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diagrams/colors102.xml" ContentType="application/vnd.openxmlformats-officedocument.drawingml.diagramColors+xml"/>
  <Override PartName="/ppt/diagrams/drawing134.xml" ContentType="application/vnd.ms-office.drawingml.diagramDrawing+xml"/>
  <Override PartName="/ppt/slides/slide218.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diagrams/quickStyle97.xml" ContentType="application/vnd.openxmlformats-officedocument.drawingml.diagramStyle+xml"/>
  <Override PartName="/ppt/diagrams/drawing98.xml" ContentType="application/vnd.ms-office.drawingml.diagramDrawing+xml"/>
  <Override PartName="/ppt/slides/slide25.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drawing29.xml" ContentType="application/vnd.ms-office.drawingml.diagramDrawing+xml"/>
  <Override PartName="/ppt/diagrams/data100.xml" ContentType="application/vnd.openxmlformats-officedocument.drawingml.diagramData+xml"/>
  <Override PartName="/ppt/diagrams/layout125.xml" ContentType="application/vnd.openxmlformats-officedocument.drawingml.diagram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diagrams/layout86.xml" ContentType="application/vnd.openxmlformats-officedocument.drawingml.diagramLayout+xml"/>
  <Override PartName="/ppt/diagrams/layout17.xml" ContentType="application/vnd.openxmlformats-officedocument.drawingml.diagramLayout+xml"/>
  <Override PartName="/ppt/diagrams/quickStyle53.xml" ContentType="application/vnd.openxmlformats-officedocument.drawingml.diagramStyle+xml"/>
  <Override PartName="/ppt/diagrams/drawing54.xml" ContentType="application/vnd.ms-office.drawingml.diagramDrawing+xml"/>
  <Override PartName="/ppt/diagrams/colors96.xml" ContentType="application/vnd.openxmlformats-officedocument.drawingml.diagramColors+xml"/>
  <Override PartName="/ppt/diagrams/colors118.xml" ContentType="application/vnd.openxmlformats-officedocument.drawingml.diagramColors+xml"/>
  <Override PartName="/ppt/notesSlides/notesSlide41.xml" ContentType="application/vnd.openxmlformats-officedocument.presentationml.notesSlide+xml"/>
  <Override PartName="/ppt/slides/slide158.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iagrams/colors27.xml" ContentType="application/vnd.openxmlformats-officedocument.drawingml.diagramColors+xml"/>
  <Override PartName="/ppt/diagrams/layout42.xml" ContentType="application/vnd.openxmlformats-officedocument.drawingml.diagramLayout+xml"/>
  <Override PartName="/ppt/diagrams/quickStyle124.xml" ContentType="application/vnd.openxmlformats-officedocument.drawingml.diagramStyle+xml"/>
  <Override PartName="/ppt/diagrams/colors143.xml" ContentType="application/vnd.openxmlformats-officedocument.drawingml.diagramColors+xml"/>
  <Override PartName="/ppt/diagrams/drawing10.xml" ContentType="application/vnd.ms-office.drawingml.diagramDrawing+xml"/>
  <Override PartName="/ppt/diagrams/colors52.xml" ContentType="application/vnd.openxmlformats-officedocument.drawingml.diagramColors+xml"/>
  <Override PartName="/ppt/diagrams/data65.xml" ContentType="application/vnd.openxmlformats-officedocument.drawingml.diagramData+xml"/>
  <Override PartName="/ppt/diagrams/data116.xml" ContentType="application/vnd.openxmlformats-officedocument.drawingml.diagramData+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diagrams/drawing106.xml" ContentType="application/vnd.ms-office.drawingml.diagramDrawing+xml"/>
  <Override PartName="/ppt/diagrams/quickStyle3.xml" ContentType="application/vnd.openxmlformats-officedocument.drawingml.diagramStyle+xml"/>
  <Override PartName="/ppt/diagrams/quickStyle69.xml" ContentType="application/vnd.openxmlformats-officedocument.drawingml.diagramStyle+xml"/>
  <Override PartName="/ppt/diagrams/data90.xml" ContentType="application/vnd.openxmlformats-officedocument.drawingml.diagramData+xml"/>
  <Override PartName="/ppt/diagrams/drawing131.xml" ContentType="application/vnd.ms-office.drawingml.diagramDrawing+xml"/>
  <Override PartName="/ppt/diagrams/data141.xml" ContentType="application/vnd.openxmlformats-officedocument.drawingml.diagramData+xml"/>
  <Override PartName="/ppt/slides/slide91.xml" ContentType="application/vnd.openxmlformats-officedocument.presentationml.slide+xml"/>
  <Override PartName="/ppt/slides/slide215.xml" ContentType="application/vnd.openxmlformats-officedocument.presentationml.slide+xml"/>
  <Override PartName="/ppt/diagrams/data21.xml" ContentType="application/vnd.openxmlformats-officedocument.drawingml.diagramData+xml"/>
  <Override PartName="/ppt/diagrams/quickStyle94.xml" ContentType="application/vnd.openxmlformats-officedocument.drawingml.diagramStyle+xml"/>
  <Override PartName="/ppt/diagrams/drawing95.xml" ContentType="application/vnd.ms-office.drawingml.diagramDrawing+xml"/>
  <Override PartName="/ppt/slides/slide22.xml" ContentType="application/vnd.openxmlformats-officedocument.presentationml.slide+xml"/>
  <Override PartName="/ppt/slides/slide199.xml" ContentType="application/vnd.openxmlformats-officedocument.presentationml.slide+xml"/>
  <Override PartName="/ppt/diagrams/layout6.xml" ContentType="application/vnd.openxmlformats-officedocument.drawingml.diagramLayout+xml"/>
  <Override PartName="/ppt/diagrams/layout58.xml" ContentType="application/vnd.openxmlformats-officedocument.drawingml.diagramLayout+xml"/>
  <Override PartName="/ppt/diagrams/layout122.xml" ContentType="application/vnd.openxmlformats-officedocument.drawingml.diagramLayout+xml"/>
  <Override PartName="/ppt/diagrams/quickStyle25.xml" ContentType="application/vnd.openxmlformats-officedocument.drawingml.diagramStyle+xml"/>
  <Override PartName="/ppt/diagrams/drawing26.xml" ContentType="application/vnd.ms-office.drawingml.diagramDrawing+xml"/>
  <Override PartName="/ppt/notesSlides/notesSlide13.xml" ContentType="application/vnd.openxmlformats-officedocument.presentationml.notesSlide+xml"/>
  <Override PartName="/ppt/diagrams/colors68.xml" ContentType="application/vnd.openxmlformats-officedocument.drawingml.diagramColors+xml"/>
  <Override PartName="/ppt/diagrams/layout83.xml" ContentType="application/vnd.openxmlformats-officedocument.drawingml.diagramLayout+xml"/>
  <Override PartName="/ppt/diagrams/drawing8.xml" ContentType="application/vnd.ms-office.drawingml.diagramDrawing+xml"/>
  <Override PartName="/ppt/diagrams/quickStyle50.xml" ContentType="application/vnd.openxmlformats-officedocument.drawingml.diagramStyle+xml"/>
  <Override PartName="/ppt/diagrams/drawing51.xml" ContentType="application/vnd.ms-office.drawingml.diagramDrawing+xml"/>
  <Override PartName="/ppt/slides/slide155.xml" ContentType="application/vnd.openxmlformats-officedocument.presentationml.slide+xml"/>
  <Override PartName="/ppt/diagrams/layout14.xml" ContentType="application/vnd.openxmlformats-officedocument.drawingml.diagramLayout+xml"/>
  <Override PartName="/ppt/diagrams/colors93.xml" ContentType="application/vnd.openxmlformats-officedocument.drawingml.diagramColors+xml"/>
  <Override PartName="/ppt/diagrams/colors115.xml" ContentType="application/vnd.openxmlformats-officedocument.drawingml.diagramColors+xml"/>
  <Override PartName="/ppt/diagrams/drawing147.xml" ContentType="application/vnd.ms-office.drawingml.diagramDrawing+xml"/>
  <Override PartName="/ppt/notesSlides/notesSlide4.xml" ContentType="application/vnd.openxmlformats-officedocument.presentationml.notesSlide+xml"/>
  <Override PartName="/ppt/diagrams/colors24.xml" ContentType="application/vnd.openxmlformats-officedocument.drawingml.diagramColors+xml"/>
  <Override PartName="/ppt/diagrams/data37.xml" ContentType="application/vnd.openxmlformats-officedocument.drawingml.diagramData+xml"/>
  <Override PartName="/ppt/diagrams/quickStyle121.xml" ContentType="application/vnd.openxmlformats-officedocument.drawingml.diagramStyle+xml"/>
  <Override PartName="/ppt/diagrams/colors140.xml" ContentType="application/vnd.openxmlformats-officedocument.drawingml.diagramColors+xml"/>
  <Override PartName="/ppt/slides/slide38.xml" ContentType="application/vnd.openxmlformats-officedocument.presentationml.slide+xml"/>
  <Override PartName="/ppt/slides/slide180.xml" ContentType="application/vnd.openxmlformats-officedocument.presentationml.slide+xml"/>
  <Override PartName="/ppt/diagrams/layout138.xml" ContentType="application/vnd.openxmlformats-officedocument.drawingml.diagramLayout+xml"/>
  <Override PartName="/ppt/slides/slide111.xml" ContentType="application/vnd.openxmlformats-officedocument.presentationml.slide+xml"/>
  <Override PartName="/ppt/diagrams/data62.xml" ContentType="application/vnd.openxmlformats-officedocument.drawingml.diagramData+xml"/>
  <Override PartName="/ppt/notesSlides/notesSlide29.xml" ContentType="application/vnd.openxmlformats-officedocument.presentationml.notesSlide+xml"/>
  <Override PartName="/ppt/diagrams/layout99.xml" ContentType="application/vnd.openxmlformats-officedocument.drawingml.diagramLayout+xml"/>
  <Override PartName="/ppt/diagrams/drawing103.xml" ContentType="application/vnd.ms-office.drawingml.diagramDrawing+xml"/>
  <Override PartName="/ppt/diagrams/data113.xml" ContentType="application/vnd.openxmlformats-officedocument.drawingml.diagramData+xml"/>
  <Override PartName="/ppt/slides/slide63.xml" ContentType="application/vnd.openxmlformats-officedocument.presentationml.slide+xml"/>
  <Override PartName="/ppt/diagrams/quickStyle66.xml" ContentType="application/vnd.openxmlformats-officedocument.drawingml.diagramStyle+xml"/>
  <Override PartName="/ppt/diagrams/drawing67.xml" ContentType="application/vnd.ms-office.drawingml.diagramDrawing+xml"/>
  <Override PartName="/ppt/notesSlides/notesSlide54.xml" ContentType="application/vnd.openxmlformats-officedocument.presentationml.notesSlide+xml"/>
  <Override PartName="/ppt/slides/slide196.xml" ContentType="application/vnd.openxmlformats-officedocument.presentationml.slide+xml"/>
  <Override PartName="/ppt/slides/slide212.xml" ContentType="application/vnd.openxmlformats-officedocument.presentationml.slide+xml"/>
  <Override PartName="/ppt/diagrams/layout55.xml" ContentType="application/vnd.openxmlformats-officedocument.drawingml.diagramLayout+xml"/>
  <Override PartName="/ppt/diagrams/quickStyle91.xml" ContentType="application/vnd.openxmlformats-officedocument.drawingml.diagramStyle+xml"/>
  <Override PartName="/ppt/diagrams/drawing92.xml" ContentType="application/vnd.ms-office.drawingml.diagramDrawing+xml"/>
  <Override PartName="/ppt/diagrams/quickStyle137.xml" ContentType="application/vnd.openxmlformats-officedocument.drawingml.diagramStyle+xml"/>
  <Override PartName="/ppt/diagrams/layout3.xml" ContentType="application/vnd.openxmlformats-officedocument.drawingml.diagramLayout+xml"/>
  <Override PartName="/ppt/diagrams/quickStyle22.xml" ContentType="application/vnd.openxmlformats-officedocument.drawingml.diagramStyle+xml"/>
  <Override PartName="/ppt/diagrams/drawing23.xml" ContentType="application/vnd.ms-office.drawingml.diagramDrawing+xml"/>
  <Override PartName="/ppt/diagrams/data78.xml" ContentType="application/vnd.openxmlformats-officedocument.drawingml.diagramData+xml"/>
  <Override PartName="/ppt/diagrams/data129.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diagrams/colors65.xml" ContentType="application/vnd.openxmlformats-officedocument.drawingml.diagramColors+xml"/>
  <Override PartName="/ppt/diagrams/layout80.xml" ContentType="application/vnd.openxmlformats-officedocument.drawingml.diagramLayout+xml"/>
  <Override PartName="/ppt/diagrams/drawing119.xml" ContentType="application/vnd.ms-office.drawingml.diagramDrawing+xml"/>
  <Override PartName="/ppt/diagrams/drawing5.xml" ContentType="application/vnd.ms-office.drawingml.diagramDrawing+xml"/>
  <Override PartName="/ppt/diagrams/layout11.xml" ContentType="application/vnd.openxmlformats-officedocument.drawingml.diagramLayout+xml"/>
  <Override PartName="/ppt/diagrams/colors90.xml" ContentType="application/vnd.openxmlformats-officedocument.drawingml.diagramColors+xml"/>
  <Override PartName="/ppt/diagrams/colors112.xml" ContentType="application/vnd.openxmlformats-officedocument.drawingml.diagramColors+xml"/>
  <Override PartName="/ppt/slides/slide152.xml" ContentType="application/vnd.openxmlformats-officedocument.presentationml.slide+xml"/>
  <Override PartName="/ppt/notesSlides/notesSlide1.xml" ContentType="application/vnd.openxmlformats-officedocument.presentationml.notesSlide+xml"/>
  <Override PartName="/ppt/diagrams/data34.xml" ContentType="application/vnd.openxmlformats-officedocument.drawingml.diagramData+xml"/>
  <Override PartName="/ppt/diagrams/drawing144.xml" ContentType="application/vnd.ms-office.drawingml.diagramDrawing+xml"/>
  <Override PartName="/ppt/diagrams/colors21.xml" ContentType="application/vnd.openxmlformats-officedocument.drawingml.diagramColors+xml"/>
  <Override PartName="/ppt/diagrams/layout135.xml" ContentType="application/vnd.openxmlformats-officedocument.drawingml.diagramLayout+xml"/>
  <Override PartName="/ppt/slides/slide35.xml" ContentType="application/vnd.openxmlformats-officedocument.presentationml.slide+xml"/>
  <Override PartName="/ppt/diagrams/quickStyle38.xml" ContentType="application/vnd.openxmlformats-officedocument.drawingml.diagramStyle+xml"/>
  <Override PartName="/ppt/diagrams/drawing39.xml" ContentType="application/vnd.ms-office.drawingml.diagramDrawing+xml"/>
  <Override PartName="/ppt/diagrams/data110.xml" ContentType="application/vnd.openxmlformats-officedocument.drawingml.diagramData+xml"/>
  <Override PartName="/ppt/slides/slide60.xml" ContentType="application/vnd.openxmlformats-officedocument.presentationml.slide+xml"/>
  <Override PartName="/ppt/diagrams/data9.xml" ContentType="application/vnd.openxmlformats-officedocument.drawingml.diagramData+xml"/>
  <Override PartName="/ppt/diagrams/drawing64.xml" ContentType="application/vnd.ms-office.drawingml.diagramDrawing+xml"/>
  <Override PartName="/ppt/notesSlides/notesSlide26.xml" ContentType="application/vnd.openxmlformats-officedocument.presentationml.notesSlide+xml"/>
  <Override PartName="/ppt/diagrams/layout96.xml" ContentType="application/vnd.openxmlformats-officedocument.drawingml.diagramLayout+xml"/>
  <Override PartName="/ppt/diagrams/drawing100.xml" ContentType="application/vnd.ms-office.drawingml.diagramDrawing+xml"/>
  <Override PartName="/ppt/slides/slide168.xml" ContentType="application/vnd.openxmlformats-officedocument.presentationml.slide+xml"/>
  <Override PartName="/ppt/diagrams/layout27.xml" ContentType="application/vnd.openxmlformats-officedocument.drawingml.diagramLayout+xml"/>
  <Override PartName="/ppt/diagrams/quickStyle63.xml" ContentType="application/vnd.openxmlformats-officedocument.drawingml.diagramStyle+xml"/>
  <Override PartName="/ppt/diagrams/quickStyle109.xml" ContentType="application/vnd.openxmlformats-officedocument.drawingml.diagramStyle+xml"/>
  <Override PartName="/ppt/diagrams/colors128.xml" ContentType="application/vnd.openxmlformats-officedocument.drawingml.diagramColors+xml"/>
  <Override PartName="/ppt/notesSlides/notesSlide51.xml" ContentType="application/vnd.openxmlformats-officedocument.presentationml.notesSlide+xml"/>
  <Override PartName="/ppt/diagrams/colors37.xml" ContentType="application/vnd.openxmlformats-officedocument.drawingml.diagramColors+xml"/>
  <Override PartName="/ppt/slides/slide193.xml" ContentType="application/vnd.openxmlformats-officedocument.presentationml.slide+xml"/>
  <Override PartName="/ppt/diagrams/drawing20.xml" ContentType="application/vnd.ms-office.drawingml.diagramDrawing+xml"/>
  <Override PartName="/ppt/diagrams/layout52.xml" ContentType="application/vnd.openxmlformats-officedocument.drawingml.diagramLayout+xml"/>
  <Override PartName="/ppt/diagrams/quickStyle134.xml" ContentType="application/vnd.openxmlformats-officedocument.drawingml.diagramStyle+xml"/>
  <Override PartName="/ppt/slides/slide124.xml" ContentType="application/vnd.openxmlformats-officedocument.presentationml.slide+xml"/>
  <Override PartName="/ppt/diagrams/colors62.xml" ContentType="application/vnd.openxmlformats-officedocument.drawingml.diagramColors+xml"/>
  <Override PartName="/ppt/diagrams/data75.xml" ContentType="application/vnd.openxmlformats-officedocument.drawingml.diagramData+xml"/>
  <Override PartName="/ppt/diagrams/data126.xml" ContentType="application/vnd.openxmlformats-officedocument.drawingml.diagramData+xml"/>
  <Override PartName="/ppt/slides/slide76.xml" ContentType="application/vnd.openxmlformats-officedocument.presentationml.slide+xml"/>
  <Override PartName="/ppt/diagrams/drawing2.xml" ContentType="application/vnd.ms-office.drawingml.diagramDrawing+xml"/>
  <Override PartName="/ppt/diagrams/quickStyle79.xml" ContentType="application/vnd.openxmlformats-officedocument.drawingml.diagramStyle+xml"/>
  <Override PartName="/ppt/diagrams/drawing116.xml" ContentType="application/vnd.ms-office.drawingml.diagramDrawing+xml"/>
  <Override PartName="/ppt/diagrams/layout107.xml" ContentType="application/vnd.openxmlformats-officedocument.drawingml.diagramLayout+xml"/>
  <Override PartName="/ppt/diagrams/drawing141.xml" ContentType="application/vnd.ms-office.drawingml.diagramDrawing+xml"/>
  <Override PartName="/ppt/diagrams/data31.xml" ContentType="application/vnd.openxmlformats-officedocument.drawingml.diagramData+xml"/>
  <Override PartName="/ppt/slides/slide32.xml" ContentType="application/vnd.openxmlformats-officedocument.presentationml.slide+xml"/>
  <Override PartName="/ppt/diagrams/quickStyle35.xml" ContentType="application/vnd.openxmlformats-officedocument.drawingml.diagramStyle+xml"/>
  <Override PartName="/ppt/diagrams/drawing36.xml" ContentType="application/vnd.ms-office.drawingml.diagramDrawing+xml"/>
  <Override PartName="/ppt/diagrams/layout68.xml" ContentType="application/vnd.openxmlformats-officedocument.drawingml.diagramLayout+xml"/>
  <Override PartName="/ppt/diagrams/layout132.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diagrams/colors78.xml" ContentType="application/vnd.openxmlformats-officedocument.drawingml.diagramColors+xml"/>
  <Override PartName="/ppt/diagrams/layout93.xml" ContentType="application/vnd.openxmlformats-officedocument.drawingml.diagramLayout+xml"/>
  <Override PartName="/ppt/diagrams/colors8.xml" ContentType="application/vnd.openxmlformats-officedocument.drawingml.diagramColors+xml"/>
  <Override PartName="/ppt/diagrams/quickStyle60.xml" ContentType="application/vnd.openxmlformats-officedocument.drawingml.diagramStyle+xml"/>
  <Override PartName="/ppt/diagrams/drawing61.xml" ContentType="application/vnd.ms-office.drawingml.diagramDrawing+xml"/>
  <Override PartName="/ppt/slides/slide165.xml" ContentType="application/vnd.openxmlformats-officedocument.presentationml.slide+xml"/>
  <Override PartName="/ppt/diagrams/layout24.xml" ContentType="application/vnd.openxmlformats-officedocument.drawingml.diagramLayout+xml"/>
  <Override PartName="/ppt/diagrams/quickStyle106.xml" ContentType="application/vnd.openxmlformats-officedocument.drawingml.diagramStyle+xml"/>
  <Override PartName="/ppt/diagrams/colors125.xml" ContentType="application/vnd.openxmlformats-officedocument.drawingml.diagramColors+xml"/>
  <Override PartName="/ppt/slides/slide190.xml" ContentType="application/vnd.openxmlformats-officedocument.presentationml.slide+xml"/>
  <Override PartName="/ppt/diagrams/colors34.xml" ContentType="application/vnd.openxmlformats-officedocument.drawingml.diagramColors+xml"/>
  <Override PartName="/ppt/diagrams/data47.xml" ContentType="application/vnd.openxmlformats-officedocument.drawingml.diagramData+xml"/>
  <Override PartName="/ppt/diagrams/quickStyle131.xml" ContentType="application/vnd.openxmlformats-officedocument.drawingml.diagramStyle+xml"/>
  <Override PartName="/ppt/slides/slide48.xml" ContentType="application/vnd.openxmlformats-officedocument.presentationml.slide+xml"/>
  <Override PartName="/ppt/diagrams/data72.xml" ContentType="application/vnd.openxmlformats-officedocument.drawingml.diagramData+xml"/>
  <Override PartName="/ppt/diagrams/data123.xml" ContentType="application/vnd.openxmlformats-officedocument.drawingml.diagramData+xml"/>
  <Override PartName="/ppt/diagrams/layout148.xml" ContentType="application/vnd.openxmlformats-officedocument.drawingml.diagramLayout+xml"/>
  <Override PartName="/ppt/slides/slide73.xml" ContentType="application/vnd.openxmlformats-officedocument.presentationml.slide+xml"/>
  <Override PartName="/ppt/slides/slide121.xml" ContentType="application/vnd.openxmlformats-officedocument.presentationml.slide+xml"/>
  <Override PartName="/ppt/notesSlides/notesSlide39.xml" ContentType="application/vnd.openxmlformats-officedocument.presentationml.notesSlide+xml"/>
  <Override PartName="/ppt/diagrams/drawing113.xml" ContentType="application/vnd.ms-office.drawingml.diagramDrawing+xml"/>
  <Override PartName="/ppt/diagrams/quickStyle76.xml" ContentType="application/vnd.openxmlformats-officedocument.drawingml.diagramStyle+xml"/>
  <Override PartName="/ppt/diagrams/drawing77.xml" ContentType="application/vnd.ms-office.drawingml.diagramDrawing+xml"/>
  <Override PartName="/ppt/diagrams/layout104.xml" ContentType="application/vnd.openxmlformats-officedocument.drawingml.diagramLayout+xml"/>
  <Override PartName="/ppt/diagrams/layout65.xml" ContentType="application/vnd.openxmlformats-officedocument.drawingml.diagramLayout+xml"/>
  <Override PartName="/ppt/diagrams/quickStyle147.xml" ContentType="application/vnd.openxmlformats-officedocument.drawingml.diagramStyle+xml"/>
  <Override PartName="/ppt/diagrams/quickStyle32.xml" ContentType="application/vnd.openxmlformats-officedocument.drawingml.diagramStyle+xml"/>
  <Override PartName="/ppt/diagrams/drawing33.xml" ContentType="application/vnd.ms-office.drawingml.diagramDrawing+xml"/>
  <Override PartName="/ppt/notesSlides/notesSlide20.xml" ContentType="application/vnd.openxmlformats-officedocument.presentationml.notesSlide+xml"/>
  <Override PartName="/ppt/diagrams/colors75.xml" ContentType="application/vnd.openxmlformats-officedocument.drawingml.diagramColors+xml"/>
  <Override PartName="/ppt/diagrams/data88.xml" ContentType="application/vnd.openxmlformats-officedocument.drawingml.diagramData+xml"/>
  <Override PartName="/ppt/diagrams/data139.xml" ContentType="application/vnd.openxmlformats-officedocument.drawingml.diagramData+xml"/>
  <Override PartName="/ppt/slides/slide89.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layout90.xml" ContentType="application/vnd.openxmlformats-officedocument.drawingml.diagramLayout+xml"/>
  <Override PartName="/ppt/diagrams/drawing129.xml" ContentType="application/vnd.ms-office.drawingml.diagramDrawing+xml"/>
  <Override PartName="/ppt/slides/slide115.xml" ContentType="application/vnd.openxmlformats-officedocument.presentationml.slide+xml"/>
  <Override PartName="/ppt/slides/slide162.xml" ContentType="application/vnd.openxmlformats-officedocument.presentationml.slide+xml"/>
  <Override PartName="/ppt/diagrams/data19.xml" ContentType="application/vnd.openxmlformats-officedocument.drawingml.diagramData+xml"/>
  <Override PartName="/ppt/diagrams/layout21.xml" ContentType="application/vnd.openxmlformats-officedocument.drawingml.diagramLayout+xml"/>
  <Override PartName="/ppt/diagrams/colors53.xml" ContentType="application/vnd.openxmlformats-officedocument.drawingml.diagramColors+xml"/>
  <Override PartName="/ppt/diagrams/data66.xml" ContentType="application/vnd.openxmlformats-officedocument.drawingml.diagramData+xml"/>
  <Override PartName="/ppt/diagrams/quickStyle103.xml" ContentType="application/vnd.openxmlformats-officedocument.drawingml.diagramStyle+xml"/>
  <Override PartName="/ppt/diagrams/drawing107.xml" ContentType="application/vnd.ms-office.drawingml.diagramDrawing+xml"/>
  <Override PartName="/ppt/diagrams/data117.xml" ContentType="application/vnd.openxmlformats-officedocument.drawingml.diagramData+xml"/>
  <Override PartName="/ppt/diagrams/colors122.xml" ContentType="application/vnd.openxmlformats-officedocument.drawingml.diagramColors+xml"/>
  <Override PartName="/ppt/slides/slide67.xml" ContentType="application/vnd.openxmlformats-officedocument.presentationml.slide+xml"/>
  <Override PartName="/ppt/diagrams/quickStyle4.xml" ContentType="application/vnd.openxmlformats-officedocument.drawingml.diagramStyle+xml"/>
  <Override PartName="/ppt/diagrams/colors31.xml" ContentType="application/vnd.openxmlformats-officedocument.drawingml.diagramColors+xml"/>
  <Override PartName="/ppt/diagrams/data44.xml" ContentType="application/vnd.openxmlformats-officedocument.drawingml.diagramData+xml"/>
  <Override PartName="/ppt/diagrams/data91.xml" ContentType="application/vnd.openxmlformats-officedocument.drawingml.diagramData+xml"/>
  <Override PartName="/ppt/diagrams/colors100.xml" ContentType="application/vnd.openxmlformats-officedocument.drawingml.diagramColors+xml"/>
  <Override PartName="/ppt/diagrams/data142.xml" ContentType="application/vnd.openxmlformats-officedocument.drawingml.diagramData+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diagrams/drawing132.xml" ContentType="application/vnd.ms-office.drawingml.diagramDrawing+xml"/>
  <Override PartName="/ppt/diagrams/layout145.xml" ContentType="application/vnd.openxmlformats-officedocument.drawingml.diagramLayout+xml"/>
  <Override PartName="/ppt/slides/slide216.xml" ContentType="application/vnd.openxmlformats-officedocument.presentationml.slide+xml"/>
  <Override PartName="/ppt/diagrams/data22.xml" ContentType="application/vnd.openxmlformats-officedocument.drawingml.diagramData+xml"/>
  <Override PartName="/ppt/diagrams/quickStyle48.xml" ContentType="application/vnd.openxmlformats-officedocument.drawingml.diagramStyle+xml"/>
  <Override PartName="/ppt/diagrams/drawing49.xml" ContentType="application/vnd.ms-office.drawingml.diagramDrawing+xml"/>
  <Override PartName="/ppt/diagrams/layout59.xml" ContentType="application/vnd.openxmlformats-officedocument.drawingml.diagramLayout+xml"/>
  <Override PartName="/ppt/diagrams/quickStyle95.xml" ContentType="application/vnd.openxmlformats-officedocument.drawingml.diagramStyle+xml"/>
  <Override PartName="/ppt/diagrams/drawing96.xml" ContentType="application/vnd.ms-office.drawingml.diagramDrawing+xml"/>
  <Override PartName="/ppt/notesSlides/notesSlide36.xml" ContentType="application/vnd.openxmlformats-officedocument.presentationml.notesSlide+xml"/>
  <Override PartName="/ppt/diagrams/data120.xml" ContentType="application/vnd.openxmlformats-officedocument.drawingml.diagramData+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quickStyle26.xml" ContentType="application/vnd.openxmlformats-officedocument.drawingml.diagramStyle+xml"/>
  <Override PartName="/ppt/diagrams/drawing27.xml" ContentType="application/vnd.ms-office.drawingml.diagramDrawing+xml"/>
  <Override PartName="/ppt/diagrams/quickStyle73.xml" ContentType="application/vnd.openxmlformats-officedocument.drawingml.diagramStyle+xml"/>
  <Override PartName="/ppt/diagrams/drawing74.xml" ContentType="application/vnd.ms-office.drawingml.diagramDrawing+xml"/>
  <Override PartName="/ppt/diagrams/drawing110.xml" ContentType="application/vnd.ms-office.drawingml.diagramDrawing+xml"/>
  <Override PartName="/ppt/diagrams/layout123.xml" ContentType="application/vnd.openxmlformats-officedocument.drawingml.diagramLayout+xml"/>
  <Override PartName="/ppt/slides/slide178.xml" ContentType="application/vnd.openxmlformats-officedocument.presentationml.slide+xml"/>
  <Override PartName="/ppt/diagrams/layout37.xml" ContentType="application/vnd.openxmlformats-officedocument.drawingml.diagramLayout+xml"/>
  <Override PartName="/ppt/notesSlides/notesSlide14.xml" ContentType="application/vnd.openxmlformats-officedocument.presentationml.notesSlide+xml"/>
  <Override PartName="/ppt/diagrams/colors69.xml" ContentType="application/vnd.openxmlformats-officedocument.drawingml.diagramColors+xml"/>
  <Override PartName="/ppt/diagrams/layout84.xml" ContentType="application/vnd.openxmlformats-officedocument.drawingml.diagramLayout+xml"/>
  <Override PartName="/ppt/diagrams/layout101.xml" ContentType="application/vnd.openxmlformats-officedocument.drawingml.diagramLayout+xml"/>
  <Override PartName="/ppt/diagrams/quickStyle119.xml" ContentType="application/vnd.openxmlformats-officedocument.drawingml.diagramStyle+xml"/>
  <Override PartName="/ppt/diagrams/colors138.xml" ContentType="application/vnd.openxmlformats-officedocument.drawingml.diagramColors+xml"/>
  <Override PartName="/ppt/diagrams/drawing9.xml" ContentType="application/vnd.ms-office.drawingml.diagramDrawing+xml"/>
  <Override PartName="/ppt/diagrams/layout15.xml" ContentType="application/vnd.openxmlformats-officedocument.drawingml.diagramLayout+xml"/>
  <Override PartName="/ppt/diagrams/colors47.xml" ContentType="application/vnd.openxmlformats-officedocument.drawingml.diagramColors+xml"/>
  <Override PartName="/ppt/diagrams/quickStyle51.xml" ContentType="application/vnd.openxmlformats-officedocument.drawingml.diagramStyle+xml"/>
  <Override PartName="/ppt/diagrams/drawing52.xml" ContentType="application/vnd.ms-office.drawingml.diagramDrawing+xml"/>
  <Override PartName="/ppt/diagrams/layout62.xml" ContentType="application/vnd.openxmlformats-officedocument.drawingml.diagramLayout+xml"/>
  <Override PartName="/ppt/diagrams/colors94.xml" ContentType="application/vnd.openxmlformats-officedocument.drawingml.diagramColors+xml"/>
  <Override PartName="/ppt/diagrams/colors116.xml" ContentType="application/vnd.openxmlformats-officedocument.drawingml.diagramColors+xml"/>
  <Override PartName="/ppt/diagrams/quickStyle144.xml" ContentType="application/vnd.openxmlformats-officedocument.drawingml.diagramStyle+xml"/>
  <Override PartName="/ppt/slides/slide109.xml" ContentType="application/vnd.openxmlformats-officedocument.presentationml.slide+xml"/>
  <Override PartName="/ppt/slides/slide156.xml" ContentType="application/vnd.openxmlformats-officedocument.presentationml.slide+xml"/>
  <Override PartName="/ppt/diagrams/drawing30.xml" ContentType="application/vnd.ms-office.drawingml.diagramDrawing+xml"/>
  <Override PartName="/ppt/diagrams/drawing148.xml" ContentType="application/vnd.ms-office.drawingml.diagramDrawing+xml"/>
  <Override PartName="/ppt/slides/slide134.xml" ContentType="application/vnd.openxmlformats-officedocument.presentationml.slide+xml"/>
  <Override PartName="/ppt/slides/slide181.xml" ContentType="application/vnd.openxmlformats-officedocument.presentationml.slide+xml"/>
  <Override PartName="/ppt/charts/chart1.xml" ContentType="application/vnd.openxmlformats-officedocument.drawingml.chart+xml"/>
  <Override PartName="/ppt/notesSlides/notesSlide5.xml" ContentType="application/vnd.openxmlformats-officedocument.presentationml.notesSlide+xml"/>
  <Override PartName="/ppt/diagrams/colors25.xml" ContentType="application/vnd.openxmlformats-officedocument.drawingml.diagramColors+xml"/>
  <Override PartName="/ppt/diagrams/data38.xml" ContentType="application/vnd.openxmlformats-officedocument.drawingml.diagramData+xml"/>
  <Override PartName="/ppt/diagrams/layout40.xml" ContentType="application/vnd.openxmlformats-officedocument.drawingml.diagramLayout+xml"/>
  <Override PartName="/ppt/diagrams/colors72.xml" ContentType="application/vnd.openxmlformats-officedocument.drawingml.diagramColors+xml"/>
  <Override PartName="/ppt/diagrams/data85.xml" ContentType="application/vnd.openxmlformats-officedocument.drawingml.diagramData+xml"/>
  <Override PartName="/ppt/diagrams/quickStyle122.xml" ContentType="application/vnd.openxmlformats-officedocument.drawingml.diagramStyle+xml"/>
  <Override PartName="/ppt/diagrams/drawing126.xml" ContentType="application/vnd.ms-office.drawingml.diagramDrawing+xml"/>
  <Override PartName="/ppt/diagrams/data136.xml" ContentType="application/vnd.openxmlformats-officedocument.drawingml.diagramData+xml"/>
  <Override PartName="/ppt/diagrams/colors141.xml" ContentType="application/vnd.openxmlformats-officedocument.drawingml.diagramColors+xml"/>
  <Override PartName="/ppt/slides/slide39.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diagrams/colors50.xml" ContentType="application/vnd.openxmlformats-officedocument.drawingml.diagramColors+xml"/>
  <Override PartName="/ppt/diagrams/data63.xml" ContentType="application/vnd.openxmlformats-officedocument.drawingml.diagramData+xml"/>
  <Override PartName="/ppt/diagrams/quickStyle89.xml" ContentType="application/vnd.openxmlformats-officedocument.drawingml.diagramStyle+xml"/>
  <Override PartName="/ppt/diagrams/quickStyle100.xml" ContentType="application/vnd.openxmlformats-officedocument.drawingml.diagramStyle+xml"/>
  <Override PartName="/ppt/diagrams/data114.xml" ContentType="application/vnd.openxmlformats-officedocument.drawingml.diagramData+xml"/>
  <Override PartName="/ppt/diagrams/layout139.xml" ContentType="application/vnd.openxmlformats-officedocument.drawingml.diagramLayout+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drawings/drawing1.xml" ContentType="application/vnd.openxmlformats-officedocument.drawingml.chartshapes+xml"/>
  <Override PartName="/ppt/diagrams/drawing104.xml" ContentType="application/vnd.ms-office.drawingml.diagramDrawing+xml"/>
  <Override PartName="/ppt/diagrams/layout117.xml" ContentType="application/vnd.openxmlformats-officedocument.drawingml.diagramLayout+xml"/>
  <Override PartName="/ppt/diagrams/quickStyle1.xml" ContentType="application/vnd.openxmlformats-officedocument.drawingml.diagramStyle+xml"/>
  <Override PartName="/ppt/diagrams/data41.xml" ContentType="application/vnd.openxmlformats-officedocument.drawingml.diagramData+xml"/>
  <Override PartName="/ppt/diagrams/quickStyle67.xml" ContentType="application/vnd.openxmlformats-officedocument.drawingml.diagramStyle+xml"/>
  <Override PartName="/ppt/diagrams/drawing68.xml" ContentType="application/vnd.ms-office.drawingml.diagramDrawing+xml"/>
  <Override PartName="/ppt/diagrams/layout78.xml" ContentType="application/vnd.openxmlformats-officedocument.drawingml.diagramLayout+xml"/>
  <Override PartName="/ppt/notesSlides/notesSlide55.xml" ContentType="application/vnd.openxmlformats-officedocument.presentationml.notesSlide+xml"/>
  <Override PartName="/ppt/slides/slide42.xml" ContentType="application/vnd.openxmlformats-officedocument.presentationml.slide+xml"/>
  <Override PartName="/ppt/slides/slide213.xml" ContentType="application/vnd.openxmlformats-officedocument.presentationml.slide+xml"/>
  <Override PartName="/ppt/diagrams/quickStyle45.xml" ContentType="application/vnd.openxmlformats-officedocument.drawingml.diagramStyle+xml"/>
  <Override PartName="/ppt/diagrams/drawing46.xml" ContentType="application/vnd.ms-office.drawingml.diagramDrawing+xml"/>
  <Override PartName="/ppt/diagrams/quickStyle92.xml" ContentType="application/vnd.openxmlformats-officedocument.drawingml.diagramStyle+xml"/>
  <Override PartName="/ppt/diagrams/drawing93.xml" ContentType="application/vnd.ms-office.drawingml.diagramDrawing+xml"/>
  <Override PartName="/ppt/diagrams/layout142.xml" ContentType="application/vnd.openxmlformats-officedocument.drawingml.diagramLayout+xml"/>
  <Override PartName="/ppt/slides/slide20.xml" ContentType="application/vnd.openxmlformats-officedocument.presentationml.slide+xml"/>
  <Override PartName="/ppt/slides/slide197.xml" ContentType="application/vnd.openxmlformats-officedocument.presentationml.slide+xml"/>
  <Override PartName="/ppt/diagrams/layout4.xml" ContentType="application/vnd.openxmlformats-officedocument.drawingml.diagramLayout+xml"/>
  <Override PartName="/ppt/diagrams/layout56.xml" ContentType="application/vnd.openxmlformats-officedocument.drawingml.diagramLayout+xml"/>
  <Override PartName="/ppt/diagrams/colors88.xml" ContentType="application/vnd.openxmlformats-officedocument.drawingml.diagramColors+xml"/>
  <Override PartName="/ppt/notesSlides/notesSlide33.xml" ContentType="application/vnd.openxmlformats-officedocument.presentationml.notesSlide+xml"/>
  <Override PartName="/ppt/diagrams/layout120.xml" ContentType="application/vnd.openxmlformats-officedocument.drawingml.diagramLayout+xml"/>
  <Override PartName="/ppt/diagrams/quickStyle138.xml" ContentType="application/vnd.openxmlformats-officedocument.drawingml.diagramStyle+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notesSlides/notesSlide11.xml" ContentType="application/vnd.openxmlformats-officedocument.presentationml.notesSlide+xml"/>
  <Override PartName="/ppt/diagrams/layout34.xml" ContentType="application/vnd.openxmlformats-officedocument.drawingml.diagramLayout+xml"/>
  <Override PartName="/ppt/diagrams/colors66.xml" ContentType="application/vnd.openxmlformats-officedocument.drawingml.diagramColors+xml"/>
  <Override PartName="/ppt/diagrams/quickStyle70.xml" ContentType="application/vnd.openxmlformats-officedocument.drawingml.diagramStyle+xml"/>
  <Override PartName="/ppt/diagrams/drawing71.xml" ContentType="application/vnd.ms-office.drawingml.diagramDrawing+xml"/>
  <Override PartName="/ppt/diagrams/data79.xml" ContentType="application/vnd.openxmlformats-officedocument.drawingml.diagramData+xml"/>
  <Override PartName="/ppt/diagrams/layout81.xml" ContentType="application/vnd.openxmlformats-officedocument.drawingml.diagramLayout+xml"/>
  <Override PartName="/ppt/diagrams/quickStyle116.xml" ContentType="application/vnd.openxmlformats-officedocument.drawingml.diagramStyle+xml"/>
  <Override PartName="/ppt/diagrams/colors135.xml" ContentType="application/vnd.openxmlformats-officedocument.drawingml.diagramColors+xml"/>
  <Override PartName="/ppt/slides/slide128.xml" ContentType="application/vnd.openxmlformats-officedocument.presentationml.slide+xml"/>
  <Override PartName="/ppt/slides/slide175.xml" ContentType="application/vnd.openxmlformats-officedocument.presentationml.slide+xml"/>
  <Override PartName="/ppt/diagrams/drawing6.xml" ContentType="application/vnd.ms-office.drawingml.diagramDrawing+xml"/>
  <Override PartName="/ppt/diagrams/data57.xml" ContentType="application/vnd.openxmlformats-officedocument.drawingml.diagramData+xml"/>
  <Override PartName="/ppt/diagrams/data108.xml" ContentType="application/vnd.openxmlformats-officedocument.drawingml.diagramData+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diagrams/layout12.xml" ContentType="application/vnd.openxmlformats-officedocument.drawingml.diagramLayout+xml"/>
  <Override PartName="/ppt/diagrams/colors44.xml" ContentType="application/vnd.openxmlformats-officedocument.drawingml.diagramColors+xml"/>
  <Override PartName="/ppt/diagrams/colors91.xml" ContentType="application/vnd.openxmlformats-officedocument.drawingml.diagramColors+xml"/>
  <Override PartName="/ppt/diagrams/colors113.xml" ContentType="application/vnd.openxmlformats-officedocument.drawingml.diagramColors+xml"/>
  <Override PartName="/ppt/diagrams/quickStyle141.xml" ContentType="application/vnd.openxmlformats-officedocument.drawingml.diagramStyle+xml"/>
  <Override PartName="/ppt/diagrams/drawing145.xml" ContentType="application/vnd.ms-office.drawingml.diagramDrawing+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diagrams/data35.xml" ContentType="application/vnd.openxmlformats-officedocument.drawingml.diagramData+xml"/>
  <Override PartName="/ppt/diagrams/data82.xml" ContentType="application/vnd.openxmlformats-officedocument.drawingml.diagramData+xml"/>
  <Override PartName="/ppt/diagrams/data133.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diagrams/quickStyle39.xml" ContentType="application/vnd.openxmlformats-officedocument.drawingml.diagramStyle+xml"/>
  <Override PartName="/ppt/diagrams/quickStyle86.xml" ContentType="application/vnd.openxmlformats-officedocument.drawingml.diagramStyle+xml"/>
  <Override PartName="/ppt/diagrams/drawing87.xml" ContentType="application/vnd.ms-office.drawingml.diagramDrawing+xml"/>
  <Override PartName="/ppt/diagrams/data111.xml" ContentType="application/vnd.openxmlformats-officedocument.drawingml.diagramData+xml"/>
  <Override PartName="/ppt/diagrams/drawing123.xml" ContentType="application/vnd.ms-office.drawingml.diagramDrawing+xml"/>
  <Override PartName="/ppt/notesSlides/notesSlide49.xml" ContentType="application/vnd.openxmlformats-officedocument.presentationml.notesSlide+xml"/>
  <Override PartName="/ppt/diagrams/layout136.xml" ContentType="application/vnd.openxmlformats-officedocument.drawingml.diagramLayout+xml"/>
  <Override PartName="/ppt/slides/slide207.xml" ContentType="application/vnd.openxmlformats-officedocument.presentationml.slide+xml"/>
  <Override PartName="/ppt/diagrams/data13.xml" ContentType="application/vnd.openxmlformats-officedocument.drawingml.diagramData+xml"/>
  <Override PartName="/ppt/diagrams/data60.xml" ContentType="application/vnd.openxmlformats-officedocument.drawingml.diagramData+xml"/>
  <Override PartName="/ppt/notesSlides/notesSlide27.xml" ContentType="application/vnd.openxmlformats-officedocument.presentationml.notesSlide+xml"/>
  <Override PartName="/ppt/diagrams/layout97.xml" ContentType="application/vnd.openxmlformats-officedocument.drawingml.diagramLayout+xml"/>
  <Override PartName="/ppt/diagrams/drawing101.xml" ContentType="application/vnd.ms-office.drawingml.diagramDrawing+xml"/>
  <Override PartName="/ppt/diagrams/layout114.xml" ContentType="application/vnd.openxmlformats-officedocument.drawingml.diagramLayout+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drawing18.xml" ContentType="application/vnd.ms-office.drawingml.diagramDrawing+xml"/>
  <Override PartName="/ppt/diagrams/quickStyle64.xml" ContentType="application/vnd.openxmlformats-officedocument.drawingml.diagramStyle+xml"/>
  <Override PartName="/ppt/diagrams/drawing65.xml" ContentType="application/vnd.ms-office.drawingml.diagramDrawing+xml"/>
  <Override PartName="/ppt/slides/slide169.xml" ContentType="application/vnd.openxmlformats-officedocument.presentationml.slide+xml"/>
  <Override PartName="/ppt/tableStyles.xml" ContentType="application/vnd.openxmlformats-officedocument.presentationml.tableStyles+xml"/>
  <Override PartName="/ppt/diagrams/layout28.xml" ContentType="application/vnd.openxmlformats-officedocument.drawingml.diagramLayout+xml"/>
  <Override PartName="/ppt/diagrams/drawing43.xml" ContentType="application/vnd.ms-office.drawingml.diagramDrawing+xml"/>
  <Override PartName="/ppt/diagrams/layout75.xml" ContentType="application/vnd.openxmlformats-officedocument.drawingml.diagramLayout+xml"/>
  <Override PartName="/ppt/diagrams/colors129.xml" ContentType="application/vnd.openxmlformats-officedocument.drawingml.diagramColor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diagrams/colors38.xml" ContentType="application/vnd.openxmlformats-officedocument.drawingml.diagramColors+xml"/>
  <Override PartName="/ppt/diagrams/quickStyle42.xml" ContentType="application/vnd.openxmlformats-officedocument.drawingml.diagramStyle+xml"/>
  <Override PartName="/ppt/diagrams/layout53.xml" ContentType="application/vnd.openxmlformats-officedocument.drawingml.diagramLayout+xml"/>
  <Override PartName="/ppt/diagrams/colors85.xml" ContentType="application/vnd.openxmlformats-officedocument.drawingml.diagramColors+xml"/>
  <Override PartName="/ppt/diagrams/drawing90.xml" ContentType="application/vnd.ms-office.drawingml.diagramDrawing+xml"/>
  <Override PartName="/ppt/diagrams/data98.xml" ContentType="application/vnd.openxmlformats-officedocument.drawingml.diagramData+xml"/>
  <Override PartName="/ppt/notesSlides/notesSlide30.xml" ContentType="application/vnd.openxmlformats-officedocument.presentationml.notesSlide+xml"/>
  <Override PartName="/ppt/diagrams/colors107.xml" ContentType="application/vnd.openxmlformats-officedocument.drawingml.diagramColors+xml"/>
  <Override PartName="/ppt/diagrams/quickStyle135.xml" ContentType="application/vnd.openxmlformats-officedocument.drawingml.diagramStyle+xml"/>
  <Override PartName="/ppt/diagrams/data149.xml" ContentType="application/vnd.openxmlformats-officedocument.drawingml.diagramData+xml"/>
  <Override PartName="/ppt/slides/slide99.xml" ContentType="application/vnd.openxmlformats-officedocument.presentationml.slide+xml"/>
  <Override PartName="/ppt/diagrams/layout1.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diagrams/data29.xml" ContentType="application/vnd.openxmlformats-officedocument.drawingml.diagramData+xml"/>
  <Override PartName="/ppt/diagrams/data76.xml" ContentType="application/vnd.openxmlformats-officedocument.drawingml.diagramData+xml"/>
  <Override PartName="/ppt/diagrams/data127.xml" ContentType="application/vnd.openxmlformats-officedocument.drawingml.diagramData+xml"/>
  <Override PartName="/ppt/diagrams/drawing139.xml" ContentType="application/vnd.ms-office.drawingml.diagramDrawing+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16.xml" ContentType="application/vnd.openxmlformats-officedocument.drawingml.diagramColors+xml"/>
  <Override PartName="/ppt/diagrams/layout31.xml" ContentType="application/vnd.openxmlformats-officedocument.drawingml.diagramLayout+xml"/>
  <Override PartName="/ppt/diagrams/colors63.xml" ContentType="application/vnd.openxmlformats-officedocument.drawingml.diagramColors+xml"/>
  <Override PartName="/ppt/diagrams/quickStyle113.xml" ContentType="application/vnd.openxmlformats-officedocument.drawingml.diagramStyle+xml"/>
  <Override PartName="/ppt/diagrams/drawing117.xml" ContentType="application/vnd.ms-office.drawingml.diagramDrawing+xml"/>
  <Override PartName="/ppt/diagrams/colors132.xml" ContentType="application/vnd.openxmlformats-officedocument.drawingml.diagramColors+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Override PartName="/ppt/diagrams/colors41.xml" ContentType="application/vnd.openxmlformats-officedocument.drawingml.diagramColors+xml"/>
  <Override PartName="/ppt/diagrams/data54.xml" ContentType="application/vnd.openxmlformats-officedocument.drawingml.diagramData+xml"/>
  <Override PartName="/ppt/diagrams/data105.xml" ContentType="application/vnd.openxmlformats-officedocument.drawingml.diagramData+xml"/>
  <Override PartName="/ppt/diagrams/colors110.xml" ContentType="application/vnd.openxmlformats-officedocument.drawingml.diagramColors+xml"/>
  <Override PartName="/ppt/slides/slide55.xml" ContentType="application/vnd.openxmlformats-officedocument.presentationml.slide+xml"/>
  <Override PartName="/ppt/diagrams/data32.xml" ContentType="application/vnd.openxmlformats-officedocument.drawingml.diagramData+xml"/>
  <Override PartName="/ppt/diagrams/quickStyle58.xml" ContentType="application/vnd.openxmlformats-officedocument.drawingml.diagramStyle+xml"/>
  <Override PartName="/ppt/diagrams/drawing59.xml" ContentType="application/vnd.ms-office.drawingml.diagramDrawing+xml"/>
  <Override PartName="/ppt/diagrams/layout108.xml" ContentType="application/vnd.openxmlformats-officedocument.drawingml.diagramLayout+xml"/>
  <Override PartName="/ppt/diagrams/data130.xml" ContentType="application/vnd.openxmlformats-officedocument.drawingml.diagramData+xml"/>
  <Override PartName="/ppt/diagrams/drawing142.xml" ContentType="application/vnd.ms-office.drawingml.diagramDrawing+xml"/>
  <Override PartName="/ppt/slides/slide33.xml" ContentType="application/vnd.openxmlformats-officedocument.presentationml.slide+xml"/>
  <Override PartName="/ppt/slides/slide80.xml" ContentType="application/vnd.openxmlformats-officedocument.presentationml.slide+xml"/>
  <Override PartName="/ppt/diagrams/layout69.xml" ContentType="application/vnd.openxmlformats-officedocument.drawingml.diagramLayout+xml"/>
  <Override PartName="/ppt/diagrams/drawing120.xml" ContentType="application/vnd.ms-office.drawingml.diagramDrawing+xml"/>
  <Override PartName="/ppt/notesSlides/notesSlide46.xml" ContentType="application/vnd.openxmlformats-officedocument.presentationml.notesSlide+xml"/>
  <Override PartName="/ppt/diagrams/layout133.xml" ContentType="application/vnd.openxmlformats-officedocument.drawingml.diagramLayout+xml"/>
  <Override PartName="/ppt/presentation.xml" ContentType="application/vnd.openxmlformats-officedocument.presentationml.presentation.main+xml"/>
  <Override PartName="/ppt/slides/slide204.xml" ContentType="application/vnd.openxmlformats-officedocument.presentationml.slide+xml"/>
  <Override PartName="/ppt/diagrams/data10.xml" ContentType="application/vnd.openxmlformats-officedocument.drawingml.diagramData+xml"/>
  <Override PartName="/ppt/diagrams/quickStyle36.xml" ContentType="application/vnd.openxmlformats-officedocument.drawingml.diagramStyle+xml"/>
  <Override PartName="/ppt/diagrams/drawing37.xml" ContentType="application/vnd.ms-office.drawingml.diagramDrawing+xml"/>
  <Override PartName="/ppt/notesSlides/notesSlide24.xml" ContentType="application/vnd.openxmlformats-officedocument.presentationml.notesSlide+xml"/>
  <Override PartName="/ppt/diagrams/colors79.xml" ContentType="application/vnd.openxmlformats-officedocument.drawingml.diagramColors+xml"/>
  <Override PartName="/ppt/diagrams/quickStyle83.xml" ContentType="application/vnd.openxmlformats-officedocument.drawingml.diagramStyle+xml"/>
  <Override PartName="/ppt/diagrams/drawing84.xml" ContentType="application/vnd.ms-office.drawingml.diagramDrawing+xml"/>
  <Override PartName="/ppt/diagrams/colors148.xml" ContentType="application/vnd.openxmlformats-officedocument.drawingml.diagramColors+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47.xml" ContentType="application/vnd.openxmlformats-officedocument.drawingml.diagramLayout+xml"/>
  <Override PartName="/ppt/diagrams/quickStyle61.xml" ContentType="application/vnd.openxmlformats-officedocument.drawingml.diagramStyle+xml"/>
  <Override PartName="/ppt/diagrams/drawing62.xml" ContentType="application/vnd.ms-office.drawingml.diagramDrawing+xml"/>
  <Override PartName="/ppt/diagrams/layout94.xml" ContentType="application/vnd.openxmlformats-officedocument.drawingml.diagramLayout+xml"/>
  <Override PartName="/ppt/diagrams/layout111.xml" ContentType="application/vnd.openxmlformats-officedocument.drawingml.diagramLayout+xml"/>
  <Override PartName="/ppt/diagrams/quickStyle129.xml" ContentType="application/vnd.openxmlformats-officedocument.drawingml.diagramStyl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colors57.xml" ContentType="application/vnd.openxmlformats-officedocument.drawingml.diagramColors+xml"/>
  <Override PartName="/ppt/diagrams/layout72.xml" ContentType="application/vnd.openxmlformats-officedocument.drawingml.diagramLayout+xml"/>
  <Override PartName="/ppt/diagrams/quickStyle107.xml" ContentType="application/vnd.openxmlformats-officedocument.drawingml.diagramStyle+xml"/>
  <Override PartName="/ppt/diagrams/colors126.xml" ContentType="application/vnd.openxmlformats-officedocument.drawingml.diagramColors+xml"/>
  <Override PartName="/ppt/diagrams/quickStyle8.xml" ContentType="application/vnd.openxmlformats-officedocument.drawingml.diagramStyle+xml"/>
  <Override PartName="/ppt/diagrams/colors35.xml" ContentType="application/vnd.openxmlformats-officedocument.drawingml.diagramColors+xml"/>
  <Override PartName="/ppt/diagrams/drawing40.xml" ContentType="application/vnd.ms-office.drawingml.diagramDrawing+xml"/>
  <Override PartName="/ppt/diagrams/data48.xml" ContentType="application/vnd.openxmlformats-officedocument.drawingml.diagramData+xml"/>
  <Override PartName="/ppt/diagrams/colors82.xml" ContentType="application/vnd.openxmlformats-officedocument.drawingml.diagramColors+xml"/>
  <Override PartName="/ppt/diagrams/data95.xml" ContentType="application/vnd.openxmlformats-officedocument.drawingml.diagramData+xml"/>
  <Override PartName="/ppt/diagrams/data146.xml" ContentType="application/vnd.openxmlformats-officedocument.drawingml.diagramData+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diagrams/layout50.xml" ContentType="application/vnd.openxmlformats-officedocument.drawingml.diagramLayout+xml"/>
  <Override PartName="/ppt/diagrams/colors104.xml" ContentType="application/vnd.openxmlformats-officedocument.drawingml.diagramColors+xml"/>
  <Override PartName="/ppt/diagrams/quickStyle132.xml" ContentType="application/vnd.openxmlformats-officedocument.drawingml.diagramStyle+xml"/>
  <Override PartName="/ppt/diagrams/drawing136.xml" ContentType="application/vnd.ms-office.drawingml.diagramDrawing+xml"/>
  <Override PartName="/ppt/diagrams/layout149.xml" ContentType="application/vnd.openxmlformats-officedocument.drawingml.diagramLayout+xml"/>
  <Override PartName="/ppt/slides/slide122.xml" ContentType="application/vnd.openxmlformats-officedocument.presentationml.slide+xml"/>
  <Override PartName="/ppt/diagrams/colors13.xml" ContentType="application/vnd.openxmlformats-officedocument.drawingml.diagramColors+xml"/>
  <Override PartName="/ppt/diagrams/data26.xml" ContentType="application/vnd.openxmlformats-officedocument.drawingml.diagramData+xml"/>
  <Override PartName="/ppt/diagrams/colors60.xml" ContentType="application/vnd.openxmlformats-officedocument.drawingml.diagramColors+xml"/>
  <Override PartName="/ppt/diagrams/data73.xml" ContentType="application/vnd.openxmlformats-officedocument.drawingml.diagramData+xml"/>
  <Override PartName="/ppt/diagrams/quickStyle99.xml" ContentType="application/vnd.openxmlformats-officedocument.drawingml.diagramStyle+xml"/>
  <Override PartName="/ppt/diagrams/quickStyle110.xml" ContentType="application/vnd.openxmlformats-officedocument.drawingml.diagramStyle+xml"/>
  <Override PartName="/ppt/diagrams/data124.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51.xml" ContentType="application/vnd.openxmlformats-officedocument.drawingml.diagramData+xml"/>
  <Override PartName="/ppt/diagrams/quickStyle77.xml" ContentType="application/vnd.openxmlformats-officedocument.drawingml.diagramStyle+xml"/>
  <Override PartName="/ppt/diagrams/drawing78.xml" ContentType="application/vnd.ms-office.drawingml.diagramDrawing+xml"/>
  <Override PartName="/ppt/diagrams/data102.xml" ContentType="application/vnd.openxmlformats-officedocument.drawingml.diagramData+xml"/>
  <Override PartName="/ppt/diagrams/drawing114.xml" ContentType="application/vnd.ms-office.drawingml.diagramDrawing+xml"/>
  <Override PartName="/ppt/diagrams/layout127.xml" ContentType="application/vnd.openxmlformats-officedocument.drawingml.diagram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diagrams/layout88.xml" ContentType="application/vnd.openxmlformats-officedocument.drawingml.diagramLayout+xml"/>
  <Override PartName="/ppt/diagrams/layout105.xml" ContentType="application/vnd.openxmlformats-officedocument.drawingml.diagramLayout+xml"/>
  <Override PartName="/ppt/diagrams/quickStyle55.xml" ContentType="application/vnd.openxmlformats-officedocument.drawingml.diagramStyle+xml"/>
  <Override PartName="/ppt/diagrams/drawing56.xml" ContentType="application/vnd.ms-office.drawingml.diagramDrawing+xml"/>
  <Override PartName="/ppt/diagrams/colors98.xml" ContentType="application/vnd.openxmlformats-officedocument.drawingml.diagramColors+xml"/>
  <Override PartName="/ppt/notesSlides/notesSlide43.xml" ContentType="application/vnd.openxmlformats-officedocument.presentationml.notesSlide+xml"/>
  <Override PartName="/ppt/diagrams/quickStyle148.xml" ContentType="application/vnd.openxmlformats-officedocument.drawingml.diagramStyle+xml"/>
  <Override PartName="/ppt/slides/slide30.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drawing34.xml" ContentType="application/vnd.ms-office.drawingml.diagramDrawing+xml"/>
  <Override PartName="/ppt/diagrams/layout66.xml" ContentType="application/vnd.openxmlformats-officedocument.drawingml.diagramLayout+xml"/>
  <Override PartName="/ppt/diagrams/quickStyle80.xml" ContentType="application/vnd.openxmlformats-officedocument.drawingml.diagramStyle+xml"/>
  <Override PartName="/ppt/diagrams/drawing81.xml" ContentType="application/vnd.ms-office.drawingml.diagramDrawing+xml"/>
  <Override PartName="/ppt/diagrams/layout130.xml" ContentType="application/vnd.openxmlformats-officedocument.drawingml.diagramLayout+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diagrams/data4.xml" ContentType="application/vnd.openxmlformats-officedocument.drawingml.diagramData+xml"/>
  <Override PartName="/ppt/notesSlides/notesSlide9.xml" ContentType="application/vnd.openxmlformats-officedocument.presentationml.notesSlide+xml"/>
  <Override PartName="/ppt/diagrams/colors29.xml" ContentType="application/vnd.openxmlformats-officedocument.drawingml.diagramColors+xml"/>
  <Override PartName="/ppt/diagrams/layout44.xml" ContentType="application/vnd.openxmlformats-officedocument.drawingml.diagramLayout+xml"/>
  <Override PartName="/ppt/notesSlides/notesSlide21.xml" ContentType="application/vnd.openxmlformats-officedocument.presentationml.notesSlide+xml"/>
  <Override PartName="/ppt/diagrams/colors76.xml" ContentType="application/vnd.openxmlformats-officedocument.drawingml.diagramColors+xml"/>
  <Override PartName="/ppt/diagrams/data89.xml" ContentType="application/vnd.openxmlformats-officedocument.drawingml.diagramData+xml"/>
  <Override PartName="/ppt/diagrams/layout91.xml" ContentType="application/vnd.openxmlformats-officedocument.drawingml.diagramLayout+xml"/>
  <Override PartName="/ppt/diagrams/quickStyle126.xml" ContentType="application/vnd.openxmlformats-officedocument.drawingml.diagramStyle+xml"/>
  <Override PartName="/ppt/diagrams/colors145.xml" ContentType="application/vnd.openxmlformats-officedocument.drawingml.diagramColors+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diagrams/colors54.xml" ContentType="application/vnd.openxmlformats-officedocument.drawingml.diagramColors+xml"/>
  <Override PartName="/ppt/diagrams/data67.xml" ContentType="application/vnd.openxmlformats-officedocument.drawingml.diagramData+xml"/>
  <Override PartName="/ppt/diagrams/quickStyle104.xml" ContentType="application/vnd.openxmlformats-officedocument.drawingml.diagramStyle+xml"/>
  <Override PartName="/ppt/diagrams/data118.xml" ContentType="application/vnd.openxmlformats-officedocument.drawingml.diagramData+xml"/>
  <Override PartName="/ppt/diagrams/colors123.xml" ContentType="application/vnd.openxmlformats-officedocument.drawingml.diagramColors+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diagrams/layout22.xml" ContentType="application/vnd.openxmlformats-officedocument.drawingml.diagramLayout+xml"/>
  <Override PartName="/ppt/diagrams/drawing108.xml" ContentType="application/vnd.ms-office.drawingml.diagramDrawing+xml"/>
  <Override PartName="/ppt/slides/slide141.xml" ContentType="application/vnd.openxmlformats-officedocument.presentationml.slide+xml"/>
  <Override PartName="/ppt/diagrams/quickStyle5.xml" ContentType="application/vnd.openxmlformats-officedocument.drawingml.diagramStyle+xml"/>
  <Override PartName="/ppt/diagrams/colors32.xml" ContentType="application/vnd.openxmlformats-officedocument.drawingml.diagramColors+xml"/>
  <Override PartName="/ppt/diagrams/data45.xml" ContentType="application/vnd.openxmlformats-officedocument.drawingml.diagramData+xml"/>
  <Override PartName="/ppt/diagrams/data92.xml" ContentType="application/vnd.openxmlformats-officedocument.drawingml.diagramData+xml"/>
  <Override PartName="/ppt/diagrams/colors101.xml" ContentType="application/vnd.openxmlformats-officedocument.drawingml.diagramColors+xml"/>
  <Override PartName="/ppt/diagrams/data143.xml" ContentType="application/vnd.openxmlformats-officedocument.drawingml.diagramData+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diagrams/colors10.xml" ContentType="application/vnd.openxmlformats-officedocument.drawingml.diagramColors+xml"/>
  <Override PartName="/ppt/diagrams/data23.xml" ContentType="application/vnd.openxmlformats-officedocument.drawingml.diagramData+xml"/>
  <Override PartName="/ppt/diagrams/quickStyle49.xml" ContentType="application/vnd.openxmlformats-officedocument.drawingml.diagramStyle+xml"/>
  <Override PartName="/ppt/diagrams/data70.xml" ContentType="application/vnd.openxmlformats-officedocument.drawingml.diagramData+xml"/>
  <Override PartName="/ppt/diagrams/quickStyle96.xml" ContentType="application/vnd.openxmlformats-officedocument.drawingml.diagramStyle+xml"/>
  <Override PartName="/ppt/diagrams/drawing97.xml" ContentType="application/vnd.ms-office.drawingml.diagramDrawing+xml"/>
  <Override PartName="/ppt/diagrams/data121.xml" ContentType="application/vnd.openxmlformats-officedocument.drawingml.diagramData+xml"/>
  <Override PartName="/ppt/diagrams/drawing133.xml" ContentType="application/vnd.ms-office.drawingml.diagramDrawing+xml"/>
  <Override PartName="/ppt/diagrams/layout146.xml" ContentType="application/vnd.openxmlformats-officedocument.drawingml.diagramLayout+xml"/>
  <Override PartName="/ppt/slides/slide24.xml" ContentType="application/vnd.openxmlformats-officedocument.presentationml.slide+xml"/>
  <Override PartName="/ppt/slides/slide71.xml" ContentType="application/vnd.openxmlformats-officedocument.presentationml.slide+xml"/>
  <Override PartName="/ppt/diagrams/layout8.xml" ContentType="application/vnd.openxmlformats-officedocument.drawingml.diagramLayout+xml"/>
  <Override PartName="/ppt/notesSlides/notesSlide37.xml" ContentType="application/vnd.openxmlformats-officedocument.presentationml.notesSlide+xml"/>
  <Override PartName="/ppt/diagrams/drawing111.xml" ContentType="application/vnd.ms-office.drawingml.diagramDrawing+xml"/>
  <Override PartName="/ppt/diagrams/layout124.xml" ContentType="application/vnd.openxmlformats-officedocument.drawingml.diagramLayout+xml"/>
  <Override PartName="/ppt/slideLayouts/slideLayout1.xml" ContentType="application/vnd.openxmlformats-officedocument.presentationml.slideLayout+xml"/>
  <Override PartName="/ppt/diagrams/quickStyle27.xml" ContentType="application/vnd.openxmlformats-officedocument.drawingml.diagramStyle+xml"/>
  <Override PartName="/ppt/diagrams/drawing28.xml" ContentType="application/vnd.ms-office.drawingml.diagramDrawing+xml"/>
  <Override PartName="/ppt/diagrams/layout38.xml" ContentType="application/vnd.openxmlformats-officedocument.drawingml.diagramLayout+xml"/>
  <Override PartName="/ppt/notesSlides/notesSlide15.xml" ContentType="application/vnd.openxmlformats-officedocument.presentationml.notesSlide+xml"/>
  <Override PartName="/ppt/diagrams/quickStyle74.xml" ContentType="application/vnd.openxmlformats-officedocument.drawingml.diagramStyle+xml"/>
  <Override PartName="/ppt/diagrams/drawing75.xml" ContentType="application/vnd.ms-office.drawingml.diagramDrawing+xml"/>
  <Override PartName="/ppt/diagrams/layout85.xml" ContentType="application/vnd.openxmlformats-officedocument.drawingml.diagramLayout+xml"/>
  <Override PartName="/ppt/diagrams/colors139.xml" ContentType="application/vnd.openxmlformats-officedocument.drawingml.diagramColors+xml"/>
  <Override PartName="/ppt/slides/slide179.xml" ContentType="application/vnd.openxmlformats-officedocument.presentationml.slide+xml"/>
  <Override PartName="/ppt/diagrams/quickStyle52.xml" ContentType="application/vnd.openxmlformats-officedocument.drawingml.diagramStyle+xml"/>
  <Override PartName="/ppt/diagrams/drawing53.xml" ContentType="application/vnd.ms-office.drawingml.diagramDrawing+xml"/>
  <Override PartName="/ppt/diagrams/layout102.xml" ContentType="application/vnd.openxmlformats-officedocument.drawingml.diagramLayout+xml"/>
  <Override PartName="/ppt/slides/slide157.xml" ContentType="application/vnd.openxmlformats-officedocument.presentationml.slide+xml"/>
  <Override PartName="/ppt/diagrams/layout16.xml" ContentType="application/vnd.openxmlformats-officedocument.drawingml.diagramLayout+xml"/>
  <Override PartName="/ppt/diagrams/colors48.xml" ContentType="application/vnd.openxmlformats-officedocument.drawingml.diagramColors+xml"/>
  <Override PartName="/ppt/diagrams/layout63.xml" ContentType="application/vnd.openxmlformats-officedocument.drawingml.diagramLayout+xml"/>
  <Override PartName="/ppt/diagrams/colors95.xml" ContentType="application/vnd.openxmlformats-officedocument.drawingml.diagramColors+xml"/>
  <Override PartName="/ppt/notesSlides/notesSlide40.xml" ContentType="application/vnd.openxmlformats-officedocument.presentationml.notesSlide+xml"/>
  <Override PartName="/ppt/diagrams/colors117.xml" ContentType="application/vnd.openxmlformats-officedocument.drawingml.diagramColors+xml"/>
  <Override PartName="/ppt/diagrams/quickStyle145.xml" ContentType="application/vnd.openxmlformats-officedocument.drawingml.diagramStyle+xml"/>
  <Override PartName="/ppt/diagrams/drawing149.xml" ContentType="application/vnd.ms-office.drawingml.diagramDrawing+xml"/>
  <Override PartName="/ppt/notesSlides/notesSlide6.xml" ContentType="application/vnd.openxmlformats-officedocument.presentationml.notesSlide+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diagrams/data39.xml" ContentType="application/vnd.openxmlformats-officedocument.drawingml.diagramData+xml"/>
  <Override PartName="/ppt/diagrams/layout41.xml" ContentType="application/vnd.openxmlformats-officedocument.drawingml.diagramLayout+xml"/>
  <Override PartName="/ppt/diagrams/colors73.xml" ContentType="application/vnd.openxmlformats-officedocument.drawingml.diagramColors+xml"/>
  <Override PartName="/ppt/diagrams/data86.xml" ContentType="application/vnd.openxmlformats-officedocument.drawingml.diagramData+xml"/>
  <Override PartName="/ppt/diagrams/quickStyle123.xml" ContentType="application/vnd.openxmlformats-officedocument.drawingml.diagramStyle+xml"/>
  <Override PartName="/ppt/diagrams/data137.xml" ContentType="application/vnd.openxmlformats-officedocument.drawingml.diagramData+xml"/>
  <Override PartName="/ppt/diagrams/colors142.xml" ContentType="application/vnd.openxmlformats-officedocument.drawingml.diagramColors+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127.xml" ContentType="application/vnd.ms-office.drawingml.diagramDrawing+xml"/>
  <Override PartName="/ppt/slides/slide113.xml" ContentType="application/vnd.openxmlformats-officedocument.presentationml.slide+xml"/>
  <Override PartName="/ppt/slides/slide160.xml" ContentType="application/vnd.openxmlformats-officedocument.presentationml.slide+xml"/>
  <Override PartName="/ppt/diagrams/data17.xml" ContentType="application/vnd.openxmlformats-officedocument.drawingml.diagramData+xml"/>
  <Override PartName="/ppt/diagrams/colors51.xml" ContentType="application/vnd.openxmlformats-officedocument.drawingml.diagramColors+xml"/>
  <Override PartName="/ppt/diagrams/data64.xml" ContentType="application/vnd.openxmlformats-officedocument.drawingml.diagramData+xml"/>
  <Override PartName="/ppt/diagrams/quickStyle101.xml" ContentType="application/vnd.openxmlformats-officedocument.drawingml.diagramStyle+xml"/>
  <Override PartName="/ppt/diagrams/drawing105.xml" ContentType="application/vnd.ms-office.drawingml.diagramDrawing+xml"/>
  <Override PartName="/ppt/diagrams/data115.xml" ContentType="application/vnd.openxmlformats-officedocument.drawingml.diagramData+xml"/>
  <Override PartName="/ppt/diagrams/colors120.xml" ContentType="application/vnd.openxmlformats-officedocument.drawingml.diagramColors+xml"/>
  <Override PartName="/ppt/slides/slide18.xml" ContentType="application/vnd.openxmlformats-officedocument.presentationml.slide+xml"/>
  <Override PartName="/ppt/slides/slide65.xml" ContentType="application/vnd.openxmlformats-officedocument.presentationml.slide+xml"/>
  <Override PartName="/ppt/diagrams/quickStyle2.xml" ContentType="application/vnd.openxmlformats-officedocument.drawingml.diagramStyle+xml"/>
  <Override PartName="/ppt/diagrams/data42.xml" ContentType="application/vnd.openxmlformats-officedocument.drawingml.diagramData+xml"/>
  <Override PartName="/ppt/diagrams/quickStyle68.xml" ContentType="application/vnd.openxmlformats-officedocument.drawingml.diagramStyle+xml"/>
  <Override PartName="/ppt/diagrams/drawing69.xml" ContentType="application/vnd.ms-office.drawingml.diagramDrawing+xml"/>
  <Override PartName="/ppt/diagrams/layout118.xml" ContentType="application/vnd.openxmlformats-officedocument.drawingml.diagramLayout+xml"/>
  <Override PartName="/ppt/diagrams/data140.xml" ContentType="application/vnd.openxmlformats-officedocument.drawingml.diagramData+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diagrams/layout79.xml" ContentType="application/vnd.openxmlformats-officedocument.drawingml.diagramLayout+xml"/>
  <Override PartName="/ppt/diagrams/drawing130.xml" ContentType="application/vnd.ms-office.drawingml.diagramDrawing+xml"/>
  <Override PartName="/ppt/diagrams/layout143.xml" ContentType="application/vnd.openxmlformats-officedocument.drawingml.diagramLayout+xml"/>
  <Override PartName="/ppt/slides/slide214.xml" ContentType="application/vnd.openxmlformats-officedocument.presentationml.slide+xml"/>
  <Override PartName="/ppt/diagrams/data20.xml" ContentType="application/vnd.openxmlformats-officedocument.drawingml.diagramData+xml"/>
  <Override PartName="/ppt/diagrams/quickStyle46.xml" ContentType="application/vnd.openxmlformats-officedocument.drawingml.diagramStyle+xml"/>
  <Override PartName="/ppt/diagrams/drawing47.xml" ContentType="application/vnd.ms-office.drawingml.diagramDrawing+xml"/>
  <Override PartName="/ppt/diagrams/layout57.xml" ContentType="application/vnd.openxmlformats-officedocument.drawingml.diagramLayout+xml"/>
  <Override PartName="/ppt/diagrams/colors89.xml" ContentType="application/vnd.openxmlformats-officedocument.drawingml.diagramColors+xml"/>
  <Override PartName="/ppt/diagrams/quickStyle93.xml" ContentType="application/vnd.openxmlformats-officedocument.drawingml.diagramStyle+xml"/>
  <Override PartName="/ppt/diagrams/drawing94.xml" ContentType="application/vnd.ms-office.drawingml.diagramDrawing+xml"/>
  <Override PartName="/ppt/notesSlides/notesSlide34.xml" ContentType="application/vnd.openxmlformats-officedocument.presentationml.notesSlide+xml"/>
  <Override PartName="/ppt/diagrams/quickStyle139.xml" ContentType="application/vnd.openxmlformats-officedocument.drawingml.diagramStyle+xml"/>
  <Override PartName="/ppt/slides/slide21.xml" ContentType="application/vnd.openxmlformats-officedocument.presentationml.slide+xml"/>
  <Override PartName="/ppt/slides/slide198.xml" ContentType="application/vnd.openxmlformats-officedocument.presentationml.slide+xml"/>
  <Override PartName="/ppt/diagrams/layout5.xml" ContentType="application/vnd.openxmlformats-officedocument.drawingml.diagramLayout+xml"/>
  <Override PartName="/ppt/diagrams/quickStyle24.xml" ContentType="application/vnd.openxmlformats-officedocument.drawingml.diagramStyle+xml"/>
  <Override PartName="/ppt/diagrams/drawing25.xml" ContentType="application/vnd.ms-office.drawingml.diagramDrawing+xml"/>
  <Override PartName="/ppt/diagrams/quickStyle71.xml" ContentType="application/vnd.openxmlformats-officedocument.drawingml.diagramStyle+xml"/>
  <Override PartName="/ppt/diagrams/drawing72.xml" ContentType="application/vnd.ms-office.drawingml.diagramDrawing+xml"/>
  <Override PartName="/ppt/diagrams/layout121.xml" ContentType="application/vnd.openxmlformats-officedocument.drawingml.diagramLayout+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diagrams/layout35.xml" ContentType="application/vnd.openxmlformats-officedocument.drawingml.diagramLayout+xml"/>
  <Override PartName="/ppt/diagrams/colors67.xml" ContentType="application/vnd.openxmlformats-officedocument.drawingml.diagramColors+xml"/>
  <Override PartName="/ppt/diagrams/layout82.xml" ContentType="application/vnd.openxmlformats-officedocument.drawingml.diagramLayout+xml"/>
  <Override PartName="/ppt/diagrams/quickStyle117.xml" ContentType="application/vnd.openxmlformats-officedocument.drawingml.diagramStyle+xml"/>
  <Override PartName="/ppt/diagrams/colors136.xml" ContentType="application/vnd.openxmlformats-officedocument.drawingml.diagramColors+xml"/>
  <Override PartName="/ppt/diagrams/drawing7.xml" ContentType="application/vnd.ms-office.drawingml.diagramDrawing+xml"/>
  <Override PartName="/ppt/diagrams/layout13.xml" ContentType="application/vnd.openxmlformats-officedocument.drawingml.diagramLayout+xml"/>
  <Override PartName="/ppt/diagrams/colors45.xml" ContentType="application/vnd.openxmlformats-officedocument.drawingml.diagramColors+xml"/>
  <Override PartName="/ppt/diagrams/drawing50.xml" ContentType="application/vnd.ms-office.drawingml.diagramDrawing+xml"/>
  <Override PartName="/ppt/diagrams/data58.xml" ContentType="application/vnd.openxmlformats-officedocument.drawingml.diagramData+xml"/>
  <Override PartName="/ppt/diagrams/layout60.xml" ContentType="application/vnd.openxmlformats-officedocument.drawingml.diagramLayout+xml"/>
  <Override PartName="/ppt/diagrams/colors92.xml" ContentType="application/vnd.openxmlformats-officedocument.drawingml.diagramColors+xml"/>
  <Override PartName="/ppt/diagrams/data109.xml" ContentType="application/vnd.openxmlformats-officedocument.drawingml.diagramData+xml"/>
  <Override PartName="/ppt/diagrams/colors114.xml" ContentType="application/vnd.openxmlformats-officedocument.drawingml.diagramColors+xml"/>
  <Override PartName="/ppt/diagrams/quickStyle142.xml" ContentType="application/vnd.openxmlformats-officedocument.drawingml.diagramStyl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diagrams/data134.xml" ContentType="application/vnd.openxmlformats-officedocument.drawingml.diagramData+xml"/>
  <Override PartName="/ppt/diagrams/drawing146.xml" ContentType="application/vnd.ms-office.drawingml.diagramDrawing+xml"/>
  <Override PartName="/ppt/slides/slide132.xml" ContentType="application/vnd.openxmlformats-officedocument.presentationml.slide+xml"/>
  <Override PartName="/ppt/notesSlides/notesSlide3.xml" ContentType="application/vnd.openxmlformats-officedocument.presentationml.notesSlide+xml"/>
  <Override PartName="/ppt/diagrams/colors23.xml" ContentType="application/vnd.openxmlformats-officedocument.drawingml.diagramColors+xml"/>
  <Override PartName="/ppt/diagrams/data36.xml" ContentType="application/vnd.openxmlformats-officedocument.drawingml.diagramData+xml"/>
  <Override PartName="/ppt/diagrams/colors70.xml" ContentType="application/vnd.openxmlformats-officedocument.drawingml.diagramColors+xml"/>
  <Override PartName="/ppt/diagrams/data83.xml" ContentType="application/vnd.openxmlformats-officedocument.drawingml.diagramData+xml"/>
  <Override PartName="/ppt/diagrams/quickStyle120.xml" ContentType="application/vnd.openxmlformats-officedocument.drawingml.diagramStyle+xml"/>
  <Override PartName="/ppt/diagrams/drawing124.xml" ContentType="application/vnd.ms-office.drawingml.diagramDrawing+xml"/>
  <Override PartName="/ppt/diagrams/layout137.xml" ContentType="application/vnd.openxmlformats-officedocument.drawingml.diagramLayout+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diagrams/data61.xml" ContentType="application/vnd.openxmlformats-officedocument.drawingml.diagramData+xml"/>
  <Override PartName="/ppt/diagrams/quickStyle87.xml" ContentType="application/vnd.openxmlformats-officedocument.drawingml.diagramStyle+xml"/>
  <Override PartName="/ppt/diagrams/drawing88.xml" ContentType="application/vnd.ms-office.drawingml.diagramDrawing+xml"/>
  <Override PartName="/ppt/diagrams/data112.xml" ContentType="application/vnd.openxmlformats-officedocument.drawingml.diagramData+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diagrams/drawing19.xml" ContentType="application/vnd.ms-office.drawingml.diagramDrawing+xml"/>
  <Override PartName="/ppt/diagrams/drawing66.xml" ContentType="application/vnd.ms-office.drawingml.diagramDrawing+xml"/>
  <Override PartName="/ppt/notesSlides/notesSlide28.xml" ContentType="application/vnd.openxmlformats-officedocument.presentationml.notesSlide+xml"/>
  <Override PartName="/ppt/diagrams/layout98.xml" ContentType="application/vnd.openxmlformats-officedocument.drawingml.diagramLayout+xml"/>
  <Override PartName="/ppt/diagrams/drawing102.xml" ContentType="application/vnd.ms-office.drawingml.diagramDrawing+xml"/>
  <Override PartName="/ppt/diagrams/layout115.xml" ContentType="application/vnd.openxmlformats-officedocument.drawingml.diagramLayout+xml"/>
  <Override PartName="/ppt/diagrams/quickStyle18.xml" ContentType="application/vnd.openxmlformats-officedocument.drawingml.diagramStyle+xml"/>
  <Override PartName="/ppt/diagrams/layout29.xml" ContentType="application/vnd.openxmlformats-officedocument.drawingml.diagramLayout+xml"/>
  <Override PartName="/ppt/diagrams/quickStyle65.xml" ContentType="application/vnd.openxmlformats-officedocument.drawingml.diagramStyle+xml"/>
  <Override PartName="/ppt/diagrams/layout76.xml" ContentType="application/vnd.openxmlformats-officedocument.drawingml.diagram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diagrams/quickStyle43.xml" ContentType="application/vnd.openxmlformats-officedocument.drawingml.diagramStyle+xml"/>
  <Override PartName="/ppt/diagrams/drawing44.xml" ContentType="application/vnd.ms-office.drawingml.diagramDrawing+xml"/>
  <Override PartName="/ppt/diagrams/quickStyle90.xml" ContentType="application/vnd.openxmlformats-officedocument.drawingml.diagramStyle+xml"/>
  <Override PartName="/ppt/diagrams/drawing91.xml" ContentType="application/vnd.ms-office.drawingml.diagramDrawing+xml"/>
  <Override PartName="/ppt/diagrams/data99.xml" ContentType="application/vnd.openxmlformats-officedocument.drawingml.diagramData+xml"/>
  <Override PartName="/ppt/diagrams/layout140.xml" ContentType="application/vnd.openxmlformats-officedocument.drawingml.diagramLayout+xml"/>
  <Override PartName="/ppt/slides/slide148.xml" ContentType="application/vnd.openxmlformats-officedocument.presentationml.slide+xml"/>
  <Override PartName="/ppt/slides/slide195.xml" ContentType="application/vnd.openxmlformats-officedocument.presentationml.slide+xml"/>
  <Override PartName="/ppt/diagrams/layout2.xml" ContentType="application/vnd.openxmlformats-officedocument.drawingml.diagramLayout+xml"/>
  <Override PartName="/ppt/diagrams/colors39.xml" ContentType="application/vnd.openxmlformats-officedocument.drawingml.diagramColors+xml"/>
  <Override PartName="/ppt/diagrams/layout54.xml" ContentType="application/vnd.openxmlformats-officedocument.drawingml.diagramLayout+xml"/>
  <Override PartName="/ppt/diagrams/colors86.xml" ContentType="application/vnd.openxmlformats-officedocument.drawingml.diagramColors+xml"/>
  <Override PartName="/ppt/notesSlides/notesSlide31.xml" ContentType="application/vnd.openxmlformats-officedocument.presentationml.notesSlide+xml"/>
  <Override PartName="/ppt/diagrams/colors108.xml" ContentType="application/vnd.openxmlformats-officedocument.drawingml.diagramColors+xml"/>
  <Override PartName="/ppt/diagrams/quickStyle136.xml" ContentType="application/vnd.openxmlformats-officedocument.drawingml.diagramStyle+xml"/>
  <Override PartName="/ppt/slides/slide126.xml" ContentType="application/vnd.openxmlformats-officedocument.presentationml.slide+xml"/>
  <Override PartName="/ppt/slides/slide173.xml" ContentType="application/vnd.openxmlformats-officedocument.presentationml.slide+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layout32.xml" ContentType="application/vnd.openxmlformats-officedocument.drawingml.diagramLayout+xml"/>
  <Override PartName="/ppt/diagrams/colors64.xml" ContentType="application/vnd.openxmlformats-officedocument.drawingml.diagramColors+xml"/>
  <Override PartName="/ppt/diagrams/data77.xml" ContentType="application/vnd.openxmlformats-officedocument.drawingml.diagramData+xml"/>
  <Override PartName="/ppt/diagrams/quickStyle114.xml" ContentType="application/vnd.openxmlformats-officedocument.drawingml.diagramStyle+xml"/>
  <Override PartName="/ppt/diagrams/data128.xml" ContentType="application/vnd.openxmlformats-officedocument.drawingml.diagramData+xml"/>
  <Override PartName="/ppt/diagrams/colors133.xml" ContentType="application/vnd.openxmlformats-officedocument.drawingml.diagramColors+xml"/>
  <Override PartName="/ppt/slides/slide78.xml" ContentType="application/vnd.openxmlformats-officedocument.presentationml.slide+xml"/>
  <Override PartName="/ppt/diagrams/drawing4.xml" ContentType="application/vnd.ms-office.drawingml.diagramDrawing+xml"/>
  <Override PartName="/ppt/diagrams/data55.xml" ContentType="application/vnd.openxmlformats-officedocument.drawingml.diagramData+xml"/>
  <Override PartName="/ppt/diagrams/data106.xml" ContentType="application/vnd.openxmlformats-officedocument.drawingml.diagramData+xml"/>
  <Override PartName="/ppt/diagrams/drawing118.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layout10.xml" ContentType="application/vnd.openxmlformats-officedocument.drawingml.diagramLayout+xml"/>
  <Override PartName="/ppt/diagrams/colors42.xml" ContentType="application/vnd.openxmlformats-officedocument.drawingml.diagramColors+xml"/>
  <Override PartName="/ppt/diagrams/layout109.xml" ContentType="application/vnd.openxmlformats-officedocument.drawingml.diagramLayout+xml"/>
  <Override PartName="/ppt/diagrams/colors111.xml" ContentType="application/vnd.openxmlformats-officedocument.drawingml.diagramColors+xml"/>
  <Override PartName="/ppt/diagrams/drawing143.xml" ContentType="application/vnd.ms-office.drawingml.diagramDrawing+xml"/>
  <Override PartName="/ppt/slideMasters/slideMaster1.xml" ContentType="application/vnd.openxmlformats-officedocument.presentationml.slideMaster+xml"/>
  <Override PartName="/ppt/diagrams/colors20.xml" ContentType="application/vnd.openxmlformats-officedocument.drawingml.diagramColors+xml"/>
  <Override PartName="/ppt/diagrams/data33.xml" ContentType="application/vnd.openxmlformats-officedocument.drawingml.diagramData+xml"/>
  <Override PartName="/ppt/diagrams/quickStyle59.xml" ContentType="application/vnd.openxmlformats-officedocument.drawingml.diagramStyle+xml"/>
  <Override PartName="/ppt/diagrams/data80.xml" ContentType="application/vnd.openxmlformats-officedocument.drawingml.diagramData+xml"/>
  <Override PartName="/ppt/notesSlides/notesSlide47.xml" ContentType="application/vnd.openxmlformats-officedocument.presentationml.notesSlide+xml"/>
  <Override PartName="/ppt/diagrams/data131.xml" ContentType="application/vnd.openxmlformats-officedocument.drawingml.diagramData+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quickStyle37.xml" ContentType="application/vnd.openxmlformats-officedocument.drawingml.diagramStyle+xml"/>
  <Override PartName="/ppt/diagrams/drawing38.xml" ContentType="application/vnd.ms-office.drawingml.diagramDrawing+xml"/>
  <Override PartName="/ppt/diagrams/quickStyle84.xml" ContentType="application/vnd.openxmlformats-officedocument.drawingml.diagramStyle+xml"/>
  <Override PartName="/ppt/diagrams/drawing85.xml" ContentType="application/vnd.ms-office.drawingml.diagramDrawing+xml"/>
  <Override PartName="/ppt/diagrams/drawing121.xml" ContentType="application/vnd.ms-office.drawingml.diagramDrawing+xml"/>
  <Override PartName="/ppt/diagrams/layout134.xml" ContentType="application/vnd.openxmlformats-officedocument.drawingml.diagramLayout+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diagrams/data8.xml" ContentType="application/vnd.openxmlformats-officedocument.drawingml.diagramData+xml"/>
  <Override PartName="/ppt/diagrams/layout48.xml" ContentType="application/vnd.openxmlformats-officedocument.drawingml.diagramLayout+xml"/>
  <Override PartName="/ppt/notesSlides/notesSlide25.xml" ContentType="application/vnd.openxmlformats-officedocument.presentationml.notesSlide+xml"/>
  <Override PartName="/ppt/diagrams/layout95.xml" ContentType="application/vnd.openxmlformats-officedocument.drawingml.diagramLayout+xml"/>
  <Override PartName="/ppt/diagrams/layout112.xml" ContentType="application/vnd.openxmlformats-officedocument.drawingml.diagramLayout+xml"/>
  <Override PartName="/ppt/diagrams/colors149.xml" ContentType="application/vnd.openxmlformats-officedocument.drawingml.diagramColors+xml"/>
  <Override PartName="/ppt/slides/slide12.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colors58.xml" ContentType="application/vnd.openxmlformats-officedocument.drawingml.diagramColors+xml"/>
  <Override PartName="/ppt/diagrams/quickStyle62.xml" ContentType="application/vnd.openxmlformats-officedocument.drawingml.diagramStyle+xml"/>
  <Override PartName="/ppt/diagrams/drawing63.xml" ContentType="application/vnd.ms-office.drawingml.diagramDrawing+xml"/>
  <Override PartName="/ppt/slides/slide167.xml" ContentType="application/vnd.openxmlformats-officedocument.presentationml.slide+xml"/>
  <Override PartName="/ppt/diagrams/layout26.xml" ContentType="application/vnd.openxmlformats-officedocument.drawingml.diagramLayout+xml"/>
  <Override PartName="/ppt/diagrams/drawing41.xml" ContentType="application/vnd.ms-office.drawingml.diagramDrawing+xml"/>
  <Override PartName="/ppt/diagrams/layout73.xml" ContentType="application/vnd.openxmlformats-officedocument.drawingml.diagramLayout+xml"/>
  <Override PartName="/ppt/diagrams/quickStyle108.xml" ContentType="application/vnd.openxmlformats-officedocument.drawingml.diagramStyle+xml"/>
  <Override PartName="/ppt/diagrams/colors127.xml" ContentType="application/vnd.openxmlformats-officedocument.drawingml.diagramColors+xml"/>
  <Override PartName="/ppt/notesSlides/notesSlide50.xml" ContentType="application/vnd.openxmlformats-officedocument.presentationml.notesSlide+xml"/>
  <Override PartName="/ppt/slides/slide145.xml" ContentType="application/vnd.openxmlformats-officedocument.presentationml.slide+xml"/>
  <Override PartName="/ppt/slides/slide192.xml" ContentType="application/vnd.openxmlformats-officedocument.presentationml.slide+xml"/>
  <Override PartName="/ppt/diagrams/quickStyle9.xml" ContentType="application/vnd.openxmlformats-officedocument.drawingml.diagramStyle+xml"/>
  <Override PartName="/ppt/diagrams/colors36.xml" ContentType="application/vnd.openxmlformats-officedocument.drawingml.diagramColors+xml"/>
  <Override PartName="/ppt/diagrams/quickStyle40.xml" ContentType="application/vnd.openxmlformats-officedocument.drawingml.diagramStyle+xml"/>
  <Override PartName="/ppt/diagrams/data49.xml" ContentType="application/vnd.openxmlformats-officedocument.drawingml.diagramData+xml"/>
  <Override PartName="/ppt/diagrams/layout51.xml" ContentType="application/vnd.openxmlformats-officedocument.drawingml.diagramLayout+xml"/>
  <Override PartName="/ppt/diagrams/colors83.xml" ContentType="application/vnd.openxmlformats-officedocument.drawingml.diagramColors+xml"/>
  <Override PartName="/ppt/diagrams/data96.xml" ContentType="application/vnd.openxmlformats-officedocument.drawingml.diagramData+xml"/>
  <Override PartName="/ppt/diagrams/colors105.xml" ContentType="application/vnd.openxmlformats-officedocument.drawingml.diagramColors+xml"/>
  <Override PartName="/ppt/diagrams/quickStyle133.xml" ContentType="application/vnd.openxmlformats-officedocument.drawingml.diagramStyle+xml"/>
  <Override PartName="/ppt/diagrams/data147.xml" ContentType="application/vnd.openxmlformats-officedocument.drawingml.diagramData+xml"/>
  <Override PartName="/ppt/slides/slide97.xml" ContentType="application/vnd.openxmlformats-officedocument.presentationml.slide+xml"/>
  <Override PartName="/ppt/diagrams/colors14.xml" ContentType="application/vnd.openxmlformats-officedocument.drawingml.diagramColors+xml"/>
  <Override PartName="/ppt/diagrams/data27.xml" ContentType="application/vnd.openxmlformats-officedocument.drawingml.diagramData+xml"/>
  <Override PartName="/ppt/diagrams/colors61.xml" ContentType="application/vnd.openxmlformats-officedocument.drawingml.diagramColors+xml"/>
  <Override PartName="/ppt/diagrams/data74.xml" ContentType="application/vnd.openxmlformats-officedocument.drawingml.diagramData+xml"/>
  <Override PartName="/ppt/diagrams/data125.xml" ContentType="application/vnd.openxmlformats-officedocument.drawingml.diagramData+xml"/>
  <Override PartName="/ppt/diagrams/drawing137.xml" ContentType="application/vnd.ms-office.drawingml.diagramDrawing+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quickStyle111.xml" ContentType="application/vnd.openxmlformats-officedocument.drawingml.diagramStyle+xml"/>
  <Override PartName="/ppt/diagrams/drawing115.xml" ContentType="application/vnd.ms-office.drawingml.diagramDrawing+xml"/>
  <Override PartName="/ppt/diagrams/layout128.xml" ContentType="application/vnd.openxmlformats-officedocument.drawingml.diagramLayout+xml"/>
  <Override PartName="/ppt/diagrams/colors130.xml" ContentType="application/vnd.openxmlformats-officedocument.drawingml.diagramColors+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diagrams/data52.xml" ContentType="application/vnd.openxmlformats-officedocument.drawingml.diagramData+xml"/>
  <Override PartName="/ppt/diagrams/quickStyle78.xml" ContentType="application/vnd.openxmlformats-officedocument.drawingml.diagramStyle+xml"/>
  <Override PartName="/ppt/diagrams/drawing79.xml" ContentType="application/vnd.ms-office.drawingml.diagramDrawing+xml"/>
  <Override PartName="/ppt/diagrams/data103.xml" ContentType="application/vnd.openxmlformats-officedocument.drawingml.diagramData+xml"/>
  <Override PartName="/ppt/slides/slide53.xml" ContentType="application/vnd.openxmlformats-officedocument.presentationml.slide+xml"/>
  <Default Extension="jpeg" ContentType="image/jpeg"/>
  <Override PartName="/ppt/diagrams/data30.xml" ContentType="application/vnd.openxmlformats-officedocument.drawingml.diagramData+xml"/>
  <Override PartName="/ppt/diagrams/quickStyle56.xml" ContentType="application/vnd.openxmlformats-officedocument.drawingml.diagramStyle+xml"/>
  <Override PartName="/ppt/diagrams/drawing57.xml" ContentType="application/vnd.ms-office.drawingml.diagramDrawing+xml"/>
  <Override PartName="/ppt/diagrams/layout89.xml" ContentType="application/vnd.openxmlformats-officedocument.drawingml.diagramLayout+xml"/>
  <Override PartName="/ppt/diagrams/layout106.xml" ContentType="application/vnd.openxmlformats-officedocument.drawingml.diagramLayout+xml"/>
  <Override PartName="/ppt/diagrams/drawing140.xml" ContentType="application/vnd.ms-office.drawingml.diagramDrawing+xml"/>
  <Override PartName="/ppt/slides/slide31.xml" ContentType="application/vnd.openxmlformats-officedocument.presentationml.slide+xml"/>
  <Override PartName="/ppt/diagrams/layout67.xml" ContentType="application/vnd.openxmlformats-officedocument.drawingml.diagramLayout+xml"/>
  <Override PartName="/ppt/diagrams/colors99.xml" ContentType="application/vnd.openxmlformats-officedocument.drawingml.diagramColors+xml"/>
  <Override PartName="/ppt/notesSlides/notesSlide44.xml" ContentType="application/vnd.openxmlformats-officedocument.presentationml.notesSlide+xml"/>
  <Override PartName="/ppt/diagrams/layout131.xml" ContentType="application/vnd.openxmlformats-officedocument.drawingml.diagramLayout+xml"/>
  <Override PartName="/ppt/diagrams/quickStyle149.xml" ContentType="application/vnd.openxmlformats-officedocument.drawingml.diagramStyle+xml"/>
  <Override PartName="/ppt/slides/slide202.xml" ContentType="application/vnd.openxmlformats-officedocument.presentationml.slide+xml"/>
  <Override PartName="/ppt/diagrams/quickStyle34.xml" ContentType="application/vnd.openxmlformats-officedocument.drawingml.diagramStyle+xml"/>
  <Override PartName="/ppt/diagrams/drawing35.xml" ContentType="application/vnd.ms-office.drawingml.diagramDrawing+xml"/>
  <Override PartName="/ppt/notesSlides/notesSlide22.xml" ContentType="application/vnd.openxmlformats-officedocument.presentationml.notesSlide+xml"/>
  <Override PartName="/ppt/diagrams/colors77.xml" ContentType="application/vnd.openxmlformats-officedocument.drawingml.diagramColors+xml"/>
  <Override PartName="/ppt/diagrams/quickStyle81.xml" ContentType="application/vnd.openxmlformats-officedocument.drawingml.diagramStyle+xml"/>
  <Override PartName="/ppt/diagrams/drawing82.xml" ContentType="application/vnd.ms-office.drawingml.diagramDrawing+xml"/>
  <Override PartName="/ppt/diagrams/quickStyle127.xml" ContentType="application/vnd.openxmlformats-officedocument.drawingml.diagramStyle+xml"/>
  <Override PartName="/ppt/diagrams/colors146.xml" ContentType="application/vnd.openxmlformats-officedocument.drawingml.diagramColors+xml"/>
  <Override PartName="/ppt/slides/slide139.xml" ContentType="application/vnd.openxmlformats-officedocument.presentationml.slide+xml"/>
  <Override PartName="/ppt/slides/slide186.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45.xml" ContentType="application/vnd.openxmlformats-officedocument.drawingml.diagramLayout+xml"/>
  <Override PartName="/ppt/diagrams/drawing60.xml" ContentType="application/vnd.ms-office.drawingml.diagramDrawing+xml"/>
  <Override PartName="/ppt/diagrams/layout92.xml" ContentType="application/vnd.openxmlformats-officedocument.drawingml.diagramLayout+xml"/>
  <Override PartName="/ppt/slides/slide117.xml" ContentType="application/vnd.openxmlformats-officedocument.presentationml.slide+xml"/>
  <Override PartName="/ppt/slides/slide164.xml" ContentType="application/vnd.openxmlformats-officedocument.presentationml.slide+xml"/>
  <Override PartName="/ppt/diagrams/layout23.xml" ContentType="application/vnd.openxmlformats-officedocument.drawingml.diagramLayout+xml"/>
  <Override PartName="/ppt/diagrams/colors55.xml" ContentType="application/vnd.openxmlformats-officedocument.drawingml.diagramColors+xml"/>
  <Override PartName="/ppt/diagrams/data68.xml" ContentType="application/vnd.openxmlformats-officedocument.drawingml.diagramData+xml"/>
  <Override PartName="/ppt/diagrams/layout70.xml" ContentType="application/vnd.openxmlformats-officedocument.drawingml.diagramLayout+xml"/>
  <Override PartName="/ppt/diagrams/quickStyle105.xml" ContentType="application/vnd.openxmlformats-officedocument.drawingml.diagramStyle+xml"/>
  <Override PartName="/ppt/diagrams/data119.xml" ContentType="application/vnd.openxmlformats-officedocument.drawingml.diagramData+xml"/>
  <Override PartName="/ppt/diagrams/colors124.xml" ContentType="application/vnd.openxmlformats-officedocument.drawingml.diagramColors+xml"/>
  <Override PartName="/ppt/slides/slide69.xml" ContentType="application/vnd.openxmlformats-officedocument.presentationml.slide+xml"/>
  <Override PartName="/ppt/diagrams/quickStyle6.xml" ContentType="application/vnd.openxmlformats-officedocument.drawingml.diagramStyle+xml"/>
  <Override PartName="/ppt/diagrams/colors33.xml" ContentType="application/vnd.openxmlformats-officedocument.drawingml.diagramColors+xml"/>
  <Override PartName="/ppt/diagrams/data46.xml" ContentType="application/vnd.openxmlformats-officedocument.drawingml.diagramData+xml"/>
  <Override PartName="/ppt/diagrams/colors80.xml" ContentType="application/vnd.openxmlformats-officedocument.drawingml.diagramColors+xml"/>
  <Override PartName="/ppt/diagrams/data93.xml" ContentType="application/vnd.openxmlformats-officedocument.drawingml.diagramData+xml"/>
  <Override PartName="/ppt/diagrams/drawing109.xml" ContentType="application/vnd.ms-office.drawingml.diagramDrawing+xml"/>
  <Override PartName="/ppt/diagrams/data144.xml" ContentType="application/vnd.openxmlformats-officedocument.drawingml.diagramData+xml"/>
  <Override PartName="/ppt/slides/slide47.xml" ContentType="application/vnd.openxmlformats-officedocument.presentationml.slide+xml"/>
  <Override PartName="/ppt/diagrams/quickStyle130.xml" ContentType="application/vnd.openxmlformats-officedocument.drawingml.diagramStyle+xml"/>
  <Override PartName="/ppt/diagrams/layout147.xml" ContentType="application/vnd.openxmlformats-officedocument.drawingml.diagramLayout+xml"/>
  <Override PartName="/ppt/slides/slide120.xml" ContentType="application/vnd.openxmlformats-officedocument.presentationml.slide+xml"/>
  <Override PartName="/ppt/diagrams/data71.xml" ContentType="application/vnd.openxmlformats-officedocument.drawingml.diagramData+xml"/>
  <Override PartName="/ppt/notesSlides/notesSlide38.xml" ContentType="application/vnd.openxmlformats-officedocument.presentationml.notesSlide+xml"/>
  <Override PartName="/ppt/diagrams/data122.xml" ContentType="application/vnd.openxmlformats-officedocument.drawingml.diagramData+xml"/>
  <Override PartName="/ppt/slides/slide72.xml" ContentType="application/vnd.openxmlformats-officedocument.presentationml.slide+xml"/>
  <Override PartName="/ppt/diagrams/quickStyle75.xml" ContentType="application/vnd.openxmlformats-officedocument.drawingml.diagramStyle+xml"/>
  <Override PartName="/ppt/diagrams/drawing76.xml" ContentType="application/vnd.ms-office.drawingml.diagramDrawing+xml"/>
  <Override PartName="/ppt/diagrams/drawing112.xml" ContentType="application/vnd.ms-office.drawingml.diagramDrawing+xml"/>
  <Override PartName="/ppt/diagrams/layout39.xml" ContentType="application/vnd.openxmlformats-officedocument.drawingml.diagramLayout+xml"/>
  <Override PartName="/ppt/diagrams/layout103.xml" ContentType="application/vnd.openxmlformats-officedocument.drawingml.diagramLayout+xml"/>
  <Override PartName="/ppt/diagrams/colors49.xml" ContentType="application/vnd.openxmlformats-officedocument.drawingml.diagramColors+xml"/>
  <Override PartName="/ppt/diagrams/layout64.xml" ContentType="application/vnd.openxmlformats-officedocument.drawingml.diagramLayout+xml"/>
  <Override PartName="/ppt/diagrams/quickStyle146.xml" ContentType="application/vnd.openxmlformats-officedocument.drawingml.diagramStyle+xml"/>
  <Override PartName="/ppt/diagrams/quickStyle31.xml" ContentType="application/vnd.openxmlformats-officedocument.drawingml.diagramStyle+xml"/>
  <Override PartName="/ppt/diagrams/drawing32.xml" ContentType="application/vnd.ms-office.drawingml.diagramDrawing+xml"/>
  <Override PartName="/ppt/slides/slide136.xml" ContentType="application/vnd.openxmlformats-officedocument.presentationml.slide+xml"/>
  <Override PartName="/ppt/diagrams/data2.xml" ContentType="application/vnd.openxmlformats-officedocument.drawingml.diagramData+xml"/>
  <Override PartName="/ppt/diagrams/colors74.xml" ContentType="application/vnd.openxmlformats-officedocument.drawingml.diagramColors+xml"/>
  <Override PartName="/ppt/diagrams/data87.xml" ContentType="application/vnd.openxmlformats-officedocument.drawingml.diagramData+xml"/>
  <Override PartName="/ppt/diagrams/drawing128.xml" ContentType="application/vnd.ms-office.drawingml.diagramDrawing+xml"/>
  <Override PartName="/ppt/diagrams/data138.xml" ContentType="application/vnd.openxmlformats-officedocument.drawingml.diagramData+xml"/>
  <Override PartName="/ppt/slides/slide88.xml" ContentType="application/vnd.openxmlformats-officedocument.presentationml.slide+xml"/>
  <Override PartName="/ppt/diagrams/colors4.xml" ContentType="application/vnd.openxmlformats-officedocument.drawingml.diagramColors+xml"/>
  <Override PartName="/ppt/diagrams/data18.xml" ContentType="application/vnd.openxmlformats-officedocument.drawingml.diagramData+xml"/>
  <Override PartName="/ppt/diagrams/quickStyle102.xml" ContentType="application/vnd.openxmlformats-officedocument.drawingml.diagramStyle+xml"/>
  <Override PartName="/ppt/diagrams/colors121.xml" ContentType="application/vnd.openxmlformats-officedocument.drawingml.diagramColors+xml"/>
  <Override PartName="/ppt/slides/slide19.xml" ContentType="application/vnd.openxmlformats-officedocument.presentationml.slide+xml"/>
  <Override PartName="/ppt/slides/slide161.xml" ContentType="application/vnd.openxmlformats-officedocument.presentationml.slide+xml"/>
  <Override PartName="/ppt/diagrams/layout20.xml" ContentType="application/vnd.openxmlformats-officedocument.drawingml.diagramLayout+xml"/>
  <Override PartName="/ppt/diagrams/layout119.xml" ContentType="application/vnd.openxmlformats-officedocument.drawingml.diagramLayout+xml"/>
  <Override PartName="/ppt/theme/theme2.xml" ContentType="application/vnd.openxmlformats-officedocument.theme+xml"/>
  <Override PartName="/ppt/diagrams/colors30.xml" ContentType="application/vnd.openxmlformats-officedocument.drawingml.diagramColors+xml"/>
  <Override PartName="/ppt/diagrams/data43.xml" ContentType="application/vnd.openxmlformats-officedocument.drawingml.diagramData+xml"/>
  <Override PartName="/ppt/slides/slide44.xml" ContentType="application/vnd.openxmlformats-officedocument.presentationml.slide+xml"/>
  <Override PartName="/ppt/diagrams/quickStyle47.xml" ContentType="application/vnd.openxmlformats-officedocument.drawingml.diagramStyle+xml"/>
  <Override PartName="/ppt/diagrams/drawing48.xml" ContentType="application/vnd.ms-office.drawingml.diagramDrawing+xml"/>
  <Default Extension="emf" ContentType="image/x-emf"/>
  <Override PartName="/ppt/diagrams/layout144.xml" ContentType="application/vnd.openxmlformats-officedocument.drawingml.diagramLayout+xml"/>
  <Override PartName="/ppt/notesSlides/notesSlide35.xml" ContentType="application/vnd.openxmlformats-officedocument.presentationml.notesSlide+xml"/>
  <Override PartName="/ppt/diagrams/layout36.xml" ContentType="application/vnd.openxmlformats-officedocument.drawingml.diagramLayout+xml"/>
  <Override PartName="/ppt/diagrams/quickStyle72.xml" ContentType="application/vnd.openxmlformats-officedocument.drawingml.diagramStyle+xml"/>
  <Override PartName="/ppt/diagrams/drawing73.xml" ContentType="application/vnd.ms-office.drawingml.diagramDrawing+xml"/>
  <Override PartName="/ppt/diagrams/quickStyle118.xml" ContentType="application/vnd.openxmlformats-officedocument.drawingml.diagramStyle+xml"/>
  <Override PartName="/ppt/diagrams/colors137.xml" ContentType="application/vnd.openxmlformats-officedocument.drawingml.diagramColors+xml"/>
  <Override PartName="/ppt/slides/slide177.xml" ContentType="application/vnd.openxmlformats-officedocument.presentationml.slide+xml"/>
  <Override PartName="/ppt/diagrams/layout100.xml" ContentType="application/vnd.openxmlformats-officedocument.drawingml.diagramLayout+xml"/>
  <Override PartName="/ppt/slides/slide108.xml" ContentType="application/vnd.openxmlformats-officedocument.presentationml.slide+xml"/>
  <Override PartName="/ppt/diagrams/colors46.xml" ContentType="application/vnd.openxmlformats-officedocument.drawingml.diagramColors+xml"/>
  <Override PartName="/ppt/diagrams/data59.xml" ContentType="application/vnd.openxmlformats-officedocument.drawingml.diagramData+xml"/>
  <Override PartName="/ppt/diagrams/layout61.xml" ContentType="application/vnd.openxmlformats-officedocument.drawingml.diagramLayout+xml"/>
  <Override PartName="/ppt/diagrams/quickStyle143.xml" ContentType="application/vnd.openxmlformats-officedocument.drawingml.diagramStyle+xml"/>
  <Override PartName="/ppt/diagrams/colors71.xml" ContentType="application/vnd.openxmlformats-officedocument.drawingml.diagramColors+xml"/>
  <Override PartName="/ppt/diagrams/data84.xml" ContentType="application/vnd.openxmlformats-officedocument.drawingml.diagramData+xml"/>
  <Override PartName="/ppt/diagrams/data135.xml" ContentType="application/vnd.openxmlformats-officedocument.drawingml.diagramData+xml"/>
  <Override PartName="/ppt/slides/slide85.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diagrams/drawing89.xml" ContentType="application/vnd.ms-office.drawingml.diagramDrawing+xml"/>
  <Override PartName="/ppt/diagrams/drawing125.xml" ContentType="application/vnd.ms-office.drawingml.diagramDrawing+xml"/>
  <Override PartName="/ppt/slides/slide209.xml" ContentType="application/vnd.openxmlformats-officedocument.presentationml.slide+xml"/>
  <Override PartName="/ppt/diagrams/data15.xml" ContentType="application/vnd.openxmlformats-officedocument.drawingml.diagramData+xml"/>
  <Override PartName="/ppt/diagrams/quickStyle88.xml" ContentType="application/vnd.openxmlformats-officedocument.drawingml.diagramStyle+xml"/>
  <Override PartName="/ppt/slides/slide16.xml" ContentType="application/vnd.openxmlformats-officedocument.presentationml.slide+xml"/>
  <Override PartName="/ppt/diagrams/quickStyle19.xml" ContentType="application/vnd.openxmlformats-officedocument.drawingml.diagramStyle+xml"/>
  <Override PartName="/ppt/diagrams/data40.xml" ContentType="application/vnd.openxmlformats-officedocument.drawingml.diagramData+xml"/>
  <Override PartName="/ppt/diagrams/layout116.xml" ContentType="application/vnd.openxmlformats-officedocument.drawingml.diagramLayout+xml"/>
  <Override PartName="/ppt/slides/slide41.xml" ContentType="application/vnd.openxmlformats-officedocument.presentationml.slide+xml"/>
  <Override PartName="/ppt/diagrams/layout77.xml" ContentType="application/vnd.openxmlformats-officedocument.drawingml.diagramLayout+xml"/>
  <Override PartName="/ppt/diagrams/layout141.xml" ContentType="application/vnd.openxmlformats-officedocument.drawingml.diagramLayout+xml"/>
  <Override PartName="/ppt/slides/slide149.xml" ContentType="application/vnd.openxmlformats-officedocument.presentationml.slide+xml"/>
  <Override PartName="/ppt/diagrams/quickStyle44.xml" ContentType="application/vnd.openxmlformats-officedocument.drawingml.diagramStyle+xml"/>
  <Override PartName="/ppt/diagrams/drawing45.xml" ContentType="application/vnd.ms-office.drawingml.diagramDrawing+xml"/>
  <Override PartName="/ppt/diagrams/colors87.xml" ContentType="application/vnd.openxmlformats-officedocument.drawingml.diagramColors+xml"/>
  <Override PartName="/ppt/notesSlides/notesSlide32.xml" ContentType="application/vnd.openxmlformats-officedocument.presentationml.notesSlide+xml"/>
  <Override PartName="/ppt/diagrams/colors109.xml" ContentType="application/vnd.openxmlformats-officedocument.drawingml.diagramColors+xml"/>
  <Override PartName="/ppt/diagrams/drawing70.xml" ContentType="application/vnd.ms-office.drawingml.diagramDrawing+xml"/>
  <Override PartName="/ppt/slides/slide174.xml" ContentType="application/vnd.openxmlformats-officedocument.presentationml.slide+xml"/>
  <Override PartName="/ppt/diagrams/colors18.xml" ContentType="application/vnd.openxmlformats-officedocument.drawingml.diagramColors+xml"/>
  <Override PartName="/ppt/diagrams/layout33.xml" ContentType="application/vnd.openxmlformats-officedocument.drawingml.diagramLayout+xml"/>
  <Override PartName="/ppt/diagrams/quickStyle115.xml" ContentType="application/vnd.openxmlformats-officedocument.drawingml.diagramStyle+xml"/>
  <Override PartName="/ppt/diagrams/colors134.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diagrams/colors43.xml" ContentType="application/vnd.openxmlformats-officedocument.drawingml.diagramColors+xml"/>
  <Override PartName="/ppt/diagrams/data56.xml" ContentType="application/vnd.openxmlformats-officedocument.drawingml.diagramData+xml"/>
  <Override PartName="/ppt/diagrams/data107.xml" ContentType="application/vnd.openxmlformats-officedocument.drawingml.diagramData+xml"/>
  <Override PartName="/ppt/diagrams/quickStyle140.xml" ContentType="application/vnd.openxmlformats-officedocument.drawingml.diagramStyle+xml"/>
  <Override PartName="/ppt/slides/slide57.xml" ContentType="application/vnd.openxmlformats-officedocument.presentationml.slide+xml"/>
  <Override PartName="/ppt/slides/slide105.xml" ContentType="application/vnd.openxmlformats-officedocument.presentationml.slide+xml"/>
  <Override PartName="/ppt/diagrams/data81.xml" ContentType="application/vnd.openxmlformats-officedocument.drawingml.diagramData+xml"/>
  <Override PartName="/ppt/diagrams/data132.xml" ContentType="application/vnd.openxmlformats-officedocument.drawingml.diagramData+xml"/>
  <Override PartName="/ppt/slides/slide130.xml" ContentType="application/vnd.openxmlformats-officedocument.presentationml.slide+xml"/>
  <Override PartName="/ppt/diagrams/drawing122.xml" ContentType="application/vnd.ms-office.drawingml.diagramDrawing+xml"/>
  <Override PartName="/ppt/notesSlides/notesSlide48.xml" ContentType="application/vnd.openxmlformats-officedocument.presentationml.notesSlide+xml"/>
  <Override PartName="/ppt/slides/slide82.xml" ContentType="application/vnd.openxmlformats-officedocument.presentationml.slide+xml"/>
  <Override PartName="/ppt/slides/slide206.xml" ContentType="application/vnd.openxmlformats-officedocument.presentationml.slide+xml"/>
  <Override PartName="/ppt/diagrams/data12.xml" ContentType="application/vnd.openxmlformats-officedocument.drawingml.diagramData+xml"/>
  <Override PartName="/ppt/diagrams/quickStyle85.xml" ContentType="application/vnd.openxmlformats-officedocument.drawingml.diagramStyle+xml"/>
  <Override PartName="/ppt/diagrams/drawing86.xml" ContentType="application/vnd.ms-office.drawingml.diagramDrawing+xml"/>
  <Override PartName="/ppt/slides/slide13.xml" ContentType="application/vnd.openxmlformats-officedocument.presentationml.slide+xml"/>
  <Override PartName="/ppt/diagrams/quickStyle16.xml" ContentType="application/vnd.openxmlformats-officedocument.drawingml.diagramStyle+xml"/>
  <Override PartName="/ppt/diagrams/drawing17.xml" ContentType="application/vnd.ms-office.drawingml.diagramDrawing+xml"/>
  <Override PartName="/ppt/diagrams/layout49.xml" ContentType="application/vnd.openxmlformats-officedocument.drawingml.diagramLayout+xml"/>
  <Override PartName="/ppt/diagrams/layout113.xml" ContentType="application/vnd.openxmlformats-officedocument.drawingml.diagramLayout+xml"/>
  <Override PartName="/ppt/diagrams/colors59.xml" ContentType="application/vnd.openxmlformats-officedocument.drawingml.diagramColors+xml"/>
  <Override PartName="/ppt/diagrams/layout74.xml" ContentType="application/vnd.openxmlformats-officedocument.drawingml.diagramLayout+xml"/>
  <Override PartName="/ppt/diagrams/quickStyle41.xml" ContentType="application/vnd.openxmlformats-officedocument.drawingml.diagramStyle+xml"/>
  <Override PartName="/ppt/diagrams/drawing42.xml" ContentType="application/vnd.ms-office.drawingml.diagramDrawing+xml"/>
  <Override PartName="/ppt/diagrams/colors84.xml" ContentType="application/vnd.openxmlformats-officedocument.drawingml.diagramColors+xml"/>
  <Override PartName="/ppt/diagrams/data97.xml" ContentType="application/vnd.openxmlformats-officedocument.drawingml.diagramData+xml"/>
  <Override PartName="/ppt/diagrams/data148.xml" ContentType="application/vnd.openxmlformats-officedocument.drawingml.diagramData+xml"/>
  <Override PartName="/ppt/slides/slide98.xml" ContentType="application/vnd.openxmlformats-officedocument.presentationml.slide+xml"/>
  <Override PartName="/ppt/slides/slide146.xml" ContentType="application/vnd.openxmlformats-officedocument.presentationml.slide+xml"/>
  <Override PartName="/ppt/diagrams/colors106.xml" ContentType="application/vnd.openxmlformats-officedocument.drawingml.diagramColors+xml"/>
  <Override PartName="/ppt/diagrams/drawing138.xml" ContentType="application/vnd.ms-office.drawingml.diagramDrawing+xml"/>
  <Override PartName="/ppt/slides/slide171.xml" ContentType="application/vnd.openxmlformats-officedocument.presentationml.slide+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diagrams/quickStyle112.xml" ContentType="application/vnd.openxmlformats-officedocument.drawingml.diagramStyle+xml"/>
  <Override PartName="/ppt/diagrams/colors131.xml" ContentType="application/vnd.openxmlformats-officedocument.drawingml.diagramColors+xml"/>
  <Override PartName="/ppt/slides/slide29.xml" ContentType="application/vnd.openxmlformats-officedocument.presentationml.slide+xml"/>
  <Override PartName="/ppt/diagrams/data53.xml" ContentType="application/vnd.openxmlformats-officedocument.drawingml.diagramData+xml"/>
  <Override PartName="/ppt/diagrams/data104.xml" ContentType="application/vnd.openxmlformats-officedocument.drawingml.diagramData+xml"/>
  <Override PartName="/ppt/diagrams/layout129.xml" ContentType="application/vnd.openxmlformats-officedocument.drawingml.diagramLayout+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colors40.xml" ContentType="application/vnd.openxmlformats-officedocument.drawingml.diagramColors+xml"/>
  <Override PartName="/ppt/diagrams/quickStyle57.xml" ContentType="application/vnd.openxmlformats-officedocument.drawingml.diagramStyle+xml"/>
  <Override PartName="/ppt/diagrams/drawing58.xml" ContentType="application/vnd.ms-office.drawingml.diagramDrawing+xml"/>
  <Override PartName="/ppt/notesSlides/notesSlide45.xml" ContentType="application/vnd.openxmlformats-officedocument.presentationml.notesSlide+xml"/>
  <Override PartName="/ppt/diagrams/quickStyle82.xml" ContentType="application/vnd.openxmlformats-officedocument.drawingml.diagramStyle+xml"/>
  <Override PartName="/ppt/diagrams/drawing83.xml" ContentType="application/vnd.ms-office.drawingml.diagramDrawing+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diagrams/layout46.xml" ContentType="application/vnd.openxmlformats-officedocument.drawingml.diagramLayout+xml"/>
  <Override PartName="/ppt/diagrams/layout110.xml" ContentType="application/vnd.openxmlformats-officedocument.drawingml.diagramLayout+xml"/>
  <Override PartName="/ppt/diagrams/quickStyle128.xml" ContentType="application/vnd.openxmlformats-officedocument.drawingml.diagramStyle+xml"/>
  <Override PartName="/ppt/diagrams/colors147.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colors56.xml" ContentType="application/vnd.openxmlformats-officedocument.drawingml.diagramColors+xml"/>
  <Override PartName="/ppt/diagrams/data69.xml" ContentType="application/vnd.openxmlformats-officedocument.drawingml.diagramData+xml"/>
  <Override PartName="/ppt/slides/slide118.xml" ContentType="application/vnd.openxmlformats-officedocument.presentationml.slide+xml"/>
  <Override PartName="/ppt/diagrams/layout71.xml" ContentType="application/vnd.openxmlformats-officedocument.drawingml.diagramLayout+xml"/>
  <Override PartName="/ppt/slides/slide143.xml" ContentType="application/vnd.openxmlformats-officedocument.presentationml.slide+xml"/>
  <Override PartName="/ppt/diagrams/quickStyle7.xml" ContentType="application/vnd.openxmlformats-officedocument.drawingml.diagramStyle+xml"/>
  <Override PartName="/ppt/diagrams/colors81.xml" ContentType="application/vnd.openxmlformats-officedocument.drawingml.diagramColors+xml"/>
  <Override PartName="/ppt/diagrams/data94.xml" ContentType="application/vnd.openxmlformats-officedocument.drawingml.diagramData+xml"/>
  <Override PartName="/ppt/diagrams/colors103.xml" ContentType="application/vnd.openxmlformats-officedocument.drawingml.diagramColors+xml"/>
  <Override PartName="/ppt/diagrams/data145.xml" ContentType="application/vnd.openxmlformats-officedocument.drawingml.diagramData+xml"/>
  <Override PartName="/ppt/slides/slide95.xml" ContentType="application/vnd.openxmlformats-officedocument.presentationml.slide+xml"/>
  <Override PartName="/ppt/diagrams/colors12.xml" ContentType="application/vnd.openxmlformats-officedocument.drawingml.diagramColors+xml"/>
  <Override PartName="/ppt/diagrams/data25.xml" ContentType="application/vnd.openxmlformats-officedocument.drawingml.diagramData+xml"/>
  <Override PartName="/ppt/diagrams/quickStyle98.xml" ContentType="application/vnd.openxmlformats-officedocument.drawingml.diagramStyle+xml"/>
  <Override PartName="/ppt/diagrams/drawing99.xml" ContentType="application/vnd.ms-office.drawingml.diagramDrawing+xml"/>
  <Override PartName="/ppt/diagrams/drawing135.xml" ContentType="application/vnd.ms-office.drawingml.diagramDrawing+xml"/>
  <Override PartName="/ppt/slides/slide26.xml" ContentType="application/vnd.openxmlformats-officedocument.presentationml.slide+xml"/>
  <Override PartName="/ppt/slides/slide219.xml" ContentType="application/vnd.openxmlformats-officedocument.presentationml.slide+xml"/>
  <Override PartName="/ppt/diagrams/layout126.xml" ContentType="application/vnd.openxmlformats-officedocument.drawingml.diagramLayout+xml"/>
  <Override PartName="/ppt/slides/slide1.xml" ContentType="application/vnd.openxmlformats-officedocument.presentationml.slide+xml"/>
  <Override PartName="/ppt/slideLayouts/slideLayout3.xml" ContentType="application/vnd.openxmlformats-officedocument.presentationml.slideLayout+xml"/>
  <Override PartName="/ppt/diagrams/quickStyle29.xml" ContentType="application/vnd.openxmlformats-officedocument.drawingml.diagramStyle+xml"/>
  <Override PartName="/ppt/notesSlides/notesSlide17.xml" ContentType="application/vnd.openxmlformats-officedocument.presentationml.notesSlide+xml"/>
  <Override PartName="/ppt/diagrams/data50.xml" ContentType="application/vnd.openxmlformats-officedocument.drawingml.diagramData+xml"/>
  <Override PartName="/ppt/diagrams/layout87.xml" ContentType="application/vnd.openxmlformats-officedocument.drawingml.diagramLayout+xml"/>
  <Override PartName="/ppt/diagrams/data101.xml" ContentType="application/vnd.openxmlformats-officedocument.drawingml.diagramData+xml"/>
  <Override PartName="/ppt/slides/slide51.xml" ContentType="application/vnd.openxmlformats-officedocument.presentationml.slide+xml"/>
  <Override PartName="/ppt/diagrams/quickStyle54.xml" ContentType="application/vnd.openxmlformats-officedocument.drawingml.diagramStyle+xml"/>
  <Override PartName="/ppt/diagrams/drawing55.xml" ContentType="application/vnd.ms-office.drawingml.diagramDrawing+xml"/>
  <Override PartName="/ppt/slides/slide159.xml" ContentType="application/vnd.openxmlformats-officedocument.presentationml.slide+xml"/>
  <Override PartName="/ppt/diagrams/layout18.xml" ContentType="application/vnd.openxmlformats-officedocument.drawingml.diagramLayout+xml"/>
  <Override PartName="/ppt/diagrams/colors97.xml" ContentType="application/vnd.openxmlformats-officedocument.drawingml.diagramColors+xml"/>
  <Override PartName="/ppt/diagrams/colors119.xml" ContentType="application/vnd.openxmlformats-officedocument.drawingml.diagramColors+xml"/>
  <Override PartName="/ppt/notesSlides/notesSlide42.xml" ContentType="application/vnd.openxmlformats-officedocument.presentationml.notes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diagrams/colors28.xml" ContentType="application/vnd.openxmlformats-officedocument.drawingml.diagramColors+xml"/>
  <Override PartName="/ppt/diagrams/drawing80.xml" ContentType="application/vnd.ms-office.drawingml.diagramDrawing+xml"/>
  <Override PartName="/ppt/diagrams/quickStyle125.xml" ContentType="application/vnd.openxmlformats-officedocument.drawingml.diagramStyle+xml"/>
  <Override PartName="/ppt/diagrams/colors144.xml" ContentType="application/vnd.openxmlformats-officedocument.drawingml.diagramColors+xml"/>
  <Override PartName="/ppt/slides/slide184.xml" ContentType="application/vnd.openxmlformats-officedocument.presentationml.slide+xml"/>
  <Override PartName="/ppt/diagrams/quickStyle10.xml" ContentType="application/vnd.openxmlformats-officedocument.drawingml.diagramStyle+xml"/>
  <Override PartName="/ppt/diagrams/drawing11.xml" ContentType="application/vnd.ms-office.drawingml.diagramDrawing+xml"/>
  <Override PartName="/ppt/diagrams/layout43.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21"/>
  </p:notesMasterIdLst>
  <p:sldIdLst>
    <p:sldId id="256" r:id="rId2"/>
    <p:sldId id="499" r:id="rId3"/>
    <p:sldId id="312" r:id="rId4"/>
    <p:sldId id="258" r:id="rId5"/>
    <p:sldId id="262" r:id="rId6"/>
    <p:sldId id="718" r:id="rId7"/>
    <p:sldId id="719" r:id="rId8"/>
    <p:sldId id="259" r:id="rId9"/>
    <p:sldId id="310" r:id="rId10"/>
    <p:sldId id="313" r:id="rId11"/>
    <p:sldId id="314" r:id="rId12"/>
    <p:sldId id="315" r:id="rId13"/>
    <p:sldId id="316" r:id="rId14"/>
    <p:sldId id="260" r:id="rId15"/>
    <p:sldId id="320" r:id="rId16"/>
    <p:sldId id="321" r:id="rId17"/>
    <p:sldId id="311" r:id="rId18"/>
    <p:sldId id="318" r:id="rId19"/>
    <p:sldId id="716" r:id="rId20"/>
    <p:sldId id="717" r:id="rId21"/>
    <p:sldId id="722" r:id="rId22"/>
    <p:sldId id="723" r:id="rId23"/>
    <p:sldId id="263" r:id="rId24"/>
    <p:sldId id="264" r:id="rId25"/>
    <p:sldId id="323" r:id="rId26"/>
    <p:sldId id="326" r:id="rId27"/>
    <p:sldId id="497" r:id="rId28"/>
    <p:sldId id="489" r:id="rId29"/>
    <p:sldId id="490" r:id="rId30"/>
    <p:sldId id="491" r:id="rId31"/>
    <p:sldId id="492" r:id="rId32"/>
    <p:sldId id="493" r:id="rId33"/>
    <p:sldId id="577" r:id="rId34"/>
    <p:sldId id="706" r:id="rId35"/>
    <p:sldId id="707" r:id="rId36"/>
    <p:sldId id="708" r:id="rId37"/>
    <p:sldId id="709" r:id="rId38"/>
    <p:sldId id="710" r:id="rId39"/>
    <p:sldId id="711" r:id="rId40"/>
    <p:sldId id="712" r:id="rId41"/>
    <p:sldId id="713" r:id="rId42"/>
    <p:sldId id="714" r:id="rId43"/>
    <p:sldId id="715" r:id="rId44"/>
    <p:sldId id="574" r:id="rId45"/>
    <p:sldId id="575" r:id="rId46"/>
    <p:sldId id="576" r:id="rId47"/>
    <p:sldId id="498" r:id="rId48"/>
    <p:sldId id="510" r:id="rId49"/>
    <p:sldId id="511" r:id="rId50"/>
    <p:sldId id="512" r:id="rId51"/>
    <p:sldId id="513" r:id="rId52"/>
    <p:sldId id="514" r:id="rId53"/>
    <p:sldId id="515" r:id="rId54"/>
    <p:sldId id="516" r:id="rId55"/>
    <p:sldId id="517" r:id="rId56"/>
    <p:sldId id="518" r:id="rId57"/>
    <p:sldId id="519" r:id="rId58"/>
    <p:sldId id="520" r:id="rId59"/>
    <p:sldId id="598" r:id="rId60"/>
    <p:sldId id="599" r:id="rId61"/>
    <p:sldId id="600" r:id="rId62"/>
    <p:sldId id="601" r:id="rId63"/>
    <p:sldId id="724" r:id="rId64"/>
    <p:sldId id="602" r:id="rId65"/>
    <p:sldId id="603" r:id="rId66"/>
    <p:sldId id="604" r:id="rId67"/>
    <p:sldId id="605" r:id="rId68"/>
    <p:sldId id="606" r:id="rId69"/>
    <p:sldId id="607" r:id="rId70"/>
    <p:sldId id="608" r:id="rId71"/>
    <p:sldId id="609" r:id="rId72"/>
    <p:sldId id="610" r:id="rId73"/>
    <p:sldId id="611" r:id="rId74"/>
    <p:sldId id="612" r:id="rId75"/>
    <p:sldId id="613" r:id="rId76"/>
    <p:sldId id="614" r:id="rId77"/>
    <p:sldId id="615" r:id="rId78"/>
    <p:sldId id="616" r:id="rId79"/>
    <p:sldId id="617" r:id="rId80"/>
    <p:sldId id="618" r:id="rId81"/>
    <p:sldId id="619" r:id="rId82"/>
    <p:sldId id="620" r:id="rId83"/>
    <p:sldId id="621" r:id="rId84"/>
    <p:sldId id="622" r:id="rId85"/>
    <p:sldId id="623" r:id="rId86"/>
    <p:sldId id="624" r:id="rId87"/>
    <p:sldId id="625" r:id="rId88"/>
    <p:sldId id="626" r:id="rId89"/>
    <p:sldId id="627" r:id="rId90"/>
    <p:sldId id="628" r:id="rId91"/>
    <p:sldId id="629" r:id="rId92"/>
    <p:sldId id="630" r:id="rId93"/>
    <p:sldId id="631" r:id="rId94"/>
    <p:sldId id="632" r:id="rId95"/>
    <p:sldId id="633" r:id="rId96"/>
    <p:sldId id="634" r:id="rId97"/>
    <p:sldId id="635" r:id="rId98"/>
    <p:sldId id="636" r:id="rId99"/>
    <p:sldId id="637" r:id="rId100"/>
    <p:sldId id="638" r:id="rId101"/>
    <p:sldId id="639" r:id="rId102"/>
    <p:sldId id="640" r:id="rId103"/>
    <p:sldId id="641" r:id="rId104"/>
    <p:sldId id="642" r:id="rId105"/>
    <p:sldId id="643" r:id="rId106"/>
    <p:sldId id="530" r:id="rId107"/>
    <p:sldId id="704" r:id="rId108"/>
    <p:sldId id="727" r:id="rId109"/>
    <p:sldId id="531" r:id="rId110"/>
    <p:sldId id="532" r:id="rId111"/>
    <p:sldId id="533" r:id="rId112"/>
    <p:sldId id="534" r:id="rId113"/>
    <p:sldId id="535" r:id="rId114"/>
    <p:sldId id="536" r:id="rId115"/>
    <p:sldId id="537" r:id="rId116"/>
    <p:sldId id="538" r:id="rId117"/>
    <p:sldId id="539" r:id="rId118"/>
    <p:sldId id="540" r:id="rId119"/>
    <p:sldId id="543" r:id="rId120"/>
    <p:sldId id="544" r:id="rId121"/>
    <p:sldId id="545" r:id="rId122"/>
    <p:sldId id="541" r:id="rId123"/>
    <p:sldId id="542" r:id="rId124"/>
    <p:sldId id="579" r:id="rId125"/>
    <p:sldId id="583" r:id="rId126"/>
    <p:sldId id="581" r:id="rId127"/>
    <p:sldId id="582" r:id="rId128"/>
    <p:sldId id="585" r:id="rId129"/>
    <p:sldId id="586" r:id="rId130"/>
    <p:sldId id="546" r:id="rId131"/>
    <p:sldId id="547" r:id="rId132"/>
    <p:sldId id="548" r:id="rId133"/>
    <p:sldId id="549" r:id="rId134"/>
    <p:sldId id="550" r:id="rId135"/>
    <p:sldId id="551" r:id="rId136"/>
    <p:sldId id="734" r:id="rId137"/>
    <p:sldId id="552" r:id="rId138"/>
    <p:sldId id="553" r:id="rId139"/>
    <p:sldId id="554" r:id="rId140"/>
    <p:sldId id="555" r:id="rId141"/>
    <p:sldId id="556" r:id="rId142"/>
    <p:sldId id="557" r:id="rId143"/>
    <p:sldId id="558" r:id="rId144"/>
    <p:sldId id="559" r:id="rId145"/>
    <p:sldId id="560" r:id="rId146"/>
    <p:sldId id="561" r:id="rId147"/>
    <p:sldId id="562" r:id="rId148"/>
    <p:sldId id="563" r:id="rId149"/>
    <p:sldId id="564" r:id="rId150"/>
    <p:sldId id="565" r:id="rId151"/>
    <p:sldId id="566" r:id="rId152"/>
    <p:sldId id="567" r:id="rId153"/>
    <p:sldId id="568" r:id="rId154"/>
    <p:sldId id="728" r:id="rId155"/>
    <p:sldId id="569" r:id="rId156"/>
    <p:sldId id="570" r:id="rId157"/>
    <p:sldId id="571" r:id="rId158"/>
    <p:sldId id="572" r:id="rId159"/>
    <p:sldId id="573" r:id="rId160"/>
    <p:sldId id="730" r:id="rId161"/>
    <p:sldId id="645" r:id="rId162"/>
    <p:sldId id="646" r:id="rId163"/>
    <p:sldId id="725" r:id="rId164"/>
    <p:sldId id="726" r:id="rId165"/>
    <p:sldId id="649" r:id="rId166"/>
    <p:sldId id="650" r:id="rId167"/>
    <p:sldId id="651" r:id="rId168"/>
    <p:sldId id="731" r:id="rId169"/>
    <p:sldId id="653" r:id="rId170"/>
    <p:sldId id="654" r:id="rId171"/>
    <p:sldId id="655" r:id="rId172"/>
    <p:sldId id="656" r:id="rId173"/>
    <p:sldId id="657" r:id="rId174"/>
    <p:sldId id="658" r:id="rId175"/>
    <p:sldId id="659" r:id="rId176"/>
    <p:sldId id="660" r:id="rId177"/>
    <p:sldId id="661" r:id="rId178"/>
    <p:sldId id="662" r:id="rId179"/>
    <p:sldId id="663" r:id="rId180"/>
    <p:sldId id="664" r:id="rId181"/>
    <p:sldId id="665" r:id="rId182"/>
    <p:sldId id="666" r:id="rId183"/>
    <p:sldId id="667" r:id="rId184"/>
    <p:sldId id="668" r:id="rId185"/>
    <p:sldId id="669" r:id="rId186"/>
    <p:sldId id="670" r:id="rId187"/>
    <p:sldId id="671" r:id="rId188"/>
    <p:sldId id="672" r:id="rId189"/>
    <p:sldId id="673" r:id="rId190"/>
    <p:sldId id="674" r:id="rId191"/>
    <p:sldId id="675" r:id="rId192"/>
    <p:sldId id="676" r:id="rId193"/>
    <p:sldId id="677" r:id="rId194"/>
    <p:sldId id="678" r:id="rId195"/>
    <p:sldId id="679" r:id="rId196"/>
    <p:sldId id="680" r:id="rId197"/>
    <p:sldId id="681" r:id="rId198"/>
    <p:sldId id="682" r:id="rId199"/>
    <p:sldId id="683" r:id="rId200"/>
    <p:sldId id="684" r:id="rId201"/>
    <p:sldId id="685" r:id="rId202"/>
    <p:sldId id="686" r:id="rId203"/>
    <p:sldId id="687" r:id="rId204"/>
    <p:sldId id="688" r:id="rId205"/>
    <p:sldId id="732" r:id="rId206"/>
    <p:sldId id="690" r:id="rId207"/>
    <p:sldId id="691" r:id="rId208"/>
    <p:sldId id="692" r:id="rId209"/>
    <p:sldId id="693" r:id="rId210"/>
    <p:sldId id="694" r:id="rId211"/>
    <p:sldId id="695" r:id="rId212"/>
    <p:sldId id="733" r:id="rId213"/>
    <p:sldId id="697" r:id="rId214"/>
    <p:sldId id="698" r:id="rId215"/>
    <p:sldId id="699" r:id="rId216"/>
    <p:sldId id="700" r:id="rId217"/>
    <p:sldId id="701" r:id="rId218"/>
    <p:sldId id="702" r:id="rId219"/>
    <p:sldId id="703" r:id="rId2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89239" autoAdjust="0"/>
  </p:normalViewPr>
  <p:slideViewPr>
    <p:cSldViewPr>
      <p:cViewPr>
        <p:scale>
          <a:sx n="70" d="100"/>
          <a:sy n="70" d="100"/>
        </p:scale>
        <p:origin x="-78" y="-78"/>
      </p:cViewPr>
      <p:guideLst>
        <p:guide orient="horz" pos="2160"/>
        <p:guide pos="2880"/>
      </p:guideLst>
    </p:cSldViewPr>
  </p:slideViewPr>
  <p:notesTextViewPr>
    <p:cViewPr>
      <p:scale>
        <a:sx n="1" d="1"/>
        <a:sy n="1" d="1"/>
      </p:scale>
      <p:origin x="0" y="0"/>
    </p:cViewPr>
  </p:notesTextViewPr>
  <p:sorterViewPr>
    <p:cViewPr>
      <p:scale>
        <a:sx n="100" d="100"/>
        <a:sy n="100" d="100"/>
      </p:scale>
      <p:origin x="0" y="34386"/>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Yano\Documents\REI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Dividend Yield (As of Oct. 4, 2012)</a:t>
            </a:r>
          </a:p>
        </c:rich>
      </c:tx>
      <c:layout/>
    </c:title>
    <c:plotArea>
      <c:layout/>
      <c:barChart>
        <c:barDir val="col"/>
        <c:grouping val="stacked"/>
        <c:ser>
          <c:idx val="0"/>
          <c:order val="0"/>
          <c:tx>
            <c:strRef>
              <c:f>Sheet1!$C$1</c:f>
              <c:strCache>
                <c:ptCount val="1"/>
                <c:pt idx="0">
                  <c:v>Dividend Yield</c:v>
                </c:pt>
              </c:strCache>
            </c:strRef>
          </c:tx>
          <c:cat>
            <c:strRef>
              <c:f>Sheet1!$A$2:$A$30</c:f>
              <c:strCache>
                <c:ptCount val="29"/>
                <c:pt idx="0">
                  <c:v>NorthWest Healthcare Properties REIT</c:v>
                </c:pt>
                <c:pt idx="1">
                  <c:v>HealthLease Properties REIT</c:v>
                </c:pt>
                <c:pt idx="2">
                  <c:v>Chartwell Senior Housing REIT</c:v>
                </c:pt>
                <c:pt idx="3">
                  <c:v>InnVest REIT</c:v>
                </c:pt>
                <c:pt idx="4">
                  <c:v>Temple REIT</c:v>
                </c:pt>
                <c:pt idx="5">
                  <c:v>Morguard REIT</c:v>
                </c:pt>
                <c:pt idx="6">
                  <c:v>Holloway Lodging REIT</c:v>
                </c:pt>
                <c:pt idx="7">
                  <c:v>KEYreit</c:v>
                </c:pt>
                <c:pt idx="8">
                  <c:v>H&amp;R REIT</c:v>
                </c:pt>
                <c:pt idx="9">
                  <c:v>Dundee International REIT</c:v>
                </c:pt>
                <c:pt idx="10">
                  <c:v>Canadian REIT</c:v>
                </c:pt>
                <c:pt idx="11">
                  <c:v>Cominar REIT</c:v>
                </c:pt>
                <c:pt idx="12">
                  <c:v>Artis REIT</c:v>
                </c:pt>
                <c:pt idx="13">
                  <c:v>BTB REIT</c:v>
                </c:pt>
                <c:pt idx="14">
                  <c:v>Northern Property REIT</c:v>
                </c:pt>
                <c:pt idx="15">
                  <c:v>Lanesborough REIT</c:v>
                </c:pt>
                <c:pt idx="16">
                  <c:v>InterRent REIT</c:v>
                </c:pt>
                <c:pt idx="17">
                  <c:v>CAP REIT</c:v>
                </c:pt>
                <c:pt idx="18">
                  <c:v>Boardwalk REIT</c:v>
                </c:pt>
                <c:pt idx="19">
                  <c:v>Primaris Retail REIT</c:v>
                </c:pt>
                <c:pt idx="20">
                  <c:v>RioCan REIT</c:v>
                </c:pt>
                <c:pt idx="21">
                  <c:v>Calloway REIT</c:v>
                </c:pt>
                <c:pt idx="22">
                  <c:v>Retrocom Mid-Market REIT</c:v>
                </c:pt>
                <c:pt idx="23">
                  <c:v>Partners REIT</c:v>
                </c:pt>
                <c:pt idx="24">
                  <c:v>Crombie REIT</c:v>
                </c:pt>
                <c:pt idx="25">
                  <c:v>Dundee REIT</c:v>
                </c:pt>
                <c:pt idx="26">
                  <c:v>Brookfield Canada Office Properties</c:v>
                </c:pt>
                <c:pt idx="27">
                  <c:v>Allied Properties REIT</c:v>
                </c:pt>
                <c:pt idx="28">
                  <c:v>Pure Industrial REIT</c:v>
                </c:pt>
              </c:strCache>
            </c:strRef>
          </c:cat>
          <c:val>
            <c:numRef>
              <c:f>Sheet1!$C$2:$C$31</c:f>
              <c:numCache>
                <c:formatCode>0.0%</c:formatCode>
                <c:ptCount val="30"/>
                <c:pt idx="0">
                  <c:v>9.2000000000000026E-2</c:v>
                </c:pt>
                <c:pt idx="1">
                  <c:v>8.6000000000000021E-2</c:v>
                </c:pt>
                <c:pt idx="2">
                  <c:v>8.4000000000000047E-2</c:v>
                </c:pt>
                <c:pt idx="3">
                  <c:v>7.9000000000000098E-2</c:v>
                </c:pt>
                <c:pt idx="4">
                  <c:v>7.9000000000000098E-2</c:v>
                </c:pt>
                <c:pt idx="5">
                  <c:v>7.5000000000000011E-2</c:v>
                </c:pt>
                <c:pt idx="6">
                  <c:v>7.5000000000000011E-2</c:v>
                </c:pt>
                <c:pt idx="7">
                  <c:v>7.0000000000000021E-2</c:v>
                </c:pt>
                <c:pt idx="8">
                  <c:v>6.6000000000000003E-2</c:v>
                </c:pt>
                <c:pt idx="9">
                  <c:v>6.1000000000000013E-2</c:v>
                </c:pt>
                <c:pt idx="10">
                  <c:v>6.0000000000000032E-2</c:v>
                </c:pt>
                <c:pt idx="11">
                  <c:v>6.0000000000000032E-2</c:v>
                </c:pt>
                <c:pt idx="12">
                  <c:v>5.9000000000000066E-2</c:v>
                </c:pt>
                <c:pt idx="13">
                  <c:v>5.9000000000000066E-2</c:v>
                </c:pt>
                <c:pt idx="14">
                  <c:v>5.3999999999999999E-2</c:v>
                </c:pt>
                <c:pt idx="15">
                  <c:v>5.3000000000000012E-2</c:v>
                </c:pt>
                <c:pt idx="16">
                  <c:v>5.1999999999999998E-2</c:v>
                </c:pt>
                <c:pt idx="17">
                  <c:v>5.1000000000000004E-2</c:v>
                </c:pt>
                <c:pt idx="18">
                  <c:v>0.05</c:v>
                </c:pt>
                <c:pt idx="19">
                  <c:v>4.8000000000000001E-2</c:v>
                </c:pt>
                <c:pt idx="20">
                  <c:v>4.8000000000000001E-2</c:v>
                </c:pt>
                <c:pt idx="21">
                  <c:v>4.7000000000000014E-2</c:v>
                </c:pt>
                <c:pt idx="22">
                  <c:v>4.2000000000000023E-2</c:v>
                </c:pt>
                <c:pt idx="23">
                  <c:v>4.1000000000000002E-2</c:v>
                </c:pt>
                <c:pt idx="24">
                  <c:v>3.5999999999999997E-2</c:v>
                </c:pt>
                <c:pt idx="25">
                  <c:v>3.2000000000000042E-2</c:v>
                </c:pt>
                <c:pt idx="26">
                  <c:v>3.0000000000000002E-2</c:v>
                </c:pt>
                <c:pt idx="27">
                  <c:v>2.9000000000000001E-2</c:v>
                </c:pt>
                <c:pt idx="28">
                  <c:v>0</c:v>
                </c:pt>
              </c:numCache>
            </c:numRef>
          </c:val>
        </c:ser>
        <c:overlap val="100"/>
        <c:axId val="92028928"/>
        <c:axId val="92030464"/>
      </c:barChart>
      <c:catAx>
        <c:axId val="92028928"/>
        <c:scaling>
          <c:orientation val="minMax"/>
        </c:scaling>
        <c:axPos val="b"/>
        <c:tickLblPos val="nextTo"/>
        <c:crossAx val="92030464"/>
        <c:crosses val="autoZero"/>
        <c:auto val="1"/>
        <c:lblAlgn val="ctr"/>
        <c:lblOffset val="100"/>
      </c:catAx>
      <c:valAx>
        <c:axId val="92030464"/>
        <c:scaling>
          <c:orientation val="minMax"/>
        </c:scaling>
        <c:axPos val="l"/>
        <c:numFmt formatCode="0.0%" sourceLinked="1"/>
        <c:tickLblPos val="nextTo"/>
        <c:crossAx val="92028928"/>
        <c:crosses val="autoZero"/>
        <c:crossBetween val="between"/>
      </c:valAx>
    </c:plotArea>
    <c:plotVisOnly val="1"/>
    <c:dispBlanksAs val="gap"/>
  </c:chart>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2444ACE-6111-4A80-9D04-7C92E4746DEC}" type="presOf" srcId="{7FC7B31E-77D9-457B-A21F-C71EC93B3B2E}" destId="{F6A610E3-D799-4019-AECC-E7324A926F72}"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028A7DCA-C209-4847-98D2-07699804ED87}" type="presOf" srcId="{1230D929-599A-4D2C-942A-2CC0BC7CAB51}" destId="{D2AACEE6-C5FD-4240-B414-4FB5C93DF4CD}" srcOrd="0" destOrd="0" presId="urn:microsoft.com/office/officeart/2005/8/layout/chevron1"/>
    <dgm:cxn modelId="{ECB7417A-4BF8-40C2-B432-01CAEB6EB50C}" type="presOf" srcId="{6F1D9560-30F7-4901-BBA3-2B8A3F9FCF19}" destId="{AEBBE919-B782-420F-B15B-5FC923C582C8}" srcOrd="0" destOrd="0" presId="urn:microsoft.com/office/officeart/2005/8/layout/chevron1"/>
    <dgm:cxn modelId="{58173B67-5B12-47D8-88FA-43DDD02E3C37}" type="presOf" srcId="{204CF97E-7C7B-403D-846D-F4B489C3D11E}" destId="{696D037E-262F-4588-956C-BED9E5F30918}" srcOrd="0" destOrd="0" presId="urn:microsoft.com/office/officeart/2005/8/layout/chevron1"/>
    <dgm:cxn modelId="{2AE3737C-E81F-4961-B435-CA259FF9E697}" type="presOf" srcId="{ADB76929-2C6B-41F6-AC44-4BCF9AF994E4}" destId="{D7174C0F-AD56-411D-AD51-529CB8CC3CBF}"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9BFFE548-1CCA-4EEE-93BE-1AE4AD73A61D}" type="presOf" srcId="{A4684206-B71E-49B0-A81F-6AAF60F35946}" destId="{57624FA0-1144-4A99-A209-46EA9C8E05BC}" srcOrd="0" destOrd="0" presId="urn:microsoft.com/office/officeart/2005/8/layout/chevron1"/>
    <dgm:cxn modelId="{2E24B3EE-2469-4CAF-B96A-EDD689EAFF99}" type="presOf" srcId="{A9037DF4-020A-4A29-9A16-87133ECA3CDE}" destId="{E9014802-3723-4D28-908F-026C90E4F73E}" srcOrd="0" destOrd="0" presId="urn:microsoft.com/office/officeart/2005/8/layout/chevron1"/>
    <dgm:cxn modelId="{E4FA814E-9CB6-4287-A909-7915EE5D2525}" type="presParOf" srcId="{F6A610E3-D799-4019-AECC-E7324A926F72}" destId="{696D037E-262F-4588-956C-BED9E5F30918}" srcOrd="0" destOrd="0" presId="urn:microsoft.com/office/officeart/2005/8/layout/chevron1"/>
    <dgm:cxn modelId="{4A7F228A-A557-4416-9917-A501CA46A40D}" type="presParOf" srcId="{F6A610E3-D799-4019-AECC-E7324A926F72}" destId="{DAA3DC53-80A6-4498-8D40-233E4271B9E5}" srcOrd="1" destOrd="0" presId="urn:microsoft.com/office/officeart/2005/8/layout/chevron1"/>
    <dgm:cxn modelId="{7D5E9DC0-D7BC-4ADF-9E42-5680F5FBC165}" type="presParOf" srcId="{F6A610E3-D799-4019-AECC-E7324A926F72}" destId="{D7174C0F-AD56-411D-AD51-529CB8CC3CBF}" srcOrd="2" destOrd="0" presId="urn:microsoft.com/office/officeart/2005/8/layout/chevron1"/>
    <dgm:cxn modelId="{BA486552-3BEE-40C1-B76D-CAEE11C81135}" type="presParOf" srcId="{F6A610E3-D799-4019-AECC-E7324A926F72}" destId="{C45F1F6F-83ED-4D23-B351-BBB5076820EA}" srcOrd="3" destOrd="0" presId="urn:microsoft.com/office/officeart/2005/8/layout/chevron1"/>
    <dgm:cxn modelId="{B245E8F8-E8BE-42D4-9245-0BE0C0F5C59E}" type="presParOf" srcId="{F6A610E3-D799-4019-AECC-E7324A926F72}" destId="{AEBBE919-B782-420F-B15B-5FC923C582C8}" srcOrd="4" destOrd="0" presId="urn:microsoft.com/office/officeart/2005/8/layout/chevron1"/>
    <dgm:cxn modelId="{B6C65981-599C-451A-9E6D-7297FD69C026}" type="presParOf" srcId="{F6A610E3-D799-4019-AECC-E7324A926F72}" destId="{02DCAE6F-16D9-4893-ABA4-55B220052ECF}" srcOrd="5" destOrd="0" presId="urn:microsoft.com/office/officeart/2005/8/layout/chevron1"/>
    <dgm:cxn modelId="{40A8A225-F41C-4E04-8017-CAD03D8B57D6}" type="presParOf" srcId="{F6A610E3-D799-4019-AECC-E7324A926F72}" destId="{E9014802-3723-4D28-908F-026C90E4F73E}" srcOrd="6" destOrd="0" presId="urn:microsoft.com/office/officeart/2005/8/layout/chevron1"/>
    <dgm:cxn modelId="{D1E09A36-2B51-4ED2-86AD-D75F9052A787}" type="presParOf" srcId="{F6A610E3-D799-4019-AECC-E7324A926F72}" destId="{25B51AD7-FB68-4E96-B4CB-2A4A8D75F6F6}" srcOrd="7" destOrd="0" presId="urn:microsoft.com/office/officeart/2005/8/layout/chevron1"/>
    <dgm:cxn modelId="{6BD1C78E-0340-4939-BEC5-7C46F80D3990}" type="presParOf" srcId="{F6A610E3-D799-4019-AECC-E7324A926F72}" destId="{57624FA0-1144-4A99-A209-46EA9C8E05BC}" srcOrd="8" destOrd="0" presId="urn:microsoft.com/office/officeart/2005/8/layout/chevron1"/>
    <dgm:cxn modelId="{F1CB1623-3BBC-4C02-82ED-DF4DC2412403}" type="presParOf" srcId="{F6A610E3-D799-4019-AECC-E7324A926F72}" destId="{C9203341-F9CA-4A69-BCCB-7A09A96C5C3E}" srcOrd="9" destOrd="0" presId="urn:microsoft.com/office/officeart/2005/8/layout/chevron1"/>
    <dgm:cxn modelId="{A1EB28F4-DB47-425C-8D0A-DB4A3BC06227}"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CF85164E-AC8C-4C2C-9637-AC575B7363A3}" type="presOf" srcId="{1230D929-599A-4D2C-942A-2CC0BC7CAB51}" destId="{D2AACEE6-C5FD-4240-B414-4FB5C93DF4CD}"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0B830AA5-F520-420D-B10F-DAA94B198EA2}" type="presOf" srcId="{7FC7B31E-77D9-457B-A21F-C71EC93B3B2E}" destId="{F6A610E3-D799-4019-AECC-E7324A926F72}" srcOrd="0" destOrd="0" presId="urn:microsoft.com/office/officeart/2005/8/layout/chevron1"/>
    <dgm:cxn modelId="{44677CC0-EC09-48D2-BC29-EEFA24E5EF1F}"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6113FD0B-92B3-4BB0-9121-22784C011EC8}" type="presOf" srcId="{6F1D9560-30F7-4901-BBA3-2B8A3F9FCF19}" destId="{AEBBE919-B782-420F-B15B-5FC923C582C8}" srcOrd="0" destOrd="0" presId="urn:microsoft.com/office/officeart/2005/8/layout/chevron1"/>
    <dgm:cxn modelId="{F1E38D83-570F-4931-993D-9386920A53BB}" type="presOf" srcId="{204CF97E-7C7B-403D-846D-F4B489C3D11E}" destId="{696D037E-262F-4588-956C-BED9E5F30918}" srcOrd="0" destOrd="0" presId="urn:microsoft.com/office/officeart/2005/8/layout/chevron1"/>
    <dgm:cxn modelId="{039ADEE9-5373-471C-B429-929542B81E3E}" type="presOf" srcId="{ADB76929-2C6B-41F6-AC44-4BCF9AF994E4}" destId="{D7174C0F-AD56-411D-AD51-529CB8CC3CBF}" srcOrd="0" destOrd="0" presId="urn:microsoft.com/office/officeart/2005/8/layout/chevron1"/>
    <dgm:cxn modelId="{43DDDD73-5587-426E-97E9-80B88E148626}" type="presOf" srcId="{A4684206-B71E-49B0-A81F-6AAF60F35946}" destId="{57624FA0-1144-4A99-A209-46EA9C8E05BC}" srcOrd="0" destOrd="0" presId="urn:microsoft.com/office/officeart/2005/8/layout/chevron1"/>
    <dgm:cxn modelId="{A094579A-7495-4CDE-AD5A-948A8FAD08A5}" type="presParOf" srcId="{F6A610E3-D799-4019-AECC-E7324A926F72}" destId="{696D037E-262F-4588-956C-BED9E5F30918}" srcOrd="0" destOrd="0" presId="urn:microsoft.com/office/officeart/2005/8/layout/chevron1"/>
    <dgm:cxn modelId="{FCFB5E00-E8AB-400F-9CCD-6F81BFF766A8}" type="presParOf" srcId="{F6A610E3-D799-4019-AECC-E7324A926F72}" destId="{DAA3DC53-80A6-4498-8D40-233E4271B9E5}" srcOrd="1" destOrd="0" presId="urn:microsoft.com/office/officeart/2005/8/layout/chevron1"/>
    <dgm:cxn modelId="{D121F36D-2B41-43AA-BD83-360F08CE09CF}" type="presParOf" srcId="{F6A610E3-D799-4019-AECC-E7324A926F72}" destId="{D7174C0F-AD56-411D-AD51-529CB8CC3CBF}" srcOrd="2" destOrd="0" presId="urn:microsoft.com/office/officeart/2005/8/layout/chevron1"/>
    <dgm:cxn modelId="{26264739-F975-418B-94AF-AAFC0CF56CC1}" type="presParOf" srcId="{F6A610E3-D799-4019-AECC-E7324A926F72}" destId="{C45F1F6F-83ED-4D23-B351-BBB5076820EA}" srcOrd="3" destOrd="0" presId="urn:microsoft.com/office/officeart/2005/8/layout/chevron1"/>
    <dgm:cxn modelId="{BC3F948E-D1AD-48E4-86DA-BFA735A51EA7}" type="presParOf" srcId="{F6A610E3-D799-4019-AECC-E7324A926F72}" destId="{AEBBE919-B782-420F-B15B-5FC923C582C8}" srcOrd="4" destOrd="0" presId="urn:microsoft.com/office/officeart/2005/8/layout/chevron1"/>
    <dgm:cxn modelId="{392BF8D4-ADB4-4F47-B784-08AB3B519602}" type="presParOf" srcId="{F6A610E3-D799-4019-AECC-E7324A926F72}" destId="{02DCAE6F-16D9-4893-ABA4-55B220052ECF}" srcOrd="5" destOrd="0" presId="urn:microsoft.com/office/officeart/2005/8/layout/chevron1"/>
    <dgm:cxn modelId="{927D1AE7-870D-454C-9C6E-AA1DE5EE7B86}" type="presParOf" srcId="{F6A610E3-D799-4019-AECC-E7324A926F72}" destId="{E9014802-3723-4D28-908F-026C90E4F73E}" srcOrd="6" destOrd="0" presId="urn:microsoft.com/office/officeart/2005/8/layout/chevron1"/>
    <dgm:cxn modelId="{EE3FEA31-CA96-4A66-8DFA-A0AA3E648F5A}" type="presParOf" srcId="{F6A610E3-D799-4019-AECC-E7324A926F72}" destId="{25B51AD7-FB68-4E96-B4CB-2A4A8D75F6F6}" srcOrd="7" destOrd="0" presId="urn:microsoft.com/office/officeart/2005/8/layout/chevron1"/>
    <dgm:cxn modelId="{86739BAA-582C-4062-825B-6D0B20C76C58}" type="presParOf" srcId="{F6A610E3-D799-4019-AECC-E7324A926F72}" destId="{57624FA0-1144-4A99-A209-46EA9C8E05BC}" srcOrd="8" destOrd="0" presId="urn:microsoft.com/office/officeart/2005/8/layout/chevron1"/>
    <dgm:cxn modelId="{9FCF7BAA-EFBE-45FB-AD9F-1606F0215BAD}" type="presParOf" srcId="{F6A610E3-D799-4019-AECC-E7324A926F72}" destId="{C9203341-F9CA-4A69-BCCB-7A09A96C5C3E}" srcOrd="9" destOrd="0" presId="urn:microsoft.com/office/officeart/2005/8/layout/chevron1"/>
    <dgm:cxn modelId="{20803D90-63F0-44D3-AC2B-5EECA727D8E2}"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C0715A3D-7C8D-4A67-8818-2FA28CA2C77C}" type="presOf" srcId="{204CF97E-7C7B-403D-846D-F4B489C3D11E}" destId="{696D037E-262F-4588-956C-BED9E5F3091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4CD5CF98-202B-456E-ABE2-BE596E6FA75E}" type="presOf" srcId="{A4684206-B71E-49B0-A81F-6AAF60F35946}" destId="{57624FA0-1144-4A99-A209-46EA9C8E05BC}" srcOrd="0" destOrd="0" presId="urn:microsoft.com/office/officeart/2005/8/layout/chevron1"/>
    <dgm:cxn modelId="{44F2DAEC-E8F3-4FA8-B5E3-2F21E27F75AE}" type="presOf" srcId="{1230D929-599A-4D2C-942A-2CC0BC7CAB51}" destId="{D2AACEE6-C5FD-4240-B414-4FB5C93DF4CD}" srcOrd="0" destOrd="0" presId="urn:microsoft.com/office/officeart/2005/8/layout/chevron1"/>
    <dgm:cxn modelId="{C7410B6D-91EF-4FF9-AB76-536BD174EEA4}" type="presOf" srcId="{A9037DF4-020A-4A29-9A16-87133ECA3CDE}" destId="{E9014802-3723-4D28-908F-026C90E4F73E}"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729A72E0-7CFF-4689-A9A4-26370ECF873E}"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AA9C32F7-BD71-4B5D-8D51-AC5B1CE9748F}" type="presOf" srcId="{7FC7B31E-77D9-457B-A21F-C71EC93B3B2E}" destId="{F6A610E3-D799-4019-AECC-E7324A926F72}" srcOrd="0" destOrd="0" presId="urn:microsoft.com/office/officeart/2005/8/layout/chevron1"/>
    <dgm:cxn modelId="{D34076E1-7AA5-4E3D-B4C6-B934042E66FB}" type="presOf" srcId="{6F1D9560-30F7-4901-BBA3-2B8A3F9FCF19}" destId="{AEBBE919-B782-420F-B15B-5FC923C582C8}" srcOrd="0" destOrd="0" presId="urn:microsoft.com/office/officeart/2005/8/layout/chevron1"/>
    <dgm:cxn modelId="{42FE3FD4-E302-4235-9D87-1E73521BABB3}" type="presParOf" srcId="{F6A610E3-D799-4019-AECC-E7324A926F72}" destId="{696D037E-262F-4588-956C-BED9E5F30918}" srcOrd="0" destOrd="0" presId="urn:microsoft.com/office/officeart/2005/8/layout/chevron1"/>
    <dgm:cxn modelId="{D5C499A1-DB6C-4EBA-96C6-3C68B5BAB568}" type="presParOf" srcId="{F6A610E3-D799-4019-AECC-E7324A926F72}" destId="{DAA3DC53-80A6-4498-8D40-233E4271B9E5}" srcOrd="1" destOrd="0" presId="urn:microsoft.com/office/officeart/2005/8/layout/chevron1"/>
    <dgm:cxn modelId="{5A3B701F-06FF-416E-A72D-5230D9551BD3}" type="presParOf" srcId="{F6A610E3-D799-4019-AECC-E7324A926F72}" destId="{D7174C0F-AD56-411D-AD51-529CB8CC3CBF}" srcOrd="2" destOrd="0" presId="urn:microsoft.com/office/officeart/2005/8/layout/chevron1"/>
    <dgm:cxn modelId="{B439E6E1-40BB-426A-90E6-B2CB9990DE97}" type="presParOf" srcId="{F6A610E3-D799-4019-AECC-E7324A926F72}" destId="{C45F1F6F-83ED-4D23-B351-BBB5076820EA}" srcOrd="3" destOrd="0" presId="urn:microsoft.com/office/officeart/2005/8/layout/chevron1"/>
    <dgm:cxn modelId="{4AC80CA8-54DA-4B25-8F34-9565C71172EC}" type="presParOf" srcId="{F6A610E3-D799-4019-AECC-E7324A926F72}" destId="{AEBBE919-B782-420F-B15B-5FC923C582C8}" srcOrd="4" destOrd="0" presId="urn:microsoft.com/office/officeart/2005/8/layout/chevron1"/>
    <dgm:cxn modelId="{75AF67FF-FB04-48F9-B213-25F0885B84FB}" type="presParOf" srcId="{F6A610E3-D799-4019-AECC-E7324A926F72}" destId="{02DCAE6F-16D9-4893-ABA4-55B220052ECF}" srcOrd="5" destOrd="0" presId="urn:microsoft.com/office/officeart/2005/8/layout/chevron1"/>
    <dgm:cxn modelId="{48A00C0F-7837-473E-90D6-CBC540D89F7B}" type="presParOf" srcId="{F6A610E3-D799-4019-AECC-E7324A926F72}" destId="{E9014802-3723-4D28-908F-026C90E4F73E}" srcOrd="6" destOrd="0" presId="urn:microsoft.com/office/officeart/2005/8/layout/chevron1"/>
    <dgm:cxn modelId="{E8086B5E-E752-440C-A562-21A52598ED19}" type="presParOf" srcId="{F6A610E3-D799-4019-AECC-E7324A926F72}" destId="{25B51AD7-FB68-4E96-B4CB-2A4A8D75F6F6}" srcOrd="7" destOrd="0" presId="urn:microsoft.com/office/officeart/2005/8/layout/chevron1"/>
    <dgm:cxn modelId="{670010FC-9E8C-4204-8546-40D379679A26}" type="presParOf" srcId="{F6A610E3-D799-4019-AECC-E7324A926F72}" destId="{57624FA0-1144-4A99-A209-46EA9C8E05BC}" srcOrd="8" destOrd="0" presId="urn:microsoft.com/office/officeart/2005/8/layout/chevron1"/>
    <dgm:cxn modelId="{116E597C-53BC-46FD-9746-7D9FFA52D9D0}" type="presParOf" srcId="{F6A610E3-D799-4019-AECC-E7324A926F72}" destId="{C9203341-F9CA-4A69-BCCB-7A09A96C5C3E}" srcOrd="9" destOrd="0" presId="urn:microsoft.com/office/officeart/2005/8/layout/chevron1"/>
    <dgm:cxn modelId="{A1B8D422-AFFF-42EE-B3AC-909BBF20D0FF}"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2B3D76A9-EF19-40CD-BA21-2F84F0B54860}" type="presOf" srcId="{7FC7B31E-77D9-457B-A21F-C71EC93B3B2E}" destId="{F6A610E3-D799-4019-AECC-E7324A926F72}" srcOrd="0" destOrd="0" presId="urn:microsoft.com/office/officeart/2005/8/layout/chevron1"/>
    <dgm:cxn modelId="{795AAE48-0E69-4374-9FF2-D4C0C48ED17F}" type="presOf" srcId="{ADB76929-2C6B-41F6-AC44-4BCF9AF994E4}" destId="{D7174C0F-AD56-411D-AD51-529CB8CC3CBF}"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357A04F8-E352-41BC-9E06-19490EF136C0}"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B68CEB65-FA73-4C78-BEED-0E5461FC8896}" type="presOf" srcId="{A9037DF4-020A-4A29-9A16-87133ECA3CDE}" destId="{E9014802-3723-4D28-908F-026C90E4F73E}"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075ABA5A-1200-424E-A4B4-282BF5F48E74}"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0B13CE23-5E72-4BFF-91C7-614DA4C4AAE3}" type="presOf" srcId="{1230D929-599A-4D2C-942A-2CC0BC7CAB51}" destId="{D2AACEE6-C5FD-4240-B414-4FB5C93DF4CD}" srcOrd="0" destOrd="0" presId="urn:microsoft.com/office/officeart/2005/8/layout/chevron1"/>
    <dgm:cxn modelId="{19BF5301-33B6-40BC-8072-7E5782AA1D04}" type="presOf" srcId="{A4684206-B71E-49B0-A81F-6AAF60F35946}" destId="{57624FA0-1144-4A99-A209-46EA9C8E05BC}" srcOrd="0" destOrd="0" presId="urn:microsoft.com/office/officeart/2005/8/layout/chevron1"/>
    <dgm:cxn modelId="{D0CE948F-49C2-4F7C-B22D-99422DDE2174}" type="presParOf" srcId="{F6A610E3-D799-4019-AECC-E7324A926F72}" destId="{696D037E-262F-4588-956C-BED9E5F30918}" srcOrd="0" destOrd="0" presId="urn:microsoft.com/office/officeart/2005/8/layout/chevron1"/>
    <dgm:cxn modelId="{BE039E2F-C32D-46C8-BB87-5E433A5178E8}" type="presParOf" srcId="{F6A610E3-D799-4019-AECC-E7324A926F72}" destId="{DAA3DC53-80A6-4498-8D40-233E4271B9E5}" srcOrd="1" destOrd="0" presId="urn:microsoft.com/office/officeart/2005/8/layout/chevron1"/>
    <dgm:cxn modelId="{B32F7045-8C02-494D-8443-A4D41F667B74}" type="presParOf" srcId="{F6A610E3-D799-4019-AECC-E7324A926F72}" destId="{D7174C0F-AD56-411D-AD51-529CB8CC3CBF}" srcOrd="2" destOrd="0" presId="urn:microsoft.com/office/officeart/2005/8/layout/chevron1"/>
    <dgm:cxn modelId="{CAE46AF4-EC59-4AC3-BF42-5B411D1C15EA}" type="presParOf" srcId="{F6A610E3-D799-4019-AECC-E7324A926F72}" destId="{C45F1F6F-83ED-4D23-B351-BBB5076820EA}" srcOrd="3" destOrd="0" presId="urn:microsoft.com/office/officeart/2005/8/layout/chevron1"/>
    <dgm:cxn modelId="{1225A59C-6079-453F-8E60-798132D5891A}" type="presParOf" srcId="{F6A610E3-D799-4019-AECC-E7324A926F72}" destId="{AEBBE919-B782-420F-B15B-5FC923C582C8}" srcOrd="4" destOrd="0" presId="urn:microsoft.com/office/officeart/2005/8/layout/chevron1"/>
    <dgm:cxn modelId="{918524F3-2C55-4587-8710-9640E800090C}" type="presParOf" srcId="{F6A610E3-D799-4019-AECC-E7324A926F72}" destId="{02DCAE6F-16D9-4893-ABA4-55B220052ECF}" srcOrd="5" destOrd="0" presId="urn:microsoft.com/office/officeart/2005/8/layout/chevron1"/>
    <dgm:cxn modelId="{AA0CBBBB-CEAD-482A-A3D7-D6E8FE5C2F79}" type="presParOf" srcId="{F6A610E3-D799-4019-AECC-E7324A926F72}" destId="{E9014802-3723-4D28-908F-026C90E4F73E}" srcOrd="6" destOrd="0" presId="urn:microsoft.com/office/officeart/2005/8/layout/chevron1"/>
    <dgm:cxn modelId="{F3F5958E-E63F-490F-B221-DD823B127714}" type="presParOf" srcId="{F6A610E3-D799-4019-AECC-E7324A926F72}" destId="{25B51AD7-FB68-4E96-B4CB-2A4A8D75F6F6}" srcOrd="7" destOrd="0" presId="urn:microsoft.com/office/officeart/2005/8/layout/chevron1"/>
    <dgm:cxn modelId="{D26FC3D2-5724-47F1-B58D-03CC73F34254}" type="presParOf" srcId="{F6A610E3-D799-4019-AECC-E7324A926F72}" destId="{57624FA0-1144-4A99-A209-46EA9C8E05BC}" srcOrd="8" destOrd="0" presId="urn:microsoft.com/office/officeart/2005/8/layout/chevron1"/>
    <dgm:cxn modelId="{6827FD03-6468-46C4-8268-B347FA82C2CD}" type="presParOf" srcId="{F6A610E3-D799-4019-AECC-E7324A926F72}" destId="{C9203341-F9CA-4A69-BCCB-7A09A96C5C3E}" srcOrd="9" destOrd="0" presId="urn:microsoft.com/office/officeart/2005/8/layout/chevron1"/>
    <dgm:cxn modelId="{6D040F67-2D0C-451D-AD7E-7F49932FD64E}"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157550BC-E4A5-45C0-99BD-494EE5A9EC24}" type="presOf" srcId="{204CF97E-7C7B-403D-846D-F4B489C3D11E}" destId="{696D037E-262F-4588-956C-BED9E5F30918}" srcOrd="0" destOrd="0" presId="urn:microsoft.com/office/officeart/2005/8/layout/chevron1"/>
    <dgm:cxn modelId="{FF6E17B1-E7ED-4C44-B4CE-8CCDEE51AD86}" type="presOf" srcId="{A4684206-B71E-49B0-A81F-6AAF60F35946}" destId="{57624FA0-1144-4A99-A209-46EA9C8E05BC}" srcOrd="0" destOrd="0" presId="urn:microsoft.com/office/officeart/2005/8/layout/chevron1"/>
    <dgm:cxn modelId="{E6CD35B8-4AF7-4397-BA20-51678BE7338A}"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4ACE5F52-6D34-4A97-9DBE-95E894C1014D}" type="presOf" srcId="{ADB76929-2C6B-41F6-AC44-4BCF9AF994E4}" destId="{D7174C0F-AD56-411D-AD51-529CB8CC3CBF}"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ED7A8D78-7EB6-4BA2-B71D-1B983D86792C}"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EB6F218F-9CBA-4A2C-BE0E-CB86C1A1321A}" type="presOf" srcId="{6F1D9560-30F7-4901-BBA3-2B8A3F9FCF19}" destId="{AEBBE919-B782-420F-B15B-5FC923C582C8}" srcOrd="0" destOrd="0" presId="urn:microsoft.com/office/officeart/2005/8/layout/chevron1"/>
    <dgm:cxn modelId="{DCE20596-EE17-4024-BB4E-9046D8818F44}" type="presOf" srcId="{A9037DF4-020A-4A29-9A16-87133ECA3CDE}" destId="{E9014802-3723-4D28-908F-026C90E4F73E}" srcOrd="0" destOrd="0" presId="urn:microsoft.com/office/officeart/2005/8/layout/chevron1"/>
    <dgm:cxn modelId="{76661141-8EE5-497D-BAFD-9531B9A2C0E8}" type="presParOf" srcId="{F6A610E3-D799-4019-AECC-E7324A926F72}" destId="{696D037E-262F-4588-956C-BED9E5F30918}" srcOrd="0" destOrd="0" presId="urn:microsoft.com/office/officeart/2005/8/layout/chevron1"/>
    <dgm:cxn modelId="{598ABE16-BFC5-4CF8-9C03-65D2CEF369E9}" type="presParOf" srcId="{F6A610E3-D799-4019-AECC-E7324A926F72}" destId="{DAA3DC53-80A6-4498-8D40-233E4271B9E5}" srcOrd="1" destOrd="0" presId="urn:microsoft.com/office/officeart/2005/8/layout/chevron1"/>
    <dgm:cxn modelId="{01BDF299-098B-40A2-A9B5-231661A63CD8}" type="presParOf" srcId="{F6A610E3-D799-4019-AECC-E7324A926F72}" destId="{D7174C0F-AD56-411D-AD51-529CB8CC3CBF}" srcOrd="2" destOrd="0" presId="urn:microsoft.com/office/officeart/2005/8/layout/chevron1"/>
    <dgm:cxn modelId="{3722D5D6-D9AD-4DFA-8448-5238B2376EF1}" type="presParOf" srcId="{F6A610E3-D799-4019-AECC-E7324A926F72}" destId="{C45F1F6F-83ED-4D23-B351-BBB5076820EA}" srcOrd="3" destOrd="0" presId="urn:microsoft.com/office/officeart/2005/8/layout/chevron1"/>
    <dgm:cxn modelId="{A18E2B84-665D-42F0-BB82-20BF2612B89D}" type="presParOf" srcId="{F6A610E3-D799-4019-AECC-E7324A926F72}" destId="{AEBBE919-B782-420F-B15B-5FC923C582C8}" srcOrd="4" destOrd="0" presId="urn:microsoft.com/office/officeart/2005/8/layout/chevron1"/>
    <dgm:cxn modelId="{7502B9DD-60FD-47AE-87DA-EB62A5DF520A}" type="presParOf" srcId="{F6A610E3-D799-4019-AECC-E7324A926F72}" destId="{02DCAE6F-16D9-4893-ABA4-55B220052ECF}" srcOrd="5" destOrd="0" presId="urn:microsoft.com/office/officeart/2005/8/layout/chevron1"/>
    <dgm:cxn modelId="{A3EDBEAB-75BC-4615-B8BB-28A83F57D463}" type="presParOf" srcId="{F6A610E3-D799-4019-AECC-E7324A926F72}" destId="{E9014802-3723-4D28-908F-026C90E4F73E}" srcOrd="6" destOrd="0" presId="urn:microsoft.com/office/officeart/2005/8/layout/chevron1"/>
    <dgm:cxn modelId="{14BF48E4-B1F9-416B-BF16-164BA3ADADE5}" type="presParOf" srcId="{F6A610E3-D799-4019-AECC-E7324A926F72}" destId="{25B51AD7-FB68-4E96-B4CB-2A4A8D75F6F6}" srcOrd="7" destOrd="0" presId="urn:microsoft.com/office/officeart/2005/8/layout/chevron1"/>
    <dgm:cxn modelId="{869484BF-EBD7-4A25-8C00-392A4AA1779D}" type="presParOf" srcId="{F6A610E3-D799-4019-AECC-E7324A926F72}" destId="{57624FA0-1144-4A99-A209-46EA9C8E05BC}" srcOrd="8" destOrd="0" presId="urn:microsoft.com/office/officeart/2005/8/layout/chevron1"/>
    <dgm:cxn modelId="{A026F821-010E-4B6F-ABE0-96BF6E41328B}" type="presParOf" srcId="{F6A610E3-D799-4019-AECC-E7324A926F72}" destId="{C9203341-F9CA-4A69-BCCB-7A09A96C5C3E}" srcOrd="9" destOrd="0" presId="urn:microsoft.com/office/officeart/2005/8/layout/chevron1"/>
    <dgm:cxn modelId="{28EFF79C-38AB-4DD0-80C0-7876B3135893}"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23B2B767-F1FE-46B3-A196-F3B8E4608DEC}"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5880F20A-20A7-40EC-AECC-9DCD7ACD3D58}" type="presOf" srcId="{A9037DF4-020A-4A29-9A16-87133ECA3CDE}" destId="{E9014802-3723-4D28-908F-026C90E4F73E}" srcOrd="0" destOrd="0" presId="urn:microsoft.com/office/officeart/2005/8/layout/chevron1"/>
    <dgm:cxn modelId="{27DE110E-C137-430B-9C7F-9671C3C90D4C}"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90F2ADAA-A755-45DD-8774-3F51B69AE85D}" type="presOf" srcId="{6F1D9560-30F7-4901-BBA3-2B8A3F9FCF19}" destId="{AEBBE919-B782-420F-B15B-5FC923C582C8}" srcOrd="0" destOrd="0" presId="urn:microsoft.com/office/officeart/2005/8/layout/chevron1"/>
    <dgm:cxn modelId="{A0F0D9B1-694B-40AC-AD76-9C946E38429B}"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3719281D-8B92-4BAA-968D-34F64C5907B2}" type="presOf" srcId="{204CF97E-7C7B-403D-846D-F4B489C3D11E}" destId="{696D037E-262F-4588-956C-BED9E5F30918}" srcOrd="0" destOrd="0" presId="urn:microsoft.com/office/officeart/2005/8/layout/chevron1"/>
    <dgm:cxn modelId="{BBF12956-B857-4D9F-8B04-6602CE47FD43}" type="presOf" srcId="{ADB76929-2C6B-41F6-AC44-4BCF9AF994E4}" destId="{D7174C0F-AD56-411D-AD51-529CB8CC3CBF}" srcOrd="0" destOrd="0" presId="urn:microsoft.com/office/officeart/2005/8/layout/chevron1"/>
    <dgm:cxn modelId="{88F77977-FE4F-4F93-89F5-E827F200D484}" type="presParOf" srcId="{F6A610E3-D799-4019-AECC-E7324A926F72}" destId="{696D037E-262F-4588-956C-BED9E5F30918}" srcOrd="0" destOrd="0" presId="urn:microsoft.com/office/officeart/2005/8/layout/chevron1"/>
    <dgm:cxn modelId="{6456D69D-C5D6-40E5-BB87-08D8A763F567}" type="presParOf" srcId="{F6A610E3-D799-4019-AECC-E7324A926F72}" destId="{DAA3DC53-80A6-4498-8D40-233E4271B9E5}" srcOrd="1" destOrd="0" presId="urn:microsoft.com/office/officeart/2005/8/layout/chevron1"/>
    <dgm:cxn modelId="{918C9068-4E08-4980-BCD3-DFDAE331D0F9}" type="presParOf" srcId="{F6A610E3-D799-4019-AECC-E7324A926F72}" destId="{D7174C0F-AD56-411D-AD51-529CB8CC3CBF}" srcOrd="2" destOrd="0" presId="urn:microsoft.com/office/officeart/2005/8/layout/chevron1"/>
    <dgm:cxn modelId="{A74884F5-70C0-4DB3-9000-889FC7B611FB}" type="presParOf" srcId="{F6A610E3-D799-4019-AECC-E7324A926F72}" destId="{C45F1F6F-83ED-4D23-B351-BBB5076820EA}" srcOrd="3" destOrd="0" presId="urn:microsoft.com/office/officeart/2005/8/layout/chevron1"/>
    <dgm:cxn modelId="{3FA68529-1AEC-499C-8156-E4A9E7D5A95B}" type="presParOf" srcId="{F6A610E3-D799-4019-AECC-E7324A926F72}" destId="{AEBBE919-B782-420F-B15B-5FC923C582C8}" srcOrd="4" destOrd="0" presId="urn:microsoft.com/office/officeart/2005/8/layout/chevron1"/>
    <dgm:cxn modelId="{AFAF550F-7248-4D3E-85C0-15DAE6DF3B38}" type="presParOf" srcId="{F6A610E3-D799-4019-AECC-E7324A926F72}" destId="{02DCAE6F-16D9-4893-ABA4-55B220052ECF}" srcOrd="5" destOrd="0" presId="urn:microsoft.com/office/officeart/2005/8/layout/chevron1"/>
    <dgm:cxn modelId="{A8602F37-9EBE-4AA3-BDCA-690C8413786B}" type="presParOf" srcId="{F6A610E3-D799-4019-AECC-E7324A926F72}" destId="{E9014802-3723-4D28-908F-026C90E4F73E}" srcOrd="6" destOrd="0" presId="urn:microsoft.com/office/officeart/2005/8/layout/chevron1"/>
    <dgm:cxn modelId="{D2F12A58-921D-46CB-8A2F-6B7BB1BF4293}" type="presParOf" srcId="{F6A610E3-D799-4019-AECC-E7324A926F72}" destId="{25B51AD7-FB68-4E96-B4CB-2A4A8D75F6F6}" srcOrd="7" destOrd="0" presId="urn:microsoft.com/office/officeart/2005/8/layout/chevron1"/>
    <dgm:cxn modelId="{CA66A4E4-C502-44F6-ACF8-90A7011DB70D}" type="presParOf" srcId="{F6A610E3-D799-4019-AECC-E7324A926F72}" destId="{57624FA0-1144-4A99-A209-46EA9C8E05BC}" srcOrd="8" destOrd="0" presId="urn:microsoft.com/office/officeart/2005/8/layout/chevron1"/>
    <dgm:cxn modelId="{27B22B99-52BD-41B8-A530-84D2587A77C0}" type="presParOf" srcId="{F6A610E3-D799-4019-AECC-E7324A926F72}" destId="{C9203341-F9CA-4A69-BCCB-7A09A96C5C3E}" srcOrd="9" destOrd="0" presId="urn:microsoft.com/office/officeart/2005/8/layout/chevron1"/>
    <dgm:cxn modelId="{1CF2546D-7212-4655-85A7-74D72D84A83B}"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5FDDF4F1-23E8-422A-BEB9-F4B56FA3F867}" type="presOf" srcId="{1230D929-599A-4D2C-942A-2CC0BC7CAB51}" destId="{D2AACEE6-C5FD-4240-B414-4FB5C93DF4CD}" srcOrd="0" destOrd="0" presId="urn:microsoft.com/office/officeart/2005/8/layout/chevron1"/>
    <dgm:cxn modelId="{16026F8F-CA20-483A-95D9-DDC6BC327FD1}" type="presOf" srcId="{A9037DF4-020A-4A29-9A16-87133ECA3CDE}" destId="{E9014802-3723-4D28-908F-026C90E4F73E}"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E456E0D0-C250-4C9F-9E84-2D73CA472058}" type="presOf" srcId="{ADB76929-2C6B-41F6-AC44-4BCF9AF994E4}" destId="{D7174C0F-AD56-411D-AD51-529CB8CC3CBF}" srcOrd="0" destOrd="0" presId="urn:microsoft.com/office/officeart/2005/8/layout/chevron1"/>
    <dgm:cxn modelId="{6FB9424C-7DA4-41DA-A1A5-C2957021F9A4}"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6C7F82A9-983E-49DF-B0E8-EE07A9DD2632}" type="presOf" srcId="{6F1D9560-30F7-4901-BBA3-2B8A3F9FCF19}" destId="{AEBBE919-B782-420F-B15B-5FC923C582C8}" srcOrd="0" destOrd="0" presId="urn:microsoft.com/office/officeart/2005/8/layout/chevron1"/>
    <dgm:cxn modelId="{3300735E-C907-4AC5-B12B-EE37AD10716D}" type="presOf" srcId="{204CF97E-7C7B-403D-846D-F4B489C3D11E}" destId="{696D037E-262F-4588-956C-BED9E5F30918}" srcOrd="0" destOrd="0" presId="urn:microsoft.com/office/officeart/2005/8/layout/chevron1"/>
    <dgm:cxn modelId="{48E7EB93-EE04-47FD-986F-1E5E2AF2CEFB}" type="presOf" srcId="{7FC7B31E-77D9-457B-A21F-C71EC93B3B2E}" destId="{F6A610E3-D799-4019-AECC-E7324A926F72}" srcOrd="0" destOrd="0" presId="urn:microsoft.com/office/officeart/2005/8/layout/chevron1"/>
    <dgm:cxn modelId="{9E13B917-8C4B-4C0B-AB59-5CEC5DDB6172}" type="presParOf" srcId="{F6A610E3-D799-4019-AECC-E7324A926F72}" destId="{696D037E-262F-4588-956C-BED9E5F30918}" srcOrd="0" destOrd="0" presId="urn:microsoft.com/office/officeart/2005/8/layout/chevron1"/>
    <dgm:cxn modelId="{B9706053-52BE-4E23-BD13-324605DD286F}" type="presParOf" srcId="{F6A610E3-D799-4019-AECC-E7324A926F72}" destId="{DAA3DC53-80A6-4498-8D40-233E4271B9E5}" srcOrd="1" destOrd="0" presId="urn:microsoft.com/office/officeart/2005/8/layout/chevron1"/>
    <dgm:cxn modelId="{F74A6FCB-E026-447F-BA86-28750B06F77D}" type="presParOf" srcId="{F6A610E3-D799-4019-AECC-E7324A926F72}" destId="{D7174C0F-AD56-411D-AD51-529CB8CC3CBF}" srcOrd="2" destOrd="0" presId="urn:microsoft.com/office/officeart/2005/8/layout/chevron1"/>
    <dgm:cxn modelId="{2C250C34-21EB-4BCC-90A1-0F164C347DED}" type="presParOf" srcId="{F6A610E3-D799-4019-AECC-E7324A926F72}" destId="{C45F1F6F-83ED-4D23-B351-BBB5076820EA}" srcOrd="3" destOrd="0" presId="urn:microsoft.com/office/officeart/2005/8/layout/chevron1"/>
    <dgm:cxn modelId="{01E1C6A0-B772-4593-A86E-708C49A55080}" type="presParOf" srcId="{F6A610E3-D799-4019-AECC-E7324A926F72}" destId="{AEBBE919-B782-420F-B15B-5FC923C582C8}" srcOrd="4" destOrd="0" presId="urn:microsoft.com/office/officeart/2005/8/layout/chevron1"/>
    <dgm:cxn modelId="{65066FB1-8D04-49E7-9C98-351C298AE49F}" type="presParOf" srcId="{F6A610E3-D799-4019-AECC-E7324A926F72}" destId="{02DCAE6F-16D9-4893-ABA4-55B220052ECF}" srcOrd="5" destOrd="0" presId="urn:microsoft.com/office/officeart/2005/8/layout/chevron1"/>
    <dgm:cxn modelId="{3E2A2903-37DD-4945-98ED-AC022FD95365}" type="presParOf" srcId="{F6A610E3-D799-4019-AECC-E7324A926F72}" destId="{E9014802-3723-4D28-908F-026C90E4F73E}" srcOrd="6" destOrd="0" presId="urn:microsoft.com/office/officeart/2005/8/layout/chevron1"/>
    <dgm:cxn modelId="{116C09AA-34B7-48EF-BE3D-83DAC0C95A2B}" type="presParOf" srcId="{F6A610E3-D799-4019-AECC-E7324A926F72}" destId="{25B51AD7-FB68-4E96-B4CB-2A4A8D75F6F6}" srcOrd="7" destOrd="0" presId="urn:microsoft.com/office/officeart/2005/8/layout/chevron1"/>
    <dgm:cxn modelId="{5538E83B-7C03-438E-8172-21E5C9770B50}" type="presParOf" srcId="{F6A610E3-D799-4019-AECC-E7324A926F72}" destId="{57624FA0-1144-4A99-A209-46EA9C8E05BC}" srcOrd="8" destOrd="0" presId="urn:microsoft.com/office/officeart/2005/8/layout/chevron1"/>
    <dgm:cxn modelId="{5D072C19-D6B1-45FB-987E-A1201E215AEB}" type="presParOf" srcId="{F6A610E3-D799-4019-AECC-E7324A926F72}" destId="{C9203341-F9CA-4A69-BCCB-7A09A96C5C3E}" srcOrd="9" destOrd="0" presId="urn:microsoft.com/office/officeart/2005/8/layout/chevron1"/>
    <dgm:cxn modelId="{BAD3F96B-03E5-47D0-94F2-7933B24F76D0}"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9143B45E-A035-4F09-8C56-FE7D5985EA18}" type="presOf" srcId="{ADB76929-2C6B-41F6-AC44-4BCF9AF994E4}" destId="{D7174C0F-AD56-411D-AD51-529CB8CC3CBF}"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B5D1F307-9A3B-4588-8625-089908795659}" type="presOf" srcId="{A4684206-B71E-49B0-A81F-6AAF60F35946}" destId="{57624FA0-1144-4A99-A209-46EA9C8E05BC}" srcOrd="0" destOrd="0" presId="urn:microsoft.com/office/officeart/2005/8/layout/chevron1"/>
    <dgm:cxn modelId="{7BAC16B1-49B2-4C41-A1FB-4C953006FA65}"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21D09363-0ECA-4224-832D-BD30B8D251D0}" type="presOf" srcId="{7FC7B31E-77D9-457B-A21F-C71EC93B3B2E}" destId="{F6A610E3-D799-4019-AECC-E7324A926F72}" srcOrd="0" destOrd="0" presId="urn:microsoft.com/office/officeart/2005/8/layout/chevron1"/>
    <dgm:cxn modelId="{B04B9BAE-5646-4729-BDB9-808633C546D4}"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921F2046-4011-4430-A433-4BCC3E303070}" type="presOf" srcId="{204CF97E-7C7B-403D-846D-F4B489C3D11E}" destId="{696D037E-262F-4588-956C-BED9E5F30918}" srcOrd="0" destOrd="0" presId="urn:microsoft.com/office/officeart/2005/8/layout/chevron1"/>
    <dgm:cxn modelId="{B097F68D-6AB6-4DCC-8D5F-1EDEA7ED68A6}" type="presOf" srcId="{1230D929-599A-4D2C-942A-2CC0BC7CAB51}" destId="{D2AACEE6-C5FD-4240-B414-4FB5C93DF4CD}" srcOrd="0" destOrd="0" presId="urn:microsoft.com/office/officeart/2005/8/layout/chevron1"/>
    <dgm:cxn modelId="{EACDA4C2-47D3-4ECF-9918-85C5082307B5}" type="presParOf" srcId="{F6A610E3-D799-4019-AECC-E7324A926F72}" destId="{696D037E-262F-4588-956C-BED9E5F30918}" srcOrd="0" destOrd="0" presId="urn:microsoft.com/office/officeart/2005/8/layout/chevron1"/>
    <dgm:cxn modelId="{2093F84D-2546-4B0C-B3C4-B1C339FCEF13}" type="presParOf" srcId="{F6A610E3-D799-4019-AECC-E7324A926F72}" destId="{DAA3DC53-80A6-4498-8D40-233E4271B9E5}" srcOrd="1" destOrd="0" presId="urn:microsoft.com/office/officeart/2005/8/layout/chevron1"/>
    <dgm:cxn modelId="{5332B425-B20B-4F3D-9B75-750F4F5F8026}" type="presParOf" srcId="{F6A610E3-D799-4019-AECC-E7324A926F72}" destId="{D7174C0F-AD56-411D-AD51-529CB8CC3CBF}" srcOrd="2" destOrd="0" presId="urn:microsoft.com/office/officeart/2005/8/layout/chevron1"/>
    <dgm:cxn modelId="{1C71D7E4-2DE7-4BAF-8617-237FEE2FE000}" type="presParOf" srcId="{F6A610E3-D799-4019-AECC-E7324A926F72}" destId="{C45F1F6F-83ED-4D23-B351-BBB5076820EA}" srcOrd="3" destOrd="0" presId="urn:microsoft.com/office/officeart/2005/8/layout/chevron1"/>
    <dgm:cxn modelId="{E8BE7607-FED3-44F4-80D6-9D10FF4ED0CD}" type="presParOf" srcId="{F6A610E3-D799-4019-AECC-E7324A926F72}" destId="{AEBBE919-B782-420F-B15B-5FC923C582C8}" srcOrd="4" destOrd="0" presId="urn:microsoft.com/office/officeart/2005/8/layout/chevron1"/>
    <dgm:cxn modelId="{23B51585-2AB1-400F-A1FE-73A63423C327}" type="presParOf" srcId="{F6A610E3-D799-4019-AECC-E7324A926F72}" destId="{02DCAE6F-16D9-4893-ABA4-55B220052ECF}" srcOrd="5" destOrd="0" presId="urn:microsoft.com/office/officeart/2005/8/layout/chevron1"/>
    <dgm:cxn modelId="{458E58AB-2C43-47DA-88A7-5F06FD865BB6}" type="presParOf" srcId="{F6A610E3-D799-4019-AECC-E7324A926F72}" destId="{E9014802-3723-4D28-908F-026C90E4F73E}" srcOrd="6" destOrd="0" presId="urn:microsoft.com/office/officeart/2005/8/layout/chevron1"/>
    <dgm:cxn modelId="{8FC3C66C-B340-49A7-B9BA-C76A61CF123D}" type="presParOf" srcId="{F6A610E3-D799-4019-AECC-E7324A926F72}" destId="{25B51AD7-FB68-4E96-B4CB-2A4A8D75F6F6}" srcOrd="7" destOrd="0" presId="urn:microsoft.com/office/officeart/2005/8/layout/chevron1"/>
    <dgm:cxn modelId="{1A37AE89-C9DA-4338-803C-7FCBAEE42707}" type="presParOf" srcId="{F6A610E3-D799-4019-AECC-E7324A926F72}" destId="{57624FA0-1144-4A99-A209-46EA9C8E05BC}" srcOrd="8" destOrd="0" presId="urn:microsoft.com/office/officeart/2005/8/layout/chevron1"/>
    <dgm:cxn modelId="{AFAA3DAB-45BA-4F09-A413-5F8F8F3C5ECF}" type="presParOf" srcId="{F6A610E3-D799-4019-AECC-E7324A926F72}" destId="{C9203341-F9CA-4A69-BCCB-7A09A96C5C3E}" srcOrd="9" destOrd="0" presId="urn:microsoft.com/office/officeart/2005/8/layout/chevron1"/>
    <dgm:cxn modelId="{486C2061-CCBF-49E6-B7CD-10D0C613446E}"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972BC536-805A-4FD0-8A43-3BD0E4D4FB70}" type="presOf" srcId="{ADB76929-2C6B-41F6-AC44-4BCF9AF994E4}" destId="{D7174C0F-AD56-411D-AD51-529CB8CC3CBF}"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DF1E5D5-323B-4C79-9FE9-31E7C1ACAB46}" type="presOf" srcId="{A9037DF4-020A-4A29-9A16-87133ECA3CDE}" destId="{E9014802-3723-4D28-908F-026C90E4F73E}"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046D9261-4987-4169-A43E-B2E8F314C33E}" type="presOf" srcId="{A4684206-B71E-49B0-A81F-6AAF60F35946}" destId="{57624FA0-1144-4A99-A209-46EA9C8E05BC}" srcOrd="0" destOrd="0" presId="urn:microsoft.com/office/officeart/2005/8/layout/chevron1"/>
    <dgm:cxn modelId="{06D97DD9-3DAB-481F-B478-9E15FD54669E}"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A0803F9A-3098-467D-942A-D063353604FD}" type="presOf" srcId="{7FC7B31E-77D9-457B-A21F-C71EC93B3B2E}" destId="{F6A610E3-D799-4019-AECC-E7324A926F72}" srcOrd="0" destOrd="0" presId="urn:microsoft.com/office/officeart/2005/8/layout/chevron1"/>
    <dgm:cxn modelId="{D67EB906-87D1-4FFE-972E-741E4C7EFFD8}" type="presOf" srcId="{204CF97E-7C7B-403D-846D-F4B489C3D11E}" destId="{696D037E-262F-4588-956C-BED9E5F30918}" srcOrd="0" destOrd="0" presId="urn:microsoft.com/office/officeart/2005/8/layout/chevron1"/>
    <dgm:cxn modelId="{61B50860-9151-4843-818B-5DB72EF89985}" type="presOf" srcId="{6F1D9560-30F7-4901-BBA3-2B8A3F9FCF19}" destId="{AEBBE919-B782-420F-B15B-5FC923C582C8}" srcOrd="0" destOrd="0" presId="urn:microsoft.com/office/officeart/2005/8/layout/chevron1"/>
    <dgm:cxn modelId="{566147FF-2A8D-4AE6-B41E-1BE55A39E354}" type="presParOf" srcId="{F6A610E3-D799-4019-AECC-E7324A926F72}" destId="{696D037E-262F-4588-956C-BED9E5F30918}" srcOrd="0" destOrd="0" presId="urn:microsoft.com/office/officeart/2005/8/layout/chevron1"/>
    <dgm:cxn modelId="{D04B98ED-FBCA-4FDB-AB86-440C0194078C}" type="presParOf" srcId="{F6A610E3-D799-4019-AECC-E7324A926F72}" destId="{DAA3DC53-80A6-4498-8D40-233E4271B9E5}" srcOrd="1" destOrd="0" presId="urn:microsoft.com/office/officeart/2005/8/layout/chevron1"/>
    <dgm:cxn modelId="{F061B0B5-AE60-47DB-B03C-38F98D465AD7}" type="presParOf" srcId="{F6A610E3-D799-4019-AECC-E7324A926F72}" destId="{D7174C0F-AD56-411D-AD51-529CB8CC3CBF}" srcOrd="2" destOrd="0" presId="urn:microsoft.com/office/officeart/2005/8/layout/chevron1"/>
    <dgm:cxn modelId="{49526B43-03B1-4A21-9A4C-5D21E78654F4}" type="presParOf" srcId="{F6A610E3-D799-4019-AECC-E7324A926F72}" destId="{C45F1F6F-83ED-4D23-B351-BBB5076820EA}" srcOrd="3" destOrd="0" presId="urn:microsoft.com/office/officeart/2005/8/layout/chevron1"/>
    <dgm:cxn modelId="{4FE01321-4819-4133-B7CD-7A7DD7E89E3C}" type="presParOf" srcId="{F6A610E3-D799-4019-AECC-E7324A926F72}" destId="{AEBBE919-B782-420F-B15B-5FC923C582C8}" srcOrd="4" destOrd="0" presId="urn:microsoft.com/office/officeart/2005/8/layout/chevron1"/>
    <dgm:cxn modelId="{4EFECC87-E02E-423E-8EEE-C8CFDBCFF144}" type="presParOf" srcId="{F6A610E3-D799-4019-AECC-E7324A926F72}" destId="{02DCAE6F-16D9-4893-ABA4-55B220052ECF}" srcOrd="5" destOrd="0" presId="urn:microsoft.com/office/officeart/2005/8/layout/chevron1"/>
    <dgm:cxn modelId="{36A4A0CD-AB8E-43D9-8866-AF1D706A67A1}" type="presParOf" srcId="{F6A610E3-D799-4019-AECC-E7324A926F72}" destId="{E9014802-3723-4D28-908F-026C90E4F73E}" srcOrd="6" destOrd="0" presId="urn:microsoft.com/office/officeart/2005/8/layout/chevron1"/>
    <dgm:cxn modelId="{2B7394BE-2631-4065-9456-B71F928FFD31}" type="presParOf" srcId="{F6A610E3-D799-4019-AECC-E7324A926F72}" destId="{25B51AD7-FB68-4E96-B4CB-2A4A8D75F6F6}" srcOrd="7" destOrd="0" presId="urn:microsoft.com/office/officeart/2005/8/layout/chevron1"/>
    <dgm:cxn modelId="{18704840-61D8-459D-808E-6858E2FA5131}" type="presParOf" srcId="{F6A610E3-D799-4019-AECC-E7324A926F72}" destId="{57624FA0-1144-4A99-A209-46EA9C8E05BC}" srcOrd="8" destOrd="0" presId="urn:microsoft.com/office/officeart/2005/8/layout/chevron1"/>
    <dgm:cxn modelId="{6E784825-B8AB-4051-99C2-4E7F1B0CC24E}" type="presParOf" srcId="{F6A610E3-D799-4019-AECC-E7324A926F72}" destId="{C9203341-F9CA-4A69-BCCB-7A09A96C5C3E}" srcOrd="9" destOrd="0" presId="urn:microsoft.com/office/officeart/2005/8/layout/chevron1"/>
    <dgm:cxn modelId="{9B24DB67-3F79-4164-A6BF-147B9333BC0A}"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3002BA26-B608-4DD9-8A07-6831B1696360}" type="presOf" srcId="{7FC7B31E-77D9-457B-A21F-C71EC93B3B2E}" destId="{F6A610E3-D799-4019-AECC-E7324A926F72}" srcOrd="0" destOrd="0" presId="urn:microsoft.com/office/officeart/2005/8/layout/chevron1"/>
    <dgm:cxn modelId="{0AB0758F-17FB-4408-986C-6F991378C695}" type="presOf" srcId="{1230D929-599A-4D2C-942A-2CC0BC7CAB51}" destId="{D2AACEE6-C5FD-4240-B414-4FB5C93DF4CD}"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78E8CA63-ACB9-4A6E-A04C-476ACB3236EB}" type="presOf" srcId="{6F1D9560-30F7-4901-BBA3-2B8A3F9FCF19}" destId="{AEBBE919-B782-420F-B15B-5FC923C582C8}" srcOrd="0" destOrd="0" presId="urn:microsoft.com/office/officeart/2005/8/layout/chevron1"/>
    <dgm:cxn modelId="{E16DC725-0E65-40C7-930A-3CA240395ED6}" type="presOf" srcId="{A4684206-B71E-49B0-A81F-6AAF60F35946}" destId="{57624FA0-1144-4A99-A209-46EA9C8E05BC}"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BEBF88E6-98A9-45BD-B9ED-6BEA51681D1B}" type="presOf" srcId="{204CF97E-7C7B-403D-846D-F4B489C3D11E}" destId="{696D037E-262F-4588-956C-BED9E5F3091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4B5297F9-B4FA-43CC-9368-126F6AE79AF6}" type="presOf" srcId="{A9037DF4-020A-4A29-9A16-87133ECA3CDE}" destId="{E9014802-3723-4D28-908F-026C90E4F73E}" srcOrd="0" destOrd="0" presId="urn:microsoft.com/office/officeart/2005/8/layout/chevron1"/>
    <dgm:cxn modelId="{81D8F095-EE34-4CBE-8C7B-4D58AC1255E9}"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C5BB53BD-F27E-4425-AE7F-F1E5EA8405D9}" type="presParOf" srcId="{F6A610E3-D799-4019-AECC-E7324A926F72}" destId="{696D037E-262F-4588-956C-BED9E5F30918}" srcOrd="0" destOrd="0" presId="urn:microsoft.com/office/officeart/2005/8/layout/chevron1"/>
    <dgm:cxn modelId="{353E3AEF-6558-4D30-A2AB-F39F37393F3F}" type="presParOf" srcId="{F6A610E3-D799-4019-AECC-E7324A926F72}" destId="{DAA3DC53-80A6-4498-8D40-233E4271B9E5}" srcOrd="1" destOrd="0" presId="urn:microsoft.com/office/officeart/2005/8/layout/chevron1"/>
    <dgm:cxn modelId="{AD3D16A9-CA25-4A86-90A2-7A51FB71F31A}" type="presParOf" srcId="{F6A610E3-D799-4019-AECC-E7324A926F72}" destId="{D7174C0F-AD56-411D-AD51-529CB8CC3CBF}" srcOrd="2" destOrd="0" presId="urn:microsoft.com/office/officeart/2005/8/layout/chevron1"/>
    <dgm:cxn modelId="{E6D07DE3-B2AB-4579-AD29-0F875BD5635B}" type="presParOf" srcId="{F6A610E3-D799-4019-AECC-E7324A926F72}" destId="{C45F1F6F-83ED-4D23-B351-BBB5076820EA}" srcOrd="3" destOrd="0" presId="urn:microsoft.com/office/officeart/2005/8/layout/chevron1"/>
    <dgm:cxn modelId="{4AE1BA6D-F8AA-4C83-93D6-697F50AB054F}" type="presParOf" srcId="{F6A610E3-D799-4019-AECC-E7324A926F72}" destId="{AEBBE919-B782-420F-B15B-5FC923C582C8}" srcOrd="4" destOrd="0" presId="urn:microsoft.com/office/officeart/2005/8/layout/chevron1"/>
    <dgm:cxn modelId="{C0E8D56B-BF37-4A45-A889-B838573DD1AC}" type="presParOf" srcId="{F6A610E3-D799-4019-AECC-E7324A926F72}" destId="{02DCAE6F-16D9-4893-ABA4-55B220052ECF}" srcOrd="5" destOrd="0" presId="urn:microsoft.com/office/officeart/2005/8/layout/chevron1"/>
    <dgm:cxn modelId="{6E2451A3-9E5B-4455-8C28-E287509D3188}" type="presParOf" srcId="{F6A610E3-D799-4019-AECC-E7324A926F72}" destId="{E9014802-3723-4D28-908F-026C90E4F73E}" srcOrd="6" destOrd="0" presId="urn:microsoft.com/office/officeart/2005/8/layout/chevron1"/>
    <dgm:cxn modelId="{5BAD21C8-2239-4607-BF7A-3AFF540B6ADA}" type="presParOf" srcId="{F6A610E3-D799-4019-AECC-E7324A926F72}" destId="{25B51AD7-FB68-4E96-B4CB-2A4A8D75F6F6}" srcOrd="7" destOrd="0" presId="urn:microsoft.com/office/officeart/2005/8/layout/chevron1"/>
    <dgm:cxn modelId="{6B285B89-8B93-463C-BF96-E2EE73459C61}" type="presParOf" srcId="{F6A610E3-D799-4019-AECC-E7324A926F72}" destId="{57624FA0-1144-4A99-A209-46EA9C8E05BC}" srcOrd="8" destOrd="0" presId="urn:microsoft.com/office/officeart/2005/8/layout/chevron1"/>
    <dgm:cxn modelId="{0645AE23-BC10-43C4-BA12-068A7C6957FA}" type="presParOf" srcId="{F6A610E3-D799-4019-AECC-E7324A926F72}" destId="{C9203341-F9CA-4A69-BCCB-7A09A96C5C3E}" srcOrd="9" destOrd="0" presId="urn:microsoft.com/office/officeart/2005/8/layout/chevron1"/>
    <dgm:cxn modelId="{18F62CA5-8973-4DFF-9F7C-DB124007A41E}"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8.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B8D9593B-1AB3-495E-BFB6-29C2E7229BCB}" type="presOf" srcId="{6F1D9560-30F7-4901-BBA3-2B8A3F9FCF19}" destId="{AEBBE919-B782-420F-B15B-5FC923C582C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EB0EA19C-53E2-48EB-AE72-D5986FADB28F}" type="presOf" srcId="{ADB76929-2C6B-41F6-AC44-4BCF9AF994E4}" destId="{D7174C0F-AD56-411D-AD51-529CB8CC3CBF}" srcOrd="0" destOrd="0" presId="urn:microsoft.com/office/officeart/2005/8/layout/chevron1"/>
    <dgm:cxn modelId="{5DA6C6A7-273C-48AD-ACAD-C50FB8D58F83}"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714AF34A-D917-4976-B826-E47B5FBC0053}" type="presOf" srcId="{204CF97E-7C7B-403D-846D-F4B489C3D11E}" destId="{696D037E-262F-4588-956C-BED9E5F3091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66D4CAC4-8173-409B-85AE-9E5E9FDFC1F4}" type="presOf" srcId="{A4684206-B71E-49B0-A81F-6AAF60F35946}" destId="{57624FA0-1144-4A99-A209-46EA9C8E05BC}" srcOrd="0" destOrd="0" presId="urn:microsoft.com/office/officeart/2005/8/layout/chevron1"/>
    <dgm:cxn modelId="{054BB1A8-B93D-4D9D-BE35-21CA32A7DA4E}" type="presOf" srcId="{7FC7B31E-77D9-457B-A21F-C71EC93B3B2E}" destId="{F6A610E3-D799-4019-AECC-E7324A926F72}" srcOrd="0" destOrd="0" presId="urn:microsoft.com/office/officeart/2005/8/layout/chevron1"/>
    <dgm:cxn modelId="{956A0E7E-168D-44D1-ABA2-609759F104A3}"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623EEF0A-D7FA-4943-8183-EB44C1CAD5BD}" type="presParOf" srcId="{F6A610E3-D799-4019-AECC-E7324A926F72}" destId="{696D037E-262F-4588-956C-BED9E5F30918}" srcOrd="0" destOrd="0" presId="urn:microsoft.com/office/officeart/2005/8/layout/chevron1"/>
    <dgm:cxn modelId="{4BE0309B-99A2-495A-A29E-C17EA151DCB2}" type="presParOf" srcId="{F6A610E3-D799-4019-AECC-E7324A926F72}" destId="{DAA3DC53-80A6-4498-8D40-233E4271B9E5}" srcOrd="1" destOrd="0" presId="urn:microsoft.com/office/officeart/2005/8/layout/chevron1"/>
    <dgm:cxn modelId="{2C15E547-7BC9-419E-973F-14C990D48581}" type="presParOf" srcId="{F6A610E3-D799-4019-AECC-E7324A926F72}" destId="{D7174C0F-AD56-411D-AD51-529CB8CC3CBF}" srcOrd="2" destOrd="0" presId="urn:microsoft.com/office/officeart/2005/8/layout/chevron1"/>
    <dgm:cxn modelId="{5A0C4ADF-7110-45C1-B524-9BE4FD8907DF}" type="presParOf" srcId="{F6A610E3-D799-4019-AECC-E7324A926F72}" destId="{C45F1F6F-83ED-4D23-B351-BBB5076820EA}" srcOrd="3" destOrd="0" presId="urn:microsoft.com/office/officeart/2005/8/layout/chevron1"/>
    <dgm:cxn modelId="{37F6CDA8-4660-45A7-BABD-7DC057FD9D94}" type="presParOf" srcId="{F6A610E3-D799-4019-AECC-E7324A926F72}" destId="{AEBBE919-B782-420F-B15B-5FC923C582C8}" srcOrd="4" destOrd="0" presId="urn:microsoft.com/office/officeart/2005/8/layout/chevron1"/>
    <dgm:cxn modelId="{9C663ACB-C28C-4A2F-AD69-8F42D2765696}" type="presParOf" srcId="{F6A610E3-D799-4019-AECC-E7324A926F72}" destId="{02DCAE6F-16D9-4893-ABA4-55B220052ECF}" srcOrd="5" destOrd="0" presId="urn:microsoft.com/office/officeart/2005/8/layout/chevron1"/>
    <dgm:cxn modelId="{E0DAFFED-E343-42ED-AB9B-D63B1A9BEF35}" type="presParOf" srcId="{F6A610E3-D799-4019-AECC-E7324A926F72}" destId="{E9014802-3723-4D28-908F-026C90E4F73E}" srcOrd="6" destOrd="0" presId="urn:microsoft.com/office/officeart/2005/8/layout/chevron1"/>
    <dgm:cxn modelId="{378AE3A9-0A2A-46BD-BC6B-1A7B415C39DB}" type="presParOf" srcId="{F6A610E3-D799-4019-AECC-E7324A926F72}" destId="{25B51AD7-FB68-4E96-B4CB-2A4A8D75F6F6}" srcOrd="7" destOrd="0" presId="urn:microsoft.com/office/officeart/2005/8/layout/chevron1"/>
    <dgm:cxn modelId="{595F2EC1-0339-41BF-8D33-17500DD8DCC4}" type="presParOf" srcId="{F6A610E3-D799-4019-AECC-E7324A926F72}" destId="{57624FA0-1144-4A99-A209-46EA9C8E05BC}" srcOrd="8" destOrd="0" presId="urn:microsoft.com/office/officeart/2005/8/layout/chevron1"/>
    <dgm:cxn modelId="{C04956D2-0D1E-4772-A787-DC4FFCDD0A79}" type="presParOf" srcId="{F6A610E3-D799-4019-AECC-E7324A926F72}" destId="{C9203341-F9CA-4A69-BCCB-7A09A96C5C3E}" srcOrd="9" destOrd="0" presId="urn:microsoft.com/office/officeart/2005/8/layout/chevron1"/>
    <dgm:cxn modelId="{E108F257-F423-4445-BE60-3629B87BECE5}"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9.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21CA838E-3121-4335-95BD-F0C95F27C1A5}" type="presOf" srcId="{6F1D9560-30F7-4901-BBA3-2B8A3F9FCF19}" destId="{AEBBE919-B782-420F-B15B-5FC923C582C8}" srcOrd="0" destOrd="0" presId="urn:microsoft.com/office/officeart/2005/8/layout/chevron1"/>
    <dgm:cxn modelId="{F6F46709-70D5-44A5-A56B-F1CF882A6E78}" type="presOf" srcId="{A4684206-B71E-49B0-A81F-6AAF60F35946}" destId="{57624FA0-1144-4A99-A209-46EA9C8E05BC}"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F9CE8811-B866-40DA-91C1-125C5C7E60B8}"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0F4D417E-E667-4DE2-AC08-DA0F59FCE5EC}"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F909DC36-C553-4E1A-801F-0505745E4BAB}" type="presOf" srcId="{204CF97E-7C7B-403D-846D-F4B489C3D11E}" destId="{696D037E-262F-4588-956C-BED9E5F30918}" srcOrd="0" destOrd="0" presId="urn:microsoft.com/office/officeart/2005/8/layout/chevron1"/>
    <dgm:cxn modelId="{8368A0F4-455C-4EBB-8094-DC4BAF7C84F1}" type="presOf" srcId="{7FC7B31E-77D9-457B-A21F-C71EC93B3B2E}" destId="{F6A610E3-D799-4019-AECC-E7324A926F72}" srcOrd="0" destOrd="0" presId="urn:microsoft.com/office/officeart/2005/8/layout/chevron1"/>
    <dgm:cxn modelId="{70C2F581-11B3-43FF-8D22-87D30FFD52AB}" type="presOf" srcId="{ADB76929-2C6B-41F6-AC44-4BCF9AF994E4}" destId="{D7174C0F-AD56-411D-AD51-529CB8CC3CBF}" srcOrd="0" destOrd="0" presId="urn:microsoft.com/office/officeart/2005/8/layout/chevron1"/>
    <dgm:cxn modelId="{EF93CAAB-742B-4189-A961-F3C1058A245A}" type="presParOf" srcId="{F6A610E3-D799-4019-AECC-E7324A926F72}" destId="{696D037E-262F-4588-956C-BED9E5F30918}" srcOrd="0" destOrd="0" presId="urn:microsoft.com/office/officeart/2005/8/layout/chevron1"/>
    <dgm:cxn modelId="{C8C4A79C-70DD-4FB9-BC3A-44F4A352D3F6}" type="presParOf" srcId="{F6A610E3-D799-4019-AECC-E7324A926F72}" destId="{DAA3DC53-80A6-4498-8D40-233E4271B9E5}" srcOrd="1" destOrd="0" presId="urn:microsoft.com/office/officeart/2005/8/layout/chevron1"/>
    <dgm:cxn modelId="{94A65786-CCFE-418D-AF49-9639EF26923F}" type="presParOf" srcId="{F6A610E3-D799-4019-AECC-E7324A926F72}" destId="{D7174C0F-AD56-411D-AD51-529CB8CC3CBF}" srcOrd="2" destOrd="0" presId="urn:microsoft.com/office/officeart/2005/8/layout/chevron1"/>
    <dgm:cxn modelId="{DB6B08A9-476F-41C1-B440-3D265772F599}" type="presParOf" srcId="{F6A610E3-D799-4019-AECC-E7324A926F72}" destId="{C45F1F6F-83ED-4D23-B351-BBB5076820EA}" srcOrd="3" destOrd="0" presId="urn:microsoft.com/office/officeart/2005/8/layout/chevron1"/>
    <dgm:cxn modelId="{53BE963D-00A3-47D7-BD0A-B904C067B866}" type="presParOf" srcId="{F6A610E3-D799-4019-AECC-E7324A926F72}" destId="{AEBBE919-B782-420F-B15B-5FC923C582C8}" srcOrd="4" destOrd="0" presId="urn:microsoft.com/office/officeart/2005/8/layout/chevron1"/>
    <dgm:cxn modelId="{18B813AD-CDC2-4E44-AA7D-83AD0A5614C4}" type="presParOf" srcId="{F6A610E3-D799-4019-AECC-E7324A926F72}" destId="{02DCAE6F-16D9-4893-ABA4-55B220052ECF}" srcOrd="5" destOrd="0" presId="urn:microsoft.com/office/officeart/2005/8/layout/chevron1"/>
    <dgm:cxn modelId="{2931D005-834F-45C5-8897-C4BD33FF649F}" type="presParOf" srcId="{F6A610E3-D799-4019-AECC-E7324A926F72}" destId="{E9014802-3723-4D28-908F-026C90E4F73E}" srcOrd="6" destOrd="0" presId="urn:microsoft.com/office/officeart/2005/8/layout/chevron1"/>
    <dgm:cxn modelId="{1C3D7BE4-66F9-4AE8-A5C8-CBFA98F763DA}" type="presParOf" srcId="{F6A610E3-D799-4019-AECC-E7324A926F72}" destId="{25B51AD7-FB68-4E96-B4CB-2A4A8D75F6F6}" srcOrd="7" destOrd="0" presId="urn:microsoft.com/office/officeart/2005/8/layout/chevron1"/>
    <dgm:cxn modelId="{EF11387E-4DDD-434A-B5E5-CA470229F94C}" type="presParOf" srcId="{F6A610E3-D799-4019-AECC-E7324A926F72}" destId="{57624FA0-1144-4A99-A209-46EA9C8E05BC}" srcOrd="8" destOrd="0" presId="urn:microsoft.com/office/officeart/2005/8/layout/chevron1"/>
    <dgm:cxn modelId="{98DAC9AD-36F1-48A5-B49C-DF29F383A426}" type="presParOf" srcId="{F6A610E3-D799-4019-AECC-E7324A926F72}" destId="{C9203341-F9CA-4A69-BCCB-7A09A96C5C3E}" srcOrd="9" destOrd="0" presId="urn:microsoft.com/office/officeart/2005/8/layout/chevron1"/>
    <dgm:cxn modelId="{2764E505-687C-49B6-94E3-C57B650AF1E5}"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1774F79E-22E8-4137-8369-EFFA3F1EE9CD}" type="presOf" srcId="{A9037DF4-020A-4A29-9A16-87133ECA3CDE}" destId="{E9014802-3723-4D28-908F-026C90E4F73E}" srcOrd="0" destOrd="0" presId="urn:microsoft.com/office/officeart/2005/8/layout/chevron1"/>
    <dgm:cxn modelId="{92D96865-FCA9-4E02-98CE-FE88F4019ED1}"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1AC7460-217B-41C2-B2D2-B528146F3B8E}" srcId="{7FC7B31E-77D9-457B-A21F-C71EC93B3B2E}" destId="{6F1D9560-30F7-4901-BBA3-2B8A3F9FCF19}" srcOrd="2" destOrd="0" parTransId="{F3ACBA97-F7BB-49D8-BA16-4CFB0C10C86C}" sibTransId="{F9911C66-16AC-43F2-AE36-4E6924773341}"/>
    <dgm:cxn modelId="{D19A2CDE-A229-4DAC-9DD9-5F25C1CE497F}" srcId="{7FC7B31E-77D9-457B-A21F-C71EC93B3B2E}" destId="{ADB76929-2C6B-41F6-AC44-4BCF9AF994E4}" srcOrd="1" destOrd="0" parTransId="{89D607AE-6624-4781-9743-CFA8560006A3}" sibTransId="{F3FA9E67-E1E5-4421-8141-D8DE2F5E8825}"/>
    <dgm:cxn modelId="{B3B6538B-5933-47BB-A433-AA0941B84471}" srcId="{7FC7B31E-77D9-457B-A21F-C71EC93B3B2E}" destId="{A4684206-B71E-49B0-A81F-6AAF60F35946}" srcOrd="4" destOrd="0" parTransId="{54D4C13A-40E2-4658-8B3B-F0F9E38E0651}" sibTransId="{795102AA-A39D-4415-8A71-698CA9F373F6}"/>
    <dgm:cxn modelId="{A36C3CC8-1A72-494F-8BFA-52B370127CB4}" srcId="{7FC7B31E-77D9-457B-A21F-C71EC93B3B2E}" destId="{1230D929-599A-4D2C-942A-2CC0BC7CAB51}" srcOrd="5" destOrd="0" parTransId="{A3B13D4C-7412-4E0B-8B6E-1C41A0A2576C}" sibTransId="{830AA264-982D-4FCE-AF31-1F623063E993}"/>
    <dgm:cxn modelId="{25E3241D-9DB5-46BC-B1F3-6F2B00D4AF68}"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1F554E84-A131-40BF-86F6-D5492E9C451F}" type="presOf" srcId="{6F1D9560-30F7-4901-BBA3-2B8A3F9FCF19}" destId="{AEBBE919-B782-420F-B15B-5FC923C582C8}" srcOrd="0" destOrd="0" presId="urn:microsoft.com/office/officeart/2005/8/layout/chevron1"/>
    <dgm:cxn modelId="{5B6EA3FB-C3F7-4007-B74D-5995BCB691B5}" type="presOf" srcId="{204CF97E-7C7B-403D-846D-F4B489C3D11E}" destId="{696D037E-262F-4588-956C-BED9E5F30918}" srcOrd="0" destOrd="0" presId="urn:microsoft.com/office/officeart/2005/8/layout/chevron1"/>
    <dgm:cxn modelId="{029B5FC4-0A48-428C-B136-86BBAA7A0F7B}" type="presOf" srcId="{1230D929-599A-4D2C-942A-2CC0BC7CAB51}" destId="{D2AACEE6-C5FD-4240-B414-4FB5C93DF4CD}" srcOrd="0" destOrd="0" presId="urn:microsoft.com/office/officeart/2005/8/layout/chevron1"/>
    <dgm:cxn modelId="{8DE50AF5-6754-4412-863E-EE435A6E6D86}" type="presOf" srcId="{ADB76929-2C6B-41F6-AC44-4BCF9AF994E4}" destId="{D7174C0F-AD56-411D-AD51-529CB8CC3CBF}" srcOrd="0" destOrd="0" presId="urn:microsoft.com/office/officeart/2005/8/layout/chevron1"/>
    <dgm:cxn modelId="{99FA6E95-DFBE-41A1-BB62-D52FF0DBB779}" type="presParOf" srcId="{F6A610E3-D799-4019-AECC-E7324A926F72}" destId="{696D037E-262F-4588-956C-BED9E5F30918}" srcOrd="0" destOrd="0" presId="urn:microsoft.com/office/officeart/2005/8/layout/chevron1"/>
    <dgm:cxn modelId="{35CFD967-C2EB-4C44-BB3F-AD56CE75AE23}" type="presParOf" srcId="{F6A610E3-D799-4019-AECC-E7324A926F72}" destId="{DAA3DC53-80A6-4498-8D40-233E4271B9E5}" srcOrd="1" destOrd="0" presId="urn:microsoft.com/office/officeart/2005/8/layout/chevron1"/>
    <dgm:cxn modelId="{474F4A9D-F6B2-410F-8315-292B2AFBAD8E}" type="presParOf" srcId="{F6A610E3-D799-4019-AECC-E7324A926F72}" destId="{D7174C0F-AD56-411D-AD51-529CB8CC3CBF}" srcOrd="2" destOrd="0" presId="urn:microsoft.com/office/officeart/2005/8/layout/chevron1"/>
    <dgm:cxn modelId="{B9184A22-B52D-4AC0-94CC-FD7B861FECFC}" type="presParOf" srcId="{F6A610E3-D799-4019-AECC-E7324A926F72}" destId="{C45F1F6F-83ED-4D23-B351-BBB5076820EA}" srcOrd="3" destOrd="0" presId="urn:microsoft.com/office/officeart/2005/8/layout/chevron1"/>
    <dgm:cxn modelId="{EA4AD0EA-6674-424C-AAEF-190E4B4BE1EC}" type="presParOf" srcId="{F6A610E3-D799-4019-AECC-E7324A926F72}" destId="{AEBBE919-B782-420F-B15B-5FC923C582C8}" srcOrd="4" destOrd="0" presId="urn:microsoft.com/office/officeart/2005/8/layout/chevron1"/>
    <dgm:cxn modelId="{ECC0176F-1B28-40AB-9F53-70CB597758CF}" type="presParOf" srcId="{F6A610E3-D799-4019-AECC-E7324A926F72}" destId="{02DCAE6F-16D9-4893-ABA4-55B220052ECF}" srcOrd="5" destOrd="0" presId="urn:microsoft.com/office/officeart/2005/8/layout/chevron1"/>
    <dgm:cxn modelId="{D6C22876-7F6A-4A01-955F-DDFAF53F1570}" type="presParOf" srcId="{F6A610E3-D799-4019-AECC-E7324A926F72}" destId="{E9014802-3723-4D28-908F-026C90E4F73E}" srcOrd="6" destOrd="0" presId="urn:microsoft.com/office/officeart/2005/8/layout/chevron1"/>
    <dgm:cxn modelId="{EE0641DF-9E51-4FDD-8605-30050FB83132}" type="presParOf" srcId="{F6A610E3-D799-4019-AECC-E7324A926F72}" destId="{25B51AD7-FB68-4E96-B4CB-2A4A8D75F6F6}" srcOrd="7" destOrd="0" presId="urn:microsoft.com/office/officeart/2005/8/layout/chevron1"/>
    <dgm:cxn modelId="{E6A88122-C684-4E0C-A273-AF9DFABD0E41}" type="presParOf" srcId="{F6A610E3-D799-4019-AECC-E7324A926F72}" destId="{57624FA0-1144-4A99-A209-46EA9C8E05BC}" srcOrd="8" destOrd="0" presId="urn:microsoft.com/office/officeart/2005/8/layout/chevron1"/>
    <dgm:cxn modelId="{B8769521-ED1F-4916-9FAE-3C76C914B715}" type="presParOf" srcId="{F6A610E3-D799-4019-AECC-E7324A926F72}" destId="{C9203341-F9CA-4A69-BCCB-7A09A96C5C3E}" srcOrd="9" destOrd="0" presId="urn:microsoft.com/office/officeart/2005/8/layout/chevron1"/>
    <dgm:cxn modelId="{58E5BA44-ECED-4188-BC95-B48B392AAE48}"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53560AB7-DF71-42D0-8633-F1838FB933B7}" type="presOf" srcId="{A9037DF4-020A-4A29-9A16-87133ECA3CDE}" destId="{E9014802-3723-4D28-908F-026C90E4F73E}"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0785827C-626F-4D7C-8D55-60EBC0A154BF}" type="presOf" srcId="{6F1D9560-30F7-4901-BBA3-2B8A3F9FCF19}" destId="{AEBBE919-B782-420F-B15B-5FC923C582C8}" srcOrd="0" destOrd="0" presId="urn:microsoft.com/office/officeart/2005/8/layout/chevron1"/>
    <dgm:cxn modelId="{E1631E9E-E9DA-4844-BE6B-D0F83991BCF3}"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6F424A5C-09C9-4ADF-A580-DE846EC587A1}" type="presOf" srcId="{ADB76929-2C6B-41F6-AC44-4BCF9AF994E4}" destId="{D7174C0F-AD56-411D-AD51-529CB8CC3CBF}" srcOrd="0" destOrd="0" presId="urn:microsoft.com/office/officeart/2005/8/layout/chevron1"/>
    <dgm:cxn modelId="{C1578611-E323-4944-A183-1F98715305B5}" type="presOf" srcId="{A4684206-B71E-49B0-A81F-6AAF60F35946}" destId="{57624FA0-1144-4A99-A209-46EA9C8E05BC}" srcOrd="0" destOrd="0" presId="urn:microsoft.com/office/officeart/2005/8/layout/chevron1"/>
    <dgm:cxn modelId="{E095F3B7-F24B-42B9-9F86-97CC059F461D}" type="presOf" srcId="{7FC7B31E-77D9-457B-A21F-C71EC93B3B2E}" destId="{F6A610E3-D799-4019-AECC-E7324A926F72}" srcOrd="0" destOrd="0" presId="urn:microsoft.com/office/officeart/2005/8/layout/chevron1"/>
    <dgm:cxn modelId="{05D2FC46-3AC2-40B2-A88A-BA2A4618307D}" type="presOf" srcId="{204CF97E-7C7B-403D-846D-F4B489C3D11E}" destId="{696D037E-262F-4588-956C-BED9E5F30918}" srcOrd="0" destOrd="0" presId="urn:microsoft.com/office/officeart/2005/8/layout/chevron1"/>
    <dgm:cxn modelId="{0A408619-CC7B-4390-BB83-2EFC8ACC9CA8}" type="presParOf" srcId="{F6A610E3-D799-4019-AECC-E7324A926F72}" destId="{696D037E-262F-4588-956C-BED9E5F30918}" srcOrd="0" destOrd="0" presId="urn:microsoft.com/office/officeart/2005/8/layout/chevron1"/>
    <dgm:cxn modelId="{77F47E54-D048-43C4-AAE7-2F88F5EAB586}" type="presParOf" srcId="{F6A610E3-D799-4019-AECC-E7324A926F72}" destId="{DAA3DC53-80A6-4498-8D40-233E4271B9E5}" srcOrd="1" destOrd="0" presId="urn:microsoft.com/office/officeart/2005/8/layout/chevron1"/>
    <dgm:cxn modelId="{3ADE38C6-7F67-4CB9-8BDD-C148D68B118D}" type="presParOf" srcId="{F6A610E3-D799-4019-AECC-E7324A926F72}" destId="{D7174C0F-AD56-411D-AD51-529CB8CC3CBF}" srcOrd="2" destOrd="0" presId="urn:microsoft.com/office/officeart/2005/8/layout/chevron1"/>
    <dgm:cxn modelId="{D0552DBF-8CB0-4959-BE04-E5847854A547}" type="presParOf" srcId="{F6A610E3-D799-4019-AECC-E7324A926F72}" destId="{C45F1F6F-83ED-4D23-B351-BBB5076820EA}" srcOrd="3" destOrd="0" presId="urn:microsoft.com/office/officeart/2005/8/layout/chevron1"/>
    <dgm:cxn modelId="{6AF6A19D-B9D7-4EEE-99CC-6FDEAA9F547C}" type="presParOf" srcId="{F6A610E3-D799-4019-AECC-E7324A926F72}" destId="{AEBBE919-B782-420F-B15B-5FC923C582C8}" srcOrd="4" destOrd="0" presId="urn:microsoft.com/office/officeart/2005/8/layout/chevron1"/>
    <dgm:cxn modelId="{99E0B522-F313-4C90-8350-1C11A15D9CDF}" type="presParOf" srcId="{F6A610E3-D799-4019-AECC-E7324A926F72}" destId="{02DCAE6F-16D9-4893-ABA4-55B220052ECF}" srcOrd="5" destOrd="0" presId="urn:microsoft.com/office/officeart/2005/8/layout/chevron1"/>
    <dgm:cxn modelId="{A828C62C-CE0C-4436-B98E-5D35EEC2B10B}" type="presParOf" srcId="{F6A610E3-D799-4019-AECC-E7324A926F72}" destId="{E9014802-3723-4D28-908F-026C90E4F73E}" srcOrd="6" destOrd="0" presId="urn:microsoft.com/office/officeart/2005/8/layout/chevron1"/>
    <dgm:cxn modelId="{4D42EF9F-B14D-48EA-A976-9381D6AD0F89}" type="presParOf" srcId="{F6A610E3-D799-4019-AECC-E7324A926F72}" destId="{25B51AD7-FB68-4E96-B4CB-2A4A8D75F6F6}" srcOrd="7" destOrd="0" presId="urn:microsoft.com/office/officeart/2005/8/layout/chevron1"/>
    <dgm:cxn modelId="{3A4259EE-852D-4806-A328-2815013327D8}" type="presParOf" srcId="{F6A610E3-D799-4019-AECC-E7324A926F72}" destId="{57624FA0-1144-4A99-A209-46EA9C8E05BC}" srcOrd="8" destOrd="0" presId="urn:microsoft.com/office/officeart/2005/8/layout/chevron1"/>
    <dgm:cxn modelId="{47F60292-2663-46A9-B8C0-812F1C8BE5CC}" type="presParOf" srcId="{F6A610E3-D799-4019-AECC-E7324A926F72}" destId="{C9203341-F9CA-4A69-BCCB-7A09A96C5C3E}" srcOrd="9" destOrd="0" presId="urn:microsoft.com/office/officeart/2005/8/layout/chevron1"/>
    <dgm:cxn modelId="{EFFC3306-B847-4EE9-AA9C-6CF9C1309E1B}"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11.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AD2AFB50-060D-48A2-9A29-63FB3E501F85}" srcId="{7FC7B31E-77D9-457B-A21F-C71EC93B3B2E}" destId="{204CF97E-7C7B-403D-846D-F4B489C3D11E}" srcOrd="0" destOrd="0" parTransId="{B8645D9A-B31E-4FC5-B908-DD8317DD2D72}" sibTransId="{4C101A87-2316-4FC1-A5CC-E467F49231A9}"/>
    <dgm:cxn modelId="{46308E05-772A-42A8-8117-DE03E8B9F43E}" type="presOf" srcId="{6F1D9560-30F7-4901-BBA3-2B8A3F9FCF19}" destId="{AEBBE919-B782-420F-B15B-5FC923C582C8}" srcOrd="0" destOrd="0" presId="urn:microsoft.com/office/officeart/2005/8/layout/chevron1"/>
    <dgm:cxn modelId="{3F321687-2555-4081-9B51-7F3BB5B9C0D0}"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19A2CDE-A229-4DAC-9DD9-5F25C1CE497F}" srcId="{7FC7B31E-77D9-457B-A21F-C71EC93B3B2E}" destId="{ADB76929-2C6B-41F6-AC44-4BCF9AF994E4}" srcOrd="1" destOrd="0" parTransId="{89D607AE-6624-4781-9743-CFA8560006A3}" sibTransId="{F3FA9E67-E1E5-4421-8141-D8DE2F5E8825}"/>
    <dgm:cxn modelId="{287EA9D6-E892-47DB-B069-5529D80EFF4C}" type="presOf" srcId="{ADB76929-2C6B-41F6-AC44-4BCF9AF994E4}" destId="{D7174C0F-AD56-411D-AD51-529CB8CC3CBF}" srcOrd="0" destOrd="0" presId="urn:microsoft.com/office/officeart/2005/8/layout/chevron1"/>
    <dgm:cxn modelId="{A9A044E5-2C80-49BC-8EC3-E54F14C5AD6C}" type="presOf" srcId="{7FC7B31E-77D9-457B-A21F-C71EC93B3B2E}" destId="{F6A610E3-D799-4019-AECC-E7324A926F72}"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A36C3CC8-1A72-494F-8BFA-52B370127CB4}" srcId="{7FC7B31E-77D9-457B-A21F-C71EC93B3B2E}" destId="{1230D929-599A-4D2C-942A-2CC0BC7CAB51}" srcOrd="5" destOrd="0" parTransId="{A3B13D4C-7412-4E0B-8B6E-1C41A0A2576C}" sibTransId="{830AA264-982D-4FCE-AF31-1F623063E993}"/>
    <dgm:cxn modelId="{DB384AE4-61AE-43A8-9DE4-BD031FF451F9}" srcId="{7FC7B31E-77D9-457B-A21F-C71EC93B3B2E}" destId="{A9037DF4-020A-4A29-9A16-87133ECA3CDE}" srcOrd="3" destOrd="0" parTransId="{66A13522-A01C-480E-B323-034A8F467525}" sibTransId="{5989F8C2-A2AD-48CE-BEDC-FD0EC753D9DE}"/>
    <dgm:cxn modelId="{7E790C65-E698-4D35-9D83-9244B556056B}" type="presOf" srcId="{1230D929-599A-4D2C-942A-2CC0BC7CAB51}" destId="{D2AACEE6-C5FD-4240-B414-4FB5C93DF4CD}" srcOrd="0" destOrd="0" presId="urn:microsoft.com/office/officeart/2005/8/layout/chevron1"/>
    <dgm:cxn modelId="{DDA08BB5-C724-4D33-94A0-3A8AEDA85F75}" type="presOf" srcId="{A4684206-B71E-49B0-A81F-6AAF60F35946}" destId="{57624FA0-1144-4A99-A209-46EA9C8E05BC}" srcOrd="0" destOrd="0" presId="urn:microsoft.com/office/officeart/2005/8/layout/chevron1"/>
    <dgm:cxn modelId="{C0B25009-AF8C-40A8-AC6C-09CCBF12FC60}" type="presOf" srcId="{A9037DF4-020A-4A29-9A16-87133ECA3CDE}" destId="{E9014802-3723-4D28-908F-026C90E4F73E}" srcOrd="0" destOrd="0" presId="urn:microsoft.com/office/officeart/2005/8/layout/chevron1"/>
    <dgm:cxn modelId="{AAD90088-5469-4578-92D6-412E193C07CF}" type="presParOf" srcId="{F6A610E3-D799-4019-AECC-E7324A926F72}" destId="{696D037E-262F-4588-956C-BED9E5F30918}" srcOrd="0" destOrd="0" presId="urn:microsoft.com/office/officeart/2005/8/layout/chevron1"/>
    <dgm:cxn modelId="{3FA692AB-5C13-4CCC-8EA2-F628A521F184}" type="presParOf" srcId="{F6A610E3-D799-4019-AECC-E7324A926F72}" destId="{DAA3DC53-80A6-4498-8D40-233E4271B9E5}" srcOrd="1" destOrd="0" presId="urn:microsoft.com/office/officeart/2005/8/layout/chevron1"/>
    <dgm:cxn modelId="{D830AB8C-E7DD-43D3-B9A3-AD68FE724283}" type="presParOf" srcId="{F6A610E3-D799-4019-AECC-E7324A926F72}" destId="{D7174C0F-AD56-411D-AD51-529CB8CC3CBF}" srcOrd="2" destOrd="0" presId="urn:microsoft.com/office/officeart/2005/8/layout/chevron1"/>
    <dgm:cxn modelId="{6D25087C-F45D-4BA3-95E3-392A542909FA}" type="presParOf" srcId="{F6A610E3-D799-4019-AECC-E7324A926F72}" destId="{C45F1F6F-83ED-4D23-B351-BBB5076820EA}" srcOrd="3" destOrd="0" presId="urn:microsoft.com/office/officeart/2005/8/layout/chevron1"/>
    <dgm:cxn modelId="{CC3D42B9-FCA3-46AA-94DE-88DB0AD00D07}" type="presParOf" srcId="{F6A610E3-D799-4019-AECC-E7324A926F72}" destId="{AEBBE919-B782-420F-B15B-5FC923C582C8}" srcOrd="4" destOrd="0" presId="urn:microsoft.com/office/officeart/2005/8/layout/chevron1"/>
    <dgm:cxn modelId="{4CA7280B-E723-4F6F-938E-A0B5E35A2A21}" type="presParOf" srcId="{F6A610E3-D799-4019-AECC-E7324A926F72}" destId="{02DCAE6F-16D9-4893-ABA4-55B220052ECF}" srcOrd="5" destOrd="0" presId="urn:microsoft.com/office/officeart/2005/8/layout/chevron1"/>
    <dgm:cxn modelId="{E937F27C-0F4A-42E9-97CC-90128801BFAE}" type="presParOf" srcId="{F6A610E3-D799-4019-AECC-E7324A926F72}" destId="{E9014802-3723-4D28-908F-026C90E4F73E}" srcOrd="6" destOrd="0" presId="urn:microsoft.com/office/officeart/2005/8/layout/chevron1"/>
    <dgm:cxn modelId="{6248FF4D-97E3-4040-AD37-91656B4B441C}" type="presParOf" srcId="{F6A610E3-D799-4019-AECC-E7324A926F72}" destId="{25B51AD7-FB68-4E96-B4CB-2A4A8D75F6F6}" srcOrd="7" destOrd="0" presId="urn:microsoft.com/office/officeart/2005/8/layout/chevron1"/>
    <dgm:cxn modelId="{7A33778D-B51B-4331-9E95-0D1ECA859F39}" type="presParOf" srcId="{F6A610E3-D799-4019-AECC-E7324A926F72}" destId="{57624FA0-1144-4A99-A209-46EA9C8E05BC}" srcOrd="8" destOrd="0" presId="urn:microsoft.com/office/officeart/2005/8/layout/chevron1"/>
    <dgm:cxn modelId="{6C0D9654-D235-4645-BCF3-A712F2B01FB0}" type="presParOf" srcId="{F6A610E3-D799-4019-AECC-E7324A926F72}" destId="{C9203341-F9CA-4A69-BCCB-7A09A96C5C3E}" srcOrd="9" destOrd="0" presId="urn:microsoft.com/office/officeart/2005/8/layout/chevron1"/>
    <dgm:cxn modelId="{11133108-ADA3-454A-A6FB-8FB861E9F50C}"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12.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59F73AD8-8051-4BAE-92AC-DA5997E8348B}"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707C2604-620A-4EAD-BB5F-CE9652567144}" type="presOf" srcId="{1230D929-599A-4D2C-942A-2CC0BC7CAB51}" destId="{D2AACEE6-C5FD-4240-B414-4FB5C93DF4CD}" srcOrd="0" destOrd="0" presId="urn:microsoft.com/office/officeart/2005/8/layout/chevron1"/>
    <dgm:cxn modelId="{AC7AE891-BFFB-4673-94A3-FFBCD4BAB72D}" type="presOf" srcId="{A9037DF4-020A-4A29-9A16-87133ECA3CDE}" destId="{E9014802-3723-4D28-908F-026C90E4F73E}"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410DB946-FB3F-4A94-9DEB-0E7E4E7B5422}" type="presOf" srcId="{6F1D9560-30F7-4901-BBA3-2B8A3F9FCF19}" destId="{AEBBE919-B782-420F-B15B-5FC923C582C8}" srcOrd="0" destOrd="0" presId="urn:microsoft.com/office/officeart/2005/8/layout/chevron1"/>
    <dgm:cxn modelId="{D89A19F3-D8C8-45DF-84C0-DE5C69227E39}" type="presOf" srcId="{ADB76929-2C6B-41F6-AC44-4BCF9AF994E4}" destId="{D7174C0F-AD56-411D-AD51-529CB8CC3CBF}" srcOrd="0" destOrd="0" presId="urn:microsoft.com/office/officeart/2005/8/layout/chevron1"/>
    <dgm:cxn modelId="{12253646-6E51-4861-9EEB-C1247A274B26}"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42842292-6822-4A8F-B8CB-E51FC53BCB5E}" type="presOf" srcId="{204CF97E-7C7B-403D-846D-F4B489C3D11E}" destId="{696D037E-262F-4588-956C-BED9E5F30918}" srcOrd="0" destOrd="0" presId="urn:microsoft.com/office/officeart/2005/8/layout/chevron1"/>
    <dgm:cxn modelId="{DEB0821F-AFEB-4BAD-98FD-559489B053D2}" type="presParOf" srcId="{F6A610E3-D799-4019-AECC-E7324A926F72}" destId="{696D037E-262F-4588-956C-BED9E5F30918}" srcOrd="0" destOrd="0" presId="urn:microsoft.com/office/officeart/2005/8/layout/chevron1"/>
    <dgm:cxn modelId="{37ED0D68-19C4-4AD3-BAFD-0DF4A68CC5DB}" type="presParOf" srcId="{F6A610E3-D799-4019-AECC-E7324A926F72}" destId="{DAA3DC53-80A6-4498-8D40-233E4271B9E5}" srcOrd="1" destOrd="0" presId="urn:microsoft.com/office/officeart/2005/8/layout/chevron1"/>
    <dgm:cxn modelId="{4DD191D3-F5DE-4A46-8F47-846B2D1E951A}" type="presParOf" srcId="{F6A610E3-D799-4019-AECC-E7324A926F72}" destId="{D7174C0F-AD56-411D-AD51-529CB8CC3CBF}" srcOrd="2" destOrd="0" presId="urn:microsoft.com/office/officeart/2005/8/layout/chevron1"/>
    <dgm:cxn modelId="{2A23EB35-01AE-4B09-842F-09561DF43604}" type="presParOf" srcId="{F6A610E3-D799-4019-AECC-E7324A926F72}" destId="{C45F1F6F-83ED-4D23-B351-BBB5076820EA}" srcOrd="3" destOrd="0" presId="urn:microsoft.com/office/officeart/2005/8/layout/chevron1"/>
    <dgm:cxn modelId="{6DB65A73-5436-49C7-9A40-9289A19A58DC}" type="presParOf" srcId="{F6A610E3-D799-4019-AECC-E7324A926F72}" destId="{AEBBE919-B782-420F-B15B-5FC923C582C8}" srcOrd="4" destOrd="0" presId="urn:microsoft.com/office/officeart/2005/8/layout/chevron1"/>
    <dgm:cxn modelId="{6C997BFF-5011-424E-BF83-43DB9995A883}" type="presParOf" srcId="{F6A610E3-D799-4019-AECC-E7324A926F72}" destId="{02DCAE6F-16D9-4893-ABA4-55B220052ECF}" srcOrd="5" destOrd="0" presId="urn:microsoft.com/office/officeart/2005/8/layout/chevron1"/>
    <dgm:cxn modelId="{C228C1ED-1BD8-4D86-A30A-B6C6E25DA041}" type="presParOf" srcId="{F6A610E3-D799-4019-AECC-E7324A926F72}" destId="{E9014802-3723-4D28-908F-026C90E4F73E}" srcOrd="6" destOrd="0" presId="urn:microsoft.com/office/officeart/2005/8/layout/chevron1"/>
    <dgm:cxn modelId="{1A4F39DE-8542-4E31-A202-7B53B36B0A50}" type="presParOf" srcId="{F6A610E3-D799-4019-AECC-E7324A926F72}" destId="{25B51AD7-FB68-4E96-B4CB-2A4A8D75F6F6}" srcOrd="7" destOrd="0" presId="urn:microsoft.com/office/officeart/2005/8/layout/chevron1"/>
    <dgm:cxn modelId="{9B3E3CA6-53BD-44E8-8AC2-8C4445C3BE9B}" type="presParOf" srcId="{F6A610E3-D799-4019-AECC-E7324A926F72}" destId="{57624FA0-1144-4A99-A209-46EA9C8E05BC}" srcOrd="8" destOrd="0" presId="urn:microsoft.com/office/officeart/2005/8/layout/chevron1"/>
    <dgm:cxn modelId="{8F032C21-8CC3-4E2B-8713-5A473F51972A}" type="presParOf" srcId="{F6A610E3-D799-4019-AECC-E7324A926F72}" destId="{C9203341-F9CA-4A69-BCCB-7A09A96C5C3E}" srcOrd="9" destOrd="0" presId="urn:microsoft.com/office/officeart/2005/8/layout/chevron1"/>
    <dgm:cxn modelId="{3B54A3BE-B9E4-47B5-BF9C-F9C178DD05B1}"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3.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CB03EB02-A845-44C5-B5A1-D6AA712E7F04}" type="presOf" srcId="{7FC7B31E-77D9-457B-A21F-C71EC93B3B2E}" destId="{F6A610E3-D799-4019-AECC-E7324A926F72}"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CD4C9258-3E5D-4F02-B95A-97430D26A4FD}" type="presOf" srcId="{204CF97E-7C7B-403D-846D-F4B489C3D11E}" destId="{696D037E-262F-4588-956C-BED9E5F30918}" srcOrd="0" destOrd="0" presId="urn:microsoft.com/office/officeart/2005/8/layout/chevron1"/>
    <dgm:cxn modelId="{C787CE2F-2F01-4E3C-9666-0EE550869F21}" type="presOf" srcId="{A4684206-B71E-49B0-A81F-6AAF60F35946}" destId="{57624FA0-1144-4A99-A209-46EA9C8E05BC}" srcOrd="0" destOrd="0" presId="urn:microsoft.com/office/officeart/2005/8/layout/chevron1"/>
    <dgm:cxn modelId="{80215CA6-8FE5-45C9-AE78-12D8670F24DB}" type="presOf" srcId="{A9037DF4-020A-4A29-9A16-87133ECA3CDE}" destId="{E9014802-3723-4D28-908F-026C90E4F73E}"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A573CEE3-B4FB-4AAC-BCCC-F2811B244C66}" type="presOf" srcId="{6F1D9560-30F7-4901-BBA3-2B8A3F9FCF19}" destId="{AEBBE919-B782-420F-B15B-5FC923C582C8}" srcOrd="0" destOrd="0" presId="urn:microsoft.com/office/officeart/2005/8/layout/chevron1"/>
    <dgm:cxn modelId="{94346590-6CF3-43FC-81CB-4D2222A5D7ED}"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EE06F335-6159-4DB7-AA69-6D10E6CEA9FD}"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17E7E2FC-9917-4957-841E-CE1C46E6DE1C}" type="presParOf" srcId="{F6A610E3-D799-4019-AECC-E7324A926F72}" destId="{696D037E-262F-4588-956C-BED9E5F30918}" srcOrd="0" destOrd="0" presId="urn:microsoft.com/office/officeart/2005/8/layout/chevron1"/>
    <dgm:cxn modelId="{9AE18753-C8C1-4ED9-8E56-4D7A33A31D54}" type="presParOf" srcId="{F6A610E3-D799-4019-AECC-E7324A926F72}" destId="{DAA3DC53-80A6-4498-8D40-233E4271B9E5}" srcOrd="1" destOrd="0" presId="urn:microsoft.com/office/officeart/2005/8/layout/chevron1"/>
    <dgm:cxn modelId="{A18207AA-C95E-4697-B21E-6F38F34E235A}" type="presParOf" srcId="{F6A610E3-D799-4019-AECC-E7324A926F72}" destId="{D7174C0F-AD56-411D-AD51-529CB8CC3CBF}" srcOrd="2" destOrd="0" presId="urn:microsoft.com/office/officeart/2005/8/layout/chevron1"/>
    <dgm:cxn modelId="{D47B4B04-C889-4C2B-8279-05D35C3BC732}" type="presParOf" srcId="{F6A610E3-D799-4019-AECC-E7324A926F72}" destId="{C45F1F6F-83ED-4D23-B351-BBB5076820EA}" srcOrd="3" destOrd="0" presId="urn:microsoft.com/office/officeart/2005/8/layout/chevron1"/>
    <dgm:cxn modelId="{6D2A24B8-B7E8-4C8F-B4AD-8470D0CA1821}" type="presParOf" srcId="{F6A610E3-D799-4019-AECC-E7324A926F72}" destId="{AEBBE919-B782-420F-B15B-5FC923C582C8}" srcOrd="4" destOrd="0" presId="urn:microsoft.com/office/officeart/2005/8/layout/chevron1"/>
    <dgm:cxn modelId="{9C8D5D3D-DA5D-4977-BD32-9DCF7E168B6D}" type="presParOf" srcId="{F6A610E3-D799-4019-AECC-E7324A926F72}" destId="{02DCAE6F-16D9-4893-ABA4-55B220052ECF}" srcOrd="5" destOrd="0" presId="urn:microsoft.com/office/officeart/2005/8/layout/chevron1"/>
    <dgm:cxn modelId="{81DB8626-56CD-41D7-9EE7-4A07AB0879BA}" type="presParOf" srcId="{F6A610E3-D799-4019-AECC-E7324A926F72}" destId="{E9014802-3723-4D28-908F-026C90E4F73E}" srcOrd="6" destOrd="0" presId="urn:microsoft.com/office/officeart/2005/8/layout/chevron1"/>
    <dgm:cxn modelId="{5DD887C5-35D7-4537-A9B0-C891980B0383}" type="presParOf" srcId="{F6A610E3-D799-4019-AECC-E7324A926F72}" destId="{25B51AD7-FB68-4E96-B4CB-2A4A8D75F6F6}" srcOrd="7" destOrd="0" presId="urn:microsoft.com/office/officeart/2005/8/layout/chevron1"/>
    <dgm:cxn modelId="{FF65F625-49BE-4285-88F7-74A3C9FFDEFA}" type="presParOf" srcId="{F6A610E3-D799-4019-AECC-E7324A926F72}" destId="{57624FA0-1144-4A99-A209-46EA9C8E05BC}" srcOrd="8" destOrd="0" presId="urn:microsoft.com/office/officeart/2005/8/layout/chevron1"/>
    <dgm:cxn modelId="{5EF3E908-B2EC-4558-B0E9-A906A29F69DA}" type="presParOf" srcId="{F6A610E3-D799-4019-AECC-E7324A926F72}" destId="{C9203341-F9CA-4A69-BCCB-7A09A96C5C3E}" srcOrd="9" destOrd="0" presId="urn:microsoft.com/office/officeart/2005/8/layout/chevron1"/>
    <dgm:cxn modelId="{F9197068-8CC8-4A24-84CB-65BBEA6E490B}"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4.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08E05196-86B8-4D51-B25D-850D0614FA39}" type="presOf" srcId="{A4684206-B71E-49B0-A81F-6AAF60F35946}" destId="{57624FA0-1144-4A99-A209-46EA9C8E05BC}"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CC77BDF5-370D-4079-90BC-70F8FFC7D26E}" type="presOf" srcId="{1230D929-599A-4D2C-942A-2CC0BC7CAB51}" destId="{D2AACEE6-C5FD-4240-B414-4FB5C93DF4CD}" srcOrd="0" destOrd="0" presId="urn:microsoft.com/office/officeart/2005/8/layout/chevron1"/>
    <dgm:cxn modelId="{55A606E3-2CB1-4350-AAA8-15968606B6F5}" type="presOf" srcId="{A9037DF4-020A-4A29-9A16-87133ECA3CDE}" destId="{E9014802-3723-4D28-908F-026C90E4F73E}"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7314A673-3077-419B-A809-380512A452E9}" type="presOf" srcId="{6F1D9560-30F7-4901-BBA3-2B8A3F9FCF19}" destId="{AEBBE919-B782-420F-B15B-5FC923C582C8}" srcOrd="0" destOrd="0" presId="urn:microsoft.com/office/officeart/2005/8/layout/chevron1"/>
    <dgm:cxn modelId="{8708B774-6063-48EF-811A-D260BFF6A632}"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36606F6-573B-4BCA-9F06-F3BD40F38CC6}" type="presOf" srcId="{204CF97E-7C7B-403D-846D-F4B489C3D11E}" destId="{696D037E-262F-4588-956C-BED9E5F3091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C1DE44C4-9214-400D-8906-99D13B2884C4}" type="presOf" srcId="{ADB76929-2C6B-41F6-AC44-4BCF9AF994E4}" destId="{D7174C0F-AD56-411D-AD51-529CB8CC3CBF}" srcOrd="0" destOrd="0" presId="urn:microsoft.com/office/officeart/2005/8/layout/chevron1"/>
    <dgm:cxn modelId="{B7DBCD0B-1331-4145-9E97-B24EA8526BE0}" type="presParOf" srcId="{F6A610E3-D799-4019-AECC-E7324A926F72}" destId="{696D037E-262F-4588-956C-BED9E5F30918}" srcOrd="0" destOrd="0" presId="urn:microsoft.com/office/officeart/2005/8/layout/chevron1"/>
    <dgm:cxn modelId="{9CA00205-494C-4EFF-A051-CA1C901B5BF4}" type="presParOf" srcId="{F6A610E3-D799-4019-AECC-E7324A926F72}" destId="{DAA3DC53-80A6-4498-8D40-233E4271B9E5}" srcOrd="1" destOrd="0" presId="urn:microsoft.com/office/officeart/2005/8/layout/chevron1"/>
    <dgm:cxn modelId="{E0C8F9BE-0D27-42A7-9928-2C9A28D1D64B}" type="presParOf" srcId="{F6A610E3-D799-4019-AECC-E7324A926F72}" destId="{D7174C0F-AD56-411D-AD51-529CB8CC3CBF}" srcOrd="2" destOrd="0" presId="urn:microsoft.com/office/officeart/2005/8/layout/chevron1"/>
    <dgm:cxn modelId="{A26F37C6-C287-4FB1-A862-C2A1261751C3}" type="presParOf" srcId="{F6A610E3-D799-4019-AECC-E7324A926F72}" destId="{C45F1F6F-83ED-4D23-B351-BBB5076820EA}" srcOrd="3" destOrd="0" presId="urn:microsoft.com/office/officeart/2005/8/layout/chevron1"/>
    <dgm:cxn modelId="{0467641A-7492-4021-B239-9A3A91942DD6}" type="presParOf" srcId="{F6A610E3-D799-4019-AECC-E7324A926F72}" destId="{AEBBE919-B782-420F-B15B-5FC923C582C8}" srcOrd="4" destOrd="0" presId="urn:microsoft.com/office/officeart/2005/8/layout/chevron1"/>
    <dgm:cxn modelId="{AA7154CF-E787-4CC7-AB92-CC1BA5086268}" type="presParOf" srcId="{F6A610E3-D799-4019-AECC-E7324A926F72}" destId="{02DCAE6F-16D9-4893-ABA4-55B220052ECF}" srcOrd="5" destOrd="0" presId="urn:microsoft.com/office/officeart/2005/8/layout/chevron1"/>
    <dgm:cxn modelId="{0D6DCE9A-F7F2-4293-A41C-46CB06752FC2}" type="presParOf" srcId="{F6A610E3-D799-4019-AECC-E7324A926F72}" destId="{E9014802-3723-4D28-908F-026C90E4F73E}" srcOrd="6" destOrd="0" presId="urn:microsoft.com/office/officeart/2005/8/layout/chevron1"/>
    <dgm:cxn modelId="{16A8670D-6692-467B-AD89-F29543685136}" type="presParOf" srcId="{F6A610E3-D799-4019-AECC-E7324A926F72}" destId="{25B51AD7-FB68-4E96-B4CB-2A4A8D75F6F6}" srcOrd="7" destOrd="0" presId="urn:microsoft.com/office/officeart/2005/8/layout/chevron1"/>
    <dgm:cxn modelId="{E93B65CD-C80C-44C4-A87C-455F1EFDAE78}" type="presParOf" srcId="{F6A610E3-D799-4019-AECC-E7324A926F72}" destId="{57624FA0-1144-4A99-A209-46EA9C8E05BC}" srcOrd="8" destOrd="0" presId="urn:microsoft.com/office/officeart/2005/8/layout/chevron1"/>
    <dgm:cxn modelId="{AC4A5758-5344-4646-B718-8E3D9F9686DC}" type="presParOf" srcId="{F6A610E3-D799-4019-AECC-E7324A926F72}" destId="{C9203341-F9CA-4A69-BCCB-7A09A96C5C3E}" srcOrd="9" destOrd="0" presId="urn:microsoft.com/office/officeart/2005/8/layout/chevron1"/>
    <dgm:cxn modelId="{F0DB7484-1AA1-4CE4-9185-3B540105CDF5}"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5.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6F09AF21-EF5C-4312-B4B3-48B587F1BE98}" type="presOf" srcId="{204CF97E-7C7B-403D-846D-F4B489C3D11E}" destId="{696D037E-262F-4588-956C-BED9E5F30918}" srcOrd="0" destOrd="0" presId="urn:microsoft.com/office/officeart/2005/8/layout/chevron1"/>
    <dgm:cxn modelId="{17EDB512-ED28-4075-A9AF-058544C1FA1F}" type="presOf" srcId="{A4684206-B71E-49B0-A81F-6AAF60F35946}" destId="{57624FA0-1144-4A99-A209-46EA9C8E05BC}" srcOrd="0" destOrd="0" presId="urn:microsoft.com/office/officeart/2005/8/layout/chevron1"/>
    <dgm:cxn modelId="{6AAC658F-2CA1-4C95-986D-AB404B6A7742}" type="presOf" srcId="{ADB76929-2C6B-41F6-AC44-4BCF9AF994E4}" destId="{D7174C0F-AD56-411D-AD51-529CB8CC3CBF}"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F6C6609-E214-4084-99C1-5B1196C03EAC}"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CCB488D0-C3CB-4FB2-A4C2-B6BF84625A6F}" type="presOf" srcId="{6F1D9560-30F7-4901-BBA3-2B8A3F9FCF19}" destId="{AEBBE919-B782-420F-B15B-5FC923C582C8}" srcOrd="0" destOrd="0" presId="urn:microsoft.com/office/officeart/2005/8/layout/chevron1"/>
    <dgm:cxn modelId="{2BCF52AE-B888-4D3E-927B-CBC4D4EE9ED4}"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8A16BA17-8234-462F-B90C-C56766F83923}" type="presOf" srcId="{7FC7B31E-77D9-457B-A21F-C71EC93B3B2E}" destId="{F6A610E3-D799-4019-AECC-E7324A926F72}" srcOrd="0" destOrd="0" presId="urn:microsoft.com/office/officeart/2005/8/layout/chevron1"/>
    <dgm:cxn modelId="{8A4A53FC-7599-4F1A-B48E-A06896FE11F7}" type="presParOf" srcId="{F6A610E3-D799-4019-AECC-E7324A926F72}" destId="{696D037E-262F-4588-956C-BED9E5F30918}" srcOrd="0" destOrd="0" presId="urn:microsoft.com/office/officeart/2005/8/layout/chevron1"/>
    <dgm:cxn modelId="{6AD6D901-1601-4039-B8F7-C40163EFF09B}" type="presParOf" srcId="{F6A610E3-D799-4019-AECC-E7324A926F72}" destId="{DAA3DC53-80A6-4498-8D40-233E4271B9E5}" srcOrd="1" destOrd="0" presId="urn:microsoft.com/office/officeart/2005/8/layout/chevron1"/>
    <dgm:cxn modelId="{E4E118AC-FD23-4521-A523-3E235DB4656D}" type="presParOf" srcId="{F6A610E3-D799-4019-AECC-E7324A926F72}" destId="{D7174C0F-AD56-411D-AD51-529CB8CC3CBF}" srcOrd="2" destOrd="0" presId="urn:microsoft.com/office/officeart/2005/8/layout/chevron1"/>
    <dgm:cxn modelId="{8B2C363A-2D3F-40CD-ABDE-7E635B3EA9A8}" type="presParOf" srcId="{F6A610E3-D799-4019-AECC-E7324A926F72}" destId="{C45F1F6F-83ED-4D23-B351-BBB5076820EA}" srcOrd="3" destOrd="0" presId="urn:microsoft.com/office/officeart/2005/8/layout/chevron1"/>
    <dgm:cxn modelId="{71471880-E58F-4948-A909-D0636315BA4C}" type="presParOf" srcId="{F6A610E3-D799-4019-AECC-E7324A926F72}" destId="{AEBBE919-B782-420F-B15B-5FC923C582C8}" srcOrd="4" destOrd="0" presId="urn:microsoft.com/office/officeart/2005/8/layout/chevron1"/>
    <dgm:cxn modelId="{910A4884-97F7-4B53-97F0-188419D95BB8}" type="presParOf" srcId="{F6A610E3-D799-4019-AECC-E7324A926F72}" destId="{02DCAE6F-16D9-4893-ABA4-55B220052ECF}" srcOrd="5" destOrd="0" presId="urn:microsoft.com/office/officeart/2005/8/layout/chevron1"/>
    <dgm:cxn modelId="{86ED90C2-4B68-43DD-A42C-D909A21B3BA0}" type="presParOf" srcId="{F6A610E3-D799-4019-AECC-E7324A926F72}" destId="{E9014802-3723-4D28-908F-026C90E4F73E}" srcOrd="6" destOrd="0" presId="urn:microsoft.com/office/officeart/2005/8/layout/chevron1"/>
    <dgm:cxn modelId="{3A5C531A-8C9C-4554-93B4-A3B4AFA86F8A}" type="presParOf" srcId="{F6A610E3-D799-4019-AECC-E7324A926F72}" destId="{25B51AD7-FB68-4E96-B4CB-2A4A8D75F6F6}" srcOrd="7" destOrd="0" presId="urn:microsoft.com/office/officeart/2005/8/layout/chevron1"/>
    <dgm:cxn modelId="{CF803F1A-F895-4D89-9642-0112654F2B4A}" type="presParOf" srcId="{F6A610E3-D799-4019-AECC-E7324A926F72}" destId="{57624FA0-1144-4A99-A209-46EA9C8E05BC}" srcOrd="8" destOrd="0" presId="urn:microsoft.com/office/officeart/2005/8/layout/chevron1"/>
    <dgm:cxn modelId="{85A6A279-EDAD-46B4-82C8-2EA3416BABBB}" type="presParOf" srcId="{F6A610E3-D799-4019-AECC-E7324A926F72}" destId="{C9203341-F9CA-4A69-BCCB-7A09A96C5C3E}" srcOrd="9" destOrd="0" presId="urn:microsoft.com/office/officeart/2005/8/layout/chevron1"/>
    <dgm:cxn modelId="{F270C9F3-633F-4A99-B235-A4AE6A0FB792}"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6.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09C15051-B854-467A-87D2-B981A8913747}" type="presOf" srcId="{7FC7B31E-77D9-457B-A21F-C71EC93B3B2E}" destId="{F6A610E3-D799-4019-AECC-E7324A926F72}" srcOrd="0" destOrd="0" presId="urn:microsoft.com/office/officeart/2005/8/layout/chevron1"/>
    <dgm:cxn modelId="{543FBD04-ED53-40C7-AC5B-42D64167D1C5}"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9073419A-5676-4CA5-AE89-2BBE83C41C99}" type="presOf" srcId="{A4684206-B71E-49B0-A81F-6AAF60F35946}" destId="{57624FA0-1144-4A99-A209-46EA9C8E05BC}"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F3A15571-981B-44F2-8CEF-4BCF9292E276}" type="presOf" srcId="{1230D929-599A-4D2C-942A-2CC0BC7CAB51}" destId="{D2AACEE6-C5FD-4240-B414-4FB5C93DF4CD}" srcOrd="0" destOrd="0" presId="urn:microsoft.com/office/officeart/2005/8/layout/chevron1"/>
    <dgm:cxn modelId="{2B5BC4F6-9F52-44E3-8DA1-236A160DD783}" type="presOf" srcId="{ADB76929-2C6B-41F6-AC44-4BCF9AF994E4}" destId="{D7174C0F-AD56-411D-AD51-529CB8CC3CBF}" srcOrd="0" destOrd="0" presId="urn:microsoft.com/office/officeart/2005/8/layout/chevron1"/>
    <dgm:cxn modelId="{7495E221-7066-4C25-801A-BCBB669394BB}"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A5BA3566-7B61-4303-A446-7F90D3CDBC09}" type="presOf" srcId="{204CF97E-7C7B-403D-846D-F4B489C3D11E}" destId="{696D037E-262F-4588-956C-BED9E5F30918}" srcOrd="0" destOrd="0" presId="urn:microsoft.com/office/officeart/2005/8/layout/chevron1"/>
    <dgm:cxn modelId="{9F38C350-19DF-4F8E-ACB2-F0D890AA7CD8}" type="presParOf" srcId="{F6A610E3-D799-4019-AECC-E7324A926F72}" destId="{696D037E-262F-4588-956C-BED9E5F30918}" srcOrd="0" destOrd="0" presId="urn:microsoft.com/office/officeart/2005/8/layout/chevron1"/>
    <dgm:cxn modelId="{BA70D08D-3D43-46A4-938F-67FD7C87D70F}" type="presParOf" srcId="{F6A610E3-D799-4019-AECC-E7324A926F72}" destId="{DAA3DC53-80A6-4498-8D40-233E4271B9E5}" srcOrd="1" destOrd="0" presId="urn:microsoft.com/office/officeart/2005/8/layout/chevron1"/>
    <dgm:cxn modelId="{BBF0659B-E5DD-4F96-9D18-1CF1FBA33FA0}" type="presParOf" srcId="{F6A610E3-D799-4019-AECC-E7324A926F72}" destId="{D7174C0F-AD56-411D-AD51-529CB8CC3CBF}" srcOrd="2" destOrd="0" presId="urn:microsoft.com/office/officeart/2005/8/layout/chevron1"/>
    <dgm:cxn modelId="{7644E6CB-51F5-423B-B153-FECD61675FBA}" type="presParOf" srcId="{F6A610E3-D799-4019-AECC-E7324A926F72}" destId="{C45F1F6F-83ED-4D23-B351-BBB5076820EA}" srcOrd="3" destOrd="0" presId="urn:microsoft.com/office/officeart/2005/8/layout/chevron1"/>
    <dgm:cxn modelId="{E50D34F3-FB5F-472B-B505-436674E3987D}" type="presParOf" srcId="{F6A610E3-D799-4019-AECC-E7324A926F72}" destId="{AEBBE919-B782-420F-B15B-5FC923C582C8}" srcOrd="4" destOrd="0" presId="urn:microsoft.com/office/officeart/2005/8/layout/chevron1"/>
    <dgm:cxn modelId="{D54C0A35-8E25-446B-978F-5707277623A4}" type="presParOf" srcId="{F6A610E3-D799-4019-AECC-E7324A926F72}" destId="{02DCAE6F-16D9-4893-ABA4-55B220052ECF}" srcOrd="5" destOrd="0" presId="urn:microsoft.com/office/officeart/2005/8/layout/chevron1"/>
    <dgm:cxn modelId="{A41123F9-27EA-4C65-B2C3-B83FB838CB90}" type="presParOf" srcId="{F6A610E3-D799-4019-AECC-E7324A926F72}" destId="{E9014802-3723-4D28-908F-026C90E4F73E}" srcOrd="6" destOrd="0" presId="urn:microsoft.com/office/officeart/2005/8/layout/chevron1"/>
    <dgm:cxn modelId="{4F7CF1DA-DBB9-4384-B165-B42F47B2041F}" type="presParOf" srcId="{F6A610E3-D799-4019-AECC-E7324A926F72}" destId="{25B51AD7-FB68-4E96-B4CB-2A4A8D75F6F6}" srcOrd="7" destOrd="0" presId="urn:microsoft.com/office/officeart/2005/8/layout/chevron1"/>
    <dgm:cxn modelId="{F85CB91A-8146-4398-AF15-9B7C24F9C8B8}" type="presParOf" srcId="{F6A610E3-D799-4019-AECC-E7324A926F72}" destId="{57624FA0-1144-4A99-A209-46EA9C8E05BC}" srcOrd="8" destOrd="0" presId="urn:microsoft.com/office/officeart/2005/8/layout/chevron1"/>
    <dgm:cxn modelId="{53FBB043-EACB-40A3-9D78-E28D847D57EA}" type="presParOf" srcId="{F6A610E3-D799-4019-AECC-E7324A926F72}" destId="{C9203341-F9CA-4A69-BCCB-7A09A96C5C3E}" srcOrd="9" destOrd="0" presId="urn:microsoft.com/office/officeart/2005/8/layout/chevron1"/>
    <dgm:cxn modelId="{31D1D91F-F8A0-4062-80D8-9ACAB8D1A999}"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7.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E3ED2AA8-7D86-498E-BC4E-815C5B7D772B}" type="presOf" srcId="{204CF97E-7C7B-403D-846D-F4B489C3D11E}" destId="{696D037E-262F-4588-956C-BED9E5F30918}" srcOrd="0" destOrd="0" presId="urn:microsoft.com/office/officeart/2005/8/layout/chevron1"/>
    <dgm:cxn modelId="{607DFF5F-E64A-42B2-82CE-7BC18C63F0C1}" type="presOf" srcId="{1230D929-599A-4D2C-942A-2CC0BC7CAB51}" destId="{D2AACEE6-C5FD-4240-B414-4FB5C93DF4CD}"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D8FC7890-A8CF-4099-AE44-9A4A9EA252E9}" type="presOf" srcId="{ADB76929-2C6B-41F6-AC44-4BCF9AF994E4}" destId="{D7174C0F-AD56-411D-AD51-529CB8CC3CBF}"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5EB8B695-F779-43ED-902F-E9EFBDF72625}" type="presOf" srcId="{6F1D9560-30F7-4901-BBA3-2B8A3F9FCF19}" destId="{AEBBE919-B782-420F-B15B-5FC923C582C8}" srcOrd="0" destOrd="0" presId="urn:microsoft.com/office/officeart/2005/8/layout/chevron1"/>
    <dgm:cxn modelId="{95E276FB-78CF-453E-991F-846217E54135}"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DA6F9825-5223-444D-BCB7-A125E36E0F37}" type="presOf" srcId="{A9037DF4-020A-4A29-9A16-87133ECA3CDE}" destId="{E9014802-3723-4D28-908F-026C90E4F73E}" srcOrd="0" destOrd="0" presId="urn:microsoft.com/office/officeart/2005/8/layout/chevron1"/>
    <dgm:cxn modelId="{3F9A7874-72DE-4974-AF0F-3927AEB0C2EA}" type="presOf" srcId="{7FC7B31E-77D9-457B-A21F-C71EC93B3B2E}" destId="{F6A610E3-D799-4019-AECC-E7324A926F72}" srcOrd="0" destOrd="0" presId="urn:microsoft.com/office/officeart/2005/8/layout/chevron1"/>
    <dgm:cxn modelId="{D866C63A-56BE-46FC-9B2D-B54E02EAE103}" type="presParOf" srcId="{F6A610E3-D799-4019-AECC-E7324A926F72}" destId="{696D037E-262F-4588-956C-BED9E5F30918}" srcOrd="0" destOrd="0" presId="urn:microsoft.com/office/officeart/2005/8/layout/chevron1"/>
    <dgm:cxn modelId="{44BF4621-380A-4089-B991-5374C19836CE}" type="presParOf" srcId="{F6A610E3-D799-4019-AECC-E7324A926F72}" destId="{DAA3DC53-80A6-4498-8D40-233E4271B9E5}" srcOrd="1" destOrd="0" presId="urn:microsoft.com/office/officeart/2005/8/layout/chevron1"/>
    <dgm:cxn modelId="{85A26235-C999-4933-B585-B991D8B3EAC7}" type="presParOf" srcId="{F6A610E3-D799-4019-AECC-E7324A926F72}" destId="{D7174C0F-AD56-411D-AD51-529CB8CC3CBF}" srcOrd="2" destOrd="0" presId="urn:microsoft.com/office/officeart/2005/8/layout/chevron1"/>
    <dgm:cxn modelId="{832835E7-A15B-4D87-947B-C78BEF283F02}" type="presParOf" srcId="{F6A610E3-D799-4019-AECC-E7324A926F72}" destId="{C45F1F6F-83ED-4D23-B351-BBB5076820EA}" srcOrd="3" destOrd="0" presId="urn:microsoft.com/office/officeart/2005/8/layout/chevron1"/>
    <dgm:cxn modelId="{A7D7017F-5EDA-4E17-A55D-C026AE0DCA2C}" type="presParOf" srcId="{F6A610E3-D799-4019-AECC-E7324A926F72}" destId="{AEBBE919-B782-420F-B15B-5FC923C582C8}" srcOrd="4" destOrd="0" presId="urn:microsoft.com/office/officeart/2005/8/layout/chevron1"/>
    <dgm:cxn modelId="{4273C6F1-1FAA-4D07-B6D0-288CE680CEDE}" type="presParOf" srcId="{F6A610E3-D799-4019-AECC-E7324A926F72}" destId="{02DCAE6F-16D9-4893-ABA4-55B220052ECF}" srcOrd="5" destOrd="0" presId="urn:microsoft.com/office/officeart/2005/8/layout/chevron1"/>
    <dgm:cxn modelId="{BDBE202C-BB94-40CD-BA98-C9813954D71A}" type="presParOf" srcId="{F6A610E3-D799-4019-AECC-E7324A926F72}" destId="{E9014802-3723-4D28-908F-026C90E4F73E}" srcOrd="6" destOrd="0" presId="urn:microsoft.com/office/officeart/2005/8/layout/chevron1"/>
    <dgm:cxn modelId="{85BFF6F1-830A-472E-AE0B-6420EFF15AA8}" type="presParOf" srcId="{F6A610E3-D799-4019-AECC-E7324A926F72}" destId="{25B51AD7-FB68-4E96-B4CB-2A4A8D75F6F6}" srcOrd="7" destOrd="0" presId="urn:microsoft.com/office/officeart/2005/8/layout/chevron1"/>
    <dgm:cxn modelId="{42E18F15-146F-4682-A558-770AD066D239}" type="presParOf" srcId="{F6A610E3-D799-4019-AECC-E7324A926F72}" destId="{57624FA0-1144-4A99-A209-46EA9C8E05BC}" srcOrd="8" destOrd="0" presId="urn:microsoft.com/office/officeart/2005/8/layout/chevron1"/>
    <dgm:cxn modelId="{DB3C800A-ED86-40F2-9C62-4F6018E54C64}" type="presParOf" srcId="{F6A610E3-D799-4019-AECC-E7324A926F72}" destId="{C9203341-F9CA-4A69-BCCB-7A09A96C5C3E}" srcOrd="9" destOrd="0" presId="urn:microsoft.com/office/officeart/2005/8/layout/chevron1"/>
    <dgm:cxn modelId="{D41FDE4A-3D9E-46E5-B018-18B446F21EB3}"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8.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13EB55E3-8D7E-4511-B945-58E473AE199D}" type="presOf" srcId="{1230D929-599A-4D2C-942A-2CC0BC7CAB51}" destId="{D2AACEE6-C5FD-4240-B414-4FB5C93DF4CD}" srcOrd="0" destOrd="0" presId="urn:microsoft.com/office/officeart/2005/8/layout/chevron1"/>
    <dgm:cxn modelId="{57889B86-E297-4029-B3A9-2BC44825FA2B}" type="presOf" srcId="{A4684206-B71E-49B0-A81F-6AAF60F35946}" destId="{57624FA0-1144-4A99-A209-46EA9C8E05BC}"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337E1976-23D3-4AF7-8A8D-759E4D6F7B77}" type="presOf" srcId="{ADB76929-2C6B-41F6-AC44-4BCF9AF994E4}" destId="{D7174C0F-AD56-411D-AD51-529CB8CC3CBF}" srcOrd="0" destOrd="0" presId="urn:microsoft.com/office/officeart/2005/8/layout/chevron1"/>
    <dgm:cxn modelId="{22EB1DE5-8073-40D2-B5C7-1D32F38ECAFF}" type="presOf" srcId="{7FC7B31E-77D9-457B-A21F-C71EC93B3B2E}" destId="{F6A610E3-D799-4019-AECC-E7324A926F72}" srcOrd="0" destOrd="0" presId="urn:microsoft.com/office/officeart/2005/8/layout/chevron1"/>
    <dgm:cxn modelId="{8E5B5C7D-ABDB-4CBD-B3F8-EFC6127C68A5}"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164D0B93-B198-4DC2-84E2-168ABC2F8101}" type="presOf" srcId="{204CF97E-7C7B-403D-846D-F4B489C3D11E}" destId="{696D037E-262F-4588-956C-BED9E5F30918}" srcOrd="0" destOrd="0" presId="urn:microsoft.com/office/officeart/2005/8/layout/chevron1"/>
    <dgm:cxn modelId="{455AC06A-111D-43F2-9232-62EBD1109FEF}" type="presOf" srcId="{A9037DF4-020A-4A29-9A16-87133ECA3CDE}" destId="{E9014802-3723-4D28-908F-026C90E4F73E}" srcOrd="0" destOrd="0" presId="urn:microsoft.com/office/officeart/2005/8/layout/chevron1"/>
    <dgm:cxn modelId="{C5933D69-DD0B-4DEF-B0A5-5F48E0941E75}" type="presParOf" srcId="{F6A610E3-D799-4019-AECC-E7324A926F72}" destId="{696D037E-262F-4588-956C-BED9E5F30918}" srcOrd="0" destOrd="0" presId="urn:microsoft.com/office/officeart/2005/8/layout/chevron1"/>
    <dgm:cxn modelId="{F0E99033-C735-46CC-85A8-1A3967A8977D}" type="presParOf" srcId="{F6A610E3-D799-4019-AECC-E7324A926F72}" destId="{DAA3DC53-80A6-4498-8D40-233E4271B9E5}" srcOrd="1" destOrd="0" presId="urn:microsoft.com/office/officeart/2005/8/layout/chevron1"/>
    <dgm:cxn modelId="{9FE4F0C1-9441-4B3F-8B8D-6DBC5A66395D}" type="presParOf" srcId="{F6A610E3-D799-4019-AECC-E7324A926F72}" destId="{D7174C0F-AD56-411D-AD51-529CB8CC3CBF}" srcOrd="2" destOrd="0" presId="urn:microsoft.com/office/officeart/2005/8/layout/chevron1"/>
    <dgm:cxn modelId="{76E8F285-1CAE-4DF5-ADD4-BCBC2F0A639B}" type="presParOf" srcId="{F6A610E3-D799-4019-AECC-E7324A926F72}" destId="{C45F1F6F-83ED-4D23-B351-BBB5076820EA}" srcOrd="3" destOrd="0" presId="urn:microsoft.com/office/officeart/2005/8/layout/chevron1"/>
    <dgm:cxn modelId="{C27D370F-4754-4F87-9212-2873CA84F973}" type="presParOf" srcId="{F6A610E3-D799-4019-AECC-E7324A926F72}" destId="{AEBBE919-B782-420F-B15B-5FC923C582C8}" srcOrd="4" destOrd="0" presId="urn:microsoft.com/office/officeart/2005/8/layout/chevron1"/>
    <dgm:cxn modelId="{FA824723-EB80-4169-9A5A-A0C381398693}" type="presParOf" srcId="{F6A610E3-D799-4019-AECC-E7324A926F72}" destId="{02DCAE6F-16D9-4893-ABA4-55B220052ECF}" srcOrd="5" destOrd="0" presId="urn:microsoft.com/office/officeart/2005/8/layout/chevron1"/>
    <dgm:cxn modelId="{2459283C-A67B-4F67-AA71-A296C115631C}" type="presParOf" srcId="{F6A610E3-D799-4019-AECC-E7324A926F72}" destId="{E9014802-3723-4D28-908F-026C90E4F73E}" srcOrd="6" destOrd="0" presId="urn:microsoft.com/office/officeart/2005/8/layout/chevron1"/>
    <dgm:cxn modelId="{63393AC8-E23C-4797-986E-2AD2D311E21F}" type="presParOf" srcId="{F6A610E3-D799-4019-AECC-E7324A926F72}" destId="{25B51AD7-FB68-4E96-B4CB-2A4A8D75F6F6}" srcOrd="7" destOrd="0" presId="urn:microsoft.com/office/officeart/2005/8/layout/chevron1"/>
    <dgm:cxn modelId="{447AE47A-0DF7-4B15-919A-F0AE04A7B21F}" type="presParOf" srcId="{F6A610E3-D799-4019-AECC-E7324A926F72}" destId="{57624FA0-1144-4A99-A209-46EA9C8E05BC}" srcOrd="8" destOrd="0" presId="urn:microsoft.com/office/officeart/2005/8/layout/chevron1"/>
    <dgm:cxn modelId="{09E9D72C-04CE-4CC0-86CC-200693847122}" type="presParOf" srcId="{F6A610E3-D799-4019-AECC-E7324A926F72}" destId="{C9203341-F9CA-4A69-BCCB-7A09A96C5C3E}" srcOrd="9" destOrd="0" presId="urn:microsoft.com/office/officeart/2005/8/layout/chevron1"/>
    <dgm:cxn modelId="{CAC13E52-DD57-4022-852C-0B481998AC7A}"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9.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27399ACF-EE15-408E-875C-D310754DD0E7}" type="presOf" srcId="{7FC7B31E-77D9-457B-A21F-C71EC93B3B2E}" destId="{F6A610E3-D799-4019-AECC-E7324A926F72}" srcOrd="0" destOrd="0" presId="urn:microsoft.com/office/officeart/2005/8/layout/chevron1"/>
    <dgm:cxn modelId="{9A10CC24-705D-46C0-A283-95E41CB248F9}" type="presOf" srcId="{A9037DF4-020A-4A29-9A16-87133ECA3CDE}" destId="{E9014802-3723-4D28-908F-026C90E4F73E}"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06A742AB-3849-464F-B66B-3EADB951AE7B}" type="presOf" srcId="{A4684206-B71E-49B0-A81F-6AAF60F35946}" destId="{57624FA0-1144-4A99-A209-46EA9C8E05BC}"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BB39653C-2F34-4B3F-B394-49159EF135B0}" type="presOf" srcId="{6F1D9560-30F7-4901-BBA3-2B8A3F9FCF19}" destId="{AEBBE919-B782-420F-B15B-5FC923C582C8}" srcOrd="0" destOrd="0" presId="urn:microsoft.com/office/officeart/2005/8/layout/chevron1"/>
    <dgm:cxn modelId="{2E92CCE3-E8FD-4A36-8B69-574E44516C0C}" type="presOf" srcId="{1230D929-599A-4D2C-942A-2CC0BC7CAB51}" destId="{D2AACEE6-C5FD-4240-B414-4FB5C93DF4CD}" srcOrd="0" destOrd="0" presId="urn:microsoft.com/office/officeart/2005/8/layout/chevron1"/>
    <dgm:cxn modelId="{811F0B53-BBEF-424F-9828-82FA96CDB2D2}" type="presOf" srcId="{ADB76929-2C6B-41F6-AC44-4BCF9AF994E4}" destId="{D7174C0F-AD56-411D-AD51-529CB8CC3CBF}" srcOrd="0" destOrd="0" presId="urn:microsoft.com/office/officeart/2005/8/layout/chevron1"/>
    <dgm:cxn modelId="{4BDBC409-1826-4FBB-8E17-0B669380C90E}" type="presOf" srcId="{204CF97E-7C7B-403D-846D-F4B489C3D11E}" destId="{696D037E-262F-4588-956C-BED9E5F3091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EBBFFC97-08BA-447F-9810-D05B37A2CA29}" type="presParOf" srcId="{F6A610E3-D799-4019-AECC-E7324A926F72}" destId="{696D037E-262F-4588-956C-BED9E5F30918}" srcOrd="0" destOrd="0" presId="urn:microsoft.com/office/officeart/2005/8/layout/chevron1"/>
    <dgm:cxn modelId="{06AF312D-EC93-43FF-824C-D6AAE0AE4591}" type="presParOf" srcId="{F6A610E3-D799-4019-AECC-E7324A926F72}" destId="{DAA3DC53-80A6-4498-8D40-233E4271B9E5}" srcOrd="1" destOrd="0" presId="urn:microsoft.com/office/officeart/2005/8/layout/chevron1"/>
    <dgm:cxn modelId="{A9738014-A147-4C20-9A32-3BA3BD380B7A}" type="presParOf" srcId="{F6A610E3-D799-4019-AECC-E7324A926F72}" destId="{D7174C0F-AD56-411D-AD51-529CB8CC3CBF}" srcOrd="2" destOrd="0" presId="urn:microsoft.com/office/officeart/2005/8/layout/chevron1"/>
    <dgm:cxn modelId="{76110D61-7134-4DC8-B29C-7DFA94CAF219}" type="presParOf" srcId="{F6A610E3-D799-4019-AECC-E7324A926F72}" destId="{C45F1F6F-83ED-4D23-B351-BBB5076820EA}" srcOrd="3" destOrd="0" presId="urn:microsoft.com/office/officeart/2005/8/layout/chevron1"/>
    <dgm:cxn modelId="{C0CE0D90-1403-4F9B-9136-B07813919A68}" type="presParOf" srcId="{F6A610E3-D799-4019-AECC-E7324A926F72}" destId="{AEBBE919-B782-420F-B15B-5FC923C582C8}" srcOrd="4" destOrd="0" presId="urn:microsoft.com/office/officeart/2005/8/layout/chevron1"/>
    <dgm:cxn modelId="{999C8E5E-24FF-4369-8719-69CA4E1D78D5}" type="presParOf" srcId="{F6A610E3-D799-4019-AECC-E7324A926F72}" destId="{02DCAE6F-16D9-4893-ABA4-55B220052ECF}" srcOrd="5" destOrd="0" presId="urn:microsoft.com/office/officeart/2005/8/layout/chevron1"/>
    <dgm:cxn modelId="{3E545F15-FC14-444A-987E-6C7DB4CA204C}" type="presParOf" srcId="{F6A610E3-D799-4019-AECC-E7324A926F72}" destId="{E9014802-3723-4D28-908F-026C90E4F73E}" srcOrd="6" destOrd="0" presId="urn:microsoft.com/office/officeart/2005/8/layout/chevron1"/>
    <dgm:cxn modelId="{2D1F0CFB-08DC-41A9-9F53-60537AF678B3}" type="presParOf" srcId="{F6A610E3-D799-4019-AECC-E7324A926F72}" destId="{25B51AD7-FB68-4E96-B4CB-2A4A8D75F6F6}" srcOrd="7" destOrd="0" presId="urn:microsoft.com/office/officeart/2005/8/layout/chevron1"/>
    <dgm:cxn modelId="{2EF950D7-44D6-4F5A-B959-AF3CA280C262}" type="presParOf" srcId="{F6A610E3-D799-4019-AECC-E7324A926F72}" destId="{57624FA0-1144-4A99-A209-46EA9C8E05BC}" srcOrd="8" destOrd="0" presId="urn:microsoft.com/office/officeart/2005/8/layout/chevron1"/>
    <dgm:cxn modelId="{49C4C90B-A0B9-4480-9E4E-3AB17A928E75}" type="presParOf" srcId="{F6A610E3-D799-4019-AECC-E7324A926F72}" destId="{C9203341-F9CA-4A69-BCCB-7A09A96C5C3E}" srcOrd="9" destOrd="0" presId="urn:microsoft.com/office/officeart/2005/8/layout/chevron1"/>
    <dgm:cxn modelId="{6532E908-E10E-4653-BB77-DFE527F22FEF}"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78138A9B-89B5-429F-B068-1866641CFC90}" type="presOf" srcId="{ADB76929-2C6B-41F6-AC44-4BCF9AF994E4}" destId="{D7174C0F-AD56-411D-AD51-529CB8CC3CBF}" srcOrd="0" destOrd="0" presId="urn:microsoft.com/office/officeart/2005/8/layout/chevron1"/>
    <dgm:cxn modelId="{8A07E4F5-62CB-468B-94C4-382D5063DD11}"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A200EBAA-129C-4941-8E1B-7473449F2D28}" type="presOf" srcId="{204CF97E-7C7B-403D-846D-F4B489C3D11E}" destId="{696D037E-262F-4588-956C-BED9E5F3091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D919226-E767-42BC-BF72-115E006AF50C}" type="presOf" srcId="{A4684206-B71E-49B0-A81F-6AAF60F35946}" destId="{57624FA0-1144-4A99-A209-46EA9C8E05BC}" srcOrd="0" destOrd="0" presId="urn:microsoft.com/office/officeart/2005/8/layout/chevron1"/>
    <dgm:cxn modelId="{93BD6007-8368-47C1-AE9C-2DE487533A2B}" type="presOf" srcId="{1230D929-599A-4D2C-942A-2CC0BC7CAB51}" destId="{D2AACEE6-C5FD-4240-B414-4FB5C93DF4CD}"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AD4471CF-F0D4-4A27-A211-1F9408B4A03F}" type="presOf" srcId="{A9037DF4-020A-4A29-9A16-87133ECA3CDE}" destId="{E9014802-3723-4D28-908F-026C90E4F73E}"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E82F303F-6500-4585-8634-D9971165C4C3}"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A198AA5C-5E2C-449F-A73C-8645C73F4256}" type="presParOf" srcId="{F6A610E3-D799-4019-AECC-E7324A926F72}" destId="{696D037E-262F-4588-956C-BED9E5F30918}" srcOrd="0" destOrd="0" presId="urn:microsoft.com/office/officeart/2005/8/layout/chevron1"/>
    <dgm:cxn modelId="{A2632BE1-3F0E-41EF-B48C-8EEE4E1955EB}" type="presParOf" srcId="{F6A610E3-D799-4019-AECC-E7324A926F72}" destId="{DAA3DC53-80A6-4498-8D40-233E4271B9E5}" srcOrd="1" destOrd="0" presId="urn:microsoft.com/office/officeart/2005/8/layout/chevron1"/>
    <dgm:cxn modelId="{0613442C-3B42-4B32-9E3D-11886802B0EC}" type="presParOf" srcId="{F6A610E3-D799-4019-AECC-E7324A926F72}" destId="{D7174C0F-AD56-411D-AD51-529CB8CC3CBF}" srcOrd="2" destOrd="0" presId="urn:microsoft.com/office/officeart/2005/8/layout/chevron1"/>
    <dgm:cxn modelId="{1EBCE101-9DD7-4042-AB10-AE60575B9E3D}" type="presParOf" srcId="{F6A610E3-D799-4019-AECC-E7324A926F72}" destId="{C45F1F6F-83ED-4D23-B351-BBB5076820EA}" srcOrd="3" destOrd="0" presId="urn:microsoft.com/office/officeart/2005/8/layout/chevron1"/>
    <dgm:cxn modelId="{0BF8A4EA-240B-4DD6-B00D-DEFDDF6624A9}" type="presParOf" srcId="{F6A610E3-D799-4019-AECC-E7324A926F72}" destId="{AEBBE919-B782-420F-B15B-5FC923C582C8}" srcOrd="4" destOrd="0" presId="urn:microsoft.com/office/officeart/2005/8/layout/chevron1"/>
    <dgm:cxn modelId="{3B3A0620-8014-40A8-8450-DFB53859ACD0}" type="presParOf" srcId="{F6A610E3-D799-4019-AECC-E7324A926F72}" destId="{02DCAE6F-16D9-4893-ABA4-55B220052ECF}" srcOrd="5" destOrd="0" presId="urn:microsoft.com/office/officeart/2005/8/layout/chevron1"/>
    <dgm:cxn modelId="{24478102-AA41-4508-B01B-E62BE70A8FBD}" type="presParOf" srcId="{F6A610E3-D799-4019-AECC-E7324A926F72}" destId="{E9014802-3723-4D28-908F-026C90E4F73E}" srcOrd="6" destOrd="0" presId="urn:microsoft.com/office/officeart/2005/8/layout/chevron1"/>
    <dgm:cxn modelId="{45E26742-1DDA-44CC-BCD6-24C84982EE18}" type="presParOf" srcId="{F6A610E3-D799-4019-AECC-E7324A926F72}" destId="{25B51AD7-FB68-4E96-B4CB-2A4A8D75F6F6}" srcOrd="7" destOrd="0" presId="urn:microsoft.com/office/officeart/2005/8/layout/chevron1"/>
    <dgm:cxn modelId="{2789451D-8139-4B57-A57D-1BC053843490}" type="presParOf" srcId="{F6A610E3-D799-4019-AECC-E7324A926F72}" destId="{57624FA0-1144-4A99-A209-46EA9C8E05BC}" srcOrd="8" destOrd="0" presId="urn:microsoft.com/office/officeart/2005/8/layout/chevron1"/>
    <dgm:cxn modelId="{AC990E4B-98A1-4A64-92C3-17E832A37BF2}" type="presParOf" srcId="{F6A610E3-D799-4019-AECC-E7324A926F72}" destId="{C9203341-F9CA-4A69-BCCB-7A09A96C5C3E}" srcOrd="9" destOrd="0" presId="urn:microsoft.com/office/officeart/2005/8/layout/chevron1"/>
    <dgm:cxn modelId="{48097305-BC6E-42D7-8785-BF9B892225EF}"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0.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9911FC2D-3D13-4397-AD32-14F96115014D}"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9237C6D9-3045-4EF2-85F2-86E63A7CE09A}" type="presOf" srcId="{7FC7B31E-77D9-457B-A21F-C71EC93B3B2E}" destId="{F6A610E3-D799-4019-AECC-E7324A926F72}"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D64ABDF2-C972-47C9-8DE4-DCBEEF850432}"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341AF0CE-221E-46F0-A126-72B67EA5688C}" type="presOf" srcId="{A4684206-B71E-49B0-A81F-6AAF60F35946}" destId="{57624FA0-1144-4A99-A209-46EA9C8E05BC}"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43F97D1D-4508-4114-8873-A0DE4E003950}" type="presOf" srcId="{1230D929-599A-4D2C-942A-2CC0BC7CAB51}" destId="{D2AACEE6-C5FD-4240-B414-4FB5C93DF4CD}" srcOrd="0" destOrd="0" presId="urn:microsoft.com/office/officeart/2005/8/layout/chevron1"/>
    <dgm:cxn modelId="{047CDBB7-08BB-4EC0-BF06-74A6A5DD2DD9}" type="presOf" srcId="{204CF97E-7C7B-403D-846D-F4B489C3D11E}" destId="{696D037E-262F-4588-956C-BED9E5F3091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80E40CCD-24B6-479E-A3FF-B52C67B5C93F}" type="presOf" srcId="{ADB76929-2C6B-41F6-AC44-4BCF9AF994E4}" destId="{D7174C0F-AD56-411D-AD51-529CB8CC3CBF}" srcOrd="0" destOrd="0" presId="urn:microsoft.com/office/officeart/2005/8/layout/chevron1"/>
    <dgm:cxn modelId="{65927696-2F99-46FA-96A0-0E34AF5287AB}" type="presParOf" srcId="{F6A610E3-D799-4019-AECC-E7324A926F72}" destId="{696D037E-262F-4588-956C-BED9E5F30918}" srcOrd="0" destOrd="0" presId="urn:microsoft.com/office/officeart/2005/8/layout/chevron1"/>
    <dgm:cxn modelId="{A339AEBF-F190-4CDE-91A2-5AE704DF944F}" type="presParOf" srcId="{F6A610E3-D799-4019-AECC-E7324A926F72}" destId="{DAA3DC53-80A6-4498-8D40-233E4271B9E5}" srcOrd="1" destOrd="0" presId="urn:microsoft.com/office/officeart/2005/8/layout/chevron1"/>
    <dgm:cxn modelId="{644C8753-B774-49AC-AAE6-EFCE6C895B3E}" type="presParOf" srcId="{F6A610E3-D799-4019-AECC-E7324A926F72}" destId="{D7174C0F-AD56-411D-AD51-529CB8CC3CBF}" srcOrd="2" destOrd="0" presId="urn:microsoft.com/office/officeart/2005/8/layout/chevron1"/>
    <dgm:cxn modelId="{D103A2AB-52C7-40ED-968C-7BA87772ABD2}" type="presParOf" srcId="{F6A610E3-D799-4019-AECC-E7324A926F72}" destId="{C45F1F6F-83ED-4D23-B351-BBB5076820EA}" srcOrd="3" destOrd="0" presId="urn:microsoft.com/office/officeart/2005/8/layout/chevron1"/>
    <dgm:cxn modelId="{C30D02FC-94CE-4B16-84B1-84C1E15EF69C}" type="presParOf" srcId="{F6A610E3-D799-4019-AECC-E7324A926F72}" destId="{AEBBE919-B782-420F-B15B-5FC923C582C8}" srcOrd="4" destOrd="0" presId="urn:microsoft.com/office/officeart/2005/8/layout/chevron1"/>
    <dgm:cxn modelId="{7E798B47-9A5C-4F0A-A0D0-61F541217B05}" type="presParOf" srcId="{F6A610E3-D799-4019-AECC-E7324A926F72}" destId="{02DCAE6F-16D9-4893-ABA4-55B220052ECF}" srcOrd="5" destOrd="0" presId="urn:microsoft.com/office/officeart/2005/8/layout/chevron1"/>
    <dgm:cxn modelId="{546A26B8-0E6E-499F-898A-2379EC343D03}" type="presParOf" srcId="{F6A610E3-D799-4019-AECC-E7324A926F72}" destId="{E9014802-3723-4D28-908F-026C90E4F73E}" srcOrd="6" destOrd="0" presId="urn:microsoft.com/office/officeart/2005/8/layout/chevron1"/>
    <dgm:cxn modelId="{92B0CC0C-F472-42C6-AD4C-46C77B7652EC}" type="presParOf" srcId="{F6A610E3-D799-4019-AECC-E7324A926F72}" destId="{25B51AD7-FB68-4E96-B4CB-2A4A8D75F6F6}" srcOrd="7" destOrd="0" presId="urn:microsoft.com/office/officeart/2005/8/layout/chevron1"/>
    <dgm:cxn modelId="{65F20A9C-8C74-4DA8-9A6C-3ED3C59C58A5}" type="presParOf" srcId="{F6A610E3-D799-4019-AECC-E7324A926F72}" destId="{57624FA0-1144-4A99-A209-46EA9C8E05BC}" srcOrd="8" destOrd="0" presId="urn:microsoft.com/office/officeart/2005/8/layout/chevron1"/>
    <dgm:cxn modelId="{0F3E5D73-5B8E-41D5-96D1-218E00978032}" type="presParOf" srcId="{F6A610E3-D799-4019-AECC-E7324A926F72}" destId="{C9203341-F9CA-4A69-BCCB-7A09A96C5C3E}" srcOrd="9" destOrd="0" presId="urn:microsoft.com/office/officeart/2005/8/layout/chevron1"/>
    <dgm:cxn modelId="{3662DF38-4D10-43DB-A8BE-339F8434F0C5}"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1.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5A949A1-650B-4D25-A42E-FBEE8D3FE879}" type="presOf" srcId="{A4684206-B71E-49B0-A81F-6AAF60F35946}" destId="{57624FA0-1144-4A99-A209-46EA9C8E05BC}" srcOrd="0" destOrd="0" presId="urn:microsoft.com/office/officeart/2005/8/layout/chevron1"/>
    <dgm:cxn modelId="{28DAFF81-B96B-43D2-B075-2D163E321DB5}" type="presOf" srcId="{1230D929-599A-4D2C-942A-2CC0BC7CAB51}" destId="{D2AACEE6-C5FD-4240-B414-4FB5C93DF4CD}" srcOrd="0" destOrd="0" presId="urn:microsoft.com/office/officeart/2005/8/layout/chevron1"/>
    <dgm:cxn modelId="{D6620447-232F-44C4-8464-A21D06C0DB4C}" type="presOf" srcId="{A9037DF4-020A-4A29-9A16-87133ECA3CDE}" destId="{E9014802-3723-4D28-908F-026C90E4F73E}"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AED0280A-4FCA-4D03-AE3E-E8BB71A80A5E}"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FD0637B-8358-4CD6-97B3-1A832974B641}" type="presOf" srcId="{6F1D9560-30F7-4901-BBA3-2B8A3F9FCF19}" destId="{AEBBE919-B782-420F-B15B-5FC923C582C8}" srcOrd="0" destOrd="0" presId="urn:microsoft.com/office/officeart/2005/8/layout/chevron1"/>
    <dgm:cxn modelId="{DA83295B-58C5-42D4-A8F7-AE0B64CFB7CE}" type="presOf" srcId="{ADB76929-2C6B-41F6-AC44-4BCF9AF994E4}" destId="{D7174C0F-AD56-411D-AD51-529CB8CC3CBF}"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2EC44150-E0A4-444D-B171-9B0623B881D8}" type="presOf" srcId="{7FC7B31E-77D9-457B-A21F-C71EC93B3B2E}" destId="{F6A610E3-D799-4019-AECC-E7324A926F72}"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34BBBCF6-5A6C-4500-8053-5F1279BD9379}" type="presParOf" srcId="{F6A610E3-D799-4019-AECC-E7324A926F72}" destId="{696D037E-262F-4588-956C-BED9E5F30918}" srcOrd="0" destOrd="0" presId="urn:microsoft.com/office/officeart/2005/8/layout/chevron1"/>
    <dgm:cxn modelId="{54A6F26C-326D-4A9F-9442-0DD366243B0E}" type="presParOf" srcId="{F6A610E3-D799-4019-AECC-E7324A926F72}" destId="{DAA3DC53-80A6-4498-8D40-233E4271B9E5}" srcOrd="1" destOrd="0" presId="urn:microsoft.com/office/officeart/2005/8/layout/chevron1"/>
    <dgm:cxn modelId="{9A7CE21E-71E2-4F98-B5D1-3D14C6E8C283}" type="presParOf" srcId="{F6A610E3-D799-4019-AECC-E7324A926F72}" destId="{D7174C0F-AD56-411D-AD51-529CB8CC3CBF}" srcOrd="2" destOrd="0" presId="urn:microsoft.com/office/officeart/2005/8/layout/chevron1"/>
    <dgm:cxn modelId="{58A16FB2-0A12-4195-89A4-131B00D4A446}" type="presParOf" srcId="{F6A610E3-D799-4019-AECC-E7324A926F72}" destId="{C45F1F6F-83ED-4D23-B351-BBB5076820EA}" srcOrd="3" destOrd="0" presId="urn:microsoft.com/office/officeart/2005/8/layout/chevron1"/>
    <dgm:cxn modelId="{58023F36-00CC-4570-BC80-20D647BB8D1C}" type="presParOf" srcId="{F6A610E3-D799-4019-AECC-E7324A926F72}" destId="{AEBBE919-B782-420F-B15B-5FC923C582C8}" srcOrd="4" destOrd="0" presId="urn:microsoft.com/office/officeart/2005/8/layout/chevron1"/>
    <dgm:cxn modelId="{3D2C0A69-ED97-4F00-80FC-779A0F4994CF}" type="presParOf" srcId="{F6A610E3-D799-4019-AECC-E7324A926F72}" destId="{02DCAE6F-16D9-4893-ABA4-55B220052ECF}" srcOrd="5" destOrd="0" presId="urn:microsoft.com/office/officeart/2005/8/layout/chevron1"/>
    <dgm:cxn modelId="{AA5D77D6-8D3B-4A5B-9405-C610BA2F1F57}" type="presParOf" srcId="{F6A610E3-D799-4019-AECC-E7324A926F72}" destId="{E9014802-3723-4D28-908F-026C90E4F73E}" srcOrd="6" destOrd="0" presId="urn:microsoft.com/office/officeart/2005/8/layout/chevron1"/>
    <dgm:cxn modelId="{328733FE-0AD4-4F9E-B78B-504A218ECC21}" type="presParOf" srcId="{F6A610E3-D799-4019-AECC-E7324A926F72}" destId="{25B51AD7-FB68-4E96-B4CB-2A4A8D75F6F6}" srcOrd="7" destOrd="0" presId="urn:microsoft.com/office/officeart/2005/8/layout/chevron1"/>
    <dgm:cxn modelId="{E0158436-9DDE-445C-B55D-640E46AF9383}" type="presParOf" srcId="{F6A610E3-D799-4019-AECC-E7324A926F72}" destId="{57624FA0-1144-4A99-A209-46EA9C8E05BC}" srcOrd="8" destOrd="0" presId="urn:microsoft.com/office/officeart/2005/8/layout/chevron1"/>
    <dgm:cxn modelId="{54D38E34-2437-4A20-BF8C-1B83A79433F3}" type="presParOf" srcId="{F6A610E3-D799-4019-AECC-E7324A926F72}" destId="{C9203341-F9CA-4A69-BCCB-7A09A96C5C3E}" srcOrd="9" destOrd="0" presId="urn:microsoft.com/office/officeart/2005/8/layout/chevron1"/>
    <dgm:cxn modelId="{09C93D22-ACCC-4927-832F-F020DC192539}"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2.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FDD882C6-F807-47DF-9880-900ECCFA98FD}"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1AC7460-217B-41C2-B2D2-B528146F3B8E}" srcId="{7FC7B31E-77D9-457B-A21F-C71EC93B3B2E}" destId="{6F1D9560-30F7-4901-BBA3-2B8A3F9FCF19}" srcOrd="2" destOrd="0" parTransId="{F3ACBA97-F7BB-49D8-BA16-4CFB0C10C86C}" sibTransId="{F9911C66-16AC-43F2-AE36-4E6924773341}"/>
    <dgm:cxn modelId="{D19A2CDE-A229-4DAC-9DD9-5F25C1CE497F}" srcId="{7FC7B31E-77D9-457B-A21F-C71EC93B3B2E}" destId="{ADB76929-2C6B-41F6-AC44-4BCF9AF994E4}" srcOrd="1" destOrd="0" parTransId="{89D607AE-6624-4781-9743-CFA8560006A3}" sibTransId="{F3FA9E67-E1E5-4421-8141-D8DE2F5E8825}"/>
    <dgm:cxn modelId="{DB9EC044-4E34-4265-965A-3A4D433085EC}" type="presOf" srcId="{6F1D9560-30F7-4901-BBA3-2B8A3F9FCF19}" destId="{AEBBE919-B782-420F-B15B-5FC923C582C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463215A6-65AC-48BD-B483-EF01F39C5066}"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4C1428B5-F552-47EE-B1EB-AFC883B24BE2}" type="presOf" srcId="{7FC7B31E-77D9-457B-A21F-C71EC93B3B2E}" destId="{F6A610E3-D799-4019-AECC-E7324A926F72}" srcOrd="0" destOrd="0" presId="urn:microsoft.com/office/officeart/2005/8/layout/chevron1"/>
    <dgm:cxn modelId="{C4F05E9E-1941-4AB9-AD0D-25CBA4F3C29E}" type="presOf" srcId="{A4684206-B71E-49B0-A81F-6AAF60F35946}" destId="{57624FA0-1144-4A99-A209-46EA9C8E05BC}"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8F03D44F-4478-4244-9D18-07B0D723D1EB}" type="presOf" srcId="{204CF97E-7C7B-403D-846D-F4B489C3D11E}" destId="{696D037E-262F-4588-956C-BED9E5F30918}" srcOrd="0" destOrd="0" presId="urn:microsoft.com/office/officeart/2005/8/layout/chevron1"/>
    <dgm:cxn modelId="{0097BAA9-AAE8-4C34-A267-35A52A0C9C19}" type="presOf" srcId="{ADB76929-2C6B-41F6-AC44-4BCF9AF994E4}" destId="{D7174C0F-AD56-411D-AD51-529CB8CC3CBF}" srcOrd="0" destOrd="0" presId="urn:microsoft.com/office/officeart/2005/8/layout/chevron1"/>
    <dgm:cxn modelId="{DFA91A36-829E-4444-981C-38A7EC68D226}" type="presParOf" srcId="{F6A610E3-D799-4019-AECC-E7324A926F72}" destId="{696D037E-262F-4588-956C-BED9E5F30918}" srcOrd="0" destOrd="0" presId="urn:microsoft.com/office/officeart/2005/8/layout/chevron1"/>
    <dgm:cxn modelId="{97670090-DBC9-41E1-9001-D3101ED2EB51}" type="presParOf" srcId="{F6A610E3-D799-4019-AECC-E7324A926F72}" destId="{DAA3DC53-80A6-4498-8D40-233E4271B9E5}" srcOrd="1" destOrd="0" presId="urn:microsoft.com/office/officeart/2005/8/layout/chevron1"/>
    <dgm:cxn modelId="{817E7346-4D3B-4E79-A575-7F028B297D4A}" type="presParOf" srcId="{F6A610E3-D799-4019-AECC-E7324A926F72}" destId="{D7174C0F-AD56-411D-AD51-529CB8CC3CBF}" srcOrd="2" destOrd="0" presId="urn:microsoft.com/office/officeart/2005/8/layout/chevron1"/>
    <dgm:cxn modelId="{FA69D180-6CF1-448E-A354-C4480ED247EC}" type="presParOf" srcId="{F6A610E3-D799-4019-AECC-E7324A926F72}" destId="{C45F1F6F-83ED-4D23-B351-BBB5076820EA}" srcOrd="3" destOrd="0" presId="urn:microsoft.com/office/officeart/2005/8/layout/chevron1"/>
    <dgm:cxn modelId="{75981BC6-A9E9-4611-B7A1-84EA60E68234}" type="presParOf" srcId="{F6A610E3-D799-4019-AECC-E7324A926F72}" destId="{AEBBE919-B782-420F-B15B-5FC923C582C8}" srcOrd="4" destOrd="0" presId="urn:microsoft.com/office/officeart/2005/8/layout/chevron1"/>
    <dgm:cxn modelId="{8338F2FC-33E6-488C-9F93-95C62B2E1B42}" type="presParOf" srcId="{F6A610E3-D799-4019-AECC-E7324A926F72}" destId="{02DCAE6F-16D9-4893-ABA4-55B220052ECF}" srcOrd="5" destOrd="0" presId="urn:microsoft.com/office/officeart/2005/8/layout/chevron1"/>
    <dgm:cxn modelId="{7FE168A1-0B95-4C6E-8154-18DC2069F0E2}" type="presParOf" srcId="{F6A610E3-D799-4019-AECC-E7324A926F72}" destId="{E9014802-3723-4D28-908F-026C90E4F73E}" srcOrd="6" destOrd="0" presId="urn:microsoft.com/office/officeart/2005/8/layout/chevron1"/>
    <dgm:cxn modelId="{CC38855D-5364-4E24-9E22-A65BB22C31ED}" type="presParOf" srcId="{F6A610E3-D799-4019-AECC-E7324A926F72}" destId="{25B51AD7-FB68-4E96-B4CB-2A4A8D75F6F6}" srcOrd="7" destOrd="0" presId="urn:microsoft.com/office/officeart/2005/8/layout/chevron1"/>
    <dgm:cxn modelId="{CAC09E1C-71C1-400A-8A5A-8B4B94C5BBCC}" type="presParOf" srcId="{F6A610E3-D799-4019-AECC-E7324A926F72}" destId="{57624FA0-1144-4A99-A209-46EA9C8E05BC}" srcOrd="8" destOrd="0" presId="urn:microsoft.com/office/officeart/2005/8/layout/chevron1"/>
    <dgm:cxn modelId="{3AD50A64-850E-47A7-91A1-2C45D5AA61A7}" type="presParOf" srcId="{F6A610E3-D799-4019-AECC-E7324A926F72}" destId="{C9203341-F9CA-4A69-BCCB-7A09A96C5C3E}" srcOrd="9" destOrd="0" presId="urn:microsoft.com/office/officeart/2005/8/layout/chevron1"/>
    <dgm:cxn modelId="{E74F0A22-6976-4CC6-8BBC-BC6A60DD616A}"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3.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A1D43B6F-C0A4-49AA-9BC5-12CEF449A954}"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1AC7460-217B-41C2-B2D2-B528146F3B8E}" srcId="{7FC7B31E-77D9-457B-A21F-C71EC93B3B2E}" destId="{6F1D9560-30F7-4901-BBA3-2B8A3F9FCF19}" srcOrd="2" destOrd="0" parTransId="{F3ACBA97-F7BB-49D8-BA16-4CFB0C10C86C}" sibTransId="{F9911C66-16AC-43F2-AE36-4E6924773341}"/>
    <dgm:cxn modelId="{D19A2CDE-A229-4DAC-9DD9-5F25C1CE497F}" srcId="{7FC7B31E-77D9-457B-A21F-C71EC93B3B2E}" destId="{ADB76929-2C6B-41F6-AC44-4BCF9AF994E4}" srcOrd="1" destOrd="0" parTransId="{89D607AE-6624-4781-9743-CFA8560006A3}" sibTransId="{F3FA9E67-E1E5-4421-8141-D8DE2F5E8825}"/>
    <dgm:cxn modelId="{D4E536F4-95E2-4EA9-8561-E46C8811CAE5}" type="presOf" srcId="{ADB76929-2C6B-41F6-AC44-4BCF9AF994E4}" destId="{D7174C0F-AD56-411D-AD51-529CB8CC3CBF}"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D099618D-1C4E-49CD-8978-084EB1FBA904}" type="presOf" srcId="{6F1D9560-30F7-4901-BBA3-2B8A3F9FCF19}" destId="{AEBBE919-B782-420F-B15B-5FC923C582C8}" srcOrd="0" destOrd="0" presId="urn:microsoft.com/office/officeart/2005/8/layout/chevron1"/>
    <dgm:cxn modelId="{A3654359-9382-4085-BEBF-C8540C250F92}"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047ABE7F-2619-4A3C-8F2F-A0B89F3FCE6B}" type="presOf" srcId="{204CF97E-7C7B-403D-846D-F4B489C3D11E}" destId="{696D037E-262F-4588-956C-BED9E5F3091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F93A1CFF-B2D2-494F-8401-BFFD0389BA8A}" type="presOf" srcId="{A4684206-B71E-49B0-A81F-6AAF60F35946}" destId="{57624FA0-1144-4A99-A209-46EA9C8E05BC}" srcOrd="0" destOrd="0" presId="urn:microsoft.com/office/officeart/2005/8/layout/chevron1"/>
    <dgm:cxn modelId="{4DECB677-56D9-469B-B6BD-69B940119E4E}" type="presOf" srcId="{1230D929-599A-4D2C-942A-2CC0BC7CAB51}" destId="{D2AACEE6-C5FD-4240-B414-4FB5C93DF4CD}" srcOrd="0" destOrd="0" presId="urn:microsoft.com/office/officeart/2005/8/layout/chevron1"/>
    <dgm:cxn modelId="{30611BDB-D337-4049-B357-B533FB8765FE}" type="presParOf" srcId="{F6A610E3-D799-4019-AECC-E7324A926F72}" destId="{696D037E-262F-4588-956C-BED9E5F30918}" srcOrd="0" destOrd="0" presId="urn:microsoft.com/office/officeart/2005/8/layout/chevron1"/>
    <dgm:cxn modelId="{95F1CA02-8DB0-49E0-86FA-C9B6F17028E3}" type="presParOf" srcId="{F6A610E3-D799-4019-AECC-E7324A926F72}" destId="{DAA3DC53-80A6-4498-8D40-233E4271B9E5}" srcOrd="1" destOrd="0" presId="urn:microsoft.com/office/officeart/2005/8/layout/chevron1"/>
    <dgm:cxn modelId="{8D7D4D75-0F29-4034-9208-E453C707AFD4}" type="presParOf" srcId="{F6A610E3-D799-4019-AECC-E7324A926F72}" destId="{D7174C0F-AD56-411D-AD51-529CB8CC3CBF}" srcOrd="2" destOrd="0" presId="urn:microsoft.com/office/officeart/2005/8/layout/chevron1"/>
    <dgm:cxn modelId="{7DE1CC12-3A24-41FA-A853-5D19AAD9B6B6}" type="presParOf" srcId="{F6A610E3-D799-4019-AECC-E7324A926F72}" destId="{C45F1F6F-83ED-4D23-B351-BBB5076820EA}" srcOrd="3" destOrd="0" presId="urn:microsoft.com/office/officeart/2005/8/layout/chevron1"/>
    <dgm:cxn modelId="{3A50ACAC-8532-4EC1-A65C-0E9016669A27}" type="presParOf" srcId="{F6A610E3-D799-4019-AECC-E7324A926F72}" destId="{AEBBE919-B782-420F-B15B-5FC923C582C8}" srcOrd="4" destOrd="0" presId="urn:microsoft.com/office/officeart/2005/8/layout/chevron1"/>
    <dgm:cxn modelId="{7F833F4B-C601-4538-A0C4-422FE6BEF469}" type="presParOf" srcId="{F6A610E3-D799-4019-AECC-E7324A926F72}" destId="{02DCAE6F-16D9-4893-ABA4-55B220052ECF}" srcOrd="5" destOrd="0" presId="urn:microsoft.com/office/officeart/2005/8/layout/chevron1"/>
    <dgm:cxn modelId="{064013C5-CCFE-4DBE-AA52-0596BCE34AB4}" type="presParOf" srcId="{F6A610E3-D799-4019-AECC-E7324A926F72}" destId="{E9014802-3723-4D28-908F-026C90E4F73E}" srcOrd="6" destOrd="0" presId="urn:microsoft.com/office/officeart/2005/8/layout/chevron1"/>
    <dgm:cxn modelId="{8EE73D4E-B15A-4860-84DC-DD4559691788}" type="presParOf" srcId="{F6A610E3-D799-4019-AECC-E7324A926F72}" destId="{25B51AD7-FB68-4E96-B4CB-2A4A8D75F6F6}" srcOrd="7" destOrd="0" presId="urn:microsoft.com/office/officeart/2005/8/layout/chevron1"/>
    <dgm:cxn modelId="{909D966E-3C41-468A-AAE2-D073017F1E52}" type="presParOf" srcId="{F6A610E3-D799-4019-AECC-E7324A926F72}" destId="{57624FA0-1144-4A99-A209-46EA9C8E05BC}" srcOrd="8" destOrd="0" presId="urn:microsoft.com/office/officeart/2005/8/layout/chevron1"/>
    <dgm:cxn modelId="{5E1FC3D1-0054-4DCE-A620-A4CEE1954FE7}" type="presParOf" srcId="{F6A610E3-D799-4019-AECC-E7324A926F72}" destId="{C9203341-F9CA-4A69-BCCB-7A09A96C5C3E}" srcOrd="9" destOrd="0" presId="urn:microsoft.com/office/officeart/2005/8/layout/chevron1"/>
    <dgm:cxn modelId="{E5201AC4-91B9-4907-9D1B-76930E26092A}"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24.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CFB19046-A8B6-4768-ADFC-9DE248A2E2E9}" type="presOf" srcId="{1230D929-599A-4D2C-942A-2CC0BC7CAB51}" destId="{D2AACEE6-C5FD-4240-B414-4FB5C93DF4CD}"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0F63AEA6-54D8-420A-A8C8-F260DEAA1269}" type="presOf" srcId="{6F1D9560-30F7-4901-BBA3-2B8A3F9FCF19}" destId="{AEBBE919-B782-420F-B15B-5FC923C582C8}" srcOrd="0" destOrd="0" presId="urn:microsoft.com/office/officeart/2005/8/layout/chevron1"/>
    <dgm:cxn modelId="{CF3A77D0-53DA-4781-B28F-7BC0947A9A8E}" type="presOf" srcId="{7FC7B31E-77D9-457B-A21F-C71EC93B3B2E}" destId="{F6A610E3-D799-4019-AECC-E7324A926F72}"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FB1EBE4E-E158-4E1A-9294-5186747ABECB}" type="presOf" srcId="{204CF97E-7C7B-403D-846D-F4B489C3D11E}" destId="{696D037E-262F-4588-956C-BED9E5F30918}" srcOrd="0" destOrd="0" presId="urn:microsoft.com/office/officeart/2005/8/layout/chevron1"/>
    <dgm:cxn modelId="{903335C8-DDA1-4551-A181-BF995505F2F3}" type="presOf" srcId="{A4684206-B71E-49B0-A81F-6AAF60F35946}" destId="{57624FA0-1144-4A99-A209-46EA9C8E05BC}" srcOrd="0" destOrd="0" presId="urn:microsoft.com/office/officeart/2005/8/layout/chevron1"/>
    <dgm:cxn modelId="{B9A51DD3-C9EC-4F32-8C50-9DB53EA09D23}"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8CF4050-0360-4C96-8C79-64E33C33694F}" type="presOf" srcId="{ADB76929-2C6B-41F6-AC44-4BCF9AF994E4}" destId="{D7174C0F-AD56-411D-AD51-529CB8CC3CBF}" srcOrd="0" destOrd="0" presId="urn:microsoft.com/office/officeart/2005/8/layout/chevron1"/>
    <dgm:cxn modelId="{68DD8736-C123-45BF-98D8-3FDCE8243A1D}" type="presParOf" srcId="{F6A610E3-D799-4019-AECC-E7324A926F72}" destId="{696D037E-262F-4588-956C-BED9E5F30918}" srcOrd="0" destOrd="0" presId="urn:microsoft.com/office/officeart/2005/8/layout/chevron1"/>
    <dgm:cxn modelId="{F3078A21-CA33-4A12-9595-8FA879055534}" type="presParOf" srcId="{F6A610E3-D799-4019-AECC-E7324A926F72}" destId="{DAA3DC53-80A6-4498-8D40-233E4271B9E5}" srcOrd="1" destOrd="0" presId="urn:microsoft.com/office/officeart/2005/8/layout/chevron1"/>
    <dgm:cxn modelId="{DF7AADDB-3D91-4C23-871B-50CE66A95E7E}" type="presParOf" srcId="{F6A610E3-D799-4019-AECC-E7324A926F72}" destId="{D7174C0F-AD56-411D-AD51-529CB8CC3CBF}" srcOrd="2" destOrd="0" presId="urn:microsoft.com/office/officeart/2005/8/layout/chevron1"/>
    <dgm:cxn modelId="{4DB64EA6-8310-4DF8-9FF4-A4A81813AF62}" type="presParOf" srcId="{F6A610E3-D799-4019-AECC-E7324A926F72}" destId="{C45F1F6F-83ED-4D23-B351-BBB5076820EA}" srcOrd="3" destOrd="0" presId="urn:microsoft.com/office/officeart/2005/8/layout/chevron1"/>
    <dgm:cxn modelId="{24D850AC-CA14-41E5-BA8E-CAF2B5CAB29C}" type="presParOf" srcId="{F6A610E3-D799-4019-AECC-E7324A926F72}" destId="{AEBBE919-B782-420F-B15B-5FC923C582C8}" srcOrd="4" destOrd="0" presId="urn:microsoft.com/office/officeart/2005/8/layout/chevron1"/>
    <dgm:cxn modelId="{F118D843-506B-464D-B628-2801892C7717}" type="presParOf" srcId="{F6A610E3-D799-4019-AECC-E7324A926F72}" destId="{02DCAE6F-16D9-4893-ABA4-55B220052ECF}" srcOrd="5" destOrd="0" presId="urn:microsoft.com/office/officeart/2005/8/layout/chevron1"/>
    <dgm:cxn modelId="{83AF4A68-9E17-4BAA-A42D-9120754559C6}" type="presParOf" srcId="{F6A610E3-D799-4019-AECC-E7324A926F72}" destId="{E9014802-3723-4D28-908F-026C90E4F73E}" srcOrd="6" destOrd="0" presId="urn:microsoft.com/office/officeart/2005/8/layout/chevron1"/>
    <dgm:cxn modelId="{EF4EC13F-6524-46E8-A933-25EF481BFDB9}" type="presParOf" srcId="{F6A610E3-D799-4019-AECC-E7324A926F72}" destId="{25B51AD7-FB68-4E96-B4CB-2A4A8D75F6F6}" srcOrd="7" destOrd="0" presId="urn:microsoft.com/office/officeart/2005/8/layout/chevron1"/>
    <dgm:cxn modelId="{1F14EE30-8F69-4A00-8835-8211F1634825}" type="presParOf" srcId="{F6A610E3-D799-4019-AECC-E7324A926F72}" destId="{57624FA0-1144-4A99-A209-46EA9C8E05BC}" srcOrd="8" destOrd="0" presId="urn:microsoft.com/office/officeart/2005/8/layout/chevron1"/>
    <dgm:cxn modelId="{6357E87A-C23B-4851-8C0B-45FAC3225969}" type="presParOf" srcId="{F6A610E3-D799-4019-AECC-E7324A926F72}" destId="{C9203341-F9CA-4A69-BCCB-7A09A96C5C3E}" srcOrd="9" destOrd="0" presId="urn:microsoft.com/office/officeart/2005/8/layout/chevron1"/>
    <dgm:cxn modelId="{94EB5471-AF7C-4D65-96DF-9F24E6F87283}"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25.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EE609AFF-B223-492B-9818-970A4BD9FB95}"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20F105C8-025A-4F6B-B387-8AFA812EE12B}" type="presOf" srcId="{ADB76929-2C6B-41F6-AC44-4BCF9AF994E4}" destId="{D7174C0F-AD56-411D-AD51-529CB8CC3CBF}" srcOrd="0" destOrd="0" presId="urn:microsoft.com/office/officeart/2005/8/layout/chevron1"/>
    <dgm:cxn modelId="{458443E4-8472-477F-ABBE-88D1C05D01FC}"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51562936-A260-424C-8938-17C48A699DEA}" type="presOf" srcId="{A4684206-B71E-49B0-A81F-6AAF60F35946}" destId="{57624FA0-1144-4A99-A209-46EA9C8E05BC}"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D0B9ACC7-BCE6-48E9-870E-C2F2FE08A48B}"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8385D6D-C947-42F5-8B1F-6ED91DC748F3}" type="presOf" srcId="{7FC7B31E-77D9-457B-A21F-C71EC93B3B2E}" destId="{F6A610E3-D799-4019-AECC-E7324A926F72}" srcOrd="0" destOrd="0" presId="urn:microsoft.com/office/officeart/2005/8/layout/chevron1"/>
    <dgm:cxn modelId="{CE2BCEA9-C84D-428B-9929-81124B4A9365}" type="presOf" srcId="{6F1D9560-30F7-4901-BBA3-2B8A3F9FCF19}" destId="{AEBBE919-B782-420F-B15B-5FC923C582C8}" srcOrd="0" destOrd="0" presId="urn:microsoft.com/office/officeart/2005/8/layout/chevron1"/>
    <dgm:cxn modelId="{1DD2F65C-C471-4059-91FE-80AED5DB63F2}" type="presParOf" srcId="{F6A610E3-D799-4019-AECC-E7324A926F72}" destId="{696D037E-262F-4588-956C-BED9E5F30918}" srcOrd="0" destOrd="0" presId="urn:microsoft.com/office/officeart/2005/8/layout/chevron1"/>
    <dgm:cxn modelId="{29E530B2-CBD0-4D02-9FAB-FDDE37E5B913}" type="presParOf" srcId="{F6A610E3-D799-4019-AECC-E7324A926F72}" destId="{DAA3DC53-80A6-4498-8D40-233E4271B9E5}" srcOrd="1" destOrd="0" presId="urn:microsoft.com/office/officeart/2005/8/layout/chevron1"/>
    <dgm:cxn modelId="{F90029F8-B1B2-4DB6-A43E-B4D49008E961}" type="presParOf" srcId="{F6A610E3-D799-4019-AECC-E7324A926F72}" destId="{D7174C0F-AD56-411D-AD51-529CB8CC3CBF}" srcOrd="2" destOrd="0" presId="urn:microsoft.com/office/officeart/2005/8/layout/chevron1"/>
    <dgm:cxn modelId="{0EA1A21F-AC18-4D12-BA68-DDF53FEB7967}" type="presParOf" srcId="{F6A610E3-D799-4019-AECC-E7324A926F72}" destId="{C45F1F6F-83ED-4D23-B351-BBB5076820EA}" srcOrd="3" destOrd="0" presId="urn:microsoft.com/office/officeart/2005/8/layout/chevron1"/>
    <dgm:cxn modelId="{78465382-7C51-4535-ABA3-E9ACF3ECE537}" type="presParOf" srcId="{F6A610E3-D799-4019-AECC-E7324A926F72}" destId="{AEBBE919-B782-420F-B15B-5FC923C582C8}" srcOrd="4" destOrd="0" presId="urn:microsoft.com/office/officeart/2005/8/layout/chevron1"/>
    <dgm:cxn modelId="{A7D5B405-9EB5-4EAB-9D35-DB1422781B95}" type="presParOf" srcId="{F6A610E3-D799-4019-AECC-E7324A926F72}" destId="{02DCAE6F-16D9-4893-ABA4-55B220052ECF}" srcOrd="5" destOrd="0" presId="urn:microsoft.com/office/officeart/2005/8/layout/chevron1"/>
    <dgm:cxn modelId="{9E996BAD-E169-41D6-9262-8471119F5D76}" type="presParOf" srcId="{F6A610E3-D799-4019-AECC-E7324A926F72}" destId="{E9014802-3723-4D28-908F-026C90E4F73E}" srcOrd="6" destOrd="0" presId="urn:microsoft.com/office/officeart/2005/8/layout/chevron1"/>
    <dgm:cxn modelId="{856777E8-AF22-4877-8C66-61F806679CC3}" type="presParOf" srcId="{F6A610E3-D799-4019-AECC-E7324A926F72}" destId="{25B51AD7-FB68-4E96-B4CB-2A4A8D75F6F6}" srcOrd="7" destOrd="0" presId="urn:microsoft.com/office/officeart/2005/8/layout/chevron1"/>
    <dgm:cxn modelId="{830108AC-AC2C-47DD-A51C-D8FA8FFE100F}" type="presParOf" srcId="{F6A610E3-D799-4019-AECC-E7324A926F72}" destId="{57624FA0-1144-4A99-A209-46EA9C8E05BC}" srcOrd="8" destOrd="0" presId="urn:microsoft.com/office/officeart/2005/8/layout/chevron1"/>
    <dgm:cxn modelId="{78115CB0-3641-40AC-AC0D-ECC9A40C06A0}" type="presParOf" srcId="{F6A610E3-D799-4019-AECC-E7324A926F72}" destId="{C9203341-F9CA-4A69-BCCB-7A09A96C5C3E}" srcOrd="9" destOrd="0" presId="urn:microsoft.com/office/officeart/2005/8/layout/chevron1"/>
    <dgm:cxn modelId="{4E81181E-E844-4F4E-B48A-3BC72D060598}"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6.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F0B41F12-CE21-4AEB-AD96-064CEBAE4809}" type="presOf" srcId="{ADB76929-2C6B-41F6-AC44-4BCF9AF994E4}" destId="{D7174C0F-AD56-411D-AD51-529CB8CC3CBF}"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3DA37F2F-3B9B-4E23-AAD1-BF0557863A25}" type="presOf" srcId="{6F1D9560-30F7-4901-BBA3-2B8A3F9FCF19}" destId="{AEBBE919-B782-420F-B15B-5FC923C582C8}" srcOrd="0" destOrd="0" presId="urn:microsoft.com/office/officeart/2005/8/layout/chevron1"/>
    <dgm:cxn modelId="{2209FEC4-9D51-4FB2-B679-C4DDAEE40EED}"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A6F0FD8-6D3C-4880-B2D0-125BDD571BB5}" type="presOf" srcId="{204CF97E-7C7B-403D-846D-F4B489C3D11E}" destId="{696D037E-262F-4588-956C-BED9E5F3091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DE12546C-9E45-4B28-9320-34751FB4B18D}" type="presOf" srcId="{7FC7B31E-77D9-457B-A21F-C71EC93B3B2E}" destId="{F6A610E3-D799-4019-AECC-E7324A926F72}"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63096373-7603-470E-823D-9E4A1F1059DD}"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0308959C-40AC-43CA-9E17-F9D6E3E97237}" type="presOf" srcId="{1230D929-599A-4D2C-942A-2CC0BC7CAB51}" destId="{D2AACEE6-C5FD-4240-B414-4FB5C93DF4CD}" srcOrd="0" destOrd="0" presId="urn:microsoft.com/office/officeart/2005/8/layout/chevron1"/>
    <dgm:cxn modelId="{B2C9664F-8037-4838-84AA-24E57EB8BE26}" type="presParOf" srcId="{F6A610E3-D799-4019-AECC-E7324A926F72}" destId="{696D037E-262F-4588-956C-BED9E5F30918}" srcOrd="0" destOrd="0" presId="urn:microsoft.com/office/officeart/2005/8/layout/chevron1"/>
    <dgm:cxn modelId="{B5F98D86-87F8-4AC8-93F5-4653C11D9A40}" type="presParOf" srcId="{F6A610E3-D799-4019-AECC-E7324A926F72}" destId="{DAA3DC53-80A6-4498-8D40-233E4271B9E5}" srcOrd="1" destOrd="0" presId="urn:microsoft.com/office/officeart/2005/8/layout/chevron1"/>
    <dgm:cxn modelId="{9B949475-47DD-4AC3-B1E8-EBED53E26044}" type="presParOf" srcId="{F6A610E3-D799-4019-AECC-E7324A926F72}" destId="{D7174C0F-AD56-411D-AD51-529CB8CC3CBF}" srcOrd="2" destOrd="0" presId="urn:microsoft.com/office/officeart/2005/8/layout/chevron1"/>
    <dgm:cxn modelId="{F9F4C88B-5A12-4B28-8DEF-6043ECA15678}" type="presParOf" srcId="{F6A610E3-D799-4019-AECC-E7324A926F72}" destId="{C45F1F6F-83ED-4D23-B351-BBB5076820EA}" srcOrd="3" destOrd="0" presId="urn:microsoft.com/office/officeart/2005/8/layout/chevron1"/>
    <dgm:cxn modelId="{931A1021-D166-4B17-BB7F-491CFE9B141C}" type="presParOf" srcId="{F6A610E3-D799-4019-AECC-E7324A926F72}" destId="{AEBBE919-B782-420F-B15B-5FC923C582C8}" srcOrd="4" destOrd="0" presId="urn:microsoft.com/office/officeart/2005/8/layout/chevron1"/>
    <dgm:cxn modelId="{3E274CFC-B1B1-44CD-AE01-B15AFB4F5A56}" type="presParOf" srcId="{F6A610E3-D799-4019-AECC-E7324A926F72}" destId="{02DCAE6F-16D9-4893-ABA4-55B220052ECF}" srcOrd="5" destOrd="0" presId="urn:microsoft.com/office/officeart/2005/8/layout/chevron1"/>
    <dgm:cxn modelId="{40341DF7-AA81-4667-8E36-76241A23228C}" type="presParOf" srcId="{F6A610E3-D799-4019-AECC-E7324A926F72}" destId="{E9014802-3723-4D28-908F-026C90E4F73E}" srcOrd="6" destOrd="0" presId="urn:microsoft.com/office/officeart/2005/8/layout/chevron1"/>
    <dgm:cxn modelId="{950C7D34-C6B9-40BE-8277-C53A1E261074}" type="presParOf" srcId="{F6A610E3-D799-4019-AECC-E7324A926F72}" destId="{25B51AD7-FB68-4E96-B4CB-2A4A8D75F6F6}" srcOrd="7" destOrd="0" presId="urn:microsoft.com/office/officeart/2005/8/layout/chevron1"/>
    <dgm:cxn modelId="{6C9AB235-56E4-4786-B806-4023E9F5D1F3}" type="presParOf" srcId="{F6A610E3-D799-4019-AECC-E7324A926F72}" destId="{57624FA0-1144-4A99-A209-46EA9C8E05BC}" srcOrd="8" destOrd="0" presId="urn:microsoft.com/office/officeart/2005/8/layout/chevron1"/>
    <dgm:cxn modelId="{88571C77-EB60-4033-80F2-E524D25FEE6D}" type="presParOf" srcId="{F6A610E3-D799-4019-AECC-E7324A926F72}" destId="{C9203341-F9CA-4A69-BCCB-7A09A96C5C3E}" srcOrd="9" destOrd="0" presId="urn:microsoft.com/office/officeart/2005/8/layout/chevron1"/>
    <dgm:cxn modelId="{A795E391-7274-4C86-94C8-CB6E72F87973}"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7.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FEBCA2F3-163D-4CAD-AFDA-BA9B0EF4427A}" type="presOf" srcId="{204CF97E-7C7B-403D-846D-F4B489C3D11E}" destId="{696D037E-262F-4588-956C-BED9E5F3091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1AC7460-217B-41C2-B2D2-B528146F3B8E}" srcId="{7FC7B31E-77D9-457B-A21F-C71EC93B3B2E}" destId="{6F1D9560-30F7-4901-BBA3-2B8A3F9FCF19}" srcOrd="2" destOrd="0" parTransId="{F3ACBA97-F7BB-49D8-BA16-4CFB0C10C86C}" sibTransId="{F9911C66-16AC-43F2-AE36-4E6924773341}"/>
    <dgm:cxn modelId="{D19A2CDE-A229-4DAC-9DD9-5F25C1CE497F}" srcId="{7FC7B31E-77D9-457B-A21F-C71EC93B3B2E}" destId="{ADB76929-2C6B-41F6-AC44-4BCF9AF994E4}" srcOrd="1" destOrd="0" parTransId="{89D607AE-6624-4781-9743-CFA8560006A3}" sibTransId="{F3FA9E67-E1E5-4421-8141-D8DE2F5E8825}"/>
    <dgm:cxn modelId="{CB1DF825-C8B7-4741-ADB4-2034F97DF508}" type="presOf" srcId="{ADB76929-2C6B-41F6-AC44-4BCF9AF994E4}" destId="{D7174C0F-AD56-411D-AD51-529CB8CC3CBF}"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EC0C6F79-BDCB-4E11-A560-61B2E23DE55E}" type="presOf" srcId="{7FC7B31E-77D9-457B-A21F-C71EC93B3B2E}" destId="{F6A610E3-D799-4019-AECC-E7324A926F72}" srcOrd="0" destOrd="0" presId="urn:microsoft.com/office/officeart/2005/8/layout/chevron1"/>
    <dgm:cxn modelId="{2CC83A36-108D-4C98-A782-28337DD33A82}" type="presOf" srcId="{6F1D9560-30F7-4901-BBA3-2B8A3F9FCF19}" destId="{AEBBE919-B782-420F-B15B-5FC923C582C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2D56D2F8-C861-4CE6-8479-6C6AD9C7F3D0}" type="presOf" srcId="{A4684206-B71E-49B0-A81F-6AAF60F35946}" destId="{57624FA0-1144-4A99-A209-46EA9C8E05BC}" srcOrd="0" destOrd="0" presId="urn:microsoft.com/office/officeart/2005/8/layout/chevron1"/>
    <dgm:cxn modelId="{635B133A-2DEB-4B84-BB55-F188D11C03A7}" type="presOf" srcId="{A9037DF4-020A-4A29-9A16-87133ECA3CDE}" destId="{E9014802-3723-4D28-908F-026C90E4F73E}"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695CC3C8-21C7-40C0-BB35-08A83EE5C974}" type="presOf" srcId="{1230D929-599A-4D2C-942A-2CC0BC7CAB51}" destId="{D2AACEE6-C5FD-4240-B414-4FB5C93DF4CD}" srcOrd="0" destOrd="0" presId="urn:microsoft.com/office/officeart/2005/8/layout/chevron1"/>
    <dgm:cxn modelId="{4035CB91-323C-4778-BEC4-B2542E01A932}" type="presParOf" srcId="{F6A610E3-D799-4019-AECC-E7324A926F72}" destId="{696D037E-262F-4588-956C-BED9E5F30918}" srcOrd="0" destOrd="0" presId="urn:microsoft.com/office/officeart/2005/8/layout/chevron1"/>
    <dgm:cxn modelId="{105C9858-9BF8-4631-A95F-B822B2761553}" type="presParOf" srcId="{F6A610E3-D799-4019-AECC-E7324A926F72}" destId="{DAA3DC53-80A6-4498-8D40-233E4271B9E5}" srcOrd="1" destOrd="0" presId="urn:microsoft.com/office/officeart/2005/8/layout/chevron1"/>
    <dgm:cxn modelId="{43BB2006-D6E0-4D84-9D7B-F262DEF567AA}" type="presParOf" srcId="{F6A610E3-D799-4019-AECC-E7324A926F72}" destId="{D7174C0F-AD56-411D-AD51-529CB8CC3CBF}" srcOrd="2" destOrd="0" presId="urn:microsoft.com/office/officeart/2005/8/layout/chevron1"/>
    <dgm:cxn modelId="{DB3823C7-017C-4280-ADF9-32447FB8A941}" type="presParOf" srcId="{F6A610E3-D799-4019-AECC-E7324A926F72}" destId="{C45F1F6F-83ED-4D23-B351-BBB5076820EA}" srcOrd="3" destOrd="0" presId="urn:microsoft.com/office/officeart/2005/8/layout/chevron1"/>
    <dgm:cxn modelId="{3DF50FA2-3C9F-4FC2-8D91-877FD92EA6D4}" type="presParOf" srcId="{F6A610E3-D799-4019-AECC-E7324A926F72}" destId="{AEBBE919-B782-420F-B15B-5FC923C582C8}" srcOrd="4" destOrd="0" presId="urn:microsoft.com/office/officeart/2005/8/layout/chevron1"/>
    <dgm:cxn modelId="{E38BAA75-07B4-42D0-ACF1-19D66D1299B5}" type="presParOf" srcId="{F6A610E3-D799-4019-AECC-E7324A926F72}" destId="{02DCAE6F-16D9-4893-ABA4-55B220052ECF}" srcOrd="5" destOrd="0" presId="urn:microsoft.com/office/officeart/2005/8/layout/chevron1"/>
    <dgm:cxn modelId="{881AA2A2-2AC5-4135-8F72-9B3C18520B82}" type="presParOf" srcId="{F6A610E3-D799-4019-AECC-E7324A926F72}" destId="{E9014802-3723-4D28-908F-026C90E4F73E}" srcOrd="6" destOrd="0" presId="urn:microsoft.com/office/officeart/2005/8/layout/chevron1"/>
    <dgm:cxn modelId="{363275B0-3D07-47B8-B90D-C89781E865D5}" type="presParOf" srcId="{F6A610E3-D799-4019-AECC-E7324A926F72}" destId="{25B51AD7-FB68-4E96-B4CB-2A4A8D75F6F6}" srcOrd="7" destOrd="0" presId="urn:microsoft.com/office/officeart/2005/8/layout/chevron1"/>
    <dgm:cxn modelId="{15AF94A4-BF9C-4450-938C-944A49750BB9}" type="presParOf" srcId="{F6A610E3-D799-4019-AECC-E7324A926F72}" destId="{57624FA0-1144-4A99-A209-46EA9C8E05BC}" srcOrd="8" destOrd="0" presId="urn:microsoft.com/office/officeart/2005/8/layout/chevron1"/>
    <dgm:cxn modelId="{ACF59299-6040-430A-A82D-84948EB10223}" type="presParOf" srcId="{F6A610E3-D799-4019-AECC-E7324A926F72}" destId="{C9203341-F9CA-4A69-BCCB-7A09A96C5C3E}" srcOrd="9" destOrd="0" presId="urn:microsoft.com/office/officeart/2005/8/layout/chevron1"/>
    <dgm:cxn modelId="{54450F09-02F8-4989-B9A2-AEE70F5E8818}"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28.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2C58D859-A67D-46E7-9F48-E215DA4C72F3}" type="presOf" srcId="{A4684206-B71E-49B0-A81F-6AAF60F35946}" destId="{57624FA0-1144-4A99-A209-46EA9C8E05BC}" srcOrd="0" destOrd="0" presId="urn:microsoft.com/office/officeart/2005/8/layout/chevron1"/>
    <dgm:cxn modelId="{A5966F79-C6A6-40A0-ACDF-5F74CEB4BB3D}" type="presOf" srcId="{1230D929-599A-4D2C-942A-2CC0BC7CAB51}" destId="{D2AACEE6-C5FD-4240-B414-4FB5C93DF4CD}" srcOrd="0" destOrd="0" presId="urn:microsoft.com/office/officeart/2005/8/layout/chevron1"/>
    <dgm:cxn modelId="{2EAE6658-4916-4286-B1AC-1FAA68A19F7D}" type="presOf" srcId="{7FC7B31E-77D9-457B-A21F-C71EC93B3B2E}" destId="{F6A610E3-D799-4019-AECC-E7324A926F72}"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9F4B5E7-FF34-4DC3-AC10-81B3C4476E1A}"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EC19A2CA-2568-4FBB-8046-5820B8D2EEFA}"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DA52E168-8BA7-4653-B80A-D74ECAB0D9D2}" type="presOf" srcId="{ADB76929-2C6B-41F6-AC44-4BCF9AF994E4}" destId="{D7174C0F-AD56-411D-AD51-529CB8CC3CBF}" srcOrd="0" destOrd="0" presId="urn:microsoft.com/office/officeart/2005/8/layout/chevron1"/>
    <dgm:cxn modelId="{CE07890C-214D-457C-9B81-BACCBDED8A11}" type="presOf" srcId="{204CF97E-7C7B-403D-846D-F4B489C3D11E}" destId="{696D037E-262F-4588-956C-BED9E5F30918}" srcOrd="0" destOrd="0" presId="urn:microsoft.com/office/officeart/2005/8/layout/chevron1"/>
    <dgm:cxn modelId="{04863B3D-E307-4750-98B1-5FC62435F0C0}" type="presParOf" srcId="{F6A610E3-D799-4019-AECC-E7324A926F72}" destId="{696D037E-262F-4588-956C-BED9E5F30918}" srcOrd="0" destOrd="0" presId="urn:microsoft.com/office/officeart/2005/8/layout/chevron1"/>
    <dgm:cxn modelId="{236AD4B2-19F3-4FEB-A8E3-574C196CE2D8}" type="presParOf" srcId="{F6A610E3-D799-4019-AECC-E7324A926F72}" destId="{DAA3DC53-80A6-4498-8D40-233E4271B9E5}" srcOrd="1" destOrd="0" presId="urn:microsoft.com/office/officeart/2005/8/layout/chevron1"/>
    <dgm:cxn modelId="{02E30579-EF49-4807-BEA6-6ADA431C41CA}" type="presParOf" srcId="{F6A610E3-D799-4019-AECC-E7324A926F72}" destId="{D7174C0F-AD56-411D-AD51-529CB8CC3CBF}" srcOrd="2" destOrd="0" presId="urn:microsoft.com/office/officeart/2005/8/layout/chevron1"/>
    <dgm:cxn modelId="{F7D3023F-FE82-4F42-8C08-49E21C77DA1C}" type="presParOf" srcId="{F6A610E3-D799-4019-AECC-E7324A926F72}" destId="{C45F1F6F-83ED-4D23-B351-BBB5076820EA}" srcOrd="3" destOrd="0" presId="urn:microsoft.com/office/officeart/2005/8/layout/chevron1"/>
    <dgm:cxn modelId="{751254E2-A6DD-45BD-A0B8-E17B5E7056E7}" type="presParOf" srcId="{F6A610E3-D799-4019-AECC-E7324A926F72}" destId="{AEBBE919-B782-420F-B15B-5FC923C582C8}" srcOrd="4" destOrd="0" presId="urn:microsoft.com/office/officeart/2005/8/layout/chevron1"/>
    <dgm:cxn modelId="{6B785A11-09CF-4F0A-98E4-01C33F8EAAC4}" type="presParOf" srcId="{F6A610E3-D799-4019-AECC-E7324A926F72}" destId="{02DCAE6F-16D9-4893-ABA4-55B220052ECF}" srcOrd="5" destOrd="0" presId="urn:microsoft.com/office/officeart/2005/8/layout/chevron1"/>
    <dgm:cxn modelId="{EDA08DC6-0A7C-4011-B098-0F5AACD5C484}" type="presParOf" srcId="{F6A610E3-D799-4019-AECC-E7324A926F72}" destId="{E9014802-3723-4D28-908F-026C90E4F73E}" srcOrd="6" destOrd="0" presId="urn:microsoft.com/office/officeart/2005/8/layout/chevron1"/>
    <dgm:cxn modelId="{EF853499-45F1-49C1-AAF8-F6FB9E38A55A}" type="presParOf" srcId="{F6A610E3-D799-4019-AECC-E7324A926F72}" destId="{25B51AD7-FB68-4E96-B4CB-2A4A8D75F6F6}" srcOrd="7" destOrd="0" presId="urn:microsoft.com/office/officeart/2005/8/layout/chevron1"/>
    <dgm:cxn modelId="{F0AE4E48-96AD-48AC-B8FE-8D0C155311C0}" type="presParOf" srcId="{F6A610E3-D799-4019-AECC-E7324A926F72}" destId="{57624FA0-1144-4A99-A209-46EA9C8E05BC}" srcOrd="8" destOrd="0" presId="urn:microsoft.com/office/officeart/2005/8/layout/chevron1"/>
    <dgm:cxn modelId="{CB11FA26-9EBA-4440-876E-16488CC5BD82}" type="presParOf" srcId="{F6A610E3-D799-4019-AECC-E7324A926F72}" destId="{C9203341-F9CA-4A69-BCCB-7A09A96C5C3E}" srcOrd="9" destOrd="0" presId="urn:microsoft.com/office/officeart/2005/8/layout/chevron1"/>
    <dgm:cxn modelId="{673CAA3E-F2BC-44D5-A326-8D4BF701B8B2}"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29.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78D6C8EE-B3C7-40A7-A088-C6B90BBD7203}" type="presOf" srcId="{6F1D9560-30F7-4901-BBA3-2B8A3F9FCF19}" destId="{AEBBE919-B782-420F-B15B-5FC923C582C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F9CCE41E-DFA7-4E3C-9BB8-A37E844F5432}" type="presOf" srcId="{A9037DF4-020A-4A29-9A16-87133ECA3CDE}" destId="{E9014802-3723-4D28-908F-026C90E4F73E}"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CF19A4D1-531A-4640-935D-3E1076ADA47D}" type="presOf" srcId="{A4684206-B71E-49B0-A81F-6AAF60F35946}" destId="{57624FA0-1144-4A99-A209-46EA9C8E05BC}"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1252E8D0-AEC7-4448-934C-8305B343C1FC}"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194F9644-13F4-4BBE-9C7A-BBF10485A490}" type="presOf" srcId="{ADB76929-2C6B-41F6-AC44-4BCF9AF994E4}" destId="{D7174C0F-AD56-411D-AD51-529CB8CC3CBF}" srcOrd="0" destOrd="0" presId="urn:microsoft.com/office/officeart/2005/8/layout/chevron1"/>
    <dgm:cxn modelId="{162B4F5A-32F8-41FE-8D4A-325D4C9FDF5E}" type="presOf" srcId="{7FC7B31E-77D9-457B-A21F-C71EC93B3B2E}" destId="{F6A610E3-D799-4019-AECC-E7324A926F72}" srcOrd="0" destOrd="0" presId="urn:microsoft.com/office/officeart/2005/8/layout/chevron1"/>
    <dgm:cxn modelId="{068C47CB-24E3-4F26-BD70-1EB1ACB67E6E}" type="presOf" srcId="{204CF97E-7C7B-403D-846D-F4B489C3D11E}" destId="{696D037E-262F-4588-956C-BED9E5F30918}" srcOrd="0" destOrd="0" presId="urn:microsoft.com/office/officeart/2005/8/layout/chevron1"/>
    <dgm:cxn modelId="{93E1D6DC-FAFD-4F5E-95DA-7F74FB41257D}" type="presParOf" srcId="{F6A610E3-D799-4019-AECC-E7324A926F72}" destId="{696D037E-262F-4588-956C-BED9E5F30918}" srcOrd="0" destOrd="0" presId="urn:microsoft.com/office/officeart/2005/8/layout/chevron1"/>
    <dgm:cxn modelId="{7711CBA0-5E94-4EA3-80DC-111B4D8BD162}" type="presParOf" srcId="{F6A610E3-D799-4019-AECC-E7324A926F72}" destId="{DAA3DC53-80A6-4498-8D40-233E4271B9E5}" srcOrd="1" destOrd="0" presId="urn:microsoft.com/office/officeart/2005/8/layout/chevron1"/>
    <dgm:cxn modelId="{A5F16D39-C87B-4A83-A9D8-9405B28409D3}" type="presParOf" srcId="{F6A610E3-D799-4019-AECC-E7324A926F72}" destId="{D7174C0F-AD56-411D-AD51-529CB8CC3CBF}" srcOrd="2" destOrd="0" presId="urn:microsoft.com/office/officeart/2005/8/layout/chevron1"/>
    <dgm:cxn modelId="{D5C90514-4A78-4495-9B3B-F4AA0B6D171E}" type="presParOf" srcId="{F6A610E3-D799-4019-AECC-E7324A926F72}" destId="{C45F1F6F-83ED-4D23-B351-BBB5076820EA}" srcOrd="3" destOrd="0" presId="urn:microsoft.com/office/officeart/2005/8/layout/chevron1"/>
    <dgm:cxn modelId="{7CA87F63-E531-487C-86D3-D76AAFCC036E}" type="presParOf" srcId="{F6A610E3-D799-4019-AECC-E7324A926F72}" destId="{AEBBE919-B782-420F-B15B-5FC923C582C8}" srcOrd="4" destOrd="0" presId="urn:microsoft.com/office/officeart/2005/8/layout/chevron1"/>
    <dgm:cxn modelId="{C7108E5C-7E5F-47D9-94E3-49AEA0C84DA8}" type="presParOf" srcId="{F6A610E3-D799-4019-AECC-E7324A926F72}" destId="{02DCAE6F-16D9-4893-ABA4-55B220052ECF}" srcOrd="5" destOrd="0" presId="urn:microsoft.com/office/officeart/2005/8/layout/chevron1"/>
    <dgm:cxn modelId="{0548E8B4-4596-4529-AD3F-174887735DA1}" type="presParOf" srcId="{F6A610E3-D799-4019-AECC-E7324A926F72}" destId="{E9014802-3723-4D28-908F-026C90E4F73E}" srcOrd="6" destOrd="0" presId="urn:microsoft.com/office/officeart/2005/8/layout/chevron1"/>
    <dgm:cxn modelId="{D4507B4B-0B8F-452F-A66E-4C69EB2C3598}" type="presParOf" srcId="{F6A610E3-D799-4019-AECC-E7324A926F72}" destId="{25B51AD7-FB68-4E96-B4CB-2A4A8D75F6F6}" srcOrd="7" destOrd="0" presId="urn:microsoft.com/office/officeart/2005/8/layout/chevron1"/>
    <dgm:cxn modelId="{B3C6BCE8-86CD-415F-AA75-E9A58F686C32}" type="presParOf" srcId="{F6A610E3-D799-4019-AECC-E7324A926F72}" destId="{57624FA0-1144-4A99-A209-46EA9C8E05BC}" srcOrd="8" destOrd="0" presId="urn:microsoft.com/office/officeart/2005/8/layout/chevron1"/>
    <dgm:cxn modelId="{61AC4450-26C5-4B24-A516-1AEAF6EB864C}" type="presParOf" srcId="{F6A610E3-D799-4019-AECC-E7324A926F72}" destId="{C9203341-F9CA-4A69-BCCB-7A09A96C5C3E}" srcOrd="9" destOrd="0" presId="urn:microsoft.com/office/officeart/2005/8/layout/chevron1"/>
    <dgm:cxn modelId="{19AE945F-C9C3-4B1E-AE6F-9FD99C01BD68}"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868F0058-F6BC-4581-9463-720968D75261}" type="presOf" srcId="{A4684206-B71E-49B0-A81F-6AAF60F35946}" destId="{57624FA0-1144-4A99-A209-46EA9C8E05BC}"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86811EC2-423A-4E7D-9006-B04E1A1DC346}" type="presOf" srcId="{A9037DF4-020A-4A29-9A16-87133ECA3CDE}" destId="{E9014802-3723-4D28-908F-026C90E4F73E}"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4DD77384-8205-42C8-97A1-E18F762FF5DE}" type="presOf" srcId="{7FC7B31E-77D9-457B-A21F-C71EC93B3B2E}" destId="{F6A610E3-D799-4019-AECC-E7324A926F72}" srcOrd="0" destOrd="0" presId="urn:microsoft.com/office/officeart/2005/8/layout/chevron1"/>
    <dgm:cxn modelId="{B3B6E41B-3E92-4FD1-B1B7-4DB3B17D780C}"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21E2D25C-B517-45F9-8909-407274543636}"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551857A9-1C73-4807-80BE-CC7CA49D74EA}" type="presOf" srcId="{6F1D9560-30F7-4901-BBA3-2B8A3F9FCF19}" destId="{AEBBE919-B782-420F-B15B-5FC923C582C8}" srcOrd="0" destOrd="0" presId="urn:microsoft.com/office/officeart/2005/8/layout/chevron1"/>
    <dgm:cxn modelId="{C6A868EB-398E-4EA6-AEBE-42848E120196}" type="presOf" srcId="{ADB76929-2C6B-41F6-AC44-4BCF9AF994E4}" destId="{D7174C0F-AD56-411D-AD51-529CB8CC3CBF}" srcOrd="0" destOrd="0" presId="urn:microsoft.com/office/officeart/2005/8/layout/chevron1"/>
    <dgm:cxn modelId="{DD6B34C9-4D3B-4683-AF51-C8AA3205228F}" type="presParOf" srcId="{F6A610E3-D799-4019-AECC-E7324A926F72}" destId="{696D037E-262F-4588-956C-BED9E5F30918}" srcOrd="0" destOrd="0" presId="urn:microsoft.com/office/officeart/2005/8/layout/chevron1"/>
    <dgm:cxn modelId="{5DF0705A-AB79-453E-B422-80BB87724F6B}" type="presParOf" srcId="{F6A610E3-D799-4019-AECC-E7324A926F72}" destId="{DAA3DC53-80A6-4498-8D40-233E4271B9E5}" srcOrd="1" destOrd="0" presId="urn:microsoft.com/office/officeart/2005/8/layout/chevron1"/>
    <dgm:cxn modelId="{B31A8AB4-DFFE-496E-B546-E0276360589A}" type="presParOf" srcId="{F6A610E3-D799-4019-AECC-E7324A926F72}" destId="{D7174C0F-AD56-411D-AD51-529CB8CC3CBF}" srcOrd="2" destOrd="0" presId="urn:microsoft.com/office/officeart/2005/8/layout/chevron1"/>
    <dgm:cxn modelId="{831EAA64-AC4C-4F1C-B054-FABB0A7949B1}" type="presParOf" srcId="{F6A610E3-D799-4019-AECC-E7324A926F72}" destId="{C45F1F6F-83ED-4D23-B351-BBB5076820EA}" srcOrd="3" destOrd="0" presId="urn:microsoft.com/office/officeart/2005/8/layout/chevron1"/>
    <dgm:cxn modelId="{1E5297CF-E6C4-4CB4-9638-A23D8D1CECBD}" type="presParOf" srcId="{F6A610E3-D799-4019-AECC-E7324A926F72}" destId="{AEBBE919-B782-420F-B15B-5FC923C582C8}" srcOrd="4" destOrd="0" presId="urn:microsoft.com/office/officeart/2005/8/layout/chevron1"/>
    <dgm:cxn modelId="{4A48CE62-25D4-4DC5-9F6B-839FB718BBCF}" type="presParOf" srcId="{F6A610E3-D799-4019-AECC-E7324A926F72}" destId="{02DCAE6F-16D9-4893-ABA4-55B220052ECF}" srcOrd="5" destOrd="0" presId="urn:microsoft.com/office/officeart/2005/8/layout/chevron1"/>
    <dgm:cxn modelId="{2D8F2FA6-DDF2-46C2-92F3-D6841F66FB72}" type="presParOf" srcId="{F6A610E3-D799-4019-AECC-E7324A926F72}" destId="{E9014802-3723-4D28-908F-026C90E4F73E}" srcOrd="6" destOrd="0" presId="urn:microsoft.com/office/officeart/2005/8/layout/chevron1"/>
    <dgm:cxn modelId="{FF1A2176-6E72-471E-B0ED-0D3A7103B908}" type="presParOf" srcId="{F6A610E3-D799-4019-AECC-E7324A926F72}" destId="{25B51AD7-FB68-4E96-B4CB-2A4A8D75F6F6}" srcOrd="7" destOrd="0" presId="urn:microsoft.com/office/officeart/2005/8/layout/chevron1"/>
    <dgm:cxn modelId="{D146DAA9-C2DB-43A3-B640-C30827A2A2A0}" type="presParOf" srcId="{F6A610E3-D799-4019-AECC-E7324A926F72}" destId="{57624FA0-1144-4A99-A209-46EA9C8E05BC}" srcOrd="8" destOrd="0" presId="urn:microsoft.com/office/officeart/2005/8/layout/chevron1"/>
    <dgm:cxn modelId="{415EBEA8-083F-426F-B1F4-8249D6C2903D}" type="presParOf" srcId="{F6A610E3-D799-4019-AECC-E7324A926F72}" destId="{C9203341-F9CA-4A69-BCCB-7A09A96C5C3E}" srcOrd="9" destOrd="0" presId="urn:microsoft.com/office/officeart/2005/8/layout/chevron1"/>
    <dgm:cxn modelId="{C527AC74-67AF-4FFF-BCC2-D0C7E3D8AF44}"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0.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89069CE0-C5A0-4E9B-82DF-A3A9E962A584}" type="presOf" srcId="{ADB76929-2C6B-41F6-AC44-4BCF9AF994E4}" destId="{D7174C0F-AD56-411D-AD51-529CB8CC3CBF}" srcOrd="0" destOrd="0" presId="urn:microsoft.com/office/officeart/2005/8/layout/chevron1"/>
    <dgm:cxn modelId="{CD8B27BE-F176-4106-9C25-FFD33B559BAB}" type="presOf" srcId="{7FC7B31E-77D9-457B-A21F-C71EC93B3B2E}" destId="{F6A610E3-D799-4019-AECC-E7324A926F72}"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8E3968FB-F332-4BD7-894E-04F6C6C453C0}" type="presOf" srcId="{6F1D9560-30F7-4901-BBA3-2B8A3F9FCF19}" destId="{AEBBE919-B782-420F-B15B-5FC923C582C8}" srcOrd="0" destOrd="0" presId="urn:microsoft.com/office/officeart/2005/8/layout/chevron1"/>
    <dgm:cxn modelId="{325458AD-B85A-40CA-ABCF-0F6CA23884C2}"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E537E4B2-7ABD-421E-A243-517491E9146A}" type="presOf" srcId="{A4684206-B71E-49B0-A81F-6AAF60F35946}" destId="{57624FA0-1144-4A99-A209-46EA9C8E05BC}" srcOrd="0" destOrd="0" presId="urn:microsoft.com/office/officeart/2005/8/layout/chevron1"/>
    <dgm:cxn modelId="{B776E3EB-5C2F-458F-AA55-A728FC7171FC}" type="presOf" srcId="{A9037DF4-020A-4A29-9A16-87133ECA3CDE}" destId="{E9014802-3723-4D28-908F-026C90E4F73E}" srcOrd="0" destOrd="0" presId="urn:microsoft.com/office/officeart/2005/8/layout/chevron1"/>
    <dgm:cxn modelId="{87D817FB-91BC-4E72-A7EE-DF68FD18B6B6}" type="presOf" srcId="{204CF97E-7C7B-403D-846D-F4B489C3D11E}" destId="{696D037E-262F-4588-956C-BED9E5F30918}" srcOrd="0" destOrd="0" presId="urn:microsoft.com/office/officeart/2005/8/layout/chevron1"/>
    <dgm:cxn modelId="{815EDABC-4B9D-4BD8-8A34-E4D738E5996F}" type="presParOf" srcId="{F6A610E3-D799-4019-AECC-E7324A926F72}" destId="{696D037E-262F-4588-956C-BED9E5F30918}" srcOrd="0" destOrd="0" presId="urn:microsoft.com/office/officeart/2005/8/layout/chevron1"/>
    <dgm:cxn modelId="{8DD8A492-5030-442D-97FA-0A2F51B332CA}" type="presParOf" srcId="{F6A610E3-D799-4019-AECC-E7324A926F72}" destId="{DAA3DC53-80A6-4498-8D40-233E4271B9E5}" srcOrd="1" destOrd="0" presId="urn:microsoft.com/office/officeart/2005/8/layout/chevron1"/>
    <dgm:cxn modelId="{3183C384-DC49-4B9F-83B3-EB8A901CD404}" type="presParOf" srcId="{F6A610E3-D799-4019-AECC-E7324A926F72}" destId="{D7174C0F-AD56-411D-AD51-529CB8CC3CBF}" srcOrd="2" destOrd="0" presId="urn:microsoft.com/office/officeart/2005/8/layout/chevron1"/>
    <dgm:cxn modelId="{60FD42EE-A84B-4117-9F99-19192826D448}" type="presParOf" srcId="{F6A610E3-D799-4019-AECC-E7324A926F72}" destId="{C45F1F6F-83ED-4D23-B351-BBB5076820EA}" srcOrd="3" destOrd="0" presId="urn:microsoft.com/office/officeart/2005/8/layout/chevron1"/>
    <dgm:cxn modelId="{968FBD14-92E3-4675-8C67-F819ED0BCA7C}" type="presParOf" srcId="{F6A610E3-D799-4019-AECC-E7324A926F72}" destId="{AEBBE919-B782-420F-B15B-5FC923C582C8}" srcOrd="4" destOrd="0" presId="urn:microsoft.com/office/officeart/2005/8/layout/chevron1"/>
    <dgm:cxn modelId="{E64830C4-8E7B-4E4B-AF0C-843D58A5C683}" type="presParOf" srcId="{F6A610E3-D799-4019-AECC-E7324A926F72}" destId="{02DCAE6F-16D9-4893-ABA4-55B220052ECF}" srcOrd="5" destOrd="0" presId="urn:microsoft.com/office/officeart/2005/8/layout/chevron1"/>
    <dgm:cxn modelId="{5EFACE1D-4B5A-4086-87DB-6E6E0ED9D44A}" type="presParOf" srcId="{F6A610E3-D799-4019-AECC-E7324A926F72}" destId="{E9014802-3723-4D28-908F-026C90E4F73E}" srcOrd="6" destOrd="0" presId="urn:microsoft.com/office/officeart/2005/8/layout/chevron1"/>
    <dgm:cxn modelId="{18219FD4-0EFF-475A-B689-AA873654CDCD}" type="presParOf" srcId="{F6A610E3-D799-4019-AECC-E7324A926F72}" destId="{25B51AD7-FB68-4E96-B4CB-2A4A8D75F6F6}" srcOrd="7" destOrd="0" presId="urn:microsoft.com/office/officeart/2005/8/layout/chevron1"/>
    <dgm:cxn modelId="{84DF7C26-3AB0-4887-8480-BF0EFBBE2611}" type="presParOf" srcId="{F6A610E3-D799-4019-AECC-E7324A926F72}" destId="{57624FA0-1144-4A99-A209-46EA9C8E05BC}" srcOrd="8" destOrd="0" presId="urn:microsoft.com/office/officeart/2005/8/layout/chevron1"/>
    <dgm:cxn modelId="{FA9ADFD3-BB6F-4771-A7CB-1FF10492FBAC}" type="presParOf" srcId="{F6A610E3-D799-4019-AECC-E7324A926F72}" destId="{C9203341-F9CA-4A69-BCCB-7A09A96C5C3E}" srcOrd="9" destOrd="0" presId="urn:microsoft.com/office/officeart/2005/8/layout/chevron1"/>
    <dgm:cxn modelId="{0E267CA1-7AD2-4F01-ADBB-5E8008EBDD10}"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1.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92F3629C-B322-496D-ADE1-A0EA71C77253}" type="presOf" srcId="{ADB76929-2C6B-41F6-AC44-4BCF9AF994E4}" destId="{D7174C0F-AD56-411D-AD51-529CB8CC3CBF}"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50749E1D-2307-41D6-BC34-E23C2508C1DE}" type="presOf" srcId="{7FC7B31E-77D9-457B-A21F-C71EC93B3B2E}" destId="{F6A610E3-D799-4019-AECC-E7324A926F72}"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92DB80B-560C-4BFB-BA9C-6CE419AAF6E2}"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680B50AF-6516-43C7-9ECF-05205CEB4E34}" type="presOf" srcId="{204CF97E-7C7B-403D-846D-F4B489C3D11E}" destId="{696D037E-262F-4588-956C-BED9E5F30918}" srcOrd="0" destOrd="0" presId="urn:microsoft.com/office/officeart/2005/8/layout/chevron1"/>
    <dgm:cxn modelId="{972D25F8-4245-40B7-8D3B-8A4F205E8F91}" type="presOf" srcId="{A9037DF4-020A-4A29-9A16-87133ECA3CDE}" destId="{E9014802-3723-4D28-908F-026C90E4F73E}"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5EDED5C9-3E3E-4AAF-BEE5-C51CA70CC412}" type="presOf" srcId="{1230D929-599A-4D2C-942A-2CC0BC7CAB51}" destId="{D2AACEE6-C5FD-4240-B414-4FB5C93DF4CD}" srcOrd="0" destOrd="0" presId="urn:microsoft.com/office/officeart/2005/8/layout/chevron1"/>
    <dgm:cxn modelId="{EDB6B3BA-6055-450B-A679-5C4F48ECFCC8}" type="presOf" srcId="{A4684206-B71E-49B0-A81F-6AAF60F35946}" destId="{57624FA0-1144-4A99-A209-46EA9C8E05BC}" srcOrd="0" destOrd="0" presId="urn:microsoft.com/office/officeart/2005/8/layout/chevron1"/>
    <dgm:cxn modelId="{7AC70FB4-A239-442E-9D31-3A870208DEA8}" type="presParOf" srcId="{F6A610E3-D799-4019-AECC-E7324A926F72}" destId="{696D037E-262F-4588-956C-BED9E5F30918}" srcOrd="0" destOrd="0" presId="urn:microsoft.com/office/officeart/2005/8/layout/chevron1"/>
    <dgm:cxn modelId="{CF9F9801-6C18-4109-B553-76AAC35C7DAA}" type="presParOf" srcId="{F6A610E3-D799-4019-AECC-E7324A926F72}" destId="{DAA3DC53-80A6-4498-8D40-233E4271B9E5}" srcOrd="1" destOrd="0" presId="urn:microsoft.com/office/officeart/2005/8/layout/chevron1"/>
    <dgm:cxn modelId="{5A2A6D4B-9342-4B7C-8E6E-802D5223B61B}" type="presParOf" srcId="{F6A610E3-D799-4019-AECC-E7324A926F72}" destId="{D7174C0F-AD56-411D-AD51-529CB8CC3CBF}" srcOrd="2" destOrd="0" presId="urn:microsoft.com/office/officeart/2005/8/layout/chevron1"/>
    <dgm:cxn modelId="{A535628D-D28C-4D91-883F-ABFB916DC3F3}" type="presParOf" srcId="{F6A610E3-D799-4019-AECC-E7324A926F72}" destId="{C45F1F6F-83ED-4D23-B351-BBB5076820EA}" srcOrd="3" destOrd="0" presId="urn:microsoft.com/office/officeart/2005/8/layout/chevron1"/>
    <dgm:cxn modelId="{8B401725-F882-41C0-97B7-4A3A938AF558}" type="presParOf" srcId="{F6A610E3-D799-4019-AECC-E7324A926F72}" destId="{AEBBE919-B782-420F-B15B-5FC923C582C8}" srcOrd="4" destOrd="0" presId="urn:microsoft.com/office/officeart/2005/8/layout/chevron1"/>
    <dgm:cxn modelId="{FB06F3A4-3A18-4F44-9A66-C8503815F3ED}" type="presParOf" srcId="{F6A610E3-D799-4019-AECC-E7324A926F72}" destId="{02DCAE6F-16D9-4893-ABA4-55B220052ECF}" srcOrd="5" destOrd="0" presId="urn:microsoft.com/office/officeart/2005/8/layout/chevron1"/>
    <dgm:cxn modelId="{876C06E6-B51E-4D35-A6AE-6A3ABA1D12DE}" type="presParOf" srcId="{F6A610E3-D799-4019-AECC-E7324A926F72}" destId="{E9014802-3723-4D28-908F-026C90E4F73E}" srcOrd="6" destOrd="0" presId="urn:microsoft.com/office/officeart/2005/8/layout/chevron1"/>
    <dgm:cxn modelId="{799ABA58-A5B3-414B-9787-313582D786DA}" type="presParOf" srcId="{F6A610E3-D799-4019-AECC-E7324A926F72}" destId="{25B51AD7-FB68-4E96-B4CB-2A4A8D75F6F6}" srcOrd="7" destOrd="0" presId="urn:microsoft.com/office/officeart/2005/8/layout/chevron1"/>
    <dgm:cxn modelId="{1A599DEB-D68D-41D3-9890-75B844DDA60B}" type="presParOf" srcId="{F6A610E3-D799-4019-AECC-E7324A926F72}" destId="{57624FA0-1144-4A99-A209-46EA9C8E05BC}" srcOrd="8" destOrd="0" presId="urn:microsoft.com/office/officeart/2005/8/layout/chevron1"/>
    <dgm:cxn modelId="{B26A1565-5286-44EA-942C-6DEE9227910F}" type="presParOf" srcId="{F6A610E3-D799-4019-AECC-E7324A926F72}" destId="{C9203341-F9CA-4A69-BCCB-7A09A96C5C3E}" srcOrd="9" destOrd="0" presId="urn:microsoft.com/office/officeart/2005/8/layout/chevron1"/>
    <dgm:cxn modelId="{0A3B96EB-3F39-4FDA-9C29-FECD6C7D270C}"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32.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84382ED2-22BB-481E-987E-74EA6507EACF}" type="presOf" srcId="{1230D929-599A-4D2C-942A-2CC0BC7CAB51}" destId="{D2AACEE6-C5FD-4240-B414-4FB5C93DF4CD}"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EC685676-A950-479C-B3E9-F441E3A169C9}" type="presOf" srcId="{204CF97E-7C7B-403D-846D-F4B489C3D11E}" destId="{696D037E-262F-4588-956C-BED9E5F3091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24D06A9B-47F7-4EDF-ACFE-87B2DAA53B85}" type="presOf" srcId="{A4684206-B71E-49B0-A81F-6AAF60F35946}" destId="{57624FA0-1144-4A99-A209-46EA9C8E05BC}"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37D35576-4A0E-4192-8251-22FC91818B91}"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35403B0B-6664-4FED-9446-BD4B5C436E79}" type="presOf" srcId="{ADB76929-2C6B-41F6-AC44-4BCF9AF994E4}" destId="{D7174C0F-AD56-411D-AD51-529CB8CC3CBF}" srcOrd="0" destOrd="0" presId="urn:microsoft.com/office/officeart/2005/8/layout/chevron1"/>
    <dgm:cxn modelId="{20B08766-5E7A-4F08-AA64-32255E69E2C3}" type="presOf" srcId="{A9037DF4-020A-4A29-9A16-87133ECA3CDE}" destId="{E9014802-3723-4D28-908F-026C90E4F73E}"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95F632D5-E23F-46AB-AB45-143E3676B9B8}" type="presOf" srcId="{7FC7B31E-77D9-457B-A21F-C71EC93B3B2E}" destId="{F6A610E3-D799-4019-AECC-E7324A926F72}" srcOrd="0" destOrd="0" presId="urn:microsoft.com/office/officeart/2005/8/layout/chevron1"/>
    <dgm:cxn modelId="{26CC2FD8-0C6B-4489-8E0C-B854F2F20A41}" type="presParOf" srcId="{F6A610E3-D799-4019-AECC-E7324A926F72}" destId="{696D037E-262F-4588-956C-BED9E5F30918}" srcOrd="0" destOrd="0" presId="urn:microsoft.com/office/officeart/2005/8/layout/chevron1"/>
    <dgm:cxn modelId="{91581B00-7A3D-41A1-82CC-B97185F20854}" type="presParOf" srcId="{F6A610E3-D799-4019-AECC-E7324A926F72}" destId="{DAA3DC53-80A6-4498-8D40-233E4271B9E5}" srcOrd="1" destOrd="0" presId="urn:microsoft.com/office/officeart/2005/8/layout/chevron1"/>
    <dgm:cxn modelId="{69595BFC-6617-4379-A3B2-98BA517B58E5}" type="presParOf" srcId="{F6A610E3-D799-4019-AECC-E7324A926F72}" destId="{D7174C0F-AD56-411D-AD51-529CB8CC3CBF}" srcOrd="2" destOrd="0" presId="urn:microsoft.com/office/officeart/2005/8/layout/chevron1"/>
    <dgm:cxn modelId="{BDBA47FC-F122-47E2-921D-EE794A2D17AA}" type="presParOf" srcId="{F6A610E3-D799-4019-AECC-E7324A926F72}" destId="{C45F1F6F-83ED-4D23-B351-BBB5076820EA}" srcOrd="3" destOrd="0" presId="urn:microsoft.com/office/officeart/2005/8/layout/chevron1"/>
    <dgm:cxn modelId="{40E00506-85B2-43E0-9F7E-FABBCC27B336}" type="presParOf" srcId="{F6A610E3-D799-4019-AECC-E7324A926F72}" destId="{AEBBE919-B782-420F-B15B-5FC923C582C8}" srcOrd="4" destOrd="0" presId="urn:microsoft.com/office/officeart/2005/8/layout/chevron1"/>
    <dgm:cxn modelId="{BD3CF4C3-8E30-44AA-83E9-2FB19D9FE1E7}" type="presParOf" srcId="{F6A610E3-D799-4019-AECC-E7324A926F72}" destId="{02DCAE6F-16D9-4893-ABA4-55B220052ECF}" srcOrd="5" destOrd="0" presId="urn:microsoft.com/office/officeart/2005/8/layout/chevron1"/>
    <dgm:cxn modelId="{743F5EFA-04A0-48EE-B2DE-938A115DD9CD}" type="presParOf" srcId="{F6A610E3-D799-4019-AECC-E7324A926F72}" destId="{E9014802-3723-4D28-908F-026C90E4F73E}" srcOrd="6" destOrd="0" presId="urn:microsoft.com/office/officeart/2005/8/layout/chevron1"/>
    <dgm:cxn modelId="{3A884EBE-BAD6-4C51-B2D5-A02F5A78319B}" type="presParOf" srcId="{F6A610E3-D799-4019-AECC-E7324A926F72}" destId="{25B51AD7-FB68-4E96-B4CB-2A4A8D75F6F6}" srcOrd="7" destOrd="0" presId="urn:microsoft.com/office/officeart/2005/8/layout/chevron1"/>
    <dgm:cxn modelId="{EEC0F4B0-6C44-423E-953B-302DF5A73DEA}" type="presParOf" srcId="{F6A610E3-D799-4019-AECC-E7324A926F72}" destId="{57624FA0-1144-4A99-A209-46EA9C8E05BC}" srcOrd="8" destOrd="0" presId="urn:microsoft.com/office/officeart/2005/8/layout/chevron1"/>
    <dgm:cxn modelId="{A441FA16-94FD-4284-9E58-EFB31C5A1324}" type="presParOf" srcId="{F6A610E3-D799-4019-AECC-E7324A926F72}" destId="{C9203341-F9CA-4A69-BCCB-7A09A96C5C3E}" srcOrd="9" destOrd="0" presId="urn:microsoft.com/office/officeart/2005/8/layout/chevron1"/>
    <dgm:cxn modelId="{4194A7A3-9D77-457A-A514-7C8CC74050DB}"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3.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2EC07BBB-2A3F-438F-878D-17AC70030890}" type="presOf" srcId="{204CF97E-7C7B-403D-846D-F4B489C3D11E}" destId="{696D037E-262F-4588-956C-BED9E5F30918}" srcOrd="0" destOrd="0" presId="urn:microsoft.com/office/officeart/2005/8/layout/chevron1"/>
    <dgm:cxn modelId="{F6675DEA-B222-41C6-85C8-0E54D1BB7097}" type="presOf" srcId="{1230D929-599A-4D2C-942A-2CC0BC7CAB51}" destId="{D2AACEE6-C5FD-4240-B414-4FB5C93DF4CD}"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E6586A0-DF48-43DD-A0E8-7A61A8D825AA}" type="presOf" srcId="{6F1D9560-30F7-4901-BBA3-2B8A3F9FCF19}" destId="{AEBBE919-B782-420F-B15B-5FC923C582C8}" srcOrd="0" destOrd="0" presId="urn:microsoft.com/office/officeart/2005/8/layout/chevron1"/>
    <dgm:cxn modelId="{DD0E96A3-E0F4-4EE6-B94A-7F1D4C3471B0}" type="presOf" srcId="{ADB76929-2C6B-41F6-AC44-4BCF9AF994E4}" destId="{D7174C0F-AD56-411D-AD51-529CB8CC3CBF}"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0DBF9FCC-7C9C-4D66-A2E1-15DEEB82BDE4}"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AEF17402-CF57-4D99-809B-799BAB2B6621}" type="presOf" srcId="{7FC7B31E-77D9-457B-A21F-C71EC93B3B2E}" destId="{F6A610E3-D799-4019-AECC-E7324A926F72}" srcOrd="0" destOrd="0" presId="urn:microsoft.com/office/officeart/2005/8/layout/chevron1"/>
    <dgm:cxn modelId="{9D9CFFD3-80F5-412D-B1A3-DF503D818268}" type="presOf" srcId="{A4684206-B71E-49B0-A81F-6AAF60F35946}" destId="{57624FA0-1144-4A99-A209-46EA9C8E05BC}" srcOrd="0" destOrd="0" presId="urn:microsoft.com/office/officeart/2005/8/layout/chevron1"/>
    <dgm:cxn modelId="{F762C453-54F4-4B50-848B-E26156805AE8}" type="presParOf" srcId="{F6A610E3-D799-4019-AECC-E7324A926F72}" destId="{696D037E-262F-4588-956C-BED9E5F30918}" srcOrd="0" destOrd="0" presId="urn:microsoft.com/office/officeart/2005/8/layout/chevron1"/>
    <dgm:cxn modelId="{A1CC67EF-A416-4F75-9DA0-38FB325B1FF6}" type="presParOf" srcId="{F6A610E3-D799-4019-AECC-E7324A926F72}" destId="{DAA3DC53-80A6-4498-8D40-233E4271B9E5}" srcOrd="1" destOrd="0" presId="urn:microsoft.com/office/officeart/2005/8/layout/chevron1"/>
    <dgm:cxn modelId="{B302DD1C-8803-4914-AA2B-FCE9715F8F7F}" type="presParOf" srcId="{F6A610E3-D799-4019-AECC-E7324A926F72}" destId="{D7174C0F-AD56-411D-AD51-529CB8CC3CBF}" srcOrd="2" destOrd="0" presId="urn:microsoft.com/office/officeart/2005/8/layout/chevron1"/>
    <dgm:cxn modelId="{7B64A2CF-9C9C-4496-8565-6E1D3ABB6507}" type="presParOf" srcId="{F6A610E3-D799-4019-AECC-E7324A926F72}" destId="{C45F1F6F-83ED-4D23-B351-BBB5076820EA}" srcOrd="3" destOrd="0" presId="urn:microsoft.com/office/officeart/2005/8/layout/chevron1"/>
    <dgm:cxn modelId="{8CEAF6B2-BCFE-4C22-86A9-C962EF7C278D}" type="presParOf" srcId="{F6A610E3-D799-4019-AECC-E7324A926F72}" destId="{AEBBE919-B782-420F-B15B-5FC923C582C8}" srcOrd="4" destOrd="0" presId="urn:microsoft.com/office/officeart/2005/8/layout/chevron1"/>
    <dgm:cxn modelId="{3E535E32-78FB-45DE-B11E-C41BC2776E89}" type="presParOf" srcId="{F6A610E3-D799-4019-AECC-E7324A926F72}" destId="{02DCAE6F-16D9-4893-ABA4-55B220052ECF}" srcOrd="5" destOrd="0" presId="urn:microsoft.com/office/officeart/2005/8/layout/chevron1"/>
    <dgm:cxn modelId="{5DC17191-776B-4F50-9252-F0B0C5B6876A}" type="presParOf" srcId="{F6A610E3-D799-4019-AECC-E7324A926F72}" destId="{E9014802-3723-4D28-908F-026C90E4F73E}" srcOrd="6" destOrd="0" presId="urn:microsoft.com/office/officeart/2005/8/layout/chevron1"/>
    <dgm:cxn modelId="{9396263A-C722-42C7-B9EF-530594006157}" type="presParOf" srcId="{F6A610E3-D799-4019-AECC-E7324A926F72}" destId="{25B51AD7-FB68-4E96-B4CB-2A4A8D75F6F6}" srcOrd="7" destOrd="0" presId="urn:microsoft.com/office/officeart/2005/8/layout/chevron1"/>
    <dgm:cxn modelId="{1C8A5901-B16C-49A8-9C7C-924506FBCA1A}" type="presParOf" srcId="{F6A610E3-D799-4019-AECC-E7324A926F72}" destId="{57624FA0-1144-4A99-A209-46EA9C8E05BC}" srcOrd="8" destOrd="0" presId="urn:microsoft.com/office/officeart/2005/8/layout/chevron1"/>
    <dgm:cxn modelId="{E4135934-3ADD-434A-AAEA-D6A47E9F49C3}" type="presParOf" srcId="{F6A610E3-D799-4019-AECC-E7324A926F72}" destId="{C9203341-F9CA-4A69-BCCB-7A09A96C5C3E}" srcOrd="9" destOrd="0" presId="urn:microsoft.com/office/officeart/2005/8/layout/chevron1"/>
    <dgm:cxn modelId="{0E18478F-C1BD-4E39-BFCB-73A15C53CA13}"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34.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677E63E3-3E8C-4D26-B8EE-95D621CEEDB7}" type="presOf" srcId="{A4684206-B71E-49B0-A81F-6AAF60F35946}" destId="{57624FA0-1144-4A99-A209-46EA9C8E05BC}"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9B7B5A67-6748-4AE3-9526-52E3B31A039B}"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01644B64-576D-49E2-817C-656ED9706776}"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2BFBE79C-5FB1-4A4E-8A64-B61A92281F38}" type="presOf" srcId="{204CF97E-7C7B-403D-846D-F4B489C3D11E}" destId="{696D037E-262F-4588-956C-BED9E5F30918}" srcOrd="0" destOrd="0" presId="urn:microsoft.com/office/officeart/2005/8/layout/chevron1"/>
    <dgm:cxn modelId="{9F4B22BF-37F6-48A6-9EE1-497E6C7EDE4C}"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946C169F-E990-40B4-B389-39A1728FDF57}" type="presOf" srcId="{1230D929-599A-4D2C-942A-2CC0BC7CAB51}" destId="{D2AACEE6-C5FD-4240-B414-4FB5C93DF4CD}" srcOrd="0" destOrd="0" presId="urn:microsoft.com/office/officeart/2005/8/layout/chevron1"/>
    <dgm:cxn modelId="{DD32B436-C9A8-49A4-BE01-EDB76D009A0C}" type="presOf" srcId="{ADB76929-2C6B-41F6-AC44-4BCF9AF994E4}" destId="{D7174C0F-AD56-411D-AD51-529CB8CC3CBF}" srcOrd="0" destOrd="0" presId="urn:microsoft.com/office/officeart/2005/8/layout/chevron1"/>
    <dgm:cxn modelId="{44211222-77DF-4E80-9BA1-019E945491A3}" type="presParOf" srcId="{F6A610E3-D799-4019-AECC-E7324A926F72}" destId="{696D037E-262F-4588-956C-BED9E5F30918}" srcOrd="0" destOrd="0" presId="urn:microsoft.com/office/officeart/2005/8/layout/chevron1"/>
    <dgm:cxn modelId="{62DA9B43-C657-4C2D-9CB0-D9A33071B81C}" type="presParOf" srcId="{F6A610E3-D799-4019-AECC-E7324A926F72}" destId="{DAA3DC53-80A6-4498-8D40-233E4271B9E5}" srcOrd="1" destOrd="0" presId="urn:microsoft.com/office/officeart/2005/8/layout/chevron1"/>
    <dgm:cxn modelId="{4EF67F6A-D5F5-440E-B79D-088BB15CEE84}" type="presParOf" srcId="{F6A610E3-D799-4019-AECC-E7324A926F72}" destId="{D7174C0F-AD56-411D-AD51-529CB8CC3CBF}" srcOrd="2" destOrd="0" presId="urn:microsoft.com/office/officeart/2005/8/layout/chevron1"/>
    <dgm:cxn modelId="{FF40822A-6EAC-4291-BD0E-A3B30E5F43C0}" type="presParOf" srcId="{F6A610E3-D799-4019-AECC-E7324A926F72}" destId="{C45F1F6F-83ED-4D23-B351-BBB5076820EA}" srcOrd="3" destOrd="0" presId="urn:microsoft.com/office/officeart/2005/8/layout/chevron1"/>
    <dgm:cxn modelId="{94564F78-168C-4CE9-9E2C-C8196D7A5617}" type="presParOf" srcId="{F6A610E3-D799-4019-AECC-E7324A926F72}" destId="{AEBBE919-B782-420F-B15B-5FC923C582C8}" srcOrd="4" destOrd="0" presId="urn:microsoft.com/office/officeart/2005/8/layout/chevron1"/>
    <dgm:cxn modelId="{D0479A99-9205-41B1-896E-A04139CD39B1}" type="presParOf" srcId="{F6A610E3-D799-4019-AECC-E7324A926F72}" destId="{02DCAE6F-16D9-4893-ABA4-55B220052ECF}" srcOrd="5" destOrd="0" presId="urn:microsoft.com/office/officeart/2005/8/layout/chevron1"/>
    <dgm:cxn modelId="{C08C3F27-DE2C-48E2-8A95-24E59415529F}" type="presParOf" srcId="{F6A610E3-D799-4019-AECC-E7324A926F72}" destId="{E9014802-3723-4D28-908F-026C90E4F73E}" srcOrd="6" destOrd="0" presId="urn:microsoft.com/office/officeart/2005/8/layout/chevron1"/>
    <dgm:cxn modelId="{CC4946AE-0BE3-4294-B005-A8F1BC452C2E}" type="presParOf" srcId="{F6A610E3-D799-4019-AECC-E7324A926F72}" destId="{25B51AD7-FB68-4E96-B4CB-2A4A8D75F6F6}" srcOrd="7" destOrd="0" presId="urn:microsoft.com/office/officeart/2005/8/layout/chevron1"/>
    <dgm:cxn modelId="{915B005B-E376-4820-8BA3-76FE2DF544C4}" type="presParOf" srcId="{F6A610E3-D799-4019-AECC-E7324A926F72}" destId="{57624FA0-1144-4A99-A209-46EA9C8E05BC}" srcOrd="8" destOrd="0" presId="urn:microsoft.com/office/officeart/2005/8/layout/chevron1"/>
    <dgm:cxn modelId="{9449404B-607E-4CDE-BA3C-D63745C2758E}" type="presParOf" srcId="{F6A610E3-D799-4019-AECC-E7324A926F72}" destId="{C9203341-F9CA-4A69-BCCB-7A09A96C5C3E}" srcOrd="9" destOrd="0" presId="urn:microsoft.com/office/officeart/2005/8/layout/chevron1"/>
    <dgm:cxn modelId="{A133641C-4D00-47BC-90FD-0A376F1C4D2C}"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5.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1577C2F3-6A25-484C-B506-8FDF01004019}"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2429B072-CC2E-45DC-B172-659807A03638}"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7B46E274-02BC-45BF-A859-06EA95A411D7}" type="presOf" srcId="{6F1D9560-30F7-4901-BBA3-2B8A3F9FCF19}" destId="{AEBBE919-B782-420F-B15B-5FC923C582C8}" srcOrd="0" destOrd="0" presId="urn:microsoft.com/office/officeart/2005/8/layout/chevron1"/>
    <dgm:cxn modelId="{1DFF9759-57D5-44FD-BB4D-7B3C66FE7776}"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27C5D6DE-51E2-4526-9DAC-3A3E41D35714}" type="presOf" srcId="{A4684206-B71E-49B0-A81F-6AAF60F35946}" destId="{57624FA0-1144-4A99-A209-46EA9C8E05BC}"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AFC42D2C-D2A9-4F76-ACB3-9890F56EEE8D}" type="presOf" srcId="{7FC7B31E-77D9-457B-A21F-C71EC93B3B2E}" destId="{F6A610E3-D799-4019-AECC-E7324A926F72}" srcOrd="0" destOrd="0" presId="urn:microsoft.com/office/officeart/2005/8/layout/chevron1"/>
    <dgm:cxn modelId="{4D01B40F-A7BB-4E29-93BB-F47575DA51F4}" type="presOf" srcId="{ADB76929-2C6B-41F6-AC44-4BCF9AF994E4}" destId="{D7174C0F-AD56-411D-AD51-529CB8CC3CBF}" srcOrd="0" destOrd="0" presId="urn:microsoft.com/office/officeart/2005/8/layout/chevron1"/>
    <dgm:cxn modelId="{B7AA87D7-10F9-42BB-923A-2CB913A87A4C}" type="presParOf" srcId="{F6A610E3-D799-4019-AECC-E7324A926F72}" destId="{696D037E-262F-4588-956C-BED9E5F30918}" srcOrd="0" destOrd="0" presId="urn:microsoft.com/office/officeart/2005/8/layout/chevron1"/>
    <dgm:cxn modelId="{B498A880-AA7A-4B3D-AD4B-1F9BE6E56307}" type="presParOf" srcId="{F6A610E3-D799-4019-AECC-E7324A926F72}" destId="{DAA3DC53-80A6-4498-8D40-233E4271B9E5}" srcOrd="1" destOrd="0" presId="urn:microsoft.com/office/officeart/2005/8/layout/chevron1"/>
    <dgm:cxn modelId="{D2F77CEA-394E-4AC5-BEE6-444E3F3817B4}" type="presParOf" srcId="{F6A610E3-D799-4019-AECC-E7324A926F72}" destId="{D7174C0F-AD56-411D-AD51-529CB8CC3CBF}" srcOrd="2" destOrd="0" presId="urn:microsoft.com/office/officeart/2005/8/layout/chevron1"/>
    <dgm:cxn modelId="{0E6B633D-BB0C-4C1E-A09A-AE9A42F7E59E}" type="presParOf" srcId="{F6A610E3-D799-4019-AECC-E7324A926F72}" destId="{C45F1F6F-83ED-4D23-B351-BBB5076820EA}" srcOrd="3" destOrd="0" presId="urn:microsoft.com/office/officeart/2005/8/layout/chevron1"/>
    <dgm:cxn modelId="{9DDECEE4-C032-4DBB-8A30-3BC677863215}" type="presParOf" srcId="{F6A610E3-D799-4019-AECC-E7324A926F72}" destId="{AEBBE919-B782-420F-B15B-5FC923C582C8}" srcOrd="4" destOrd="0" presId="urn:microsoft.com/office/officeart/2005/8/layout/chevron1"/>
    <dgm:cxn modelId="{71DC6168-D692-481E-BF47-E6DADCB4496F}" type="presParOf" srcId="{F6A610E3-D799-4019-AECC-E7324A926F72}" destId="{02DCAE6F-16D9-4893-ABA4-55B220052ECF}" srcOrd="5" destOrd="0" presId="urn:microsoft.com/office/officeart/2005/8/layout/chevron1"/>
    <dgm:cxn modelId="{B9E894EA-628A-410D-AEEE-335095B035B2}" type="presParOf" srcId="{F6A610E3-D799-4019-AECC-E7324A926F72}" destId="{E9014802-3723-4D28-908F-026C90E4F73E}" srcOrd="6" destOrd="0" presId="urn:microsoft.com/office/officeart/2005/8/layout/chevron1"/>
    <dgm:cxn modelId="{FFAF2C4B-2F5B-45B8-BBA9-173D46CC18A6}" type="presParOf" srcId="{F6A610E3-D799-4019-AECC-E7324A926F72}" destId="{25B51AD7-FB68-4E96-B4CB-2A4A8D75F6F6}" srcOrd="7" destOrd="0" presId="urn:microsoft.com/office/officeart/2005/8/layout/chevron1"/>
    <dgm:cxn modelId="{60DF8DF1-9965-4DB3-9188-44B5086C393D}" type="presParOf" srcId="{F6A610E3-D799-4019-AECC-E7324A926F72}" destId="{57624FA0-1144-4A99-A209-46EA9C8E05BC}" srcOrd="8" destOrd="0" presId="urn:microsoft.com/office/officeart/2005/8/layout/chevron1"/>
    <dgm:cxn modelId="{34736C1F-C44E-43BE-90EF-9CE5CC0CAC39}" type="presParOf" srcId="{F6A610E3-D799-4019-AECC-E7324A926F72}" destId="{C9203341-F9CA-4A69-BCCB-7A09A96C5C3E}" srcOrd="9" destOrd="0" presId="urn:microsoft.com/office/officeart/2005/8/layout/chevron1"/>
    <dgm:cxn modelId="{23680CCE-C816-4FEF-B714-864BDE692300}"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36.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AD2AFB50-060D-48A2-9A29-63FB3E501F85}" srcId="{7FC7B31E-77D9-457B-A21F-C71EC93B3B2E}" destId="{204CF97E-7C7B-403D-846D-F4B489C3D11E}" srcOrd="0" destOrd="0" parTransId="{B8645D9A-B31E-4FC5-B908-DD8317DD2D72}" sibTransId="{4C101A87-2316-4FC1-A5CC-E467F49231A9}"/>
    <dgm:cxn modelId="{B1AC7460-217B-41C2-B2D2-B528146F3B8E}" srcId="{7FC7B31E-77D9-457B-A21F-C71EC93B3B2E}" destId="{6F1D9560-30F7-4901-BBA3-2B8A3F9FCF19}" srcOrd="2" destOrd="0" parTransId="{F3ACBA97-F7BB-49D8-BA16-4CFB0C10C86C}" sibTransId="{F9911C66-16AC-43F2-AE36-4E6924773341}"/>
    <dgm:cxn modelId="{D19A2CDE-A229-4DAC-9DD9-5F25C1CE497F}" srcId="{7FC7B31E-77D9-457B-A21F-C71EC93B3B2E}" destId="{ADB76929-2C6B-41F6-AC44-4BCF9AF994E4}" srcOrd="1" destOrd="0" parTransId="{89D607AE-6624-4781-9743-CFA8560006A3}" sibTransId="{F3FA9E67-E1E5-4421-8141-D8DE2F5E8825}"/>
    <dgm:cxn modelId="{B3B6538B-5933-47BB-A433-AA0941B84471}" srcId="{7FC7B31E-77D9-457B-A21F-C71EC93B3B2E}" destId="{A4684206-B71E-49B0-A81F-6AAF60F35946}" srcOrd="4" destOrd="0" parTransId="{54D4C13A-40E2-4658-8B3B-F0F9E38E0651}" sibTransId="{795102AA-A39D-4415-8A71-698CA9F373F6}"/>
    <dgm:cxn modelId="{C694F965-4823-4A2D-861A-2D441766B552}" type="presOf" srcId="{6F1D9560-30F7-4901-BBA3-2B8A3F9FCF19}" destId="{AEBBE919-B782-420F-B15B-5FC923C582C8}" srcOrd="0" destOrd="0" presId="urn:microsoft.com/office/officeart/2005/8/layout/chevron1"/>
    <dgm:cxn modelId="{861A664D-9AB3-402A-9B83-8171395A030B}"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7739606F-80DF-4DC4-8DC2-C25BBC90C2F4}" type="presOf" srcId="{204CF97E-7C7B-403D-846D-F4B489C3D11E}" destId="{696D037E-262F-4588-956C-BED9E5F30918}" srcOrd="0" destOrd="0" presId="urn:microsoft.com/office/officeart/2005/8/layout/chevron1"/>
    <dgm:cxn modelId="{F1F6C8C5-A61F-4258-9F16-49173BAAF66C}"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13C3FB63-6468-4190-8002-C6E7C11055E8}" type="presOf" srcId="{A4684206-B71E-49B0-A81F-6AAF60F35946}" destId="{57624FA0-1144-4A99-A209-46EA9C8E05BC}" srcOrd="0" destOrd="0" presId="urn:microsoft.com/office/officeart/2005/8/layout/chevron1"/>
    <dgm:cxn modelId="{C9E327FE-459F-474C-8A31-910DDE2EDDE4}" type="presOf" srcId="{A9037DF4-020A-4A29-9A16-87133ECA3CDE}" destId="{E9014802-3723-4D28-908F-026C90E4F73E}" srcOrd="0" destOrd="0" presId="urn:microsoft.com/office/officeart/2005/8/layout/chevron1"/>
    <dgm:cxn modelId="{6C1BA2D9-671F-4291-8C79-78CCF4A522FC}" type="presOf" srcId="{ADB76929-2C6B-41F6-AC44-4BCF9AF994E4}" destId="{D7174C0F-AD56-411D-AD51-529CB8CC3CBF}" srcOrd="0" destOrd="0" presId="urn:microsoft.com/office/officeart/2005/8/layout/chevron1"/>
    <dgm:cxn modelId="{6C6AB8E7-60AE-472A-9887-94F430E7FA03}" type="presParOf" srcId="{F6A610E3-D799-4019-AECC-E7324A926F72}" destId="{696D037E-262F-4588-956C-BED9E5F30918}" srcOrd="0" destOrd="0" presId="urn:microsoft.com/office/officeart/2005/8/layout/chevron1"/>
    <dgm:cxn modelId="{9B000A8D-71DB-4042-9690-3CC2A0D8DE2D}" type="presParOf" srcId="{F6A610E3-D799-4019-AECC-E7324A926F72}" destId="{DAA3DC53-80A6-4498-8D40-233E4271B9E5}" srcOrd="1" destOrd="0" presId="urn:microsoft.com/office/officeart/2005/8/layout/chevron1"/>
    <dgm:cxn modelId="{40E7B790-676C-4AB6-B256-0599752DFD57}" type="presParOf" srcId="{F6A610E3-D799-4019-AECC-E7324A926F72}" destId="{D7174C0F-AD56-411D-AD51-529CB8CC3CBF}" srcOrd="2" destOrd="0" presId="urn:microsoft.com/office/officeart/2005/8/layout/chevron1"/>
    <dgm:cxn modelId="{C5D69893-5EBF-42B3-9AFB-352AB7D2E252}" type="presParOf" srcId="{F6A610E3-D799-4019-AECC-E7324A926F72}" destId="{C45F1F6F-83ED-4D23-B351-BBB5076820EA}" srcOrd="3" destOrd="0" presId="urn:microsoft.com/office/officeart/2005/8/layout/chevron1"/>
    <dgm:cxn modelId="{62E67A86-CBF0-4BB6-A047-B014CC6FDDDE}" type="presParOf" srcId="{F6A610E3-D799-4019-AECC-E7324A926F72}" destId="{AEBBE919-B782-420F-B15B-5FC923C582C8}" srcOrd="4" destOrd="0" presId="urn:microsoft.com/office/officeart/2005/8/layout/chevron1"/>
    <dgm:cxn modelId="{486021AA-E9EF-47A7-A879-F1347EBB9E9A}" type="presParOf" srcId="{F6A610E3-D799-4019-AECC-E7324A926F72}" destId="{02DCAE6F-16D9-4893-ABA4-55B220052ECF}" srcOrd="5" destOrd="0" presId="urn:microsoft.com/office/officeart/2005/8/layout/chevron1"/>
    <dgm:cxn modelId="{9E01A403-1D96-4327-9BC5-F3675643E93B}" type="presParOf" srcId="{F6A610E3-D799-4019-AECC-E7324A926F72}" destId="{E9014802-3723-4D28-908F-026C90E4F73E}" srcOrd="6" destOrd="0" presId="urn:microsoft.com/office/officeart/2005/8/layout/chevron1"/>
    <dgm:cxn modelId="{F1A54649-B424-4088-9FFD-A7C2F92409AD}" type="presParOf" srcId="{F6A610E3-D799-4019-AECC-E7324A926F72}" destId="{25B51AD7-FB68-4E96-B4CB-2A4A8D75F6F6}" srcOrd="7" destOrd="0" presId="urn:microsoft.com/office/officeart/2005/8/layout/chevron1"/>
    <dgm:cxn modelId="{22C04961-0E5A-4E8C-A095-F865DA343281}" type="presParOf" srcId="{F6A610E3-D799-4019-AECC-E7324A926F72}" destId="{57624FA0-1144-4A99-A209-46EA9C8E05BC}" srcOrd="8" destOrd="0" presId="urn:microsoft.com/office/officeart/2005/8/layout/chevron1"/>
    <dgm:cxn modelId="{11D4D0FF-3271-4193-9E3B-AD1ECE430DE1}" type="presParOf" srcId="{F6A610E3-D799-4019-AECC-E7324A926F72}" destId="{C9203341-F9CA-4A69-BCCB-7A09A96C5C3E}" srcOrd="9" destOrd="0" presId="urn:microsoft.com/office/officeart/2005/8/layout/chevron1"/>
    <dgm:cxn modelId="{2B2323FF-8391-4381-B1B0-1622C4EDAEFF}"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37.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3846F72E-79CA-462D-90EF-3549A8F180D0}"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714D0F11-0F0C-432C-9C88-D97549317D72}" type="presOf" srcId="{204CF97E-7C7B-403D-846D-F4B489C3D11E}" destId="{696D037E-262F-4588-956C-BED9E5F3091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E1B089A-6968-4ED4-862D-FE7A44681FB9}" type="presOf" srcId="{7FC7B31E-77D9-457B-A21F-C71EC93B3B2E}" destId="{F6A610E3-D799-4019-AECC-E7324A926F72}" srcOrd="0" destOrd="0" presId="urn:microsoft.com/office/officeart/2005/8/layout/chevron1"/>
    <dgm:cxn modelId="{C00EC056-D85B-4D6A-9302-64E1441453F3}" type="presOf" srcId="{A9037DF4-020A-4A29-9A16-87133ECA3CDE}" destId="{E9014802-3723-4D28-908F-026C90E4F73E}" srcOrd="0" destOrd="0" presId="urn:microsoft.com/office/officeart/2005/8/layout/chevron1"/>
    <dgm:cxn modelId="{DEBFB3A0-EA91-4026-882B-2019CEB3448D}"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566CF484-710B-472E-B807-A03F08BBFA68}" type="presOf" srcId="{1230D929-599A-4D2C-942A-2CC0BC7CAB51}" destId="{D2AACEE6-C5FD-4240-B414-4FB5C93DF4CD}" srcOrd="0" destOrd="0" presId="urn:microsoft.com/office/officeart/2005/8/layout/chevron1"/>
    <dgm:cxn modelId="{11CBC511-D44D-4779-8BA7-9D237EB9623B}" type="presOf" srcId="{ADB76929-2C6B-41F6-AC44-4BCF9AF994E4}" destId="{D7174C0F-AD56-411D-AD51-529CB8CC3CBF}" srcOrd="0" destOrd="0" presId="urn:microsoft.com/office/officeart/2005/8/layout/chevron1"/>
    <dgm:cxn modelId="{1F9A3B68-32FF-4F90-A1F4-B2EB164FB9B9}" type="presParOf" srcId="{F6A610E3-D799-4019-AECC-E7324A926F72}" destId="{696D037E-262F-4588-956C-BED9E5F30918}" srcOrd="0" destOrd="0" presId="urn:microsoft.com/office/officeart/2005/8/layout/chevron1"/>
    <dgm:cxn modelId="{3F61D155-7D08-413E-8C70-070AD9E7F278}" type="presParOf" srcId="{F6A610E3-D799-4019-AECC-E7324A926F72}" destId="{DAA3DC53-80A6-4498-8D40-233E4271B9E5}" srcOrd="1" destOrd="0" presId="urn:microsoft.com/office/officeart/2005/8/layout/chevron1"/>
    <dgm:cxn modelId="{19B3E20B-4A05-4AAC-AB81-D3EC5F3D6458}" type="presParOf" srcId="{F6A610E3-D799-4019-AECC-E7324A926F72}" destId="{D7174C0F-AD56-411D-AD51-529CB8CC3CBF}" srcOrd="2" destOrd="0" presId="urn:microsoft.com/office/officeart/2005/8/layout/chevron1"/>
    <dgm:cxn modelId="{1C4DAE89-89EE-4167-8890-D188D9F18625}" type="presParOf" srcId="{F6A610E3-D799-4019-AECC-E7324A926F72}" destId="{C45F1F6F-83ED-4D23-B351-BBB5076820EA}" srcOrd="3" destOrd="0" presId="urn:microsoft.com/office/officeart/2005/8/layout/chevron1"/>
    <dgm:cxn modelId="{CF385583-8021-4FF2-B6E5-524E0256B13C}" type="presParOf" srcId="{F6A610E3-D799-4019-AECC-E7324A926F72}" destId="{AEBBE919-B782-420F-B15B-5FC923C582C8}" srcOrd="4" destOrd="0" presId="urn:microsoft.com/office/officeart/2005/8/layout/chevron1"/>
    <dgm:cxn modelId="{7BA40D25-8E8B-498F-BDF5-3BF1BDFCF04A}" type="presParOf" srcId="{F6A610E3-D799-4019-AECC-E7324A926F72}" destId="{02DCAE6F-16D9-4893-ABA4-55B220052ECF}" srcOrd="5" destOrd="0" presId="urn:microsoft.com/office/officeart/2005/8/layout/chevron1"/>
    <dgm:cxn modelId="{2BC8A70C-64BE-4D35-AC39-4FFFB005FF1D}" type="presParOf" srcId="{F6A610E3-D799-4019-AECC-E7324A926F72}" destId="{E9014802-3723-4D28-908F-026C90E4F73E}" srcOrd="6" destOrd="0" presId="urn:microsoft.com/office/officeart/2005/8/layout/chevron1"/>
    <dgm:cxn modelId="{FD7969FD-2B00-42F7-B261-CA1C018A90DB}" type="presParOf" srcId="{F6A610E3-D799-4019-AECC-E7324A926F72}" destId="{25B51AD7-FB68-4E96-B4CB-2A4A8D75F6F6}" srcOrd="7" destOrd="0" presId="urn:microsoft.com/office/officeart/2005/8/layout/chevron1"/>
    <dgm:cxn modelId="{A046C734-137D-4FE2-8A27-D371D3D9DDF4}" type="presParOf" srcId="{F6A610E3-D799-4019-AECC-E7324A926F72}" destId="{57624FA0-1144-4A99-A209-46EA9C8E05BC}" srcOrd="8" destOrd="0" presId="urn:microsoft.com/office/officeart/2005/8/layout/chevron1"/>
    <dgm:cxn modelId="{2F201955-6D07-40E1-8AE0-75F436E66966}" type="presParOf" srcId="{F6A610E3-D799-4019-AECC-E7324A926F72}" destId="{C9203341-F9CA-4A69-BCCB-7A09A96C5C3E}" srcOrd="9" destOrd="0" presId="urn:microsoft.com/office/officeart/2005/8/layout/chevron1"/>
    <dgm:cxn modelId="{29A42836-3382-456B-BE02-B38B95439893}"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38.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D68EAC2B-1374-4966-B4FF-196DBC5425E3}" type="presOf" srcId="{204CF97E-7C7B-403D-846D-F4B489C3D11E}" destId="{696D037E-262F-4588-956C-BED9E5F3091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77210B19-A8A2-4C05-8F9F-11DF40117AF5}" type="presOf" srcId="{A4684206-B71E-49B0-A81F-6AAF60F35946}" destId="{57624FA0-1144-4A99-A209-46EA9C8E05BC}"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92DDC11D-6FE1-4667-B84A-FF742D812B50}" type="presOf" srcId="{1230D929-599A-4D2C-942A-2CC0BC7CAB51}" destId="{D2AACEE6-C5FD-4240-B414-4FB5C93DF4CD}"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E17B9D27-FD93-4290-A645-54C63BD0DB5A}" type="presOf" srcId="{ADB76929-2C6B-41F6-AC44-4BCF9AF994E4}" destId="{D7174C0F-AD56-411D-AD51-529CB8CC3CBF}"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1C16C777-3E6B-46DB-8780-902EE0F6C3FC}" type="presOf" srcId="{6F1D9560-30F7-4901-BBA3-2B8A3F9FCF19}" destId="{AEBBE919-B782-420F-B15B-5FC923C582C8}" srcOrd="0" destOrd="0" presId="urn:microsoft.com/office/officeart/2005/8/layout/chevron1"/>
    <dgm:cxn modelId="{000D9FB5-C686-4563-A6D9-6FE1126BFE69}" type="presOf" srcId="{7FC7B31E-77D9-457B-A21F-C71EC93B3B2E}" destId="{F6A610E3-D799-4019-AECC-E7324A926F72}"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3A2ADF90-6F62-402C-A41E-B0E6D5607736}" type="presOf" srcId="{A9037DF4-020A-4A29-9A16-87133ECA3CDE}" destId="{E9014802-3723-4D28-908F-026C90E4F73E}" srcOrd="0" destOrd="0" presId="urn:microsoft.com/office/officeart/2005/8/layout/chevron1"/>
    <dgm:cxn modelId="{D9B86BAB-3D71-4E2A-92A5-B7B1D54CDB5C}" type="presParOf" srcId="{F6A610E3-D799-4019-AECC-E7324A926F72}" destId="{696D037E-262F-4588-956C-BED9E5F30918}" srcOrd="0" destOrd="0" presId="urn:microsoft.com/office/officeart/2005/8/layout/chevron1"/>
    <dgm:cxn modelId="{3EF546FC-5ED5-4799-8989-81BE557AADB9}" type="presParOf" srcId="{F6A610E3-D799-4019-AECC-E7324A926F72}" destId="{DAA3DC53-80A6-4498-8D40-233E4271B9E5}" srcOrd="1" destOrd="0" presId="urn:microsoft.com/office/officeart/2005/8/layout/chevron1"/>
    <dgm:cxn modelId="{929B65B0-070F-4CF3-832B-0D85E2E90FEF}" type="presParOf" srcId="{F6A610E3-D799-4019-AECC-E7324A926F72}" destId="{D7174C0F-AD56-411D-AD51-529CB8CC3CBF}" srcOrd="2" destOrd="0" presId="urn:microsoft.com/office/officeart/2005/8/layout/chevron1"/>
    <dgm:cxn modelId="{124F1E21-6C60-43BD-ACE2-1464008F7868}" type="presParOf" srcId="{F6A610E3-D799-4019-AECC-E7324A926F72}" destId="{C45F1F6F-83ED-4D23-B351-BBB5076820EA}" srcOrd="3" destOrd="0" presId="urn:microsoft.com/office/officeart/2005/8/layout/chevron1"/>
    <dgm:cxn modelId="{C03D297C-1BB9-494B-BEFE-8CFA856C0385}" type="presParOf" srcId="{F6A610E3-D799-4019-AECC-E7324A926F72}" destId="{AEBBE919-B782-420F-B15B-5FC923C582C8}" srcOrd="4" destOrd="0" presId="urn:microsoft.com/office/officeart/2005/8/layout/chevron1"/>
    <dgm:cxn modelId="{29744DB1-AB87-45EC-9A0E-CFB5758A559E}" type="presParOf" srcId="{F6A610E3-D799-4019-AECC-E7324A926F72}" destId="{02DCAE6F-16D9-4893-ABA4-55B220052ECF}" srcOrd="5" destOrd="0" presId="urn:microsoft.com/office/officeart/2005/8/layout/chevron1"/>
    <dgm:cxn modelId="{966F6C35-DB3E-4799-864C-FA6D25FD6B6C}" type="presParOf" srcId="{F6A610E3-D799-4019-AECC-E7324A926F72}" destId="{E9014802-3723-4D28-908F-026C90E4F73E}" srcOrd="6" destOrd="0" presId="urn:microsoft.com/office/officeart/2005/8/layout/chevron1"/>
    <dgm:cxn modelId="{1D90892C-6D1E-4A98-8F7B-BB7982ED142D}" type="presParOf" srcId="{F6A610E3-D799-4019-AECC-E7324A926F72}" destId="{25B51AD7-FB68-4E96-B4CB-2A4A8D75F6F6}" srcOrd="7" destOrd="0" presId="urn:microsoft.com/office/officeart/2005/8/layout/chevron1"/>
    <dgm:cxn modelId="{8E690D8B-F948-4DB6-AF7F-20FC177A73DC}" type="presParOf" srcId="{F6A610E3-D799-4019-AECC-E7324A926F72}" destId="{57624FA0-1144-4A99-A209-46EA9C8E05BC}" srcOrd="8" destOrd="0" presId="urn:microsoft.com/office/officeart/2005/8/layout/chevron1"/>
    <dgm:cxn modelId="{C8B4CD1F-85F4-462D-9149-0AC7D155B1A7}" type="presParOf" srcId="{F6A610E3-D799-4019-AECC-E7324A926F72}" destId="{C9203341-F9CA-4A69-BCCB-7A09A96C5C3E}" srcOrd="9" destOrd="0" presId="urn:microsoft.com/office/officeart/2005/8/layout/chevron1"/>
    <dgm:cxn modelId="{8C4CF59E-F84B-436A-97A9-553F29A042AA}"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39.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49D5A003-5AAB-490C-81D0-A7EBBA458F45}" type="presOf" srcId="{204CF97E-7C7B-403D-846D-F4B489C3D11E}" destId="{696D037E-262F-4588-956C-BED9E5F30918}" srcOrd="0" destOrd="0" presId="urn:microsoft.com/office/officeart/2005/8/layout/chevron1"/>
    <dgm:cxn modelId="{16644F6E-C046-40CA-A72B-553677C5D478}" type="presOf" srcId="{ADB76929-2C6B-41F6-AC44-4BCF9AF994E4}" destId="{D7174C0F-AD56-411D-AD51-529CB8CC3CBF}"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5A9DA277-4319-4F88-B4D8-EFF7F2273B2D}"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38C25388-E6AB-4B32-BCE5-8C835F44EE5F}" type="presOf" srcId="{A4684206-B71E-49B0-A81F-6AAF60F35946}" destId="{57624FA0-1144-4A99-A209-46EA9C8E05BC}" srcOrd="0" destOrd="0" presId="urn:microsoft.com/office/officeart/2005/8/layout/chevron1"/>
    <dgm:cxn modelId="{0A9206F8-3AE6-4FE9-8C92-24368474FD85}"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54328F15-A905-416E-B7DA-17C508D875F6}" type="presOf" srcId="{7FC7B31E-77D9-457B-A21F-C71EC93B3B2E}" destId="{F6A610E3-D799-4019-AECC-E7324A926F72}"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612AFEF-C0DE-4CFA-9066-E3EA323EB1D2}" type="presOf" srcId="{A9037DF4-020A-4A29-9A16-87133ECA3CDE}" destId="{E9014802-3723-4D28-908F-026C90E4F73E}" srcOrd="0" destOrd="0" presId="urn:microsoft.com/office/officeart/2005/8/layout/chevron1"/>
    <dgm:cxn modelId="{F775059F-BCF1-4EBD-91A4-8CCD28A23DB1}" type="presParOf" srcId="{F6A610E3-D799-4019-AECC-E7324A926F72}" destId="{696D037E-262F-4588-956C-BED9E5F30918}" srcOrd="0" destOrd="0" presId="urn:microsoft.com/office/officeart/2005/8/layout/chevron1"/>
    <dgm:cxn modelId="{695E0E8E-5EDC-4498-94C0-DC49D1287BDF}" type="presParOf" srcId="{F6A610E3-D799-4019-AECC-E7324A926F72}" destId="{DAA3DC53-80A6-4498-8D40-233E4271B9E5}" srcOrd="1" destOrd="0" presId="urn:microsoft.com/office/officeart/2005/8/layout/chevron1"/>
    <dgm:cxn modelId="{675CCB27-DD2E-4CAF-9FC4-8E3F48EE0B85}" type="presParOf" srcId="{F6A610E3-D799-4019-AECC-E7324A926F72}" destId="{D7174C0F-AD56-411D-AD51-529CB8CC3CBF}" srcOrd="2" destOrd="0" presId="urn:microsoft.com/office/officeart/2005/8/layout/chevron1"/>
    <dgm:cxn modelId="{58BC60B6-D242-42D9-B841-D94A56AD51CB}" type="presParOf" srcId="{F6A610E3-D799-4019-AECC-E7324A926F72}" destId="{C45F1F6F-83ED-4D23-B351-BBB5076820EA}" srcOrd="3" destOrd="0" presId="urn:microsoft.com/office/officeart/2005/8/layout/chevron1"/>
    <dgm:cxn modelId="{13BFE982-7031-4091-B942-CE1CD97F9A55}" type="presParOf" srcId="{F6A610E3-D799-4019-AECC-E7324A926F72}" destId="{AEBBE919-B782-420F-B15B-5FC923C582C8}" srcOrd="4" destOrd="0" presId="urn:microsoft.com/office/officeart/2005/8/layout/chevron1"/>
    <dgm:cxn modelId="{07798456-0FDA-4BA7-BB3E-59459F314211}" type="presParOf" srcId="{F6A610E3-D799-4019-AECC-E7324A926F72}" destId="{02DCAE6F-16D9-4893-ABA4-55B220052ECF}" srcOrd="5" destOrd="0" presId="urn:microsoft.com/office/officeart/2005/8/layout/chevron1"/>
    <dgm:cxn modelId="{48438E7F-EFC2-4242-80C4-3F41E16B9A2D}" type="presParOf" srcId="{F6A610E3-D799-4019-AECC-E7324A926F72}" destId="{E9014802-3723-4D28-908F-026C90E4F73E}" srcOrd="6" destOrd="0" presId="urn:microsoft.com/office/officeart/2005/8/layout/chevron1"/>
    <dgm:cxn modelId="{5D6445F5-685F-4F1E-8E9E-DEECFC50D128}" type="presParOf" srcId="{F6A610E3-D799-4019-AECC-E7324A926F72}" destId="{25B51AD7-FB68-4E96-B4CB-2A4A8D75F6F6}" srcOrd="7" destOrd="0" presId="urn:microsoft.com/office/officeart/2005/8/layout/chevron1"/>
    <dgm:cxn modelId="{887EC725-D5BB-4640-9D91-29DD9C969F53}" type="presParOf" srcId="{F6A610E3-D799-4019-AECC-E7324A926F72}" destId="{57624FA0-1144-4A99-A209-46EA9C8E05BC}" srcOrd="8" destOrd="0" presId="urn:microsoft.com/office/officeart/2005/8/layout/chevron1"/>
    <dgm:cxn modelId="{6AEB7E6F-2159-4E04-88DD-643F54C7AD85}" type="presParOf" srcId="{F6A610E3-D799-4019-AECC-E7324A926F72}" destId="{C9203341-F9CA-4A69-BCCB-7A09A96C5C3E}" srcOrd="9" destOrd="0" presId="urn:microsoft.com/office/officeart/2005/8/layout/chevron1"/>
    <dgm:cxn modelId="{F8A04219-8D91-4099-BF15-B460944F4D20}"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C22EA139-BEAA-4020-84A1-D06063598EE5}" type="presOf" srcId="{6F1D9560-30F7-4901-BBA3-2B8A3F9FCF19}" destId="{AEBBE919-B782-420F-B15B-5FC923C582C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6080712A-87A5-412E-8459-682968C6B156}" type="presOf" srcId="{A9037DF4-020A-4A29-9A16-87133ECA3CDE}" destId="{E9014802-3723-4D28-908F-026C90E4F73E}"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76FF3C63-214A-4BDA-8C4F-3FC31689C6FD}" type="presOf" srcId="{204CF97E-7C7B-403D-846D-F4B489C3D11E}" destId="{696D037E-262F-4588-956C-BED9E5F3091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03A24583-3F98-461D-9751-2D368CDC6E3E}" type="presOf" srcId="{ADB76929-2C6B-41F6-AC44-4BCF9AF994E4}" destId="{D7174C0F-AD56-411D-AD51-529CB8CC3CBF}" srcOrd="0" destOrd="0" presId="urn:microsoft.com/office/officeart/2005/8/layout/chevron1"/>
    <dgm:cxn modelId="{08E218B3-F187-4191-B7B0-EEF0AD1279D9}"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3B7311EE-74B8-4266-8BFE-3CA4946D4FFB}" type="presOf" srcId="{7FC7B31E-77D9-457B-A21F-C71EC93B3B2E}" destId="{F6A610E3-D799-4019-AECC-E7324A926F72}" srcOrd="0" destOrd="0" presId="urn:microsoft.com/office/officeart/2005/8/layout/chevron1"/>
    <dgm:cxn modelId="{140BF5EA-5BF3-4697-B5F3-CA2C465C0062}" type="presOf" srcId="{1230D929-599A-4D2C-942A-2CC0BC7CAB51}" destId="{D2AACEE6-C5FD-4240-B414-4FB5C93DF4CD}" srcOrd="0" destOrd="0" presId="urn:microsoft.com/office/officeart/2005/8/layout/chevron1"/>
    <dgm:cxn modelId="{ADF3978E-8010-4701-A280-4E2B823561C8}" type="presParOf" srcId="{F6A610E3-D799-4019-AECC-E7324A926F72}" destId="{696D037E-262F-4588-956C-BED9E5F30918}" srcOrd="0" destOrd="0" presId="urn:microsoft.com/office/officeart/2005/8/layout/chevron1"/>
    <dgm:cxn modelId="{98FC0D67-0EB9-493D-B87F-097DF86949CF}" type="presParOf" srcId="{F6A610E3-D799-4019-AECC-E7324A926F72}" destId="{DAA3DC53-80A6-4498-8D40-233E4271B9E5}" srcOrd="1" destOrd="0" presId="urn:microsoft.com/office/officeart/2005/8/layout/chevron1"/>
    <dgm:cxn modelId="{ADAD8A5F-3867-4DDC-B999-F7209996FA4E}" type="presParOf" srcId="{F6A610E3-D799-4019-AECC-E7324A926F72}" destId="{D7174C0F-AD56-411D-AD51-529CB8CC3CBF}" srcOrd="2" destOrd="0" presId="urn:microsoft.com/office/officeart/2005/8/layout/chevron1"/>
    <dgm:cxn modelId="{BD37C43F-B7C0-4583-855D-2690DB04789A}" type="presParOf" srcId="{F6A610E3-D799-4019-AECC-E7324A926F72}" destId="{C45F1F6F-83ED-4D23-B351-BBB5076820EA}" srcOrd="3" destOrd="0" presId="urn:microsoft.com/office/officeart/2005/8/layout/chevron1"/>
    <dgm:cxn modelId="{F85CF250-DC0B-49E8-A469-39BD923A2873}" type="presParOf" srcId="{F6A610E3-D799-4019-AECC-E7324A926F72}" destId="{AEBBE919-B782-420F-B15B-5FC923C582C8}" srcOrd="4" destOrd="0" presId="urn:microsoft.com/office/officeart/2005/8/layout/chevron1"/>
    <dgm:cxn modelId="{AAA352E1-41B3-4B7F-814E-11DEA0998D56}" type="presParOf" srcId="{F6A610E3-D799-4019-AECC-E7324A926F72}" destId="{02DCAE6F-16D9-4893-ABA4-55B220052ECF}" srcOrd="5" destOrd="0" presId="urn:microsoft.com/office/officeart/2005/8/layout/chevron1"/>
    <dgm:cxn modelId="{EBC4720E-A5C2-448D-8A8C-20EA1F0C02C4}" type="presParOf" srcId="{F6A610E3-D799-4019-AECC-E7324A926F72}" destId="{E9014802-3723-4D28-908F-026C90E4F73E}" srcOrd="6" destOrd="0" presId="urn:microsoft.com/office/officeart/2005/8/layout/chevron1"/>
    <dgm:cxn modelId="{A1503D51-749C-4372-9E42-BDF1343B5180}" type="presParOf" srcId="{F6A610E3-D799-4019-AECC-E7324A926F72}" destId="{25B51AD7-FB68-4E96-B4CB-2A4A8D75F6F6}" srcOrd="7" destOrd="0" presId="urn:microsoft.com/office/officeart/2005/8/layout/chevron1"/>
    <dgm:cxn modelId="{418C8DFE-5862-45FD-AA16-1A53E3F1D5B4}" type="presParOf" srcId="{F6A610E3-D799-4019-AECC-E7324A926F72}" destId="{57624FA0-1144-4A99-A209-46EA9C8E05BC}" srcOrd="8" destOrd="0" presId="urn:microsoft.com/office/officeart/2005/8/layout/chevron1"/>
    <dgm:cxn modelId="{C556E50B-F1C8-4FD6-B88E-5CC82874E439}" type="presParOf" srcId="{F6A610E3-D799-4019-AECC-E7324A926F72}" destId="{C9203341-F9CA-4A69-BCCB-7A09A96C5C3E}" srcOrd="9" destOrd="0" presId="urn:microsoft.com/office/officeart/2005/8/layout/chevron1"/>
    <dgm:cxn modelId="{83DB4402-C778-419F-B72D-5C73D85686D3}"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0.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E98411A4-FC22-43E4-8290-39D35FE72161}"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0B385287-347C-4806-9E41-FFEE9D39054D}" type="presOf" srcId="{A4684206-B71E-49B0-A81F-6AAF60F35946}" destId="{57624FA0-1144-4A99-A209-46EA9C8E05BC}"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19A2CDE-A229-4DAC-9DD9-5F25C1CE497F}" srcId="{7FC7B31E-77D9-457B-A21F-C71EC93B3B2E}" destId="{ADB76929-2C6B-41F6-AC44-4BCF9AF994E4}" srcOrd="1" destOrd="0" parTransId="{89D607AE-6624-4781-9743-CFA8560006A3}" sibTransId="{F3FA9E67-E1E5-4421-8141-D8DE2F5E8825}"/>
    <dgm:cxn modelId="{54E53EA1-CC50-41A7-82DD-9F7C50FB3ECF}" type="presOf" srcId="{7FC7B31E-77D9-457B-A21F-C71EC93B3B2E}" destId="{F6A610E3-D799-4019-AECC-E7324A926F72}"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A36C3CC8-1A72-494F-8BFA-52B370127CB4}" srcId="{7FC7B31E-77D9-457B-A21F-C71EC93B3B2E}" destId="{1230D929-599A-4D2C-942A-2CC0BC7CAB51}" srcOrd="5" destOrd="0" parTransId="{A3B13D4C-7412-4E0B-8B6E-1C41A0A2576C}" sibTransId="{830AA264-982D-4FCE-AF31-1F623063E993}"/>
    <dgm:cxn modelId="{7A192363-3C9D-4CF2-933A-0066A1236E19}" type="presOf" srcId="{6F1D9560-30F7-4901-BBA3-2B8A3F9FCF19}" destId="{AEBBE919-B782-420F-B15B-5FC923C582C8}" srcOrd="0" destOrd="0" presId="urn:microsoft.com/office/officeart/2005/8/layout/chevron1"/>
    <dgm:cxn modelId="{3084E05C-1953-44C4-A019-34B1BEE36A43}" type="presOf" srcId="{A9037DF4-020A-4A29-9A16-87133ECA3CDE}" destId="{E9014802-3723-4D28-908F-026C90E4F73E}"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31FA5D2F-948A-437F-AFB1-33F751C1A542}" type="presOf" srcId="{204CF97E-7C7B-403D-846D-F4B489C3D11E}" destId="{696D037E-262F-4588-956C-BED9E5F30918}" srcOrd="0" destOrd="0" presId="urn:microsoft.com/office/officeart/2005/8/layout/chevron1"/>
    <dgm:cxn modelId="{BAA5CE15-0A92-4B9C-88F9-0FAF55B0F831}" type="presOf" srcId="{ADB76929-2C6B-41F6-AC44-4BCF9AF994E4}" destId="{D7174C0F-AD56-411D-AD51-529CB8CC3CBF}" srcOrd="0" destOrd="0" presId="urn:microsoft.com/office/officeart/2005/8/layout/chevron1"/>
    <dgm:cxn modelId="{6E29AC5A-7B38-4BA1-9F24-0AA62AA257AC}" type="presParOf" srcId="{F6A610E3-D799-4019-AECC-E7324A926F72}" destId="{696D037E-262F-4588-956C-BED9E5F30918}" srcOrd="0" destOrd="0" presId="urn:microsoft.com/office/officeart/2005/8/layout/chevron1"/>
    <dgm:cxn modelId="{B985E12E-919A-4E7A-B539-96B615E265B4}" type="presParOf" srcId="{F6A610E3-D799-4019-AECC-E7324A926F72}" destId="{DAA3DC53-80A6-4498-8D40-233E4271B9E5}" srcOrd="1" destOrd="0" presId="urn:microsoft.com/office/officeart/2005/8/layout/chevron1"/>
    <dgm:cxn modelId="{55668354-831C-40D3-809C-0E1C85E61F77}" type="presParOf" srcId="{F6A610E3-D799-4019-AECC-E7324A926F72}" destId="{D7174C0F-AD56-411D-AD51-529CB8CC3CBF}" srcOrd="2" destOrd="0" presId="urn:microsoft.com/office/officeart/2005/8/layout/chevron1"/>
    <dgm:cxn modelId="{5E7377B5-FFD0-42AB-8E46-1876A1E854C3}" type="presParOf" srcId="{F6A610E3-D799-4019-AECC-E7324A926F72}" destId="{C45F1F6F-83ED-4D23-B351-BBB5076820EA}" srcOrd="3" destOrd="0" presId="urn:microsoft.com/office/officeart/2005/8/layout/chevron1"/>
    <dgm:cxn modelId="{8768E984-CBD1-4B6C-B7E8-CEBB7BE0C2D8}" type="presParOf" srcId="{F6A610E3-D799-4019-AECC-E7324A926F72}" destId="{AEBBE919-B782-420F-B15B-5FC923C582C8}" srcOrd="4" destOrd="0" presId="urn:microsoft.com/office/officeart/2005/8/layout/chevron1"/>
    <dgm:cxn modelId="{70B04A00-5DE6-44FB-9AF7-D4D59A48B84E}" type="presParOf" srcId="{F6A610E3-D799-4019-AECC-E7324A926F72}" destId="{02DCAE6F-16D9-4893-ABA4-55B220052ECF}" srcOrd="5" destOrd="0" presId="urn:microsoft.com/office/officeart/2005/8/layout/chevron1"/>
    <dgm:cxn modelId="{0DAADA69-869B-4799-ACA2-06F3ACB95CEB}" type="presParOf" srcId="{F6A610E3-D799-4019-AECC-E7324A926F72}" destId="{E9014802-3723-4D28-908F-026C90E4F73E}" srcOrd="6" destOrd="0" presId="urn:microsoft.com/office/officeart/2005/8/layout/chevron1"/>
    <dgm:cxn modelId="{60AD3802-217E-46E3-A8FE-B45059BB029B}" type="presParOf" srcId="{F6A610E3-D799-4019-AECC-E7324A926F72}" destId="{25B51AD7-FB68-4E96-B4CB-2A4A8D75F6F6}" srcOrd="7" destOrd="0" presId="urn:microsoft.com/office/officeart/2005/8/layout/chevron1"/>
    <dgm:cxn modelId="{42DD0CA7-36F6-4F62-888F-2C7840038985}" type="presParOf" srcId="{F6A610E3-D799-4019-AECC-E7324A926F72}" destId="{57624FA0-1144-4A99-A209-46EA9C8E05BC}" srcOrd="8" destOrd="0" presId="urn:microsoft.com/office/officeart/2005/8/layout/chevron1"/>
    <dgm:cxn modelId="{6781E10B-966E-48AE-93B1-12F2710D5FE5}" type="presParOf" srcId="{F6A610E3-D799-4019-AECC-E7324A926F72}" destId="{C9203341-F9CA-4A69-BCCB-7A09A96C5C3E}" srcOrd="9" destOrd="0" presId="urn:microsoft.com/office/officeart/2005/8/layout/chevron1"/>
    <dgm:cxn modelId="{B6E66741-AB50-43DF-9A56-718A64D76482}"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1.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23CEF346-07C5-4DAB-A65B-751F706DF3B0}"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1AC7460-217B-41C2-B2D2-B528146F3B8E}" srcId="{7FC7B31E-77D9-457B-A21F-C71EC93B3B2E}" destId="{6F1D9560-30F7-4901-BBA3-2B8A3F9FCF19}" srcOrd="2" destOrd="0" parTransId="{F3ACBA97-F7BB-49D8-BA16-4CFB0C10C86C}" sibTransId="{F9911C66-16AC-43F2-AE36-4E6924773341}"/>
    <dgm:cxn modelId="{BD9AEF6A-21EB-40E0-8524-3340FE8A3D31}" type="presOf" srcId="{A4684206-B71E-49B0-A81F-6AAF60F35946}" destId="{57624FA0-1144-4A99-A209-46EA9C8E05BC}"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B3B6538B-5933-47BB-A433-AA0941B84471}" srcId="{7FC7B31E-77D9-457B-A21F-C71EC93B3B2E}" destId="{A4684206-B71E-49B0-A81F-6AAF60F35946}" srcOrd="4" destOrd="0" parTransId="{54D4C13A-40E2-4658-8B3B-F0F9E38E0651}" sibTransId="{795102AA-A39D-4415-8A71-698CA9F373F6}"/>
    <dgm:cxn modelId="{91F93879-B1EE-4D9F-9847-7EFE3240DCDB}"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C13D4305-596D-4892-BBC1-2DD555F2031C}" type="presOf" srcId="{204CF97E-7C7B-403D-846D-F4B489C3D11E}" destId="{696D037E-262F-4588-956C-BED9E5F30918}" srcOrd="0" destOrd="0" presId="urn:microsoft.com/office/officeart/2005/8/layout/chevron1"/>
    <dgm:cxn modelId="{21A924C5-63CC-4D99-ADDA-430B0B2B9BFF}"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CEB87DD2-4090-41A7-B634-9D4AB04684CD}" type="presOf" srcId="{A9037DF4-020A-4A29-9A16-87133ECA3CDE}" destId="{E9014802-3723-4D28-908F-026C90E4F73E}" srcOrd="0" destOrd="0" presId="urn:microsoft.com/office/officeart/2005/8/layout/chevron1"/>
    <dgm:cxn modelId="{FDB376C4-9D5F-403C-8C38-AB7467BBE65F}" type="presOf" srcId="{ADB76929-2C6B-41F6-AC44-4BCF9AF994E4}" destId="{D7174C0F-AD56-411D-AD51-529CB8CC3CBF}" srcOrd="0" destOrd="0" presId="urn:microsoft.com/office/officeart/2005/8/layout/chevron1"/>
    <dgm:cxn modelId="{7B383AD7-8314-4DAF-8803-513FEC6A955A}" type="presParOf" srcId="{F6A610E3-D799-4019-AECC-E7324A926F72}" destId="{696D037E-262F-4588-956C-BED9E5F30918}" srcOrd="0" destOrd="0" presId="urn:microsoft.com/office/officeart/2005/8/layout/chevron1"/>
    <dgm:cxn modelId="{CC0901E3-B3DC-45B9-B97B-D0F15E693CCD}" type="presParOf" srcId="{F6A610E3-D799-4019-AECC-E7324A926F72}" destId="{DAA3DC53-80A6-4498-8D40-233E4271B9E5}" srcOrd="1" destOrd="0" presId="urn:microsoft.com/office/officeart/2005/8/layout/chevron1"/>
    <dgm:cxn modelId="{9D4D7FF9-4B1A-4BA0-8313-0583BADF4C20}" type="presParOf" srcId="{F6A610E3-D799-4019-AECC-E7324A926F72}" destId="{D7174C0F-AD56-411D-AD51-529CB8CC3CBF}" srcOrd="2" destOrd="0" presId="urn:microsoft.com/office/officeart/2005/8/layout/chevron1"/>
    <dgm:cxn modelId="{6F810EBB-A0B5-4EA3-820B-FDC83FDCEFD0}" type="presParOf" srcId="{F6A610E3-D799-4019-AECC-E7324A926F72}" destId="{C45F1F6F-83ED-4D23-B351-BBB5076820EA}" srcOrd="3" destOrd="0" presId="urn:microsoft.com/office/officeart/2005/8/layout/chevron1"/>
    <dgm:cxn modelId="{FBEECFE6-7DA4-4CEA-B984-0C5B00C4DEB2}" type="presParOf" srcId="{F6A610E3-D799-4019-AECC-E7324A926F72}" destId="{AEBBE919-B782-420F-B15B-5FC923C582C8}" srcOrd="4" destOrd="0" presId="urn:microsoft.com/office/officeart/2005/8/layout/chevron1"/>
    <dgm:cxn modelId="{64B067D6-A85C-454B-9D4A-987AE6D4E47E}" type="presParOf" srcId="{F6A610E3-D799-4019-AECC-E7324A926F72}" destId="{02DCAE6F-16D9-4893-ABA4-55B220052ECF}" srcOrd="5" destOrd="0" presId="urn:microsoft.com/office/officeart/2005/8/layout/chevron1"/>
    <dgm:cxn modelId="{3BE10BFE-69B8-4B9B-9933-02BC4A4A2F4F}" type="presParOf" srcId="{F6A610E3-D799-4019-AECC-E7324A926F72}" destId="{E9014802-3723-4D28-908F-026C90E4F73E}" srcOrd="6" destOrd="0" presId="urn:microsoft.com/office/officeart/2005/8/layout/chevron1"/>
    <dgm:cxn modelId="{C7C42262-D17E-4A83-9CE7-AF9AA9C3AD3D}" type="presParOf" srcId="{F6A610E3-D799-4019-AECC-E7324A926F72}" destId="{25B51AD7-FB68-4E96-B4CB-2A4A8D75F6F6}" srcOrd="7" destOrd="0" presId="urn:microsoft.com/office/officeart/2005/8/layout/chevron1"/>
    <dgm:cxn modelId="{0E0DC869-C24E-447E-A46F-1030B50009BF}" type="presParOf" srcId="{F6A610E3-D799-4019-AECC-E7324A926F72}" destId="{57624FA0-1144-4A99-A209-46EA9C8E05BC}" srcOrd="8" destOrd="0" presId="urn:microsoft.com/office/officeart/2005/8/layout/chevron1"/>
    <dgm:cxn modelId="{112C45F9-36E5-49BD-94F6-C5EFE581B94E}" type="presParOf" srcId="{F6A610E3-D799-4019-AECC-E7324A926F72}" destId="{C9203341-F9CA-4A69-BCCB-7A09A96C5C3E}" srcOrd="9" destOrd="0" presId="urn:microsoft.com/office/officeart/2005/8/layout/chevron1"/>
    <dgm:cxn modelId="{726E5EC2-EFB7-486C-9A02-E7F985B5970E}"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2.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9C5911A4-1BCC-48CE-957F-FB51F990963D}"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876AF340-C180-4F9C-B85C-C14F3AAD98D9}" type="presOf" srcId="{6F1D9560-30F7-4901-BBA3-2B8A3F9FCF19}" destId="{AEBBE919-B782-420F-B15B-5FC923C582C8}" srcOrd="0" destOrd="0" presId="urn:microsoft.com/office/officeart/2005/8/layout/chevron1"/>
    <dgm:cxn modelId="{C6956709-F785-4939-856B-FA46D2426D58}" type="presOf" srcId="{ADB76929-2C6B-41F6-AC44-4BCF9AF994E4}" destId="{D7174C0F-AD56-411D-AD51-529CB8CC3CBF}"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F21571C6-BB03-4AAD-BE00-80F5550BBDF1}" type="presOf" srcId="{7FC7B31E-77D9-457B-A21F-C71EC93B3B2E}" destId="{F6A610E3-D799-4019-AECC-E7324A926F72}" srcOrd="0" destOrd="0" presId="urn:microsoft.com/office/officeart/2005/8/layout/chevron1"/>
    <dgm:cxn modelId="{9F534735-5BCD-41DF-9290-3794EB2405D1}"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F98F349C-614E-4996-B29B-242EE21ECF20}" type="presOf" srcId="{A9037DF4-020A-4A29-9A16-87133ECA3CDE}" destId="{E9014802-3723-4D28-908F-026C90E4F73E}" srcOrd="0" destOrd="0" presId="urn:microsoft.com/office/officeart/2005/8/layout/chevron1"/>
    <dgm:cxn modelId="{1DB9D59B-0D88-4E86-925A-761ECA760C16}" type="presOf" srcId="{A4684206-B71E-49B0-A81F-6AAF60F35946}" destId="{57624FA0-1144-4A99-A209-46EA9C8E05BC}" srcOrd="0" destOrd="0" presId="urn:microsoft.com/office/officeart/2005/8/layout/chevron1"/>
    <dgm:cxn modelId="{A78CB1BB-236B-438A-9E10-72D03DCFDFC4}" type="presParOf" srcId="{F6A610E3-D799-4019-AECC-E7324A926F72}" destId="{696D037E-262F-4588-956C-BED9E5F30918}" srcOrd="0" destOrd="0" presId="urn:microsoft.com/office/officeart/2005/8/layout/chevron1"/>
    <dgm:cxn modelId="{F455CF8A-482B-4A02-BCF1-A5446296E84A}" type="presParOf" srcId="{F6A610E3-D799-4019-AECC-E7324A926F72}" destId="{DAA3DC53-80A6-4498-8D40-233E4271B9E5}" srcOrd="1" destOrd="0" presId="urn:microsoft.com/office/officeart/2005/8/layout/chevron1"/>
    <dgm:cxn modelId="{6A8E5DEB-1D2C-4F95-9A87-7B8C153263ED}" type="presParOf" srcId="{F6A610E3-D799-4019-AECC-E7324A926F72}" destId="{D7174C0F-AD56-411D-AD51-529CB8CC3CBF}" srcOrd="2" destOrd="0" presId="urn:microsoft.com/office/officeart/2005/8/layout/chevron1"/>
    <dgm:cxn modelId="{264F2434-0C96-4C82-945F-23820E805956}" type="presParOf" srcId="{F6A610E3-D799-4019-AECC-E7324A926F72}" destId="{C45F1F6F-83ED-4D23-B351-BBB5076820EA}" srcOrd="3" destOrd="0" presId="urn:microsoft.com/office/officeart/2005/8/layout/chevron1"/>
    <dgm:cxn modelId="{5F063C34-83B8-4464-9DE8-BB34B67C8E5F}" type="presParOf" srcId="{F6A610E3-D799-4019-AECC-E7324A926F72}" destId="{AEBBE919-B782-420F-B15B-5FC923C582C8}" srcOrd="4" destOrd="0" presId="urn:microsoft.com/office/officeart/2005/8/layout/chevron1"/>
    <dgm:cxn modelId="{EDDCCE6F-23C3-43A2-BE80-7BBF884707EF}" type="presParOf" srcId="{F6A610E3-D799-4019-AECC-E7324A926F72}" destId="{02DCAE6F-16D9-4893-ABA4-55B220052ECF}" srcOrd="5" destOrd="0" presId="urn:microsoft.com/office/officeart/2005/8/layout/chevron1"/>
    <dgm:cxn modelId="{EA632802-220D-4F08-8104-BC91B9157EC5}" type="presParOf" srcId="{F6A610E3-D799-4019-AECC-E7324A926F72}" destId="{E9014802-3723-4D28-908F-026C90E4F73E}" srcOrd="6" destOrd="0" presId="urn:microsoft.com/office/officeart/2005/8/layout/chevron1"/>
    <dgm:cxn modelId="{1543A4AF-AD9C-4266-92CE-9D4878C24C68}" type="presParOf" srcId="{F6A610E3-D799-4019-AECC-E7324A926F72}" destId="{25B51AD7-FB68-4E96-B4CB-2A4A8D75F6F6}" srcOrd="7" destOrd="0" presId="urn:microsoft.com/office/officeart/2005/8/layout/chevron1"/>
    <dgm:cxn modelId="{78E10C2C-838F-4E78-AFA2-F30F9C1A890F}" type="presParOf" srcId="{F6A610E3-D799-4019-AECC-E7324A926F72}" destId="{57624FA0-1144-4A99-A209-46EA9C8E05BC}" srcOrd="8" destOrd="0" presId="urn:microsoft.com/office/officeart/2005/8/layout/chevron1"/>
    <dgm:cxn modelId="{BEEE429B-F1C3-4CB5-91DC-24C329BEDAB0}" type="presParOf" srcId="{F6A610E3-D799-4019-AECC-E7324A926F72}" destId="{C9203341-F9CA-4A69-BCCB-7A09A96C5C3E}" srcOrd="9" destOrd="0" presId="urn:microsoft.com/office/officeart/2005/8/layout/chevron1"/>
    <dgm:cxn modelId="{AFDC3079-63E0-4F31-A2E7-B91BC104F788}"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3.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E77D5560-2E8A-42A2-9088-37ECC3ECC8A6}" type="presOf" srcId="{7FC7B31E-77D9-457B-A21F-C71EC93B3B2E}" destId="{F6A610E3-D799-4019-AECC-E7324A926F72}"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51B6B71F-413C-4AF7-98B1-ED52A15DD13A}" type="presOf" srcId="{ADB76929-2C6B-41F6-AC44-4BCF9AF994E4}" destId="{D7174C0F-AD56-411D-AD51-529CB8CC3CBF}" srcOrd="0" destOrd="0" presId="urn:microsoft.com/office/officeart/2005/8/layout/chevron1"/>
    <dgm:cxn modelId="{CBED4DD9-2593-44D1-87E6-3C71F6537D87}" type="presOf" srcId="{A9037DF4-020A-4A29-9A16-87133ECA3CDE}" destId="{E9014802-3723-4D28-908F-026C90E4F73E}" srcOrd="0" destOrd="0" presId="urn:microsoft.com/office/officeart/2005/8/layout/chevron1"/>
    <dgm:cxn modelId="{32A68A9F-2B7F-4DF0-BCEE-BF0580CD6A92}" type="presOf" srcId="{204CF97E-7C7B-403D-846D-F4B489C3D11E}" destId="{696D037E-262F-4588-956C-BED9E5F3091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949B9589-7F2F-496E-8B22-D2101C4706C1}" type="presOf" srcId="{6F1D9560-30F7-4901-BBA3-2B8A3F9FCF19}" destId="{AEBBE919-B782-420F-B15B-5FC923C582C8}" srcOrd="0" destOrd="0" presId="urn:microsoft.com/office/officeart/2005/8/layout/chevron1"/>
    <dgm:cxn modelId="{30FA685E-FC55-4B30-8801-B65D44061115}" type="presOf" srcId="{A4684206-B71E-49B0-A81F-6AAF60F35946}" destId="{57624FA0-1144-4A99-A209-46EA9C8E05BC}" srcOrd="0" destOrd="0" presId="urn:microsoft.com/office/officeart/2005/8/layout/chevron1"/>
    <dgm:cxn modelId="{087B983C-27EA-4A3C-B9FF-85BF6759AD63}" type="presOf" srcId="{1230D929-599A-4D2C-942A-2CC0BC7CAB51}" destId="{D2AACEE6-C5FD-4240-B414-4FB5C93DF4CD}" srcOrd="0" destOrd="0" presId="urn:microsoft.com/office/officeart/2005/8/layout/chevron1"/>
    <dgm:cxn modelId="{59AAF0CC-893E-43DC-BBCC-EEFAA6907035}" type="presParOf" srcId="{F6A610E3-D799-4019-AECC-E7324A926F72}" destId="{696D037E-262F-4588-956C-BED9E5F30918}" srcOrd="0" destOrd="0" presId="urn:microsoft.com/office/officeart/2005/8/layout/chevron1"/>
    <dgm:cxn modelId="{4AB1008A-0E81-4E96-A321-2215296DB9FA}" type="presParOf" srcId="{F6A610E3-D799-4019-AECC-E7324A926F72}" destId="{DAA3DC53-80A6-4498-8D40-233E4271B9E5}" srcOrd="1" destOrd="0" presId="urn:microsoft.com/office/officeart/2005/8/layout/chevron1"/>
    <dgm:cxn modelId="{E7A607BD-1D9E-446B-B1E6-F3C103E1DBEC}" type="presParOf" srcId="{F6A610E3-D799-4019-AECC-E7324A926F72}" destId="{D7174C0F-AD56-411D-AD51-529CB8CC3CBF}" srcOrd="2" destOrd="0" presId="urn:microsoft.com/office/officeart/2005/8/layout/chevron1"/>
    <dgm:cxn modelId="{9591D82D-CA7C-49E8-8C45-188A33F14013}" type="presParOf" srcId="{F6A610E3-D799-4019-AECC-E7324A926F72}" destId="{C45F1F6F-83ED-4D23-B351-BBB5076820EA}" srcOrd="3" destOrd="0" presId="urn:microsoft.com/office/officeart/2005/8/layout/chevron1"/>
    <dgm:cxn modelId="{B9BAA701-9234-4D7D-84E2-FB7996B04539}" type="presParOf" srcId="{F6A610E3-D799-4019-AECC-E7324A926F72}" destId="{AEBBE919-B782-420F-B15B-5FC923C582C8}" srcOrd="4" destOrd="0" presId="urn:microsoft.com/office/officeart/2005/8/layout/chevron1"/>
    <dgm:cxn modelId="{20950E2A-4393-4F48-BCCB-3B836B17D04D}" type="presParOf" srcId="{F6A610E3-D799-4019-AECC-E7324A926F72}" destId="{02DCAE6F-16D9-4893-ABA4-55B220052ECF}" srcOrd="5" destOrd="0" presId="urn:microsoft.com/office/officeart/2005/8/layout/chevron1"/>
    <dgm:cxn modelId="{D9A35FEC-3557-4A14-8B2D-76ECE33B2DFD}" type="presParOf" srcId="{F6A610E3-D799-4019-AECC-E7324A926F72}" destId="{E9014802-3723-4D28-908F-026C90E4F73E}" srcOrd="6" destOrd="0" presId="urn:microsoft.com/office/officeart/2005/8/layout/chevron1"/>
    <dgm:cxn modelId="{AA04978C-92D0-4D2A-87F9-F4CDF89A018F}" type="presParOf" srcId="{F6A610E3-D799-4019-AECC-E7324A926F72}" destId="{25B51AD7-FB68-4E96-B4CB-2A4A8D75F6F6}" srcOrd="7" destOrd="0" presId="urn:microsoft.com/office/officeart/2005/8/layout/chevron1"/>
    <dgm:cxn modelId="{CAE9DF36-A833-4ABD-B806-0D14C52521C5}" type="presParOf" srcId="{F6A610E3-D799-4019-AECC-E7324A926F72}" destId="{57624FA0-1144-4A99-A209-46EA9C8E05BC}" srcOrd="8" destOrd="0" presId="urn:microsoft.com/office/officeart/2005/8/layout/chevron1"/>
    <dgm:cxn modelId="{056735AB-C170-4382-8A1F-0279223A51AD}" type="presParOf" srcId="{F6A610E3-D799-4019-AECC-E7324A926F72}" destId="{C9203341-F9CA-4A69-BCCB-7A09A96C5C3E}" srcOrd="9" destOrd="0" presId="urn:microsoft.com/office/officeart/2005/8/layout/chevron1"/>
    <dgm:cxn modelId="{B04B7DC0-0669-41D6-A922-6218AD8B5893}"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4.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7B0EB551-D6C5-4579-85E8-595684C30EAE}" type="presOf" srcId="{A4684206-B71E-49B0-A81F-6AAF60F35946}" destId="{57624FA0-1144-4A99-A209-46EA9C8E05BC}"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0730C467-68E1-4214-A68C-E143C595E1F7}"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4BD1377A-C6AF-45C9-A244-E2C366004D7F}" type="presOf" srcId="{6F1D9560-30F7-4901-BBA3-2B8A3F9FCF19}" destId="{AEBBE919-B782-420F-B15B-5FC923C582C8}" srcOrd="0" destOrd="0" presId="urn:microsoft.com/office/officeart/2005/8/layout/chevron1"/>
    <dgm:cxn modelId="{4C115D65-FA18-4D33-B6CB-C07053EA757C}"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7958D7B7-ACD7-4B9D-8588-1C89E1C23BFE}" type="presOf" srcId="{A9037DF4-020A-4A29-9A16-87133ECA3CDE}" destId="{E9014802-3723-4D28-908F-026C90E4F73E}"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7BC051F2-D412-4DA9-BE9C-63C3DA27F2D0}" type="presOf" srcId="{1230D929-599A-4D2C-942A-2CC0BC7CAB51}" destId="{D2AACEE6-C5FD-4240-B414-4FB5C93DF4CD}" srcOrd="0" destOrd="0" presId="urn:microsoft.com/office/officeart/2005/8/layout/chevron1"/>
    <dgm:cxn modelId="{A135E757-C38A-488C-BD79-09203FECE7A4}"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F4438C1C-2EFD-44D9-BB73-6898B1DA3BCF}" type="presParOf" srcId="{F6A610E3-D799-4019-AECC-E7324A926F72}" destId="{696D037E-262F-4588-956C-BED9E5F30918}" srcOrd="0" destOrd="0" presId="urn:microsoft.com/office/officeart/2005/8/layout/chevron1"/>
    <dgm:cxn modelId="{B541E279-76E7-4AD1-A88D-31C7E5EFC1D7}" type="presParOf" srcId="{F6A610E3-D799-4019-AECC-E7324A926F72}" destId="{DAA3DC53-80A6-4498-8D40-233E4271B9E5}" srcOrd="1" destOrd="0" presId="urn:microsoft.com/office/officeart/2005/8/layout/chevron1"/>
    <dgm:cxn modelId="{FE1EA308-97E6-49B2-94C8-D5D3E3CFCDEA}" type="presParOf" srcId="{F6A610E3-D799-4019-AECC-E7324A926F72}" destId="{D7174C0F-AD56-411D-AD51-529CB8CC3CBF}" srcOrd="2" destOrd="0" presId="urn:microsoft.com/office/officeart/2005/8/layout/chevron1"/>
    <dgm:cxn modelId="{11473568-6DB0-42C5-9BEC-CFF2F29D0A7E}" type="presParOf" srcId="{F6A610E3-D799-4019-AECC-E7324A926F72}" destId="{C45F1F6F-83ED-4D23-B351-BBB5076820EA}" srcOrd="3" destOrd="0" presId="urn:microsoft.com/office/officeart/2005/8/layout/chevron1"/>
    <dgm:cxn modelId="{94AD5CCD-BAA2-4A8F-B172-69C4BBFD7CA8}" type="presParOf" srcId="{F6A610E3-D799-4019-AECC-E7324A926F72}" destId="{AEBBE919-B782-420F-B15B-5FC923C582C8}" srcOrd="4" destOrd="0" presId="urn:microsoft.com/office/officeart/2005/8/layout/chevron1"/>
    <dgm:cxn modelId="{E479E434-8B2C-4DE4-AA9B-EB0992BFFAB0}" type="presParOf" srcId="{F6A610E3-D799-4019-AECC-E7324A926F72}" destId="{02DCAE6F-16D9-4893-ABA4-55B220052ECF}" srcOrd="5" destOrd="0" presId="urn:microsoft.com/office/officeart/2005/8/layout/chevron1"/>
    <dgm:cxn modelId="{69E81DB1-2326-41DC-B69A-515A25D01460}" type="presParOf" srcId="{F6A610E3-D799-4019-AECC-E7324A926F72}" destId="{E9014802-3723-4D28-908F-026C90E4F73E}" srcOrd="6" destOrd="0" presId="urn:microsoft.com/office/officeart/2005/8/layout/chevron1"/>
    <dgm:cxn modelId="{70A8D97C-FFBE-4572-8C9D-4D286C747D2F}" type="presParOf" srcId="{F6A610E3-D799-4019-AECC-E7324A926F72}" destId="{25B51AD7-FB68-4E96-B4CB-2A4A8D75F6F6}" srcOrd="7" destOrd="0" presId="urn:microsoft.com/office/officeart/2005/8/layout/chevron1"/>
    <dgm:cxn modelId="{1EE30BA8-FF5F-4B41-87D2-9DE06C4C81C0}" type="presParOf" srcId="{F6A610E3-D799-4019-AECC-E7324A926F72}" destId="{57624FA0-1144-4A99-A209-46EA9C8E05BC}" srcOrd="8" destOrd="0" presId="urn:microsoft.com/office/officeart/2005/8/layout/chevron1"/>
    <dgm:cxn modelId="{BF918FA0-D444-4FC7-99D6-0B23F3A63466}" type="presParOf" srcId="{F6A610E3-D799-4019-AECC-E7324A926F72}" destId="{C9203341-F9CA-4A69-BCCB-7A09A96C5C3E}" srcOrd="9" destOrd="0" presId="urn:microsoft.com/office/officeart/2005/8/layout/chevron1"/>
    <dgm:cxn modelId="{8ED9BDFC-D57E-4DBF-A435-7788C9375E57}"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5.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F38172D8-5D07-4A59-B86E-B252BFD19E98}" type="presOf" srcId="{204CF97E-7C7B-403D-846D-F4B489C3D11E}" destId="{696D037E-262F-4588-956C-BED9E5F30918}"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CAADDFD3-2DEF-48A2-A9B2-CCB49ABDB2E9}" type="presOf" srcId="{A4684206-B71E-49B0-A81F-6AAF60F35946}" destId="{57624FA0-1144-4A99-A209-46EA9C8E05BC}"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35376956-3E95-4ABE-A7A4-BEA40CBF1E25}" type="presOf" srcId="{7FC7B31E-77D9-457B-A21F-C71EC93B3B2E}" destId="{F6A610E3-D799-4019-AECC-E7324A926F72}"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442854D0-36B6-45A2-BCC4-E9470EA39F8A}"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BFB2DCE7-0441-4CFE-981F-12E0BFA8D23B}" type="presOf" srcId="{A9037DF4-020A-4A29-9A16-87133ECA3CDE}" destId="{E9014802-3723-4D28-908F-026C90E4F73E}" srcOrd="0" destOrd="0" presId="urn:microsoft.com/office/officeart/2005/8/layout/chevron1"/>
    <dgm:cxn modelId="{30C07EF7-D98F-4720-B1F0-DF4E18CF1F4D}" type="presOf" srcId="{6F1D9560-30F7-4901-BBA3-2B8A3F9FCF19}" destId="{AEBBE919-B782-420F-B15B-5FC923C582C8}" srcOrd="0" destOrd="0" presId="urn:microsoft.com/office/officeart/2005/8/layout/chevron1"/>
    <dgm:cxn modelId="{71AB00D3-4BC3-422A-83DF-67864C6F1C5D}"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7B7B23D-F0A6-4A35-AE57-AEE7A8FC4B55}" type="presParOf" srcId="{F6A610E3-D799-4019-AECC-E7324A926F72}" destId="{696D037E-262F-4588-956C-BED9E5F30918}" srcOrd="0" destOrd="0" presId="urn:microsoft.com/office/officeart/2005/8/layout/chevron1"/>
    <dgm:cxn modelId="{5CBACF8B-AC4D-4D6F-87D5-74CEB1D7ACD5}" type="presParOf" srcId="{F6A610E3-D799-4019-AECC-E7324A926F72}" destId="{DAA3DC53-80A6-4498-8D40-233E4271B9E5}" srcOrd="1" destOrd="0" presId="urn:microsoft.com/office/officeart/2005/8/layout/chevron1"/>
    <dgm:cxn modelId="{B2F4D064-F63C-48B8-9365-BE871381912F}" type="presParOf" srcId="{F6A610E3-D799-4019-AECC-E7324A926F72}" destId="{D7174C0F-AD56-411D-AD51-529CB8CC3CBF}" srcOrd="2" destOrd="0" presId="urn:microsoft.com/office/officeart/2005/8/layout/chevron1"/>
    <dgm:cxn modelId="{231F15F7-7874-40C8-9BDD-E6C26084B014}" type="presParOf" srcId="{F6A610E3-D799-4019-AECC-E7324A926F72}" destId="{C45F1F6F-83ED-4D23-B351-BBB5076820EA}" srcOrd="3" destOrd="0" presId="urn:microsoft.com/office/officeart/2005/8/layout/chevron1"/>
    <dgm:cxn modelId="{260FA729-EFD4-42E9-931B-660DC3132ED6}" type="presParOf" srcId="{F6A610E3-D799-4019-AECC-E7324A926F72}" destId="{AEBBE919-B782-420F-B15B-5FC923C582C8}" srcOrd="4" destOrd="0" presId="urn:microsoft.com/office/officeart/2005/8/layout/chevron1"/>
    <dgm:cxn modelId="{3482C4C1-9351-46C6-8E5C-82620DB49A54}" type="presParOf" srcId="{F6A610E3-D799-4019-AECC-E7324A926F72}" destId="{02DCAE6F-16D9-4893-ABA4-55B220052ECF}" srcOrd="5" destOrd="0" presId="urn:microsoft.com/office/officeart/2005/8/layout/chevron1"/>
    <dgm:cxn modelId="{EF806FF0-087C-4894-AFC7-E489BEC06221}" type="presParOf" srcId="{F6A610E3-D799-4019-AECC-E7324A926F72}" destId="{E9014802-3723-4D28-908F-026C90E4F73E}" srcOrd="6" destOrd="0" presId="urn:microsoft.com/office/officeart/2005/8/layout/chevron1"/>
    <dgm:cxn modelId="{CF751F12-B2F9-4DA2-BD19-8FA7DF07DF37}" type="presParOf" srcId="{F6A610E3-D799-4019-AECC-E7324A926F72}" destId="{25B51AD7-FB68-4E96-B4CB-2A4A8D75F6F6}" srcOrd="7" destOrd="0" presId="urn:microsoft.com/office/officeart/2005/8/layout/chevron1"/>
    <dgm:cxn modelId="{7D4900BE-FB12-4522-AC86-9C4475E43314}" type="presParOf" srcId="{F6A610E3-D799-4019-AECC-E7324A926F72}" destId="{57624FA0-1144-4A99-A209-46EA9C8E05BC}" srcOrd="8" destOrd="0" presId="urn:microsoft.com/office/officeart/2005/8/layout/chevron1"/>
    <dgm:cxn modelId="{67EBDAA1-6591-42CF-A9D3-DCB26E26CDAC}" type="presParOf" srcId="{F6A610E3-D799-4019-AECC-E7324A926F72}" destId="{C9203341-F9CA-4A69-BCCB-7A09A96C5C3E}" srcOrd="9" destOrd="0" presId="urn:microsoft.com/office/officeart/2005/8/layout/chevron1"/>
    <dgm:cxn modelId="{65A8AE67-FE29-4232-9B4A-1F6FEB1C6C59}"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6.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DA383141-9237-4820-90D4-0A8F1F42F035}"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E2365C43-1DFA-463F-A40A-CFA7E97FF380}" type="presOf" srcId="{A9037DF4-020A-4A29-9A16-87133ECA3CDE}" destId="{E9014802-3723-4D28-908F-026C90E4F73E}"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46EE3491-6706-406F-BC98-52B4F41CA145}" type="presOf" srcId="{204CF97E-7C7B-403D-846D-F4B489C3D11E}" destId="{696D037E-262F-4588-956C-BED9E5F3091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59F15EC4-6DCA-489A-8E91-5EF6A8FC367D}"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9BA930AC-4E10-4BA4-9C9E-58DD7CFE3287}" type="presOf" srcId="{6F1D9560-30F7-4901-BBA3-2B8A3F9FCF19}" destId="{AEBBE919-B782-420F-B15B-5FC923C582C8}" srcOrd="0" destOrd="0" presId="urn:microsoft.com/office/officeart/2005/8/layout/chevron1"/>
    <dgm:cxn modelId="{FB4B4EB2-99D3-4C45-B208-923CE96F2FDC}" type="presOf" srcId="{ADB76929-2C6B-41F6-AC44-4BCF9AF994E4}" destId="{D7174C0F-AD56-411D-AD51-529CB8CC3CBF}" srcOrd="0" destOrd="0" presId="urn:microsoft.com/office/officeart/2005/8/layout/chevron1"/>
    <dgm:cxn modelId="{0DB66A0E-0D6F-43E9-8576-3708B1541C22}" type="presOf" srcId="{A4684206-B71E-49B0-A81F-6AAF60F35946}" destId="{57624FA0-1144-4A99-A209-46EA9C8E05BC}" srcOrd="0" destOrd="0" presId="urn:microsoft.com/office/officeart/2005/8/layout/chevron1"/>
    <dgm:cxn modelId="{DE381F4B-5F9A-4BD2-BEE9-7996E5A3FA82}" type="presParOf" srcId="{F6A610E3-D799-4019-AECC-E7324A926F72}" destId="{696D037E-262F-4588-956C-BED9E5F30918}" srcOrd="0" destOrd="0" presId="urn:microsoft.com/office/officeart/2005/8/layout/chevron1"/>
    <dgm:cxn modelId="{9F64BE53-0A21-46F7-BF09-5FD39C0890D4}" type="presParOf" srcId="{F6A610E3-D799-4019-AECC-E7324A926F72}" destId="{DAA3DC53-80A6-4498-8D40-233E4271B9E5}" srcOrd="1" destOrd="0" presId="urn:microsoft.com/office/officeart/2005/8/layout/chevron1"/>
    <dgm:cxn modelId="{F44DDB15-C27E-4AC7-9E4E-210BC1C38937}" type="presParOf" srcId="{F6A610E3-D799-4019-AECC-E7324A926F72}" destId="{D7174C0F-AD56-411D-AD51-529CB8CC3CBF}" srcOrd="2" destOrd="0" presId="urn:microsoft.com/office/officeart/2005/8/layout/chevron1"/>
    <dgm:cxn modelId="{01A3F35A-44B3-4B34-921E-DEECA1A58DB9}" type="presParOf" srcId="{F6A610E3-D799-4019-AECC-E7324A926F72}" destId="{C45F1F6F-83ED-4D23-B351-BBB5076820EA}" srcOrd="3" destOrd="0" presId="urn:microsoft.com/office/officeart/2005/8/layout/chevron1"/>
    <dgm:cxn modelId="{C62144B0-93D2-4C89-84E9-80547FD625AD}" type="presParOf" srcId="{F6A610E3-D799-4019-AECC-E7324A926F72}" destId="{AEBBE919-B782-420F-B15B-5FC923C582C8}" srcOrd="4" destOrd="0" presId="urn:microsoft.com/office/officeart/2005/8/layout/chevron1"/>
    <dgm:cxn modelId="{2C53021C-EF46-4A98-8C02-F2D60C1A7518}" type="presParOf" srcId="{F6A610E3-D799-4019-AECC-E7324A926F72}" destId="{02DCAE6F-16D9-4893-ABA4-55B220052ECF}" srcOrd="5" destOrd="0" presId="urn:microsoft.com/office/officeart/2005/8/layout/chevron1"/>
    <dgm:cxn modelId="{BEF92A45-ABB7-48D7-8C4F-519677DE8CFD}" type="presParOf" srcId="{F6A610E3-D799-4019-AECC-E7324A926F72}" destId="{E9014802-3723-4D28-908F-026C90E4F73E}" srcOrd="6" destOrd="0" presId="urn:microsoft.com/office/officeart/2005/8/layout/chevron1"/>
    <dgm:cxn modelId="{B8F8753C-E472-4C9E-81CB-B0B596610815}" type="presParOf" srcId="{F6A610E3-D799-4019-AECC-E7324A926F72}" destId="{25B51AD7-FB68-4E96-B4CB-2A4A8D75F6F6}" srcOrd="7" destOrd="0" presId="urn:microsoft.com/office/officeart/2005/8/layout/chevron1"/>
    <dgm:cxn modelId="{043CF777-3BE0-4347-BDA3-EBF6D60B838A}" type="presParOf" srcId="{F6A610E3-D799-4019-AECC-E7324A926F72}" destId="{57624FA0-1144-4A99-A209-46EA9C8E05BC}" srcOrd="8" destOrd="0" presId="urn:microsoft.com/office/officeart/2005/8/layout/chevron1"/>
    <dgm:cxn modelId="{D317A77C-47D6-4112-88D1-FB154C5B7FB6}" type="presParOf" srcId="{F6A610E3-D799-4019-AECC-E7324A926F72}" destId="{C9203341-F9CA-4A69-BCCB-7A09A96C5C3E}" srcOrd="9" destOrd="0" presId="urn:microsoft.com/office/officeart/2005/8/layout/chevron1"/>
    <dgm:cxn modelId="{7E512E0D-CBF6-4979-B9EB-D181FD80EC92}"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7.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D388B1C2-F0E8-4649-8476-7BEB4E3FCA2A}"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1588F135-93E5-4551-A144-79E33259A41D}"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6F74CE33-0392-4D40-9874-4E75EC697CFE}" type="presOf" srcId="{204CF97E-7C7B-403D-846D-F4B489C3D11E}" destId="{696D037E-262F-4588-956C-BED9E5F30918}" srcOrd="0" destOrd="0" presId="urn:microsoft.com/office/officeart/2005/8/layout/chevron1"/>
    <dgm:cxn modelId="{6E6AB67E-AB64-4186-97C8-4125C3DF8A6B}" type="presOf" srcId="{6F1D9560-30F7-4901-BBA3-2B8A3F9FCF19}" destId="{AEBBE919-B782-420F-B15B-5FC923C582C8}" srcOrd="0" destOrd="0" presId="urn:microsoft.com/office/officeart/2005/8/layout/chevron1"/>
    <dgm:cxn modelId="{67B94ED8-9164-4B42-83B7-A6ACB59882C4}" type="presOf" srcId="{A4684206-B71E-49B0-A81F-6AAF60F35946}" destId="{57624FA0-1144-4A99-A209-46EA9C8E05BC}" srcOrd="0" destOrd="0" presId="urn:microsoft.com/office/officeart/2005/8/layout/chevron1"/>
    <dgm:cxn modelId="{B48C5134-D45C-4107-A641-E5C27384868A}" type="presOf" srcId="{1230D929-599A-4D2C-942A-2CC0BC7CAB51}" destId="{D2AACEE6-C5FD-4240-B414-4FB5C93DF4CD}" srcOrd="0" destOrd="0" presId="urn:microsoft.com/office/officeart/2005/8/layout/chevron1"/>
    <dgm:cxn modelId="{4AB89F36-C977-4819-8C3F-1898B6736AFE}" type="presOf" srcId="{A9037DF4-020A-4A29-9A16-87133ECA3CDE}" destId="{E9014802-3723-4D28-908F-026C90E4F73E}" srcOrd="0" destOrd="0" presId="urn:microsoft.com/office/officeart/2005/8/layout/chevron1"/>
    <dgm:cxn modelId="{2A059043-B157-4E00-9181-92C86779A2E0}" type="presParOf" srcId="{F6A610E3-D799-4019-AECC-E7324A926F72}" destId="{696D037E-262F-4588-956C-BED9E5F30918}" srcOrd="0" destOrd="0" presId="urn:microsoft.com/office/officeart/2005/8/layout/chevron1"/>
    <dgm:cxn modelId="{3A8FEEB3-96F0-483E-8997-688FC79C2565}" type="presParOf" srcId="{F6A610E3-D799-4019-AECC-E7324A926F72}" destId="{DAA3DC53-80A6-4498-8D40-233E4271B9E5}" srcOrd="1" destOrd="0" presId="urn:microsoft.com/office/officeart/2005/8/layout/chevron1"/>
    <dgm:cxn modelId="{DC30487B-9C32-43DE-A190-39B8063D386E}" type="presParOf" srcId="{F6A610E3-D799-4019-AECC-E7324A926F72}" destId="{D7174C0F-AD56-411D-AD51-529CB8CC3CBF}" srcOrd="2" destOrd="0" presId="urn:microsoft.com/office/officeart/2005/8/layout/chevron1"/>
    <dgm:cxn modelId="{6868B72A-F63B-4D2B-BC18-62EFB33E58E6}" type="presParOf" srcId="{F6A610E3-D799-4019-AECC-E7324A926F72}" destId="{C45F1F6F-83ED-4D23-B351-BBB5076820EA}" srcOrd="3" destOrd="0" presId="urn:microsoft.com/office/officeart/2005/8/layout/chevron1"/>
    <dgm:cxn modelId="{6A101839-CAFB-4E2D-93C3-0DC420931560}" type="presParOf" srcId="{F6A610E3-D799-4019-AECC-E7324A926F72}" destId="{AEBBE919-B782-420F-B15B-5FC923C582C8}" srcOrd="4" destOrd="0" presId="urn:microsoft.com/office/officeart/2005/8/layout/chevron1"/>
    <dgm:cxn modelId="{60E4BEE9-C4CC-4724-81EF-82584C3228DF}" type="presParOf" srcId="{F6A610E3-D799-4019-AECC-E7324A926F72}" destId="{02DCAE6F-16D9-4893-ABA4-55B220052ECF}" srcOrd="5" destOrd="0" presId="urn:microsoft.com/office/officeart/2005/8/layout/chevron1"/>
    <dgm:cxn modelId="{26FF925A-0D87-4921-8C6D-3482100091EA}" type="presParOf" srcId="{F6A610E3-D799-4019-AECC-E7324A926F72}" destId="{E9014802-3723-4D28-908F-026C90E4F73E}" srcOrd="6" destOrd="0" presId="urn:microsoft.com/office/officeart/2005/8/layout/chevron1"/>
    <dgm:cxn modelId="{6A07ED0F-8B04-46DB-A334-4E72CD1FCB17}" type="presParOf" srcId="{F6A610E3-D799-4019-AECC-E7324A926F72}" destId="{25B51AD7-FB68-4E96-B4CB-2A4A8D75F6F6}" srcOrd="7" destOrd="0" presId="urn:microsoft.com/office/officeart/2005/8/layout/chevron1"/>
    <dgm:cxn modelId="{805A4E95-581C-4628-95BD-04040F591B58}" type="presParOf" srcId="{F6A610E3-D799-4019-AECC-E7324A926F72}" destId="{57624FA0-1144-4A99-A209-46EA9C8E05BC}" srcOrd="8" destOrd="0" presId="urn:microsoft.com/office/officeart/2005/8/layout/chevron1"/>
    <dgm:cxn modelId="{55B79A30-D955-44FC-AD70-76B7BE73DD2A}" type="presParOf" srcId="{F6A610E3-D799-4019-AECC-E7324A926F72}" destId="{C9203341-F9CA-4A69-BCCB-7A09A96C5C3E}" srcOrd="9" destOrd="0" presId="urn:microsoft.com/office/officeart/2005/8/layout/chevron1"/>
    <dgm:cxn modelId="{31F51525-B2C5-46AC-B34A-9F814C35AF40}"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48.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B9C36353-E2C5-4089-868F-FCCACA04C4F4}" type="presOf" srcId="{1230D929-599A-4D2C-942A-2CC0BC7CAB51}" destId="{D2AACEE6-C5FD-4240-B414-4FB5C93DF4CD}"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6FE25EED-FD1D-453D-AD07-E486CB33EDC2}" type="presOf" srcId="{6F1D9560-30F7-4901-BBA3-2B8A3F9FCF19}" destId="{AEBBE919-B782-420F-B15B-5FC923C582C8}" srcOrd="0" destOrd="0" presId="urn:microsoft.com/office/officeart/2005/8/layout/chevron1"/>
    <dgm:cxn modelId="{983B155D-A143-423F-9858-6A7B9E733EBD}" type="presOf" srcId="{204CF97E-7C7B-403D-846D-F4B489C3D11E}" destId="{696D037E-262F-4588-956C-BED9E5F30918}" srcOrd="0" destOrd="0" presId="urn:microsoft.com/office/officeart/2005/8/layout/chevron1"/>
    <dgm:cxn modelId="{9BDAB900-A37B-4E3C-9B54-6C19757B122F}" type="presOf" srcId="{A9037DF4-020A-4A29-9A16-87133ECA3CDE}" destId="{E9014802-3723-4D28-908F-026C90E4F73E}"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471B8435-B448-4675-936F-ED51BA6953ED}" type="presOf" srcId="{ADB76929-2C6B-41F6-AC44-4BCF9AF994E4}" destId="{D7174C0F-AD56-411D-AD51-529CB8CC3CBF}" srcOrd="0" destOrd="0" presId="urn:microsoft.com/office/officeart/2005/8/layout/chevron1"/>
    <dgm:cxn modelId="{7E58309E-C783-45E6-B147-B032A35874AA}"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FB3AD38A-FF38-4128-955E-CE3D13111E64}" type="presOf" srcId="{A4684206-B71E-49B0-A81F-6AAF60F35946}" destId="{57624FA0-1144-4A99-A209-46EA9C8E05BC}" srcOrd="0" destOrd="0" presId="urn:microsoft.com/office/officeart/2005/8/layout/chevron1"/>
    <dgm:cxn modelId="{74115FC3-A44D-49D7-98C3-93FE3FE22061}" type="presParOf" srcId="{F6A610E3-D799-4019-AECC-E7324A926F72}" destId="{696D037E-262F-4588-956C-BED9E5F30918}" srcOrd="0" destOrd="0" presId="urn:microsoft.com/office/officeart/2005/8/layout/chevron1"/>
    <dgm:cxn modelId="{38899078-00D2-42D4-BF73-5A2172795C39}" type="presParOf" srcId="{F6A610E3-D799-4019-AECC-E7324A926F72}" destId="{DAA3DC53-80A6-4498-8D40-233E4271B9E5}" srcOrd="1" destOrd="0" presId="urn:microsoft.com/office/officeart/2005/8/layout/chevron1"/>
    <dgm:cxn modelId="{49ADDF30-8ED6-46E1-A8F9-81ABDB0C1C82}" type="presParOf" srcId="{F6A610E3-D799-4019-AECC-E7324A926F72}" destId="{D7174C0F-AD56-411D-AD51-529CB8CC3CBF}" srcOrd="2" destOrd="0" presId="urn:microsoft.com/office/officeart/2005/8/layout/chevron1"/>
    <dgm:cxn modelId="{04F6EE78-E7DC-418F-A692-87CF1AE5DD84}" type="presParOf" srcId="{F6A610E3-D799-4019-AECC-E7324A926F72}" destId="{C45F1F6F-83ED-4D23-B351-BBB5076820EA}" srcOrd="3" destOrd="0" presId="urn:microsoft.com/office/officeart/2005/8/layout/chevron1"/>
    <dgm:cxn modelId="{338F3DC1-0BAF-4965-AAD1-18699DDA260B}" type="presParOf" srcId="{F6A610E3-D799-4019-AECC-E7324A926F72}" destId="{AEBBE919-B782-420F-B15B-5FC923C582C8}" srcOrd="4" destOrd="0" presId="urn:microsoft.com/office/officeart/2005/8/layout/chevron1"/>
    <dgm:cxn modelId="{BC59DEA9-FAB6-4F91-AE19-F408E557D6D3}" type="presParOf" srcId="{F6A610E3-D799-4019-AECC-E7324A926F72}" destId="{02DCAE6F-16D9-4893-ABA4-55B220052ECF}" srcOrd="5" destOrd="0" presId="urn:microsoft.com/office/officeart/2005/8/layout/chevron1"/>
    <dgm:cxn modelId="{2855A58A-8E57-44E7-BE11-FE2F066A7BAB}" type="presParOf" srcId="{F6A610E3-D799-4019-AECC-E7324A926F72}" destId="{E9014802-3723-4D28-908F-026C90E4F73E}" srcOrd="6" destOrd="0" presId="urn:microsoft.com/office/officeart/2005/8/layout/chevron1"/>
    <dgm:cxn modelId="{475DB6DA-117F-45D4-8D2F-0C59F88F2A99}" type="presParOf" srcId="{F6A610E3-D799-4019-AECC-E7324A926F72}" destId="{25B51AD7-FB68-4E96-B4CB-2A4A8D75F6F6}" srcOrd="7" destOrd="0" presId="urn:microsoft.com/office/officeart/2005/8/layout/chevron1"/>
    <dgm:cxn modelId="{5AC9D915-0A59-4CA3-A95F-DB820A3846B1}" type="presParOf" srcId="{F6A610E3-D799-4019-AECC-E7324A926F72}" destId="{57624FA0-1144-4A99-A209-46EA9C8E05BC}" srcOrd="8" destOrd="0" presId="urn:microsoft.com/office/officeart/2005/8/layout/chevron1"/>
    <dgm:cxn modelId="{F11A14A9-2A59-42ED-9B27-A478B1ABB5B5}" type="presParOf" srcId="{F6A610E3-D799-4019-AECC-E7324A926F72}" destId="{C9203341-F9CA-4A69-BCCB-7A09A96C5C3E}" srcOrd="9" destOrd="0" presId="urn:microsoft.com/office/officeart/2005/8/layout/chevron1"/>
    <dgm:cxn modelId="{92D9AB9A-1561-40AB-8111-68FBA21DE09C}"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49.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7398CD85-8086-49CF-873C-9B506082D11C}" type="presOf" srcId="{A4684206-B71E-49B0-A81F-6AAF60F35946}" destId="{57624FA0-1144-4A99-A209-46EA9C8E05BC}"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38B9F83F-0C23-45AD-B4DA-C6A752501BFF}" type="presOf" srcId="{7FC7B31E-77D9-457B-A21F-C71EC93B3B2E}" destId="{F6A610E3-D799-4019-AECC-E7324A926F72}"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14B26199-D1F2-4140-A8A6-DF1DA54AD090}" type="presOf" srcId="{1230D929-599A-4D2C-942A-2CC0BC7CAB51}" destId="{D2AACEE6-C5FD-4240-B414-4FB5C93DF4CD}" srcOrd="0" destOrd="0" presId="urn:microsoft.com/office/officeart/2005/8/layout/chevron1"/>
    <dgm:cxn modelId="{C546D308-746D-4FF8-92C6-74CE7A675E12}" type="presOf" srcId="{204CF97E-7C7B-403D-846D-F4B489C3D11E}" destId="{696D037E-262F-4588-956C-BED9E5F3091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8A902B9A-8220-4654-BB73-30C424A571D4}"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B3D1EF0-B2FA-411B-8FB3-32453CA45DF8}" type="presOf" srcId="{ADB76929-2C6B-41F6-AC44-4BCF9AF994E4}" destId="{D7174C0F-AD56-411D-AD51-529CB8CC3CBF}" srcOrd="0" destOrd="0" presId="urn:microsoft.com/office/officeart/2005/8/layout/chevron1"/>
    <dgm:cxn modelId="{2A19FA8E-E88A-4C8E-B519-4B1A1A3B8E7C}" type="presOf" srcId="{6F1D9560-30F7-4901-BBA3-2B8A3F9FCF19}" destId="{AEBBE919-B782-420F-B15B-5FC923C582C8}" srcOrd="0" destOrd="0" presId="urn:microsoft.com/office/officeart/2005/8/layout/chevron1"/>
    <dgm:cxn modelId="{B30F4D54-C4B9-4800-B7FD-B2E3D950302E}" type="presParOf" srcId="{F6A610E3-D799-4019-AECC-E7324A926F72}" destId="{696D037E-262F-4588-956C-BED9E5F30918}" srcOrd="0" destOrd="0" presId="urn:microsoft.com/office/officeart/2005/8/layout/chevron1"/>
    <dgm:cxn modelId="{54771F7D-0EC6-40CA-A8A8-98E1C116956B}" type="presParOf" srcId="{F6A610E3-D799-4019-AECC-E7324A926F72}" destId="{DAA3DC53-80A6-4498-8D40-233E4271B9E5}" srcOrd="1" destOrd="0" presId="urn:microsoft.com/office/officeart/2005/8/layout/chevron1"/>
    <dgm:cxn modelId="{6F913D1C-28C8-4BD9-B6BE-EC469F52D87C}" type="presParOf" srcId="{F6A610E3-D799-4019-AECC-E7324A926F72}" destId="{D7174C0F-AD56-411D-AD51-529CB8CC3CBF}" srcOrd="2" destOrd="0" presId="urn:microsoft.com/office/officeart/2005/8/layout/chevron1"/>
    <dgm:cxn modelId="{43707FF8-AD33-4D8B-BFFF-1A128B9C784D}" type="presParOf" srcId="{F6A610E3-D799-4019-AECC-E7324A926F72}" destId="{C45F1F6F-83ED-4D23-B351-BBB5076820EA}" srcOrd="3" destOrd="0" presId="urn:microsoft.com/office/officeart/2005/8/layout/chevron1"/>
    <dgm:cxn modelId="{A64B2D0C-04A8-4408-8C49-89F97021F802}" type="presParOf" srcId="{F6A610E3-D799-4019-AECC-E7324A926F72}" destId="{AEBBE919-B782-420F-B15B-5FC923C582C8}" srcOrd="4" destOrd="0" presId="urn:microsoft.com/office/officeart/2005/8/layout/chevron1"/>
    <dgm:cxn modelId="{54491721-9174-404F-94FD-2CC764AE93DF}" type="presParOf" srcId="{F6A610E3-D799-4019-AECC-E7324A926F72}" destId="{02DCAE6F-16D9-4893-ABA4-55B220052ECF}" srcOrd="5" destOrd="0" presId="urn:microsoft.com/office/officeart/2005/8/layout/chevron1"/>
    <dgm:cxn modelId="{8DA8D64B-DE66-4C6F-80D5-B6A7780051E9}" type="presParOf" srcId="{F6A610E3-D799-4019-AECC-E7324A926F72}" destId="{E9014802-3723-4D28-908F-026C90E4F73E}" srcOrd="6" destOrd="0" presId="urn:microsoft.com/office/officeart/2005/8/layout/chevron1"/>
    <dgm:cxn modelId="{D1814249-EDA9-42B6-AC90-1683943060D1}" type="presParOf" srcId="{F6A610E3-D799-4019-AECC-E7324A926F72}" destId="{25B51AD7-FB68-4E96-B4CB-2A4A8D75F6F6}" srcOrd="7" destOrd="0" presId="urn:microsoft.com/office/officeart/2005/8/layout/chevron1"/>
    <dgm:cxn modelId="{C9C04C39-A533-4AE0-9AE3-637708FB42AD}" type="presParOf" srcId="{F6A610E3-D799-4019-AECC-E7324A926F72}" destId="{57624FA0-1144-4A99-A209-46EA9C8E05BC}" srcOrd="8" destOrd="0" presId="urn:microsoft.com/office/officeart/2005/8/layout/chevron1"/>
    <dgm:cxn modelId="{2B000673-E31D-4C5B-A000-12C18BAB0153}" type="presParOf" srcId="{F6A610E3-D799-4019-AECC-E7324A926F72}" destId="{C9203341-F9CA-4A69-BCCB-7A09A96C5C3E}" srcOrd="9" destOrd="0" presId="urn:microsoft.com/office/officeart/2005/8/layout/chevron1"/>
    <dgm:cxn modelId="{377F377C-272F-4B4B-A851-00E212301235}"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F82A4384-39BB-4AD0-91CD-C85697B4A357}" type="presOf" srcId="{204CF97E-7C7B-403D-846D-F4B489C3D11E}" destId="{696D037E-262F-4588-956C-BED9E5F3091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381492B1-2D05-481B-B92B-7BE0D26244AD}" type="presOf" srcId="{ADB76929-2C6B-41F6-AC44-4BCF9AF994E4}" destId="{D7174C0F-AD56-411D-AD51-529CB8CC3CBF}"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1074B6DB-7C26-428B-B426-61CB5FDCB7D2}"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FC2BBD79-A99E-4526-8F2E-29938CDF8EE3}" type="presOf" srcId="{A9037DF4-020A-4A29-9A16-87133ECA3CDE}" destId="{E9014802-3723-4D28-908F-026C90E4F73E}" srcOrd="0" destOrd="0" presId="urn:microsoft.com/office/officeart/2005/8/layout/chevron1"/>
    <dgm:cxn modelId="{D4694D84-0CFD-4E1B-AEB9-DA96CFD1A740}"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0666E0F4-F5F3-4533-B440-55DD232B7482}" type="presOf" srcId="{6F1D9560-30F7-4901-BBA3-2B8A3F9FCF19}" destId="{AEBBE919-B782-420F-B15B-5FC923C582C8}" srcOrd="0" destOrd="0" presId="urn:microsoft.com/office/officeart/2005/8/layout/chevron1"/>
    <dgm:cxn modelId="{2C885684-AA77-41EA-9B90-E4C7A8933A29}" type="presOf" srcId="{A4684206-B71E-49B0-A81F-6AAF60F35946}" destId="{57624FA0-1144-4A99-A209-46EA9C8E05BC}" srcOrd="0" destOrd="0" presId="urn:microsoft.com/office/officeart/2005/8/layout/chevron1"/>
    <dgm:cxn modelId="{411697EB-050A-43A6-A89E-21E12C442976}" type="presParOf" srcId="{F6A610E3-D799-4019-AECC-E7324A926F72}" destId="{696D037E-262F-4588-956C-BED9E5F30918}" srcOrd="0" destOrd="0" presId="urn:microsoft.com/office/officeart/2005/8/layout/chevron1"/>
    <dgm:cxn modelId="{3860813C-F4B3-49CC-BA6D-6F7A6A470D4E}" type="presParOf" srcId="{F6A610E3-D799-4019-AECC-E7324A926F72}" destId="{DAA3DC53-80A6-4498-8D40-233E4271B9E5}" srcOrd="1" destOrd="0" presId="urn:microsoft.com/office/officeart/2005/8/layout/chevron1"/>
    <dgm:cxn modelId="{E41BCA2D-D671-4F38-B933-B354D370948D}" type="presParOf" srcId="{F6A610E3-D799-4019-AECC-E7324A926F72}" destId="{D7174C0F-AD56-411D-AD51-529CB8CC3CBF}" srcOrd="2" destOrd="0" presId="urn:microsoft.com/office/officeart/2005/8/layout/chevron1"/>
    <dgm:cxn modelId="{BD34BB3B-BC1B-42BC-92F3-DB82DEA01FC8}" type="presParOf" srcId="{F6A610E3-D799-4019-AECC-E7324A926F72}" destId="{C45F1F6F-83ED-4D23-B351-BBB5076820EA}" srcOrd="3" destOrd="0" presId="urn:microsoft.com/office/officeart/2005/8/layout/chevron1"/>
    <dgm:cxn modelId="{3AA2C514-D154-4F79-A1E1-2C92DFC28797}" type="presParOf" srcId="{F6A610E3-D799-4019-AECC-E7324A926F72}" destId="{AEBBE919-B782-420F-B15B-5FC923C582C8}" srcOrd="4" destOrd="0" presId="urn:microsoft.com/office/officeart/2005/8/layout/chevron1"/>
    <dgm:cxn modelId="{D13CD2A6-06D1-459A-ACB6-EE1CCE795767}" type="presParOf" srcId="{F6A610E3-D799-4019-AECC-E7324A926F72}" destId="{02DCAE6F-16D9-4893-ABA4-55B220052ECF}" srcOrd="5" destOrd="0" presId="urn:microsoft.com/office/officeart/2005/8/layout/chevron1"/>
    <dgm:cxn modelId="{7F6E0E96-690C-4260-A0A1-3F61446CD354}" type="presParOf" srcId="{F6A610E3-D799-4019-AECC-E7324A926F72}" destId="{E9014802-3723-4D28-908F-026C90E4F73E}" srcOrd="6" destOrd="0" presId="urn:microsoft.com/office/officeart/2005/8/layout/chevron1"/>
    <dgm:cxn modelId="{57E7166B-DA87-473A-815A-0420B07F04EB}" type="presParOf" srcId="{F6A610E3-D799-4019-AECC-E7324A926F72}" destId="{25B51AD7-FB68-4E96-B4CB-2A4A8D75F6F6}" srcOrd="7" destOrd="0" presId="urn:microsoft.com/office/officeart/2005/8/layout/chevron1"/>
    <dgm:cxn modelId="{77FD8B60-74C7-4790-94E1-BACCAA12AC47}" type="presParOf" srcId="{F6A610E3-D799-4019-AECC-E7324A926F72}" destId="{57624FA0-1144-4A99-A209-46EA9C8E05BC}" srcOrd="8" destOrd="0" presId="urn:microsoft.com/office/officeart/2005/8/layout/chevron1"/>
    <dgm:cxn modelId="{1BD1D93E-3B30-4C4F-86C3-44FA906CEA7F}" type="presParOf" srcId="{F6A610E3-D799-4019-AECC-E7324A926F72}" destId="{C9203341-F9CA-4A69-BCCB-7A09A96C5C3E}" srcOrd="9" destOrd="0" presId="urn:microsoft.com/office/officeart/2005/8/layout/chevron1"/>
    <dgm:cxn modelId="{735A41AE-8101-4468-824B-C7714B74525F}"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8C11FB4D-B10D-474E-A108-AA35388A86DC}"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9A9D835B-E6AF-4BC5-B89B-23843FF1D708}" type="presOf" srcId="{ADB76929-2C6B-41F6-AC44-4BCF9AF994E4}" destId="{D7174C0F-AD56-411D-AD51-529CB8CC3CBF}" srcOrd="0" destOrd="0" presId="urn:microsoft.com/office/officeart/2005/8/layout/chevron1"/>
    <dgm:cxn modelId="{4D1421E2-D119-4DF5-A9C1-AEEB3FFEDEC6}"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C65572FC-BB7D-4C01-A674-89C48DEA4DD4}" type="presOf" srcId="{A9037DF4-020A-4A29-9A16-87133ECA3CDE}" destId="{E9014802-3723-4D28-908F-026C90E4F73E}"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7D0D60EB-AF99-47AF-AC47-DF590B014D5D}" type="presOf" srcId="{A4684206-B71E-49B0-A81F-6AAF60F35946}" destId="{57624FA0-1144-4A99-A209-46EA9C8E05BC}" srcOrd="0" destOrd="0" presId="urn:microsoft.com/office/officeart/2005/8/layout/chevron1"/>
    <dgm:cxn modelId="{4DC5D12A-844F-4992-85F9-689E076D872C}" type="presOf" srcId="{1230D929-599A-4D2C-942A-2CC0BC7CAB51}" destId="{D2AACEE6-C5FD-4240-B414-4FB5C93DF4CD}" srcOrd="0" destOrd="0" presId="urn:microsoft.com/office/officeart/2005/8/layout/chevron1"/>
    <dgm:cxn modelId="{AC3BED6C-6D74-4FD0-99AE-460EA3FEA957}"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17211168-4010-4060-B92D-062CE1302EAC}" type="presParOf" srcId="{F6A610E3-D799-4019-AECC-E7324A926F72}" destId="{696D037E-262F-4588-956C-BED9E5F30918}" srcOrd="0" destOrd="0" presId="urn:microsoft.com/office/officeart/2005/8/layout/chevron1"/>
    <dgm:cxn modelId="{AB2578AE-8561-4F3D-AB35-6A02B335B1F9}" type="presParOf" srcId="{F6A610E3-D799-4019-AECC-E7324A926F72}" destId="{DAA3DC53-80A6-4498-8D40-233E4271B9E5}" srcOrd="1" destOrd="0" presId="urn:microsoft.com/office/officeart/2005/8/layout/chevron1"/>
    <dgm:cxn modelId="{638668C2-89A9-47C8-AEF6-81AE32729FF1}" type="presParOf" srcId="{F6A610E3-D799-4019-AECC-E7324A926F72}" destId="{D7174C0F-AD56-411D-AD51-529CB8CC3CBF}" srcOrd="2" destOrd="0" presId="urn:microsoft.com/office/officeart/2005/8/layout/chevron1"/>
    <dgm:cxn modelId="{884F89D1-D64F-428E-8160-E9C09A640321}" type="presParOf" srcId="{F6A610E3-D799-4019-AECC-E7324A926F72}" destId="{C45F1F6F-83ED-4D23-B351-BBB5076820EA}" srcOrd="3" destOrd="0" presId="urn:microsoft.com/office/officeart/2005/8/layout/chevron1"/>
    <dgm:cxn modelId="{37E7C6AF-3A18-4C7E-BF45-4FB3BC3574FB}" type="presParOf" srcId="{F6A610E3-D799-4019-AECC-E7324A926F72}" destId="{AEBBE919-B782-420F-B15B-5FC923C582C8}" srcOrd="4" destOrd="0" presId="urn:microsoft.com/office/officeart/2005/8/layout/chevron1"/>
    <dgm:cxn modelId="{2C523948-6922-4649-9319-B617C7E1B05A}" type="presParOf" srcId="{F6A610E3-D799-4019-AECC-E7324A926F72}" destId="{02DCAE6F-16D9-4893-ABA4-55B220052ECF}" srcOrd="5" destOrd="0" presId="urn:microsoft.com/office/officeart/2005/8/layout/chevron1"/>
    <dgm:cxn modelId="{45513C6D-31E1-4253-91C7-826C43B3598D}" type="presParOf" srcId="{F6A610E3-D799-4019-AECC-E7324A926F72}" destId="{E9014802-3723-4D28-908F-026C90E4F73E}" srcOrd="6" destOrd="0" presId="urn:microsoft.com/office/officeart/2005/8/layout/chevron1"/>
    <dgm:cxn modelId="{3F13B028-79ED-4282-84F7-F0B62539E9F7}" type="presParOf" srcId="{F6A610E3-D799-4019-AECC-E7324A926F72}" destId="{25B51AD7-FB68-4E96-B4CB-2A4A8D75F6F6}" srcOrd="7" destOrd="0" presId="urn:microsoft.com/office/officeart/2005/8/layout/chevron1"/>
    <dgm:cxn modelId="{5DCC9EEF-C192-4980-B7D9-5B90459210E1}" type="presParOf" srcId="{F6A610E3-D799-4019-AECC-E7324A926F72}" destId="{57624FA0-1144-4A99-A209-46EA9C8E05BC}" srcOrd="8" destOrd="0" presId="urn:microsoft.com/office/officeart/2005/8/layout/chevron1"/>
    <dgm:cxn modelId="{B05D90AB-DAD2-482E-B50E-AA05786EAB9A}" type="presParOf" srcId="{F6A610E3-D799-4019-AECC-E7324A926F72}" destId="{C9203341-F9CA-4A69-BCCB-7A09A96C5C3E}" srcOrd="9" destOrd="0" presId="urn:microsoft.com/office/officeart/2005/8/layout/chevron1"/>
    <dgm:cxn modelId="{A253CD33-6923-4F87-9E6E-2DB2182692D1}"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181E3D48-3E01-49AC-871B-BA9E2B2A3AEE}" type="presOf" srcId="{1230D929-599A-4D2C-942A-2CC0BC7CAB51}" destId="{D2AACEE6-C5FD-4240-B414-4FB5C93DF4CD}"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96231F32-D3F6-4107-BA5B-C896B1F8D57A}" type="presOf" srcId="{6F1D9560-30F7-4901-BBA3-2B8A3F9FCF19}" destId="{AEBBE919-B782-420F-B15B-5FC923C582C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EC2560A8-8DC0-4AF4-823C-192B8153596A}" type="presOf" srcId="{7FC7B31E-77D9-457B-A21F-C71EC93B3B2E}" destId="{F6A610E3-D799-4019-AECC-E7324A926F72}"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6E061B6-BEE3-4CC0-BDCC-008C98246414}" type="presOf" srcId="{ADB76929-2C6B-41F6-AC44-4BCF9AF994E4}" destId="{D7174C0F-AD56-411D-AD51-529CB8CC3CBF}"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BE89CE04-E91F-4BDF-B55A-F6EA978D9C27}"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890F91BF-CE0C-4F08-9D96-3D90AA929C95}" type="presOf" srcId="{204CF97E-7C7B-403D-846D-F4B489C3D11E}" destId="{696D037E-262F-4588-956C-BED9E5F30918}" srcOrd="0" destOrd="0" presId="urn:microsoft.com/office/officeart/2005/8/layout/chevron1"/>
    <dgm:cxn modelId="{DE0625D3-9B12-4191-B5EC-AB30EFDEE464}" type="presOf" srcId="{A9037DF4-020A-4A29-9A16-87133ECA3CDE}" destId="{E9014802-3723-4D28-908F-026C90E4F73E}" srcOrd="0" destOrd="0" presId="urn:microsoft.com/office/officeart/2005/8/layout/chevron1"/>
    <dgm:cxn modelId="{17B735A1-F962-4DE8-9E2D-BF65711F9FC4}" type="presParOf" srcId="{F6A610E3-D799-4019-AECC-E7324A926F72}" destId="{696D037E-262F-4588-956C-BED9E5F30918}" srcOrd="0" destOrd="0" presId="urn:microsoft.com/office/officeart/2005/8/layout/chevron1"/>
    <dgm:cxn modelId="{BAC03092-85D4-44FB-B7BB-986CA073DD52}" type="presParOf" srcId="{F6A610E3-D799-4019-AECC-E7324A926F72}" destId="{DAA3DC53-80A6-4498-8D40-233E4271B9E5}" srcOrd="1" destOrd="0" presId="urn:microsoft.com/office/officeart/2005/8/layout/chevron1"/>
    <dgm:cxn modelId="{96B535CB-26CB-4633-BC21-D34C05C6DC68}" type="presParOf" srcId="{F6A610E3-D799-4019-AECC-E7324A926F72}" destId="{D7174C0F-AD56-411D-AD51-529CB8CC3CBF}" srcOrd="2" destOrd="0" presId="urn:microsoft.com/office/officeart/2005/8/layout/chevron1"/>
    <dgm:cxn modelId="{63C38081-8C00-437C-9D84-3FAD39CC3DB8}" type="presParOf" srcId="{F6A610E3-D799-4019-AECC-E7324A926F72}" destId="{C45F1F6F-83ED-4D23-B351-BBB5076820EA}" srcOrd="3" destOrd="0" presId="urn:microsoft.com/office/officeart/2005/8/layout/chevron1"/>
    <dgm:cxn modelId="{2E0236B3-9252-4964-A230-ACE37FC76311}" type="presParOf" srcId="{F6A610E3-D799-4019-AECC-E7324A926F72}" destId="{AEBBE919-B782-420F-B15B-5FC923C582C8}" srcOrd="4" destOrd="0" presId="urn:microsoft.com/office/officeart/2005/8/layout/chevron1"/>
    <dgm:cxn modelId="{3765A753-0C1A-4D86-A11C-55351CE3BA62}" type="presParOf" srcId="{F6A610E3-D799-4019-AECC-E7324A926F72}" destId="{02DCAE6F-16D9-4893-ABA4-55B220052ECF}" srcOrd="5" destOrd="0" presId="urn:microsoft.com/office/officeart/2005/8/layout/chevron1"/>
    <dgm:cxn modelId="{7EF427DA-18AA-47F9-81B5-99FCCD0DE5F0}" type="presParOf" srcId="{F6A610E3-D799-4019-AECC-E7324A926F72}" destId="{E9014802-3723-4D28-908F-026C90E4F73E}" srcOrd="6" destOrd="0" presId="urn:microsoft.com/office/officeart/2005/8/layout/chevron1"/>
    <dgm:cxn modelId="{5599D22F-04C6-4DEC-A1B4-EFCE8719B161}" type="presParOf" srcId="{F6A610E3-D799-4019-AECC-E7324A926F72}" destId="{25B51AD7-FB68-4E96-B4CB-2A4A8D75F6F6}" srcOrd="7" destOrd="0" presId="urn:microsoft.com/office/officeart/2005/8/layout/chevron1"/>
    <dgm:cxn modelId="{E4CF7CD6-C5E6-47C6-9AC0-AEF2A0DEFD02}" type="presParOf" srcId="{F6A610E3-D799-4019-AECC-E7324A926F72}" destId="{57624FA0-1144-4A99-A209-46EA9C8E05BC}" srcOrd="8" destOrd="0" presId="urn:microsoft.com/office/officeart/2005/8/layout/chevron1"/>
    <dgm:cxn modelId="{076CB45C-10F8-4B38-8DF4-3A0CF6DDBB83}" type="presParOf" srcId="{F6A610E3-D799-4019-AECC-E7324A926F72}" destId="{C9203341-F9CA-4A69-BCCB-7A09A96C5C3E}" srcOrd="9" destOrd="0" presId="urn:microsoft.com/office/officeart/2005/8/layout/chevron1"/>
    <dgm:cxn modelId="{7A1F1565-AA9C-42D3-B182-990B7E0EC0AF}"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C66D1999-DA82-4CC6-861E-A50DEDAF4A71}" type="presOf" srcId="{6F1D9560-30F7-4901-BBA3-2B8A3F9FCF19}" destId="{AEBBE919-B782-420F-B15B-5FC923C582C8}"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D2E36B6F-AEED-4FFD-B615-C1EB12687049}" type="presOf" srcId="{ADB76929-2C6B-41F6-AC44-4BCF9AF994E4}" destId="{D7174C0F-AD56-411D-AD51-529CB8CC3CBF}" srcOrd="0" destOrd="0" presId="urn:microsoft.com/office/officeart/2005/8/layout/chevron1"/>
    <dgm:cxn modelId="{56CC8B4A-FBDC-4287-8817-E2AACEA6A47E}" type="presOf" srcId="{204CF97E-7C7B-403D-846D-F4B489C3D11E}" destId="{696D037E-262F-4588-956C-BED9E5F3091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FC2EE45C-F686-49F7-A423-0D23E631C0E5}"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7ED3F02F-DF7E-4011-AADA-0C66B5C3A2AB}" type="presOf" srcId="{A4684206-B71E-49B0-A81F-6AAF60F35946}" destId="{57624FA0-1144-4A99-A209-46EA9C8E05BC}" srcOrd="0" destOrd="0" presId="urn:microsoft.com/office/officeart/2005/8/layout/chevron1"/>
    <dgm:cxn modelId="{CE4CF171-DAB8-4B85-8A4F-40DA35053137}" type="presOf" srcId="{7FC7B31E-77D9-457B-A21F-C71EC93B3B2E}" destId="{F6A610E3-D799-4019-AECC-E7324A926F72}" srcOrd="0" destOrd="0" presId="urn:microsoft.com/office/officeart/2005/8/layout/chevron1"/>
    <dgm:cxn modelId="{C2397ED9-0E28-49BE-AA94-92F6D6769F53}" type="presOf" srcId="{1230D929-599A-4D2C-942A-2CC0BC7CAB51}" destId="{D2AACEE6-C5FD-4240-B414-4FB5C93DF4CD}" srcOrd="0" destOrd="0" presId="urn:microsoft.com/office/officeart/2005/8/layout/chevron1"/>
    <dgm:cxn modelId="{5DFF7FE8-0267-48EA-97C2-06AD7CBBC0D0}" type="presParOf" srcId="{F6A610E3-D799-4019-AECC-E7324A926F72}" destId="{696D037E-262F-4588-956C-BED9E5F30918}" srcOrd="0" destOrd="0" presId="urn:microsoft.com/office/officeart/2005/8/layout/chevron1"/>
    <dgm:cxn modelId="{D9CFE808-2FF4-4B96-BF99-AE957BADB6FE}" type="presParOf" srcId="{F6A610E3-D799-4019-AECC-E7324A926F72}" destId="{DAA3DC53-80A6-4498-8D40-233E4271B9E5}" srcOrd="1" destOrd="0" presId="urn:microsoft.com/office/officeart/2005/8/layout/chevron1"/>
    <dgm:cxn modelId="{C2706906-AE63-471D-B54A-90A7DA9D8651}" type="presParOf" srcId="{F6A610E3-D799-4019-AECC-E7324A926F72}" destId="{D7174C0F-AD56-411D-AD51-529CB8CC3CBF}" srcOrd="2" destOrd="0" presId="urn:microsoft.com/office/officeart/2005/8/layout/chevron1"/>
    <dgm:cxn modelId="{45FEFD50-4996-45C2-92CF-7F05691086FE}" type="presParOf" srcId="{F6A610E3-D799-4019-AECC-E7324A926F72}" destId="{C45F1F6F-83ED-4D23-B351-BBB5076820EA}" srcOrd="3" destOrd="0" presId="urn:microsoft.com/office/officeart/2005/8/layout/chevron1"/>
    <dgm:cxn modelId="{406B4932-5E06-473A-AD91-364C4700EB6D}" type="presParOf" srcId="{F6A610E3-D799-4019-AECC-E7324A926F72}" destId="{AEBBE919-B782-420F-B15B-5FC923C582C8}" srcOrd="4" destOrd="0" presId="urn:microsoft.com/office/officeart/2005/8/layout/chevron1"/>
    <dgm:cxn modelId="{BED88F75-C36A-4F1E-A950-2AD72BBD97D2}" type="presParOf" srcId="{F6A610E3-D799-4019-AECC-E7324A926F72}" destId="{02DCAE6F-16D9-4893-ABA4-55B220052ECF}" srcOrd="5" destOrd="0" presId="urn:microsoft.com/office/officeart/2005/8/layout/chevron1"/>
    <dgm:cxn modelId="{01909622-8AF2-40F0-B986-1286CD7EA44F}" type="presParOf" srcId="{F6A610E3-D799-4019-AECC-E7324A926F72}" destId="{E9014802-3723-4D28-908F-026C90E4F73E}" srcOrd="6" destOrd="0" presId="urn:microsoft.com/office/officeart/2005/8/layout/chevron1"/>
    <dgm:cxn modelId="{E4701F5D-6C92-449E-8590-A6DBAC631694}" type="presParOf" srcId="{F6A610E3-D799-4019-AECC-E7324A926F72}" destId="{25B51AD7-FB68-4E96-B4CB-2A4A8D75F6F6}" srcOrd="7" destOrd="0" presId="urn:microsoft.com/office/officeart/2005/8/layout/chevron1"/>
    <dgm:cxn modelId="{B343AEA7-17F7-4B7A-8DAE-13E56069FB6E}" type="presParOf" srcId="{F6A610E3-D799-4019-AECC-E7324A926F72}" destId="{57624FA0-1144-4A99-A209-46EA9C8E05BC}" srcOrd="8" destOrd="0" presId="urn:microsoft.com/office/officeart/2005/8/layout/chevron1"/>
    <dgm:cxn modelId="{E2FBCC10-3F86-470F-95E6-F1030AE91923}" type="presParOf" srcId="{F6A610E3-D799-4019-AECC-E7324A926F72}" destId="{C9203341-F9CA-4A69-BCCB-7A09A96C5C3E}" srcOrd="9" destOrd="0" presId="urn:microsoft.com/office/officeart/2005/8/layout/chevron1"/>
    <dgm:cxn modelId="{2ED1E7A9-7B25-4991-9ADE-26C32BFB4B57}"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59425B45-88A3-4A65-B891-5E0571E798B7}" type="presOf" srcId="{6F1D9560-30F7-4901-BBA3-2B8A3F9FCF19}" destId="{AEBBE919-B782-420F-B15B-5FC923C582C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6EF9D56-1B87-4BBE-A3D7-52996F0ABE97}" type="presOf" srcId="{A9037DF4-020A-4A29-9A16-87133ECA3CDE}" destId="{E9014802-3723-4D28-908F-026C90E4F73E}" srcOrd="0" destOrd="0" presId="urn:microsoft.com/office/officeart/2005/8/layout/chevron1"/>
    <dgm:cxn modelId="{7A70239C-C68D-4EA5-8B0A-E6EC3856FB7B}" type="presOf" srcId="{1230D929-599A-4D2C-942A-2CC0BC7CAB51}" destId="{D2AACEE6-C5FD-4240-B414-4FB5C93DF4CD}"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E79B11C1-BE5E-4CCA-A37E-795B6988F44E}" type="presOf" srcId="{ADB76929-2C6B-41F6-AC44-4BCF9AF994E4}" destId="{D7174C0F-AD56-411D-AD51-529CB8CC3CBF}" srcOrd="0" destOrd="0" presId="urn:microsoft.com/office/officeart/2005/8/layout/chevron1"/>
    <dgm:cxn modelId="{D859E7E6-92E2-4A94-8A44-E7AB1B909722}"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1B0F2EE6-4CB0-492B-994A-E5F0F11B8E78}" type="presOf" srcId="{204CF97E-7C7B-403D-846D-F4B489C3D11E}" destId="{696D037E-262F-4588-956C-BED9E5F3091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94915BDC-4FF5-4C00-9228-6816C1B242F7}" type="presOf" srcId="{A4684206-B71E-49B0-A81F-6AAF60F35946}" destId="{57624FA0-1144-4A99-A209-46EA9C8E05BC}" srcOrd="0" destOrd="0" presId="urn:microsoft.com/office/officeart/2005/8/layout/chevron1"/>
    <dgm:cxn modelId="{B4DD2700-6112-4687-A659-B95F9CAA6B63}" type="presParOf" srcId="{F6A610E3-D799-4019-AECC-E7324A926F72}" destId="{696D037E-262F-4588-956C-BED9E5F30918}" srcOrd="0" destOrd="0" presId="urn:microsoft.com/office/officeart/2005/8/layout/chevron1"/>
    <dgm:cxn modelId="{6F85AEA6-D81E-4660-AB18-CFEED968FF64}" type="presParOf" srcId="{F6A610E3-D799-4019-AECC-E7324A926F72}" destId="{DAA3DC53-80A6-4498-8D40-233E4271B9E5}" srcOrd="1" destOrd="0" presId="urn:microsoft.com/office/officeart/2005/8/layout/chevron1"/>
    <dgm:cxn modelId="{DF8EB086-F095-4B25-A627-44D6C6836EA7}" type="presParOf" srcId="{F6A610E3-D799-4019-AECC-E7324A926F72}" destId="{D7174C0F-AD56-411D-AD51-529CB8CC3CBF}" srcOrd="2" destOrd="0" presId="urn:microsoft.com/office/officeart/2005/8/layout/chevron1"/>
    <dgm:cxn modelId="{37E8A742-65FF-4202-A1CE-7F9917C65573}" type="presParOf" srcId="{F6A610E3-D799-4019-AECC-E7324A926F72}" destId="{C45F1F6F-83ED-4D23-B351-BBB5076820EA}" srcOrd="3" destOrd="0" presId="urn:microsoft.com/office/officeart/2005/8/layout/chevron1"/>
    <dgm:cxn modelId="{B8741DB4-0FC3-4DCB-B373-5CB6CE4ED4BB}" type="presParOf" srcId="{F6A610E3-D799-4019-AECC-E7324A926F72}" destId="{AEBBE919-B782-420F-B15B-5FC923C582C8}" srcOrd="4" destOrd="0" presId="urn:microsoft.com/office/officeart/2005/8/layout/chevron1"/>
    <dgm:cxn modelId="{7224C422-6E8F-4A24-9D3C-234A3F86CD1D}" type="presParOf" srcId="{F6A610E3-D799-4019-AECC-E7324A926F72}" destId="{02DCAE6F-16D9-4893-ABA4-55B220052ECF}" srcOrd="5" destOrd="0" presId="urn:microsoft.com/office/officeart/2005/8/layout/chevron1"/>
    <dgm:cxn modelId="{68BD317E-52B7-4DBA-8B90-A75A30590DCE}" type="presParOf" srcId="{F6A610E3-D799-4019-AECC-E7324A926F72}" destId="{E9014802-3723-4D28-908F-026C90E4F73E}" srcOrd="6" destOrd="0" presId="urn:microsoft.com/office/officeart/2005/8/layout/chevron1"/>
    <dgm:cxn modelId="{A7D57AE3-318E-43C5-948C-90B2EE1BBDF8}" type="presParOf" srcId="{F6A610E3-D799-4019-AECC-E7324A926F72}" destId="{25B51AD7-FB68-4E96-B4CB-2A4A8D75F6F6}" srcOrd="7" destOrd="0" presId="urn:microsoft.com/office/officeart/2005/8/layout/chevron1"/>
    <dgm:cxn modelId="{251A3A5A-3074-49D0-8F28-D26EB518DBCC}" type="presParOf" srcId="{F6A610E3-D799-4019-AECC-E7324A926F72}" destId="{57624FA0-1144-4A99-A209-46EA9C8E05BC}" srcOrd="8" destOrd="0" presId="urn:microsoft.com/office/officeart/2005/8/layout/chevron1"/>
    <dgm:cxn modelId="{A4D5854E-66B9-4FB5-97C3-3B7EEDE83393}" type="presParOf" srcId="{F6A610E3-D799-4019-AECC-E7324A926F72}" destId="{C9203341-F9CA-4A69-BCCB-7A09A96C5C3E}" srcOrd="9" destOrd="0" presId="urn:microsoft.com/office/officeart/2005/8/layout/chevron1"/>
    <dgm:cxn modelId="{7A0A1CF5-7F3C-4B36-BDFD-724F13AF6B52}"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A255D3-8389-41EB-93EE-6C6A8A4577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B0233959-C14A-4B45-AF9C-E57F134FA302}">
      <dgm:prSet phldrT="[Text]"/>
      <dgm:spPr/>
      <dgm:t>
        <a:bodyPr/>
        <a:lstStyle/>
        <a:p>
          <a:r>
            <a:rPr lang="en-CA" i="1" dirty="0" smtClean="0"/>
            <a:t>High yield through regular distributions (monthly)</a:t>
          </a:r>
          <a:endParaRPr lang="en-CA" i="1" dirty="0"/>
        </a:p>
      </dgm:t>
    </dgm:pt>
    <dgm:pt modelId="{50DACB27-B2F6-4125-AC79-EF4104B12F76}" type="parTrans" cxnId="{771DDC52-BA2B-4FFE-8E30-2AA1776F2FEA}">
      <dgm:prSet/>
      <dgm:spPr/>
      <dgm:t>
        <a:bodyPr/>
        <a:lstStyle/>
        <a:p>
          <a:endParaRPr lang="en-CA"/>
        </a:p>
      </dgm:t>
    </dgm:pt>
    <dgm:pt modelId="{CC0EF2DC-FD44-4CE8-A774-6C74FFAA735F}" type="sibTrans" cxnId="{771DDC52-BA2B-4FFE-8E30-2AA1776F2FEA}">
      <dgm:prSet/>
      <dgm:spPr/>
      <dgm:t>
        <a:bodyPr/>
        <a:lstStyle/>
        <a:p>
          <a:endParaRPr lang="en-CA"/>
        </a:p>
      </dgm:t>
    </dgm:pt>
    <dgm:pt modelId="{4B2EB240-DC97-4654-A898-1CE2DB7931F3}">
      <dgm:prSet phldrT="[Text]"/>
      <dgm:spPr/>
      <dgm:t>
        <a:bodyPr/>
        <a:lstStyle/>
        <a:p>
          <a:r>
            <a:rPr lang="en-CA" i="1" dirty="0" smtClean="0"/>
            <a:t>Capital appreciation</a:t>
          </a:r>
          <a:endParaRPr lang="en-CA" i="1" dirty="0"/>
        </a:p>
      </dgm:t>
    </dgm:pt>
    <dgm:pt modelId="{9CA695F2-AC84-447C-B7CD-BA14B2D8B244}" type="parTrans" cxnId="{09CF4CC7-6B1B-4F92-AC9A-D325C57EA1D5}">
      <dgm:prSet/>
      <dgm:spPr/>
      <dgm:t>
        <a:bodyPr/>
        <a:lstStyle/>
        <a:p>
          <a:endParaRPr lang="en-CA"/>
        </a:p>
      </dgm:t>
    </dgm:pt>
    <dgm:pt modelId="{DFFBD9B0-910C-4AD6-AA5D-FF6D4B8BE99A}" type="sibTrans" cxnId="{09CF4CC7-6B1B-4F92-AC9A-D325C57EA1D5}">
      <dgm:prSet/>
      <dgm:spPr/>
      <dgm:t>
        <a:bodyPr/>
        <a:lstStyle/>
        <a:p>
          <a:endParaRPr lang="en-CA"/>
        </a:p>
      </dgm:t>
    </dgm:pt>
    <dgm:pt modelId="{C9846FAC-FEAC-400E-B590-359D0442D614}">
      <dgm:prSet phldrT="[Text]"/>
      <dgm:spPr/>
      <dgm:t>
        <a:bodyPr/>
        <a:lstStyle/>
        <a:p>
          <a:r>
            <a:rPr lang="en-CA" i="1" dirty="0" smtClean="0"/>
            <a:t>Taxation</a:t>
          </a:r>
          <a:endParaRPr lang="en-CA" i="1" dirty="0"/>
        </a:p>
      </dgm:t>
    </dgm:pt>
    <dgm:pt modelId="{9212823D-B621-4B17-A0EE-7DFC4DEBF93A}" type="parTrans" cxnId="{830E9302-FA54-4877-9914-D97E4981C73F}">
      <dgm:prSet/>
      <dgm:spPr/>
      <dgm:t>
        <a:bodyPr/>
        <a:lstStyle/>
        <a:p>
          <a:endParaRPr lang="en-CA"/>
        </a:p>
      </dgm:t>
    </dgm:pt>
    <dgm:pt modelId="{3DF94B14-2BC9-46C5-8EF7-68301975D0D5}" type="sibTrans" cxnId="{830E9302-FA54-4877-9914-D97E4981C73F}">
      <dgm:prSet/>
      <dgm:spPr/>
      <dgm:t>
        <a:bodyPr/>
        <a:lstStyle/>
        <a:p>
          <a:endParaRPr lang="en-CA"/>
        </a:p>
      </dgm:t>
    </dgm:pt>
    <dgm:pt modelId="{5A3C59E4-B3D4-496B-86BA-A2D044AD95B6}">
      <dgm:prSet phldrT="[Text]"/>
      <dgm:spPr/>
      <dgm:t>
        <a:bodyPr/>
        <a:lstStyle/>
        <a:p>
          <a:r>
            <a:rPr lang="en-CA" i="1" dirty="0" smtClean="0"/>
            <a:t>Market performance: Contractual cash flows</a:t>
          </a:r>
        </a:p>
      </dgm:t>
    </dgm:pt>
    <dgm:pt modelId="{DE5B7782-86E6-4490-9A8F-9E0F50008D95}" type="parTrans" cxnId="{6A63F45E-A154-492C-8CD7-471982A2E8E4}">
      <dgm:prSet/>
      <dgm:spPr/>
      <dgm:t>
        <a:bodyPr/>
        <a:lstStyle/>
        <a:p>
          <a:endParaRPr lang="en-CA"/>
        </a:p>
      </dgm:t>
    </dgm:pt>
    <dgm:pt modelId="{6D0FDC90-8091-44DD-A94B-F533D6BE3B3D}" type="sibTrans" cxnId="{6A63F45E-A154-492C-8CD7-471982A2E8E4}">
      <dgm:prSet/>
      <dgm:spPr/>
      <dgm:t>
        <a:bodyPr/>
        <a:lstStyle/>
        <a:p>
          <a:endParaRPr lang="en-CA"/>
        </a:p>
      </dgm:t>
    </dgm:pt>
    <dgm:pt modelId="{430B4F87-1A02-4E28-A2D8-07AAB9E0251F}">
      <dgm:prSet phldrT="[Text]"/>
      <dgm:spPr/>
      <dgm:t>
        <a:bodyPr/>
        <a:lstStyle/>
        <a:p>
          <a:r>
            <a:rPr lang="en-CA" i="1" dirty="0" smtClean="0"/>
            <a:t>Focused asset base for stable income </a:t>
          </a:r>
        </a:p>
      </dgm:t>
    </dgm:pt>
    <dgm:pt modelId="{01476ABF-DD79-4B81-B6EF-25BE3F85CD22}" type="parTrans" cxnId="{D9F24482-A282-4ED7-AF25-50A8AD6EDD3F}">
      <dgm:prSet/>
      <dgm:spPr/>
      <dgm:t>
        <a:bodyPr/>
        <a:lstStyle/>
        <a:p>
          <a:endParaRPr lang="en-CA"/>
        </a:p>
      </dgm:t>
    </dgm:pt>
    <dgm:pt modelId="{BDF6D210-FB9D-4E57-A116-E6C545B2B97F}" type="sibTrans" cxnId="{D9F24482-A282-4ED7-AF25-50A8AD6EDD3F}">
      <dgm:prSet/>
      <dgm:spPr/>
      <dgm:t>
        <a:bodyPr/>
        <a:lstStyle/>
        <a:p>
          <a:endParaRPr lang="en-CA"/>
        </a:p>
      </dgm:t>
    </dgm:pt>
    <dgm:pt modelId="{49F9FCA9-9606-456C-B501-F4776FBDA584}" type="pres">
      <dgm:prSet presAssocID="{2BA255D3-8389-41EB-93EE-6C6A8A4577DE}" presName="linear" presStyleCnt="0">
        <dgm:presLayoutVars>
          <dgm:dir/>
          <dgm:animLvl val="lvl"/>
          <dgm:resizeHandles val="exact"/>
        </dgm:presLayoutVars>
      </dgm:prSet>
      <dgm:spPr/>
      <dgm:t>
        <a:bodyPr/>
        <a:lstStyle/>
        <a:p>
          <a:endParaRPr lang="en-CA"/>
        </a:p>
      </dgm:t>
    </dgm:pt>
    <dgm:pt modelId="{7A30C369-8583-4277-863C-4E0CE996B589}" type="pres">
      <dgm:prSet presAssocID="{B0233959-C14A-4B45-AF9C-E57F134FA302}" presName="parentLin" presStyleCnt="0"/>
      <dgm:spPr/>
    </dgm:pt>
    <dgm:pt modelId="{7F3F8780-1060-4E90-8397-21F3CD7DEB06}" type="pres">
      <dgm:prSet presAssocID="{B0233959-C14A-4B45-AF9C-E57F134FA302}" presName="parentLeftMargin" presStyleLbl="node1" presStyleIdx="0" presStyleCnt="5"/>
      <dgm:spPr/>
      <dgm:t>
        <a:bodyPr/>
        <a:lstStyle/>
        <a:p>
          <a:endParaRPr lang="en-CA"/>
        </a:p>
      </dgm:t>
    </dgm:pt>
    <dgm:pt modelId="{219A7376-B268-4904-9294-BAA9240CC051}" type="pres">
      <dgm:prSet presAssocID="{B0233959-C14A-4B45-AF9C-E57F134FA302}" presName="parentText" presStyleLbl="node1" presStyleIdx="0" presStyleCnt="5" custLinFactNeighborX="22653" custLinFactNeighborY="20975">
        <dgm:presLayoutVars>
          <dgm:chMax val="0"/>
          <dgm:bulletEnabled val="1"/>
        </dgm:presLayoutVars>
      </dgm:prSet>
      <dgm:spPr/>
      <dgm:t>
        <a:bodyPr/>
        <a:lstStyle/>
        <a:p>
          <a:endParaRPr lang="en-CA"/>
        </a:p>
      </dgm:t>
    </dgm:pt>
    <dgm:pt modelId="{9291E52A-1430-49F3-876B-E2D28B972B1E}" type="pres">
      <dgm:prSet presAssocID="{B0233959-C14A-4B45-AF9C-E57F134FA302}" presName="negativeSpace" presStyleCnt="0"/>
      <dgm:spPr/>
    </dgm:pt>
    <dgm:pt modelId="{F316A587-EB8E-4A09-97B7-CB6616CE5A10}" type="pres">
      <dgm:prSet presAssocID="{B0233959-C14A-4B45-AF9C-E57F134FA302}" presName="childText" presStyleLbl="conFgAcc1" presStyleIdx="0" presStyleCnt="5">
        <dgm:presLayoutVars>
          <dgm:bulletEnabled val="1"/>
        </dgm:presLayoutVars>
      </dgm:prSet>
      <dgm:spPr/>
    </dgm:pt>
    <dgm:pt modelId="{4C2E150D-2885-4D7B-ACFB-F6264F312F9D}" type="pres">
      <dgm:prSet presAssocID="{CC0EF2DC-FD44-4CE8-A774-6C74FFAA735F}" presName="spaceBetweenRectangles" presStyleCnt="0"/>
      <dgm:spPr/>
    </dgm:pt>
    <dgm:pt modelId="{1324E2A9-BF12-445B-93A2-F944AB8424E3}" type="pres">
      <dgm:prSet presAssocID="{4B2EB240-DC97-4654-A898-1CE2DB7931F3}" presName="parentLin" presStyleCnt="0"/>
      <dgm:spPr/>
    </dgm:pt>
    <dgm:pt modelId="{E3FCBDA3-AB17-47E7-A621-FAB04AB54C53}" type="pres">
      <dgm:prSet presAssocID="{4B2EB240-DC97-4654-A898-1CE2DB7931F3}" presName="parentLeftMargin" presStyleLbl="node1" presStyleIdx="0" presStyleCnt="5"/>
      <dgm:spPr/>
      <dgm:t>
        <a:bodyPr/>
        <a:lstStyle/>
        <a:p>
          <a:endParaRPr lang="en-CA"/>
        </a:p>
      </dgm:t>
    </dgm:pt>
    <dgm:pt modelId="{923B7873-D36C-4509-9A9A-DE2FFD794F5D}" type="pres">
      <dgm:prSet presAssocID="{4B2EB240-DC97-4654-A898-1CE2DB7931F3}" presName="parentText" presStyleLbl="node1" presStyleIdx="1" presStyleCnt="5" custLinFactNeighborX="22653" custLinFactNeighborY="1477">
        <dgm:presLayoutVars>
          <dgm:chMax val="0"/>
          <dgm:bulletEnabled val="1"/>
        </dgm:presLayoutVars>
      </dgm:prSet>
      <dgm:spPr/>
      <dgm:t>
        <a:bodyPr/>
        <a:lstStyle/>
        <a:p>
          <a:endParaRPr lang="en-CA"/>
        </a:p>
      </dgm:t>
    </dgm:pt>
    <dgm:pt modelId="{66D3FCA6-53B8-4271-96B8-D178C6B82580}" type="pres">
      <dgm:prSet presAssocID="{4B2EB240-DC97-4654-A898-1CE2DB7931F3}" presName="negativeSpace" presStyleCnt="0"/>
      <dgm:spPr/>
    </dgm:pt>
    <dgm:pt modelId="{17F6A20A-6770-4DDF-BCE3-3C19FDDAFD18}" type="pres">
      <dgm:prSet presAssocID="{4B2EB240-DC97-4654-A898-1CE2DB7931F3}" presName="childText" presStyleLbl="conFgAcc1" presStyleIdx="1" presStyleCnt="5">
        <dgm:presLayoutVars>
          <dgm:bulletEnabled val="1"/>
        </dgm:presLayoutVars>
      </dgm:prSet>
      <dgm:spPr/>
    </dgm:pt>
    <dgm:pt modelId="{A151E977-4284-4EEA-99A8-138E262AA101}" type="pres">
      <dgm:prSet presAssocID="{DFFBD9B0-910C-4AD6-AA5D-FF6D4B8BE99A}" presName="spaceBetweenRectangles" presStyleCnt="0"/>
      <dgm:spPr/>
    </dgm:pt>
    <dgm:pt modelId="{CC4F302D-3A62-46F4-8C83-E132C93C6F62}" type="pres">
      <dgm:prSet presAssocID="{C9846FAC-FEAC-400E-B590-359D0442D614}" presName="parentLin" presStyleCnt="0"/>
      <dgm:spPr/>
    </dgm:pt>
    <dgm:pt modelId="{383D695F-2A46-4BB0-8398-AC7C503087F4}" type="pres">
      <dgm:prSet presAssocID="{C9846FAC-FEAC-400E-B590-359D0442D614}" presName="parentLeftMargin" presStyleLbl="node1" presStyleIdx="1" presStyleCnt="5"/>
      <dgm:spPr/>
      <dgm:t>
        <a:bodyPr/>
        <a:lstStyle/>
        <a:p>
          <a:endParaRPr lang="en-CA"/>
        </a:p>
      </dgm:t>
    </dgm:pt>
    <dgm:pt modelId="{BEA6D3AD-4CE4-43A1-8D2B-5837766FA0FD}" type="pres">
      <dgm:prSet presAssocID="{C9846FAC-FEAC-400E-B590-359D0442D614}" presName="parentText" presStyleLbl="node1" presStyleIdx="2" presStyleCnt="5" custLinFactNeighborX="22653" custLinFactNeighborY="6373">
        <dgm:presLayoutVars>
          <dgm:chMax val="0"/>
          <dgm:bulletEnabled val="1"/>
        </dgm:presLayoutVars>
      </dgm:prSet>
      <dgm:spPr/>
      <dgm:t>
        <a:bodyPr/>
        <a:lstStyle/>
        <a:p>
          <a:endParaRPr lang="en-CA"/>
        </a:p>
      </dgm:t>
    </dgm:pt>
    <dgm:pt modelId="{FEDFF95E-5650-4590-A3BC-3F3831194459}" type="pres">
      <dgm:prSet presAssocID="{C9846FAC-FEAC-400E-B590-359D0442D614}" presName="negativeSpace" presStyleCnt="0"/>
      <dgm:spPr/>
    </dgm:pt>
    <dgm:pt modelId="{1A0B0827-5624-4680-80FA-2113DAABF972}" type="pres">
      <dgm:prSet presAssocID="{C9846FAC-FEAC-400E-B590-359D0442D614}" presName="childText" presStyleLbl="conFgAcc1" presStyleIdx="2" presStyleCnt="5">
        <dgm:presLayoutVars>
          <dgm:bulletEnabled val="1"/>
        </dgm:presLayoutVars>
      </dgm:prSet>
      <dgm:spPr/>
    </dgm:pt>
    <dgm:pt modelId="{4F7EA5BB-0DF4-4AA1-8DFD-65361C427479}" type="pres">
      <dgm:prSet presAssocID="{3DF94B14-2BC9-46C5-8EF7-68301975D0D5}" presName="spaceBetweenRectangles" presStyleCnt="0"/>
      <dgm:spPr/>
    </dgm:pt>
    <dgm:pt modelId="{3CE752F1-666C-4168-A61B-4C12A590F27B}" type="pres">
      <dgm:prSet presAssocID="{5A3C59E4-B3D4-496B-86BA-A2D044AD95B6}" presName="parentLin" presStyleCnt="0"/>
      <dgm:spPr/>
    </dgm:pt>
    <dgm:pt modelId="{E82BF101-C22E-461B-9079-014F14F34D4F}" type="pres">
      <dgm:prSet presAssocID="{5A3C59E4-B3D4-496B-86BA-A2D044AD95B6}" presName="parentLeftMargin" presStyleLbl="node1" presStyleIdx="2" presStyleCnt="5"/>
      <dgm:spPr/>
      <dgm:t>
        <a:bodyPr/>
        <a:lstStyle/>
        <a:p>
          <a:endParaRPr lang="en-CA"/>
        </a:p>
      </dgm:t>
    </dgm:pt>
    <dgm:pt modelId="{DE2372FF-4922-46A6-BB42-B392B161AEEA}" type="pres">
      <dgm:prSet presAssocID="{5A3C59E4-B3D4-496B-86BA-A2D044AD95B6}" presName="parentText" presStyleLbl="node1" presStyleIdx="3" presStyleCnt="5" custLinFactNeighborX="40174" custLinFactNeighborY="11269">
        <dgm:presLayoutVars>
          <dgm:chMax val="0"/>
          <dgm:bulletEnabled val="1"/>
        </dgm:presLayoutVars>
      </dgm:prSet>
      <dgm:spPr/>
      <dgm:t>
        <a:bodyPr/>
        <a:lstStyle/>
        <a:p>
          <a:endParaRPr lang="en-CA"/>
        </a:p>
      </dgm:t>
    </dgm:pt>
    <dgm:pt modelId="{55DD7554-C3EE-400B-B905-F176C616CC23}" type="pres">
      <dgm:prSet presAssocID="{5A3C59E4-B3D4-496B-86BA-A2D044AD95B6}" presName="negativeSpace" presStyleCnt="0"/>
      <dgm:spPr/>
    </dgm:pt>
    <dgm:pt modelId="{C262BB94-87A9-4DA1-A32E-96C2686BB7CB}" type="pres">
      <dgm:prSet presAssocID="{5A3C59E4-B3D4-496B-86BA-A2D044AD95B6}" presName="childText" presStyleLbl="conFgAcc1" presStyleIdx="3" presStyleCnt="5">
        <dgm:presLayoutVars>
          <dgm:bulletEnabled val="1"/>
        </dgm:presLayoutVars>
      </dgm:prSet>
      <dgm:spPr/>
    </dgm:pt>
    <dgm:pt modelId="{BCD1B9DB-189D-4CD7-9CEA-75F4BC0033D9}" type="pres">
      <dgm:prSet presAssocID="{6D0FDC90-8091-44DD-A94B-F533D6BE3B3D}" presName="spaceBetweenRectangles" presStyleCnt="0"/>
      <dgm:spPr/>
    </dgm:pt>
    <dgm:pt modelId="{AF67B9D2-B796-4306-9E34-C31797295B75}" type="pres">
      <dgm:prSet presAssocID="{430B4F87-1A02-4E28-A2D8-07AAB9E0251F}" presName="parentLin" presStyleCnt="0"/>
      <dgm:spPr/>
    </dgm:pt>
    <dgm:pt modelId="{CF2F8005-22E0-490F-B6F1-9E6C9221F91B}" type="pres">
      <dgm:prSet presAssocID="{430B4F87-1A02-4E28-A2D8-07AAB9E0251F}" presName="parentLeftMargin" presStyleLbl="node1" presStyleIdx="3" presStyleCnt="5"/>
      <dgm:spPr/>
      <dgm:t>
        <a:bodyPr/>
        <a:lstStyle/>
        <a:p>
          <a:endParaRPr lang="en-CA"/>
        </a:p>
      </dgm:t>
    </dgm:pt>
    <dgm:pt modelId="{25A632FB-45F6-4A13-8077-C08BF3F2C585}" type="pres">
      <dgm:prSet presAssocID="{430B4F87-1A02-4E28-A2D8-07AAB9E0251F}" presName="parentText" presStyleLbl="node1" presStyleIdx="4" presStyleCnt="5" custLinFactNeighborX="40174" custLinFactNeighborY="3968">
        <dgm:presLayoutVars>
          <dgm:chMax val="0"/>
          <dgm:bulletEnabled val="1"/>
        </dgm:presLayoutVars>
      </dgm:prSet>
      <dgm:spPr/>
      <dgm:t>
        <a:bodyPr/>
        <a:lstStyle/>
        <a:p>
          <a:endParaRPr lang="en-CA"/>
        </a:p>
      </dgm:t>
    </dgm:pt>
    <dgm:pt modelId="{A7B3BADA-E060-422A-985E-082EDBD0D4A4}" type="pres">
      <dgm:prSet presAssocID="{430B4F87-1A02-4E28-A2D8-07AAB9E0251F}" presName="negativeSpace" presStyleCnt="0"/>
      <dgm:spPr/>
    </dgm:pt>
    <dgm:pt modelId="{6595553D-7C73-4B0F-A796-C3FA5597BCBC}" type="pres">
      <dgm:prSet presAssocID="{430B4F87-1A02-4E28-A2D8-07AAB9E0251F}" presName="childText" presStyleLbl="conFgAcc1" presStyleIdx="4" presStyleCnt="5">
        <dgm:presLayoutVars>
          <dgm:bulletEnabled val="1"/>
        </dgm:presLayoutVars>
      </dgm:prSet>
      <dgm:spPr/>
    </dgm:pt>
  </dgm:ptLst>
  <dgm:cxnLst>
    <dgm:cxn modelId="{194C5B80-E694-43A6-99F8-8DED04D7355E}" type="presOf" srcId="{5A3C59E4-B3D4-496B-86BA-A2D044AD95B6}" destId="{E82BF101-C22E-461B-9079-014F14F34D4F}" srcOrd="0" destOrd="0" presId="urn:microsoft.com/office/officeart/2005/8/layout/list1"/>
    <dgm:cxn modelId="{E0446F9A-DFF9-49B7-B0A6-97050031D8D3}" type="presOf" srcId="{4B2EB240-DC97-4654-A898-1CE2DB7931F3}" destId="{923B7873-D36C-4509-9A9A-DE2FFD794F5D}" srcOrd="1" destOrd="0" presId="urn:microsoft.com/office/officeart/2005/8/layout/list1"/>
    <dgm:cxn modelId="{771DDC52-BA2B-4FFE-8E30-2AA1776F2FEA}" srcId="{2BA255D3-8389-41EB-93EE-6C6A8A4577DE}" destId="{B0233959-C14A-4B45-AF9C-E57F134FA302}" srcOrd="0" destOrd="0" parTransId="{50DACB27-B2F6-4125-AC79-EF4104B12F76}" sibTransId="{CC0EF2DC-FD44-4CE8-A774-6C74FFAA735F}"/>
    <dgm:cxn modelId="{47E69427-5539-4FA6-9CDB-A6F41E48BB49}" type="presOf" srcId="{C9846FAC-FEAC-400E-B590-359D0442D614}" destId="{BEA6D3AD-4CE4-43A1-8D2B-5837766FA0FD}" srcOrd="1" destOrd="0" presId="urn:microsoft.com/office/officeart/2005/8/layout/list1"/>
    <dgm:cxn modelId="{6A63F45E-A154-492C-8CD7-471982A2E8E4}" srcId="{2BA255D3-8389-41EB-93EE-6C6A8A4577DE}" destId="{5A3C59E4-B3D4-496B-86BA-A2D044AD95B6}" srcOrd="3" destOrd="0" parTransId="{DE5B7782-86E6-4490-9A8F-9E0F50008D95}" sibTransId="{6D0FDC90-8091-44DD-A94B-F533D6BE3B3D}"/>
    <dgm:cxn modelId="{51D78E99-1853-4D21-BB81-F12BA5404AFD}" type="presOf" srcId="{B0233959-C14A-4B45-AF9C-E57F134FA302}" destId="{219A7376-B268-4904-9294-BAA9240CC051}" srcOrd="1" destOrd="0" presId="urn:microsoft.com/office/officeart/2005/8/layout/list1"/>
    <dgm:cxn modelId="{E5FE172F-E59C-469D-B8C4-19D8C1B0AC29}" type="presOf" srcId="{430B4F87-1A02-4E28-A2D8-07AAB9E0251F}" destId="{CF2F8005-22E0-490F-B6F1-9E6C9221F91B}" srcOrd="0" destOrd="0" presId="urn:microsoft.com/office/officeart/2005/8/layout/list1"/>
    <dgm:cxn modelId="{830E9302-FA54-4877-9914-D97E4981C73F}" srcId="{2BA255D3-8389-41EB-93EE-6C6A8A4577DE}" destId="{C9846FAC-FEAC-400E-B590-359D0442D614}" srcOrd="2" destOrd="0" parTransId="{9212823D-B621-4B17-A0EE-7DFC4DEBF93A}" sibTransId="{3DF94B14-2BC9-46C5-8EF7-68301975D0D5}"/>
    <dgm:cxn modelId="{D30B544C-87FF-4850-9155-B5836512C15D}" type="presOf" srcId="{B0233959-C14A-4B45-AF9C-E57F134FA302}" destId="{7F3F8780-1060-4E90-8397-21F3CD7DEB06}" srcOrd="0" destOrd="0" presId="urn:microsoft.com/office/officeart/2005/8/layout/list1"/>
    <dgm:cxn modelId="{E49D16CB-69DD-4D3C-8AD3-299752D5F67A}" type="presOf" srcId="{2BA255D3-8389-41EB-93EE-6C6A8A4577DE}" destId="{49F9FCA9-9606-456C-B501-F4776FBDA584}" srcOrd="0" destOrd="0" presId="urn:microsoft.com/office/officeart/2005/8/layout/list1"/>
    <dgm:cxn modelId="{C40421B5-CED2-455B-8551-300A20642B4A}" type="presOf" srcId="{C9846FAC-FEAC-400E-B590-359D0442D614}" destId="{383D695F-2A46-4BB0-8398-AC7C503087F4}" srcOrd="0" destOrd="0" presId="urn:microsoft.com/office/officeart/2005/8/layout/list1"/>
    <dgm:cxn modelId="{D9F24482-A282-4ED7-AF25-50A8AD6EDD3F}" srcId="{2BA255D3-8389-41EB-93EE-6C6A8A4577DE}" destId="{430B4F87-1A02-4E28-A2D8-07AAB9E0251F}" srcOrd="4" destOrd="0" parTransId="{01476ABF-DD79-4B81-B6EF-25BE3F85CD22}" sibTransId="{BDF6D210-FB9D-4E57-A116-E6C545B2B97F}"/>
    <dgm:cxn modelId="{BCEDD80A-57AD-463D-AE80-7CC6AFCC30D1}" type="presOf" srcId="{5A3C59E4-B3D4-496B-86BA-A2D044AD95B6}" destId="{DE2372FF-4922-46A6-BB42-B392B161AEEA}" srcOrd="1" destOrd="0" presId="urn:microsoft.com/office/officeart/2005/8/layout/list1"/>
    <dgm:cxn modelId="{09CF4CC7-6B1B-4F92-AC9A-D325C57EA1D5}" srcId="{2BA255D3-8389-41EB-93EE-6C6A8A4577DE}" destId="{4B2EB240-DC97-4654-A898-1CE2DB7931F3}" srcOrd="1" destOrd="0" parTransId="{9CA695F2-AC84-447C-B7CD-BA14B2D8B244}" sibTransId="{DFFBD9B0-910C-4AD6-AA5D-FF6D4B8BE99A}"/>
    <dgm:cxn modelId="{508D5CC2-D3E9-49BB-8060-FA41C5C9E7D0}" type="presOf" srcId="{4B2EB240-DC97-4654-A898-1CE2DB7931F3}" destId="{E3FCBDA3-AB17-47E7-A621-FAB04AB54C53}" srcOrd="0" destOrd="0" presId="urn:microsoft.com/office/officeart/2005/8/layout/list1"/>
    <dgm:cxn modelId="{67A63469-585D-4080-8B8D-19ADFA747939}" type="presOf" srcId="{430B4F87-1A02-4E28-A2D8-07AAB9E0251F}" destId="{25A632FB-45F6-4A13-8077-C08BF3F2C585}" srcOrd="1" destOrd="0" presId="urn:microsoft.com/office/officeart/2005/8/layout/list1"/>
    <dgm:cxn modelId="{42118254-7CE3-407D-B643-3DD579C5D19D}" type="presParOf" srcId="{49F9FCA9-9606-456C-B501-F4776FBDA584}" destId="{7A30C369-8583-4277-863C-4E0CE996B589}" srcOrd="0" destOrd="0" presId="urn:microsoft.com/office/officeart/2005/8/layout/list1"/>
    <dgm:cxn modelId="{BE487136-41B8-4D80-BF5E-DD0F761CCE5F}" type="presParOf" srcId="{7A30C369-8583-4277-863C-4E0CE996B589}" destId="{7F3F8780-1060-4E90-8397-21F3CD7DEB06}" srcOrd="0" destOrd="0" presId="urn:microsoft.com/office/officeart/2005/8/layout/list1"/>
    <dgm:cxn modelId="{E5C58F0F-3DE5-462B-A537-1DE9F8BC5E77}" type="presParOf" srcId="{7A30C369-8583-4277-863C-4E0CE996B589}" destId="{219A7376-B268-4904-9294-BAA9240CC051}" srcOrd="1" destOrd="0" presId="urn:microsoft.com/office/officeart/2005/8/layout/list1"/>
    <dgm:cxn modelId="{CF72B093-9F16-4E1A-9E61-F3B423D390FF}" type="presParOf" srcId="{49F9FCA9-9606-456C-B501-F4776FBDA584}" destId="{9291E52A-1430-49F3-876B-E2D28B972B1E}" srcOrd="1" destOrd="0" presId="urn:microsoft.com/office/officeart/2005/8/layout/list1"/>
    <dgm:cxn modelId="{66C6E31A-88FD-4191-848E-C248ED452662}" type="presParOf" srcId="{49F9FCA9-9606-456C-B501-F4776FBDA584}" destId="{F316A587-EB8E-4A09-97B7-CB6616CE5A10}" srcOrd="2" destOrd="0" presId="urn:microsoft.com/office/officeart/2005/8/layout/list1"/>
    <dgm:cxn modelId="{FFFF663C-6E90-485C-82D4-F2CE7DA3B6E3}" type="presParOf" srcId="{49F9FCA9-9606-456C-B501-F4776FBDA584}" destId="{4C2E150D-2885-4D7B-ACFB-F6264F312F9D}" srcOrd="3" destOrd="0" presId="urn:microsoft.com/office/officeart/2005/8/layout/list1"/>
    <dgm:cxn modelId="{EFF094EF-AB85-44FE-B3C3-F1654784130D}" type="presParOf" srcId="{49F9FCA9-9606-456C-B501-F4776FBDA584}" destId="{1324E2A9-BF12-445B-93A2-F944AB8424E3}" srcOrd="4" destOrd="0" presId="urn:microsoft.com/office/officeart/2005/8/layout/list1"/>
    <dgm:cxn modelId="{E8ABE730-4CDC-43EC-A431-DD5D514CBBFB}" type="presParOf" srcId="{1324E2A9-BF12-445B-93A2-F944AB8424E3}" destId="{E3FCBDA3-AB17-47E7-A621-FAB04AB54C53}" srcOrd="0" destOrd="0" presId="urn:microsoft.com/office/officeart/2005/8/layout/list1"/>
    <dgm:cxn modelId="{659AC632-C289-4995-A917-CD975F14A98B}" type="presParOf" srcId="{1324E2A9-BF12-445B-93A2-F944AB8424E3}" destId="{923B7873-D36C-4509-9A9A-DE2FFD794F5D}" srcOrd="1" destOrd="0" presId="urn:microsoft.com/office/officeart/2005/8/layout/list1"/>
    <dgm:cxn modelId="{6E27A54B-7C1C-47F1-A504-A40C1BF3B821}" type="presParOf" srcId="{49F9FCA9-9606-456C-B501-F4776FBDA584}" destId="{66D3FCA6-53B8-4271-96B8-D178C6B82580}" srcOrd="5" destOrd="0" presId="urn:microsoft.com/office/officeart/2005/8/layout/list1"/>
    <dgm:cxn modelId="{4919C851-FD86-4C4E-AAEC-9BC9D4EE6D61}" type="presParOf" srcId="{49F9FCA9-9606-456C-B501-F4776FBDA584}" destId="{17F6A20A-6770-4DDF-BCE3-3C19FDDAFD18}" srcOrd="6" destOrd="0" presId="urn:microsoft.com/office/officeart/2005/8/layout/list1"/>
    <dgm:cxn modelId="{2699BCC2-8AAC-44E6-9242-E426F4C51A45}" type="presParOf" srcId="{49F9FCA9-9606-456C-B501-F4776FBDA584}" destId="{A151E977-4284-4EEA-99A8-138E262AA101}" srcOrd="7" destOrd="0" presId="urn:microsoft.com/office/officeart/2005/8/layout/list1"/>
    <dgm:cxn modelId="{669E99EB-19E1-4946-A311-6A09AA61CDA1}" type="presParOf" srcId="{49F9FCA9-9606-456C-B501-F4776FBDA584}" destId="{CC4F302D-3A62-46F4-8C83-E132C93C6F62}" srcOrd="8" destOrd="0" presId="urn:microsoft.com/office/officeart/2005/8/layout/list1"/>
    <dgm:cxn modelId="{6E466915-D8C0-4204-92FE-E96DC58C4FDA}" type="presParOf" srcId="{CC4F302D-3A62-46F4-8C83-E132C93C6F62}" destId="{383D695F-2A46-4BB0-8398-AC7C503087F4}" srcOrd="0" destOrd="0" presId="urn:microsoft.com/office/officeart/2005/8/layout/list1"/>
    <dgm:cxn modelId="{5110448B-1C86-46BF-BA6B-0BB1F5F7415A}" type="presParOf" srcId="{CC4F302D-3A62-46F4-8C83-E132C93C6F62}" destId="{BEA6D3AD-4CE4-43A1-8D2B-5837766FA0FD}" srcOrd="1" destOrd="0" presId="urn:microsoft.com/office/officeart/2005/8/layout/list1"/>
    <dgm:cxn modelId="{E6948B22-FC35-4AE7-BED3-0D0DC3EEA557}" type="presParOf" srcId="{49F9FCA9-9606-456C-B501-F4776FBDA584}" destId="{FEDFF95E-5650-4590-A3BC-3F3831194459}" srcOrd="9" destOrd="0" presId="urn:microsoft.com/office/officeart/2005/8/layout/list1"/>
    <dgm:cxn modelId="{F7FD31D7-3EE7-4409-90D0-568CC57E68F0}" type="presParOf" srcId="{49F9FCA9-9606-456C-B501-F4776FBDA584}" destId="{1A0B0827-5624-4680-80FA-2113DAABF972}" srcOrd="10" destOrd="0" presId="urn:microsoft.com/office/officeart/2005/8/layout/list1"/>
    <dgm:cxn modelId="{3595A908-F5A1-42F0-B309-6E102CEA1FE3}" type="presParOf" srcId="{49F9FCA9-9606-456C-B501-F4776FBDA584}" destId="{4F7EA5BB-0DF4-4AA1-8DFD-65361C427479}" srcOrd="11" destOrd="0" presId="urn:microsoft.com/office/officeart/2005/8/layout/list1"/>
    <dgm:cxn modelId="{09CC61A7-9028-4550-9A11-B15586A3574F}" type="presParOf" srcId="{49F9FCA9-9606-456C-B501-F4776FBDA584}" destId="{3CE752F1-666C-4168-A61B-4C12A590F27B}" srcOrd="12" destOrd="0" presId="urn:microsoft.com/office/officeart/2005/8/layout/list1"/>
    <dgm:cxn modelId="{AF9936A5-88F5-4712-8C7C-482A382B75DA}" type="presParOf" srcId="{3CE752F1-666C-4168-A61B-4C12A590F27B}" destId="{E82BF101-C22E-461B-9079-014F14F34D4F}" srcOrd="0" destOrd="0" presId="urn:microsoft.com/office/officeart/2005/8/layout/list1"/>
    <dgm:cxn modelId="{08B61037-5301-4B63-97A6-0150EB4748B5}" type="presParOf" srcId="{3CE752F1-666C-4168-A61B-4C12A590F27B}" destId="{DE2372FF-4922-46A6-BB42-B392B161AEEA}" srcOrd="1" destOrd="0" presId="urn:microsoft.com/office/officeart/2005/8/layout/list1"/>
    <dgm:cxn modelId="{43F65FFB-6ED9-48F6-9FC0-30EB5ADEBD41}" type="presParOf" srcId="{49F9FCA9-9606-456C-B501-F4776FBDA584}" destId="{55DD7554-C3EE-400B-B905-F176C616CC23}" srcOrd="13" destOrd="0" presId="urn:microsoft.com/office/officeart/2005/8/layout/list1"/>
    <dgm:cxn modelId="{7280CDFF-5656-48EE-AB3F-44DAAD132D0A}" type="presParOf" srcId="{49F9FCA9-9606-456C-B501-F4776FBDA584}" destId="{C262BB94-87A9-4DA1-A32E-96C2686BB7CB}" srcOrd="14" destOrd="0" presId="urn:microsoft.com/office/officeart/2005/8/layout/list1"/>
    <dgm:cxn modelId="{E378CCB0-EAE6-48D1-AA17-594E2430B5A2}" type="presParOf" srcId="{49F9FCA9-9606-456C-B501-F4776FBDA584}" destId="{BCD1B9DB-189D-4CD7-9CEA-75F4BC0033D9}" srcOrd="15" destOrd="0" presId="urn:microsoft.com/office/officeart/2005/8/layout/list1"/>
    <dgm:cxn modelId="{B7985DDA-1443-4F0F-9A11-7087A4AF796E}" type="presParOf" srcId="{49F9FCA9-9606-456C-B501-F4776FBDA584}" destId="{AF67B9D2-B796-4306-9E34-C31797295B75}" srcOrd="16" destOrd="0" presId="urn:microsoft.com/office/officeart/2005/8/layout/list1"/>
    <dgm:cxn modelId="{203FCC6C-567C-4F3D-9788-BA78B9F7FE98}" type="presParOf" srcId="{AF67B9D2-B796-4306-9E34-C31797295B75}" destId="{CF2F8005-22E0-490F-B6F1-9E6C9221F91B}" srcOrd="0" destOrd="0" presId="urn:microsoft.com/office/officeart/2005/8/layout/list1"/>
    <dgm:cxn modelId="{64970F94-426C-4C7A-B485-17A60327F46F}" type="presParOf" srcId="{AF67B9D2-B796-4306-9E34-C31797295B75}" destId="{25A632FB-45F6-4A13-8077-C08BF3F2C585}" srcOrd="1" destOrd="0" presId="urn:microsoft.com/office/officeart/2005/8/layout/list1"/>
    <dgm:cxn modelId="{6D2617C1-3006-4ABC-BB68-94B1EA74FF79}" type="presParOf" srcId="{49F9FCA9-9606-456C-B501-F4776FBDA584}" destId="{A7B3BADA-E060-422A-985E-082EDBD0D4A4}" srcOrd="17" destOrd="0" presId="urn:microsoft.com/office/officeart/2005/8/layout/list1"/>
    <dgm:cxn modelId="{8216E274-1975-4548-9FD4-AB0FAF742642}" type="presParOf" srcId="{49F9FCA9-9606-456C-B501-F4776FBDA584}" destId="{6595553D-7C73-4B0F-A796-C3FA5597BCBC}" srcOrd="18"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55D36A58-AA3B-4693-9203-887CBDE8E0F4}" type="presOf" srcId="{A4684206-B71E-49B0-A81F-6AAF60F35946}" destId="{57624FA0-1144-4A99-A209-46EA9C8E05BC}"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C7C60422-83B2-4113-9F04-8809CBBE18FE}"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29385ECE-4814-4B37-8F87-21E33CBFE215}" type="presOf" srcId="{ADB76929-2C6B-41F6-AC44-4BCF9AF994E4}" destId="{D7174C0F-AD56-411D-AD51-529CB8CC3CBF}"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DD2B903A-62D2-4AF7-A9B9-DAF10B5E5C1B}"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F6FA411-7C80-4C12-86F6-10568841BE4B}" type="presOf" srcId="{1230D929-599A-4D2C-942A-2CC0BC7CAB51}" destId="{D2AACEE6-C5FD-4240-B414-4FB5C93DF4CD}" srcOrd="0" destOrd="0" presId="urn:microsoft.com/office/officeart/2005/8/layout/chevron1"/>
    <dgm:cxn modelId="{56F61F99-8A42-4417-BA20-7574326ED2C5}" type="presOf" srcId="{204CF97E-7C7B-403D-846D-F4B489C3D11E}" destId="{696D037E-262F-4588-956C-BED9E5F30918}" srcOrd="0" destOrd="0" presId="urn:microsoft.com/office/officeart/2005/8/layout/chevron1"/>
    <dgm:cxn modelId="{708DE5AB-7074-494D-A73A-33B6E4E1A87A}" type="presOf" srcId="{A9037DF4-020A-4A29-9A16-87133ECA3CDE}" destId="{E9014802-3723-4D28-908F-026C90E4F73E}" srcOrd="0" destOrd="0" presId="urn:microsoft.com/office/officeart/2005/8/layout/chevron1"/>
    <dgm:cxn modelId="{D616691F-57EF-406D-B959-574B219C33C9}" type="presParOf" srcId="{F6A610E3-D799-4019-AECC-E7324A926F72}" destId="{696D037E-262F-4588-956C-BED9E5F30918}" srcOrd="0" destOrd="0" presId="urn:microsoft.com/office/officeart/2005/8/layout/chevron1"/>
    <dgm:cxn modelId="{C4F39EA7-0BF6-42A8-8629-99BD271CF14B}" type="presParOf" srcId="{F6A610E3-D799-4019-AECC-E7324A926F72}" destId="{DAA3DC53-80A6-4498-8D40-233E4271B9E5}" srcOrd="1" destOrd="0" presId="urn:microsoft.com/office/officeart/2005/8/layout/chevron1"/>
    <dgm:cxn modelId="{B43BC639-B581-4323-841E-65928E7DF32D}" type="presParOf" srcId="{F6A610E3-D799-4019-AECC-E7324A926F72}" destId="{D7174C0F-AD56-411D-AD51-529CB8CC3CBF}" srcOrd="2" destOrd="0" presId="urn:microsoft.com/office/officeart/2005/8/layout/chevron1"/>
    <dgm:cxn modelId="{972E6000-8A1A-4566-A282-C33E54764CC5}" type="presParOf" srcId="{F6A610E3-D799-4019-AECC-E7324A926F72}" destId="{C45F1F6F-83ED-4D23-B351-BBB5076820EA}" srcOrd="3" destOrd="0" presId="urn:microsoft.com/office/officeart/2005/8/layout/chevron1"/>
    <dgm:cxn modelId="{6AB43E5D-F3F1-4492-A883-FFC4DBC2CC2F}" type="presParOf" srcId="{F6A610E3-D799-4019-AECC-E7324A926F72}" destId="{AEBBE919-B782-420F-B15B-5FC923C582C8}" srcOrd="4" destOrd="0" presId="urn:microsoft.com/office/officeart/2005/8/layout/chevron1"/>
    <dgm:cxn modelId="{CB552A18-AB97-42B0-ADE2-139957CF616D}" type="presParOf" srcId="{F6A610E3-D799-4019-AECC-E7324A926F72}" destId="{02DCAE6F-16D9-4893-ABA4-55B220052ECF}" srcOrd="5" destOrd="0" presId="urn:microsoft.com/office/officeart/2005/8/layout/chevron1"/>
    <dgm:cxn modelId="{9963F87A-7B84-49C5-8752-2B04BED8D19A}" type="presParOf" srcId="{F6A610E3-D799-4019-AECC-E7324A926F72}" destId="{E9014802-3723-4D28-908F-026C90E4F73E}" srcOrd="6" destOrd="0" presId="urn:microsoft.com/office/officeart/2005/8/layout/chevron1"/>
    <dgm:cxn modelId="{ED213AD3-DC97-42C7-8AB7-7803AEAE6776}" type="presParOf" srcId="{F6A610E3-D799-4019-AECC-E7324A926F72}" destId="{25B51AD7-FB68-4E96-B4CB-2A4A8D75F6F6}" srcOrd="7" destOrd="0" presId="urn:microsoft.com/office/officeart/2005/8/layout/chevron1"/>
    <dgm:cxn modelId="{21AEE53D-F522-480B-9E4C-4C4458EDCE15}" type="presParOf" srcId="{F6A610E3-D799-4019-AECC-E7324A926F72}" destId="{57624FA0-1144-4A99-A209-46EA9C8E05BC}" srcOrd="8" destOrd="0" presId="urn:microsoft.com/office/officeart/2005/8/layout/chevron1"/>
    <dgm:cxn modelId="{0B1CAC4C-16DB-4E90-B6F1-48966847494A}" type="presParOf" srcId="{F6A610E3-D799-4019-AECC-E7324A926F72}" destId="{C9203341-F9CA-4A69-BCCB-7A09A96C5C3E}" srcOrd="9" destOrd="0" presId="urn:microsoft.com/office/officeart/2005/8/layout/chevron1"/>
    <dgm:cxn modelId="{D7EEA964-5BCF-47D1-98DD-3355C564528E}"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CE18F70F-2AD6-43F3-9B01-E34CF217F7FF}" type="presOf" srcId="{1230D929-599A-4D2C-942A-2CC0BC7CAB51}" destId="{D2AACEE6-C5FD-4240-B414-4FB5C93DF4CD}"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28029419-1CFB-4621-AD6C-74C052B5516E}" type="presOf" srcId="{7FC7B31E-77D9-457B-A21F-C71EC93B3B2E}" destId="{F6A610E3-D799-4019-AECC-E7324A926F72}"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C26F3910-835B-48EC-8631-82FC657CCF8F}" type="presOf" srcId="{A4684206-B71E-49B0-A81F-6AAF60F35946}" destId="{57624FA0-1144-4A99-A209-46EA9C8E05BC}" srcOrd="0" destOrd="0" presId="urn:microsoft.com/office/officeart/2005/8/layout/chevron1"/>
    <dgm:cxn modelId="{4D91C36E-E4BE-4476-A08A-725B49A230DB}" type="presOf" srcId="{ADB76929-2C6B-41F6-AC44-4BCF9AF994E4}" destId="{D7174C0F-AD56-411D-AD51-529CB8CC3CBF}"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C2D793C7-93AC-438D-B03D-F05A2CD7FCFC}"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F275CB7F-B520-4372-8FF3-1A623C320563}" type="presOf" srcId="{A9037DF4-020A-4A29-9A16-87133ECA3CDE}" destId="{E9014802-3723-4D28-908F-026C90E4F73E}" srcOrd="0" destOrd="0" presId="urn:microsoft.com/office/officeart/2005/8/layout/chevron1"/>
    <dgm:cxn modelId="{3E3CB55D-62FE-45DC-89E5-365F4F82BC63}" type="presOf" srcId="{204CF97E-7C7B-403D-846D-F4B489C3D11E}" destId="{696D037E-262F-4588-956C-BED9E5F30918}" srcOrd="0" destOrd="0" presId="urn:microsoft.com/office/officeart/2005/8/layout/chevron1"/>
    <dgm:cxn modelId="{96C8C578-261B-4FA5-BCB1-838145FD9DD8}" type="presParOf" srcId="{F6A610E3-D799-4019-AECC-E7324A926F72}" destId="{696D037E-262F-4588-956C-BED9E5F30918}" srcOrd="0" destOrd="0" presId="urn:microsoft.com/office/officeart/2005/8/layout/chevron1"/>
    <dgm:cxn modelId="{FDFE4AE6-B60C-43A3-8045-D1EC6B562D6E}" type="presParOf" srcId="{F6A610E3-D799-4019-AECC-E7324A926F72}" destId="{DAA3DC53-80A6-4498-8D40-233E4271B9E5}" srcOrd="1" destOrd="0" presId="urn:microsoft.com/office/officeart/2005/8/layout/chevron1"/>
    <dgm:cxn modelId="{326F92D8-F366-4855-97A5-2C5AE37F6F07}" type="presParOf" srcId="{F6A610E3-D799-4019-AECC-E7324A926F72}" destId="{D7174C0F-AD56-411D-AD51-529CB8CC3CBF}" srcOrd="2" destOrd="0" presId="urn:microsoft.com/office/officeart/2005/8/layout/chevron1"/>
    <dgm:cxn modelId="{3C35620F-9999-4334-B249-231DDA0B4F68}" type="presParOf" srcId="{F6A610E3-D799-4019-AECC-E7324A926F72}" destId="{C45F1F6F-83ED-4D23-B351-BBB5076820EA}" srcOrd="3" destOrd="0" presId="urn:microsoft.com/office/officeart/2005/8/layout/chevron1"/>
    <dgm:cxn modelId="{03C778C6-012B-4472-95CA-6F063F690B60}" type="presParOf" srcId="{F6A610E3-D799-4019-AECC-E7324A926F72}" destId="{AEBBE919-B782-420F-B15B-5FC923C582C8}" srcOrd="4" destOrd="0" presId="urn:microsoft.com/office/officeart/2005/8/layout/chevron1"/>
    <dgm:cxn modelId="{3AA792D7-73DC-4976-8489-851DBF77CD9A}" type="presParOf" srcId="{F6A610E3-D799-4019-AECC-E7324A926F72}" destId="{02DCAE6F-16D9-4893-ABA4-55B220052ECF}" srcOrd="5" destOrd="0" presId="urn:microsoft.com/office/officeart/2005/8/layout/chevron1"/>
    <dgm:cxn modelId="{C95033B6-3FF3-439D-8370-DFB9552E37F9}" type="presParOf" srcId="{F6A610E3-D799-4019-AECC-E7324A926F72}" destId="{E9014802-3723-4D28-908F-026C90E4F73E}" srcOrd="6" destOrd="0" presId="urn:microsoft.com/office/officeart/2005/8/layout/chevron1"/>
    <dgm:cxn modelId="{B0D9EF2C-3407-4E1D-A97A-CCE103DA54B0}" type="presParOf" srcId="{F6A610E3-D799-4019-AECC-E7324A926F72}" destId="{25B51AD7-FB68-4E96-B4CB-2A4A8D75F6F6}" srcOrd="7" destOrd="0" presId="urn:microsoft.com/office/officeart/2005/8/layout/chevron1"/>
    <dgm:cxn modelId="{C69D7174-731D-4A49-A38D-6130B1C863EF}" type="presParOf" srcId="{F6A610E3-D799-4019-AECC-E7324A926F72}" destId="{57624FA0-1144-4A99-A209-46EA9C8E05BC}" srcOrd="8" destOrd="0" presId="urn:microsoft.com/office/officeart/2005/8/layout/chevron1"/>
    <dgm:cxn modelId="{1666E27E-CADE-4FFE-B08F-6AC4FA52506F}" type="presParOf" srcId="{F6A610E3-D799-4019-AECC-E7324A926F72}" destId="{C9203341-F9CA-4A69-BCCB-7A09A96C5C3E}" srcOrd="9" destOrd="0" presId="urn:microsoft.com/office/officeart/2005/8/layout/chevron1"/>
    <dgm:cxn modelId="{E342F818-2E9B-411D-87C4-25BDCBBD8653}"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64400F4-546E-46C8-8F9C-DD0232265D93}" type="presOf" srcId="{6F1D9560-30F7-4901-BBA3-2B8A3F9FCF19}" destId="{AEBBE919-B782-420F-B15B-5FC923C582C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167BCF1B-2360-4F03-8453-B38C114A26D7}" type="presOf" srcId="{A4684206-B71E-49B0-A81F-6AAF60F35946}" destId="{57624FA0-1144-4A99-A209-46EA9C8E05BC}"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2CC8B3D2-FD5A-47AC-B82D-18CFDEE9638E}" type="presOf" srcId="{ADB76929-2C6B-41F6-AC44-4BCF9AF994E4}" destId="{D7174C0F-AD56-411D-AD51-529CB8CC3CBF}" srcOrd="0" destOrd="0" presId="urn:microsoft.com/office/officeart/2005/8/layout/chevron1"/>
    <dgm:cxn modelId="{DE5BC877-1028-4E4F-BCF1-24CC398A0DB0}"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861642AA-CE15-4263-83A4-DB18E959E0A1}" type="presOf" srcId="{7FC7B31E-77D9-457B-A21F-C71EC93B3B2E}" destId="{F6A610E3-D799-4019-AECC-E7324A926F72}" srcOrd="0" destOrd="0" presId="urn:microsoft.com/office/officeart/2005/8/layout/chevron1"/>
    <dgm:cxn modelId="{E8F86BDD-42FC-4766-AEB1-95A9B1E3C245}" type="presOf" srcId="{204CF97E-7C7B-403D-846D-F4B489C3D11E}" destId="{696D037E-262F-4588-956C-BED9E5F30918}" srcOrd="0" destOrd="0" presId="urn:microsoft.com/office/officeart/2005/8/layout/chevron1"/>
    <dgm:cxn modelId="{40A8825F-760D-49BB-9B4D-B0F9B00117C0}" type="presOf" srcId="{A9037DF4-020A-4A29-9A16-87133ECA3CDE}" destId="{E9014802-3723-4D28-908F-026C90E4F73E}" srcOrd="0" destOrd="0" presId="urn:microsoft.com/office/officeart/2005/8/layout/chevron1"/>
    <dgm:cxn modelId="{C20A7798-D555-4187-A3CB-58CB371CAD82}" type="presParOf" srcId="{F6A610E3-D799-4019-AECC-E7324A926F72}" destId="{696D037E-262F-4588-956C-BED9E5F30918}" srcOrd="0" destOrd="0" presId="urn:microsoft.com/office/officeart/2005/8/layout/chevron1"/>
    <dgm:cxn modelId="{EB0AC73A-B7A8-4C94-8329-6C56069CFE2A}" type="presParOf" srcId="{F6A610E3-D799-4019-AECC-E7324A926F72}" destId="{DAA3DC53-80A6-4498-8D40-233E4271B9E5}" srcOrd="1" destOrd="0" presId="urn:microsoft.com/office/officeart/2005/8/layout/chevron1"/>
    <dgm:cxn modelId="{C51F4361-C801-4B5D-80A0-05F523FCE13C}" type="presParOf" srcId="{F6A610E3-D799-4019-AECC-E7324A926F72}" destId="{D7174C0F-AD56-411D-AD51-529CB8CC3CBF}" srcOrd="2" destOrd="0" presId="urn:microsoft.com/office/officeart/2005/8/layout/chevron1"/>
    <dgm:cxn modelId="{93038E4E-FA5C-4938-963A-4F5A00C663C2}" type="presParOf" srcId="{F6A610E3-D799-4019-AECC-E7324A926F72}" destId="{C45F1F6F-83ED-4D23-B351-BBB5076820EA}" srcOrd="3" destOrd="0" presId="urn:microsoft.com/office/officeart/2005/8/layout/chevron1"/>
    <dgm:cxn modelId="{B2803CB3-DE5C-4AE5-8BA6-512DA034403B}" type="presParOf" srcId="{F6A610E3-D799-4019-AECC-E7324A926F72}" destId="{AEBBE919-B782-420F-B15B-5FC923C582C8}" srcOrd="4" destOrd="0" presId="urn:microsoft.com/office/officeart/2005/8/layout/chevron1"/>
    <dgm:cxn modelId="{2485D343-5310-49FE-87B7-D9317A1FE309}" type="presParOf" srcId="{F6A610E3-D799-4019-AECC-E7324A926F72}" destId="{02DCAE6F-16D9-4893-ABA4-55B220052ECF}" srcOrd="5" destOrd="0" presId="urn:microsoft.com/office/officeart/2005/8/layout/chevron1"/>
    <dgm:cxn modelId="{9B87E657-C3B7-4FCB-BE71-BB305D86E127}" type="presParOf" srcId="{F6A610E3-D799-4019-AECC-E7324A926F72}" destId="{E9014802-3723-4D28-908F-026C90E4F73E}" srcOrd="6" destOrd="0" presId="urn:microsoft.com/office/officeart/2005/8/layout/chevron1"/>
    <dgm:cxn modelId="{E998ED29-6857-40F1-9CD4-96D38FCB98A5}" type="presParOf" srcId="{F6A610E3-D799-4019-AECC-E7324A926F72}" destId="{25B51AD7-FB68-4E96-B4CB-2A4A8D75F6F6}" srcOrd="7" destOrd="0" presId="urn:microsoft.com/office/officeart/2005/8/layout/chevron1"/>
    <dgm:cxn modelId="{2E48D11D-75DD-4F03-BD97-80AD63E1E88B}" type="presParOf" srcId="{F6A610E3-D799-4019-AECC-E7324A926F72}" destId="{57624FA0-1144-4A99-A209-46EA9C8E05BC}" srcOrd="8" destOrd="0" presId="urn:microsoft.com/office/officeart/2005/8/layout/chevron1"/>
    <dgm:cxn modelId="{EB711F93-B658-4C4B-9DF4-86FFD8B62C04}" type="presParOf" srcId="{F6A610E3-D799-4019-AECC-E7324A926F72}" destId="{C9203341-F9CA-4A69-BCCB-7A09A96C5C3E}" srcOrd="9" destOrd="0" presId="urn:microsoft.com/office/officeart/2005/8/layout/chevron1"/>
    <dgm:cxn modelId="{67BD6429-4D79-4691-B53F-FFF2FFD701E4}"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423A8AF-981D-4EDF-8252-0F1B21244332}"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CA"/>
        </a:p>
      </dgm:t>
    </dgm:pt>
    <dgm:pt modelId="{29A695B4-4A43-4D45-A37A-1AEAFAD47394}">
      <dgm:prSet phldrT="[Text]"/>
      <dgm:spPr/>
      <dgm:t>
        <a:bodyPr/>
        <a:lstStyle/>
        <a:p>
          <a:r>
            <a:rPr lang="en-CA" dirty="0" smtClean="0"/>
            <a:t>1960: Eisenhower signs </a:t>
          </a:r>
          <a:r>
            <a:rPr lang="en-CA" i="1" dirty="0" smtClean="0"/>
            <a:t>Cigar Excise Tax Extension Act</a:t>
          </a:r>
          <a:endParaRPr lang="en-CA" dirty="0"/>
        </a:p>
      </dgm:t>
    </dgm:pt>
    <dgm:pt modelId="{5E424085-170C-44B7-A736-A792A985D4CB}" type="parTrans" cxnId="{490B310F-88EA-4C90-8DD2-ADD15829B6B4}">
      <dgm:prSet/>
      <dgm:spPr/>
      <dgm:t>
        <a:bodyPr/>
        <a:lstStyle/>
        <a:p>
          <a:endParaRPr lang="en-CA"/>
        </a:p>
      </dgm:t>
    </dgm:pt>
    <dgm:pt modelId="{3122FD6B-E98F-456E-9B97-03164347BCD8}" type="sibTrans" cxnId="{490B310F-88EA-4C90-8DD2-ADD15829B6B4}">
      <dgm:prSet/>
      <dgm:spPr/>
      <dgm:t>
        <a:bodyPr/>
        <a:lstStyle/>
        <a:p>
          <a:endParaRPr lang="en-CA"/>
        </a:p>
      </dgm:t>
    </dgm:pt>
    <dgm:pt modelId="{A336CA2E-98B6-43A0-BC33-DE70510011FA}">
      <dgm:prSet phldrT="[Text]"/>
      <dgm:spPr/>
      <dgm:t>
        <a:bodyPr/>
        <a:lstStyle/>
        <a:p>
          <a:r>
            <a:rPr lang="en-CA" dirty="0" smtClean="0"/>
            <a:t>1960: NAREIT is formed</a:t>
          </a:r>
          <a:endParaRPr lang="en-CA" dirty="0"/>
        </a:p>
      </dgm:t>
    </dgm:pt>
    <dgm:pt modelId="{A1650E46-BE1D-4258-B8D1-283D5EFC220B}" type="parTrans" cxnId="{5E2E43C7-B7D7-477E-B9AE-F683AF213820}">
      <dgm:prSet/>
      <dgm:spPr/>
      <dgm:t>
        <a:bodyPr/>
        <a:lstStyle/>
        <a:p>
          <a:endParaRPr lang="en-CA"/>
        </a:p>
      </dgm:t>
    </dgm:pt>
    <dgm:pt modelId="{55A1608F-4D9A-4A60-8695-BE3FE7DB8D03}" type="sibTrans" cxnId="{5E2E43C7-B7D7-477E-B9AE-F683AF213820}">
      <dgm:prSet/>
      <dgm:spPr/>
      <dgm:t>
        <a:bodyPr/>
        <a:lstStyle/>
        <a:p>
          <a:endParaRPr lang="en-CA"/>
        </a:p>
      </dgm:t>
    </dgm:pt>
    <dgm:pt modelId="{FF0BF22F-3C41-4266-8BA7-ECD9E63EB794}">
      <dgm:prSet phldrT="[Text]"/>
      <dgm:spPr/>
      <dgm:t>
        <a:bodyPr/>
        <a:lstStyle/>
        <a:p>
          <a:r>
            <a:rPr lang="en-CA" dirty="0" smtClean="0"/>
            <a:t>1965: First NYSE REIT – Continental </a:t>
          </a:r>
          <a:endParaRPr lang="en-CA" dirty="0"/>
        </a:p>
      </dgm:t>
    </dgm:pt>
    <dgm:pt modelId="{8074847A-10D4-4719-B0D0-41432ACE4838}" type="parTrans" cxnId="{67D23E74-FDEA-45DE-8691-A0BAA0112179}">
      <dgm:prSet/>
      <dgm:spPr/>
      <dgm:t>
        <a:bodyPr/>
        <a:lstStyle/>
        <a:p>
          <a:endParaRPr lang="en-CA"/>
        </a:p>
      </dgm:t>
    </dgm:pt>
    <dgm:pt modelId="{FDC2C51F-0F48-4B4F-ACD8-9EAA9CC7D0CD}" type="sibTrans" cxnId="{67D23E74-FDEA-45DE-8691-A0BAA0112179}">
      <dgm:prSet/>
      <dgm:spPr/>
      <dgm:t>
        <a:bodyPr/>
        <a:lstStyle/>
        <a:p>
          <a:endParaRPr lang="en-CA"/>
        </a:p>
      </dgm:t>
    </dgm:pt>
    <dgm:pt modelId="{9B4160FD-3A14-4C68-81CB-1D4240AE14F3}">
      <dgm:prSet phldrT="[Text]"/>
      <dgm:spPr/>
      <dgm:t>
        <a:bodyPr/>
        <a:lstStyle/>
        <a:p>
          <a:r>
            <a:rPr lang="en-CA" dirty="0" smtClean="0"/>
            <a:t>1989-1991: U.S. Real Estate Downturn</a:t>
          </a:r>
          <a:endParaRPr lang="en-CA" dirty="0"/>
        </a:p>
      </dgm:t>
    </dgm:pt>
    <dgm:pt modelId="{05C3CB93-801C-42BA-AB53-20200BE4235A}" type="parTrans" cxnId="{DB48B703-8E7F-4A5E-8BFD-F5DADC083DDB}">
      <dgm:prSet/>
      <dgm:spPr/>
      <dgm:t>
        <a:bodyPr/>
        <a:lstStyle/>
        <a:p>
          <a:endParaRPr lang="en-CA"/>
        </a:p>
      </dgm:t>
    </dgm:pt>
    <dgm:pt modelId="{A7705ABA-FC9C-49D7-86E3-9EAEE2CBA1C1}" type="sibTrans" cxnId="{DB48B703-8E7F-4A5E-8BFD-F5DADC083DDB}">
      <dgm:prSet/>
      <dgm:spPr/>
      <dgm:t>
        <a:bodyPr/>
        <a:lstStyle/>
        <a:p>
          <a:endParaRPr lang="en-CA"/>
        </a:p>
      </dgm:t>
    </dgm:pt>
    <dgm:pt modelId="{214BDCEF-4BF1-47BF-809D-DFF99728B850}">
      <dgm:prSet phldrT="[Text]"/>
      <dgm:spPr/>
      <dgm:t>
        <a:bodyPr/>
        <a:lstStyle/>
        <a:p>
          <a:r>
            <a:rPr lang="en-CA" dirty="0" smtClean="0"/>
            <a:t>1986: US </a:t>
          </a:r>
          <a:r>
            <a:rPr lang="en-CA" i="1" dirty="0" smtClean="0"/>
            <a:t>Tax Reform Act</a:t>
          </a:r>
          <a:r>
            <a:rPr lang="en-CA" i="0" dirty="0" smtClean="0"/>
            <a:t>: LLPs limited</a:t>
          </a:r>
          <a:endParaRPr lang="en-CA" dirty="0"/>
        </a:p>
      </dgm:t>
    </dgm:pt>
    <dgm:pt modelId="{8E7B96D5-035C-4B80-9810-FCF2EEE91731}" type="parTrans" cxnId="{EC2D6FBC-255F-4F5D-9EF2-105600CCB7F1}">
      <dgm:prSet/>
      <dgm:spPr/>
      <dgm:t>
        <a:bodyPr/>
        <a:lstStyle/>
        <a:p>
          <a:endParaRPr lang="en-CA"/>
        </a:p>
      </dgm:t>
    </dgm:pt>
    <dgm:pt modelId="{B7414CBD-A88B-4309-8251-076D7ED8A9F8}" type="sibTrans" cxnId="{EC2D6FBC-255F-4F5D-9EF2-105600CCB7F1}">
      <dgm:prSet/>
      <dgm:spPr/>
      <dgm:t>
        <a:bodyPr/>
        <a:lstStyle/>
        <a:p>
          <a:endParaRPr lang="en-CA"/>
        </a:p>
      </dgm:t>
    </dgm:pt>
    <dgm:pt modelId="{38350C08-AEA6-4533-BF86-4FBE8847CE99}">
      <dgm:prSet phldrT="[Text]"/>
      <dgm:spPr/>
      <dgm:t>
        <a:bodyPr/>
        <a:lstStyle/>
        <a:p>
          <a:r>
            <a:rPr lang="en-CA" dirty="0" smtClean="0"/>
            <a:t>1972: NARIET introduces REIT Index</a:t>
          </a:r>
          <a:endParaRPr lang="en-CA" dirty="0"/>
        </a:p>
      </dgm:t>
    </dgm:pt>
    <dgm:pt modelId="{40F12ED9-933B-450E-808E-37E261A46CB7}" type="parTrans" cxnId="{80BAF1F9-52D8-4F5E-A57A-BF091C0A5DA2}">
      <dgm:prSet/>
      <dgm:spPr/>
      <dgm:t>
        <a:bodyPr/>
        <a:lstStyle/>
        <a:p>
          <a:endParaRPr lang="en-CA"/>
        </a:p>
      </dgm:t>
    </dgm:pt>
    <dgm:pt modelId="{3D28F017-DC59-4B98-8D61-7687C98CE315}" type="sibTrans" cxnId="{80BAF1F9-52D8-4F5E-A57A-BF091C0A5DA2}">
      <dgm:prSet/>
      <dgm:spPr/>
      <dgm:t>
        <a:bodyPr/>
        <a:lstStyle/>
        <a:p>
          <a:endParaRPr lang="en-CA"/>
        </a:p>
      </dgm:t>
    </dgm:pt>
    <dgm:pt modelId="{D7755ADB-0D86-498E-91C9-291B8727B742}">
      <dgm:prSet phldrT="[Text]"/>
      <dgm:spPr/>
      <dgm:t>
        <a:bodyPr/>
        <a:lstStyle/>
        <a:p>
          <a:r>
            <a:rPr lang="en-CA" dirty="0" smtClean="0"/>
            <a:t>1993: First Canadian REIT on TSX</a:t>
          </a:r>
          <a:endParaRPr lang="en-CA" dirty="0"/>
        </a:p>
      </dgm:t>
    </dgm:pt>
    <dgm:pt modelId="{117D7F5E-4FA7-46CE-8E99-7B6EB498F180}" type="parTrans" cxnId="{77F64DA1-55FB-440B-9F83-316D37D866C4}">
      <dgm:prSet/>
      <dgm:spPr/>
      <dgm:t>
        <a:bodyPr/>
        <a:lstStyle/>
        <a:p>
          <a:endParaRPr lang="en-CA"/>
        </a:p>
      </dgm:t>
    </dgm:pt>
    <dgm:pt modelId="{30F2B649-C3CE-4E22-B2A2-B7CE3F8CBD58}" type="sibTrans" cxnId="{77F64DA1-55FB-440B-9F83-316D37D866C4}">
      <dgm:prSet/>
      <dgm:spPr/>
      <dgm:t>
        <a:bodyPr/>
        <a:lstStyle/>
        <a:p>
          <a:endParaRPr lang="en-CA"/>
        </a:p>
      </dgm:t>
    </dgm:pt>
    <dgm:pt modelId="{ABE3F65C-EFE2-4939-A61E-A88EE8619095}">
      <dgm:prSet phldrT="[Text]"/>
      <dgm:spPr/>
      <dgm:t>
        <a:bodyPr/>
        <a:lstStyle/>
        <a:p>
          <a:r>
            <a:rPr lang="en-CA" dirty="0" smtClean="0"/>
            <a:t>2000: REIT ETFs launched (</a:t>
          </a:r>
          <a:r>
            <a:rPr lang="en-CA" dirty="0" err="1" smtClean="0"/>
            <a:t>iShares</a:t>
          </a:r>
          <a:r>
            <a:rPr lang="en-CA" dirty="0" smtClean="0"/>
            <a:t>)</a:t>
          </a:r>
          <a:endParaRPr lang="en-CA" dirty="0"/>
        </a:p>
      </dgm:t>
    </dgm:pt>
    <dgm:pt modelId="{C47F8D7B-4142-4E2C-B49B-26BB4D42C876}" type="parTrans" cxnId="{A5E1DE95-7DCD-41BD-8511-274D78C48FE5}">
      <dgm:prSet/>
      <dgm:spPr/>
      <dgm:t>
        <a:bodyPr/>
        <a:lstStyle/>
        <a:p>
          <a:endParaRPr lang="en-CA"/>
        </a:p>
      </dgm:t>
    </dgm:pt>
    <dgm:pt modelId="{E853F432-BB9F-4AB1-BBE9-8E543755D0D2}" type="sibTrans" cxnId="{A5E1DE95-7DCD-41BD-8511-274D78C48FE5}">
      <dgm:prSet/>
      <dgm:spPr/>
      <dgm:t>
        <a:bodyPr/>
        <a:lstStyle/>
        <a:p>
          <a:endParaRPr lang="en-CA"/>
        </a:p>
      </dgm:t>
    </dgm:pt>
    <dgm:pt modelId="{06535DC2-AF63-4BEA-A639-0431F019BB29}">
      <dgm:prSet phldrT="[Text]"/>
      <dgm:spPr/>
      <dgm:t>
        <a:bodyPr/>
        <a:lstStyle/>
        <a:p>
          <a:r>
            <a:rPr lang="en-CA" dirty="0" smtClean="0"/>
            <a:t>2009: Global Index for REITs with emerging markets</a:t>
          </a:r>
          <a:endParaRPr lang="en-CA" dirty="0"/>
        </a:p>
      </dgm:t>
    </dgm:pt>
    <dgm:pt modelId="{12D5CE5C-28CE-45B3-86E1-67C91F1CBCE6}" type="parTrans" cxnId="{E3A6AD1E-1B86-43AC-9660-088C1DDD208D}">
      <dgm:prSet/>
      <dgm:spPr/>
      <dgm:t>
        <a:bodyPr/>
        <a:lstStyle/>
        <a:p>
          <a:endParaRPr lang="en-CA"/>
        </a:p>
      </dgm:t>
    </dgm:pt>
    <dgm:pt modelId="{849AE5EF-97B8-4ED1-84F2-AFBF3DADBE70}" type="sibTrans" cxnId="{E3A6AD1E-1B86-43AC-9660-088C1DDD208D}">
      <dgm:prSet/>
      <dgm:spPr/>
      <dgm:t>
        <a:bodyPr/>
        <a:lstStyle/>
        <a:p>
          <a:endParaRPr lang="en-CA"/>
        </a:p>
      </dgm:t>
    </dgm:pt>
    <dgm:pt modelId="{F24462F3-03BA-4086-9F32-9F0F40FF9A16}" type="pres">
      <dgm:prSet presAssocID="{2423A8AF-981D-4EDF-8252-0F1B21244332}" presName="Name0" presStyleCnt="0">
        <dgm:presLayoutVars>
          <dgm:dir/>
          <dgm:resizeHandles/>
        </dgm:presLayoutVars>
      </dgm:prSet>
      <dgm:spPr/>
      <dgm:t>
        <a:bodyPr/>
        <a:lstStyle/>
        <a:p>
          <a:endParaRPr lang="en-CA"/>
        </a:p>
      </dgm:t>
    </dgm:pt>
    <dgm:pt modelId="{61DDDDD9-7CBD-4225-8671-EE8351D80AC0}" type="pres">
      <dgm:prSet presAssocID="{29A695B4-4A43-4D45-A37A-1AEAFAD47394}" presName="compNode" presStyleCnt="0"/>
      <dgm:spPr/>
    </dgm:pt>
    <dgm:pt modelId="{E47C4A03-9C8B-4D1A-97A6-49E083EEB6B4}" type="pres">
      <dgm:prSet presAssocID="{29A695B4-4A43-4D45-A37A-1AEAFAD47394}" presName="dummyConnPt" presStyleCnt="0"/>
      <dgm:spPr/>
    </dgm:pt>
    <dgm:pt modelId="{E7391FE2-9CC4-4B56-A393-C0FD7273CBFD}" type="pres">
      <dgm:prSet presAssocID="{29A695B4-4A43-4D45-A37A-1AEAFAD47394}" presName="node" presStyleLbl="node1" presStyleIdx="0" presStyleCnt="9">
        <dgm:presLayoutVars>
          <dgm:bulletEnabled val="1"/>
        </dgm:presLayoutVars>
      </dgm:prSet>
      <dgm:spPr/>
      <dgm:t>
        <a:bodyPr/>
        <a:lstStyle/>
        <a:p>
          <a:endParaRPr lang="en-CA"/>
        </a:p>
      </dgm:t>
    </dgm:pt>
    <dgm:pt modelId="{2D046D16-1842-41A8-B8B1-D26E13079F9B}" type="pres">
      <dgm:prSet presAssocID="{3122FD6B-E98F-456E-9B97-03164347BCD8}" presName="sibTrans" presStyleLbl="bgSibTrans2D1" presStyleIdx="0" presStyleCnt="8"/>
      <dgm:spPr/>
      <dgm:t>
        <a:bodyPr/>
        <a:lstStyle/>
        <a:p>
          <a:endParaRPr lang="en-CA"/>
        </a:p>
      </dgm:t>
    </dgm:pt>
    <dgm:pt modelId="{426607DD-4ABD-42F0-9290-ED57FF26CCF2}" type="pres">
      <dgm:prSet presAssocID="{A336CA2E-98B6-43A0-BC33-DE70510011FA}" presName="compNode" presStyleCnt="0"/>
      <dgm:spPr/>
    </dgm:pt>
    <dgm:pt modelId="{819DB2C5-2013-4BAC-AC91-9CD98DCD515E}" type="pres">
      <dgm:prSet presAssocID="{A336CA2E-98B6-43A0-BC33-DE70510011FA}" presName="dummyConnPt" presStyleCnt="0"/>
      <dgm:spPr/>
    </dgm:pt>
    <dgm:pt modelId="{9295BF7B-8D50-4A88-8B2F-6103B7EA04A2}" type="pres">
      <dgm:prSet presAssocID="{A336CA2E-98B6-43A0-BC33-DE70510011FA}" presName="node" presStyleLbl="node1" presStyleIdx="1" presStyleCnt="9">
        <dgm:presLayoutVars>
          <dgm:bulletEnabled val="1"/>
        </dgm:presLayoutVars>
      </dgm:prSet>
      <dgm:spPr/>
      <dgm:t>
        <a:bodyPr/>
        <a:lstStyle/>
        <a:p>
          <a:endParaRPr lang="en-CA"/>
        </a:p>
      </dgm:t>
    </dgm:pt>
    <dgm:pt modelId="{D6B43FC0-7090-490B-91E1-76F38F835076}" type="pres">
      <dgm:prSet presAssocID="{55A1608F-4D9A-4A60-8695-BE3FE7DB8D03}" presName="sibTrans" presStyleLbl="bgSibTrans2D1" presStyleIdx="1" presStyleCnt="8"/>
      <dgm:spPr/>
      <dgm:t>
        <a:bodyPr/>
        <a:lstStyle/>
        <a:p>
          <a:endParaRPr lang="en-CA"/>
        </a:p>
      </dgm:t>
    </dgm:pt>
    <dgm:pt modelId="{CC5965EE-28E2-496D-98C5-79ECA4E947A9}" type="pres">
      <dgm:prSet presAssocID="{FF0BF22F-3C41-4266-8BA7-ECD9E63EB794}" presName="compNode" presStyleCnt="0"/>
      <dgm:spPr/>
    </dgm:pt>
    <dgm:pt modelId="{39F63467-E94C-4566-9DC6-902494B16B01}" type="pres">
      <dgm:prSet presAssocID="{FF0BF22F-3C41-4266-8BA7-ECD9E63EB794}" presName="dummyConnPt" presStyleCnt="0"/>
      <dgm:spPr/>
    </dgm:pt>
    <dgm:pt modelId="{336DFE9E-6DFF-42DC-98F6-2A08769606C2}" type="pres">
      <dgm:prSet presAssocID="{FF0BF22F-3C41-4266-8BA7-ECD9E63EB794}" presName="node" presStyleLbl="node1" presStyleIdx="2" presStyleCnt="9" custLinFactNeighborX="-4221" custLinFactNeighborY="-8300">
        <dgm:presLayoutVars>
          <dgm:bulletEnabled val="1"/>
        </dgm:presLayoutVars>
      </dgm:prSet>
      <dgm:spPr/>
      <dgm:t>
        <a:bodyPr/>
        <a:lstStyle/>
        <a:p>
          <a:endParaRPr lang="en-CA"/>
        </a:p>
      </dgm:t>
    </dgm:pt>
    <dgm:pt modelId="{482C2BD7-CC7F-406B-A765-8EB5D0EC6890}" type="pres">
      <dgm:prSet presAssocID="{FDC2C51F-0F48-4B4F-ACD8-9EAA9CC7D0CD}" presName="sibTrans" presStyleLbl="bgSibTrans2D1" presStyleIdx="2" presStyleCnt="8"/>
      <dgm:spPr/>
      <dgm:t>
        <a:bodyPr/>
        <a:lstStyle/>
        <a:p>
          <a:endParaRPr lang="en-CA"/>
        </a:p>
      </dgm:t>
    </dgm:pt>
    <dgm:pt modelId="{88EBE896-1BF0-4F30-B26E-8DBED1AFFF58}" type="pres">
      <dgm:prSet presAssocID="{9B4160FD-3A14-4C68-81CB-1D4240AE14F3}" presName="compNode" presStyleCnt="0"/>
      <dgm:spPr/>
    </dgm:pt>
    <dgm:pt modelId="{D28C1DA4-6E5F-42AE-967F-FBA199A46E73}" type="pres">
      <dgm:prSet presAssocID="{9B4160FD-3A14-4C68-81CB-1D4240AE14F3}" presName="dummyConnPt" presStyleCnt="0"/>
      <dgm:spPr/>
    </dgm:pt>
    <dgm:pt modelId="{816F57E0-C36F-4E9B-852B-1D3FC4B45E52}" type="pres">
      <dgm:prSet presAssocID="{9B4160FD-3A14-4C68-81CB-1D4240AE14F3}" presName="node" presStyleLbl="node1" presStyleIdx="3" presStyleCnt="9">
        <dgm:presLayoutVars>
          <dgm:bulletEnabled val="1"/>
        </dgm:presLayoutVars>
      </dgm:prSet>
      <dgm:spPr/>
      <dgm:t>
        <a:bodyPr/>
        <a:lstStyle/>
        <a:p>
          <a:endParaRPr lang="en-CA"/>
        </a:p>
      </dgm:t>
    </dgm:pt>
    <dgm:pt modelId="{822B96D3-6233-4E9A-82DF-C23E28A8F98E}" type="pres">
      <dgm:prSet presAssocID="{A7705ABA-FC9C-49D7-86E3-9EAEE2CBA1C1}" presName="sibTrans" presStyleLbl="bgSibTrans2D1" presStyleIdx="3" presStyleCnt="8"/>
      <dgm:spPr/>
      <dgm:t>
        <a:bodyPr/>
        <a:lstStyle/>
        <a:p>
          <a:endParaRPr lang="en-CA"/>
        </a:p>
      </dgm:t>
    </dgm:pt>
    <dgm:pt modelId="{F3DB3132-3BB2-435A-9BE1-0BC179311676}" type="pres">
      <dgm:prSet presAssocID="{214BDCEF-4BF1-47BF-809D-DFF99728B850}" presName="compNode" presStyleCnt="0"/>
      <dgm:spPr/>
    </dgm:pt>
    <dgm:pt modelId="{D8A653E5-911F-4C53-817C-35539C943353}" type="pres">
      <dgm:prSet presAssocID="{214BDCEF-4BF1-47BF-809D-DFF99728B850}" presName="dummyConnPt" presStyleCnt="0"/>
      <dgm:spPr/>
    </dgm:pt>
    <dgm:pt modelId="{3587C958-6A8B-4B7C-A3F6-87C60E04F195}" type="pres">
      <dgm:prSet presAssocID="{214BDCEF-4BF1-47BF-809D-DFF99728B850}" presName="node" presStyleLbl="node1" presStyleIdx="4" presStyleCnt="9">
        <dgm:presLayoutVars>
          <dgm:bulletEnabled val="1"/>
        </dgm:presLayoutVars>
      </dgm:prSet>
      <dgm:spPr/>
      <dgm:t>
        <a:bodyPr/>
        <a:lstStyle/>
        <a:p>
          <a:endParaRPr lang="en-CA"/>
        </a:p>
      </dgm:t>
    </dgm:pt>
    <dgm:pt modelId="{3384A5A2-92CF-44C6-A013-FE67118489D8}" type="pres">
      <dgm:prSet presAssocID="{B7414CBD-A88B-4309-8251-076D7ED8A9F8}" presName="sibTrans" presStyleLbl="bgSibTrans2D1" presStyleIdx="4" presStyleCnt="8"/>
      <dgm:spPr/>
      <dgm:t>
        <a:bodyPr/>
        <a:lstStyle/>
        <a:p>
          <a:endParaRPr lang="en-CA"/>
        </a:p>
      </dgm:t>
    </dgm:pt>
    <dgm:pt modelId="{286FF5D1-FD99-4340-B71D-22A203C6A957}" type="pres">
      <dgm:prSet presAssocID="{38350C08-AEA6-4533-BF86-4FBE8847CE99}" presName="compNode" presStyleCnt="0"/>
      <dgm:spPr/>
    </dgm:pt>
    <dgm:pt modelId="{00E18832-9186-4E87-92C6-5246D69F55B7}" type="pres">
      <dgm:prSet presAssocID="{38350C08-AEA6-4533-BF86-4FBE8847CE99}" presName="dummyConnPt" presStyleCnt="0"/>
      <dgm:spPr/>
    </dgm:pt>
    <dgm:pt modelId="{5C7E1D8A-419C-40CA-BC8E-05E286DFADF9}" type="pres">
      <dgm:prSet presAssocID="{38350C08-AEA6-4533-BF86-4FBE8847CE99}" presName="node" presStyleLbl="node1" presStyleIdx="5" presStyleCnt="9">
        <dgm:presLayoutVars>
          <dgm:bulletEnabled val="1"/>
        </dgm:presLayoutVars>
      </dgm:prSet>
      <dgm:spPr/>
      <dgm:t>
        <a:bodyPr/>
        <a:lstStyle/>
        <a:p>
          <a:endParaRPr lang="en-CA"/>
        </a:p>
      </dgm:t>
    </dgm:pt>
    <dgm:pt modelId="{3C5024DA-1B24-4EFA-B520-04F0A1B94DBE}" type="pres">
      <dgm:prSet presAssocID="{3D28F017-DC59-4B98-8D61-7687C98CE315}" presName="sibTrans" presStyleLbl="bgSibTrans2D1" presStyleIdx="5" presStyleCnt="8"/>
      <dgm:spPr/>
      <dgm:t>
        <a:bodyPr/>
        <a:lstStyle/>
        <a:p>
          <a:endParaRPr lang="en-CA"/>
        </a:p>
      </dgm:t>
    </dgm:pt>
    <dgm:pt modelId="{F7620EBD-EFE2-493C-A885-22FF733FCE5C}" type="pres">
      <dgm:prSet presAssocID="{D7755ADB-0D86-498E-91C9-291B8727B742}" presName="compNode" presStyleCnt="0"/>
      <dgm:spPr/>
    </dgm:pt>
    <dgm:pt modelId="{36A4A46C-0878-43B4-99E1-F76A29BB9CF2}" type="pres">
      <dgm:prSet presAssocID="{D7755ADB-0D86-498E-91C9-291B8727B742}" presName="dummyConnPt" presStyleCnt="0"/>
      <dgm:spPr/>
    </dgm:pt>
    <dgm:pt modelId="{0D2CD60F-6AD3-47CC-BD9C-6F39F2292FEB}" type="pres">
      <dgm:prSet presAssocID="{D7755ADB-0D86-498E-91C9-291B8727B742}" presName="node" presStyleLbl="node1" presStyleIdx="6" presStyleCnt="9">
        <dgm:presLayoutVars>
          <dgm:bulletEnabled val="1"/>
        </dgm:presLayoutVars>
      </dgm:prSet>
      <dgm:spPr/>
      <dgm:t>
        <a:bodyPr/>
        <a:lstStyle/>
        <a:p>
          <a:endParaRPr lang="en-CA"/>
        </a:p>
      </dgm:t>
    </dgm:pt>
    <dgm:pt modelId="{E63CC034-4B02-4F0E-A837-C67B94C28DCC}" type="pres">
      <dgm:prSet presAssocID="{30F2B649-C3CE-4E22-B2A2-B7CE3F8CBD58}" presName="sibTrans" presStyleLbl="bgSibTrans2D1" presStyleIdx="6" presStyleCnt="8"/>
      <dgm:spPr/>
      <dgm:t>
        <a:bodyPr/>
        <a:lstStyle/>
        <a:p>
          <a:endParaRPr lang="en-CA"/>
        </a:p>
      </dgm:t>
    </dgm:pt>
    <dgm:pt modelId="{272BB6F3-5556-456F-BD72-0F590144814B}" type="pres">
      <dgm:prSet presAssocID="{ABE3F65C-EFE2-4939-A61E-A88EE8619095}" presName="compNode" presStyleCnt="0"/>
      <dgm:spPr/>
    </dgm:pt>
    <dgm:pt modelId="{8003FA14-3881-4554-BE5B-6A3F59980C1C}" type="pres">
      <dgm:prSet presAssocID="{ABE3F65C-EFE2-4939-A61E-A88EE8619095}" presName="dummyConnPt" presStyleCnt="0"/>
      <dgm:spPr/>
    </dgm:pt>
    <dgm:pt modelId="{4763E092-09AA-4AE9-90B5-4627B2745FED}" type="pres">
      <dgm:prSet presAssocID="{ABE3F65C-EFE2-4939-A61E-A88EE8619095}" presName="node" presStyleLbl="node1" presStyleIdx="7" presStyleCnt="9">
        <dgm:presLayoutVars>
          <dgm:bulletEnabled val="1"/>
        </dgm:presLayoutVars>
      </dgm:prSet>
      <dgm:spPr/>
      <dgm:t>
        <a:bodyPr/>
        <a:lstStyle/>
        <a:p>
          <a:endParaRPr lang="en-CA"/>
        </a:p>
      </dgm:t>
    </dgm:pt>
    <dgm:pt modelId="{0810D06E-5747-477D-94C7-878574308BE5}" type="pres">
      <dgm:prSet presAssocID="{E853F432-BB9F-4AB1-BBE9-8E543755D0D2}" presName="sibTrans" presStyleLbl="bgSibTrans2D1" presStyleIdx="7" presStyleCnt="8"/>
      <dgm:spPr/>
      <dgm:t>
        <a:bodyPr/>
        <a:lstStyle/>
        <a:p>
          <a:endParaRPr lang="en-CA"/>
        </a:p>
      </dgm:t>
    </dgm:pt>
    <dgm:pt modelId="{32B7163A-5E09-4E66-8390-900EA2F7C806}" type="pres">
      <dgm:prSet presAssocID="{06535DC2-AF63-4BEA-A639-0431F019BB29}" presName="compNode" presStyleCnt="0"/>
      <dgm:spPr/>
    </dgm:pt>
    <dgm:pt modelId="{A8C56591-5F4C-43AA-9B98-E32AF3B167F3}" type="pres">
      <dgm:prSet presAssocID="{06535DC2-AF63-4BEA-A639-0431F019BB29}" presName="dummyConnPt" presStyleCnt="0"/>
      <dgm:spPr/>
    </dgm:pt>
    <dgm:pt modelId="{D7E3E749-0B39-408C-AE82-35CCCC757481}" type="pres">
      <dgm:prSet presAssocID="{06535DC2-AF63-4BEA-A639-0431F019BB29}" presName="node" presStyleLbl="node1" presStyleIdx="8" presStyleCnt="9">
        <dgm:presLayoutVars>
          <dgm:bulletEnabled val="1"/>
        </dgm:presLayoutVars>
      </dgm:prSet>
      <dgm:spPr/>
      <dgm:t>
        <a:bodyPr/>
        <a:lstStyle/>
        <a:p>
          <a:endParaRPr lang="en-CA"/>
        </a:p>
      </dgm:t>
    </dgm:pt>
  </dgm:ptLst>
  <dgm:cxnLst>
    <dgm:cxn modelId="{BE27997C-8C50-48EA-A24B-3F1A59CD85AD}" type="presOf" srcId="{A336CA2E-98B6-43A0-BC33-DE70510011FA}" destId="{9295BF7B-8D50-4A88-8B2F-6103B7EA04A2}" srcOrd="0" destOrd="0" presId="urn:microsoft.com/office/officeart/2005/8/layout/bProcess4"/>
    <dgm:cxn modelId="{A5E1DE95-7DCD-41BD-8511-274D78C48FE5}" srcId="{2423A8AF-981D-4EDF-8252-0F1B21244332}" destId="{ABE3F65C-EFE2-4939-A61E-A88EE8619095}" srcOrd="7" destOrd="0" parTransId="{C47F8D7B-4142-4E2C-B49B-26BB4D42C876}" sibTransId="{E853F432-BB9F-4AB1-BBE9-8E543755D0D2}"/>
    <dgm:cxn modelId="{6372D2C4-4DF2-41EA-AEDC-B53D9BCB8E38}" type="presOf" srcId="{D7755ADB-0D86-498E-91C9-291B8727B742}" destId="{0D2CD60F-6AD3-47CC-BD9C-6F39F2292FEB}" srcOrd="0" destOrd="0" presId="urn:microsoft.com/office/officeart/2005/8/layout/bProcess4"/>
    <dgm:cxn modelId="{DB48B703-8E7F-4A5E-8BFD-F5DADC083DDB}" srcId="{2423A8AF-981D-4EDF-8252-0F1B21244332}" destId="{9B4160FD-3A14-4C68-81CB-1D4240AE14F3}" srcOrd="3" destOrd="0" parTransId="{05C3CB93-801C-42BA-AB53-20200BE4235A}" sibTransId="{A7705ABA-FC9C-49D7-86E3-9EAEE2CBA1C1}"/>
    <dgm:cxn modelId="{3AD7148B-7671-445D-8920-97A4F3D5258E}" type="presOf" srcId="{30F2B649-C3CE-4E22-B2A2-B7CE3F8CBD58}" destId="{E63CC034-4B02-4F0E-A837-C67B94C28DCC}" srcOrd="0" destOrd="0" presId="urn:microsoft.com/office/officeart/2005/8/layout/bProcess4"/>
    <dgm:cxn modelId="{9A8C51F9-B3A3-4674-8AA3-02E4A0E66621}" type="presOf" srcId="{3122FD6B-E98F-456E-9B97-03164347BCD8}" destId="{2D046D16-1842-41A8-B8B1-D26E13079F9B}" srcOrd="0" destOrd="0" presId="urn:microsoft.com/office/officeart/2005/8/layout/bProcess4"/>
    <dgm:cxn modelId="{77F64DA1-55FB-440B-9F83-316D37D866C4}" srcId="{2423A8AF-981D-4EDF-8252-0F1B21244332}" destId="{D7755ADB-0D86-498E-91C9-291B8727B742}" srcOrd="6" destOrd="0" parTransId="{117D7F5E-4FA7-46CE-8E99-7B6EB498F180}" sibTransId="{30F2B649-C3CE-4E22-B2A2-B7CE3F8CBD58}"/>
    <dgm:cxn modelId="{E3A6AD1E-1B86-43AC-9660-088C1DDD208D}" srcId="{2423A8AF-981D-4EDF-8252-0F1B21244332}" destId="{06535DC2-AF63-4BEA-A639-0431F019BB29}" srcOrd="8" destOrd="0" parTransId="{12D5CE5C-28CE-45B3-86E1-67C91F1CBCE6}" sibTransId="{849AE5EF-97B8-4ED1-84F2-AFBF3DADBE70}"/>
    <dgm:cxn modelId="{CF623490-DEDB-42B6-A1D3-F84F9BC19BA9}" type="presOf" srcId="{214BDCEF-4BF1-47BF-809D-DFF99728B850}" destId="{3587C958-6A8B-4B7C-A3F6-87C60E04F195}" srcOrd="0" destOrd="0" presId="urn:microsoft.com/office/officeart/2005/8/layout/bProcess4"/>
    <dgm:cxn modelId="{38B65DA1-81A2-44C9-AA9F-2891F2BEFD35}" type="presOf" srcId="{A7705ABA-FC9C-49D7-86E3-9EAEE2CBA1C1}" destId="{822B96D3-6233-4E9A-82DF-C23E28A8F98E}" srcOrd="0" destOrd="0" presId="urn:microsoft.com/office/officeart/2005/8/layout/bProcess4"/>
    <dgm:cxn modelId="{9B180032-C672-4D4F-9B9F-654F8DFA5BC1}" type="presOf" srcId="{B7414CBD-A88B-4309-8251-076D7ED8A9F8}" destId="{3384A5A2-92CF-44C6-A013-FE67118489D8}" srcOrd="0" destOrd="0" presId="urn:microsoft.com/office/officeart/2005/8/layout/bProcess4"/>
    <dgm:cxn modelId="{05AD5571-5D60-48E5-A986-CB21AB9DBE1E}" type="presOf" srcId="{29A695B4-4A43-4D45-A37A-1AEAFAD47394}" destId="{E7391FE2-9CC4-4B56-A393-C0FD7273CBFD}" srcOrd="0" destOrd="0" presId="urn:microsoft.com/office/officeart/2005/8/layout/bProcess4"/>
    <dgm:cxn modelId="{73B5551B-E363-4352-92DB-FA68F576702E}" type="presOf" srcId="{06535DC2-AF63-4BEA-A639-0431F019BB29}" destId="{D7E3E749-0B39-408C-AE82-35CCCC757481}" srcOrd="0" destOrd="0" presId="urn:microsoft.com/office/officeart/2005/8/layout/bProcess4"/>
    <dgm:cxn modelId="{DD045386-8DE8-49EC-8F5A-28BCA4F41F54}" type="presOf" srcId="{9B4160FD-3A14-4C68-81CB-1D4240AE14F3}" destId="{816F57E0-C36F-4E9B-852B-1D3FC4B45E52}" srcOrd="0" destOrd="0" presId="urn:microsoft.com/office/officeart/2005/8/layout/bProcess4"/>
    <dgm:cxn modelId="{C1CFBEC7-9002-4F4E-A62E-3357D697DA07}" type="presOf" srcId="{3D28F017-DC59-4B98-8D61-7687C98CE315}" destId="{3C5024DA-1B24-4EFA-B520-04F0A1B94DBE}" srcOrd="0" destOrd="0" presId="urn:microsoft.com/office/officeart/2005/8/layout/bProcess4"/>
    <dgm:cxn modelId="{F842F203-6276-4DB8-AEF3-A4FE306BE391}" type="presOf" srcId="{FF0BF22F-3C41-4266-8BA7-ECD9E63EB794}" destId="{336DFE9E-6DFF-42DC-98F6-2A08769606C2}" srcOrd="0" destOrd="0" presId="urn:microsoft.com/office/officeart/2005/8/layout/bProcess4"/>
    <dgm:cxn modelId="{F307D481-048F-4D90-8670-8BE9E18235AD}" type="presOf" srcId="{E853F432-BB9F-4AB1-BBE9-8E543755D0D2}" destId="{0810D06E-5747-477D-94C7-878574308BE5}" srcOrd="0" destOrd="0" presId="urn:microsoft.com/office/officeart/2005/8/layout/bProcess4"/>
    <dgm:cxn modelId="{25D5DDA3-5BAA-4421-8D0B-8B3934334999}" type="presOf" srcId="{38350C08-AEA6-4533-BF86-4FBE8847CE99}" destId="{5C7E1D8A-419C-40CA-BC8E-05E286DFADF9}" srcOrd="0" destOrd="0" presId="urn:microsoft.com/office/officeart/2005/8/layout/bProcess4"/>
    <dgm:cxn modelId="{5E2E43C7-B7D7-477E-B9AE-F683AF213820}" srcId="{2423A8AF-981D-4EDF-8252-0F1B21244332}" destId="{A336CA2E-98B6-43A0-BC33-DE70510011FA}" srcOrd="1" destOrd="0" parTransId="{A1650E46-BE1D-4258-B8D1-283D5EFC220B}" sibTransId="{55A1608F-4D9A-4A60-8695-BE3FE7DB8D03}"/>
    <dgm:cxn modelId="{490B310F-88EA-4C90-8DD2-ADD15829B6B4}" srcId="{2423A8AF-981D-4EDF-8252-0F1B21244332}" destId="{29A695B4-4A43-4D45-A37A-1AEAFAD47394}" srcOrd="0" destOrd="0" parTransId="{5E424085-170C-44B7-A736-A792A985D4CB}" sibTransId="{3122FD6B-E98F-456E-9B97-03164347BCD8}"/>
    <dgm:cxn modelId="{BE2CC325-18DF-4DCD-8566-FA4CDBDC49D9}" type="presOf" srcId="{2423A8AF-981D-4EDF-8252-0F1B21244332}" destId="{F24462F3-03BA-4086-9F32-9F0F40FF9A16}" srcOrd="0" destOrd="0" presId="urn:microsoft.com/office/officeart/2005/8/layout/bProcess4"/>
    <dgm:cxn modelId="{02FDF126-3AC6-4057-9160-6B20579CF9BC}" type="presOf" srcId="{FDC2C51F-0F48-4B4F-ACD8-9EAA9CC7D0CD}" destId="{482C2BD7-CC7F-406B-A765-8EB5D0EC6890}" srcOrd="0" destOrd="0" presId="urn:microsoft.com/office/officeart/2005/8/layout/bProcess4"/>
    <dgm:cxn modelId="{67D23E74-FDEA-45DE-8691-A0BAA0112179}" srcId="{2423A8AF-981D-4EDF-8252-0F1B21244332}" destId="{FF0BF22F-3C41-4266-8BA7-ECD9E63EB794}" srcOrd="2" destOrd="0" parTransId="{8074847A-10D4-4719-B0D0-41432ACE4838}" sibTransId="{FDC2C51F-0F48-4B4F-ACD8-9EAA9CC7D0CD}"/>
    <dgm:cxn modelId="{80BAF1F9-52D8-4F5E-A57A-BF091C0A5DA2}" srcId="{2423A8AF-981D-4EDF-8252-0F1B21244332}" destId="{38350C08-AEA6-4533-BF86-4FBE8847CE99}" srcOrd="5" destOrd="0" parTransId="{40F12ED9-933B-450E-808E-37E261A46CB7}" sibTransId="{3D28F017-DC59-4B98-8D61-7687C98CE315}"/>
    <dgm:cxn modelId="{D45741C0-F197-4EB2-8680-1F3A0E4C226C}" type="presOf" srcId="{ABE3F65C-EFE2-4939-A61E-A88EE8619095}" destId="{4763E092-09AA-4AE9-90B5-4627B2745FED}" srcOrd="0" destOrd="0" presId="urn:microsoft.com/office/officeart/2005/8/layout/bProcess4"/>
    <dgm:cxn modelId="{EC2D6FBC-255F-4F5D-9EF2-105600CCB7F1}" srcId="{2423A8AF-981D-4EDF-8252-0F1B21244332}" destId="{214BDCEF-4BF1-47BF-809D-DFF99728B850}" srcOrd="4" destOrd="0" parTransId="{8E7B96D5-035C-4B80-9810-FCF2EEE91731}" sibTransId="{B7414CBD-A88B-4309-8251-076D7ED8A9F8}"/>
    <dgm:cxn modelId="{21E8CFC6-5BA3-45B2-918F-A97B2BB684C1}" type="presOf" srcId="{55A1608F-4D9A-4A60-8695-BE3FE7DB8D03}" destId="{D6B43FC0-7090-490B-91E1-76F38F835076}" srcOrd="0" destOrd="0" presId="urn:microsoft.com/office/officeart/2005/8/layout/bProcess4"/>
    <dgm:cxn modelId="{55F249FD-2CAF-4F42-97EB-97397B9BEE72}" type="presParOf" srcId="{F24462F3-03BA-4086-9F32-9F0F40FF9A16}" destId="{61DDDDD9-7CBD-4225-8671-EE8351D80AC0}" srcOrd="0" destOrd="0" presId="urn:microsoft.com/office/officeart/2005/8/layout/bProcess4"/>
    <dgm:cxn modelId="{760951F0-FF5B-48AB-9941-35B16321127C}" type="presParOf" srcId="{61DDDDD9-7CBD-4225-8671-EE8351D80AC0}" destId="{E47C4A03-9C8B-4D1A-97A6-49E083EEB6B4}" srcOrd="0" destOrd="0" presId="urn:microsoft.com/office/officeart/2005/8/layout/bProcess4"/>
    <dgm:cxn modelId="{158C1EC7-EBC2-4510-93F9-A9D570243ECB}" type="presParOf" srcId="{61DDDDD9-7CBD-4225-8671-EE8351D80AC0}" destId="{E7391FE2-9CC4-4B56-A393-C0FD7273CBFD}" srcOrd="1" destOrd="0" presId="urn:microsoft.com/office/officeart/2005/8/layout/bProcess4"/>
    <dgm:cxn modelId="{48AA06E7-9A41-4A0A-93AD-14C021AB95F4}" type="presParOf" srcId="{F24462F3-03BA-4086-9F32-9F0F40FF9A16}" destId="{2D046D16-1842-41A8-B8B1-D26E13079F9B}" srcOrd="1" destOrd="0" presId="urn:microsoft.com/office/officeart/2005/8/layout/bProcess4"/>
    <dgm:cxn modelId="{46587CF7-CE8D-4C5D-8C5C-E9B12877C18C}" type="presParOf" srcId="{F24462F3-03BA-4086-9F32-9F0F40FF9A16}" destId="{426607DD-4ABD-42F0-9290-ED57FF26CCF2}" srcOrd="2" destOrd="0" presId="urn:microsoft.com/office/officeart/2005/8/layout/bProcess4"/>
    <dgm:cxn modelId="{3598B9E0-C75C-4A64-A916-AAC876E17974}" type="presParOf" srcId="{426607DD-4ABD-42F0-9290-ED57FF26CCF2}" destId="{819DB2C5-2013-4BAC-AC91-9CD98DCD515E}" srcOrd="0" destOrd="0" presId="urn:microsoft.com/office/officeart/2005/8/layout/bProcess4"/>
    <dgm:cxn modelId="{3E3C5081-37A5-410F-8C4B-F17098E73482}" type="presParOf" srcId="{426607DD-4ABD-42F0-9290-ED57FF26CCF2}" destId="{9295BF7B-8D50-4A88-8B2F-6103B7EA04A2}" srcOrd="1" destOrd="0" presId="urn:microsoft.com/office/officeart/2005/8/layout/bProcess4"/>
    <dgm:cxn modelId="{F8FFBBC9-AB2A-4E7E-ABFA-6191199A47D0}" type="presParOf" srcId="{F24462F3-03BA-4086-9F32-9F0F40FF9A16}" destId="{D6B43FC0-7090-490B-91E1-76F38F835076}" srcOrd="3" destOrd="0" presId="urn:microsoft.com/office/officeart/2005/8/layout/bProcess4"/>
    <dgm:cxn modelId="{33A938F5-2795-429E-94E9-2DA56FBB6E54}" type="presParOf" srcId="{F24462F3-03BA-4086-9F32-9F0F40FF9A16}" destId="{CC5965EE-28E2-496D-98C5-79ECA4E947A9}" srcOrd="4" destOrd="0" presId="urn:microsoft.com/office/officeart/2005/8/layout/bProcess4"/>
    <dgm:cxn modelId="{0A73DECD-9242-4F79-89E9-80223DF3A85E}" type="presParOf" srcId="{CC5965EE-28E2-496D-98C5-79ECA4E947A9}" destId="{39F63467-E94C-4566-9DC6-902494B16B01}" srcOrd="0" destOrd="0" presId="urn:microsoft.com/office/officeart/2005/8/layout/bProcess4"/>
    <dgm:cxn modelId="{A40A883D-16A9-4DE4-8F59-3C92D79CCCF6}" type="presParOf" srcId="{CC5965EE-28E2-496D-98C5-79ECA4E947A9}" destId="{336DFE9E-6DFF-42DC-98F6-2A08769606C2}" srcOrd="1" destOrd="0" presId="urn:microsoft.com/office/officeart/2005/8/layout/bProcess4"/>
    <dgm:cxn modelId="{59789FC0-7F37-4FFB-A28E-CC979A72FD99}" type="presParOf" srcId="{F24462F3-03BA-4086-9F32-9F0F40FF9A16}" destId="{482C2BD7-CC7F-406B-A765-8EB5D0EC6890}" srcOrd="5" destOrd="0" presId="urn:microsoft.com/office/officeart/2005/8/layout/bProcess4"/>
    <dgm:cxn modelId="{EC938BB3-00F3-4D7D-9BF6-F753084DBFE1}" type="presParOf" srcId="{F24462F3-03BA-4086-9F32-9F0F40FF9A16}" destId="{88EBE896-1BF0-4F30-B26E-8DBED1AFFF58}" srcOrd="6" destOrd="0" presId="urn:microsoft.com/office/officeart/2005/8/layout/bProcess4"/>
    <dgm:cxn modelId="{FB04863A-9834-485A-96BE-A1365B062FB9}" type="presParOf" srcId="{88EBE896-1BF0-4F30-B26E-8DBED1AFFF58}" destId="{D28C1DA4-6E5F-42AE-967F-FBA199A46E73}" srcOrd="0" destOrd="0" presId="urn:microsoft.com/office/officeart/2005/8/layout/bProcess4"/>
    <dgm:cxn modelId="{3B6F02E8-CAF7-4BC8-AE97-1F10631E7B18}" type="presParOf" srcId="{88EBE896-1BF0-4F30-B26E-8DBED1AFFF58}" destId="{816F57E0-C36F-4E9B-852B-1D3FC4B45E52}" srcOrd="1" destOrd="0" presId="urn:microsoft.com/office/officeart/2005/8/layout/bProcess4"/>
    <dgm:cxn modelId="{D02D69D3-F001-4F00-87BE-80A69840110E}" type="presParOf" srcId="{F24462F3-03BA-4086-9F32-9F0F40FF9A16}" destId="{822B96D3-6233-4E9A-82DF-C23E28A8F98E}" srcOrd="7" destOrd="0" presId="urn:microsoft.com/office/officeart/2005/8/layout/bProcess4"/>
    <dgm:cxn modelId="{67640611-CCE0-4894-9138-AD61BD43F159}" type="presParOf" srcId="{F24462F3-03BA-4086-9F32-9F0F40FF9A16}" destId="{F3DB3132-3BB2-435A-9BE1-0BC179311676}" srcOrd="8" destOrd="0" presId="urn:microsoft.com/office/officeart/2005/8/layout/bProcess4"/>
    <dgm:cxn modelId="{A1701AC7-1F31-46AF-8F9E-4503A32574F6}" type="presParOf" srcId="{F3DB3132-3BB2-435A-9BE1-0BC179311676}" destId="{D8A653E5-911F-4C53-817C-35539C943353}" srcOrd="0" destOrd="0" presId="urn:microsoft.com/office/officeart/2005/8/layout/bProcess4"/>
    <dgm:cxn modelId="{62A12414-CDAA-4407-AF41-14C2F5B51D24}" type="presParOf" srcId="{F3DB3132-3BB2-435A-9BE1-0BC179311676}" destId="{3587C958-6A8B-4B7C-A3F6-87C60E04F195}" srcOrd="1" destOrd="0" presId="urn:microsoft.com/office/officeart/2005/8/layout/bProcess4"/>
    <dgm:cxn modelId="{52FFDBF7-515F-4C23-9095-AB9491323320}" type="presParOf" srcId="{F24462F3-03BA-4086-9F32-9F0F40FF9A16}" destId="{3384A5A2-92CF-44C6-A013-FE67118489D8}" srcOrd="9" destOrd="0" presId="urn:microsoft.com/office/officeart/2005/8/layout/bProcess4"/>
    <dgm:cxn modelId="{0CD5469A-7784-4905-8BBD-1737BC2FEA2B}" type="presParOf" srcId="{F24462F3-03BA-4086-9F32-9F0F40FF9A16}" destId="{286FF5D1-FD99-4340-B71D-22A203C6A957}" srcOrd="10" destOrd="0" presId="urn:microsoft.com/office/officeart/2005/8/layout/bProcess4"/>
    <dgm:cxn modelId="{79232CF5-4A81-43AE-842C-79D115FB77E6}" type="presParOf" srcId="{286FF5D1-FD99-4340-B71D-22A203C6A957}" destId="{00E18832-9186-4E87-92C6-5246D69F55B7}" srcOrd="0" destOrd="0" presId="urn:microsoft.com/office/officeart/2005/8/layout/bProcess4"/>
    <dgm:cxn modelId="{648C1F6C-251B-4E2E-9622-A51BAEF651E3}" type="presParOf" srcId="{286FF5D1-FD99-4340-B71D-22A203C6A957}" destId="{5C7E1D8A-419C-40CA-BC8E-05E286DFADF9}" srcOrd="1" destOrd="0" presId="urn:microsoft.com/office/officeart/2005/8/layout/bProcess4"/>
    <dgm:cxn modelId="{254D3141-47AC-4051-9F22-619DC548214B}" type="presParOf" srcId="{F24462F3-03BA-4086-9F32-9F0F40FF9A16}" destId="{3C5024DA-1B24-4EFA-B520-04F0A1B94DBE}" srcOrd="11" destOrd="0" presId="urn:microsoft.com/office/officeart/2005/8/layout/bProcess4"/>
    <dgm:cxn modelId="{F327C8DF-4524-48C9-AD60-151BA574E938}" type="presParOf" srcId="{F24462F3-03BA-4086-9F32-9F0F40FF9A16}" destId="{F7620EBD-EFE2-493C-A885-22FF733FCE5C}" srcOrd="12" destOrd="0" presId="urn:microsoft.com/office/officeart/2005/8/layout/bProcess4"/>
    <dgm:cxn modelId="{C15B6539-A022-4F2F-AF7B-5BFFAA9A91E3}" type="presParOf" srcId="{F7620EBD-EFE2-493C-A885-22FF733FCE5C}" destId="{36A4A46C-0878-43B4-99E1-F76A29BB9CF2}" srcOrd="0" destOrd="0" presId="urn:microsoft.com/office/officeart/2005/8/layout/bProcess4"/>
    <dgm:cxn modelId="{27013E60-23A2-4461-81E7-5A9D803B0B34}" type="presParOf" srcId="{F7620EBD-EFE2-493C-A885-22FF733FCE5C}" destId="{0D2CD60F-6AD3-47CC-BD9C-6F39F2292FEB}" srcOrd="1" destOrd="0" presId="urn:microsoft.com/office/officeart/2005/8/layout/bProcess4"/>
    <dgm:cxn modelId="{978F2B97-2422-4ED1-9157-526B4D33D1AD}" type="presParOf" srcId="{F24462F3-03BA-4086-9F32-9F0F40FF9A16}" destId="{E63CC034-4B02-4F0E-A837-C67B94C28DCC}" srcOrd="13" destOrd="0" presId="urn:microsoft.com/office/officeart/2005/8/layout/bProcess4"/>
    <dgm:cxn modelId="{72A1ABF5-17DD-4704-9511-860C10FB3064}" type="presParOf" srcId="{F24462F3-03BA-4086-9F32-9F0F40FF9A16}" destId="{272BB6F3-5556-456F-BD72-0F590144814B}" srcOrd="14" destOrd="0" presId="urn:microsoft.com/office/officeart/2005/8/layout/bProcess4"/>
    <dgm:cxn modelId="{4E8DFDDE-306F-4B3C-B954-5297FFC6E8B5}" type="presParOf" srcId="{272BB6F3-5556-456F-BD72-0F590144814B}" destId="{8003FA14-3881-4554-BE5B-6A3F59980C1C}" srcOrd="0" destOrd="0" presId="urn:microsoft.com/office/officeart/2005/8/layout/bProcess4"/>
    <dgm:cxn modelId="{7E363408-0DE7-46ED-B683-1B5E9B1F0E4B}" type="presParOf" srcId="{272BB6F3-5556-456F-BD72-0F590144814B}" destId="{4763E092-09AA-4AE9-90B5-4627B2745FED}" srcOrd="1" destOrd="0" presId="urn:microsoft.com/office/officeart/2005/8/layout/bProcess4"/>
    <dgm:cxn modelId="{A063EDF5-62F4-4F67-A5C4-258CE71576FF}" type="presParOf" srcId="{F24462F3-03BA-4086-9F32-9F0F40FF9A16}" destId="{0810D06E-5747-477D-94C7-878574308BE5}" srcOrd="15" destOrd="0" presId="urn:microsoft.com/office/officeart/2005/8/layout/bProcess4"/>
    <dgm:cxn modelId="{FA8CDAF0-8E40-4825-A4EE-3296E8D6A717}" type="presParOf" srcId="{F24462F3-03BA-4086-9F32-9F0F40FF9A16}" destId="{32B7163A-5E09-4E66-8390-900EA2F7C806}" srcOrd="16" destOrd="0" presId="urn:microsoft.com/office/officeart/2005/8/layout/bProcess4"/>
    <dgm:cxn modelId="{453D55EC-6078-4416-8CF0-17E1771C0D35}" type="presParOf" srcId="{32B7163A-5E09-4E66-8390-900EA2F7C806}" destId="{A8C56591-5F4C-43AA-9B98-E32AF3B167F3}" srcOrd="0" destOrd="0" presId="urn:microsoft.com/office/officeart/2005/8/layout/bProcess4"/>
    <dgm:cxn modelId="{2E893BE2-DE74-4AF9-9F55-C94140791947}" type="presParOf" srcId="{32B7163A-5E09-4E66-8390-900EA2F7C806}" destId="{D7E3E749-0B39-408C-AE82-35CCCC757481}" srcOrd="1" destOrd="0" presId="urn:microsoft.com/office/officeart/2005/8/layout/b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0E5739E3-B678-4D77-99E5-523F6E3C661F}"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12A93C37-BE2B-4BC6-952C-A2D2EB700523}" type="presOf" srcId="{A4684206-B71E-49B0-A81F-6AAF60F35946}" destId="{57624FA0-1144-4A99-A209-46EA9C8E05BC}"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085D41B8-767F-4EA8-A809-3E2E54D61312}" type="presOf" srcId="{204CF97E-7C7B-403D-846D-F4B489C3D11E}" destId="{696D037E-262F-4588-956C-BED9E5F30918}"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B3B6538B-5933-47BB-A433-AA0941B84471}" srcId="{7FC7B31E-77D9-457B-A21F-C71EC93B3B2E}" destId="{A4684206-B71E-49B0-A81F-6AAF60F35946}" srcOrd="4" destOrd="0" parTransId="{54D4C13A-40E2-4658-8B3B-F0F9E38E0651}" sibTransId="{795102AA-A39D-4415-8A71-698CA9F373F6}"/>
    <dgm:cxn modelId="{D73DF673-A411-409C-8BFC-7A8676F195DC}" type="presOf" srcId="{6F1D9560-30F7-4901-BBA3-2B8A3F9FCF19}" destId="{AEBBE919-B782-420F-B15B-5FC923C582C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4061510B-1A9D-4598-913D-B6E7094B5D0D}"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E3E00755-5460-4BF4-A8F5-91D358B8D121}" type="presOf" srcId="{1230D929-599A-4D2C-942A-2CC0BC7CAB51}" destId="{D2AACEE6-C5FD-4240-B414-4FB5C93DF4CD}" srcOrd="0" destOrd="0" presId="urn:microsoft.com/office/officeart/2005/8/layout/chevron1"/>
    <dgm:cxn modelId="{3EF1D031-1FBC-41D2-A547-ACA163212D48}" type="presOf" srcId="{A9037DF4-020A-4A29-9A16-87133ECA3CDE}" destId="{E9014802-3723-4D28-908F-026C90E4F73E}" srcOrd="0" destOrd="0" presId="urn:microsoft.com/office/officeart/2005/8/layout/chevron1"/>
    <dgm:cxn modelId="{4E09DF04-8C19-455D-9B1C-DEE5B1FD0D15}" type="presParOf" srcId="{F6A610E3-D799-4019-AECC-E7324A926F72}" destId="{696D037E-262F-4588-956C-BED9E5F30918}" srcOrd="0" destOrd="0" presId="urn:microsoft.com/office/officeart/2005/8/layout/chevron1"/>
    <dgm:cxn modelId="{ACF4147E-5EBD-4167-BD59-C949794931B3}" type="presParOf" srcId="{F6A610E3-D799-4019-AECC-E7324A926F72}" destId="{DAA3DC53-80A6-4498-8D40-233E4271B9E5}" srcOrd="1" destOrd="0" presId="urn:microsoft.com/office/officeart/2005/8/layout/chevron1"/>
    <dgm:cxn modelId="{35C73960-BE13-4AB8-B34A-ED0F2E15E3A7}" type="presParOf" srcId="{F6A610E3-D799-4019-AECC-E7324A926F72}" destId="{D7174C0F-AD56-411D-AD51-529CB8CC3CBF}" srcOrd="2" destOrd="0" presId="urn:microsoft.com/office/officeart/2005/8/layout/chevron1"/>
    <dgm:cxn modelId="{B3449153-72D9-43AA-BFD4-D24744B0C9BD}" type="presParOf" srcId="{F6A610E3-D799-4019-AECC-E7324A926F72}" destId="{C45F1F6F-83ED-4D23-B351-BBB5076820EA}" srcOrd="3" destOrd="0" presId="urn:microsoft.com/office/officeart/2005/8/layout/chevron1"/>
    <dgm:cxn modelId="{E41F3661-0CF8-4FEC-85D6-831F39AA0028}" type="presParOf" srcId="{F6A610E3-D799-4019-AECC-E7324A926F72}" destId="{AEBBE919-B782-420F-B15B-5FC923C582C8}" srcOrd="4" destOrd="0" presId="urn:microsoft.com/office/officeart/2005/8/layout/chevron1"/>
    <dgm:cxn modelId="{6A86F4E1-9932-4DBA-A9AB-248620F7B368}" type="presParOf" srcId="{F6A610E3-D799-4019-AECC-E7324A926F72}" destId="{02DCAE6F-16D9-4893-ABA4-55B220052ECF}" srcOrd="5" destOrd="0" presId="urn:microsoft.com/office/officeart/2005/8/layout/chevron1"/>
    <dgm:cxn modelId="{241FC69F-1CEE-494E-9CA6-57C3E9084241}" type="presParOf" srcId="{F6A610E3-D799-4019-AECC-E7324A926F72}" destId="{E9014802-3723-4D28-908F-026C90E4F73E}" srcOrd="6" destOrd="0" presId="urn:microsoft.com/office/officeart/2005/8/layout/chevron1"/>
    <dgm:cxn modelId="{7DA0E3E8-2862-4790-9E93-3913F2765328}" type="presParOf" srcId="{F6A610E3-D799-4019-AECC-E7324A926F72}" destId="{25B51AD7-FB68-4E96-B4CB-2A4A8D75F6F6}" srcOrd="7" destOrd="0" presId="urn:microsoft.com/office/officeart/2005/8/layout/chevron1"/>
    <dgm:cxn modelId="{605A9B42-3DB0-4B3A-BDC4-25BCF02039D7}" type="presParOf" srcId="{F6A610E3-D799-4019-AECC-E7324A926F72}" destId="{57624FA0-1144-4A99-A209-46EA9C8E05BC}" srcOrd="8" destOrd="0" presId="urn:microsoft.com/office/officeart/2005/8/layout/chevron1"/>
    <dgm:cxn modelId="{6C9CFC73-D1A0-401E-B0B7-878EB2818279}" type="presParOf" srcId="{F6A610E3-D799-4019-AECC-E7324A926F72}" destId="{C9203341-F9CA-4A69-BCCB-7A09A96C5C3E}" srcOrd="9" destOrd="0" presId="urn:microsoft.com/office/officeart/2005/8/layout/chevron1"/>
    <dgm:cxn modelId="{AE0D5A5C-946D-4094-9FA6-230A27CFCF6E}"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B6D2CCA6-B359-4B89-B854-B87E0FE4355C}" type="presOf" srcId="{ADB76929-2C6B-41F6-AC44-4BCF9AF994E4}" destId="{D7174C0F-AD56-411D-AD51-529CB8CC3CBF}" srcOrd="0" destOrd="0" presId="urn:microsoft.com/office/officeart/2005/8/layout/chevron1"/>
    <dgm:cxn modelId="{4D255C0D-7003-4DA2-85AF-3CD571EB0CE5}"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5E651409-5437-48F2-9F27-01B70C40E082}"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19A2CDE-A229-4DAC-9DD9-5F25C1CE497F}" srcId="{7FC7B31E-77D9-457B-A21F-C71EC93B3B2E}" destId="{ADB76929-2C6B-41F6-AC44-4BCF9AF994E4}" srcOrd="1" destOrd="0" parTransId="{89D607AE-6624-4781-9743-CFA8560006A3}" sibTransId="{F3FA9E67-E1E5-4421-8141-D8DE2F5E8825}"/>
    <dgm:cxn modelId="{61E96EDD-8387-4077-A01E-F44FB004D2F1}" type="presOf" srcId="{7FC7B31E-77D9-457B-A21F-C71EC93B3B2E}" destId="{F6A610E3-D799-4019-AECC-E7324A926F72}"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A36C3CC8-1A72-494F-8BFA-52B370127CB4}" srcId="{7FC7B31E-77D9-457B-A21F-C71EC93B3B2E}" destId="{1230D929-599A-4D2C-942A-2CC0BC7CAB51}" srcOrd="5" destOrd="0" parTransId="{A3B13D4C-7412-4E0B-8B6E-1C41A0A2576C}" sibTransId="{830AA264-982D-4FCE-AF31-1F623063E993}"/>
    <dgm:cxn modelId="{DB384AE4-61AE-43A8-9DE4-BD031FF451F9}" srcId="{7FC7B31E-77D9-457B-A21F-C71EC93B3B2E}" destId="{A9037DF4-020A-4A29-9A16-87133ECA3CDE}" srcOrd="3" destOrd="0" parTransId="{66A13522-A01C-480E-B323-034A8F467525}" sibTransId="{5989F8C2-A2AD-48CE-BEDC-FD0EC753D9DE}"/>
    <dgm:cxn modelId="{559E3E0A-ADCC-47F2-BFED-1B8DED2AEB8F}" type="presOf" srcId="{1230D929-599A-4D2C-942A-2CC0BC7CAB51}" destId="{D2AACEE6-C5FD-4240-B414-4FB5C93DF4CD}" srcOrd="0" destOrd="0" presId="urn:microsoft.com/office/officeart/2005/8/layout/chevron1"/>
    <dgm:cxn modelId="{036EE7FB-B9B4-427E-A92C-B2461069D8A2}" type="presOf" srcId="{A9037DF4-020A-4A29-9A16-87133ECA3CDE}" destId="{E9014802-3723-4D28-908F-026C90E4F73E}" srcOrd="0" destOrd="0" presId="urn:microsoft.com/office/officeart/2005/8/layout/chevron1"/>
    <dgm:cxn modelId="{3617790B-DE46-4F01-A520-F1D79D95CC38}" type="presOf" srcId="{204CF97E-7C7B-403D-846D-F4B489C3D11E}" destId="{696D037E-262F-4588-956C-BED9E5F30918}" srcOrd="0" destOrd="0" presId="urn:microsoft.com/office/officeart/2005/8/layout/chevron1"/>
    <dgm:cxn modelId="{DD61C32F-A796-44F5-A58C-97DEE8454F05}" type="presParOf" srcId="{F6A610E3-D799-4019-AECC-E7324A926F72}" destId="{696D037E-262F-4588-956C-BED9E5F30918}" srcOrd="0" destOrd="0" presId="urn:microsoft.com/office/officeart/2005/8/layout/chevron1"/>
    <dgm:cxn modelId="{DA0649E9-AB15-4872-ACC6-F0FA63EAF877}" type="presParOf" srcId="{F6A610E3-D799-4019-AECC-E7324A926F72}" destId="{DAA3DC53-80A6-4498-8D40-233E4271B9E5}" srcOrd="1" destOrd="0" presId="urn:microsoft.com/office/officeart/2005/8/layout/chevron1"/>
    <dgm:cxn modelId="{8EDB0175-661D-4DF2-88C5-95D5BD910782}" type="presParOf" srcId="{F6A610E3-D799-4019-AECC-E7324A926F72}" destId="{D7174C0F-AD56-411D-AD51-529CB8CC3CBF}" srcOrd="2" destOrd="0" presId="urn:microsoft.com/office/officeart/2005/8/layout/chevron1"/>
    <dgm:cxn modelId="{A390F4DD-422B-45F9-A091-97F929E8E67B}" type="presParOf" srcId="{F6A610E3-D799-4019-AECC-E7324A926F72}" destId="{C45F1F6F-83ED-4D23-B351-BBB5076820EA}" srcOrd="3" destOrd="0" presId="urn:microsoft.com/office/officeart/2005/8/layout/chevron1"/>
    <dgm:cxn modelId="{1BF77215-BBDA-44B9-99D6-DA5BA2814BC3}" type="presParOf" srcId="{F6A610E3-D799-4019-AECC-E7324A926F72}" destId="{AEBBE919-B782-420F-B15B-5FC923C582C8}" srcOrd="4" destOrd="0" presId="urn:microsoft.com/office/officeart/2005/8/layout/chevron1"/>
    <dgm:cxn modelId="{2FB605C1-C4CD-4233-946C-2F4DDE40AEC0}" type="presParOf" srcId="{F6A610E3-D799-4019-AECC-E7324A926F72}" destId="{02DCAE6F-16D9-4893-ABA4-55B220052ECF}" srcOrd="5" destOrd="0" presId="urn:microsoft.com/office/officeart/2005/8/layout/chevron1"/>
    <dgm:cxn modelId="{921A609C-37C3-4717-ADC3-B16CBD30FF15}" type="presParOf" srcId="{F6A610E3-D799-4019-AECC-E7324A926F72}" destId="{E9014802-3723-4D28-908F-026C90E4F73E}" srcOrd="6" destOrd="0" presId="urn:microsoft.com/office/officeart/2005/8/layout/chevron1"/>
    <dgm:cxn modelId="{629FC185-EC92-438A-9BFD-C8BA0423C442}" type="presParOf" srcId="{F6A610E3-D799-4019-AECC-E7324A926F72}" destId="{25B51AD7-FB68-4E96-B4CB-2A4A8D75F6F6}" srcOrd="7" destOrd="0" presId="urn:microsoft.com/office/officeart/2005/8/layout/chevron1"/>
    <dgm:cxn modelId="{950CFE4E-E480-45E4-8C03-FCA36B641CEC}" type="presParOf" srcId="{F6A610E3-D799-4019-AECC-E7324A926F72}" destId="{57624FA0-1144-4A99-A209-46EA9C8E05BC}" srcOrd="8" destOrd="0" presId="urn:microsoft.com/office/officeart/2005/8/layout/chevron1"/>
    <dgm:cxn modelId="{7E2FC0ED-8EAE-4890-B16B-B8D3FD8767BF}" type="presParOf" srcId="{F6A610E3-D799-4019-AECC-E7324A926F72}" destId="{C9203341-F9CA-4A69-BCCB-7A09A96C5C3E}" srcOrd="9" destOrd="0" presId="urn:microsoft.com/office/officeart/2005/8/layout/chevron1"/>
    <dgm:cxn modelId="{84D8C887-00D4-4C71-8EB5-E98C0EDBCF4A}"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35FFF125-25F1-4B67-9B05-2B941747E21F}"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6C743519-61B5-4228-BAB7-6F5103C197AF}" type="presOf" srcId="{A4684206-B71E-49B0-A81F-6AAF60F35946}" destId="{57624FA0-1144-4A99-A209-46EA9C8E05BC}"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A9335570-5F5F-46FB-AC46-E9CFB6360E1D}" type="presOf" srcId="{ADB76929-2C6B-41F6-AC44-4BCF9AF994E4}" destId="{D7174C0F-AD56-411D-AD51-529CB8CC3CBF}"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2ED823EF-0275-4608-A24C-9128DCD15C34}"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90FBB612-B31F-4071-B624-CE60BA511622}" type="presOf" srcId="{204CF97E-7C7B-403D-846D-F4B489C3D11E}" destId="{696D037E-262F-4588-956C-BED9E5F30918}" srcOrd="0" destOrd="0" presId="urn:microsoft.com/office/officeart/2005/8/layout/chevron1"/>
    <dgm:cxn modelId="{46F43EE8-46E5-40BA-B579-3B1400261AA5}" type="presOf" srcId="{A9037DF4-020A-4A29-9A16-87133ECA3CDE}" destId="{E9014802-3723-4D28-908F-026C90E4F73E}" srcOrd="0" destOrd="0" presId="urn:microsoft.com/office/officeart/2005/8/layout/chevron1"/>
    <dgm:cxn modelId="{3D061BEE-FC1C-4373-9E6B-3493945374F2}" type="presOf" srcId="{6F1D9560-30F7-4901-BBA3-2B8A3F9FCF19}" destId="{AEBBE919-B782-420F-B15B-5FC923C582C8}" srcOrd="0" destOrd="0" presId="urn:microsoft.com/office/officeart/2005/8/layout/chevron1"/>
    <dgm:cxn modelId="{4EDB7F81-5468-47B8-9EC5-E060037762B6}" type="presParOf" srcId="{F6A610E3-D799-4019-AECC-E7324A926F72}" destId="{696D037E-262F-4588-956C-BED9E5F30918}" srcOrd="0" destOrd="0" presId="urn:microsoft.com/office/officeart/2005/8/layout/chevron1"/>
    <dgm:cxn modelId="{FEE600F4-1741-41DC-8B56-A80C048F9D4C}" type="presParOf" srcId="{F6A610E3-D799-4019-AECC-E7324A926F72}" destId="{DAA3DC53-80A6-4498-8D40-233E4271B9E5}" srcOrd="1" destOrd="0" presId="urn:microsoft.com/office/officeart/2005/8/layout/chevron1"/>
    <dgm:cxn modelId="{6E0303F8-D7B9-4C47-8709-B18647B3BDAB}" type="presParOf" srcId="{F6A610E3-D799-4019-AECC-E7324A926F72}" destId="{D7174C0F-AD56-411D-AD51-529CB8CC3CBF}" srcOrd="2" destOrd="0" presId="urn:microsoft.com/office/officeart/2005/8/layout/chevron1"/>
    <dgm:cxn modelId="{AEEE15AA-3BB4-4871-A853-3D39540B067C}" type="presParOf" srcId="{F6A610E3-D799-4019-AECC-E7324A926F72}" destId="{C45F1F6F-83ED-4D23-B351-BBB5076820EA}" srcOrd="3" destOrd="0" presId="urn:microsoft.com/office/officeart/2005/8/layout/chevron1"/>
    <dgm:cxn modelId="{8176AC77-8D86-4E19-84D6-19E4FFC5966C}" type="presParOf" srcId="{F6A610E3-D799-4019-AECC-E7324A926F72}" destId="{AEBBE919-B782-420F-B15B-5FC923C582C8}" srcOrd="4" destOrd="0" presId="urn:microsoft.com/office/officeart/2005/8/layout/chevron1"/>
    <dgm:cxn modelId="{39A22B40-CCC8-48FD-B928-874459D54E99}" type="presParOf" srcId="{F6A610E3-D799-4019-AECC-E7324A926F72}" destId="{02DCAE6F-16D9-4893-ABA4-55B220052ECF}" srcOrd="5" destOrd="0" presId="urn:microsoft.com/office/officeart/2005/8/layout/chevron1"/>
    <dgm:cxn modelId="{30E3A2DF-A28A-49FE-81E3-D6597F535FA1}" type="presParOf" srcId="{F6A610E3-D799-4019-AECC-E7324A926F72}" destId="{E9014802-3723-4D28-908F-026C90E4F73E}" srcOrd="6" destOrd="0" presId="urn:microsoft.com/office/officeart/2005/8/layout/chevron1"/>
    <dgm:cxn modelId="{1629ED73-1D7B-448F-84B0-4645B96D2499}" type="presParOf" srcId="{F6A610E3-D799-4019-AECC-E7324A926F72}" destId="{25B51AD7-FB68-4E96-B4CB-2A4A8D75F6F6}" srcOrd="7" destOrd="0" presId="urn:microsoft.com/office/officeart/2005/8/layout/chevron1"/>
    <dgm:cxn modelId="{79114E97-E776-42D5-9BF1-5A47E077ED4D}" type="presParOf" srcId="{F6A610E3-D799-4019-AECC-E7324A926F72}" destId="{57624FA0-1144-4A99-A209-46EA9C8E05BC}" srcOrd="8" destOrd="0" presId="urn:microsoft.com/office/officeart/2005/8/layout/chevron1"/>
    <dgm:cxn modelId="{49720FEF-8372-482C-B521-D97104B16531}" type="presParOf" srcId="{F6A610E3-D799-4019-AECC-E7324A926F72}" destId="{C9203341-F9CA-4A69-BCCB-7A09A96C5C3E}" srcOrd="9" destOrd="0" presId="urn:microsoft.com/office/officeart/2005/8/layout/chevron1"/>
    <dgm:cxn modelId="{5F8D1171-CBB0-4929-88FF-068FC8834095}"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CBC12C7D-6691-488B-8DB4-4D075D6A962D}" type="presOf" srcId="{1230D929-599A-4D2C-942A-2CC0BC7CAB51}" destId="{D2AACEE6-C5FD-4240-B414-4FB5C93DF4CD}"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7E76D2F3-6C79-4418-AD0A-7158683F2BDE}"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F98FDFE2-F25A-4220-8ADB-47DCE71140C7}" type="presOf" srcId="{ADB76929-2C6B-41F6-AC44-4BCF9AF994E4}" destId="{D7174C0F-AD56-411D-AD51-529CB8CC3CBF}"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C339C189-4595-4052-8358-69CED9435277}" type="presOf" srcId="{7FC7B31E-77D9-457B-A21F-C71EC93B3B2E}" destId="{F6A610E3-D799-4019-AECC-E7324A926F72}"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48D46868-80D5-4F71-AE0E-17BD809CAC69}" type="presOf" srcId="{6F1D9560-30F7-4901-BBA3-2B8A3F9FCF19}" destId="{AEBBE919-B782-420F-B15B-5FC923C582C8}" srcOrd="0" destOrd="0" presId="urn:microsoft.com/office/officeart/2005/8/layout/chevron1"/>
    <dgm:cxn modelId="{52365CBD-9E46-41DD-AB54-0B45B7ECEA9C}"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5366E07C-3106-48A1-BFFD-3E44C01A7840}" type="presOf" srcId="{204CF97E-7C7B-403D-846D-F4B489C3D11E}" destId="{696D037E-262F-4588-956C-BED9E5F30918}" srcOrd="0" destOrd="0" presId="urn:microsoft.com/office/officeart/2005/8/layout/chevron1"/>
    <dgm:cxn modelId="{D7ED1269-67BC-4811-9E76-E967FDFFCC84}" type="presParOf" srcId="{F6A610E3-D799-4019-AECC-E7324A926F72}" destId="{696D037E-262F-4588-956C-BED9E5F30918}" srcOrd="0" destOrd="0" presId="urn:microsoft.com/office/officeart/2005/8/layout/chevron1"/>
    <dgm:cxn modelId="{4A628A91-1F1D-413B-9B50-2DF78C773D65}" type="presParOf" srcId="{F6A610E3-D799-4019-AECC-E7324A926F72}" destId="{DAA3DC53-80A6-4498-8D40-233E4271B9E5}" srcOrd="1" destOrd="0" presId="urn:microsoft.com/office/officeart/2005/8/layout/chevron1"/>
    <dgm:cxn modelId="{B0DC6ED2-8F04-4140-891A-B51B1BA39412}" type="presParOf" srcId="{F6A610E3-D799-4019-AECC-E7324A926F72}" destId="{D7174C0F-AD56-411D-AD51-529CB8CC3CBF}" srcOrd="2" destOrd="0" presId="urn:microsoft.com/office/officeart/2005/8/layout/chevron1"/>
    <dgm:cxn modelId="{9DE32DA0-F0BC-41C8-A37D-45DFD82371B2}" type="presParOf" srcId="{F6A610E3-D799-4019-AECC-E7324A926F72}" destId="{C45F1F6F-83ED-4D23-B351-BBB5076820EA}" srcOrd="3" destOrd="0" presId="urn:microsoft.com/office/officeart/2005/8/layout/chevron1"/>
    <dgm:cxn modelId="{48E4CFC0-F4DC-42E3-BC20-0C1691E78C4A}" type="presParOf" srcId="{F6A610E3-D799-4019-AECC-E7324A926F72}" destId="{AEBBE919-B782-420F-B15B-5FC923C582C8}" srcOrd="4" destOrd="0" presId="urn:microsoft.com/office/officeart/2005/8/layout/chevron1"/>
    <dgm:cxn modelId="{F933D6A2-63A4-4152-AA2A-412FD793B968}" type="presParOf" srcId="{F6A610E3-D799-4019-AECC-E7324A926F72}" destId="{02DCAE6F-16D9-4893-ABA4-55B220052ECF}" srcOrd="5" destOrd="0" presId="urn:microsoft.com/office/officeart/2005/8/layout/chevron1"/>
    <dgm:cxn modelId="{29642385-2104-42B4-83EC-D2658958FEF9}" type="presParOf" srcId="{F6A610E3-D799-4019-AECC-E7324A926F72}" destId="{E9014802-3723-4D28-908F-026C90E4F73E}" srcOrd="6" destOrd="0" presId="urn:microsoft.com/office/officeart/2005/8/layout/chevron1"/>
    <dgm:cxn modelId="{2DAEE77A-061E-4BBB-BFA6-B5340AAE749C}" type="presParOf" srcId="{F6A610E3-D799-4019-AECC-E7324A926F72}" destId="{25B51AD7-FB68-4E96-B4CB-2A4A8D75F6F6}" srcOrd="7" destOrd="0" presId="urn:microsoft.com/office/officeart/2005/8/layout/chevron1"/>
    <dgm:cxn modelId="{9C1B1F3A-534A-45B8-8870-CEB51BC83927}" type="presParOf" srcId="{F6A610E3-D799-4019-AECC-E7324A926F72}" destId="{57624FA0-1144-4A99-A209-46EA9C8E05BC}" srcOrd="8" destOrd="0" presId="urn:microsoft.com/office/officeart/2005/8/layout/chevron1"/>
    <dgm:cxn modelId="{6502DAA9-F76F-4499-81B9-1D670F214C15}" type="presParOf" srcId="{F6A610E3-D799-4019-AECC-E7324A926F72}" destId="{C9203341-F9CA-4A69-BCCB-7A09A96C5C3E}" srcOrd="9" destOrd="0" presId="urn:microsoft.com/office/officeart/2005/8/layout/chevron1"/>
    <dgm:cxn modelId="{37E93665-BA3D-45C3-AA95-ACB4CBD8AF66}"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8361BC11-D108-46B9-AA5A-FA09446FCDAC}" type="presOf" srcId="{7FC7B31E-77D9-457B-A21F-C71EC93B3B2E}" destId="{F6A610E3-D799-4019-AECC-E7324A926F72}"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3DFBB2A3-B1FC-4196-8859-DC20368DCC1D}" type="presOf" srcId="{6F1D9560-30F7-4901-BBA3-2B8A3F9FCF19}" destId="{AEBBE919-B782-420F-B15B-5FC923C582C8}" srcOrd="0" destOrd="0" presId="urn:microsoft.com/office/officeart/2005/8/layout/chevron1"/>
    <dgm:cxn modelId="{AFFC70DB-A10C-4B12-9AB3-A91B14D3A621}" type="presOf" srcId="{A4684206-B71E-49B0-A81F-6AAF60F35946}" destId="{57624FA0-1144-4A99-A209-46EA9C8E05BC}"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C3B0C181-FBC4-45A5-9B68-FD7958C2D8C4}" type="presOf" srcId="{A9037DF4-020A-4A29-9A16-87133ECA3CDE}" destId="{E9014802-3723-4D28-908F-026C90E4F73E}" srcOrd="0" destOrd="0" presId="urn:microsoft.com/office/officeart/2005/8/layout/chevron1"/>
    <dgm:cxn modelId="{6E148ED2-CB01-4055-8B3A-1B9D31DA4BBF}"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51FCEC63-876E-46D5-A929-B97367A2A0A2}" type="presOf" srcId="{204CF97E-7C7B-403D-846D-F4B489C3D11E}" destId="{696D037E-262F-4588-956C-BED9E5F30918}" srcOrd="0" destOrd="0" presId="urn:microsoft.com/office/officeart/2005/8/layout/chevron1"/>
    <dgm:cxn modelId="{5864C5C9-676F-4272-A9CC-42276BD0E9B5}" type="presOf" srcId="{1230D929-599A-4D2C-942A-2CC0BC7CAB51}" destId="{D2AACEE6-C5FD-4240-B414-4FB5C93DF4CD}" srcOrd="0" destOrd="0" presId="urn:microsoft.com/office/officeart/2005/8/layout/chevron1"/>
    <dgm:cxn modelId="{50B642E2-02DA-48BA-8BA0-B96C87B31AF2}" type="presParOf" srcId="{F6A610E3-D799-4019-AECC-E7324A926F72}" destId="{696D037E-262F-4588-956C-BED9E5F30918}" srcOrd="0" destOrd="0" presId="urn:microsoft.com/office/officeart/2005/8/layout/chevron1"/>
    <dgm:cxn modelId="{E813617E-0929-43C0-81A5-87F7FA6E11BF}" type="presParOf" srcId="{F6A610E3-D799-4019-AECC-E7324A926F72}" destId="{DAA3DC53-80A6-4498-8D40-233E4271B9E5}" srcOrd="1" destOrd="0" presId="urn:microsoft.com/office/officeart/2005/8/layout/chevron1"/>
    <dgm:cxn modelId="{741F6665-E5CB-4D43-B9AB-0BC07B1FDD02}" type="presParOf" srcId="{F6A610E3-D799-4019-AECC-E7324A926F72}" destId="{D7174C0F-AD56-411D-AD51-529CB8CC3CBF}" srcOrd="2" destOrd="0" presId="urn:microsoft.com/office/officeart/2005/8/layout/chevron1"/>
    <dgm:cxn modelId="{E666E21A-23C8-4F98-90E9-1941D0E467D1}" type="presParOf" srcId="{F6A610E3-D799-4019-AECC-E7324A926F72}" destId="{C45F1F6F-83ED-4D23-B351-BBB5076820EA}" srcOrd="3" destOrd="0" presId="urn:microsoft.com/office/officeart/2005/8/layout/chevron1"/>
    <dgm:cxn modelId="{86CCB238-CD36-4CE6-8D2D-DD1AAF4520E3}" type="presParOf" srcId="{F6A610E3-D799-4019-AECC-E7324A926F72}" destId="{AEBBE919-B782-420F-B15B-5FC923C582C8}" srcOrd="4" destOrd="0" presId="urn:microsoft.com/office/officeart/2005/8/layout/chevron1"/>
    <dgm:cxn modelId="{9D20E358-B242-4E4A-A1C5-96CA40B38BE3}" type="presParOf" srcId="{F6A610E3-D799-4019-AECC-E7324A926F72}" destId="{02DCAE6F-16D9-4893-ABA4-55B220052ECF}" srcOrd="5" destOrd="0" presId="urn:microsoft.com/office/officeart/2005/8/layout/chevron1"/>
    <dgm:cxn modelId="{5632FC89-B558-4DF6-A66A-7605F264A10F}" type="presParOf" srcId="{F6A610E3-D799-4019-AECC-E7324A926F72}" destId="{E9014802-3723-4D28-908F-026C90E4F73E}" srcOrd="6" destOrd="0" presId="urn:microsoft.com/office/officeart/2005/8/layout/chevron1"/>
    <dgm:cxn modelId="{931A639D-462A-4A36-B680-A03F8345840A}" type="presParOf" srcId="{F6A610E3-D799-4019-AECC-E7324A926F72}" destId="{25B51AD7-FB68-4E96-B4CB-2A4A8D75F6F6}" srcOrd="7" destOrd="0" presId="urn:microsoft.com/office/officeart/2005/8/layout/chevron1"/>
    <dgm:cxn modelId="{49C2508B-DCBB-413E-8434-4D0CA862D812}" type="presParOf" srcId="{F6A610E3-D799-4019-AECC-E7324A926F72}" destId="{57624FA0-1144-4A99-A209-46EA9C8E05BC}" srcOrd="8" destOrd="0" presId="urn:microsoft.com/office/officeart/2005/8/layout/chevron1"/>
    <dgm:cxn modelId="{379E5340-5254-43C4-9170-6FD1D70D6E69}" type="presParOf" srcId="{F6A610E3-D799-4019-AECC-E7324A926F72}" destId="{C9203341-F9CA-4A69-BCCB-7A09A96C5C3E}" srcOrd="9" destOrd="0" presId="urn:microsoft.com/office/officeart/2005/8/layout/chevron1"/>
    <dgm:cxn modelId="{891BA869-4DB3-404E-918D-97980B5C238E}"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1E52E261-F37E-4F90-B59D-5214F95A655F}" type="presOf" srcId="{ADB76929-2C6B-41F6-AC44-4BCF9AF994E4}" destId="{D7174C0F-AD56-411D-AD51-529CB8CC3CBF}"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315D956F-A8B8-4F29-BE8A-8BDE0FE3C130}" type="presOf" srcId="{204CF97E-7C7B-403D-846D-F4B489C3D11E}" destId="{696D037E-262F-4588-956C-BED9E5F3091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C858126F-6D2E-4E5D-B8CB-F60DD0DE39A5}" type="presOf" srcId="{1230D929-599A-4D2C-942A-2CC0BC7CAB51}" destId="{D2AACEE6-C5FD-4240-B414-4FB5C93DF4CD}" srcOrd="0" destOrd="0" presId="urn:microsoft.com/office/officeart/2005/8/layout/chevron1"/>
    <dgm:cxn modelId="{E9E5BDF4-5BA3-47A0-9074-685935100A5A}"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58ABA91F-7817-495A-97C1-171B82A62A75}" type="presOf" srcId="{A9037DF4-020A-4A29-9A16-87133ECA3CDE}" destId="{E9014802-3723-4D28-908F-026C90E4F73E}" srcOrd="0" destOrd="0" presId="urn:microsoft.com/office/officeart/2005/8/layout/chevron1"/>
    <dgm:cxn modelId="{966021F5-0F42-40B2-A035-3CD0F207E609}"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BD77658-A02F-47BF-B5B4-1655F0EE063C}" type="presOf" srcId="{A4684206-B71E-49B0-A81F-6AAF60F35946}" destId="{57624FA0-1144-4A99-A209-46EA9C8E05BC}" srcOrd="0" destOrd="0" presId="urn:microsoft.com/office/officeart/2005/8/layout/chevron1"/>
    <dgm:cxn modelId="{036E08F1-82F1-408A-A534-587C9153BC24}" type="presParOf" srcId="{F6A610E3-D799-4019-AECC-E7324A926F72}" destId="{696D037E-262F-4588-956C-BED9E5F30918}" srcOrd="0" destOrd="0" presId="urn:microsoft.com/office/officeart/2005/8/layout/chevron1"/>
    <dgm:cxn modelId="{DF80C205-F822-491A-88F5-E0DE9EF7C804}" type="presParOf" srcId="{F6A610E3-D799-4019-AECC-E7324A926F72}" destId="{DAA3DC53-80A6-4498-8D40-233E4271B9E5}" srcOrd="1" destOrd="0" presId="urn:microsoft.com/office/officeart/2005/8/layout/chevron1"/>
    <dgm:cxn modelId="{EBE4E273-6422-4B16-BAD3-6A974DEA5B79}" type="presParOf" srcId="{F6A610E3-D799-4019-AECC-E7324A926F72}" destId="{D7174C0F-AD56-411D-AD51-529CB8CC3CBF}" srcOrd="2" destOrd="0" presId="urn:microsoft.com/office/officeart/2005/8/layout/chevron1"/>
    <dgm:cxn modelId="{F45DA036-0A8F-4317-B63A-3E355E646018}" type="presParOf" srcId="{F6A610E3-D799-4019-AECC-E7324A926F72}" destId="{C45F1F6F-83ED-4D23-B351-BBB5076820EA}" srcOrd="3" destOrd="0" presId="urn:microsoft.com/office/officeart/2005/8/layout/chevron1"/>
    <dgm:cxn modelId="{AE37ECAC-C860-4C35-AF33-6BA38D702EC9}" type="presParOf" srcId="{F6A610E3-D799-4019-AECC-E7324A926F72}" destId="{AEBBE919-B782-420F-B15B-5FC923C582C8}" srcOrd="4" destOrd="0" presId="urn:microsoft.com/office/officeart/2005/8/layout/chevron1"/>
    <dgm:cxn modelId="{9792F84C-7A08-4E8A-8432-3F9A57F51AAC}" type="presParOf" srcId="{F6A610E3-D799-4019-AECC-E7324A926F72}" destId="{02DCAE6F-16D9-4893-ABA4-55B220052ECF}" srcOrd="5" destOrd="0" presId="urn:microsoft.com/office/officeart/2005/8/layout/chevron1"/>
    <dgm:cxn modelId="{249E744A-CA42-4B60-98BE-8D68121F1C90}" type="presParOf" srcId="{F6A610E3-D799-4019-AECC-E7324A926F72}" destId="{E9014802-3723-4D28-908F-026C90E4F73E}" srcOrd="6" destOrd="0" presId="urn:microsoft.com/office/officeart/2005/8/layout/chevron1"/>
    <dgm:cxn modelId="{C9449368-AF43-4E78-B5C7-A19BECF7FC71}" type="presParOf" srcId="{F6A610E3-D799-4019-AECC-E7324A926F72}" destId="{25B51AD7-FB68-4E96-B4CB-2A4A8D75F6F6}" srcOrd="7" destOrd="0" presId="urn:microsoft.com/office/officeart/2005/8/layout/chevron1"/>
    <dgm:cxn modelId="{56E1D881-0CA4-4814-96BE-C6AF7C1D3ADF}" type="presParOf" srcId="{F6A610E3-D799-4019-AECC-E7324A926F72}" destId="{57624FA0-1144-4A99-A209-46EA9C8E05BC}" srcOrd="8" destOrd="0" presId="urn:microsoft.com/office/officeart/2005/8/layout/chevron1"/>
    <dgm:cxn modelId="{53D132AC-8D70-4C48-BAC8-255253F1440B}" type="presParOf" srcId="{F6A610E3-D799-4019-AECC-E7324A926F72}" destId="{C9203341-F9CA-4A69-BCCB-7A09A96C5C3E}" srcOrd="9" destOrd="0" presId="urn:microsoft.com/office/officeart/2005/8/layout/chevron1"/>
    <dgm:cxn modelId="{A0278543-CBFE-46C4-8411-14460DB88EDE}"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5D0F486C-B2B5-40AF-8FE5-1837D6F32061}" type="presOf" srcId="{7FC7B31E-77D9-457B-A21F-C71EC93B3B2E}" destId="{F6A610E3-D799-4019-AECC-E7324A926F72}"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BA2D06E1-308C-479F-BE3C-340EBDAE1D23}" type="presOf" srcId="{A4684206-B71E-49B0-A81F-6AAF60F35946}" destId="{57624FA0-1144-4A99-A209-46EA9C8E05BC}" srcOrd="0" destOrd="0" presId="urn:microsoft.com/office/officeart/2005/8/layout/chevron1"/>
    <dgm:cxn modelId="{848D478D-CDA3-4F4A-9EF3-ED0E55046B0E}" type="presOf" srcId="{A9037DF4-020A-4A29-9A16-87133ECA3CDE}" destId="{E9014802-3723-4D28-908F-026C90E4F73E}"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CA7EFEBB-7BDA-4875-8A06-561AFDB20C77}" type="presOf" srcId="{204CF97E-7C7B-403D-846D-F4B489C3D11E}" destId="{696D037E-262F-4588-956C-BED9E5F30918}" srcOrd="0" destOrd="0" presId="urn:microsoft.com/office/officeart/2005/8/layout/chevron1"/>
    <dgm:cxn modelId="{6E837CD2-5384-4326-B9C7-E465C060D756}"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84432AA4-618E-4951-9A35-6E947D615CED}" type="presOf" srcId="{ADB76929-2C6B-41F6-AC44-4BCF9AF994E4}" destId="{D7174C0F-AD56-411D-AD51-529CB8CC3CBF}" srcOrd="0" destOrd="0" presId="urn:microsoft.com/office/officeart/2005/8/layout/chevron1"/>
    <dgm:cxn modelId="{62BE6717-F90D-4A84-AB11-F4A128D9049C}" type="presOf" srcId="{1230D929-599A-4D2C-942A-2CC0BC7CAB51}" destId="{D2AACEE6-C5FD-4240-B414-4FB5C93DF4CD}" srcOrd="0" destOrd="0" presId="urn:microsoft.com/office/officeart/2005/8/layout/chevron1"/>
    <dgm:cxn modelId="{A9CCFFAD-7261-40C8-BC14-A5D3399E3DFF}" type="presParOf" srcId="{F6A610E3-D799-4019-AECC-E7324A926F72}" destId="{696D037E-262F-4588-956C-BED9E5F30918}" srcOrd="0" destOrd="0" presId="urn:microsoft.com/office/officeart/2005/8/layout/chevron1"/>
    <dgm:cxn modelId="{F9CCF78E-6165-46E9-975C-AA396983239F}" type="presParOf" srcId="{F6A610E3-D799-4019-AECC-E7324A926F72}" destId="{DAA3DC53-80A6-4498-8D40-233E4271B9E5}" srcOrd="1" destOrd="0" presId="urn:microsoft.com/office/officeart/2005/8/layout/chevron1"/>
    <dgm:cxn modelId="{241B20D3-ADBB-4B18-9137-A16EE6134E80}" type="presParOf" srcId="{F6A610E3-D799-4019-AECC-E7324A926F72}" destId="{D7174C0F-AD56-411D-AD51-529CB8CC3CBF}" srcOrd="2" destOrd="0" presId="urn:microsoft.com/office/officeart/2005/8/layout/chevron1"/>
    <dgm:cxn modelId="{B439EFDA-2143-4955-A436-0851ACB4D977}" type="presParOf" srcId="{F6A610E3-D799-4019-AECC-E7324A926F72}" destId="{C45F1F6F-83ED-4D23-B351-BBB5076820EA}" srcOrd="3" destOrd="0" presId="urn:microsoft.com/office/officeart/2005/8/layout/chevron1"/>
    <dgm:cxn modelId="{D04EFB70-E3AD-4D9B-8772-52F07EEDA272}" type="presParOf" srcId="{F6A610E3-D799-4019-AECC-E7324A926F72}" destId="{AEBBE919-B782-420F-B15B-5FC923C582C8}" srcOrd="4" destOrd="0" presId="urn:microsoft.com/office/officeart/2005/8/layout/chevron1"/>
    <dgm:cxn modelId="{2385D794-7499-441F-B021-28F4FE1BCAD1}" type="presParOf" srcId="{F6A610E3-D799-4019-AECC-E7324A926F72}" destId="{02DCAE6F-16D9-4893-ABA4-55B220052ECF}" srcOrd="5" destOrd="0" presId="urn:microsoft.com/office/officeart/2005/8/layout/chevron1"/>
    <dgm:cxn modelId="{D602A3C8-7F6F-4A70-BA90-6075F1AA7912}" type="presParOf" srcId="{F6A610E3-D799-4019-AECC-E7324A926F72}" destId="{E9014802-3723-4D28-908F-026C90E4F73E}" srcOrd="6" destOrd="0" presId="urn:microsoft.com/office/officeart/2005/8/layout/chevron1"/>
    <dgm:cxn modelId="{93B4DEB2-364C-479C-9B60-D7058EF05620}" type="presParOf" srcId="{F6A610E3-D799-4019-AECC-E7324A926F72}" destId="{25B51AD7-FB68-4E96-B4CB-2A4A8D75F6F6}" srcOrd="7" destOrd="0" presId="urn:microsoft.com/office/officeart/2005/8/layout/chevron1"/>
    <dgm:cxn modelId="{67179DA4-EF84-4C60-9EB0-EEE3F8E1F318}" type="presParOf" srcId="{F6A610E3-D799-4019-AECC-E7324A926F72}" destId="{57624FA0-1144-4A99-A209-46EA9C8E05BC}" srcOrd="8" destOrd="0" presId="urn:microsoft.com/office/officeart/2005/8/layout/chevron1"/>
    <dgm:cxn modelId="{0CFC84BB-9B27-4945-8BD0-C1125D915853}" type="presParOf" srcId="{F6A610E3-D799-4019-AECC-E7324A926F72}" destId="{C9203341-F9CA-4A69-BCCB-7A09A96C5C3E}" srcOrd="9" destOrd="0" presId="urn:microsoft.com/office/officeart/2005/8/layout/chevron1"/>
    <dgm:cxn modelId="{8931B60F-18DD-4F47-A0C3-3C2F127279B3}"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1A0F325F-CC6B-4E6B-A619-D7C36881B644}" type="presOf" srcId="{204CF97E-7C7B-403D-846D-F4B489C3D11E}" destId="{696D037E-262F-4588-956C-BED9E5F3091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1C39005E-A29F-4503-9155-542138EBEE81}" type="presOf" srcId="{1230D929-599A-4D2C-942A-2CC0BC7CAB51}" destId="{D2AACEE6-C5FD-4240-B414-4FB5C93DF4CD}"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E0C96200-0607-4831-8332-A4A2B2D34704}" type="presOf" srcId="{A4684206-B71E-49B0-A81F-6AAF60F35946}" destId="{57624FA0-1144-4A99-A209-46EA9C8E05BC}" srcOrd="0" destOrd="0" presId="urn:microsoft.com/office/officeart/2005/8/layout/chevron1"/>
    <dgm:cxn modelId="{36C8041D-83F0-4778-9C73-89902855748D}"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58E49068-0DB7-4DDB-8083-CEFC5DEB54C5}" type="presOf" srcId="{6F1D9560-30F7-4901-BBA3-2B8A3F9FCF19}" destId="{AEBBE919-B782-420F-B15B-5FC923C582C8}" srcOrd="0" destOrd="0" presId="urn:microsoft.com/office/officeart/2005/8/layout/chevron1"/>
    <dgm:cxn modelId="{BB8955F5-CE17-42E1-B61B-2B115BA52129}" type="presOf" srcId="{A9037DF4-020A-4A29-9A16-87133ECA3CDE}" destId="{E9014802-3723-4D28-908F-026C90E4F73E}" srcOrd="0" destOrd="0" presId="urn:microsoft.com/office/officeart/2005/8/layout/chevron1"/>
    <dgm:cxn modelId="{E0E02C81-BCD8-41C4-9BBD-A636F93BB280}" type="presOf" srcId="{ADB76929-2C6B-41F6-AC44-4BCF9AF994E4}" destId="{D7174C0F-AD56-411D-AD51-529CB8CC3CBF}" srcOrd="0" destOrd="0" presId="urn:microsoft.com/office/officeart/2005/8/layout/chevron1"/>
    <dgm:cxn modelId="{5040ED03-FB80-48D5-BEB5-E43EE30E406A}" type="presParOf" srcId="{F6A610E3-D799-4019-AECC-E7324A926F72}" destId="{696D037E-262F-4588-956C-BED9E5F30918}" srcOrd="0" destOrd="0" presId="urn:microsoft.com/office/officeart/2005/8/layout/chevron1"/>
    <dgm:cxn modelId="{24BDE3FB-061E-4237-8BE0-8BC887356938}" type="presParOf" srcId="{F6A610E3-D799-4019-AECC-E7324A926F72}" destId="{DAA3DC53-80A6-4498-8D40-233E4271B9E5}" srcOrd="1" destOrd="0" presId="urn:microsoft.com/office/officeart/2005/8/layout/chevron1"/>
    <dgm:cxn modelId="{C4EA7115-8655-4B1F-ACAC-8BC87949846C}" type="presParOf" srcId="{F6A610E3-D799-4019-AECC-E7324A926F72}" destId="{D7174C0F-AD56-411D-AD51-529CB8CC3CBF}" srcOrd="2" destOrd="0" presId="urn:microsoft.com/office/officeart/2005/8/layout/chevron1"/>
    <dgm:cxn modelId="{01BDFC0D-9B92-4194-9ACA-C96DE70E35CA}" type="presParOf" srcId="{F6A610E3-D799-4019-AECC-E7324A926F72}" destId="{C45F1F6F-83ED-4D23-B351-BBB5076820EA}" srcOrd="3" destOrd="0" presId="urn:microsoft.com/office/officeart/2005/8/layout/chevron1"/>
    <dgm:cxn modelId="{852A5245-2955-4116-BF3D-FDA2F8A963B4}" type="presParOf" srcId="{F6A610E3-D799-4019-AECC-E7324A926F72}" destId="{AEBBE919-B782-420F-B15B-5FC923C582C8}" srcOrd="4" destOrd="0" presId="urn:microsoft.com/office/officeart/2005/8/layout/chevron1"/>
    <dgm:cxn modelId="{338C127D-83F6-4700-B804-CDCDE8716AB7}" type="presParOf" srcId="{F6A610E3-D799-4019-AECC-E7324A926F72}" destId="{02DCAE6F-16D9-4893-ABA4-55B220052ECF}" srcOrd="5" destOrd="0" presId="urn:microsoft.com/office/officeart/2005/8/layout/chevron1"/>
    <dgm:cxn modelId="{0CF8ABC0-9ACB-4B50-AB4F-9ECC7B082D36}" type="presParOf" srcId="{F6A610E3-D799-4019-AECC-E7324A926F72}" destId="{E9014802-3723-4D28-908F-026C90E4F73E}" srcOrd="6" destOrd="0" presId="urn:microsoft.com/office/officeart/2005/8/layout/chevron1"/>
    <dgm:cxn modelId="{B28042A3-BAC0-4DC4-B81A-8380F023838D}" type="presParOf" srcId="{F6A610E3-D799-4019-AECC-E7324A926F72}" destId="{25B51AD7-FB68-4E96-B4CB-2A4A8D75F6F6}" srcOrd="7" destOrd="0" presId="urn:microsoft.com/office/officeart/2005/8/layout/chevron1"/>
    <dgm:cxn modelId="{B0E5CFF7-C098-49B1-A94A-C372C97619DC}" type="presParOf" srcId="{F6A610E3-D799-4019-AECC-E7324A926F72}" destId="{57624FA0-1144-4A99-A209-46EA9C8E05BC}" srcOrd="8" destOrd="0" presId="urn:microsoft.com/office/officeart/2005/8/layout/chevron1"/>
    <dgm:cxn modelId="{2A345FC7-8D4D-4B96-BE62-7FA1A4465716}" type="presParOf" srcId="{F6A610E3-D799-4019-AECC-E7324A926F72}" destId="{C9203341-F9CA-4A69-BCCB-7A09A96C5C3E}" srcOrd="9" destOrd="0" presId="urn:microsoft.com/office/officeart/2005/8/layout/chevron1"/>
    <dgm:cxn modelId="{FAD58C6A-5195-4CAD-B456-FA5CE9F034AB}"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1D001322-F10C-4FBC-8942-A8DB46E6DB91}" type="presOf" srcId="{204CF97E-7C7B-403D-846D-F4B489C3D11E}" destId="{696D037E-262F-4588-956C-BED9E5F3091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17DDA322-D972-4F79-92DE-F531B7235D08}"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A0252CAC-3E39-4994-9D65-4C729C270E22}" type="presOf" srcId="{A4684206-B71E-49B0-A81F-6AAF60F35946}" destId="{57624FA0-1144-4A99-A209-46EA9C8E05BC}"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7F6EBEF5-516B-46DE-8696-DAC06E7C7725}" type="presOf" srcId="{ADB76929-2C6B-41F6-AC44-4BCF9AF994E4}" destId="{D7174C0F-AD56-411D-AD51-529CB8CC3CBF}" srcOrd="0" destOrd="0" presId="urn:microsoft.com/office/officeart/2005/8/layout/chevron1"/>
    <dgm:cxn modelId="{ACCEA98C-BD26-400E-9B32-C2A829FF2BC6}" type="presOf" srcId="{7FC7B31E-77D9-457B-A21F-C71EC93B3B2E}" destId="{F6A610E3-D799-4019-AECC-E7324A926F72}" srcOrd="0" destOrd="0" presId="urn:microsoft.com/office/officeart/2005/8/layout/chevron1"/>
    <dgm:cxn modelId="{38214A7D-A71B-4230-9440-5B203F8D2FFA}"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5AB49ED3-C1FA-4E3C-86AD-D60DF9ECADAB}" type="presOf" srcId="{6F1D9560-30F7-4901-BBA3-2B8A3F9FCF19}" destId="{AEBBE919-B782-420F-B15B-5FC923C582C8}" srcOrd="0" destOrd="0" presId="urn:microsoft.com/office/officeart/2005/8/layout/chevron1"/>
    <dgm:cxn modelId="{D655B377-624F-4FDF-A570-95C01ED291FE}" type="presParOf" srcId="{F6A610E3-D799-4019-AECC-E7324A926F72}" destId="{696D037E-262F-4588-956C-BED9E5F30918}" srcOrd="0" destOrd="0" presId="urn:microsoft.com/office/officeart/2005/8/layout/chevron1"/>
    <dgm:cxn modelId="{9A54568D-7229-4AD5-8893-43B9DFC24A22}" type="presParOf" srcId="{F6A610E3-D799-4019-AECC-E7324A926F72}" destId="{DAA3DC53-80A6-4498-8D40-233E4271B9E5}" srcOrd="1" destOrd="0" presId="urn:microsoft.com/office/officeart/2005/8/layout/chevron1"/>
    <dgm:cxn modelId="{0E6BB335-4300-4993-90EF-3B60AE1A44BF}" type="presParOf" srcId="{F6A610E3-D799-4019-AECC-E7324A926F72}" destId="{D7174C0F-AD56-411D-AD51-529CB8CC3CBF}" srcOrd="2" destOrd="0" presId="urn:microsoft.com/office/officeart/2005/8/layout/chevron1"/>
    <dgm:cxn modelId="{A2CB9EEF-BCC7-48BB-BA22-3C495FD3107B}" type="presParOf" srcId="{F6A610E3-D799-4019-AECC-E7324A926F72}" destId="{C45F1F6F-83ED-4D23-B351-BBB5076820EA}" srcOrd="3" destOrd="0" presId="urn:microsoft.com/office/officeart/2005/8/layout/chevron1"/>
    <dgm:cxn modelId="{ECC3FAB6-82FC-4752-9092-CC345D3C5D05}" type="presParOf" srcId="{F6A610E3-D799-4019-AECC-E7324A926F72}" destId="{AEBBE919-B782-420F-B15B-5FC923C582C8}" srcOrd="4" destOrd="0" presId="urn:microsoft.com/office/officeart/2005/8/layout/chevron1"/>
    <dgm:cxn modelId="{3FFCD81B-E968-4BEB-B826-839074A39A89}" type="presParOf" srcId="{F6A610E3-D799-4019-AECC-E7324A926F72}" destId="{02DCAE6F-16D9-4893-ABA4-55B220052ECF}" srcOrd="5" destOrd="0" presId="urn:microsoft.com/office/officeart/2005/8/layout/chevron1"/>
    <dgm:cxn modelId="{A5C14571-F7EC-4471-AB12-2D8F749D9F83}" type="presParOf" srcId="{F6A610E3-D799-4019-AECC-E7324A926F72}" destId="{E9014802-3723-4D28-908F-026C90E4F73E}" srcOrd="6" destOrd="0" presId="urn:microsoft.com/office/officeart/2005/8/layout/chevron1"/>
    <dgm:cxn modelId="{92AC1B58-B6A9-4910-B513-BF97A4432A61}" type="presParOf" srcId="{F6A610E3-D799-4019-AECC-E7324A926F72}" destId="{25B51AD7-FB68-4E96-B4CB-2A4A8D75F6F6}" srcOrd="7" destOrd="0" presId="urn:microsoft.com/office/officeart/2005/8/layout/chevron1"/>
    <dgm:cxn modelId="{86C955AA-754A-4DE5-9696-A1795426580F}" type="presParOf" srcId="{F6A610E3-D799-4019-AECC-E7324A926F72}" destId="{57624FA0-1144-4A99-A209-46EA9C8E05BC}" srcOrd="8" destOrd="0" presId="urn:microsoft.com/office/officeart/2005/8/layout/chevron1"/>
    <dgm:cxn modelId="{0C614BF2-78D3-4FF1-ABAE-C1A5751F057B}" type="presParOf" srcId="{F6A610E3-D799-4019-AECC-E7324A926F72}" destId="{C9203341-F9CA-4A69-BCCB-7A09A96C5C3E}" srcOrd="9" destOrd="0" presId="urn:microsoft.com/office/officeart/2005/8/layout/chevron1"/>
    <dgm:cxn modelId="{8A7D6165-04F5-4D50-BB66-A7B1DED61517}"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947FCE9A-EB6E-49EF-A3E1-46E3D2FD78A3}" type="presOf" srcId="{6F1D9560-30F7-4901-BBA3-2B8A3F9FCF19}" destId="{AEBBE919-B782-420F-B15B-5FC923C582C8}"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413815E7-F3C4-4409-9B05-12220218BA69}" type="presOf" srcId="{7FC7B31E-77D9-457B-A21F-C71EC93B3B2E}" destId="{F6A610E3-D799-4019-AECC-E7324A926F72}" srcOrd="0" destOrd="0" presId="urn:microsoft.com/office/officeart/2005/8/layout/chevron1"/>
    <dgm:cxn modelId="{11A134EE-1915-4F20-834F-B008CE5F83A1}"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4275B497-078C-4CFD-94B6-AD04E2001EF9}" type="presOf" srcId="{ADB76929-2C6B-41F6-AC44-4BCF9AF994E4}" destId="{D7174C0F-AD56-411D-AD51-529CB8CC3CBF}"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0F6BA22B-9C55-4CCD-BFFC-C354FBF8532C}" type="presOf" srcId="{A4684206-B71E-49B0-A81F-6AAF60F35946}" destId="{57624FA0-1144-4A99-A209-46EA9C8E05BC}"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2A657F33-9E11-43E0-B9E4-62D9B27617DF}"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8B73AFB3-8186-4F66-B359-4C3CDBDECE9E}" type="presOf" srcId="{204CF97E-7C7B-403D-846D-F4B489C3D11E}" destId="{696D037E-262F-4588-956C-BED9E5F30918}" srcOrd="0" destOrd="0" presId="urn:microsoft.com/office/officeart/2005/8/layout/chevron1"/>
    <dgm:cxn modelId="{FDB4CBFE-FBD2-4412-8AE4-F2332A7A9403}" type="presParOf" srcId="{F6A610E3-D799-4019-AECC-E7324A926F72}" destId="{696D037E-262F-4588-956C-BED9E5F30918}" srcOrd="0" destOrd="0" presId="urn:microsoft.com/office/officeart/2005/8/layout/chevron1"/>
    <dgm:cxn modelId="{7DFF1E7F-D12F-4692-8D93-4C9E0EC8286C}" type="presParOf" srcId="{F6A610E3-D799-4019-AECC-E7324A926F72}" destId="{DAA3DC53-80A6-4498-8D40-233E4271B9E5}" srcOrd="1" destOrd="0" presId="urn:microsoft.com/office/officeart/2005/8/layout/chevron1"/>
    <dgm:cxn modelId="{71825FEF-0845-4B5C-8961-9EB0E4492FEF}" type="presParOf" srcId="{F6A610E3-D799-4019-AECC-E7324A926F72}" destId="{D7174C0F-AD56-411D-AD51-529CB8CC3CBF}" srcOrd="2" destOrd="0" presId="urn:microsoft.com/office/officeart/2005/8/layout/chevron1"/>
    <dgm:cxn modelId="{986D08B6-26AE-464F-B87F-9DD0270D06D1}" type="presParOf" srcId="{F6A610E3-D799-4019-AECC-E7324A926F72}" destId="{C45F1F6F-83ED-4D23-B351-BBB5076820EA}" srcOrd="3" destOrd="0" presId="urn:microsoft.com/office/officeart/2005/8/layout/chevron1"/>
    <dgm:cxn modelId="{DD5E889B-ECF5-4ED8-8640-0C70D6CA0159}" type="presParOf" srcId="{F6A610E3-D799-4019-AECC-E7324A926F72}" destId="{AEBBE919-B782-420F-B15B-5FC923C582C8}" srcOrd="4" destOrd="0" presId="urn:microsoft.com/office/officeart/2005/8/layout/chevron1"/>
    <dgm:cxn modelId="{26A00BAA-97AE-4838-82C1-ED341B6000DC}" type="presParOf" srcId="{F6A610E3-D799-4019-AECC-E7324A926F72}" destId="{02DCAE6F-16D9-4893-ABA4-55B220052ECF}" srcOrd="5" destOrd="0" presId="urn:microsoft.com/office/officeart/2005/8/layout/chevron1"/>
    <dgm:cxn modelId="{9E58162C-5098-44DE-B541-75DDD22D11B0}" type="presParOf" srcId="{F6A610E3-D799-4019-AECC-E7324A926F72}" destId="{E9014802-3723-4D28-908F-026C90E4F73E}" srcOrd="6" destOrd="0" presId="urn:microsoft.com/office/officeart/2005/8/layout/chevron1"/>
    <dgm:cxn modelId="{DE139440-4A8A-4439-A1F8-91DD26AE28AB}" type="presParOf" srcId="{F6A610E3-D799-4019-AECC-E7324A926F72}" destId="{25B51AD7-FB68-4E96-B4CB-2A4A8D75F6F6}" srcOrd="7" destOrd="0" presId="urn:microsoft.com/office/officeart/2005/8/layout/chevron1"/>
    <dgm:cxn modelId="{417E7E54-D9EF-44CC-9E22-3DD12FBE3CFA}" type="presParOf" srcId="{F6A610E3-D799-4019-AECC-E7324A926F72}" destId="{57624FA0-1144-4A99-A209-46EA9C8E05BC}" srcOrd="8" destOrd="0" presId="urn:microsoft.com/office/officeart/2005/8/layout/chevron1"/>
    <dgm:cxn modelId="{E6885FBF-B138-49D3-A637-626F59B3A19A}" type="presParOf" srcId="{F6A610E3-D799-4019-AECC-E7324A926F72}" destId="{C9203341-F9CA-4A69-BCCB-7A09A96C5C3E}" srcOrd="9" destOrd="0" presId="urn:microsoft.com/office/officeart/2005/8/layout/chevron1"/>
    <dgm:cxn modelId="{0679B85C-FED8-45B1-BD5A-4648B96EB1E5}"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AD2AFB50-060D-48A2-9A29-63FB3E501F85}" srcId="{7FC7B31E-77D9-457B-A21F-C71EC93B3B2E}" destId="{204CF97E-7C7B-403D-846D-F4B489C3D11E}" srcOrd="0" destOrd="0" parTransId="{B8645D9A-B31E-4FC5-B908-DD8317DD2D72}" sibTransId="{4C101A87-2316-4FC1-A5CC-E467F49231A9}"/>
    <dgm:cxn modelId="{B1AC7460-217B-41C2-B2D2-B528146F3B8E}" srcId="{7FC7B31E-77D9-457B-A21F-C71EC93B3B2E}" destId="{6F1D9560-30F7-4901-BBA3-2B8A3F9FCF19}" srcOrd="2" destOrd="0" parTransId="{F3ACBA97-F7BB-49D8-BA16-4CFB0C10C86C}" sibTransId="{F9911C66-16AC-43F2-AE36-4E6924773341}"/>
    <dgm:cxn modelId="{9EA3352D-E020-4E33-9071-D28CD52757B9}" type="presOf" srcId="{204CF97E-7C7B-403D-846D-F4B489C3D11E}" destId="{696D037E-262F-4588-956C-BED9E5F30918}"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4B3E3AC0-E1BB-4F31-A713-02DA2D57D7E7}" type="presOf" srcId="{ADB76929-2C6B-41F6-AC44-4BCF9AF994E4}" destId="{D7174C0F-AD56-411D-AD51-529CB8CC3CBF}" srcOrd="0" destOrd="0" presId="urn:microsoft.com/office/officeart/2005/8/layout/chevron1"/>
    <dgm:cxn modelId="{3B1D34CA-B741-41DC-9E77-BDEAA7237BA9}" type="presOf" srcId="{A9037DF4-020A-4A29-9A16-87133ECA3CDE}" destId="{E9014802-3723-4D28-908F-026C90E4F73E}"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830B8B41-BDB0-4676-BCB6-055C56523CC4}" type="presOf" srcId="{1230D929-599A-4D2C-942A-2CC0BC7CAB51}" destId="{D2AACEE6-C5FD-4240-B414-4FB5C93DF4CD}" srcOrd="0" destOrd="0" presId="urn:microsoft.com/office/officeart/2005/8/layout/chevron1"/>
    <dgm:cxn modelId="{AF09FCED-F25E-415A-AE98-599168A55002}" type="presOf" srcId="{6F1D9560-30F7-4901-BBA3-2B8A3F9FCF19}" destId="{AEBBE919-B782-420F-B15B-5FC923C582C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DB384AE4-61AE-43A8-9DE4-BD031FF451F9}" srcId="{7FC7B31E-77D9-457B-A21F-C71EC93B3B2E}" destId="{A9037DF4-020A-4A29-9A16-87133ECA3CDE}" srcOrd="3" destOrd="0" parTransId="{66A13522-A01C-480E-B323-034A8F467525}" sibTransId="{5989F8C2-A2AD-48CE-BEDC-FD0EC753D9DE}"/>
    <dgm:cxn modelId="{D173D07E-4EEC-43A9-9982-2B1FE9DD62D1}" type="presOf" srcId="{A4684206-B71E-49B0-A81F-6AAF60F35946}" destId="{57624FA0-1144-4A99-A209-46EA9C8E05BC}" srcOrd="0" destOrd="0" presId="urn:microsoft.com/office/officeart/2005/8/layout/chevron1"/>
    <dgm:cxn modelId="{EC9439F3-FBF5-4ECC-B337-1947A98AEAD3}" type="presOf" srcId="{7FC7B31E-77D9-457B-A21F-C71EC93B3B2E}" destId="{F6A610E3-D799-4019-AECC-E7324A926F72}" srcOrd="0" destOrd="0" presId="urn:microsoft.com/office/officeart/2005/8/layout/chevron1"/>
    <dgm:cxn modelId="{38341608-4387-4C38-8C19-137926CA6F40}" type="presParOf" srcId="{F6A610E3-D799-4019-AECC-E7324A926F72}" destId="{696D037E-262F-4588-956C-BED9E5F30918}" srcOrd="0" destOrd="0" presId="urn:microsoft.com/office/officeart/2005/8/layout/chevron1"/>
    <dgm:cxn modelId="{9705529D-B62C-4435-9378-344C4F77F7AE}" type="presParOf" srcId="{F6A610E3-D799-4019-AECC-E7324A926F72}" destId="{DAA3DC53-80A6-4498-8D40-233E4271B9E5}" srcOrd="1" destOrd="0" presId="urn:microsoft.com/office/officeart/2005/8/layout/chevron1"/>
    <dgm:cxn modelId="{AF03D00A-DEFD-405A-9452-5B77EDD2491C}" type="presParOf" srcId="{F6A610E3-D799-4019-AECC-E7324A926F72}" destId="{D7174C0F-AD56-411D-AD51-529CB8CC3CBF}" srcOrd="2" destOrd="0" presId="urn:microsoft.com/office/officeart/2005/8/layout/chevron1"/>
    <dgm:cxn modelId="{5E46D38E-54EE-4C20-9DD9-90097F1CFAF5}" type="presParOf" srcId="{F6A610E3-D799-4019-AECC-E7324A926F72}" destId="{C45F1F6F-83ED-4D23-B351-BBB5076820EA}" srcOrd="3" destOrd="0" presId="urn:microsoft.com/office/officeart/2005/8/layout/chevron1"/>
    <dgm:cxn modelId="{05CA579E-8C36-4D66-AF98-4E68545B83C5}" type="presParOf" srcId="{F6A610E3-D799-4019-AECC-E7324A926F72}" destId="{AEBBE919-B782-420F-B15B-5FC923C582C8}" srcOrd="4" destOrd="0" presId="urn:microsoft.com/office/officeart/2005/8/layout/chevron1"/>
    <dgm:cxn modelId="{5D121556-E119-44D4-B2F4-E9B2CDA9329F}" type="presParOf" srcId="{F6A610E3-D799-4019-AECC-E7324A926F72}" destId="{02DCAE6F-16D9-4893-ABA4-55B220052ECF}" srcOrd="5" destOrd="0" presId="urn:microsoft.com/office/officeart/2005/8/layout/chevron1"/>
    <dgm:cxn modelId="{902E37E8-6BEC-4787-A9E2-55DE5DCDEDD7}" type="presParOf" srcId="{F6A610E3-D799-4019-AECC-E7324A926F72}" destId="{E9014802-3723-4D28-908F-026C90E4F73E}" srcOrd="6" destOrd="0" presId="urn:microsoft.com/office/officeart/2005/8/layout/chevron1"/>
    <dgm:cxn modelId="{6B75524D-3BB9-4131-81B3-3CD6B3BC1E47}" type="presParOf" srcId="{F6A610E3-D799-4019-AECC-E7324A926F72}" destId="{25B51AD7-FB68-4E96-B4CB-2A4A8D75F6F6}" srcOrd="7" destOrd="0" presId="urn:microsoft.com/office/officeart/2005/8/layout/chevron1"/>
    <dgm:cxn modelId="{1C329DAC-0DC4-42FE-ABB7-06E2DC1902B0}" type="presParOf" srcId="{F6A610E3-D799-4019-AECC-E7324A926F72}" destId="{57624FA0-1144-4A99-A209-46EA9C8E05BC}" srcOrd="8" destOrd="0" presId="urn:microsoft.com/office/officeart/2005/8/layout/chevron1"/>
    <dgm:cxn modelId="{20C29FF1-03A8-4032-B941-9AD31001672A}" type="presParOf" srcId="{F6A610E3-D799-4019-AECC-E7324A926F72}" destId="{C9203341-F9CA-4A69-BCCB-7A09A96C5C3E}" srcOrd="9" destOrd="0" presId="urn:microsoft.com/office/officeart/2005/8/layout/chevron1"/>
    <dgm:cxn modelId="{E703E28E-DF20-49D2-8FF5-EF40B49D9446}"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9AC6C96C-37AB-45FC-8CF9-357B6E325F01}"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9C11D2E8-8A0E-4D26-803E-156312AB45F6}" type="presOf" srcId="{A9037DF4-020A-4A29-9A16-87133ECA3CDE}" destId="{E9014802-3723-4D28-908F-026C90E4F73E}"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75EA05B5-F2A7-4CA6-90E6-CAC2CC87B55F}" type="presOf" srcId="{204CF97E-7C7B-403D-846D-F4B489C3D11E}" destId="{696D037E-262F-4588-956C-BED9E5F3091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40F1B9A1-BC29-48D9-B29D-41986E6A30E2}" type="presOf" srcId="{7FC7B31E-77D9-457B-A21F-C71EC93B3B2E}" destId="{F6A610E3-D799-4019-AECC-E7324A926F72}" srcOrd="0" destOrd="0" presId="urn:microsoft.com/office/officeart/2005/8/layout/chevron1"/>
    <dgm:cxn modelId="{D03865EE-40F0-485B-944D-161B7A581F59}" type="presOf" srcId="{6F1D9560-30F7-4901-BBA3-2B8A3F9FCF19}" destId="{AEBBE919-B782-420F-B15B-5FC923C582C8}" srcOrd="0" destOrd="0" presId="urn:microsoft.com/office/officeart/2005/8/layout/chevron1"/>
    <dgm:cxn modelId="{F551E779-ECB5-488C-B984-667C16EE30A6}"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AFB5070-EF4F-4709-AB03-949F1EB080AC}" type="presOf" srcId="{A4684206-B71E-49B0-A81F-6AAF60F35946}" destId="{57624FA0-1144-4A99-A209-46EA9C8E05BC}" srcOrd="0" destOrd="0" presId="urn:microsoft.com/office/officeart/2005/8/layout/chevron1"/>
    <dgm:cxn modelId="{BB2FC93B-2027-481C-85C6-ECFDF80EE6E3}" type="presParOf" srcId="{F6A610E3-D799-4019-AECC-E7324A926F72}" destId="{696D037E-262F-4588-956C-BED9E5F30918}" srcOrd="0" destOrd="0" presId="urn:microsoft.com/office/officeart/2005/8/layout/chevron1"/>
    <dgm:cxn modelId="{348C808C-CD89-4695-B09D-121E16D5673F}" type="presParOf" srcId="{F6A610E3-D799-4019-AECC-E7324A926F72}" destId="{DAA3DC53-80A6-4498-8D40-233E4271B9E5}" srcOrd="1" destOrd="0" presId="urn:microsoft.com/office/officeart/2005/8/layout/chevron1"/>
    <dgm:cxn modelId="{35D98E58-B0A5-40B8-9DDC-76CA1147F5B1}" type="presParOf" srcId="{F6A610E3-D799-4019-AECC-E7324A926F72}" destId="{D7174C0F-AD56-411D-AD51-529CB8CC3CBF}" srcOrd="2" destOrd="0" presId="urn:microsoft.com/office/officeart/2005/8/layout/chevron1"/>
    <dgm:cxn modelId="{12E098E3-2B99-463A-A4FB-BB3D9A270371}" type="presParOf" srcId="{F6A610E3-D799-4019-AECC-E7324A926F72}" destId="{C45F1F6F-83ED-4D23-B351-BBB5076820EA}" srcOrd="3" destOrd="0" presId="urn:microsoft.com/office/officeart/2005/8/layout/chevron1"/>
    <dgm:cxn modelId="{5C43212F-2466-45F0-A1ED-7FD2CAC24F0F}" type="presParOf" srcId="{F6A610E3-D799-4019-AECC-E7324A926F72}" destId="{AEBBE919-B782-420F-B15B-5FC923C582C8}" srcOrd="4" destOrd="0" presId="urn:microsoft.com/office/officeart/2005/8/layout/chevron1"/>
    <dgm:cxn modelId="{E3AB7A57-1D34-496D-A6FA-E4A548CF0FD4}" type="presParOf" srcId="{F6A610E3-D799-4019-AECC-E7324A926F72}" destId="{02DCAE6F-16D9-4893-ABA4-55B220052ECF}" srcOrd="5" destOrd="0" presId="urn:microsoft.com/office/officeart/2005/8/layout/chevron1"/>
    <dgm:cxn modelId="{2C93C920-D5CE-496B-9234-59E5C1B8455E}" type="presParOf" srcId="{F6A610E3-D799-4019-AECC-E7324A926F72}" destId="{E9014802-3723-4D28-908F-026C90E4F73E}" srcOrd="6" destOrd="0" presId="urn:microsoft.com/office/officeart/2005/8/layout/chevron1"/>
    <dgm:cxn modelId="{BC77D44E-3DAE-400A-BE7F-89F812B04712}" type="presParOf" srcId="{F6A610E3-D799-4019-AECC-E7324A926F72}" destId="{25B51AD7-FB68-4E96-B4CB-2A4A8D75F6F6}" srcOrd="7" destOrd="0" presId="urn:microsoft.com/office/officeart/2005/8/layout/chevron1"/>
    <dgm:cxn modelId="{A4302508-CE58-4C24-8ED6-094906E39F58}" type="presParOf" srcId="{F6A610E3-D799-4019-AECC-E7324A926F72}" destId="{57624FA0-1144-4A99-A209-46EA9C8E05BC}" srcOrd="8" destOrd="0" presId="urn:microsoft.com/office/officeart/2005/8/layout/chevron1"/>
    <dgm:cxn modelId="{16E3A0AA-74EC-46D7-AD37-9D8DB5D48313}" type="presParOf" srcId="{F6A610E3-D799-4019-AECC-E7324A926F72}" destId="{C9203341-F9CA-4A69-BCCB-7A09A96C5C3E}" srcOrd="9" destOrd="0" presId="urn:microsoft.com/office/officeart/2005/8/layout/chevron1"/>
    <dgm:cxn modelId="{318CDDEF-0981-4A55-9E10-3A07898663DE}"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ECA8B2EA-21DE-47B5-9407-182841F2C311}" type="presOf" srcId="{6F1D9560-30F7-4901-BBA3-2B8A3F9FCF19}" destId="{AEBBE919-B782-420F-B15B-5FC923C582C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30194BC4-4AC7-49CA-B613-DA495C9B8A93}" type="presOf" srcId="{204CF97E-7C7B-403D-846D-F4B489C3D11E}" destId="{696D037E-262F-4588-956C-BED9E5F30918}" srcOrd="0" destOrd="0" presId="urn:microsoft.com/office/officeart/2005/8/layout/chevron1"/>
    <dgm:cxn modelId="{A338FDEC-5E76-4B1A-834D-7E90925119D7}"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11EFB0A6-FD89-40D4-AD00-2E20B325F9DA}" type="presOf" srcId="{A9037DF4-020A-4A29-9A16-87133ECA3CDE}" destId="{E9014802-3723-4D28-908F-026C90E4F73E}" srcOrd="0" destOrd="0" presId="urn:microsoft.com/office/officeart/2005/8/layout/chevron1"/>
    <dgm:cxn modelId="{FE6D55B4-105C-4FCA-B54D-EB6643C25909}"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501B8CFE-C315-4257-8ABC-9124DEA665A4}" type="presOf" srcId="{A4684206-B71E-49B0-A81F-6AAF60F35946}" destId="{57624FA0-1144-4A99-A209-46EA9C8E05BC}" srcOrd="0" destOrd="0" presId="urn:microsoft.com/office/officeart/2005/8/layout/chevron1"/>
    <dgm:cxn modelId="{E888AFAB-D2D8-4511-92A5-847221180FA8}" type="presOf" srcId="{7FC7B31E-77D9-457B-A21F-C71EC93B3B2E}" destId="{F6A610E3-D799-4019-AECC-E7324A926F72}" srcOrd="0" destOrd="0" presId="urn:microsoft.com/office/officeart/2005/8/layout/chevron1"/>
    <dgm:cxn modelId="{19CC1724-2004-4C18-B093-7CF679341C74}" type="presParOf" srcId="{F6A610E3-D799-4019-AECC-E7324A926F72}" destId="{696D037E-262F-4588-956C-BED9E5F30918}" srcOrd="0" destOrd="0" presId="urn:microsoft.com/office/officeart/2005/8/layout/chevron1"/>
    <dgm:cxn modelId="{67F559B0-6B49-462F-82A9-DFEFD2C98301}" type="presParOf" srcId="{F6A610E3-D799-4019-AECC-E7324A926F72}" destId="{DAA3DC53-80A6-4498-8D40-233E4271B9E5}" srcOrd="1" destOrd="0" presId="urn:microsoft.com/office/officeart/2005/8/layout/chevron1"/>
    <dgm:cxn modelId="{D2B2F1D7-3C68-4D18-A745-05C96600FB42}" type="presParOf" srcId="{F6A610E3-D799-4019-AECC-E7324A926F72}" destId="{D7174C0F-AD56-411D-AD51-529CB8CC3CBF}" srcOrd="2" destOrd="0" presId="urn:microsoft.com/office/officeart/2005/8/layout/chevron1"/>
    <dgm:cxn modelId="{391214B7-DBBB-4B76-82A7-1D9D3C98539C}" type="presParOf" srcId="{F6A610E3-D799-4019-AECC-E7324A926F72}" destId="{C45F1F6F-83ED-4D23-B351-BBB5076820EA}" srcOrd="3" destOrd="0" presId="urn:microsoft.com/office/officeart/2005/8/layout/chevron1"/>
    <dgm:cxn modelId="{B9CF84B4-BA9F-4437-BC7F-3C9AEE6D4757}" type="presParOf" srcId="{F6A610E3-D799-4019-AECC-E7324A926F72}" destId="{AEBBE919-B782-420F-B15B-5FC923C582C8}" srcOrd="4" destOrd="0" presId="urn:microsoft.com/office/officeart/2005/8/layout/chevron1"/>
    <dgm:cxn modelId="{CF09D858-E95A-460C-B290-41122C087E28}" type="presParOf" srcId="{F6A610E3-D799-4019-AECC-E7324A926F72}" destId="{02DCAE6F-16D9-4893-ABA4-55B220052ECF}" srcOrd="5" destOrd="0" presId="urn:microsoft.com/office/officeart/2005/8/layout/chevron1"/>
    <dgm:cxn modelId="{77F33B7F-3C43-48C4-964F-300241849CEE}" type="presParOf" srcId="{F6A610E3-D799-4019-AECC-E7324A926F72}" destId="{E9014802-3723-4D28-908F-026C90E4F73E}" srcOrd="6" destOrd="0" presId="urn:microsoft.com/office/officeart/2005/8/layout/chevron1"/>
    <dgm:cxn modelId="{12FF9E1D-C76C-42A7-B49F-2B10C128E492}" type="presParOf" srcId="{F6A610E3-D799-4019-AECC-E7324A926F72}" destId="{25B51AD7-FB68-4E96-B4CB-2A4A8D75F6F6}" srcOrd="7" destOrd="0" presId="urn:microsoft.com/office/officeart/2005/8/layout/chevron1"/>
    <dgm:cxn modelId="{0C3D0547-2EE7-483F-A30F-3836503CEF16}" type="presParOf" srcId="{F6A610E3-D799-4019-AECC-E7324A926F72}" destId="{57624FA0-1144-4A99-A209-46EA9C8E05BC}" srcOrd="8" destOrd="0" presId="urn:microsoft.com/office/officeart/2005/8/layout/chevron1"/>
    <dgm:cxn modelId="{70D61F25-4A3A-47FD-B6CF-068C0C811685}" type="presParOf" srcId="{F6A610E3-D799-4019-AECC-E7324A926F72}" destId="{C9203341-F9CA-4A69-BCCB-7A09A96C5C3E}" srcOrd="9" destOrd="0" presId="urn:microsoft.com/office/officeart/2005/8/layout/chevron1"/>
    <dgm:cxn modelId="{28D8B368-C05E-445C-A1A3-73D1D259D26B}"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D8D631C0-D573-4B6E-83FF-6556EEE224AB}" type="presOf" srcId="{7FC7B31E-77D9-457B-A21F-C71EC93B3B2E}" destId="{F6A610E3-D799-4019-AECC-E7324A926F72}" srcOrd="0" destOrd="0" presId="urn:microsoft.com/office/officeart/2005/8/layout/chevron1"/>
    <dgm:cxn modelId="{D366FA9E-4FBF-4352-9997-E277903CBD03}" type="presOf" srcId="{ADB76929-2C6B-41F6-AC44-4BCF9AF994E4}" destId="{D7174C0F-AD56-411D-AD51-529CB8CC3CBF}"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88355F98-05AC-44A0-897C-5B67B4692E17}" type="presOf" srcId="{A4684206-B71E-49B0-A81F-6AAF60F35946}" destId="{57624FA0-1144-4A99-A209-46EA9C8E05BC}" srcOrd="0" destOrd="0" presId="urn:microsoft.com/office/officeart/2005/8/layout/chevron1"/>
    <dgm:cxn modelId="{EC656A75-E0B0-48C8-AC2B-DF174F3DBC7A}" type="presOf" srcId="{6F1D9560-30F7-4901-BBA3-2B8A3F9FCF19}" destId="{AEBBE919-B782-420F-B15B-5FC923C582C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BD9F79F7-89EF-4835-8A92-9E2D6B42E7D5}" type="presOf" srcId="{204CF97E-7C7B-403D-846D-F4B489C3D11E}" destId="{696D037E-262F-4588-956C-BED9E5F30918}" srcOrd="0" destOrd="0" presId="urn:microsoft.com/office/officeart/2005/8/layout/chevron1"/>
    <dgm:cxn modelId="{4190E490-4A14-459B-ADFC-66D9201F605A}"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B747B6F-27CA-4198-AACB-D32AF6A58811}" type="presOf" srcId="{A9037DF4-020A-4A29-9A16-87133ECA3CDE}" destId="{E9014802-3723-4D28-908F-026C90E4F73E}" srcOrd="0" destOrd="0" presId="urn:microsoft.com/office/officeart/2005/8/layout/chevron1"/>
    <dgm:cxn modelId="{5B2FCFFC-DD7A-481F-9BB4-AA4BD78E72A5}" type="presParOf" srcId="{F6A610E3-D799-4019-AECC-E7324A926F72}" destId="{696D037E-262F-4588-956C-BED9E5F30918}" srcOrd="0" destOrd="0" presId="urn:microsoft.com/office/officeart/2005/8/layout/chevron1"/>
    <dgm:cxn modelId="{489FC47E-1E5A-4E44-A785-B5E927539A85}" type="presParOf" srcId="{F6A610E3-D799-4019-AECC-E7324A926F72}" destId="{DAA3DC53-80A6-4498-8D40-233E4271B9E5}" srcOrd="1" destOrd="0" presId="urn:microsoft.com/office/officeart/2005/8/layout/chevron1"/>
    <dgm:cxn modelId="{E07EA469-EBEE-40FF-B70B-AA14BE980D17}" type="presParOf" srcId="{F6A610E3-D799-4019-AECC-E7324A926F72}" destId="{D7174C0F-AD56-411D-AD51-529CB8CC3CBF}" srcOrd="2" destOrd="0" presId="urn:microsoft.com/office/officeart/2005/8/layout/chevron1"/>
    <dgm:cxn modelId="{FF4FD961-3689-46F3-9AC1-5FB36A581045}" type="presParOf" srcId="{F6A610E3-D799-4019-AECC-E7324A926F72}" destId="{C45F1F6F-83ED-4D23-B351-BBB5076820EA}" srcOrd="3" destOrd="0" presId="urn:microsoft.com/office/officeart/2005/8/layout/chevron1"/>
    <dgm:cxn modelId="{21B54029-563A-4759-A9B5-E4F2B62C13CF}" type="presParOf" srcId="{F6A610E3-D799-4019-AECC-E7324A926F72}" destId="{AEBBE919-B782-420F-B15B-5FC923C582C8}" srcOrd="4" destOrd="0" presId="urn:microsoft.com/office/officeart/2005/8/layout/chevron1"/>
    <dgm:cxn modelId="{6AE883B9-36BB-4BF7-A4D7-0525939BDFD4}" type="presParOf" srcId="{F6A610E3-D799-4019-AECC-E7324A926F72}" destId="{02DCAE6F-16D9-4893-ABA4-55B220052ECF}" srcOrd="5" destOrd="0" presId="urn:microsoft.com/office/officeart/2005/8/layout/chevron1"/>
    <dgm:cxn modelId="{1FDE629D-0173-4159-8050-DE530175FDA8}" type="presParOf" srcId="{F6A610E3-D799-4019-AECC-E7324A926F72}" destId="{E9014802-3723-4D28-908F-026C90E4F73E}" srcOrd="6" destOrd="0" presId="urn:microsoft.com/office/officeart/2005/8/layout/chevron1"/>
    <dgm:cxn modelId="{D4EE34F5-44CD-4236-8997-759F0C5D9B78}" type="presParOf" srcId="{F6A610E3-D799-4019-AECC-E7324A926F72}" destId="{25B51AD7-FB68-4E96-B4CB-2A4A8D75F6F6}" srcOrd="7" destOrd="0" presId="urn:microsoft.com/office/officeart/2005/8/layout/chevron1"/>
    <dgm:cxn modelId="{8B387714-658D-4F27-B002-55010ED8B150}" type="presParOf" srcId="{F6A610E3-D799-4019-AECC-E7324A926F72}" destId="{57624FA0-1144-4A99-A209-46EA9C8E05BC}" srcOrd="8" destOrd="0" presId="urn:microsoft.com/office/officeart/2005/8/layout/chevron1"/>
    <dgm:cxn modelId="{C3C7A26B-9550-4C83-884F-9E52B49A1F15}" type="presParOf" srcId="{F6A610E3-D799-4019-AECC-E7324A926F72}" destId="{C9203341-F9CA-4A69-BCCB-7A09A96C5C3E}" srcOrd="9" destOrd="0" presId="urn:microsoft.com/office/officeart/2005/8/layout/chevron1"/>
    <dgm:cxn modelId="{884CE6AA-6693-495D-B33D-DE860C6C1172}"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8672F601-2398-4D3D-A464-9A0284117E71}" type="presOf" srcId="{ADB76929-2C6B-41F6-AC44-4BCF9AF994E4}" destId="{D7174C0F-AD56-411D-AD51-529CB8CC3CBF}"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00591FAD-18BA-40CF-8EFA-850EB3675AC8}" type="presOf" srcId="{A4684206-B71E-49B0-A81F-6AAF60F35946}" destId="{57624FA0-1144-4A99-A209-46EA9C8E05BC}" srcOrd="0" destOrd="0" presId="urn:microsoft.com/office/officeart/2005/8/layout/chevron1"/>
    <dgm:cxn modelId="{C2A8C5A8-ECA2-4F01-A7FB-E4FD674BA359}"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52838A03-F49B-4B39-BA74-0938B3DC8586}" type="presOf" srcId="{204CF97E-7C7B-403D-846D-F4B489C3D11E}" destId="{696D037E-262F-4588-956C-BED9E5F3091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638CBE89-12DD-4E62-9E88-69F537464738}" type="presOf" srcId="{6F1D9560-30F7-4901-BBA3-2B8A3F9FCF19}" destId="{AEBBE919-B782-420F-B15B-5FC923C582C8}" srcOrd="0" destOrd="0" presId="urn:microsoft.com/office/officeart/2005/8/layout/chevron1"/>
    <dgm:cxn modelId="{55571602-187A-4E47-8C49-FE3704D400D8}" type="presOf" srcId="{1230D929-599A-4D2C-942A-2CC0BC7CAB51}" destId="{D2AACEE6-C5FD-4240-B414-4FB5C93DF4CD}" srcOrd="0" destOrd="0" presId="urn:microsoft.com/office/officeart/2005/8/layout/chevron1"/>
    <dgm:cxn modelId="{6275268D-1FE2-46A4-834E-6662CBB65CDB}" type="presOf" srcId="{A9037DF4-020A-4A29-9A16-87133ECA3CDE}" destId="{E9014802-3723-4D28-908F-026C90E4F73E}" srcOrd="0" destOrd="0" presId="urn:microsoft.com/office/officeart/2005/8/layout/chevron1"/>
    <dgm:cxn modelId="{EBAC72C0-06E2-44B2-9568-2387EFF1EA4C}" type="presParOf" srcId="{F6A610E3-D799-4019-AECC-E7324A926F72}" destId="{696D037E-262F-4588-956C-BED9E5F30918}" srcOrd="0" destOrd="0" presId="urn:microsoft.com/office/officeart/2005/8/layout/chevron1"/>
    <dgm:cxn modelId="{F7FC5611-2761-42BB-AAE6-C3EFBCFB9106}" type="presParOf" srcId="{F6A610E3-D799-4019-AECC-E7324A926F72}" destId="{DAA3DC53-80A6-4498-8D40-233E4271B9E5}" srcOrd="1" destOrd="0" presId="urn:microsoft.com/office/officeart/2005/8/layout/chevron1"/>
    <dgm:cxn modelId="{CC7C8DA0-0E7B-4D35-B596-71AAB21EAAA8}" type="presParOf" srcId="{F6A610E3-D799-4019-AECC-E7324A926F72}" destId="{D7174C0F-AD56-411D-AD51-529CB8CC3CBF}" srcOrd="2" destOrd="0" presId="urn:microsoft.com/office/officeart/2005/8/layout/chevron1"/>
    <dgm:cxn modelId="{980C8B99-E824-404A-A56C-385606F6D083}" type="presParOf" srcId="{F6A610E3-D799-4019-AECC-E7324A926F72}" destId="{C45F1F6F-83ED-4D23-B351-BBB5076820EA}" srcOrd="3" destOrd="0" presId="urn:microsoft.com/office/officeart/2005/8/layout/chevron1"/>
    <dgm:cxn modelId="{F4D6D9CD-CC21-41E9-B5C8-12E6D85073D3}" type="presParOf" srcId="{F6A610E3-D799-4019-AECC-E7324A926F72}" destId="{AEBBE919-B782-420F-B15B-5FC923C582C8}" srcOrd="4" destOrd="0" presId="urn:microsoft.com/office/officeart/2005/8/layout/chevron1"/>
    <dgm:cxn modelId="{334FBD5E-DCE0-49D8-A38B-7722E29AC657}" type="presParOf" srcId="{F6A610E3-D799-4019-AECC-E7324A926F72}" destId="{02DCAE6F-16D9-4893-ABA4-55B220052ECF}" srcOrd="5" destOrd="0" presId="urn:microsoft.com/office/officeart/2005/8/layout/chevron1"/>
    <dgm:cxn modelId="{765DE616-DAD1-4760-8991-83790C8F3B26}" type="presParOf" srcId="{F6A610E3-D799-4019-AECC-E7324A926F72}" destId="{E9014802-3723-4D28-908F-026C90E4F73E}" srcOrd="6" destOrd="0" presId="urn:microsoft.com/office/officeart/2005/8/layout/chevron1"/>
    <dgm:cxn modelId="{49B65209-1B46-4B78-80B9-A70D74D8DEC6}" type="presParOf" srcId="{F6A610E3-D799-4019-AECC-E7324A926F72}" destId="{25B51AD7-FB68-4E96-B4CB-2A4A8D75F6F6}" srcOrd="7" destOrd="0" presId="urn:microsoft.com/office/officeart/2005/8/layout/chevron1"/>
    <dgm:cxn modelId="{B87AD417-3BB7-428B-9039-CEE8B7A8C6CD}" type="presParOf" srcId="{F6A610E3-D799-4019-AECC-E7324A926F72}" destId="{57624FA0-1144-4A99-A209-46EA9C8E05BC}" srcOrd="8" destOrd="0" presId="urn:microsoft.com/office/officeart/2005/8/layout/chevron1"/>
    <dgm:cxn modelId="{C824F0A0-AA6B-452A-83CB-0B92A0690211}" type="presParOf" srcId="{F6A610E3-D799-4019-AECC-E7324A926F72}" destId="{C9203341-F9CA-4A69-BCCB-7A09A96C5C3E}" srcOrd="9" destOrd="0" presId="urn:microsoft.com/office/officeart/2005/8/layout/chevron1"/>
    <dgm:cxn modelId="{5FFEA7F6-079A-4A6A-9E3D-5E9CB996F651}"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63ADB4E6-6016-4454-9482-0DD108938AFD}"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6E6EA264-7346-4072-91B7-3590A200DE1F}" type="presOf" srcId="{7FC7B31E-77D9-457B-A21F-C71EC93B3B2E}" destId="{F6A610E3-D799-4019-AECC-E7324A926F72}" srcOrd="0" destOrd="0" presId="urn:microsoft.com/office/officeart/2005/8/layout/chevron1"/>
    <dgm:cxn modelId="{2C2093A8-708E-44DC-AB3F-F7CC7BEE73A9}"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27300667-0ABD-47A7-B20C-9294EF308A21}" type="presOf" srcId="{A4684206-B71E-49B0-A81F-6AAF60F35946}" destId="{57624FA0-1144-4A99-A209-46EA9C8E05BC}"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B3B6538B-5933-47BB-A433-AA0941B84471}" srcId="{7FC7B31E-77D9-457B-A21F-C71EC93B3B2E}" destId="{A4684206-B71E-49B0-A81F-6AAF60F35946}" srcOrd="4" destOrd="0" parTransId="{54D4C13A-40E2-4658-8B3B-F0F9E38E0651}" sibTransId="{795102AA-A39D-4415-8A71-698CA9F373F6}"/>
    <dgm:cxn modelId="{193CDF4F-B050-46E2-AC4F-4C4473C23911}" type="presOf" srcId="{ADB76929-2C6B-41F6-AC44-4BCF9AF994E4}" destId="{D7174C0F-AD56-411D-AD51-529CB8CC3CBF}"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DB384AE4-61AE-43A8-9DE4-BD031FF451F9}" srcId="{7FC7B31E-77D9-457B-A21F-C71EC93B3B2E}" destId="{A9037DF4-020A-4A29-9A16-87133ECA3CDE}" srcOrd="3" destOrd="0" parTransId="{66A13522-A01C-480E-B323-034A8F467525}" sibTransId="{5989F8C2-A2AD-48CE-BEDC-FD0EC753D9DE}"/>
    <dgm:cxn modelId="{0CE6EFA4-79FA-4D46-8FA9-3578510E5C2D}" type="presOf" srcId="{A9037DF4-020A-4A29-9A16-87133ECA3CDE}" destId="{E9014802-3723-4D28-908F-026C90E4F73E}" srcOrd="0" destOrd="0" presId="urn:microsoft.com/office/officeart/2005/8/layout/chevron1"/>
    <dgm:cxn modelId="{75D5D4A8-1AB5-4ACD-A24C-337C2C99EE56}" type="presOf" srcId="{6F1D9560-30F7-4901-BBA3-2B8A3F9FCF19}" destId="{AEBBE919-B782-420F-B15B-5FC923C582C8}" srcOrd="0" destOrd="0" presId="urn:microsoft.com/office/officeart/2005/8/layout/chevron1"/>
    <dgm:cxn modelId="{CAF1A02F-CF2A-42E1-A09F-066A8B7BD4D5}" type="presParOf" srcId="{F6A610E3-D799-4019-AECC-E7324A926F72}" destId="{696D037E-262F-4588-956C-BED9E5F30918}" srcOrd="0" destOrd="0" presId="urn:microsoft.com/office/officeart/2005/8/layout/chevron1"/>
    <dgm:cxn modelId="{7F5A91EA-DC20-48A9-83DE-751DCB0F3A52}" type="presParOf" srcId="{F6A610E3-D799-4019-AECC-E7324A926F72}" destId="{DAA3DC53-80A6-4498-8D40-233E4271B9E5}" srcOrd="1" destOrd="0" presId="urn:microsoft.com/office/officeart/2005/8/layout/chevron1"/>
    <dgm:cxn modelId="{519C8535-A06E-49F4-8A2D-A186321FB919}" type="presParOf" srcId="{F6A610E3-D799-4019-AECC-E7324A926F72}" destId="{D7174C0F-AD56-411D-AD51-529CB8CC3CBF}" srcOrd="2" destOrd="0" presId="urn:microsoft.com/office/officeart/2005/8/layout/chevron1"/>
    <dgm:cxn modelId="{6B60BCAE-7CD0-4999-B6C5-BFB2E12405F9}" type="presParOf" srcId="{F6A610E3-D799-4019-AECC-E7324A926F72}" destId="{C45F1F6F-83ED-4D23-B351-BBB5076820EA}" srcOrd="3" destOrd="0" presId="urn:microsoft.com/office/officeart/2005/8/layout/chevron1"/>
    <dgm:cxn modelId="{CA74F9FF-1403-4631-A16D-ED52037173E7}" type="presParOf" srcId="{F6A610E3-D799-4019-AECC-E7324A926F72}" destId="{AEBBE919-B782-420F-B15B-5FC923C582C8}" srcOrd="4" destOrd="0" presId="urn:microsoft.com/office/officeart/2005/8/layout/chevron1"/>
    <dgm:cxn modelId="{C20CF065-57EA-4C9A-B8D5-1D8C540D8AAA}" type="presParOf" srcId="{F6A610E3-D799-4019-AECC-E7324A926F72}" destId="{02DCAE6F-16D9-4893-ABA4-55B220052ECF}" srcOrd="5" destOrd="0" presId="urn:microsoft.com/office/officeart/2005/8/layout/chevron1"/>
    <dgm:cxn modelId="{E7BC9B87-8088-4E28-9C57-8AE4CA62A687}" type="presParOf" srcId="{F6A610E3-D799-4019-AECC-E7324A926F72}" destId="{E9014802-3723-4D28-908F-026C90E4F73E}" srcOrd="6" destOrd="0" presId="urn:microsoft.com/office/officeart/2005/8/layout/chevron1"/>
    <dgm:cxn modelId="{64803290-C50B-4C5A-83AE-962A8E17A824}" type="presParOf" srcId="{F6A610E3-D799-4019-AECC-E7324A926F72}" destId="{25B51AD7-FB68-4E96-B4CB-2A4A8D75F6F6}" srcOrd="7" destOrd="0" presId="urn:microsoft.com/office/officeart/2005/8/layout/chevron1"/>
    <dgm:cxn modelId="{879F9D49-39FA-4846-B2C0-035261619162}" type="presParOf" srcId="{F6A610E3-D799-4019-AECC-E7324A926F72}" destId="{57624FA0-1144-4A99-A209-46EA9C8E05BC}" srcOrd="8" destOrd="0" presId="urn:microsoft.com/office/officeart/2005/8/layout/chevron1"/>
    <dgm:cxn modelId="{93C6D178-A385-42FD-8426-B9DE55057BA6}" type="presParOf" srcId="{F6A610E3-D799-4019-AECC-E7324A926F72}" destId="{C9203341-F9CA-4A69-BCCB-7A09A96C5C3E}" srcOrd="9" destOrd="0" presId="urn:microsoft.com/office/officeart/2005/8/layout/chevron1"/>
    <dgm:cxn modelId="{3B09159C-C62A-45EA-8157-C135156F7A13}"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4B350192-D9CC-44E1-87CB-8416611BC500}" type="presOf" srcId="{7FC7B31E-77D9-457B-A21F-C71EC93B3B2E}" destId="{F6A610E3-D799-4019-AECC-E7324A926F72}" srcOrd="0" destOrd="0" presId="urn:microsoft.com/office/officeart/2005/8/layout/chevron1"/>
    <dgm:cxn modelId="{FAF4084B-6E14-42F7-A728-4D40C1BB1E44}" type="presOf" srcId="{204CF97E-7C7B-403D-846D-F4B489C3D11E}" destId="{696D037E-262F-4588-956C-BED9E5F30918}" srcOrd="0" destOrd="0" presId="urn:microsoft.com/office/officeart/2005/8/layout/chevron1"/>
    <dgm:cxn modelId="{2A1ACC78-CAF8-4670-AE0E-C33E796E2003}" type="presOf" srcId="{A9037DF4-020A-4A29-9A16-87133ECA3CDE}" destId="{E9014802-3723-4D28-908F-026C90E4F73E}"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1BE506C0-0697-4307-8ED9-D750CF2AD8F6}" type="presOf" srcId="{A4684206-B71E-49B0-A81F-6AAF60F35946}" destId="{57624FA0-1144-4A99-A209-46EA9C8E05BC}"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4F57D124-ED88-49F7-AC3F-4010C46327F5}" type="presOf" srcId="{ADB76929-2C6B-41F6-AC44-4BCF9AF994E4}" destId="{D7174C0F-AD56-411D-AD51-529CB8CC3CBF}" srcOrd="0" destOrd="0" presId="urn:microsoft.com/office/officeart/2005/8/layout/chevron1"/>
    <dgm:cxn modelId="{B18FC3C2-CD8F-4F68-9155-5DA11A15EE07}"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36553C1-07C6-42E5-97BE-212651DFE666}" type="presOf" srcId="{1230D929-599A-4D2C-942A-2CC0BC7CAB51}" destId="{D2AACEE6-C5FD-4240-B414-4FB5C93DF4CD}" srcOrd="0" destOrd="0" presId="urn:microsoft.com/office/officeart/2005/8/layout/chevron1"/>
    <dgm:cxn modelId="{2AFC6585-EF49-4B04-99B0-A73678804643}" type="presParOf" srcId="{F6A610E3-D799-4019-AECC-E7324A926F72}" destId="{696D037E-262F-4588-956C-BED9E5F30918}" srcOrd="0" destOrd="0" presId="urn:microsoft.com/office/officeart/2005/8/layout/chevron1"/>
    <dgm:cxn modelId="{5C9AA30F-98E2-4B28-9C1F-15955231DF1B}" type="presParOf" srcId="{F6A610E3-D799-4019-AECC-E7324A926F72}" destId="{DAA3DC53-80A6-4498-8D40-233E4271B9E5}" srcOrd="1" destOrd="0" presId="urn:microsoft.com/office/officeart/2005/8/layout/chevron1"/>
    <dgm:cxn modelId="{A84F4E10-F45C-4FA6-8C98-45B7F0EB6AAE}" type="presParOf" srcId="{F6A610E3-D799-4019-AECC-E7324A926F72}" destId="{D7174C0F-AD56-411D-AD51-529CB8CC3CBF}" srcOrd="2" destOrd="0" presId="urn:microsoft.com/office/officeart/2005/8/layout/chevron1"/>
    <dgm:cxn modelId="{D63F594D-61BF-4243-B830-D7C94C77A50D}" type="presParOf" srcId="{F6A610E3-D799-4019-AECC-E7324A926F72}" destId="{C45F1F6F-83ED-4D23-B351-BBB5076820EA}" srcOrd="3" destOrd="0" presId="urn:microsoft.com/office/officeart/2005/8/layout/chevron1"/>
    <dgm:cxn modelId="{CA103660-43A8-498F-A640-5064F318C579}" type="presParOf" srcId="{F6A610E3-D799-4019-AECC-E7324A926F72}" destId="{AEBBE919-B782-420F-B15B-5FC923C582C8}" srcOrd="4" destOrd="0" presId="urn:microsoft.com/office/officeart/2005/8/layout/chevron1"/>
    <dgm:cxn modelId="{B1D3AC21-4DCD-4681-8788-80EFB060F866}" type="presParOf" srcId="{F6A610E3-D799-4019-AECC-E7324A926F72}" destId="{02DCAE6F-16D9-4893-ABA4-55B220052ECF}" srcOrd="5" destOrd="0" presId="urn:microsoft.com/office/officeart/2005/8/layout/chevron1"/>
    <dgm:cxn modelId="{22668747-69A7-42F4-8813-3376B97092EA}" type="presParOf" srcId="{F6A610E3-D799-4019-AECC-E7324A926F72}" destId="{E9014802-3723-4D28-908F-026C90E4F73E}" srcOrd="6" destOrd="0" presId="urn:microsoft.com/office/officeart/2005/8/layout/chevron1"/>
    <dgm:cxn modelId="{5669E52D-A20A-458F-B539-DC531D486EF9}" type="presParOf" srcId="{F6A610E3-D799-4019-AECC-E7324A926F72}" destId="{25B51AD7-FB68-4E96-B4CB-2A4A8D75F6F6}" srcOrd="7" destOrd="0" presId="urn:microsoft.com/office/officeart/2005/8/layout/chevron1"/>
    <dgm:cxn modelId="{C9244B91-209D-490C-B02B-F10A7C12E652}" type="presParOf" srcId="{F6A610E3-D799-4019-AECC-E7324A926F72}" destId="{57624FA0-1144-4A99-A209-46EA9C8E05BC}" srcOrd="8" destOrd="0" presId="urn:microsoft.com/office/officeart/2005/8/layout/chevron1"/>
    <dgm:cxn modelId="{F6CCB2EA-925B-430E-9CC8-919F90FBC083}" type="presParOf" srcId="{F6A610E3-D799-4019-AECC-E7324A926F72}" destId="{C9203341-F9CA-4A69-BCCB-7A09A96C5C3E}" srcOrd="9" destOrd="0" presId="urn:microsoft.com/office/officeart/2005/8/layout/chevron1"/>
    <dgm:cxn modelId="{F9AC9339-EC7A-4215-925B-8836109252F3}"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01A93723-7B0C-4704-8F41-F475BE3CFFAE}" type="presOf" srcId="{7FC7B31E-77D9-457B-A21F-C71EC93B3B2E}" destId="{F6A610E3-D799-4019-AECC-E7324A926F72}" srcOrd="0" destOrd="0" presId="urn:microsoft.com/office/officeart/2005/8/layout/chevron1"/>
    <dgm:cxn modelId="{0CD9E86E-071D-4CF5-904A-FFD1E5070738}" type="presOf" srcId="{ADB76929-2C6B-41F6-AC44-4BCF9AF994E4}" destId="{D7174C0F-AD56-411D-AD51-529CB8CC3CBF}" srcOrd="0" destOrd="0" presId="urn:microsoft.com/office/officeart/2005/8/layout/chevron1"/>
    <dgm:cxn modelId="{B7815E0B-C1DE-4279-AE5E-A6695F9BCE16}"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F8315511-7472-4F9B-BD53-BCB3F07BFA75}"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024557B3-D64F-4E3F-90F2-1E93543EFBC3}" type="presOf" srcId="{204CF97E-7C7B-403D-846D-F4B489C3D11E}" destId="{696D037E-262F-4588-956C-BED9E5F3091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E127C1A1-0FC5-44B4-AD2B-F1EF8933C5C4}" type="presOf" srcId="{A4684206-B71E-49B0-A81F-6AAF60F35946}" destId="{57624FA0-1144-4A99-A209-46EA9C8E05BC}" srcOrd="0" destOrd="0" presId="urn:microsoft.com/office/officeart/2005/8/layout/chevron1"/>
    <dgm:cxn modelId="{96EAA22B-D6D3-4E3C-82CC-FD0926681295}"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4CB6E15D-B8C0-400E-83D0-8B86B97CAB23}" type="presParOf" srcId="{F6A610E3-D799-4019-AECC-E7324A926F72}" destId="{696D037E-262F-4588-956C-BED9E5F30918}" srcOrd="0" destOrd="0" presId="urn:microsoft.com/office/officeart/2005/8/layout/chevron1"/>
    <dgm:cxn modelId="{AAFDD082-C6E8-4F20-95C8-C4B825397276}" type="presParOf" srcId="{F6A610E3-D799-4019-AECC-E7324A926F72}" destId="{DAA3DC53-80A6-4498-8D40-233E4271B9E5}" srcOrd="1" destOrd="0" presId="urn:microsoft.com/office/officeart/2005/8/layout/chevron1"/>
    <dgm:cxn modelId="{502FA60D-6723-4BEC-900A-30F70F1030F4}" type="presParOf" srcId="{F6A610E3-D799-4019-AECC-E7324A926F72}" destId="{D7174C0F-AD56-411D-AD51-529CB8CC3CBF}" srcOrd="2" destOrd="0" presId="urn:microsoft.com/office/officeart/2005/8/layout/chevron1"/>
    <dgm:cxn modelId="{88B10701-32D5-4BFB-AA8C-EF15AC64A6B9}" type="presParOf" srcId="{F6A610E3-D799-4019-AECC-E7324A926F72}" destId="{C45F1F6F-83ED-4D23-B351-BBB5076820EA}" srcOrd="3" destOrd="0" presId="urn:microsoft.com/office/officeart/2005/8/layout/chevron1"/>
    <dgm:cxn modelId="{E4D6F03D-9C23-4705-9CD2-7802B40102B0}" type="presParOf" srcId="{F6A610E3-D799-4019-AECC-E7324A926F72}" destId="{AEBBE919-B782-420F-B15B-5FC923C582C8}" srcOrd="4" destOrd="0" presId="urn:microsoft.com/office/officeart/2005/8/layout/chevron1"/>
    <dgm:cxn modelId="{38F2FAD3-5FD1-46A3-9485-FA21FD88F225}" type="presParOf" srcId="{F6A610E3-D799-4019-AECC-E7324A926F72}" destId="{02DCAE6F-16D9-4893-ABA4-55B220052ECF}" srcOrd="5" destOrd="0" presId="urn:microsoft.com/office/officeart/2005/8/layout/chevron1"/>
    <dgm:cxn modelId="{0F8A0AF8-A539-4A09-8646-BF536BD9EF6C}" type="presParOf" srcId="{F6A610E3-D799-4019-AECC-E7324A926F72}" destId="{E9014802-3723-4D28-908F-026C90E4F73E}" srcOrd="6" destOrd="0" presId="urn:microsoft.com/office/officeart/2005/8/layout/chevron1"/>
    <dgm:cxn modelId="{C8597D3D-A450-4471-96D7-B6DFE9282FD0}" type="presParOf" srcId="{F6A610E3-D799-4019-AECC-E7324A926F72}" destId="{25B51AD7-FB68-4E96-B4CB-2A4A8D75F6F6}" srcOrd="7" destOrd="0" presId="urn:microsoft.com/office/officeart/2005/8/layout/chevron1"/>
    <dgm:cxn modelId="{BF59DDA6-6F65-4E23-854B-219E912A8567}" type="presParOf" srcId="{F6A610E3-D799-4019-AECC-E7324A926F72}" destId="{57624FA0-1144-4A99-A209-46EA9C8E05BC}" srcOrd="8" destOrd="0" presId="urn:microsoft.com/office/officeart/2005/8/layout/chevron1"/>
    <dgm:cxn modelId="{5D0E427A-5015-4887-85E2-C17B6D30D179}" type="presParOf" srcId="{F6A610E3-D799-4019-AECC-E7324A926F72}" destId="{C9203341-F9CA-4A69-BCCB-7A09A96C5C3E}" srcOrd="9" destOrd="0" presId="urn:microsoft.com/office/officeart/2005/8/layout/chevron1"/>
    <dgm:cxn modelId="{2864E08B-6BD3-4768-8E0B-38298E5C4B6E}"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7646811E-6FB8-413E-A264-DE6FC21BA955}"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A35ECA99-D4C0-4CB1-A4B1-7E78F3229A1F}"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A7196381-D0CA-4103-9A76-7AE404DF6DAF}" type="presOf" srcId="{204CF97E-7C7B-403D-846D-F4B489C3D11E}" destId="{696D037E-262F-4588-956C-BED9E5F30918}" srcOrd="0" destOrd="0" presId="urn:microsoft.com/office/officeart/2005/8/layout/chevron1"/>
    <dgm:cxn modelId="{EEF9A825-F08E-44F5-BA98-38661F905C1C}" type="presOf" srcId="{ADB76929-2C6B-41F6-AC44-4BCF9AF994E4}" destId="{D7174C0F-AD56-411D-AD51-529CB8CC3CBF}"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8962DE1D-A46A-4C44-A3BA-CFA218D03704}" type="presOf" srcId="{A4684206-B71E-49B0-A81F-6AAF60F35946}" destId="{57624FA0-1144-4A99-A209-46EA9C8E05BC}" srcOrd="0" destOrd="0" presId="urn:microsoft.com/office/officeart/2005/8/layout/chevron1"/>
    <dgm:cxn modelId="{20DE4293-4CC4-4C46-8CEC-91C09EC39184}"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D7E68FCD-68CC-4238-AF0B-19851A82611D}" type="presOf" srcId="{6F1D9560-30F7-4901-BBA3-2B8A3F9FCF19}" destId="{AEBBE919-B782-420F-B15B-5FC923C582C8}" srcOrd="0" destOrd="0" presId="urn:microsoft.com/office/officeart/2005/8/layout/chevron1"/>
    <dgm:cxn modelId="{0714666E-5537-437F-9EDF-5D29A446D329}" type="presParOf" srcId="{F6A610E3-D799-4019-AECC-E7324A926F72}" destId="{696D037E-262F-4588-956C-BED9E5F30918}" srcOrd="0" destOrd="0" presId="urn:microsoft.com/office/officeart/2005/8/layout/chevron1"/>
    <dgm:cxn modelId="{EA416B9F-A824-4FEB-B22B-FADAE3EBBE1E}" type="presParOf" srcId="{F6A610E3-D799-4019-AECC-E7324A926F72}" destId="{DAA3DC53-80A6-4498-8D40-233E4271B9E5}" srcOrd="1" destOrd="0" presId="urn:microsoft.com/office/officeart/2005/8/layout/chevron1"/>
    <dgm:cxn modelId="{77650634-9EB8-449D-AF17-FBD2B7CA8DB8}" type="presParOf" srcId="{F6A610E3-D799-4019-AECC-E7324A926F72}" destId="{D7174C0F-AD56-411D-AD51-529CB8CC3CBF}" srcOrd="2" destOrd="0" presId="urn:microsoft.com/office/officeart/2005/8/layout/chevron1"/>
    <dgm:cxn modelId="{786AA8FF-54C3-4EBB-8409-841B8E439F26}" type="presParOf" srcId="{F6A610E3-D799-4019-AECC-E7324A926F72}" destId="{C45F1F6F-83ED-4D23-B351-BBB5076820EA}" srcOrd="3" destOrd="0" presId="urn:microsoft.com/office/officeart/2005/8/layout/chevron1"/>
    <dgm:cxn modelId="{906C82A8-23F3-41B6-A29A-B1FD10772E5E}" type="presParOf" srcId="{F6A610E3-D799-4019-AECC-E7324A926F72}" destId="{AEBBE919-B782-420F-B15B-5FC923C582C8}" srcOrd="4" destOrd="0" presId="urn:microsoft.com/office/officeart/2005/8/layout/chevron1"/>
    <dgm:cxn modelId="{9BA81608-3C44-448A-B803-1B424F1B0AB1}" type="presParOf" srcId="{F6A610E3-D799-4019-AECC-E7324A926F72}" destId="{02DCAE6F-16D9-4893-ABA4-55B220052ECF}" srcOrd="5" destOrd="0" presId="urn:microsoft.com/office/officeart/2005/8/layout/chevron1"/>
    <dgm:cxn modelId="{2C1C6FAD-E9B7-4B69-AD42-C2F56F45A770}" type="presParOf" srcId="{F6A610E3-D799-4019-AECC-E7324A926F72}" destId="{E9014802-3723-4D28-908F-026C90E4F73E}" srcOrd="6" destOrd="0" presId="urn:microsoft.com/office/officeart/2005/8/layout/chevron1"/>
    <dgm:cxn modelId="{6AB4547E-B6CD-4F40-AD48-6250139C2504}" type="presParOf" srcId="{F6A610E3-D799-4019-AECC-E7324A926F72}" destId="{25B51AD7-FB68-4E96-B4CB-2A4A8D75F6F6}" srcOrd="7" destOrd="0" presId="urn:microsoft.com/office/officeart/2005/8/layout/chevron1"/>
    <dgm:cxn modelId="{50289E23-CF5E-4BFD-B90E-9BB591DD8DA6}" type="presParOf" srcId="{F6A610E3-D799-4019-AECC-E7324A926F72}" destId="{57624FA0-1144-4A99-A209-46EA9C8E05BC}" srcOrd="8" destOrd="0" presId="urn:microsoft.com/office/officeart/2005/8/layout/chevron1"/>
    <dgm:cxn modelId="{8E2E314A-1833-4B06-A32F-77779861FAEB}" type="presParOf" srcId="{F6A610E3-D799-4019-AECC-E7324A926F72}" destId="{C9203341-F9CA-4A69-BCCB-7A09A96C5C3E}" srcOrd="9" destOrd="0" presId="urn:microsoft.com/office/officeart/2005/8/layout/chevron1"/>
    <dgm:cxn modelId="{2A974BE4-5A84-45AF-9BC8-33FA400836B1}"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AD493241-9FE0-476C-A224-4DEEABA017A1}" type="presOf" srcId="{7FC7B31E-77D9-457B-A21F-C71EC93B3B2E}" destId="{F6A610E3-D799-4019-AECC-E7324A926F72}"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1F3B74AC-25BD-4193-8948-CCFB582E419E}" type="presOf" srcId="{6F1D9560-30F7-4901-BBA3-2B8A3F9FCF19}" destId="{AEBBE919-B782-420F-B15B-5FC923C582C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AA4B3A99-922B-4A9E-8E97-45230D8A1FC8}" type="presOf" srcId="{A9037DF4-020A-4A29-9A16-87133ECA3CDE}" destId="{E9014802-3723-4D28-908F-026C90E4F73E}"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01CCDC52-5046-4265-915E-E231B5573E91}" type="presOf" srcId="{1230D929-599A-4D2C-942A-2CC0BC7CAB51}" destId="{D2AACEE6-C5FD-4240-B414-4FB5C93DF4CD}" srcOrd="0" destOrd="0" presId="urn:microsoft.com/office/officeart/2005/8/layout/chevron1"/>
    <dgm:cxn modelId="{60833101-40BF-4411-8950-61E69D805788}" type="presOf" srcId="{A4684206-B71E-49B0-A81F-6AAF60F35946}" destId="{57624FA0-1144-4A99-A209-46EA9C8E05BC}"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96057466-4EEA-451B-965F-37123F1FB58F}" type="presOf" srcId="{204CF97E-7C7B-403D-846D-F4B489C3D11E}" destId="{696D037E-262F-4588-956C-BED9E5F3091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8BD18100-9C72-4A32-ABF5-1C0C8C4AC084}" type="presOf" srcId="{ADB76929-2C6B-41F6-AC44-4BCF9AF994E4}" destId="{D7174C0F-AD56-411D-AD51-529CB8CC3CBF}" srcOrd="0" destOrd="0" presId="urn:microsoft.com/office/officeart/2005/8/layout/chevron1"/>
    <dgm:cxn modelId="{929F7DD7-6858-4E81-AF3A-23D18881F2C9}" type="presParOf" srcId="{F6A610E3-D799-4019-AECC-E7324A926F72}" destId="{696D037E-262F-4588-956C-BED9E5F30918}" srcOrd="0" destOrd="0" presId="urn:microsoft.com/office/officeart/2005/8/layout/chevron1"/>
    <dgm:cxn modelId="{D880406E-5725-4FF9-8999-50C63BD095D8}" type="presParOf" srcId="{F6A610E3-D799-4019-AECC-E7324A926F72}" destId="{DAA3DC53-80A6-4498-8D40-233E4271B9E5}" srcOrd="1" destOrd="0" presId="urn:microsoft.com/office/officeart/2005/8/layout/chevron1"/>
    <dgm:cxn modelId="{01948BC2-0F18-4AD0-A4EE-1D62BFF89535}" type="presParOf" srcId="{F6A610E3-D799-4019-AECC-E7324A926F72}" destId="{D7174C0F-AD56-411D-AD51-529CB8CC3CBF}" srcOrd="2" destOrd="0" presId="urn:microsoft.com/office/officeart/2005/8/layout/chevron1"/>
    <dgm:cxn modelId="{11E68D0D-EF90-43C5-9496-917ACC001AD2}" type="presParOf" srcId="{F6A610E3-D799-4019-AECC-E7324A926F72}" destId="{C45F1F6F-83ED-4D23-B351-BBB5076820EA}" srcOrd="3" destOrd="0" presId="urn:microsoft.com/office/officeart/2005/8/layout/chevron1"/>
    <dgm:cxn modelId="{CAE53896-6E0E-41DC-BBD2-0DAAB3140A64}" type="presParOf" srcId="{F6A610E3-D799-4019-AECC-E7324A926F72}" destId="{AEBBE919-B782-420F-B15B-5FC923C582C8}" srcOrd="4" destOrd="0" presId="urn:microsoft.com/office/officeart/2005/8/layout/chevron1"/>
    <dgm:cxn modelId="{0D15474A-152D-4B42-B21D-68F6A532EEB1}" type="presParOf" srcId="{F6A610E3-D799-4019-AECC-E7324A926F72}" destId="{02DCAE6F-16D9-4893-ABA4-55B220052ECF}" srcOrd="5" destOrd="0" presId="urn:microsoft.com/office/officeart/2005/8/layout/chevron1"/>
    <dgm:cxn modelId="{7306DED1-A693-4B91-9EE2-1CB811F92E10}" type="presParOf" srcId="{F6A610E3-D799-4019-AECC-E7324A926F72}" destId="{E9014802-3723-4D28-908F-026C90E4F73E}" srcOrd="6" destOrd="0" presId="urn:microsoft.com/office/officeart/2005/8/layout/chevron1"/>
    <dgm:cxn modelId="{46C4364A-DE7C-48EE-B059-9B401F1CA8E8}" type="presParOf" srcId="{F6A610E3-D799-4019-AECC-E7324A926F72}" destId="{25B51AD7-FB68-4E96-B4CB-2A4A8D75F6F6}" srcOrd="7" destOrd="0" presId="urn:microsoft.com/office/officeart/2005/8/layout/chevron1"/>
    <dgm:cxn modelId="{CC27E352-DF86-411D-BFEF-BF9A186D2B15}" type="presParOf" srcId="{F6A610E3-D799-4019-AECC-E7324A926F72}" destId="{57624FA0-1144-4A99-A209-46EA9C8E05BC}" srcOrd="8" destOrd="0" presId="urn:microsoft.com/office/officeart/2005/8/layout/chevron1"/>
    <dgm:cxn modelId="{6FDEE2B0-6B13-440D-B8FA-A6EDEF5E68B8}" type="presParOf" srcId="{F6A610E3-D799-4019-AECC-E7324A926F72}" destId="{C9203341-F9CA-4A69-BCCB-7A09A96C5C3E}" srcOrd="9" destOrd="0" presId="urn:microsoft.com/office/officeart/2005/8/layout/chevron1"/>
    <dgm:cxn modelId="{327FCA79-D2E4-4A18-BBC8-ED6AD5063D13}"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9C30774-C853-4E15-9312-4071E96F55B6}" type="presOf" srcId="{A4684206-B71E-49B0-A81F-6AAF60F35946}" destId="{57624FA0-1144-4A99-A209-46EA9C8E05BC}"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6CCA5251-B7CA-4055-9E1C-996B81D49A26}"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7EFE7A78-37CA-4BD6-B728-4AAF0339387B}" type="presOf" srcId="{ADB76929-2C6B-41F6-AC44-4BCF9AF994E4}" destId="{D7174C0F-AD56-411D-AD51-529CB8CC3CBF}"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12F57ED4-B721-40A0-A6DB-FC978794F4D4}" type="presOf" srcId="{1230D929-599A-4D2C-942A-2CC0BC7CAB51}" destId="{D2AACEE6-C5FD-4240-B414-4FB5C93DF4CD}" srcOrd="0" destOrd="0" presId="urn:microsoft.com/office/officeart/2005/8/layout/chevron1"/>
    <dgm:cxn modelId="{28768E2F-7B12-4286-B379-326A2442B9F9}" type="presOf" srcId="{7FC7B31E-77D9-457B-A21F-C71EC93B3B2E}" destId="{F6A610E3-D799-4019-AECC-E7324A926F72}" srcOrd="0" destOrd="0" presId="urn:microsoft.com/office/officeart/2005/8/layout/chevron1"/>
    <dgm:cxn modelId="{E25E4C3E-2574-4A24-9D96-70D3A35D389A}"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20BB0C96-1A0A-4846-8E04-D8AC92EC1510}" type="presOf" srcId="{204CF97E-7C7B-403D-846D-F4B489C3D11E}" destId="{696D037E-262F-4588-956C-BED9E5F30918}" srcOrd="0" destOrd="0" presId="urn:microsoft.com/office/officeart/2005/8/layout/chevron1"/>
    <dgm:cxn modelId="{F8D70144-E880-47D0-A5C8-68B97BC10015}" type="presParOf" srcId="{F6A610E3-D799-4019-AECC-E7324A926F72}" destId="{696D037E-262F-4588-956C-BED9E5F30918}" srcOrd="0" destOrd="0" presId="urn:microsoft.com/office/officeart/2005/8/layout/chevron1"/>
    <dgm:cxn modelId="{6861F28A-D23C-45F6-972D-23C3A1B83702}" type="presParOf" srcId="{F6A610E3-D799-4019-AECC-E7324A926F72}" destId="{DAA3DC53-80A6-4498-8D40-233E4271B9E5}" srcOrd="1" destOrd="0" presId="urn:microsoft.com/office/officeart/2005/8/layout/chevron1"/>
    <dgm:cxn modelId="{EA562528-F37A-4A41-AE66-FAC7E3D27069}" type="presParOf" srcId="{F6A610E3-D799-4019-AECC-E7324A926F72}" destId="{D7174C0F-AD56-411D-AD51-529CB8CC3CBF}" srcOrd="2" destOrd="0" presId="urn:microsoft.com/office/officeart/2005/8/layout/chevron1"/>
    <dgm:cxn modelId="{41D20543-AED0-4FF4-A0E4-E03FA3CB78B1}" type="presParOf" srcId="{F6A610E3-D799-4019-AECC-E7324A926F72}" destId="{C45F1F6F-83ED-4D23-B351-BBB5076820EA}" srcOrd="3" destOrd="0" presId="urn:microsoft.com/office/officeart/2005/8/layout/chevron1"/>
    <dgm:cxn modelId="{ED0308C9-C066-4D58-89AF-928C4F699124}" type="presParOf" srcId="{F6A610E3-D799-4019-AECC-E7324A926F72}" destId="{AEBBE919-B782-420F-B15B-5FC923C582C8}" srcOrd="4" destOrd="0" presId="urn:microsoft.com/office/officeart/2005/8/layout/chevron1"/>
    <dgm:cxn modelId="{D1236D78-7FF0-4C91-889A-BBC42CFA5FC5}" type="presParOf" srcId="{F6A610E3-D799-4019-AECC-E7324A926F72}" destId="{02DCAE6F-16D9-4893-ABA4-55B220052ECF}" srcOrd="5" destOrd="0" presId="urn:microsoft.com/office/officeart/2005/8/layout/chevron1"/>
    <dgm:cxn modelId="{0254904C-06B2-4166-B566-0514976037DF}" type="presParOf" srcId="{F6A610E3-D799-4019-AECC-E7324A926F72}" destId="{E9014802-3723-4D28-908F-026C90E4F73E}" srcOrd="6" destOrd="0" presId="urn:microsoft.com/office/officeart/2005/8/layout/chevron1"/>
    <dgm:cxn modelId="{43C70886-8032-4BFA-90F6-F5E850CBB220}" type="presParOf" srcId="{F6A610E3-D799-4019-AECC-E7324A926F72}" destId="{25B51AD7-FB68-4E96-B4CB-2A4A8D75F6F6}" srcOrd="7" destOrd="0" presId="urn:microsoft.com/office/officeart/2005/8/layout/chevron1"/>
    <dgm:cxn modelId="{550AC289-B701-4601-85AC-CB53775CEC27}" type="presParOf" srcId="{F6A610E3-D799-4019-AECC-E7324A926F72}" destId="{57624FA0-1144-4A99-A209-46EA9C8E05BC}" srcOrd="8" destOrd="0" presId="urn:microsoft.com/office/officeart/2005/8/layout/chevron1"/>
    <dgm:cxn modelId="{37CAB6BE-CEA6-41CD-8974-CF061A9D28EF}" type="presParOf" srcId="{F6A610E3-D799-4019-AECC-E7324A926F72}" destId="{C9203341-F9CA-4A69-BCCB-7A09A96C5C3E}" srcOrd="9" destOrd="0" presId="urn:microsoft.com/office/officeart/2005/8/layout/chevron1"/>
    <dgm:cxn modelId="{B4070BDF-6536-4AB7-AD79-DF0E8FAAF011}"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93849259-D1C5-4062-A4B8-A6BF543DCF7F}" type="presOf" srcId="{ADB76929-2C6B-41F6-AC44-4BCF9AF994E4}" destId="{D7174C0F-AD56-411D-AD51-529CB8CC3CBF}" srcOrd="0" destOrd="0" presId="urn:microsoft.com/office/officeart/2005/8/layout/chevron1"/>
    <dgm:cxn modelId="{435B3293-8B0D-410F-8A7E-494C6D09EF66}"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008D316C-E20D-4AC5-B7DC-DEB7B952D3A0}" type="presOf" srcId="{6F1D9560-30F7-4901-BBA3-2B8A3F9FCF19}" destId="{AEBBE919-B782-420F-B15B-5FC923C582C8}" srcOrd="0" destOrd="0" presId="urn:microsoft.com/office/officeart/2005/8/layout/chevron1"/>
    <dgm:cxn modelId="{52360D62-63BF-4121-AB46-4068DD06B9D0}"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1A0FE560-A186-4E25-88AF-5345B219139D}"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61CF31C4-A990-4C7C-90E0-D6E5EF542AC5}" type="presOf" srcId="{A4684206-B71E-49B0-A81F-6AAF60F35946}" destId="{57624FA0-1144-4A99-A209-46EA9C8E05BC}" srcOrd="0" destOrd="0" presId="urn:microsoft.com/office/officeart/2005/8/layout/chevron1"/>
    <dgm:cxn modelId="{5BEE01B4-0FD0-4D98-9962-A21FCE338CCA}" type="presOf" srcId="{A9037DF4-020A-4A29-9A16-87133ECA3CDE}" destId="{E9014802-3723-4D28-908F-026C90E4F73E}" srcOrd="0" destOrd="0" presId="urn:microsoft.com/office/officeart/2005/8/layout/chevron1"/>
    <dgm:cxn modelId="{1A608A4D-1A61-401C-B2A2-D43D4CE8A572}" type="presParOf" srcId="{F6A610E3-D799-4019-AECC-E7324A926F72}" destId="{696D037E-262F-4588-956C-BED9E5F30918}" srcOrd="0" destOrd="0" presId="urn:microsoft.com/office/officeart/2005/8/layout/chevron1"/>
    <dgm:cxn modelId="{0CE2A1C2-42C0-4EAD-90C7-1E65C9B56FFC}" type="presParOf" srcId="{F6A610E3-D799-4019-AECC-E7324A926F72}" destId="{DAA3DC53-80A6-4498-8D40-233E4271B9E5}" srcOrd="1" destOrd="0" presId="urn:microsoft.com/office/officeart/2005/8/layout/chevron1"/>
    <dgm:cxn modelId="{99032640-2944-49AD-949B-06954A1A6420}" type="presParOf" srcId="{F6A610E3-D799-4019-AECC-E7324A926F72}" destId="{D7174C0F-AD56-411D-AD51-529CB8CC3CBF}" srcOrd="2" destOrd="0" presId="urn:microsoft.com/office/officeart/2005/8/layout/chevron1"/>
    <dgm:cxn modelId="{F27A0CEE-E03E-4374-A579-F726274A3DBA}" type="presParOf" srcId="{F6A610E3-D799-4019-AECC-E7324A926F72}" destId="{C45F1F6F-83ED-4D23-B351-BBB5076820EA}" srcOrd="3" destOrd="0" presId="urn:microsoft.com/office/officeart/2005/8/layout/chevron1"/>
    <dgm:cxn modelId="{D3D52626-EBCF-446D-8756-8D4BA7938902}" type="presParOf" srcId="{F6A610E3-D799-4019-AECC-E7324A926F72}" destId="{AEBBE919-B782-420F-B15B-5FC923C582C8}" srcOrd="4" destOrd="0" presId="urn:microsoft.com/office/officeart/2005/8/layout/chevron1"/>
    <dgm:cxn modelId="{5FDDB72F-F044-4DC8-8171-141F59425EE9}" type="presParOf" srcId="{F6A610E3-D799-4019-AECC-E7324A926F72}" destId="{02DCAE6F-16D9-4893-ABA4-55B220052ECF}" srcOrd="5" destOrd="0" presId="urn:microsoft.com/office/officeart/2005/8/layout/chevron1"/>
    <dgm:cxn modelId="{81C18107-63DE-49F6-9F98-FD1AC094A89F}" type="presParOf" srcId="{F6A610E3-D799-4019-AECC-E7324A926F72}" destId="{E9014802-3723-4D28-908F-026C90E4F73E}" srcOrd="6" destOrd="0" presId="urn:microsoft.com/office/officeart/2005/8/layout/chevron1"/>
    <dgm:cxn modelId="{29EEE55B-ACFE-49F8-8BA4-CD90ECB5E0E3}" type="presParOf" srcId="{F6A610E3-D799-4019-AECC-E7324A926F72}" destId="{25B51AD7-FB68-4E96-B4CB-2A4A8D75F6F6}" srcOrd="7" destOrd="0" presId="urn:microsoft.com/office/officeart/2005/8/layout/chevron1"/>
    <dgm:cxn modelId="{E111B01F-EFE7-4081-BADE-894A6C668FDB}" type="presParOf" srcId="{F6A610E3-D799-4019-AECC-E7324A926F72}" destId="{57624FA0-1144-4A99-A209-46EA9C8E05BC}" srcOrd="8" destOrd="0" presId="urn:microsoft.com/office/officeart/2005/8/layout/chevron1"/>
    <dgm:cxn modelId="{341A09FA-A8CB-4E92-B340-17D42C5CFA1A}" type="presParOf" srcId="{F6A610E3-D799-4019-AECC-E7324A926F72}" destId="{C9203341-F9CA-4A69-BCCB-7A09A96C5C3E}" srcOrd="9" destOrd="0" presId="urn:microsoft.com/office/officeart/2005/8/layout/chevron1"/>
    <dgm:cxn modelId="{F814B57E-6B7F-4924-AE08-D1AFA84C99A2}"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E2F74435-8D04-48EA-8B30-EFEE51A0CB81}" type="presOf" srcId="{7FC7B31E-77D9-457B-A21F-C71EC93B3B2E}" destId="{F6A610E3-D799-4019-AECC-E7324A926F72}" srcOrd="0" destOrd="0" presId="urn:microsoft.com/office/officeart/2005/8/layout/chevron1"/>
    <dgm:cxn modelId="{79DC2926-910A-4521-915B-89B5C4CAC051}"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CC7674C2-7A67-4A9E-A5EF-5D959251B6DD}" type="presOf" srcId="{ADB76929-2C6B-41F6-AC44-4BCF9AF994E4}" destId="{D7174C0F-AD56-411D-AD51-529CB8CC3CBF}"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57E7054E-2A57-4A54-B5FB-0D1A3FF05ADA}" type="presOf" srcId="{6F1D9560-30F7-4901-BBA3-2B8A3F9FCF19}" destId="{AEBBE919-B782-420F-B15B-5FC923C582C8}" srcOrd="0" destOrd="0" presId="urn:microsoft.com/office/officeart/2005/8/layout/chevron1"/>
    <dgm:cxn modelId="{E4D1510F-4259-4B82-8816-9BA92CE99866}" type="presOf" srcId="{204CF97E-7C7B-403D-846D-F4B489C3D11E}" destId="{696D037E-262F-4588-956C-BED9E5F30918}" srcOrd="0" destOrd="0" presId="urn:microsoft.com/office/officeart/2005/8/layout/chevron1"/>
    <dgm:cxn modelId="{10747016-6EC8-4D88-A460-CEB03E2FA12E}"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7A42DC19-C944-4494-B7EE-758C073A5EB3}" type="presOf" srcId="{A4684206-B71E-49B0-A81F-6AAF60F35946}" destId="{57624FA0-1144-4A99-A209-46EA9C8E05BC}" srcOrd="0" destOrd="0" presId="urn:microsoft.com/office/officeart/2005/8/layout/chevron1"/>
    <dgm:cxn modelId="{262B386C-F43F-4C69-B506-2A6C047F3BD1}" type="presParOf" srcId="{F6A610E3-D799-4019-AECC-E7324A926F72}" destId="{696D037E-262F-4588-956C-BED9E5F30918}" srcOrd="0" destOrd="0" presId="urn:microsoft.com/office/officeart/2005/8/layout/chevron1"/>
    <dgm:cxn modelId="{C07BD1BB-462A-47C6-BE33-84363A0CF95A}" type="presParOf" srcId="{F6A610E3-D799-4019-AECC-E7324A926F72}" destId="{DAA3DC53-80A6-4498-8D40-233E4271B9E5}" srcOrd="1" destOrd="0" presId="urn:microsoft.com/office/officeart/2005/8/layout/chevron1"/>
    <dgm:cxn modelId="{A6A8D909-CFDE-4557-A00F-3BFA9FE0C8E2}" type="presParOf" srcId="{F6A610E3-D799-4019-AECC-E7324A926F72}" destId="{D7174C0F-AD56-411D-AD51-529CB8CC3CBF}" srcOrd="2" destOrd="0" presId="urn:microsoft.com/office/officeart/2005/8/layout/chevron1"/>
    <dgm:cxn modelId="{B5EDFDB1-C9AE-4137-A493-FD8387FA11BC}" type="presParOf" srcId="{F6A610E3-D799-4019-AECC-E7324A926F72}" destId="{C45F1F6F-83ED-4D23-B351-BBB5076820EA}" srcOrd="3" destOrd="0" presId="urn:microsoft.com/office/officeart/2005/8/layout/chevron1"/>
    <dgm:cxn modelId="{1EE5059C-19AD-4549-A736-7D7A4018C85E}" type="presParOf" srcId="{F6A610E3-D799-4019-AECC-E7324A926F72}" destId="{AEBBE919-B782-420F-B15B-5FC923C582C8}" srcOrd="4" destOrd="0" presId="urn:microsoft.com/office/officeart/2005/8/layout/chevron1"/>
    <dgm:cxn modelId="{F7B96EFF-8BF2-4295-8BD2-B87F7703B970}" type="presParOf" srcId="{F6A610E3-D799-4019-AECC-E7324A926F72}" destId="{02DCAE6F-16D9-4893-ABA4-55B220052ECF}" srcOrd="5" destOrd="0" presId="urn:microsoft.com/office/officeart/2005/8/layout/chevron1"/>
    <dgm:cxn modelId="{7C1668EB-CAE2-45C8-8840-65C5775E4FF3}" type="presParOf" srcId="{F6A610E3-D799-4019-AECC-E7324A926F72}" destId="{E9014802-3723-4D28-908F-026C90E4F73E}" srcOrd="6" destOrd="0" presId="urn:microsoft.com/office/officeart/2005/8/layout/chevron1"/>
    <dgm:cxn modelId="{E0930B94-BFAB-4CDA-9F8F-A65A63AC7C85}" type="presParOf" srcId="{F6A610E3-D799-4019-AECC-E7324A926F72}" destId="{25B51AD7-FB68-4E96-B4CB-2A4A8D75F6F6}" srcOrd="7" destOrd="0" presId="urn:microsoft.com/office/officeart/2005/8/layout/chevron1"/>
    <dgm:cxn modelId="{4C2636A8-A1C8-4153-904D-EBD6FB977D6F}" type="presParOf" srcId="{F6A610E3-D799-4019-AECC-E7324A926F72}" destId="{57624FA0-1144-4A99-A209-46EA9C8E05BC}" srcOrd="8" destOrd="0" presId="urn:microsoft.com/office/officeart/2005/8/layout/chevron1"/>
    <dgm:cxn modelId="{5A5B2699-EF11-47A5-972F-7829388D754D}" type="presParOf" srcId="{F6A610E3-D799-4019-AECC-E7324A926F72}" destId="{C9203341-F9CA-4A69-BCCB-7A09A96C5C3E}" srcOrd="9" destOrd="0" presId="urn:microsoft.com/office/officeart/2005/8/layout/chevron1"/>
    <dgm:cxn modelId="{23558A31-28DD-448F-8507-55EA678CE964}"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0FCB3238-9C3D-49A3-B904-A0F5B4B850A3}" type="presOf" srcId="{6F1D9560-30F7-4901-BBA3-2B8A3F9FCF19}" destId="{AEBBE919-B782-420F-B15B-5FC923C582C8}"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FF3F4028-2249-4515-9DC1-025DD7887348}" type="presOf" srcId="{A4684206-B71E-49B0-A81F-6AAF60F35946}" destId="{57624FA0-1144-4A99-A209-46EA9C8E05BC}"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A688CA73-2E55-4CA1-922C-4F65959FA164}" type="presOf" srcId="{A9037DF4-020A-4A29-9A16-87133ECA3CDE}" destId="{E9014802-3723-4D28-908F-026C90E4F73E}" srcOrd="0" destOrd="0" presId="urn:microsoft.com/office/officeart/2005/8/layout/chevron1"/>
    <dgm:cxn modelId="{C3C0958A-8702-4F37-B7EE-B1098FDB826B}" type="presOf" srcId="{ADB76929-2C6B-41F6-AC44-4BCF9AF994E4}" destId="{D7174C0F-AD56-411D-AD51-529CB8CC3CBF}"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F0BC620F-8B02-4B5A-BC98-58C4AD3A0122}"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9BCA7860-7A7F-4F36-92EF-A8FC1AC3D659}" type="presOf" srcId="{204CF97E-7C7B-403D-846D-F4B489C3D11E}" destId="{696D037E-262F-4588-956C-BED9E5F30918}" srcOrd="0" destOrd="0" presId="urn:microsoft.com/office/officeart/2005/8/layout/chevron1"/>
    <dgm:cxn modelId="{F31A9755-6195-4495-86AC-4588CE7669EF}" type="presOf" srcId="{7FC7B31E-77D9-457B-A21F-C71EC93B3B2E}" destId="{F6A610E3-D799-4019-AECC-E7324A926F72}" srcOrd="0" destOrd="0" presId="urn:microsoft.com/office/officeart/2005/8/layout/chevron1"/>
    <dgm:cxn modelId="{DDAA2DA3-2145-4E10-A75E-FA50306C93D0}" type="presParOf" srcId="{F6A610E3-D799-4019-AECC-E7324A926F72}" destId="{696D037E-262F-4588-956C-BED9E5F30918}" srcOrd="0" destOrd="0" presId="urn:microsoft.com/office/officeart/2005/8/layout/chevron1"/>
    <dgm:cxn modelId="{5B36B290-ACE2-4AC2-820E-D650ABA57D25}" type="presParOf" srcId="{F6A610E3-D799-4019-AECC-E7324A926F72}" destId="{DAA3DC53-80A6-4498-8D40-233E4271B9E5}" srcOrd="1" destOrd="0" presId="urn:microsoft.com/office/officeart/2005/8/layout/chevron1"/>
    <dgm:cxn modelId="{497E42FB-9931-46DD-981C-A62E86049AD3}" type="presParOf" srcId="{F6A610E3-D799-4019-AECC-E7324A926F72}" destId="{D7174C0F-AD56-411D-AD51-529CB8CC3CBF}" srcOrd="2" destOrd="0" presId="urn:microsoft.com/office/officeart/2005/8/layout/chevron1"/>
    <dgm:cxn modelId="{7705288A-AFAB-4A75-9D54-D1EC62F6492D}" type="presParOf" srcId="{F6A610E3-D799-4019-AECC-E7324A926F72}" destId="{C45F1F6F-83ED-4D23-B351-BBB5076820EA}" srcOrd="3" destOrd="0" presId="urn:microsoft.com/office/officeart/2005/8/layout/chevron1"/>
    <dgm:cxn modelId="{2B9FA329-A644-4682-9554-C239128A3F40}" type="presParOf" srcId="{F6A610E3-D799-4019-AECC-E7324A926F72}" destId="{AEBBE919-B782-420F-B15B-5FC923C582C8}" srcOrd="4" destOrd="0" presId="urn:microsoft.com/office/officeart/2005/8/layout/chevron1"/>
    <dgm:cxn modelId="{1225B2E5-0957-4F33-82EF-1FC888278E02}" type="presParOf" srcId="{F6A610E3-D799-4019-AECC-E7324A926F72}" destId="{02DCAE6F-16D9-4893-ABA4-55B220052ECF}" srcOrd="5" destOrd="0" presId="urn:microsoft.com/office/officeart/2005/8/layout/chevron1"/>
    <dgm:cxn modelId="{C40767D2-993C-4FA6-8496-F5536052BD37}" type="presParOf" srcId="{F6A610E3-D799-4019-AECC-E7324A926F72}" destId="{E9014802-3723-4D28-908F-026C90E4F73E}" srcOrd="6" destOrd="0" presId="urn:microsoft.com/office/officeart/2005/8/layout/chevron1"/>
    <dgm:cxn modelId="{ECD4D88C-4EC2-48A1-BC39-D887DD3461FD}" type="presParOf" srcId="{F6A610E3-D799-4019-AECC-E7324A926F72}" destId="{25B51AD7-FB68-4E96-B4CB-2A4A8D75F6F6}" srcOrd="7" destOrd="0" presId="urn:microsoft.com/office/officeart/2005/8/layout/chevron1"/>
    <dgm:cxn modelId="{B24E6B16-3E95-4130-BBDE-7F3F259D42E3}" type="presParOf" srcId="{F6A610E3-D799-4019-AECC-E7324A926F72}" destId="{57624FA0-1144-4A99-A209-46EA9C8E05BC}" srcOrd="8" destOrd="0" presId="urn:microsoft.com/office/officeart/2005/8/layout/chevron1"/>
    <dgm:cxn modelId="{8773E217-FFE3-44A6-B6A6-E838289A7024}" type="presParOf" srcId="{F6A610E3-D799-4019-AECC-E7324A926F72}" destId="{C9203341-F9CA-4A69-BCCB-7A09A96C5C3E}" srcOrd="9" destOrd="0" presId="urn:microsoft.com/office/officeart/2005/8/layout/chevron1"/>
    <dgm:cxn modelId="{A940825C-1A42-4355-9C52-1D2FBA250024}"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35523C9E-D181-427F-A399-240908199913}" type="presOf" srcId="{ADB76929-2C6B-41F6-AC44-4BCF9AF994E4}" destId="{D7174C0F-AD56-411D-AD51-529CB8CC3CBF}"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410975E8-1ECC-4523-969D-34CE06CE17C4}" type="presOf" srcId="{204CF97E-7C7B-403D-846D-F4B489C3D11E}" destId="{696D037E-262F-4588-956C-BED9E5F3091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7FCC0008-EFE2-42AF-B27D-FFC9418937EE}" type="presOf" srcId="{A9037DF4-020A-4A29-9A16-87133ECA3CDE}" destId="{E9014802-3723-4D28-908F-026C90E4F73E}" srcOrd="0" destOrd="0" presId="urn:microsoft.com/office/officeart/2005/8/layout/chevron1"/>
    <dgm:cxn modelId="{2D5FA97A-7DE4-4276-AB0B-38D077D47DF5}"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B3D5BAC8-4F34-48D8-AB05-0B8C08834167}" type="presOf" srcId="{A4684206-B71E-49B0-A81F-6AAF60F35946}" destId="{57624FA0-1144-4A99-A209-46EA9C8E05BC}" srcOrd="0" destOrd="0" presId="urn:microsoft.com/office/officeart/2005/8/layout/chevron1"/>
    <dgm:cxn modelId="{5631EE35-7446-4B4F-9EAE-BCB1F3393877}"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4A5E63D8-7B8C-4006-9B80-A49C4E464079}" type="presOf" srcId="{7FC7B31E-77D9-457B-A21F-C71EC93B3B2E}" destId="{F6A610E3-D799-4019-AECC-E7324A926F72}" srcOrd="0" destOrd="0" presId="urn:microsoft.com/office/officeart/2005/8/layout/chevron1"/>
    <dgm:cxn modelId="{914D6775-6B89-4175-A289-E3E359A2CD61}" type="presParOf" srcId="{F6A610E3-D799-4019-AECC-E7324A926F72}" destId="{696D037E-262F-4588-956C-BED9E5F30918}" srcOrd="0" destOrd="0" presId="urn:microsoft.com/office/officeart/2005/8/layout/chevron1"/>
    <dgm:cxn modelId="{D8ACAE5A-0D21-49EF-BC22-AA18E33FECAD}" type="presParOf" srcId="{F6A610E3-D799-4019-AECC-E7324A926F72}" destId="{DAA3DC53-80A6-4498-8D40-233E4271B9E5}" srcOrd="1" destOrd="0" presId="urn:microsoft.com/office/officeart/2005/8/layout/chevron1"/>
    <dgm:cxn modelId="{2C532C06-AAE6-4C73-BD56-8244ED44C0EA}" type="presParOf" srcId="{F6A610E3-D799-4019-AECC-E7324A926F72}" destId="{D7174C0F-AD56-411D-AD51-529CB8CC3CBF}" srcOrd="2" destOrd="0" presId="urn:microsoft.com/office/officeart/2005/8/layout/chevron1"/>
    <dgm:cxn modelId="{EFF4A020-65FE-4850-982C-02588163847E}" type="presParOf" srcId="{F6A610E3-D799-4019-AECC-E7324A926F72}" destId="{C45F1F6F-83ED-4D23-B351-BBB5076820EA}" srcOrd="3" destOrd="0" presId="urn:microsoft.com/office/officeart/2005/8/layout/chevron1"/>
    <dgm:cxn modelId="{7B274552-84E4-4F46-A5EE-896D4B082961}" type="presParOf" srcId="{F6A610E3-D799-4019-AECC-E7324A926F72}" destId="{AEBBE919-B782-420F-B15B-5FC923C582C8}" srcOrd="4" destOrd="0" presId="urn:microsoft.com/office/officeart/2005/8/layout/chevron1"/>
    <dgm:cxn modelId="{FB7C09ED-C484-44F6-B618-4C28D707AEF3}" type="presParOf" srcId="{F6A610E3-D799-4019-AECC-E7324A926F72}" destId="{02DCAE6F-16D9-4893-ABA4-55B220052ECF}" srcOrd="5" destOrd="0" presId="urn:microsoft.com/office/officeart/2005/8/layout/chevron1"/>
    <dgm:cxn modelId="{7B1D44B2-DDB2-4FB3-BAE1-63E97C712374}" type="presParOf" srcId="{F6A610E3-D799-4019-AECC-E7324A926F72}" destId="{E9014802-3723-4D28-908F-026C90E4F73E}" srcOrd="6" destOrd="0" presId="urn:microsoft.com/office/officeart/2005/8/layout/chevron1"/>
    <dgm:cxn modelId="{0789757B-234F-4930-8160-9FECDB45F0D2}" type="presParOf" srcId="{F6A610E3-D799-4019-AECC-E7324A926F72}" destId="{25B51AD7-FB68-4E96-B4CB-2A4A8D75F6F6}" srcOrd="7" destOrd="0" presId="urn:microsoft.com/office/officeart/2005/8/layout/chevron1"/>
    <dgm:cxn modelId="{883D6EBD-B8C9-4456-862E-EB6B910EFD1B}" type="presParOf" srcId="{F6A610E3-D799-4019-AECC-E7324A926F72}" destId="{57624FA0-1144-4A99-A209-46EA9C8E05BC}" srcOrd="8" destOrd="0" presId="urn:microsoft.com/office/officeart/2005/8/layout/chevron1"/>
    <dgm:cxn modelId="{5B98EF6F-7C18-405A-8A83-0F27C9C7FAE8}" type="presParOf" srcId="{F6A610E3-D799-4019-AECC-E7324A926F72}" destId="{C9203341-F9CA-4A69-BCCB-7A09A96C5C3E}" srcOrd="9" destOrd="0" presId="urn:microsoft.com/office/officeart/2005/8/layout/chevron1"/>
    <dgm:cxn modelId="{776D4AF5-ED88-4FD4-A235-DDE481F3986F}"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50163135-2263-4AFA-A8B0-8D215C60CB83}" type="presOf" srcId="{204CF97E-7C7B-403D-846D-F4B489C3D11E}" destId="{696D037E-262F-4588-956C-BED9E5F3091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31D2000D-0AAB-4A82-BDDA-B950A8197385}" type="presOf" srcId="{A9037DF4-020A-4A29-9A16-87133ECA3CDE}" destId="{E9014802-3723-4D28-908F-026C90E4F73E}" srcOrd="0" destOrd="0" presId="urn:microsoft.com/office/officeart/2005/8/layout/chevron1"/>
    <dgm:cxn modelId="{6D01F27E-4F2B-4D66-AE46-A599D73B01E4}" type="presOf" srcId="{7FC7B31E-77D9-457B-A21F-C71EC93B3B2E}" destId="{F6A610E3-D799-4019-AECC-E7324A926F72}"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1CC1BE22-1299-4105-BF9A-C3C4B4C23DA9}"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1ADE0E54-25A0-4C6D-9EC1-F875E25111D4}" type="presOf" srcId="{A4684206-B71E-49B0-A81F-6AAF60F35946}" destId="{57624FA0-1144-4A99-A209-46EA9C8E05BC}" srcOrd="0" destOrd="0" presId="urn:microsoft.com/office/officeart/2005/8/layout/chevron1"/>
    <dgm:cxn modelId="{05B47CAA-2430-44CF-B08B-A65025BC5DAF}" type="presOf" srcId="{6F1D9560-30F7-4901-BBA3-2B8A3F9FCF19}" destId="{AEBBE919-B782-420F-B15B-5FC923C582C8}" srcOrd="0" destOrd="0" presId="urn:microsoft.com/office/officeart/2005/8/layout/chevron1"/>
    <dgm:cxn modelId="{0C951F23-5B76-420D-9B26-901B4BA28444}" type="presOf" srcId="{ADB76929-2C6B-41F6-AC44-4BCF9AF994E4}" destId="{D7174C0F-AD56-411D-AD51-529CB8CC3CBF}" srcOrd="0" destOrd="0" presId="urn:microsoft.com/office/officeart/2005/8/layout/chevron1"/>
    <dgm:cxn modelId="{85FDAF05-A73C-4F67-BE36-DBAA528A0D13}" type="presParOf" srcId="{F6A610E3-D799-4019-AECC-E7324A926F72}" destId="{696D037E-262F-4588-956C-BED9E5F30918}" srcOrd="0" destOrd="0" presId="urn:microsoft.com/office/officeart/2005/8/layout/chevron1"/>
    <dgm:cxn modelId="{2BA695C3-B1AA-4624-BC03-A0877B5F0194}" type="presParOf" srcId="{F6A610E3-D799-4019-AECC-E7324A926F72}" destId="{DAA3DC53-80A6-4498-8D40-233E4271B9E5}" srcOrd="1" destOrd="0" presId="urn:microsoft.com/office/officeart/2005/8/layout/chevron1"/>
    <dgm:cxn modelId="{C5A59E12-3B9E-4949-8676-B639C690E7BF}" type="presParOf" srcId="{F6A610E3-D799-4019-AECC-E7324A926F72}" destId="{D7174C0F-AD56-411D-AD51-529CB8CC3CBF}" srcOrd="2" destOrd="0" presId="urn:microsoft.com/office/officeart/2005/8/layout/chevron1"/>
    <dgm:cxn modelId="{54E4B77A-5EE4-40E7-A0D7-0BA37A077A8B}" type="presParOf" srcId="{F6A610E3-D799-4019-AECC-E7324A926F72}" destId="{C45F1F6F-83ED-4D23-B351-BBB5076820EA}" srcOrd="3" destOrd="0" presId="urn:microsoft.com/office/officeart/2005/8/layout/chevron1"/>
    <dgm:cxn modelId="{B9498634-D50B-4506-A99D-817C5FF9C3F2}" type="presParOf" srcId="{F6A610E3-D799-4019-AECC-E7324A926F72}" destId="{AEBBE919-B782-420F-B15B-5FC923C582C8}" srcOrd="4" destOrd="0" presId="urn:microsoft.com/office/officeart/2005/8/layout/chevron1"/>
    <dgm:cxn modelId="{B0C8CF56-EFDE-438D-820A-B4A3EC5123C6}" type="presParOf" srcId="{F6A610E3-D799-4019-AECC-E7324A926F72}" destId="{02DCAE6F-16D9-4893-ABA4-55B220052ECF}" srcOrd="5" destOrd="0" presId="urn:microsoft.com/office/officeart/2005/8/layout/chevron1"/>
    <dgm:cxn modelId="{0F3BAFF4-4D65-4764-A55B-3AB1D673D25B}" type="presParOf" srcId="{F6A610E3-D799-4019-AECC-E7324A926F72}" destId="{E9014802-3723-4D28-908F-026C90E4F73E}" srcOrd="6" destOrd="0" presId="urn:microsoft.com/office/officeart/2005/8/layout/chevron1"/>
    <dgm:cxn modelId="{7B2ED679-C072-4E22-B857-CFFC33EAAF4A}" type="presParOf" srcId="{F6A610E3-D799-4019-AECC-E7324A926F72}" destId="{25B51AD7-FB68-4E96-B4CB-2A4A8D75F6F6}" srcOrd="7" destOrd="0" presId="urn:microsoft.com/office/officeart/2005/8/layout/chevron1"/>
    <dgm:cxn modelId="{240FE394-990D-4496-BCBA-504AC60CC1F3}" type="presParOf" srcId="{F6A610E3-D799-4019-AECC-E7324A926F72}" destId="{57624FA0-1144-4A99-A209-46EA9C8E05BC}" srcOrd="8" destOrd="0" presId="urn:microsoft.com/office/officeart/2005/8/layout/chevron1"/>
    <dgm:cxn modelId="{A68119BE-CAD2-4EDB-959F-A67AD2D343F5}" type="presParOf" srcId="{F6A610E3-D799-4019-AECC-E7324A926F72}" destId="{C9203341-F9CA-4A69-BCCB-7A09A96C5C3E}" srcOrd="9" destOrd="0" presId="urn:microsoft.com/office/officeart/2005/8/layout/chevron1"/>
    <dgm:cxn modelId="{F756F272-081D-4014-B2D1-5C2BA0798CB6}"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4043A339-54C7-4027-94B5-0D4B50C65C90}"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C99A7F7B-5FCE-4466-B362-4A347E8B0C23}" type="presOf" srcId="{204CF97E-7C7B-403D-846D-F4B489C3D11E}" destId="{696D037E-262F-4588-956C-BED9E5F3091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91ABD450-3D0B-4C05-9D06-D464E427111B}" type="presOf" srcId="{6F1D9560-30F7-4901-BBA3-2B8A3F9FCF19}" destId="{AEBBE919-B782-420F-B15B-5FC923C582C8}" srcOrd="0" destOrd="0" presId="urn:microsoft.com/office/officeart/2005/8/layout/chevron1"/>
    <dgm:cxn modelId="{8B427AEF-B21A-43D6-BCFF-6A2CDAB76328}" type="presOf" srcId="{7FC7B31E-77D9-457B-A21F-C71EC93B3B2E}" destId="{F6A610E3-D799-4019-AECC-E7324A926F72}"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E9A01A18-0426-417E-8A6F-671A4221F815}" type="presOf" srcId="{ADB76929-2C6B-41F6-AC44-4BCF9AF994E4}" destId="{D7174C0F-AD56-411D-AD51-529CB8CC3CBF}" srcOrd="0" destOrd="0" presId="urn:microsoft.com/office/officeart/2005/8/layout/chevron1"/>
    <dgm:cxn modelId="{1C36AF43-1627-412D-9941-6787520B960D}"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E3766589-FF06-4C19-B573-E5A5C36C8051}" type="presOf" srcId="{1230D929-599A-4D2C-942A-2CC0BC7CAB51}" destId="{D2AACEE6-C5FD-4240-B414-4FB5C93DF4CD}" srcOrd="0" destOrd="0" presId="urn:microsoft.com/office/officeart/2005/8/layout/chevron1"/>
    <dgm:cxn modelId="{EBBC43EA-238B-4838-92F7-60A2CD177F4F}" type="presParOf" srcId="{F6A610E3-D799-4019-AECC-E7324A926F72}" destId="{696D037E-262F-4588-956C-BED9E5F30918}" srcOrd="0" destOrd="0" presId="urn:microsoft.com/office/officeart/2005/8/layout/chevron1"/>
    <dgm:cxn modelId="{F31D46D5-9041-42D2-8F6F-AB9D80A96BF0}" type="presParOf" srcId="{F6A610E3-D799-4019-AECC-E7324A926F72}" destId="{DAA3DC53-80A6-4498-8D40-233E4271B9E5}" srcOrd="1" destOrd="0" presId="urn:microsoft.com/office/officeart/2005/8/layout/chevron1"/>
    <dgm:cxn modelId="{07FF48C2-A496-4791-A218-824AC3768930}" type="presParOf" srcId="{F6A610E3-D799-4019-AECC-E7324A926F72}" destId="{D7174C0F-AD56-411D-AD51-529CB8CC3CBF}" srcOrd="2" destOrd="0" presId="urn:microsoft.com/office/officeart/2005/8/layout/chevron1"/>
    <dgm:cxn modelId="{F8B69681-823D-4E4B-8A33-9E083A4A5A7E}" type="presParOf" srcId="{F6A610E3-D799-4019-AECC-E7324A926F72}" destId="{C45F1F6F-83ED-4D23-B351-BBB5076820EA}" srcOrd="3" destOrd="0" presId="urn:microsoft.com/office/officeart/2005/8/layout/chevron1"/>
    <dgm:cxn modelId="{271872AA-6031-4516-B1D9-B90EE29637E1}" type="presParOf" srcId="{F6A610E3-D799-4019-AECC-E7324A926F72}" destId="{AEBBE919-B782-420F-B15B-5FC923C582C8}" srcOrd="4" destOrd="0" presId="urn:microsoft.com/office/officeart/2005/8/layout/chevron1"/>
    <dgm:cxn modelId="{74F7C0DF-5794-43AC-AFD5-D25F093C48FE}" type="presParOf" srcId="{F6A610E3-D799-4019-AECC-E7324A926F72}" destId="{02DCAE6F-16D9-4893-ABA4-55B220052ECF}" srcOrd="5" destOrd="0" presId="urn:microsoft.com/office/officeart/2005/8/layout/chevron1"/>
    <dgm:cxn modelId="{0ACB6D63-640C-4BF0-81D9-B97DD8121670}" type="presParOf" srcId="{F6A610E3-D799-4019-AECC-E7324A926F72}" destId="{E9014802-3723-4D28-908F-026C90E4F73E}" srcOrd="6" destOrd="0" presId="urn:microsoft.com/office/officeart/2005/8/layout/chevron1"/>
    <dgm:cxn modelId="{ED803684-7E7E-4B7B-85E8-7D45A7FC8E6A}" type="presParOf" srcId="{F6A610E3-D799-4019-AECC-E7324A926F72}" destId="{25B51AD7-FB68-4E96-B4CB-2A4A8D75F6F6}" srcOrd="7" destOrd="0" presId="urn:microsoft.com/office/officeart/2005/8/layout/chevron1"/>
    <dgm:cxn modelId="{3C6F0671-ADDD-48B4-9B64-9C65D270B34D}" type="presParOf" srcId="{F6A610E3-D799-4019-AECC-E7324A926F72}" destId="{57624FA0-1144-4A99-A209-46EA9C8E05BC}" srcOrd="8" destOrd="0" presId="urn:microsoft.com/office/officeart/2005/8/layout/chevron1"/>
    <dgm:cxn modelId="{57968619-F8A4-40CD-B726-1EAED5371C54}" type="presParOf" srcId="{F6A610E3-D799-4019-AECC-E7324A926F72}" destId="{C9203341-F9CA-4A69-BCCB-7A09A96C5C3E}" srcOrd="9" destOrd="0" presId="urn:microsoft.com/office/officeart/2005/8/layout/chevron1"/>
    <dgm:cxn modelId="{7D28F0C8-A270-492E-9D89-0CF5E938DFE1}"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81BAA61A-F8B2-4E6F-8470-F74418AD795A}" type="presOf" srcId="{A4684206-B71E-49B0-A81F-6AAF60F35946}" destId="{57624FA0-1144-4A99-A209-46EA9C8E05BC}"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D8AB6606-9AFD-4381-87B0-9E25BC376CED}" type="presOf" srcId="{1230D929-599A-4D2C-942A-2CC0BC7CAB51}" destId="{D2AACEE6-C5FD-4240-B414-4FB5C93DF4CD}" srcOrd="0" destOrd="0" presId="urn:microsoft.com/office/officeart/2005/8/layout/chevron1"/>
    <dgm:cxn modelId="{65BCF082-4DB7-42C3-8B73-52632526142E}" type="presOf" srcId="{ADB76929-2C6B-41F6-AC44-4BCF9AF994E4}" destId="{D7174C0F-AD56-411D-AD51-529CB8CC3CBF}"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F4F3CE89-1C07-4675-8F02-C646D0628177}"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BF662567-6070-4916-8B5E-3AC77EAA3B35}" type="presOf" srcId="{204CF97E-7C7B-403D-846D-F4B489C3D11E}" destId="{696D037E-262F-4588-956C-BED9E5F30918}" srcOrd="0" destOrd="0" presId="urn:microsoft.com/office/officeart/2005/8/layout/chevron1"/>
    <dgm:cxn modelId="{72D769CB-684D-4AE4-9213-E39697BC6480}"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04161E94-07CA-4C24-856C-C8884B5BE262}"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E8CE7435-4034-4FAC-8C1A-204F05721476}" type="presParOf" srcId="{F6A610E3-D799-4019-AECC-E7324A926F72}" destId="{696D037E-262F-4588-956C-BED9E5F30918}" srcOrd="0" destOrd="0" presId="urn:microsoft.com/office/officeart/2005/8/layout/chevron1"/>
    <dgm:cxn modelId="{AF50CC13-8273-433B-9CC8-AA96041D5D6F}" type="presParOf" srcId="{F6A610E3-D799-4019-AECC-E7324A926F72}" destId="{DAA3DC53-80A6-4498-8D40-233E4271B9E5}" srcOrd="1" destOrd="0" presId="urn:microsoft.com/office/officeart/2005/8/layout/chevron1"/>
    <dgm:cxn modelId="{A581AE3E-40F7-41A7-AFAF-89D595C86D24}" type="presParOf" srcId="{F6A610E3-D799-4019-AECC-E7324A926F72}" destId="{D7174C0F-AD56-411D-AD51-529CB8CC3CBF}" srcOrd="2" destOrd="0" presId="urn:microsoft.com/office/officeart/2005/8/layout/chevron1"/>
    <dgm:cxn modelId="{F79D9E45-2E18-48B6-B695-A25499AD3BFA}" type="presParOf" srcId="{F6A610E3-D799-4019-AECC-E7324A926F72}" destId="{C45F1F6F-83ED-4D23-B351-BBB5076820EA}" srcOrd="3" destOrd="0" presId="urn:microsoft.com/office/officeart/2005/8/layout/chevron1"/>
    <dgm:cxn modelId="{CE22C901-CD93-47C2-B8D1-BE2F09E89CF8}" type="presParOf" srcId="{F6A610E3-D799-4019-AECC-E7324A926F72}" destId="{AEBBE919-B782-420F-B15B-5FC923C582C8}" srcOrd="4" destOrd="0" presId="urn:microsoft.com/office/officeart/2005/8/layout/chevron1"/>
    <dgm:cxn modelId="{AC1B5FDE-5B7E-4320-A510-D034F24E9DB7}" type="presParOf" srcId="{F6A610E3-D799-4019-AECC-E7324A926F72}" destId="{02DCAE6F-16D9-4893-ABA4-55B220052ECF}" srcOrd="5" destOrd="0" presId="urn:microsoft.com/office/officeart/2005/8/layout/chevron1"/>
    <dgm:cxn modelId="{05FA4AF1-3608-4685-A037-6B9F6C8992E3}" type="presParOf" srcId="{F6A610E3-D799-4019-AECC-E7324A926F72}" destId="{E9014802-3723-4D28-908F-026C90E4F73E}" srcOrd="6" destOrd="0" presId="urn:microsoft.com/office/officeart/2005/8/layout/chevron1"/>
    <dgm:cxn modelId="{7FAE60FE-3638-4291-A789-D8F9E7E93528}" type="presParOf" srcId="{F6A610E3-D799-4019-AECC-E7324A926F72}" destId="{25B51AD7-FB68-4E96-B4CB-2A4A8D75F6F6}" srcOrd="7" destOrd="0" presId="urn:microsoft.com/office/officeart/2005/8/layout/chevron1"/>
    <dgm:cxn modelId="{480F905B-FCEA-480F-8A65-C12093F3BFAA}" type="presParOf" srcId="{F6A610E3-D799-4019-AECC-E7324A926F72}" destId="{57624FA0-1144-4A99-A209-46EA9C8E05BC}" srcOrd="8" destOrd="0" presId="urn:microsoft.com/office/officeart/2005/8/layout/chevron1"/>
    <dgm:cxn modelId="{CDE98FC2-F6A8-4970-B8FB-36969FBC3CFE}" type="presParOf" srcId="{F6A610E3-D799-4019-AECC-E7324A926F72}" destId="{C9203341-F9CA-4A69-BCCB-7A09A96C5C3E}" srcOrd="9" destOrd="0" presId="urn:microsoft.com/office/officeart/2005/8/layout/chevron1"/>
    <dgm:cxn modelId="{487855C8-D237-4941-9DCF-9A78F67E2367}"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D0D0F5F2-9FAD-4177-B376-E11805D80ABF}" type="presOf" srcId="{204CF97E-7C7B-403D-846D-F4B489C3D11E}" destId="{696D037E-262F-4588-956C-BED9E5F3091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3876C526-96B6-4CE1-B5A3-AE0B1FB52927}" type="presOf" srcId="{A9037DF4-020A-4A29-9A16-87133ECA3CDE}" destId="{E9014802-3723-4D28-908F-026C90E4F73E}" srcOrd="0" destOrd="0" presId="urn:microsoft.com/office/officeart/2005/8/layout/chevron1"/>
    <dgm:cxn modelId="{43707244-DDBF-4DDF-9AED-E956112DE0C7}" type="presOf" srcId="{ADB76929-2C6B-41F6-AC44-4BCF9AF994E4}" destId="{D7174C0F-AD56-411D-AD51-529CB8CC3CBF}" srcOrd="0" destOrd="0" presId="urn:microsoft.com/office/officeart/2005/8/layout/chevron1"/>
    <dgm:cxn modelId="{23AF23EA-3214-442F-939C-7F58D36120B4}"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22B200D0-3A60-4F99-9711-B898F7281563}" type="presOf" srcId="{1230D929-599A-4D2C-942A-2CC0BC7CAB51}" destId="{D2AACEE6-C5FD-4240-B414-4FB5C93DF4CD}" srcOrd="0" destOrd="0" presId="urn:microsoft.com/office/officeart/2005/8/layout/chevron1"/>
    <dgm:cxn modelId="{B1FC2CAF-C0D3-4A05-83DD-2C8431D31901}" type="presOf" srcId="{7FC7B31E-77D9-457B-A21F-C71EC93B3B2E}" destId="{F6A610E3-D799-4019-AECC-E7324A926F72}"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E4BAE12D-FFD8-4507-86B0-5D3C47047A0D}" type="presOf" srcId="{A4684206-B71E-49B0-A81F-6AAF60F35946}" destId="{57624FA0-1144-4A99-A209-46EA9C8E05BC}" srcOrd="0" destOrd="0" presId="urn:microsoft.com/office/officeart/2005/8/layout/chevron1"/>
    <dgm:cxn modelId="{19610370-C6A5-4F70-BBE6-133BF8BC2384}" type="presParOf" srcId="{F6A610E3-D799-4019-AECC-E7324A926F72}" destId="{696D037E-262F-4588-956C-BED9E5F30918}" srcOrd="0" destOrd="0" presId="urn:microsoft.com/office/officeart/2005/8/layout/chevron1"/>
    <dgm:cxn modelId="{1D18B909-C398-4854-B27B-17EF16BEC3DA}" type="presParOf" srcId="{F6A610E3-D799-4019-AECC-E7324A926F72}" destId="{DAA3DC53-80A6-4498-8D40-233E4271B9E5}" srcOrd="1" destOrd="0" presId="urn:microsoft.com/office/officeart/2005/8/layout/chevron1"/>
    <dgm:cxn modelId="{AC007B24-2546-427C-87BA-68551819032C}" type="presParOf" srcId="{F6A610E3-D799-4019-AECC-E7324A926F72}" destId="{D7174C0F-AD56-411D-AD51-529CB8CC3CBF}" srcOrd="2" destOrd="0" presId="urn:microsoft.com/office/officeart/2005/8/layout/chevron1"/>
    <dgm:cxn modelId="{D2F80236-1EA6-4EBC-B818-747C2B0ACF2C}" type="presParOf" srcId="{F6A610E3-D799-4019-AECC-E7324A926F72}" destId="{C45F1F6F-83ED-4D23-B351-BBB5076820EA}" srcOrd="3" destOrd="0" presId="urn:microsoft.com/office/officeart/2005/8/layout/chevron1"/>
    <dgm:cxn modelId="{1C36FCF8-1CB9-4510-AD54-87CF31D006A2}" type="presParOf" srcId="{F6A610E3-D799-4019-AECC-E7324A926F72}" destId="{AEBBE919-B782-420F-B15B-5FC923C582C8}" srcOrd="4" destOrd="0" presId="urn:microsoft.com/office/officeart/2005/8/layout/chevron1"/>
    <dgm:cxn modelId="{0ED8ED86-C6BA-487D-850F-CACFEB5EA99B}" type="presParOf" srcId="{F6A610E3-D799-4019-AECC-E7324A926F72}" destId="{02DCAE6F-16D9-4893-ABA4-55B220052ECF}" srcOrd="5" destOrd="0" presId="urn:microsoft.com/office/officeart/2005/8/layout/chevron1"/>
    <dgm:cxn modelId="{8EAF6D82-48E5-448B-8751-FC30C5BFD677}" type="presParOf" srcId="{F6A610E3-D799-4019-AECC-E7324A926F72}" destId="{E9014802-3723-4D28-908F-026C90E4F73E}" srcOrd="6" destOrd="0" presId="urn:microsoft.com/office/officeart/2005/8/layout/chevron1"/>
    <dgm:cxn modelId="{ED885F5D-83B7-4805-93B0-1555FB9D3A09}" type="presParOf" srcId="{F6A610E3-D799-4019-AECC-E7324A926F72}" destId="{25B51AD7-FB68-4E96-B4CB-2A4A8D75F6F6}" srcOrd="7" destOrd="0" presId="urn:microsoft.com/office/officeart/2005/8/layout/chevron1"/>
    <dgm:cxn modelId="{3472712A-2667-4A2F-A166-1705E4A448DB}" type="presParOf" srcId="{F6A610E3-D799-4019-AECC-E7324A926F72}" destId="{57624FA0-1144-4A99-A209-46EA9C8E05BC}" srcOrd="8" destOrd="0" presId="urn:microsoft.com/office/officeart/2005/8/layout/chevron1"/>
    <dgm:cxn modelId="{9236FC08-3D7E-454F-99A6-57D3B2274166}" type="presParOf" srcId="{F6A610E3-D799-4019-AECC-E7324A926F72}" destId="{C9203341-F9CA-4A69-BCCB-7A09A96C5C3E}" srcOrd="9" destOrd="0" presId="urn:microsoft.com/office/officeart/2005/8/layout/chevron1"/>
    <dgm:cxn modelId="{98246A1F-D07D-40EB-B6F6-8EB85D619434}"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F305FAA5-D003-45C1-9052-B2C2CAB03A90}" type="presOf" srcId="{ADB76929-2C6B-41F6-AC44-4BCF9AF994E4}" destId="{D7174C0F-AD56-411D-AD51-529CB8CC3CBF}" srcOrd="0" destOrd="0" presId="urn:microsoft.com/office/officeart/2005/8/layout/chevron1"/>
    <dgm:cxn modelId="{17BA51F5-EC76-4A40-8BAE-035A1D66AC27}" type="presOf" srcId="{204CF97E-7C7B-403D-846D-F4B489C3D11E}" destId="{696D037E-262F-4588-956C-BED9E5F30918}"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4A95CF9E-5745-432B-923F-05DCDC064585}"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558C19D7-91E3-4260-B18D-14A6CABAB317}" type="presOf" srcId="{A4684206-B71E-49B0-A81F-6AAF60F35946}" destId="{57624FA0-1144-4A99-A209-46EA9C8E05BC}"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ACECA6DE-9447-420F-804F-C8613A6F0CCD}" type="presOf" srcId="{1230D929-599A-4D2C-942A-2CC0BC7CAB51}" destId="{D2AACEE6-C5FD-4240-B414-4FB5C93DF4CD}" srcOrd="0" destOrd="0" presId="urn:microsoft.com/office/officeart/2005/8/layout/chevron1"/>
    <dgm:cxn modelId="{497D4E87-59E3-4CC4-A21A-659A0FEBDB24}" type="presOf" srcId="{7FC7B31E-77D9-457B-A21F-C71EC93B3B2E}" destId="{F6A610E3-D799-4019-AECC-E7324A926F72}"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402E3CCD-4D60-4FF8-9C18-2404A36CE70A}" type="presOf" srcId="{6F1D9560-30F7-4901-BBA3-2B8A3F9FCF19}" destId="{AEBBE919-B782-420F-B15B-5FC923C582C8}" srcOrd="0" destOrd="0" presId="urn:microsoft.com/office/officeart/2005/8/layout/chevron1"/>
    <dgm:cxn modelId="{11A2EDCC-159F-4EFF-851C-3E6BA8C553F6}" type="presParOf" srcId="{F6A610E3-D799-4019-AECC-E7324A926F72}" destId="{696D037E-262F-4588-956C-BED9E5F30918}" srcOrd="0" destOrd="0" presId="urn:microsoft.com/office/officeart/2005/8/layout/chevron1"/>
    <dgm:cxn modelId="{B352EDB1-30F4-4716-BD07-44B6D453E9E7}" type="presParOf" srcId="{F6A610E3-D799-4019-AECC-E7324A926F72}" destId="{DAA3DC53-80A6-4498-8D40-233E4271B9E5}" srcOrd="1" destOrd="0" presId="urn:microsoft.com/office/officeart/2005/8/layout/chevron1"/>
    <dgm:cxn modelId="{78943C52-2F6B-410B-8E5A-3985F3784B0F}" type="presParOf" srcId="{F6A610E3-D799-4019-AECC-E7324A926F72}" destId="{D7174C0F-AD56-411D-AD51-529CB8CC3CBF}" srcOrd="2" destOrd="0" presId="urn:microsoft.com/office/officeart/2005/8/layout/chevron1"/>
    <dgm:cxn modelId="{6EDA7007-E546-439B-BB1E-F43F99C83B43}" type="presParOf" srcId="{F6A610E3-D799-4019-AECC-E7324A926F72}" destId="{C45F1F6F-83ED-4D23-B351-BBB5076820EA}" srcOrd="3" destOrd="0" presId="urn:microsoft.com/office/officeart/2005/8/layout/chevron1"/>
    <dgm:cxn modelId="{DB6DFB1C-AFC4-49EE-95F9-F97BD5771AB1}" type="presParOf" srcId="{F6A610E3-D799-4019-AECC-E7324A926F72}" destId="{AEBBE919-B782-420F-B15B-5FC923C582C8}" srcOrd="4" destOrd="0" presId="urn:microsoft.com/office/officeart/2005/8/layout/chevron1"/>
    <dgm:cxn modelId="{B9FA9D36-4C9C-40C7-B658-123C08C18FB2}" type="presParOf" srcId="{F6A610E3-D799-4019-AECC-E7324A926F72}" destId="{02DCAE6F-16D9-4893-ABA4-55B220052ECF}" srcOrd="5" destOrd="0" presId="urn:microsoft.com/office/officeart/2005/8/layout/chevron1"/>
    <dgm:cxn modelId="{5CC4FC5E-3DDE-4669-81B3-174102625D92}" type="presParOf" srcId="{F6A610E3-D799-4019-AECC-E7324A926F72}" destId="{E9014802-3723-4D28-908F-026C90E4F73E}" srcOrd="6" destOrd="0" presId="urn:microsoft.com/office/officeart/2005/8/layout/chevron1"/>
    <dgm:cxn modelId="{662868B2-A9E2-429D-92C1-D072ED2D0CC6}" type="presParOf" srcId="{F6A610E3-D799-4019-AECC-E7324A926F72}" destId="{25B51AD7-FB68-4E96-B4CB-2A4A8D75F6F6}" srcOrd="7" destOrd="0" presId="urn:microsoft.com/office/officeart/2005/8/layout/chevron1"/>
    <dgm:cxn modelId="{4424DC06-D2A4-45EB-BFB6-EAC46D5BD342}" type="presParOf" srcId="{F6A610E3-D799-4019-AECC-E7324A926F72}" destId="{57624FA0-1144-4A99-A209-46EA9C8E05BC}" srcOrd="8" destOrd="0" presId="urn:microsoft.com/office/officeart/2005/8/layout/chevron1"/>
    <dgm:cxn modelId="{E38CD7D4-9432-48D4-B97B-06EA96AD34AA}" type="presParOf" srcId="{F6A610E3-D799-4019-AECC-E7324A926F72}" destId="{C9203341-F9CA-4A69-BCCB-7A09A96C5C3E}" srcOrd="9" destOrd="0" presId="urn:microsoft.com/office/officeart/2005/8/layout/chevron1"/>
    <dgm:cxn modelId="{7405C080-A551-4F5E-AE05-FF429B024E91}"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078E58B3-DC36-4C3D-B1FD-BDFA6A60FD1E}" type="presOf" srcId="{7FC7B31E-77D9-457B-A21F-C71EC93B3B2E}" destId="{F6A610E3-D799-4019-AECC-E7324A926F72}" srcOrd="0" destOrd="0" presId="urn:microsoft.com/office/officeart/2005/8/layout/chevron1"/>
    <dgm:cxn modelId="{A6FEC9C6-864C-45FA-9813-D193754F4CCF}" type="presOf" srcId="{6F1D9560-30F7-4901-BBA3-2B8A3F9FCF19}" destId="{AEBBE919-B782-420F-B15B-5FC923C582C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26359847-C8D8-4179-9202-14BF09A214E7}" type="presOf" srcId="{A4684206-B71E-49B0-A81F-6AAF60F35946}" destId="{57624FA0-1144-4A99-A209-46EA9C8E05BC}" srcOrd="0" destOrd="0" presId="urn:microsoft.com/office/officeart/2005/8/layout/chevron1"/>
    <dgm:cxn modelId="{B22F2350-B50F-4206-9DF4-E47DE3521B74}" type="presOf" srcId="{1230D929-599A-4D2C-942A-2CC0BC7CAB51}" destId="{D2AACEE6-C5FD-4240-B414-4FB5C93DF4CD}" srcOrd="0" destOrd="0" presId="urn:microsoft.com/office/officeart/2005/8/layout/chevron1"/>
    <dgm:cxn modelId="{BF6063C8-AC9F-46D4-B6DC-5B1762A33B49}" type="presOf" srcId="{ADB76929-2C6B-41F6-AC44-4BCF9AF994E4}" destId="{D7174C0F-AD56-411D-AD51-529CB8CC3CBF}"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2018B376-A0C9-4C41-AA05-CA83751D0E05}" type="presOf" srcId="{204CF97E-7C7B-403D-846D-F4B489C3D11E}" destId="{696D037E-262F-4588-956C-BED9E5F3091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6CE977AC-1701-46D0-95AF-0375B185A3C1}" type="presOf" srcId="{A9037DF4-020A-4A29-9A16-87133ECA3CDE}" destId="{E9014802-3723-4D28-908F-026C90E4F73E}" srcOrd="0" destOrd="0" presId="urn:microsoft.com/office/officeart/2005/8/layout/chevron1"/>
    <dgm:cxn modelId="{1BD9C684-3ADB-4BD0-958B-2A45778C1338}" type="presParOf" srcId="{F6A610E3-D799-4019-AECC-E7324A926F72}" destId="{696D037E-262F-4588-956C-BED9E5F30918}" srcOrd="0" destOrd="0" presId="urn:microsoft.com/office/officeart/2005/8/layout/chevron1"/>
    <dgm:cxn modelId="{B07D4513-3FCA-44DF-8DA5-28D056EA4BE5}" type="presParOf" srcId="{F6A610E3-D799-4019-AECC-E7324A926F72}" destId="{DAA3DC53-80A6-4498-8D40-233E4271B9E5}" srcOrd="1" destOrd="0" presId="urn:microsoft.com/office/officeart/2005/8/layout/chevron1"/>
    <dgm:cxn modelId="{35DC308F-3066-4348-B4E3-91F5FED86473}" type="presParOf" srcId="{F6A610E3-D799-4019-AECC-E7324A926F72}" destId="{D7174C0F-AD56-411D-AD51-529CB8CC3CBF}" srcOrd="2" destOrd="0" presId="urn:microsoft.com/office/officeart/2005/8/layout/chevron1"/>
    <dgm:cxn modelId="{B69E30A0-8AAE-4788-9FD7-69FAF30F40E3}" type="presParOf" srcId="{F6A610E3-D799-4019-AECC-E7324A926F72}" destId="{C45F1F6F-83ED-4D23-B351-BBB5076820EA}" srcOrd="3" destOrd="0" presId="urn:microsoft.com/office/officeart/2005/8/layout/chevron1"/>
    <dgm:cxn modelId="{57849A2B-997F-4CC1-B59F-B69F6AC9467C}" type="presParOf" srcId="{F6A610E3-D799-4019-AECC-E7324A926F72}" destId="{AEBBE919-B782-420F-B15B-5FC923C582C8}" srcOrd="4" destOrd="0" presId="urn:microsoft.com/office/officeart/2005/8/layout/chevron1"/>
    <dgm:cxn modelId="{1BB335E5-0632-404C-BAD4-C30FA7C93CB1}" type="presParOf" srcId="{F6A610E3-D799-4019-AECC-E7324A926F72}" destId="{02DCAE6F-16D9-4893-ABA4-55B220052ECF}" srcOrd="5" destOrd="0" presId="urn:microsoft.com/office/officeart/2005/8/layout/chevron1"/>
    <dgm:cxn modelId="{1441C1BE-D751-4963-BB40-755AF3AAFFC6}" type="presParOf" srcId="{F6A610E3-D799-4019-AECC-E7324A926F72}" destId="{E9014802-3723-4D28-908F-026C90E4F73E}" srcOrd="6" destOrd="0" presId="urn:microsoft.com/office/officeart/2005/8/layout/chevron1"/>
    <dgm:cxn modelId="{0ADCACEB-F8F5-43D2-86AD-CB4F3CD445F9}" type="presParOf" srcId="{F6A610E3-D799-4019-AECC-E7324A926F72}" destId="{25B51AD7-FB68-4E96-B4CB-2A4A8D75F6F6}" srcOrd="7" destOrd="0" presId="urn:microsoft.com/office/officeart/2005/8/layout/chevron1"/>
    <dgm:cxn modelId="{50D4C3DE-7B73-4A5A-94F7-DADECAA55484}" type="presParOf" srcId="{F6A610E3-D799-4019-AECC-E7324A926F72}" destId="{57624FA0-1144-4A99-A209-46EA9C8E05BC}" srcOrd="8" destOrd="0" presId="urn:microsoft.com/office/officeart/2005/8/layout/chevron1"/>
    <dgm:cxn modelId="{1BAF8885-290C-4835-8F27-5DE98FEB4538}" type="presParOf" srcId="{F6A610E3-D799-4019-AECC-E7324A926F72}" destId="{C9203341-F9CA-4A69-BCCB-7A09A96C5C3E}" srcOrd="9" destOrd="0" presId="urn:microsoft.com/office/officeart/2005/8/layout/chevron1"/>
    <dgm:cxn modelId="{1B31BBE1-CF0F-4E5C-85FB-B0FD206638F4}"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65CB6546-F04A-4F3E-A030-7A0D201C93F8}" type="presOf" srcId="{A9037DF4-020A-4A29-9A16-87133ECA3CDE}" destId="{E9014802-3723-4D28-908F-026C90E4F73E}"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49656B19-9F46-4377-B14F-B1E7A88D9D80}" type="presOf" srcId="{1230D929-599A-4D2C-942A-2CC0BC7CAB51}" destId="{D2AACEE6-C5FD-4240-B414-4FB5C93DF4CD}"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801CE731-13C1-48F4-B739-14C45138D98B}" type="presOf" srcId="{6F1D9560-30F7-4901-BBA3-2B8A3F9FCF19}" destId="{AEBBE919-B782-420F-B15B-5FC923C582C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2CC3554-2414-42F5-9927-14331C02FFCC}"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55585A42-70F8-479E-AA1C-174AF59CA819}" type="presOf" srcId="{7FC7B31E-77D9-457B-A21F-C71EC93B3B2E}" destId="{F6A610E3-D799-4019-AECC-E7324A926F72}" srcOrd="0" destOrd="0" presId="urn:microsoft.com/office/officeart/2005/8/layout/chevron1"/>
    <dgm:cxn modelId="{CB87C478-6CF8-4529-89BE-DB7EE26A336C}" type="presOf" srcId="{204CF97E-7C7B-403D-846D-F4B489C3D11E}" destId="{696D037E-262F-4588-956C-BED9E5F30918}" srcOrd="0" destOrd="0" presId="urn:microsoft.com/office/officeart/2005/8/layout/chevron1"/>
    <dgm:cxn modelId="{47D22B12-4D55-4A4B-A48A-160FAC497973}" type="presOf" srcId="{A4684206-B71E-49B0-A81F-6AAF60F35946}" destId="{57624FA0-1144-4A99-A209-46EA9C8E05BC}" srcOrd="0" destOrd="0" presId="urn:microsoft.com/office/officeart/2005/8/layout/chevron1"/>
    <dgm:cxn modelId="{6295F1F0-C608-46A3-91CC-381A0BE7641B}" type="presParOf" srcId="{F6A610E3-D799-4019-AECC-E7324A926F72}" destId="{696D037E-262F-4588-956C-BED9E5F30918}" srcOrd="0" destOrd="0" presId="urn:microsoft.com/office/officeart/2005/8/layout/chevron1"/>
    <dgm:cxn modelId="{F003EC54-434D-42A8-8B9B-75362CC34469}" type="presParOf" srcId="{F6A610E3-D799-4019-AECC-E7324A926F72}" destId="{DAA3DC53-80A6-4498-8D40-233E4271B9E5}" srcOrd="1" destOrd="0" presId="urn:microsoft.com/office/officeart/2005/8/layout/chevron1"/>
    <dgm:cxn modelId="{6A92CCB9-1E51-4F30-A5FA-E7B4E8CB9316}" type="presParOf" srcId="{F6A610E3-D799-4019-AECC-E7324A926F72}" destId="{D7174C0F-AD56-411D-AD51-529CB8CC3CBF}" srcOrd="2" destOrd="0" presId="urn:microsoft.com/office/officeart/2005/8/layout/chevron1"/>
    <dgm:cxn modelId="{36DB4F1A-6E85-4618-BAA0-0DB49986B824}" type="presParOf" srcId="{F6A610E3-D799-4019-AECC-E7324A926F72}" destId="{C45F1F6F-83ED-4D23-B351-BBB5076820EA}" srcOrd="3" destOrd="0" presId="urn:microsoft.com/office/officeart/2005/8/layout/chevron1"/>
    <dgm:cxn modelId="{FFFB962D-0652-4686-96E4-C7EFB06BD4AC}" type="presParOf" srcId="{F6A610E3-D799-4019-AECC-E7324A926F72}" destId="{AEBBE919-B782-420F-B15B-5FC923C582C8}" srcOrd="4" destOrd="0" presId="urn:microsoft.com/office/officeart/2005/8/layout/chevron1"/>
    <dgm:cxn modelId="{F12B314F-629E-4DCA-AA1B-760DF3230298}" type="presParOf" srcId="{F6A610E3-D799-4019-AECC-E7324A926F72}" destId="{02DCAE6F-16D9-4893-ABA4-55B220052ECF}" srcOrd="5" destOrd="0" presId="urn:microsoft.com/office/officeart/2005/8/layout/chevron1"/>
    <dgm:cxn modelId="{D0279D4D-4ADD-4A54-B367-A63F680D9FA8}" type="presParOf" srcId="{F6A610E3-D799-4019-AECC-E7324A926F72}" destId="{E9014802-3723-4D28-908F-026C90E4F73E}" srcOrd="6" destOrd="0" presId="urn:microsoft.com/office/officeart/2005/8/layout/chevron1"/>
    <dgm:cxn modelId="{876F9A96-BA9C-4DDE-92CA-F856759D0D39}" type="presParOf" srcId="{F6A610E3-D799-4019-AECC-E7324A926F72}" destId="{25B51AD7-FB68-4E96-B4CB-2A4A8D75F6F6}" srcOrd="7" destOrd="0" presId="urn:microsoft.com/office/officeart/2005/8/layout/chevron1"/>
    <dgm:cxn modelId="{4D8F8D83-BAFE-4844-8C69-BF81E6064A94}" type="presParOf" srcId="{F6A610E3-D799-4019-AECC-E7324A926F72}" destId="{57624FA0-1144-4A99-A209-46EA9C8E05BC}" srcOrd="8" destOrd="0" presId="urn:microsoft.com/office/officeart/2005/8/layout/chevron1"/>
    <dgm:cxn modelId="{4BF2D49C-5C34-4A26-A057-3E294511ECE8}" type="presParOf" srcId="{F6A610E3-D799-4019-AECC-E7324A926F72}" destId="{C9203341-F9CA-4A69-BCCB-7A09A96C5C3E}" srcOrd="9" destOrd="0" presId="urn:microsoft.com/office/officeart/2005/8/layout/chevron1"/>
    <dgm:cxn modelId="{59076E2B-A9B4-44B8-9E14-6B6E2CAB6A01}"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252B5834-272A-4075-A51A-98F763E71DFF}" type="presOf" srcId="{A4684206-B71E-49B0-A81F-6AAF60F35946}" destId="{57624FA0-1144-4A99-A209-46EA9C8E05BC}"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6C1F5801-F9B5-4A60-AAF7-3966DE9EC3E9}"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385165B8-2463-403E-A81D-75D3136F4575}" type="presOf" srcId="{204CF97E-7C7B-403D-846D-F4B489C3D11E}" destId="{696D037E-262F-4588-956C-BED9E5F30918}" srcOrd="0" destOrd="0" presId="urn:microsoft.com/office/officeart/2005/8/layout/chevron1"/>
    <dgm:cxn modelId="{27CA2306-2393-4080-8CF7-6BD54DB416D8}" type="presOf" srcId="{A9037DF4-020A-4A29-9A16-87133ECA3CDE}" destId="{E9014802-3723-4D28-908F-026C90E4F73E}" srcOrd="0" destOrd="0" presId="urn:microsoft.com/office/officeart/2005/8/layout/chevron1"/>
    <dgm:cxn modelId="{0A793794-CEAC-49E0-AA02-283C7196D061}"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03863EF8-6A61-44CD-BC71-B5DA67BEEA1E}" type="presOf" srcId="{7FC7B31E-77D9-457B-A21F-C71EC93B3B2E}" destId="{F6A610E3-D799-4019-AECC-E7324A926F72}" srcOrd="0" destOrd="0" presId="urn:microsoft.com/office/officeart/2005/8/layout/chevron1"/>
    <dgm:cxn modelId="{ACEEB774-078D-4991-8DE6-F54D2CE8C6F3}" type="presOf" srcId="{6F1D9560-30F7-4901-BBA3-2B8A3F9FCF19}" destId="{AEBBE919-B782-420F-B15B-5FC923C582C8}" srcOrd="0" destOrd="0" presId="urn:microsoft.com/office/officeart/2005/8/layout/chevron1"/>
    <dgm:cxn modelId="{2A56B867-E830-47CC-982D-55D3B225A6A6}" type="presParOf" srcId="{F6A610E3-D799-4019-AECC-E7324A926F72}" destId="{696D037E-262F-4588-956C-BED9E5F30918}" srcOrd="0" destOrd="0" presId="urn:microsoft.com/office/officeart/2005/8/layout/chevron1"/>
    <dgm:cxn modelId="{A6F880C1-C294-4B39-9646-86C9FC6ECCF0}" type="presParOf" srcId="{F6A610E3-D799-4019-AECC-E7324A926F72}" destId="{DAA3DC53-80A6-4498-8D40-233E4271B9E5}" srcOrd="1" destOrd="0" presId="urn:microsoft.com/office/officeart/2005/8/layout/chevron1"/>
    <dgm:cxn modelId="{8206DBE1-B5A4-44B0-8250-B69CBA44EA6F}" type="presParOf" srcId="{F6A610E3-D799-4019-AECC-E7324A926F72}" destId="{D7174C0F-AD56-411D-AD51-529CB8CC3CBF}" srcOrd="2" destOrd="0" presId="urn:microsoft.com/office/officeart/2005/8/layout/chevron1"/>
    <dgm:cxn modelId="{20D88B3F-3FF4-4132-A74C-95B4C9E5BF53}" type="presParOf" srcId="{F6A610E3-D799-4019-AECC-E7324A926F72}" destId="{C45F1F6F-83ED-4D23-B351-BBB5076820EA}" srcOrd="3" destOrd="0" presId="urn:microsoft.com/office/officeart/2005/8/layout/chevron1"/>
    <dgm:cxn modelId="{B765C476-A22F-4259-A2BB-3666721D1F5C}" type="presParOf" srcId="{F6A610E3-D799-4019-AECC-E7324A926F72}" destId="{AEBBE919-B782-420F-B15B-5FC923C582C8}" srcOrd="4" destOrd="0" presId="urn:microsoft.com/office/officeart/2005/8/layout/chevron1"/>
    <dgm:cxn modelId="{62B86CE7-76BC-4543-A3A1-A2AFA4BB7F43}" type="presParOf" srcId="{F6A610E3-D799-4019-AECC-E7324A926F72}" destId="{02DCAE6F-16D9-4893-ABA4-55B220052ECF}" srcOrd="5" destOrd="0" presId="urn:microsoft.com/office/officeart/2005/8/layout/chevron1"/>
    <dgm:cxn modelId="{7349D4BE-C59E-44B5-B3B6-94F8369DB28F}" type="presParOf" srcId="{F6A610E3-D799-4019-AECC-E7324A926F72}" destId="{E9014802-3723-4D28-908F-026C90E4F73E}" srcOrd="6" destOrd="0" presId="urn:microsoft.com/office/officeart/2005/8/layout/chevron1"/>
    <dgm:cxn modelId="{05496252-5101-4B06-8DF7-8AAFBA20E71B}" type="presParOf" srcId="{F6A610E3-D799-4019-AECC-E7324A926F72}" destId="{25B51AD7-FB68-4E96-B4CB-2A4A8D75F6F6}" srcOrd="7" destOrd="0" presId="urn:microsoft.com/office/officeart/2005/8/layout/chevron1"/>
    <dgm:cxn modelId="{C1C41078-18C3-45E7-9EE4-C7CC49053F13}" type="presParOf" srcId="{F6A610E3-D799-4019-AECC-E7324A926F72}" destId="{57624FA0-1144-4A99-A209-46EA9C8E05BC}" srcOrd="8" destOrd="0" presId="urn:microsoft.com/office/officeart/2005/8/layout/chevron1"/>
    <dgm:cxn modelId="{76687FBD-C3BB-4AB5-8D9B-F5183C003B8D}" type="presParOf" srcId="{F6A610E3-D799-4019-AECC-E7324A926F72}" destId="{C9203341-F9CA-4A69-BCCB-7A09A96C5C3E}" srcOrd="9" destOrd="0" presId="urn:microsoft.com/office/officeart/2005/8/layout/chevron1"/>
    <dgm:cxn modelId="{459E77E5-8DAA-4735-AFEF-7819BD65E8CB}"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AD2AFB50-060D-48A2-9A29-63FB3E501F85}" srcId="{7FC7B31E-77D9-457B-A21F-C71EC93B3B2E}" destId="{204CF97E-7C7B-403D-846D-F4B489C3D11E}" srcOrd="0" destOrd="0" parTransId="{B8645D9A-B31E-4FC5-B908-DD8317DD2D72}" sibTransId="{4C101A87-2316-4FC1-A5CC-E467F49231A9}"/>
    <dgm:cxn modelId="{B1AC7460-217B-41C2-B2D2-B528146F3B8E}" srcId="{7FC7B31E-77D9-457B-A21F-C71EC93B3B2E}" destId="{6F1D9560-30F7-4901-BBA3-2B8A3F9FCF19}" srcOrd="2" destOrd="0" parTransId="{F3ACBA97-F7BB-49D8-BA16-4CFB0C10C86C}" sibTransId="{F9911C66-16AC-43F2-AE36-4E6924773341}"/>
    <dgm:cxn modelId="{D19A2CDE-A229-4DAC-9DD9-5F25C1CE497F}" srcId="{7FC7B31E-77D9-457B-A21F-C71EC93B3B2E}" destId="{ADB76929-2C6B-41F6-AC44-4BCF9AF994E4}" srcOrd="1" destOrd="0" parTransId="{89D607AE-6624-4781-9743-CFA8560006A3}" sibTransId="{F3FA9E67-E1E5-4421-8141-D8DE2F5E8825}"/>
    <dgm:cxn modelId="{B3B6538B-5933-47BB-A433-AA0941B84471}" srcId="{7FC7B31E-77D9-457B-A21F-C71EC93B3B2E}" destId="{A4684206-B71E-49B0-A81F-6AAF60F35946}" srcOrd="4" destOrd="0" parTransId="{54D4C13A-40E2-4658-8B3B-F0F9E38E0651}" sibTransId="{795102AA-A39D-4415-8A71-698CA9F373F6}"/>
    <dgm:cxn modelId="{EA32C557-36A9-4744-B6E8-66419C229F85}" type="presOf" srcId="{6F1D9560-30F7-4901-BBA3-2B8A3F9FCF19}" destId="{AEBBE919-B782-420F-B15B-5FC923C582C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F9E821E1-D595-44DA-9402-897ED2A250F9}" type="presOf" srcId="{A9037DF4-020A-4A29-9A16-87133ECA3CDE}" destId="{E9014802-3723-4D28-908F-026C90E4F73E}" srcOrd="0" destOrd="0" presId="urn:microsoft.com/office/officeart/2005/8/layout/chevron1"/>
    <dgm:cxn modelId="{908EFAA7-2D24-45CA-B1CD-4E8CCAB0952D}" type="presOf" srcId="{ADB76929-2C6B-41F6-AC44-4BCF9AF994E4}" destId="{D7174C0F-AD56-411D-AD51-529CB8CC3CBF}"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BF076BF9-AE6D-4358-8FDC-541AC83D99CF}" type="presOf" srcId="{7FC7B31E-77D9-457B-A21F-C71EC93B3B2E}" destId="{F6A610E3-D799-4019-AECC-E7324A926F72}" srcOrd="0" destOrd="0" presId="urn:microsoft.com/office/officeart/2005/8/layout/chevron1"/>
    <dgm:cxn modelId="{A6297A60-E886-492F-80AC-1AAD8F7289C7}" type="presOf" srcId="{204CF97E-7C7B-403D-846D-F4B489C3D11E}" destId="{696D037E-262F-4588-956C-BED9E5F30918}" srcOrd="0" destOrd="0" presId="urn:microsoft.com/office/officeart/2005/8/layout/chevron1"/>
    <dgm:cxn modelId="{9F304AC3-F225-4EE7-B519-34A777098CFE}" type="presOf" srcId="{A4684206-B71E-49B0-A81F-6AAF60F35946}" destId="{57624FA0-1144-4A99-A209-46EA9C8E05BC}" srcOrd="0" destOrd="0" presId="urn:microsoft.com/office/officeart/2005/8/layout/chevron1"/>
    <dgm:cxn modelId="{AC602879-3A37-48E9-A255-6BFC1B356FF3}" type="presOf" srcId="{1230D929-599A-4D2C-942A-2CC0BC7CAB51}" destId="{D2AACEE6-C5FD-4240-B414-4FB5C93DF4CD}" srcOrd="0" destOrd="0" presId="urn:microsoft.com/office/officeart/2005/8/layout/chevron1"/>
    <dgm:cxn modelId="{0E74FBE4-C418-47BC-97E4-E9B815E54BB6}" type="presParOf" srcId="{F6A610E3-D799-4019-AECC-E7324A926F72}" destId="{696D037E-262F-4588-956C-BED9E5F30918}" srcOrd="0" destOrd="0" presId="urn:microsoft.com/office/officeart/2005/8/layout/chevron1"/>
    <dgm:cxn modelId="{04284E22-DEB9-406E-93EC-8EE668D70EBF}" type="presParOf" srcId="{F6A610E3-D799-4019-AECC-E7324A926F72}" destId="{DAA3DC53-80A6-4498-8D40-233E4271B9E5}" srcOrd="1" destOrd="0" presId="urn:microsoft.com/office/officeart/2005/8/layout/chevron1"/>
    <dgm:cxn modelId="{7462F54D-BE68-4146-B097-C8C305733FB7}" type="presParOf" srcId="{F6A610E3-D799-4019-AECC-E7324A926F72}" destId="{D7174C0F-AD56-411D-AD51-529CB8CC3CBF}" srcOrd="2" destOrd="0" presId="urn:microsoft.com/office/officeart/2005/8/layout/chevron1"/>
    <dgm:cxn modelId="{2D87FC79-0956-4629-B312-48C4D11DEEF3}" type="presParOf" srcId="{F6A610E3-D799-4019-AECC-E7324A926F72}" destId="{C45F1F6F-83ED-4D23-B351-BBB5076820EA}" srcOrd="3" destOrd="0" presId="urn:microsoft.com/office/officeart/2005/8/layout/chevron1"/>
    <dgm:cxn modelId="{E41EB3CE-6324-429B-8F9D-6FBE48FFFDAB}" type="presParOf" srcId="{F6A610E3-D799-4019-AECC-E7324A926F72}" destId="{AEBBE919-B782-420F-B15B-5FC923C582C8}" srcOrd="4" destOrd="0" presId="urn:microsoft.com/office/officeart/2005/8/layout/chevron1"/>
    <dgm:cxn modelId="{FA074008-1940-4DF7-8F05-248FF32FE085}" type="presParOf" srcId="{F6A610E3-D799-4019-AECC-E7324A926F72}" destId="{02DCAE6F-16D9-4893-ABA4-55B220052ECF}" srcOrd="5" destOrd="0" presId="urn:microsoft.com/office/officeart/2005/8/layout/chevron1"/>
    <dgm:cxn modelId="{64FEEE91-45C5-4553-B512-5668BEB00CF0}" type="presParOf" srcId="{F6A610E3-D799-4019-AECC-E7324A926F72}" destId="{E9014802-3723-4D28-908F-026C90E4F73E}" srcOrd="6" destOrd="0" presId="urn:microsoft.com/office/officeart/2005/8/layout/chevron1"/>
    <dgm:cxn modelId="{03515CC6-0FED-45CE-95B8-3ECED86B7B18}" type="presParOf" srcId="{F6A610E3-D799-4019-AECC-E7324A926F72}" destId="{25B51AD7-FB68-4E96-B4CB-2A4A8D75F6F6}" srcOrd="7" destOrd="0" presId="urn:microsoft.com/office/officeart/2005/8/layout/chevron1"/>
    <dgm:cxn modelId="{D77331A9-1FC3-490A-93E9-FC5A42D5AC44}" type="presParOf" srcId="{F6A610E3-D799-4019-AECC-E7324A926F72}" destId="{57624FA0-1144-4A99-A209-46EA9C8E05BC}" srcOrd="8" destOrd="0" presId="urn:microsoft.com/office/officeart/2005/8/layout/chevron1"/>
    <dgm:cxn modelId="{154DAA25-403A-497B-B6E2-8F216127C795}" type="presParOf" srcId="{F6A610E3-D799-4019-AECC-E7324A926F72}" destId="{C9203341-F9CA-4A69-BCCB-7A09A96C5C3E}" srcOrd="9" destOrd="0" presId="urn:microsoft.com/office/officeart/2005/8/layout/chevron1"/>
    <dgm:cxn modelId="{1936077F-584D-450D-B2FC-008744A24EBD}"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17F8D1B3-5F77-4012-8C95-58D5D06DE138}"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126B0737-3A18-49C8-8A9E-5DB1BD6DB1C8}"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77142D8C-CDFD-4032-BAA5-CE76034ABE29}" type="presOf" srcId="{A4684206-B71E-49B0-A81F-6AAF60F35946}" destId="{57624FA0-1144-4A99-A209-46EA9C8E05BC}" srcOrd="0" destOrd="0" presId="urn:microsoft.com/office/officeart/2005/8/layout/chevron1"/>
    <dgm:cxn modelId="{520BB3AF-49EE-4A65-993C-48BE76431364}"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883431ED-FD6A-491E-807B-8507D3BEE15B}"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D6B34ED8-21E7-4819-9FC7-B4D8FFB86A48}" type="presOf" srcId="{204CF97E-7C7B-403D-846D-F4B489C3D11E}" destId="{696D037E-262F-4588-956C-BED9E5F30918}" srcOrd="0" destOrd="0" presId="urn:microsoft.com/office/officeart/2005/8/layout/chevron1"/>
    <dgm:cxn modelId="{16B732E5-B232-4571-8FA4-EEAF7A4D4F67}" type="presOf" srcId="{ADB76929-2C6B-41F6-AC44-4BCF9AF994E4}" destId="{D7174C0F-AD56-411D-AD51-529CB8CC3CBF}" srcOrd="0" destOrd="0" presId="urn:microsoft.com/office/officeart/2005/8/layout/chevron1"/>
    <dgm:cxn modelId="{930D47A0-66F0-4D85-8CCB-7ED3214B17DE}" type="presParOf" srcId="{F6A610E3-D799-4019-AECC-E7324A926F72}" destId="{696D037E-262F-4588-956C-BED9E5F30918}" srcOrd="0" destOrd="0" presId="urn:microsoft.com/office/officeart/2005/8/layout/chevron1"/>
    <dgm:cxn modelId="{27683FE8-B7D0-485F-A377-7EB7234FD802}" type="presParOf" srcId="{F6A610E3-D799-4019-AECC-E7324A926F72}" destId="{DAA3DC53-80A6-4498-8D40-233E4271B9E5}" srcOrd="1" destOrd="0" presId="urn:microsoft.com/office/officeart/2005/8/layout/chevron1"/>
    <dgm:cxn modelId="{F129AA78-4B22-4827-A0D5-884A1717BA0E}" type="presParOf" srcId="{F6A610E3-D799-4019-AECC-E7324A926F72}" destId="{D7174C0F-AD56-411D-AD51-529CB8CC3CBF}" srcOrd="2" destOrd="0" presId="urn:microsoft.com/office/officeart/2005/8/layout/chevron1"/>
    <dgm:cxn modelId="{0390834C-8424-4213-AB49-B13C6D6AAC64}" type="presParOf" srcId="{F6A610E3-D799-4019-AECC-E7324A926F72}" destId="{C45F1F6F-83ED-4D23-B351-BBB5076820EA}" srcOrd="3" destOrd="0" presId="urn:microsoft.com/office/officeart/2005/8/layout/chevron1"/>
    <dgm:cxn modelId="{5803D820-D80B-4EF8-9487-98706BD36E86}" type="presParOf" srcId="{F6A610E3-D799-4019-AECC-E7324A926F72}" destId="{AEBBE919-B782-420F-B15B-5FC923C582C8}" srcOrd="4" destOrd="0" presId="urn:microsoft.com/office/officeart/2005/8/layout/chevron1"/>
    <dgm:cxn modelId="{DE4ED85F-4B4C-4795-AF0E-0A48F127D4F9}" type="presParOf" srcId="{F6A610E3-D799-4019-AECC-E7324A926F72}" destId="{02DCAE6F-16D9-4893-ABA4-55B220052ECF}" srcOrd="5" destOrd="0" presId="urn:microsoft.com/office/officeart/2005/8/layout/chevron1"/>
    <dgm:cxn modelId="{5D8A54E4-4F11-4A83-BCA2-FEC615D1CEFD}" type="presParOf" srcId="{F6A610E3-D799-4019-AECC-E7324A926F72}" destId="{E9014802-3723-4D28-908F-026C90E4F73E}" srcOrd="6" destOrd="0" presId="urn:microsoft.com/office/officeart/2005/8/layout/chevron1"/>
    <dgm:cxn modelId="{EF2CD768-25AA-435B-9D0A-11AC5718EB6E}" type="presParOf" srcId="{F6A610E3-D799-4019-AECC-E7324A926F72}" destId="{25B51AD7-FB68-4E96-B4CB-2A4A8D75F6F6}" srcOrd="7" destOrd="0" presId="urn:microsoft.com/office/officeart/2005/8/layout/chevron1"/>
    <dgm:cxn modelId="{9D62F6A1-8538-42E0-92D8-DBDFF883D74B}" type="presParOf" srcId="{F6A610E3-D799-4019-AECC-E7324A926F72}" destId="{57624FA0-1144-4A99-A209-46EA9C8E05BC}" srcOrd="8" destOrd="0" presId="urn:microsoft.com/office/officeart/2005/8/layout/chevron1"/>
    <dgm:cxn modelId="{7453B207-46FB-49A7-BCB9-968FD8152CA8}" type="presParOf" srcId="{F6A610E3-D799-4019-AECC-E7324A926F72}" destId="{C9203341-F9CA-4A69-BCCB-7A09A96C5C3E}" srcOrd="9" destOrd="0" presId="urn:microsoft.com/office/officeart/2005/8/layout/chevron1"/>
    <dgm:cxn modelId="{94FA64F1-19EA-4F78-9468-649151A23086}"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CAE5D384-9139-4C4E-8C5F-0E0E9A76F633}" type="presOf" srcId="{6F1D9560-30F7-4901-BBA3-2B8A3F9FCF19}" destId="{AEBBE919-B782-420F-B15B-5FC923C582C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DBEB9A49-FDFD-4106-A1D4-2E84520499C1}" type="presOf" srcId="{7FC7B31E-77D9-457B-A21F-C71EC93B3B2E}" destId="{F6A610E3-D799-4019-AECC-E7324A926F72}" srcOrd="0" destOrd="0" presId="urn:microsoft.com/office/officeart/2005/8/layout/chevron1"/>
    <dgm:cxn modelId="{7A55F17D-E4A8-4328-BA90-0112DB2BC8E2}"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69A44DBA-F1A8-4A7E-B1C0-16F90D1DC1A5}" type="presOf" srcId="{A4684206-B71E-49B0-A81F-6AAF60F35946}" destId="{57624FA0-1144-4A99-A209-46EA9C8E05BC}" srcOrd="0" destOrd="0" presId="urn:microsoft.com/office/officeart/2005/8/layout/chevron1"/>
    <dgm:cxn modelId="{47DED342-9335-4EBB-B53E-61BEC90DB8A2}"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6941935B-0474-4DD6-A1D1-76D02592BD43}" type="presOf" srcId="{ADB76929-2C6B-41F6-AC44-4BCF9AF994E4}" destId="{D7174C0F-AD56-411D-AD51-529CB8CC3CBF}" srcOrd="0" destOrd="0" presId="urn:microsoft.com/office/officeart/2005/8/layout/chevron1"/>
    <dgm:cxn modelId="{BC52F23B-3288-47FA-B91B-680D5B50A5E5}" type="presOf" srcId="{1230D929-599A-4D2C-942A-2CC0BC7CAB51}" destId="{D2AACEE6-C5FD-4240-B414-4FB5C93DF4CD}" srcOrd="0" destOrd="0" presId="urn:microsoft.com/office/officeart/2005/8/layout/chevron1"/>
    <dgm:cxn modelId="{07530C83-6BD6-4FFE-BA1A-35E7B253C9D8}" type="presParOf" srcId="{F6A610E3-D799-4019-AECC-E7324A926F72}" destId="{696D037E-262F-4588-956C-BED9E5F30918}" srcOrd="0" destOrd="0" presId="urn:microsoft.com/office/officeart/2005/8/layout/chevron1"/>
    <dgm:cxn modelId="{79770EDF-C360-4B3A-9409-D2C6584AA395}" type="presParOf" srcId="{F6A610E3-D799-4019-AECC-E7324A926F72}" destId="{DAA3DC53-80A6-4498-8D40-233E4271B9E5}" srcOrd="1" destOrd="0" presId="urn:microsoft.com/office/officeart/2005/8/layout/chevron1"/>
    <dgm:cxn modelId="{D0689260-15C4-4C1A-A90F-1C8B69884F86}" type="presParOf" srcId="{F6A610E3-D799-4019-AECC-E7324A926F72}" destId="{D7174C0F-AD56-411D-AD51-529CB8CC3CBF}" srcOrd="2" destOrd="0" presId="urn:microsoft.com/office/officeart/2005/8/layout/chevron1"/>
    <dgm:cxn modelId="{AD998D00-186B-46A2-BAE0-FF88B6F9A076}" type="presParOf" srcId="{F6A610E3-D799-4019-AECC-E7324A926F72}" destId="{C45F1F6F-83ED-4D23-B351-BBB5076820EA}" srcOrd="3" destOrd="0" presId="urn:microsoft.com/office/officeart/2005/8/layout/chevron1"/>
    <dgm:cxn modelId="{0AA19002-CABE-491F-83CD-002A63ED1154}" type="presParOf" srcId="{F6A610E3-D799-4019-AECC-E7324A926F72}" destId="{AEBBE919-B782-420F-B15B-5FC923C582C8}" srcOrd="4" destOrd="0" presId="urn:microsoft.com/office/officeart/2005/8/layout/chevron1"/>
    <dgm:cxn modelId="{C35C770C-985D-4828-A3CE-2E040C731823}" type="presParOf" srcId="{F6A610E3-D799-4019-AECC-E7324A926F72}" destId="{02DCAE6F-16D9-4893-ABA4-55B220052ECF}" srcOrd="5" destOrd="0" presId="urn:microsoft.com/office/officeart/2005/8/layout/chevron1"/>
    <dgm:cxn modelId="{5C540A9D-34AC-4D89-BD88-3946A9D58795}" type="presParOf" srcId="{F6A610E3-D799-4019-AECC-E7324A926F72}" destId="{E9014802-3723-4D28-908F-026C90E4F73E}" srcOrd="6" destOrd="0" presId="urn:microsoft.com/office/officeart/2005/8/layout/chevron1"/>
    <dgm:cxn modelId="{8EC09BA9-82D0-458B-820F-E79AFE734EDF}" type="presParOf" srcId="{F6A610E3-D799-4019-AECC-E7324A926F72}" destId="{25B51AD7-FB68-4E96-B4CB-2A4A8D75F6F6}" srcOrd="7" destOrd="0" presId="urn:microsoft.com/office/officeart/2005/8/layout/chevron1"/>
    <dgm:cxn modelId="{0EC49635-30D6-4368-AE40-7EE124407993}" type="presParOf" srcId="{F6A610E3-D799-4019-AECC-E7324A926F72}" destId="{57624FA0-1144-4A99-A209-46EA9C8E05BC}" srcOrd="8" destOrd="0" presId="urn:microsoft.com/office/officeart/2005/8/layout/chevron1"/>
    <dgm:cxn modelId="{719FDE33-4254-429B-A249-EB12EBEC7BEB}" type="presParOf" srcId="{F6A610E3-D799-4019-AECC-E7324A926F72}" destId="{C9203341-F9CA-4A69-BCCB-7A09A96C5C3E}" srcOrd="9" destOrd="0" presId="urn:microsoft.com/office/officeart/2005/8/layout/chevron1"/>
    <dgm:cxn modelId="{42DB4271-E741-4AFE-A584-B730F613E9B6}"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38925197-E255-4663-A2E3-B9E22E8409EF}" type="presOf" srcId="{ADB76929-2C6B-41F6-AC44-4BCF9AF994E4}" destId="{D7174C0F-AD56-411D-AD51-529CB8CC3CBF}"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57441440-4DA2-434A-AB54-3CBED859F09B}" type="presOf" srcId="{7FC7B31E-77D9-457B-A21F-C71EC93B3B2E}" destId="{F6A610E3-D799-4019-AECC-E7324A926F72}"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E4F07243-4BE0-4399-BE74-C9FDEA8518BA}" type="presOf" srcId="{6F1D9560-30F7-4901-BBA3-2B8A3F9FCF19}" destId="{AEBBE919-B782-420F-B15B-5FC923C582C8}" srcOrd="0" destOrd="0" presId="urn:microsoft.com/office/officeart/2005/8/layout/chevron1"/>
    <dgm:cxn modelId="{D352BB4A-B766-46CA-A2DC-C041DC96FB5A}" type="presOf" srcId="{A9037DF4-020A-4A29-9A16-87133ECA3CDE}" destId="{E9014802-3723-4D28-908F-026C90E4F73E}"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93C73017-9978-4876-8FE9-B850B593AE8D}"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EE794433-D433-4DCB-B152-FAF2F0326832}" type="presOf" srcId="{204CF97E-7C7B-403D-846D-F4B489C3D11E}" destId="{696D037E-262F-4588-956C-BED9E5F30918}" srcOrd="0" destOrd="0" presId="urn:microsoft.com/office/officeart/2005/8/layout/chevron1"/>
    <dgm:cxn modelId="{38642CD4-9E19-4839-8180-A5936C96452F}" type="presOf" srcId="{A4684206-B71E-49B0-A81F-6AAF60F35946}" destId="{57624FA0-1144-4A99-A209-46EA9C8E05BC}" srcOrd="0" destOrd="0" presId="urn:microsoft.com/office/officeart/2005/8/layout/chevron1"/>
    <dgm:cxn modelId="{D2FA5C8F-B6DC-44F9-B51C-134B48DFEC46}" type="presParOf" srcId="{F6A610E3-D799-4019-AECC-E7324A926F72}" destId="{696D037E-262F-4588-956C-BED9E5F30918}" srcOrd="0" destOrd="0" presId="urn:microsoft.com/office/officeart/2005/8/layout/chevron1"/>
    <dgm:cxn modelId="{6CAEEDAF-BDF5-47A3-AD71-0CBEA9CBB12C}" type="presParOf" srcId="{F6A610E3-D799-4019-AECC-E7324A926F72}" destId="{DAA3DC53-80A6-4498-8D40-233E4271B9E5}" srcOrd="1" destOrd="0" presId="urn:microsoft.com/office/officeart/2005/8/layout/chevron1"/>
    <dgm:cxn modelId="{34428DE8-C772-4925-8F0B-26F3066677BB}" type="presParOf" srcId="{F6A610E3-D799-4019-AECC-E7324A926F72}" destId="{D7174C0F-AD56-411D-AD51-529CB8CC3CBF}" srcOrd="2" destOrd="0" presId="urn:microsoft.com/office/officeart/2005/8/layout/chevron1"/>
    <dgm:cxn modelId="{693E9EA9-72F9-487B-9038-5303C32FF813}" type="presParOf" srcId="{F6A610E3-D799-4019-AECC-E7324A926F72}" destId="{C45F1F6F-83ED-4D23-B351-BBB5076820EA}" srcOrd="3" destOrd="0" presId="urn:microsoft.com/office/officeart/2005/8/layout/chevron1"/>
    <dgm:cxn modelId="{735DC3F8-4997-4E2B-838A-D1A5D52EEF6C}" type="presParOf" srcId="{F6A610E3-D799-4019-AECC-E7324A926F72}" destId="{AEBBE919-B782-420F-B15B-5FC923C582C8}" srcOrd="4" destOrd="0" presId="urn:microsoft.com/office/officeart/2005/8/layout/chevron1"/>
    <dgm:cxn modelId="{174FFFEE-65B5-41EA-85A0-21654B0F58FC}" type="presParOf" srcId="{F6A610E3-D799-4019-AECC-E7324A926F72}" destId="{02DCAE6F-16D9-4893-ABA4-55B220052ECF}" srcOrd="5" destOrd="0" presId="urn:microsoft.com/office/officeart/2005/8/layout/chevron1"/>
    <dgm:cxn modelId="{2B550627-D86F-45EB-BAFE-9995A3C279F1}" type="presParOf" srcId="{F6A610E3-D799-4019-AECC-E7324A926F72}" destId="{E9014802-3723-4D28-908F-026C90E4F73E}" srcOrd="6" destOrd="0" presId="urn:microsoft.com/office/officeart/2005/8/layout/chevron1"/>
    <dgm:cxn modelId="{6607952D-411F-4CDF-8010-989457640CF2}" type="presParOf" srcId="{F6A610E3-D799-4019-AECC-E7324A926F72}" destId="{25B51AD7-FB68-4E96-B4CB-2A4A8D75F6F6}" srcOrd="7" destOrd="0" presId="urn:microsoft.com/office/officeart/2005/8/layout/chevron1"/>
    <dgm:cxn modelId="{74C1F5C8-864C-4055-B99C-92B39C9D5027}" type="presParOf" srcId="{F6A610E3-D799-4019-AECC-E7324A926F72}" destId="{57624FA0-1144-4A99-A209-46EA9C8E05BC}" srcOrd="8" destOrd="0" presId="urn:microsoft.com/office/officeart/2005/8/layout/chevron1"/>
    <dgm:cxn modelId="{A1AC7B3F-9BCE-459B-A0FC-700454E9DAAF}" type="presParOf" srcId="{F6A610E3-D799-4019-AECC-E7324A926F72}" destId="{C9203341-F9CA-4A69-BCCB-7A09A96C5C3E}" srcOrd="9" destOrd="0" presId="urn:microsoft.com/office/officeart/2005/8/layout/chevron1"/>
    <dgm:cxn modelId="{E6CE68BF-70D4-46A6-BE29-EB259470CD19}"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C5E5FE31-CB8A-4095-840A-3530A39B07D3}"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F4661D1B-192B-42D8-ADDA-B6A990BFF96D}" type="presOf" srcId="{A4684206-B71E-49B0-A81F-6AAF60F35946}" destId="{57624FA0-1144-4A99-A209-46EA9C8E05BC}" srcOrd="0" destOrd="0" presId="urn:microsoft.com/office/officeart/2005/8/layout/chevron1"/>
    <dgm:cxn modelId="{4F067921-E44B-4E61-B073-D362D0DD4A4F}" type="presOf" srcId="{7FC7B31E-77D9-457B-A21F-C71EC93B3B2E}" destId="{F6A610E3-D799-4019-AECC-E7324A926F72}" srcOrd="0" destOrd="0" presId="urn:microsoft.com/office/officeart/2005/8/layout/chevron1"/>
    <dgm:cxn modelId="{0E5D46A9-3E38-40CB-BB14-E94CAF75B742}"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8F776699-63F3-40B4-AD45-09BEF437A8DF}" type="presOf" srcId="{6F1D9560-30F7-4901-BBA3-2B8A3F9FCF19}" destId="{AEBBE919-B782-420F-B15B-5FC923C582C8}" srcOrd="0" destOrd="0" presId="urn:microsoft.com/office/officeart/2005/8/layout/chevron1"/>
    <dgm:cxn modelId="{1F143844-41ED-4D96-A89C-D77296A4C98E}" type="presOf" srcId="{A9037DF4-020A-4A29-9A16-87133ECA3CDE}" destId="{E9014802-3723-4D28-908F-026C90E4F73E}"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3437312A-D9C9-469E-BD6B-5693A6168FE3}" type="presOf" srcId="{ADB76929-2C6B-41F6-AC44-4BCF9AF994E4}" destId="{D7174C0F-AD56-411D-AD51-529CB8CC3CBF}" srcOrd="0" destOrd="0" presId="urn:microsoft.com/office/officeart/2005/8/layout/chevron1"/>
    <dgm:cxn modelId="{7F094F34-FDBC-451D-9B98-65534D3872EB}" type="presParOf" srcId="{F6A610E3-D799-4019-AECC-E7324A926F72}" destId="{696D037E-262F-4588-956C-BED9E5F30918}" srcOrd="0" destOrd="0" presId="urn:microsoft.com/office/officeart/2005/8/layout/chevron1"/>
    <dgm:cxn modelId="{414E3B1F-DBC8-4640-913D-F88AC1F4E0C2}" type="presParOf" srcId="{F6A610E3-D799-4019-AECC-E7324A926F72}" destId="{DAA3DC53-80A6-4498-8D40-233E4271B9E5}" srcOrd="1" destOrd="0" presId="urn:microsoft.com/office/officeart/2005/8/layout/chevron1"/>
    <dgm:cxn modelId="{BC12FFBB-530C-40C3-94DA-D35C1E99EA21}" type="presParOf" srcId="{F6A610E3-D799-4019-AECC-E7324A926F72}" destId="{D7174C0F-AD56-411D-AD51-529CB8CC3CBF}" srcOrd="2" destOrd="0" presId="urn:microsoft.com/office/officeart/2005/8/layout/chevron1"/>
    <dgm:cxn modelId="{6AFCC952-EBD2-45A2-85C7-F07745842690}" type="presParOf" srcId="{F6A610E3-D799-4019-AECC-E7324A926F72}" destId="{C45F1F6F-83ED-4D23-B351-BBB5076820EA}" srcOrd="3" destOrd="0" presId="urn:microsoft.com/office/officeart/2005/8/layout/chevron1"/>
    <dgm:cxn modelId="{80DDC3B4-7540-4C00-B439-32DD3E0CE303}" type="presParOf" srcId="{F6A610E3-D799-4019-AECC-E7324A926F72}" destId="{AEBBE919-B782-420F-B15B-5FC923C582C8}" srcOrd="4" destOrd="0" presId="urn:microsoft.com/office/officeart/2005/8/layout/chevron1"/>
    <dgm:cxn modelId="{34C06584-5204-4393-9A51-0EA3AD671BC5}" type="presParOf" srcId="{F6A610E3-D799-4019-AECC-E7324A926F72}" destId="{02DCAE6F-16D9-4893-ABA4-55B220052ECF}" srcOrd="5" destOrd="0" presId="urn:microsoft.com/office/officeart/2005/8/layout/chevron1"/>
    <dgm:cxn modelId="{E2EDF00A-605C-41C7-876F-D5A871F2D51C}" type="presParOf" srcId="{F6A610E3-D799-4019-AECC-E7324A926F72}" destId="{E9014802-3723-4D28-908F-026C90E4F73E}" srcOrd="6" destOrd="0" presId="urn:microsoft.com/office/officeart/2005/8/layout/chevron1"/>
    <dgm:cxn modelId="{E6DA09A7-2B20-4782-A227-0BF083685CC0}" type="presParOf" srcId="{F6A610E3-D799-4019-AECC-E7324A926F72}" destId="{25B51AD7-FB68-4E96-B4CB-2A4A8D75F6F6}" srcOrd="7" destOrd="0" presId="urn:microsoft.com/office/officeart/2005/8/layout/chevron1"/>
    <dgm:cxn modelId="{F6F4BEB4-CDCC-47F9-89C4-4CBCF0CBC881}" type="presParOf" srcId="{F6A610E3-D799-4019-AECC-E7324A926F72}" destId="{57624FA0-1144-4A99-A209-46EA9C8E05BC}" srcOrd="8" destOrd="0" presId="urn:microsoft.com/office/officeart/2005/8/layout/chevron1"/>
    <dgm:cxn modelId="{1F330E7D-966C-4770-91A5-798C19810FD1}" type="presParOf" srcId="{F6A610E3-D799-4019-AECC-E7324A926F72}" destId="{C9203341-F9CA-4A69-BCCB-7A09A96C5C3E}" srcOrd="9" destOrd="0" presId="urn:microsoft.com/office/officeart/2005/8/layout/chevron1"/>
    <dgm:cxn modelId="{DF69B40A-AA6D-4120-85EA-CB859055D170}"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1E7C8266-A769-4E74-AC98-F152EE145CA7}" type="presOf" srcId="{1230D929-599A-4D2C-942A-2CC0BC7CAB51}" destId="{D2AACEE6-C5FD-4240-B414-4FB5C93DF4CD}" srcOrd="0" destOrd="0" presId="urn:microsoft.com/office/officeart/2005/8/layout/chevron1"/>
    <dgm:cxn modelId="{60566440-B673-491A-B67D-9C7E60778193}" type="presOf" srcId="{A9037DF4-020A-4A29-9A16-87133ECA3CDE}" destId="{E9014802-3723-4D28-908F-026C90E4F73E}"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B0283495-4CAF-4778-A610-72069420F480}"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F23FCECF-99D7-4BF1-84AC-AB35C25EAB36}" type="presOf" srcId="{6F1D9560-30F7-4901-BBA3-2B8A3F9FCF19}" destId="{AEBBE919-B782-420F-B15B-5FC923C582C8}" srcOrd="0" destOrd="0" presId="urn:microsoft.com/office/officeart/2005/8/layout/chevron1"/>
    <dgm:cxn modelId="{FC05FE41-2A79-4ADA-8401-441257B6CE2F}"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CD524182-412D-407A-A9F5-F43372AB4876}" type="presOf" srcId="{204CF97E-7C7B-403D-846D-F4B489C3D11E}" destId="{696D037E-262F-4588-956C-BED9E5F30918}" srcOrd="0" destOrd="0" presId="urn:microsoft.com/office/officeart/2005/8/layout/chevron1"/>
    <dgm:cxn modelId="{A02DCE0E-76F0-4068-BE00-D96872270D0B}" type="presOf" srcId="{A4684206-B71E-49B0-A81F-6AAF60F35946}" destId="{57624FA0-1144-4A99-A209-46EA9C8E05BC}" srcOrd="0" destOrd="0" presId="urn:microsoft.com/office/officeart/2005/8/layout/chevron1"/>
    <dgm:cxn modelId="{89D97E27-1096-4818-85D6-DAE9547381C4}" type="presParOf" srcId="{F6A610E3-D799-4019-AECC-E7324A926F72}" destId="{696D037E-262F-4588-956C-BED9E5F30918}" srcOrd="0" destOrd="0" presId="urn:microsoft.com/office/officeart/2005/8/layout/chevron1"/>
    <dgm:cxn modelId="{88072170-7DCA-482E-A73F-4D655E48C5A8}" type="presParOf" srcId="{F6A610E3-D799-4019-AECC-E7324A926F72}" destId="{DAA3DC53-80A6-4498-8D40-233E4271B9E5}" srcOrd="1" destOrd="0" presId="urn:microsoft.com/office/officeart/2005/8/layout/chevron1"/>
    <dgm:cxn modelId="{E2E199F1-4097-42A3-A819-5128E3CE9EC9}" type="presParOf" srcId="{F6A610E3-D799-4019-AECC-E7324A926F72}" destId="{D7174C0F-AD56-411D-AD51-529CB8CC3CBF}" srcOrd="2" destOrd="0" presId="urn:microsoft.com/office/officeart/2005/8/layout/chevron1"/>
    <dgm:cxn modelId="{2B2A5254-5B57-4FF8-9446-64A48217EB0A}" type="presParOf" srcId="{F6A610E3-D799-4019-AECC-E7324A926F72}" destId="{C45F1F6F-83ED-4D23-B351-BBB5076820EA}" srcOrd="3" destOrd="0" presId="urn:microsoft.com/office/officeart/2005/8/layout/chevron1"/>
    <dgm:cxn modelId="{3F2CF8AC-BBCF-4062-B6AF-9F144758B736}" type="presParOf" srcId="{F6A610E3-D799-4019-AECC-E7324A926F72}" destId="{AEBBE919-B782-420F-B15B-5FC923C582C8}" srcOrd="4" destOrd="0" presId="urn:microsoft.com/office/officeart/2005/8/layout/chevron1"/>
    <dgm:cxn modelId="{899A7D96-0A74-4C23-B6D7-44DFC55060C6}" type="presParOf" srcId="{F6A610E3-D799-4019-AECC-E7324A926F72}" destId="{02DCAE6F-16D9-4893-ABA4-55B220052ECF}" srcOrd="5" destOrd="0" presId="urn:microsoft.com/office/officeart/2005/8/layout/chevron1"/>
    <dgm:cxn modelId="{34B6A64E-5007-4A0F-B8AA-880E42DE5121}" type="presParOf" srcId="{F6A610E3-D799-4019-AECC-E7324A926F72}" destId="{E9014802-3723-4D28-908F-026C90E4F73E}" srcOrd="6" destOrd="0" presId="urn:microsoft.com/office/officeart/2005/8/layout/chevron1"/>
    <dgm:cxn modelId="{67B28144-8A92-4E44-8B6D-CAA7472BABCC}" type="presParOf" srcId="{F6A610E3-D799-4019-AECC-E7324A926F72}" destId="{25B51AD7-FB68-4E96-B4CB-2A4A8D75F6F6}" srcOrd="7" destOrd="0" presId="urn:microsoft.com/office/officeart/2005/8/layout/chevron1"/>
    <dgm:cxn modelId="{33E88B83-968D-4B6E-9833-F1FFD411DB25}" type="presParOf" srcId="{F6A610E3-D799-4019-AECC-E7324A926F72}" destId="{57624FA0-1144-4A99-A209-46EA9C8E05BC}" srcOrd="8" destOrd="0" presId="urn:microsoft.com/office/officeart/2005/8/layout/chevron1"/>
    <dgm:cxn modelId="{8446DD84-71AF-43E5-8847-4FBA1D188586}" type="presParOf" srcId="{F6A610E3-D799-4019-AECC-E7324A926F72}" destId="{C9203341-F9CA-4A69-BCCB-7A09A96C5C3E}" srcOrd="9" destOrd="0" presId="urn:microsoft.com/office/officeart/2005/8/layout/chevron1"/>
    <dgm:cxn modelId="{D9A4F256-D873-4A51-B00C-6937079E8108}"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40A16E56-0DF5-4BD2-A9BC-E163C731884F}" type="presOf" srcId="{6F1D9560-30F7-4901-BBA3-2B8A3F9FCF19}" destId="{AEBBE919-B782-420F-B15B-5FC923C582C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D0A85E1A-B970-4668-9073-D3C302D12C5F}" type="presOf" srcId="{A4684206-B71E-49B0-A81F-6AAF60F35946}" destId="{57624FA0-1144-4A99-A209-46EA9C8E05BC}"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0FB25BD7-7D5E-44FE-9148-9A7CF53D0A8E}"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9937166B-88E9-4D74-A5A9-3C63F3EAA00D}" type="presOf" srcId="{A9037DF4-020A-4A29-9A16-87133ECA3CDE}" destId="{E9014802-3723-4D28-908F-026C90E4F73E}" srcOrd="0" destOrd="0" presId="urn:microsoft.com/office/officeart/2005/8/layout/chevron1"/>
    <dgm:cxn modelId="{0AA1F054-7C7C-45D7-8D38-3DB6287BA233}" type="presOf" srcId="{204CF97E-7C7B-403D-846D-F4B489C3D11E}" destId="{696D037E-262F-4588-956C-BED9E5F30918}" srcOrd="0" destOrd="0" presId="urn:microsoft.com/office/officeart/2005/8/layout/chevron1"/>
    <dgm:cxn modelId="{87DA8BCB-5666-4357-918C-FE69B41036E3}" type="presOf" srcId="{7FC7B31E-77D9-457B-A21F-C71EC93B3B2E}" destId="{F6A610E3-D799-4019-AECC-E7324A926F72}"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ABE65056-3635-4562-8334-232847CFD737}" type="presOf" srcId="{ADB76929-2C6B-41F6-AC44-4BCF9AF994E4}" destId="{D7174C0F-AD56-411D-AD51-529CB8CC3CBF}" srcOrd="0" destOrd="0" presId="urn:microsoft.com/office/officeart/2005/8/layout/chevron1"/>
    <dgm:cxn modelId="{48ED984E-38D3-4A39-A795-117545AF80AD}" type="presParOf" srcId="{F6A610E3-D799-4019-AECC-E7324A926F72}" destId="{696D037E-262F-4588-956C-BED9E5F30918}" srcOrd="0" destOrd="0" presId="urn:microsoft.com/office/officeart/2005/8/layout/chevron1"/>
    <dgm:cxn modelId="{E2ACC777-E978-43D4-9002-7486166DF8B2}" type="presParOf" srcId="{F6A610E3-D799-4019-AECC-E7324A926F72}" destId="{DAA3DC53-80A6-4498-8D40-233E4271B9E5}" srcOrd="1" destOrd="0" presId="urn:microsoft.com/office/officeart/2005/8/layout/chevron1"/>
    <dgm:cxn modelId="{CEFC1014-A9CB-4D23-A51C-B40F8932B6F5}" type="presParOf" srcId="{F6A610E3-D799-4019-AECC-E7324A926F72}" destId="{D7174C0F-AD56-411D-AD51-529CB8CC3CBF}" srcOrd="2" destOrd="0" presId="urn:microsoft.com/office/officeart/2005/8/layout/chevron1"/>
    <dgm:cxn modelId="{92DCDC2B-2F1C-47D8-89C9-E28DECA19E48}" type="presParOf" srcId="{F6A610E3-D799-4019-AECC-E7324A926F72}" destId="{C45F1F6F-83ED-4D23-B351-BBB5076820EA}" srcOrd="3" destOrd="0" presId="urn:microsoft.com/office/officeart/2005/8/layout/chevron1"/>
    <dgm:cxn modelId="{714556F3-073B-40E7-9AD3-08A5910912D7}" type="presParOf" srcId="{F6A610E3-D799-4019-AECC-E7324A926F72}" destId="{AEBBE919-B782-420F-B15B-5FC923C582C8}" srcOrd="4" destOrd="0" presId="urn:microsoft.com/office/officeart/2005/8/layout/chevron1"/>
    <dgm:cxn modelId="{CCCF1622-5C32-4B6B-BF8F-F8F6EB931266}" type="presParOf" srcId="{F6A610E3-D799-4019-AECC-E7324A926F72}" destId="{02DCAE6F-16D9-4893-ABA4-55B220052ECF}" srcOrd="5" destOrd="0" presId="urn:microsoft.com/office/officeart/2005/8/layout/chevron1"/>
    <dgm:cxn modelId="{05B5BF7F-B982-42CB-A52E-6D4F7CCAFFA9}" type="presParOf" srcId="{F6A610E3-D799-4019-AECC-E7324A926F72}" destId="{E9014802-3723-4D28-908F-026C90E4F73E}" srcOrd="6" destOrd="0" presId="urn:microsoft.com/office/officeart/2005/8/layout/chevron1"/>
    <dgm:cxn modelId="{AEC7C945-DC98-475D-B0A1-E7EBA4A98B43}" type="presParOf" srcId="{F6A610E3-D799-4019-AECC-E7324A926F72}" destId="{25B51AD7-FB68-4E96-B4CB-2A4A8D75F6F6}" srcOrd="7" destOrd="0" presId="urn:microsoft.com/office/officeart/2005/8/layout/chevron1"/>
    <dgm:cxn modelId="{D19D3CF5-DC01-4D03-BC40-0ADBC2E4B939}" type="presParOf" srcId="{F6A610E3-D799-4019-AECC-E7324A926F72}" destId="{57624FA0-1144-4A99-A209-46EA9C8E05BC}" srcOrd="8" destOrd="0" presId="urn:microsoft.com/office/officeart/2005/8/layout/chevron1"/>
    <dgm:cxn modelId="{4FB8FCB8-82DF-4BC4-B4D8-E90B8800914A}" type="presParOf" srcId="{F6A610E3-D799-4019-AECC-E7324A926F72}" destId="{C9203341-F9CA-4A69-BCCB-7A09A96C5C3E}" srcOrd="9" destOrd="0" presId="urn:microsoft.com/office/officeart/2005/8/layout/chevron1"/>
    <dgm:cxn modelId="{4D271B73-6390-4432-B44E-8748F5D2FF78}"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0CFF8754-66ED-479E-ACDD-2E62062C1D73}" type="presOf" srcId="{7FC7B31E-77D9-457B-A21F-C71EC93B3B2E}" destId="{F6A610E3-D799-4019-AECC-E7324A926F72}" srcOrd="0" destOrd="0" presId="urn:microsoft.com/office/officeart/2005/8/layout/chevron1"/>
    <dgm:cxn modelId="{BE44D584-AA70-4D9D-A972-2BA138FD3256}" type="presOf" srcId="{6F1D9560-30F7-4901-BBA3-2B8A3F9FCF19}" destId="{AEBBE919-B782-420F-B15B-5FC923C582C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E0F67FC3-7EE2-40A7-9325-D7959EECB205}" type="presOf" srcId="{A4684206-B71E-49B0-A81F-6AAF60F35946}" destId="{57624FA0-1144-4A99-A209-46EA9C8E05BC}" srcOrd="0" destOrd="0" presId="urn:microsoft.com/office/officeart/2005/8/layout/chevron1"/>
    <dgm:cxn modelId="{D475D4A3-620B-4B4E-8431-A6DCDD227020}" type="presOf" srcId="{A9037DF4-020A-4A29-9A16-87133ECA3CDE}" destId="{E9014802-3723-4D28-908F-026C90E4F73E}"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F69AB260-9439-406E-9E28-BC10564B8C1A}" type="presOf" srcId="{ADB76929-2C6B-41F6-AC44-4BCF9AF994E4}" destId="{D7174C0F-AD56-411D-AD51-529CB8CC3CBF}" srcOrd="0" destOrd="0" presId="urn:microsoft.com/office/officeart/2005/8/layout/chevron1"/>
    <dgm:cxn modelId="{B62DFDEC-AD91-4D62-878D-0DD07DEB9881}"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286BB550-D7A8-4E3D-9687-CC42240D7CCB}" type="presOf" srcId="{204CF97E-7C7B-403D-846D-F4B489C3D11E}" destId="{696D037E-262F-4588-956C-BED9E5F30918}" srcOrd="0" destOrd="0" presId="urn:microsoft.com/office/officeart/2005/8/layout/chevron1"/>
    <dgm:cxn modelId="{5BF528E7-003D-4012-B04D-57B832B7296F}" type="presParOf" srcId="{F6A610E3-D799-4019-AECC-E7324A926F72}" destId="{696D037E-262F-4588-956C-BED9E5F30918}" srcOrd="0" destOrd="0" presId="urn:microsoft.com/office/officeart/2005/8/layout/chevron1"/>
    <dgm:cxn modelId="{1EAFDAF4-D532-479A-88B9-20FA32628FD0}" type="presParOf" srcId="{F6A610E3-D799-4019-AECC-E7324A926F72}" destId="{DAA3DC53-80A6-4498-8D40-233E4271B9E5}" srcOrd="1" destOrd="0" presId="urn:microsoft.com/office/officeart/2005/8/layout/chevron1"/>
    <dgm:cxn modelId="{AFC8E826-E9D2-4132-8A7D-51D970B72871}" type="presParOf" srcId="{F6A610E3-D799-4019-AECC-E7324A926F72}" destId="{D7174C0F-AD56-411D-AD51-529CB8CC3CBF}" srcOrd="2" destOrd="0" presId="urn:microsoft.com/office/officeart/2005/8/layout/chevron1"/>
    <dgm:cxn modelId="{E4602FAF-4A85-4E97-8E21-EFF61AF35389}" type="presParOf" srcId="{F6A610E3-D799-4019-AECC-E7324A926F72}" destId="{C45F1F6F-83ED-4D23-B351-BBB5076820EA}" srcOrd="3" destOrd="0" presId="urn:microsoft.com/office/officeart/2005/8/layout/chevron1"/>
    <dgm:cxn modelId="{1D25FE4B-B2C3-4307-8CEC-DBBFF44B4D47}" type="presParOf" srcId="{F6A610E3-D799-4019-AECC-E7324A926F72}" destId="{AEBBE919-B782-420F-B15B-5FC923C582C8}" srcOrd="4" destOrd="0" presId="urn:microsoft.com/office/officeart/2005/8/layout/chevron1"/>
    <dgm:cxn modelId="{C1A7E28C-66C1-4A6D-8B47-19FF868D2F0B}" type="presParOf" srcId="{F6A610E3-D799-4019-AECC-E7324A926F72}" destId="{02DCAE6F-16D9-4893-ABA4-55B220052ECF}" srcOrd="5" destOrd="0" presId="urn:microsoft.com/office/officeart/2005/8/layout/chevron1"/>
    <dgm:cxn modelId="{7D8ED967-39E7-468E-84F3-220408303592}" type="presParOf" srcId="{F6A610E3-D799-4019-AECC-E7324A926F72}" destId="{E9014802-3723-4D28-908F-026C90E4F73E}" srcOrd="6" destOrd="0" presId="urn:microsoft.com/office/officeart/2005/8/layout/chevron1"/>
    <dgm:cxn modelId="{E25F5480-78A3-4F75-AE2E-BC48A41010D5}" type="presParOf" srcId="{F6A610E3-D799-4019-AECC-E7324A926F72}" destId="{25B51AD7-FB68-4E96-B4CB-2A4A8D75F6F6}" srcOrd="7" destOrd="0" presId="urn:microsoft.com/office/officeart/2005/8/layout/chevron1"/>
    <dgm:cxn modelId="{4465F421-FA71-4F64-82CD-272046907AB2}" type="presParOf" srcId="{F6A610E3-D799-4019-AECC-E7324A926F72}" destId="{57624FA0-1144-4A99-A209-46EA9C8E05BC}" srcOrd="8" destOrd="0" presId="urn:microsoft.com/office/officeart/2005/8/layout/chevron1"/>
    <dgm:cxn modelId="{40BC4389-2F89-4548-B0E4-E71F40150089}" type="presParOf" srcId="{F6A610E3-D799-4019-AECC-E7324A926F72}" destId="{C9203341-F9CA-4A69-BCCB-7A09A96C5C3E}" srcOrd="9" destOrd="0" presId="urn:microsoft.com/office/officeart/2005/8/layout/chevron1"/>
    <dgm:cxn modelId="{5C76EA7A-2A9C-41F2-B90E-B3982D174DCE}"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5EB45B6A-4874-41A0-8A91-6D316AD45872}" type="presOf" srcId="{A4684206-B71E-49B0-A81F-6AAF60F35946}" destId="{57624FA0-1144-4A99-A209-46EA9C8E05BC}"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CF537709-2D24-4B78-9036-ADA4D4C54306}" type="presOf" srcId="{7FC7B31E-77D9-457B-A21F-C71EC93B3B2E}" destId="{F6A610E3-D799-4019-AECC-E7324A926F72}"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5FD6F606-3076-4476-AC6F-85907CA4F108}" type="presOf" srcId="{ADB76929-2C6B-41F6-AC44-4BCF9AF994E4}" destId="{D7174C0F-AD56-411D-AD51-529CB8CC3CBF}" srcOrd="0" destOrd="0" presId="urn:microsoft.com/office/officeart/2005/8/layout/chevron1"/>
    <dgm:cxn modelId="{5DE59E4B-6C66-43DA-9F7A-B31DEC6AABCD}" type="presOf" srcId="{6F1D9560-30F7-4901-BBA3-2B8A3F9FCF19}" destId="{AEBBE919-B782-420F-B15B-5FC923C582C8}" srcOrd="0" destOrd="0" presId="urn:microsoft.com/office/officeart/2005/8/layout/chevron1"/>
    <dgm:cxn modelId="{3850E5E0-477D-4B43-B8EA-653ED4782025}"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2C8F0580-5693-4B44-935E-BAA4DC7FE2B5}" type="presOf" srcId="{A9037DF4-020A-4A29-9A16-87133ECA3CDE}" destId="{E9014802-3723-4D28-908F-026C90E4F73E}" srcOrd="0" destOrd="0" presId="urn:microsoft.com/office/officeart/2005/8/layout/chevron1"/>
    <dgm:cxn modelId="{66D7FD47-1C7B-4212-8E22-6B0CD7F3CDFD}" type="presOf" srcId="{204CF97E-7C7B-403D-846D-F4B489C3D11E}" destId="{696D037E-262F-4588-956C-BED9E5F30918}" srcOrd="0" destOrd="0" presId="urn:microsoft.com/office/officeart/2005/8/layout/chevron1"/>
    <dgm:cxn modelId="{AE40FF32-033B-449E-AFBE-2EE9C5D20333}" type="presParOf" srcId="{F6A610E3-D799-4019-AECC-E7324A926F72}" destId="{696D037E-262F-4588-956C-BED9E5F30918}" srcOrd="0" destOrd="0" presId="urn:microsoft.com/office/officeart/2005/8/layout/chevron1"/>
    <dgm:cxn modelId="{8F2A6648-93D2-4312-9F82-3E55539AACFF}" type="presParOf" srcId="{F6A610E3-D799-4019-AECC-E7324A926F72}" destId="{DAA3DC53-80A6-4498-8D40-233E4271B9E5}" srcOrd="1" destOrd="0" presId="urn:microsoft.com/office/officeart/2005/8/layout/chevron1"/>
    <dgm:cxn modelId="{8B8BCD34-2E0C-46AA-B187-E78BB0128D7F}" type="presParOf" srcId="{F6A610E3-D799-4019-AECC-E7324A926F72}" destId="{D7174C0F-AD56-411D-AD51-529CB8CC3CBF}" srcOrd="2" destOrd="0" presId="urn:microsoft.com/office/officeart/2005/8/layout/chevron1"/>
    <dgm:cxn modelId="{6C00553D-2C59-4A87-B5BF-4506BBE2CC33}" type="presParOf" srcId="{F6A610E3-D799-4019-AECC-E7324A926F72}" destId="{C45F1F6F-83ED-4D23-B351-BBB5076820EA}" srcOrd="3" destOrd="0" presId="urn:microsoft.com/office/officeart/2005/8/layout/chevron1"/>
    <dgm:cxn modelId="{1FC68DB6-17BB-4ACA-BC2E-A97EBC1B70FA}" type="presParOf" srcId="{F6A610E3-D799-4019-AECC-E7324A926F72}" destId="{AEBBE919-B782-420F-B15B-5FC923C582C8}" srcOrd="4" destOrd="0" presId="urn:microsoft.com/office/officeart/2005/8/layout/chevron1"/>
    <dgm:cxn modelId="{F19901FB-C251-4577-85A1-84FAFF2D2BD8}" type="presParOf" srcId="{F6A610E3-D799-4019-AECC-E7324A926F72}" destId="{02DCAE6F-16D9-4893-ABA4-55B220052ECF}" srcOrd="5" destOrd="0" presId="urn:microsoft.com/office/officeart/2005/8/layout/chevron1"/>
    <dgm:cxn modelId="{EEDAF7C4-BB33-4BFD-BB2A-C6946D183156}" type="presParOf" srcId="{F6A610E3-D799-4019-AECC-E7324A926F72}" destId="{E9014802-3723-4D28-908F-026C90E4F73E}" srcOrd="6" destOrd="0" presId="urn:microsoft.com/office/officeart/2005/8/layout/chevron1"/>
    <dgm:cxn modelId="{EE93F51F-F197-4F6D-9B25-E38B5CA7B9E4}" type="presParOf" srcId="{F6A610E3-D799-4019-AECC-E7324A926F72}" destId="{25B51AD7-FB68-4E96-B4CB-2A4A8D75F6F6}" srcOrd="7" destOrd="0" presId="urn:microsoft.com/office/officeart/2005/8/layout/chevron1"/>
    <dgm:cxn modelId="{590815AE-A886-4F1A-B09A-E38B5BE2033B}" type="presParOf" srcId="{F6A610E3-D799-4019-AECC-E7324A926F72}" destId="{57624FA0-1144-4A99-A209-46EA9C8E05BC}" srcOrd="8" destOrd="0" presId="urn:microsoft.com/office/officeart/2005/8/layout/chevron1"/>
    <dgm:cxn modelId="{C9209404-E0AA-4DDE-AFEF-B550CA7FF089}" type="presParOf" srcId="{F6A610E3-D799-4019-AECC-E7324A926F72}" destId="{C9203341-F9CA-4A69-BCCB-7A09A96C5C3E}" srcOrd="9" destOrd="0" presId="urn:microsoft.com/office/officeart/2005/8/layout/chevron1"/>
    <dgm:cxn modelId="{FF6B0856-CFCA-4700-9FD7-59673F67E131}"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2D8381E9-C41B-4B83-936A-A854CC8A0F86}"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126CDE15-9BB8-4E95-8E63-15C0FF2F83F6}" type="presOf" srcId="{A9037DF4-020A-4A29-9A16-87133ECA3CDE}" destId="{E9014802-3723-4D28-908F-026C90E4F73E}"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86DB04FD-EB59-4B2D-9730-931CB2AE6527}" type="presOf" srcId="{A4684206-B71E-49B0-A81F-6AAF60F35946}" destId="{57624FA0-1144-4A99-A209-46EA9C8E05BC}" srcOrd="0" destOrd="0" presId="urn:microsoft.com/office/officeart/2005/8/layout/chevron1"/>
    <dgm:cxn modelId="{91760C98-1FE3-46E3-ABF1-3FA3BBDD5D17}" type="presOf" srcId="{6F1D9560-30F7-4901-BBA3-2B8A3F9FCF19}" destId="{AEBBE919-B782-420F-B15B-5FC923C582C8}" srcOrd="0" destOrd="0" presId="urn:microsoft.com/office/officeart/2005/8/layout/chevron1"/>
    <dgm:cxn modelId="{965B6389-927B-4883-A847-2175ABBC9190}" type="presOf" srcId="{204CF97E-7C7B-403D-846D-F4B489C3D11E}" destId="{696D037E-262F-4588-956C-BED9E5F3091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7FFFF87E-5A45-44A9-AFA9-386C27260312}"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A6CA80D3-4DDA-4932-81C3-43B7D959F632}" type="presOf" srcId="{1230D929-599A-4D2C-942A-2CC0BC7CAB51}" destId="{D2AACEE6-C5FD-4240-B414-4FB5C93DF4CD}" srcOrd="0" destOrd="0" presId="urn:microsoft.com/office/officeart/2005/8/layout/chevron1"/>
    <dgm:cxn modelId="{33900C34-5492-4A70-BE37-A23FA0967E92}" type="presParOf" srcId="{F6A610E3-D799-4019-AECC-E7324A926F72}" destId="{696D037E-262F-4588-956C-BED9E5F30918}" srcOrd="0" destOrd="0" presId="urn:microsoft.com/office/officeart/2005/8/layout/chevron1"/>
    <dgm:cxn modelId="{98105F2E-D83A-48B7-90B3-992B407BADE4}" type="presParOf" srcId="{F6A610E3-D799-4019-AECC-E7324A926F72}" destId="{DAA3DC53-80A6-4498-8D40-233E4271B9E5}" srcOrd="1" destOrd="0" presId="urn:microsoft.com/office/officeart/2005/8/layout/chevron1"/>
    <dgm:cxn modelId="{E9774AA1-17F2-48FD-9C93-8248B0699CA2}" type="presParOf" srcId="{F6A610E3-D799-4019-AECC-E7324A926F72}" destId="{D7174C0F-AD56-411D-AD51-529CB8CC3CBF}" srcOrd="2" destOrd="0" presId="urn:microsoft.com/office/officeart/2005/8/layout/chevron1"/>
    <dgm:cxn modelId="{D70545E6-5A87-41D7-AC35-5B423B2E7FAC}" type="presParOf" srcId="{F6A610E3-D799-4019-AECC-E7324A926F72}" destId="{C45F1F6F-83ED-4D23-B351-BBB5076820EA}" srcOrd="3" destOrd="0" presId="urn:microsoft.com/office/officeart/2005/8/layout/chevron1"/>
    <dgm:cxn modelId="{A2C1A935-4BE2-4164-BC91-89D0E40514BC}" type="presParOf" srcId="{F6A610E3-D799-4019-AECC-E7324A926F72}" destId="{AEBBE919-B782-420F-B15B-5FC923C582C8}" srcOrd="4" destOrd="0" presId="urn:microsoft.com/office/officeart/2005/8/layout/chevron1"/>
    <dgm:cxn modelId="{268FC3D3-8D75-4A02-8609-627F5C664F55}" type="presParOf" srcId="{F6A610E3-D799-4019-AECC-E7324A926F72}" destId="{02DCAE6F-16D9-4893-ABA4-55B220052ECF}" srcOrd="5" destOrd="0" presId="urn:microsoft.com/office/officeart/2005/8/layout/chevron1"/>
    <dgm:cxn modelId="{F9FD171A-3F6A-42A3-A512-5EA1E665CE70}" type="presParOf" srcId="{F6A610E3-D799-4019-AECC-E7324A926F72}" destId="{E9014802-3723-4D28-908F-026C90E4F73E}" srcOrd="6" destOrd="0" presId="urn:microsoft.com/office/officeart/2005/8/layout/chevron1"/>
    <dgm:cxn modelId="{3383FEF7-2FDD-4BD1-8513-A5CF459E9BDD}" type="presParOf" srcId="{F6A610E3-D799-4019-AECC-E7324A926F72}" destId="{25B51AD7-FB68-4E96-B4CB-2A4A8D75F6F6}" srcOrd="7" destOrd="0" presId="urn:microsoft.com/office/officeart/2005/8/layout/chevron1"/>
    <dgm:cxn modelId="{030603BD-96F9-4684-A276-320D64CA7846}" type="presParOf" srcId="{F6A610E3-D799-4019-AECC-E7324A926F72}" destId="{57624FA0-1144-4A99-A209-46EA9C8E05BC}" srcOrd="8" destOrd="0" presId="urn:microsoft.com/office/officeart/2005/8/layout/chevron1"/>
    <dgm:cxn modelId="{5421448F-D5F7-4309-8D32-AE97BD69D3D9}" type="presParOf" srcId="{F6A610E3-D799-4019-AECC-E7324A926F72}" destId="{C9203341-F9CA-4A69-BCCB-7A09A96C5C3E}" srcOrd="9" destOrd="0" presId="urn:microsoft.com/office/officeart/2005/8/layout/chevron1"/>
    <dgm:cxn modelId="{ABB10C7C-2E64-4BC5-8051-732711781668}"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4E3E7BA4-7476-49E3-8213-E650002B7EAE}" type="presOf" srcId="{204CF97E-7C7B-403D-846D-F4B489C3D11E}" destId="{696D037E-262F-4588-956C-BED9E5F30918}"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D65A5683-D8A5-43A3-B650-D8EF4F793E3C}" type="presOf" srcId="{7FC7B31E-77D9-457B-A21F-C71EC93B3B2E}" destId="{F6A610E3-D799-4019-AECC-E7324A926F72}" srcOrd="0" destOrd="0" presId="urn:microsoft.com/office/officeart/2005/8/layout/chevron1"/>
    <dgm:cxn modelId="{4BAD1799-4E80-441A-9F31-EC86EE16A7F7}" type="presOf" srcId="{ADB76929-2C6B-41F6-AC44-4BCF9AF994E4}" destId="{D7174C0F-AD56-411D-AD51-529CB8CC3CBF}"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E825796F-9E54-4F92-AB79-24BA017A9F16}" type="presOf" srcId="{A4684206-B71E-49B0-A81F-6AAF60F35946}" destId="{57624FA0-1144-4A99-A209-46EA9C8E05BC}" srcOrd="0" destOrd="0" presId="urn:microsoft.com/office/officeart/2005/8/layout/chevron1"/>
    <dgm:cxn modelId="{9B6D5796-BF4E-41A8-9E9F-69FA51E8A355}"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8BBC6F39-95ED-4EC1-9EE2-08A27C6A9A00}"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618912FF-9DBE-4532-A6F7-1EBA68167E57}" type="presOf" srcId="{6F1D9560-30F7-4901-BBA3-2B8A3F9FCF19}" destId="{AEBBE919-B782-420F-B15B-5FC923C582C8}" srcOrd="0" destOrd="0" presId="urn:microsoft.com/office/officeart/2005/8/layout/chevron1"/>
    <dgm:cxn modelId="{E3831516-4E84-4A07-9E4B-A7308D710199}" type="presParOf" srcId="{F6A610E3-D799-4019-AECC-E7324A926F72}" destId="{696D037E-262F-4588-956C-BED9E5F30918}" srcOrd="0" destOrd="0" presId="urn:microsoft.com/office/officeart/2005/8/layout/chevron1"/>
    <dgm:cxn modelId="{EE4868D4-27FE-430D-8E30-E55AA2DF5819}" type="presParOf" srcId="{F6A610E3-D799-4019-AECC-E7324A926F72}" destId="{DAA3DC53-80A6-4498-8D40-233E4271B9E5}" srcOrd="1" destOrd="0" presId="urn:microsoft.com/office/officeart/2005/8/layout/chevron1"/>
    <dgm:cxn modelId="{433B04A7-4646-4B62-B28C-73D12245ED23}" type="presParOf" srcId="{F6A610E3-D799-4019-AECC-E7324A926F72}" destId="{D7174C0F-AD56-411D-AD51-529CB8CC3CBF}" srcOrd="2" destOrd="0" presId="urn:microsoft.com/office/officeart/2005/8/layout/chevron1"/>
    <dgm:cxn modelId="{3C1F7308-E7B1-4D9A-9FBE-9C4753B44A43}" type="presParOf" srcId="{F6A610E3-D799-4019-AECC-E7324A926F72}" destId="{C45F1F6F-83ED-4D23-B351-BBB5076820EA}" srcOrd="3" destOrd="0" presId="urn:microsoft.com/office/officeart/2005/8/layout/chevron1"/>
    <dgm:cxn modelId="{4EF093ED-1CA0-4113-991B-C9B3997AE5AE}" type="presParOf" srcId="{F6A610E3-D799-4019-AECC-E7324A926F72}" destId="{AEBBE919-B782-420F-B15B-5FC923C582C8}" srcOrd="4" destOrd="0" presId="urn:microsoft.com/office/officeart/2005/8/layout/chevron1"/>
    <dgm:cxn modelId="{5605FE71-9D27-471D-974C-CAD5F2969EA4}" type="presParOf" srcId="{F6A610E3-D799-4019-AECC-E7324A926F72}" destId="{02DCAE6F-16D9-4893-ABA4-55B220052ECF}" srcOrd="5" destOrd="0" presId="urn:microsoft.com/office/officeart/2005/8/layout/chevron1"/>
    <dgm:cxn modelId="{AF3EB40B-7961-4831-8533-0FAD232A6480}" type="presParOf" srcId="{F6A610E3-D799-4019-AECC-E7324A926F72}" destId="{E9014802-3723-4D28-908F-026C90E4F73E}" srcOrd="6" destOrd="0" presId="urn:microsoft.com/office/officeart/2005/8/layout/chevron1"/>
    <dgm:cxn modelId="{10686FF4-1199-4056-B6E8-919282619DA8}" type="presParOf" srcId="{F6A610E3-D799-4019-AECC-E7324A926F72}" destId="{25B51AD7-FB68-4E96-B4CB-2A4A8D75F6F6}" srcOrd="7" destOrd="0" presId="urn:microsoft.com/office/officeart/2005/8/layout/chevron1"/>
    <dgm:cxn modelId="{87F7774E-D430-417B-8795-AF3B426A3D83}" type="presParOf" srcId="{F6A610E3-D799-4019-AECC-E7324A926F72}" destId="{57624FA0-1144-4A99-A209-46EA9C8E05BC}" srcOrd="8" destOrd="0" presId="urn:microsoft.com/office/officeart/2005/8/layout/chevron1"/>
    <dgm:cxn modelId="{37DF8E36-DB72-40BA-9046-575F7AEEDE83}" type="presParOf" srcId="{F6A610E3-D799-4019-AECC-E7324A926F72}" destId="{C9203341-F9CA-4A69-BCCB-7A09A96C5C3E}" srcOrd="9" destOrd="0" presId="urn:microsoft.com/office/officeart/2005/8/layout/chevron1"/>
    <dgm:cxn modelId="{76BFCFD9-72F9-4836-9129-591FB200D7F7}"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79C290A7-3DD7-44BF-9E3F-E07B6734D940}"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BB10C541-223A-4C11-9C32-69B55B89920D}" type="presOf" srcId="{1230D929-599A-4D2C-942A-2CC0BC7CAB51}" destId="{D2AACEE6-C5FD-4240-B414-4FB5C93DF4CD}" srcOrd="0" destOrd="0" presId="urn:microsoft.com/office/officeart/2005/8/layout/chevron1"/>
    <dgm:cxn modelId="{0746750B-9114-4D48-B330-E80B2765DFC8}"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BE3EB0EB-83CF-4B04-A51D-5C1AEC105E25}" type="presOf" srcId="{A4684206-B71E-49B0-A81F-6AAF60F35946}" destId="{57624FA0-1144-4A99-A209-46EA9C8E05BC}"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714ED66B-956F-4498-94F9-6D704CEBB0F5}" type="presOf" srcId="{7FC7B31E-77D9-457B-A21F-C71EC93B3B2E}" destId="{F6A610E3-D799-4019-AECC-E7324A926F72}"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5CA13B5E-E2A2-4C22-989A-9F5ECF5818DD}" type="presOf" srcId="{ADB76929-2C6B-41F6-AC44-4BCF9AF994E4}" destId="{D7174C0F-AD56-411D-AD51-529CB8CC3CBF}" srcOrd="0" destOrd="0" presId="urn:microsoft.com/office/officeart/2005/8/layout/chevron1"/>
    <dgm:cxn modelId="{EF3888C7-D78D-461F-AB7B-57CE3EDB6E5B}" type="presOf" srcId="{6F1D9560-30F7-4901-BBA3-2B8A3F9FCF19}" destId="{AEBBE919-B782-420F-B15B-5FC923C582C8}" srcOrd="0" destOrd="0" presId="urn:microsoft.com/office/officeart/2005/8/layout/chevron1"/>
    <dgm:cxn modelId="{80DCBBB1-7DE1-40C0-AE79-6CB6970E9028}" type="presParOf" srcId="{F6A610E3-D799-4019-AECC-E7324A926F72}" destId="{696D037E-262F-4588-956C-BED9E5F30918}" srcOrd="0" destOrd="0" presId="urn:microsoft.com/office/officeart/2005/8/layout/chevron1"/>
    <dgm:cxn modelId="{AC286D92-66A7-4A50-B449-6CD47AF7B056}" type="presParOf" srcId="{F6A610E3-D799-4019-AECC-E7324A926F72}" destId="{DAA3DC53-80A6-4498-8D40-233E4271B9E5}" srcOrd="1" destOrd="0" presId="urn:microsoft.com/office/officeart/2005/8/layout/chevron1"/>
    <dgm:cxn modelId="{3A35BE48-E000-4BE9-998C-D6D6CDE59FA9}" type="presParOf" srcId="{F6A610E3-D799-4019-AECC-E7324A926F72}" destId="{D7174C0F-AD56-411D-AD51-529CB8CC3CBF}" srcOrd="2" destOrd="0" presId="urn:microsoft.com/office/officeart/2005/8/layout/chevron1"/>
    <dgm:cxn modelId="{3E0CAB37-E0B4-4C9C-8E3E-32B4A6A3AAB0}" type="presParOf" srcId="{F6A610E3-D799-4019-AECC-E7324A926F72}" destId="{C45F1F6F-83ED-4D23-B351-BBB5076820EA}" srcOrd="3" destOrd="0" presId="urn:microsoft.com/office/officeart/2005/8/layout/chevron1"/>
    <dgm:cxn modelId="{AD23A247-ABE7-46E0-B9ED-61C3A4C1D8B5}" type="presParOf" srcId="{F6A610E3-D799-4019-AECC-E7324A926F72}" destId="{AEBBE919-B782-420F-B15B-5FC923C582C8}" srcOrd="4" destOrd="0" presId="urn:microsoft.com/office/officeart/2005/8/layout/chevron1"/>
    <dgm:cxn modelId="{648B781B-9196-4970-95B2-1D1A6652EAF7}" type="presParOf" srcId="{F6A610E3-D799-4019-AECC-E7324A926F72}" destId="{02DCAE6F-16D9-4893-ABA4-55B220052ECF}" srcOrd="5" destOrd="0" presId="urn:microsoft.com/office/officeart/2005/8/layout/chevron1"/>
    <dgm:cxn modelId="{A98AFE68-8069-44A4-A277-A31C80AA8B7A}" type="presParOf" srcId="{F6A610E3-D799-4019-AECC-E7324A926F72}" destId="{E9014802-3723-4D28-908F-026C90E4F73E}" srcOrd="6" destOrd="0" presId="urn:microsoft.com/office/officeart/2005/8/layout/chevron1"/>
    <dgm:cxn modelId="{56ADE283-7182-4197-9B74-12C2383850E4}" type="presParOf" srcId="{F6A610E3-D799-4019-AECC-E7324A926F72}" destId="{25B51AD7-FB68-4E96-B4CB-2A4A8D75F6F6}" srcOrd="7" destOrd="0" presId="urn:microsoft.com/office/officeart/2005/8/layout/chevron1"/>
    <dgm:cxn modelId="{1322DADE-AA85-4A80-BC03-73ABCA863D2E}" type="presParOf" srcId="{F6A610E3-D799-4019-AECC-E7324A926F72}" destId="{57624FA0-1144-4A99-A209-46EA9C8E05BC}" srcOrd="8" destOrd="0" presId="urn:microsoft.com/office/officeart/2005/8/layout/chevron1"/>
    <dgm:cxn modelId="{3B1B1073-8AEC-4D2F-8D30-EDE77029B4F7}" type="presParOf" srcId="{F6A610E3-D799-4019-AECC-E7324A926F72}" destId="{C9203341-F9CA-4A69-BCCB-7A09A96C5C3E}" srcOrd="9" destOrd="0" presId="urn:microsoft.com/office/officeart/2005/8/layout/chevron1"/>
    <dgm:cxn modelId="{AAB7E9E2-595E-4D10-823B-427C23330ED2}"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5628C3E8-13A0-4C96-8F9D-B177492B2FBC}" type="presOf" srcId="{7FC7B31E-77D9-457B-A21F-C71EC93B3B2E}" destId="{F6A610E3-D799-4019-AECC-E7324A926F72}" srcOrd="0" destOrd="0" presId="urn:microsoft.com/office/officeart/2005/8/layout/chevron1"/>
    <dgm:cxn modelId="{2649F125-E2FD-4951-B7B2-4CFEC30E136F}" type="presOf" srcId="{A4684206-B71E-49B0-A81F-6AAF60F35946}" destId="{57624FA0-1144-4A99-A209-46EA9C8E05BC}"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5F1DE552-AD27-4BCA-BE7F-C6DEAED406AB}" type="presOf" srcId="{204CF97E-7C7B-403D-846D-F4B489C3D11E}" destId="{696D037E-262F-4588-956C-BED9E5F30918}" srcOrd="0" destOrd="0" presId="urn:microsoft.com/office/officeart/2005/8/layout/chevron1"/>
    <dgm:cxn modelId="{A104FF22-8D86-4114-9519-7624BA8CF630}" type="presOf" srcId="{ADB76929-2C6B-41F6-AC44-4BCF9AF994E4}" destId="{D7174C0F-AD56-411D-AD51-529CB8CC3CBF}"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3FCBD255-3761-4A07-AB2E-6A34C44502AB}" type="presOf" srcId="{6F1D9560-30F7-4901-BBA3-2B8A3F9FCF19}" destId="{AEBBE919-B782-420F-B15B-5FC923C582C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7C526B46-1D81-4C7A-AFF3-F8835DB576F2}"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C28D5EC6-E0F6-4CDF-BDA1-58E27EFB4E6E}" type="presOf" srcId="{A9037DF4-020A-4A29-9A16-87133ECA3CDE}" destId="{E9014802-3723-4D28-908F-026C90E4F73E}" srcOrd="0" destOrd="0" presId="urn:microsoft.com/office/officeart/2005/8/layout/chevron1"/>
    <dgm:cxn modelId="{E47AE405-F9C1-41FE-AE91-B926663066C5}" type="presParOf" srcId="{F6A610E3-D799-4019-AECC-E7324A926F72}" destId="{696D037E-262F-4588-956C-BED9E5F30918}" srcOrd="0" destOrd="0" presId="urn:microsoft.com/office/officeart/2005/8/layout/chevron1"/>
    <dgm:cxn modelId="{C712E7CA-D3DA-4AE8-AE37-C127FCF0DF18}" type="presParOf" srcId="{F6A610E3-D799-4019-AECC-E7324A926F72}" destId="{DAA3DC53-80A6-4498-8D40-233E4271B9E5}" srcOrd="1" destOrd="0" presId="urn:microsoft.com/office/officeart/2005/8/layout/chevron1"/>
    <dgm:cxn modelId="{3B5F00DF-3AD7-40D5-8771-C01F774B4C2F}" type="presParOf" srcId="{F6A610E3-D799-4019-AECC-E7324A926F72}" destId="{D7174C0F-AD56-411D-AD51-529CB8CC3CBF}" srcOrd="2" destOrd="0" presId="urn:microsoft.com/office/officeart/2005/8/layout/chevron1"/>
    <dgm:cxn modelId="{D0D003C5-5E84-4C64-8E7B-7FAC4D9B80B8}" type="presParOf" srcId="{F6A610E3-D799-4019-AECC-E7324A926F72}" destId="{C45F1F6F-83ED-4D23-B351-BBB5076820EA}" srcOrd="3" destOrd="0" presId="urn:microsoft.com/office/officeart/2005/8/layout/chevron1"/>
    <dgm:cxn modelId="{1A80C8ED-8B8D-4E47-A9F2-57EAEDEA9414}" type="presParOf" srcId="{F6A610E3-D799-4019-AECC-E7324A926F72}" destId="{AEBBE919-B782-420F-B15B-5FC923C582C8}" srcOrd="4" destOrd="0" presId="urn:microsoft.com/office/officeart/2005/8/layout/chevron1"/>
    <dgm:cxn modelId="{1F430CA0-7EC1-4B16-8880-2A01744DA1B7}" type="presParOf" srcId="{F6A610E3-D799-4019-AECC-E7324A926F72}" destId="{02DCAE6F-16D9-4893-ABA4-55B220052ECF}" srcOrd="5" destOrd="0" presId="urn:microsoft.com/office/officeart/2005/8/layout/chevron1"/>
    <dgm:cxn modelId="{6635E72E-EFCA-4D37-BAF8-4AF1ADDA5A7A}" type="presParOf" srcId="{F6A610E3-D799-4019-AECC-E7324A926F72}" destId="{E9014802-3723-4D28-908F-026C90E4F73E}" srcOrd="6" destOrd="0" presId="urn:microsoft.com/office/officeart/2005/8/layout/chevron1"/>
    <dgm:cxn modelId="{945F786C-35D7-41D8-A267-9F305C0F7524}" type="presParOf" srcId="{F6A610E3-D799-4019-AECC-E7324A926F72}" destId="{25B51AD7-FB68-4E96-B4CB-2A4A8D75F6F6}" srcOrd="7" destOrd="0" presId="urn:microsoft.com/office/officeart/2005/8/layout/chevron1"/>
    <dgm:cxn modelId="{F834C24C-F144-49C0-AD38-08937FD14713}" type="presParOf" srcId="{F6A610E3-D799-4019-AECC-E7324A926F72}" destId="{57624FA0-1144-4A99-A209-46EA9C8E05BC}" srcOrd="8" destOrd="0" presId="urn:microsoft.com/office/officeart/2005/8/layout/chevron1"/>
    <dgm:cxn modelId="{EAFB7FF4-BFF3-4B12-88BD-0FDC4C5E007D}" type="presParOf" srcId="{F6A610E3-D799-4019-AECC-E7324A926F72}" destId="{C9203341-F9CA-4A69-BCCB-7A09A96C5C3E}" srcOrd="9" destOrd="0" presId="urn:microsoft.com/office/officeart/2005/8/layout/chevron1"/>
    <dgm:cxn modelId="{B37537AA-4B69-41AB-B56E-5ACDA8F607AB}"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023C8A4B-19A4-4A4F-B7C4-E872D2C14D09}" type="presOf" srcId="{A4684206-B71E-49B0-A81F-6AAF60F35946}" destId="{57624FA0-1144-4A99-A209-46EA9C8E05BC}"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E9402F4F-8F11-4D5D-8825-CC3E68481E4C}"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7FB87D70-DD96-4958-B26D-455E4D122759}"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BE78AF6B-DC89-4D5F-A8EB-A08F3BAD76AF}" type="presOf" srcId="{7FC7B31E-77D9-457B-A21F-C71EC93B3B2E}" destId="{F6A610E3-D799-4019-AECC-E7324A926F72}" srcOrd="0" destOrd="0" presId="urn:microsoft.com/office/officeart/2005/8/layout/chevron1"/>
    <dgm:cxn modelId="{BC56EDA6-61B8-40B0-BBDF-682C95BEB07E}" type="presOf" srcId="{204CF97E-7C7B-403D-846D-F4B489C3D11E}" destId="{696D037E-262F-4588-956C-BED9E5F3091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7108279B-197A-4DEB-986D-7A812A29E779}" type="presOf" srcId="{ADB76929-2C6B-41F6-AC44-4BCF9AF994E4}" destId="{D7174C0F-AD56-411D-AD51-529CB8CC3CBF}" srcOrd="0" destOrd="0" presId="urn:microsoft.com/office/officeart/2005/8/layout/chevron1"/>
    <dgm:cxn modelId="{3E631D4E-BD83-4669-A500-1C21620C5199}"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03D9CEA6-CCD5-4555-8FC2-0E977B4D1660}" type="presParOf" srcId="{F6A610E3-D799-4019-AECC-E7324A926F72}" destId="{696D037E-262F-4588-956C-BED9E5F30918}" srcOrd="0" destOrd="0" presId="urn:microsoft.com/office/officeart/2005/8/layout/chevron1"/>
    <dgm:cxn modelId="{734EC3F7-900B-4BEA-B1EA-A115C08EC526}" type="presParOf" srcId="{F6A610E3-D799-4019-AECC-E7324A926F72}" destId="{DAA3DC53-80A6-4498-8D40-233E4271B9E5}" srcOrd="1" destOrd="0" presId="urn:microsoft.com/office/officeart/2005/8/layout/chevron1"/>
    <dgm:cxn modelId="{2A9BC40F-7CF9-4530-9D3E-CCFF6B90EE44}" type="presParOf" srcId="{F6A610E3-D799-4019-AECC-E7324A926F72}" destId="{D7174C0F-AD56-411D-AD51-529CB8CC3CBF}" srcOrd="2" destOrd="0" presId="urn:microsoft.com/office/officeart/2005/8/layout/chevron1"/>
    <dgm:cxn modelId="{C87F5A0E-69DC-4DFA-9196-D624F794B04C}" type="presParOf" srcId="{F6A610E3-D799-4019-AECC-E7324A926F72}" destId="{C45F1F6F-83ED-4D23-B351-BBB5076820EA}" srcOrd="3" destOrd="0" presId="urn:microsoft.com/office/officeart/2005/8/layout/chevron1"/>
    <dgm:cxn modelId="{12C79095-25D3-43EE-A0AE-CB0C786642C8}" type="presParOf" srcId="{F6A610E3-D799-4019-AECC-E7324A926F72}" destId="{AEBBE919-B782-420F-B15B-5FC923C582C8}" srcOrd="4" destOrd="0" presId="urn:microsoft.com/office/officeart/2005/8/layout/chevron1"/>
    <dgm:cxn modelId="{D8627890-A7CB-41CB-8E4B-452589BDBB3D}" type="presParOf" srcId="{F6A610E3-D799-4019-AECC-E7324A926F72}" destId="{02DCAE6F-16D9-4893-ABA4-55B220052ECF}" srcOrd="5" destOrd="0" presId="urn:microsoft.com/office/officeart/2005/8/layout/chevron1"/>
    <dgm:cxn modelId="{B27837BB-48A1-4765-9AF9-7618DFF63B35}" type="presParOf" srcId="{F6A610E3-D799-4019-AECC-E7324A926F72}" destId="{E9014802-3723-4D28-908F-026C90E4F73E}" srcOrd="6" destOrd="0" presId="urn:microsoft.com/office/officeart/2005/8/layout/chevron1"/>
    <dgm:cxn modelId="{71FAABEF-2538-4FEF-B22E-B331282FAD27}" type="presParOf" srcId="{F6A610E3-D799-4019-AECC-E7324A926F72}" destId="{25B51AD7-FB68-4E96-B4CB-2A4A8D75F6F6}" srcOrd="7" destOrd="0" presId="urn:microsoft.com/office/officeart/2005/8/layout/chevron1"/>
    <dgm:cxn modelId="{99D56898-7A15-4B99-AE41-9DC300AB4C46}" type="presParOf" srcId="{F6A610E3-D799-4019-AECC-E7324A926F72}" destId="{57624FA0-1144-4A99-A209-46EA9C8E05BC}" srcOrd="8" destOrd="0" presId="urn:microsoft.com/office/officeart/2005/8/layout/chevron1"/>
    <dgm:cxn modelId="{478C444C-0DAF-4A9C-8D5E-EE349D614003}" type="presParOf" srcId="{F6A610E3-D799-4019-AECC-E7324A926F72}" destId="{C9203341-F9CA-4A69-BCCB-7A09A96C5C3E}" srcOrd="9" destOrd="0" presId="urn:microsoft.com/office/officeart/2005/8/layout/chevron1"/>
    <dgm:cxn modelId="{344A4A0E-9813-4F0C-B3B8-F9FC17CD5DA0}"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2226637B-2032-4301-907E-AA286A3B6868}" type="presOf" srcId="{204CF97E-7C7B-403D-846D-F4B489C3D11E}" destId="{696D037E-262F-4588-956C-BED9E5F3091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5E02DBD9-294F-4843-B9FA-05D316F539BF}" type="presOf" srcId="{A9037DF4-020A-4A29-9A16-87133ECA3CDE}" destId="{E9014802-3723-4D28-908F-026C90E4F73E}" srcOrd="0" destOrd="0" presId="urn:microsoft.com/office/officeart/2005/8/layout/chevron1"/>
    <dgm:cxn modelId="{63AFCD6D-A5C3-4360-A9A4-833430231502}" type="presOf" srcId="{A4684206-B71E-49B0-A81F-6AAF60F35946}" destId="{57624FA0-1144-4A99-A209-46EA9C8E05BC}" srcOrd="0" destOrd="0" presId="urn:microsoft.com/office/officeart/2005/8/layout/chevron1"/>
    <dgm:cxn modelId="{A79B626D-3FB0-4749-92D9-310BCA29DA5C}" type="presOf" srcId="{ADB76929-2C6B-41F6-AC44-4BCF9AF994E4}" destId="{D7174C0F-AD56-411D-AD51-529CB8CC3CBF}"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60ACC4F6-04BF-42E7-9560-D174F181437E}" type="presOf" srcId="{7FC7B31E-77D9-457B-A21F-C71EC93B3B2E}" destId="{F6A610E3-D799-4019-AECC-E7324A926F72}" srcOrd="0" destOrd="0" presId="urn:microsoft.com/office/officeart/2005/8/layout/chevron1"/>
    <dgm:cxn modelId="{FF3B8314-C790-40ED-8359-1473BFA71C1B}"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577C45A1-9D49-4B8A-B50E-5566CBFC5A80}"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2EEE60B4-7F8D-4AFB-BEA0-7B8D3DD256DE}" type="presParOf" srcId="{F6A610E3-D799-4019-AECC-E7324A926F72}" destId="{696D037E-262F-4588-956C-BED9E5F30918}" srcOrd="0" destOrd="0" presId="urn:microsoft.com/office/officeart/2005/8/layout/chevron1"/>
    <dgm:cxn modelId="{D33182FA-0D41-48B4-BDA8-CB3621548D7A}" type="presParOf" srcId="{F6A610E3-D799-4019-AECC-E7324A926F72}" destId="{DAA3DC53-80A6-4498-8D40-233E4271B9E5}" srcOrd="1" destOrd="0" presId="urn:microsoft.com/office/officeart/2005/8/layout/chevron1"/>
    <dgm:cxn modelId="{4E966AB8-50AF-415A-B762-4D1F0AF9FC64}" type="presParOf" srcId="{F6A610E3-D799-4019-AECC-E7324A926F72}" destId="{D7174C0F-AD56-411D-AD51-529CB8CC3CBF}" srcOrd="2" destOrd="0" presId="urn:microsoft.com/office/officeart/2005/8/layout/chevron1"/>
    <dgm:cxn modelId="{E5E42A4F-3BAD-46F7-81F1-BAF26F3EEE76}" type="presParOf" srcId="{F6A610E3-D799-4019-AECC-E7324A926F72}" destId="{C45F1F6F-83ED-4D23-B351-BBB5076820EA}" srcOrd="3" destOrd="0" presId="urn:microsoft.com/office/officeart/2005/8/layout/chevron1"/>
    <dgm:cxn modelId="{2FA08BED-AB98-4508-A3B5-ECA64AF2CE10}" type="presParOf" srcId="{F6A610E3-D799-4019-AECC-E7324A926F72}" destId="{AEBBE919-B782-420F-B15B-5FC923C582C8}" srcOrd="4" destOrd="0" presId="urn:microsoft.com/office/officeart/2005/8/layout/chevron1"/>
    <dgm:cxn modelId="{9A382DFF-1E79-4BD4-BEAF-BECEACA26612}" type="presParOf" srcId="{F6A610E3-D799-4019-AECC-E7324A926F72}" destId="{02DCAE6F-16D9-4893-ABA4-55B220052ECF}" srcOrd="5" destOrd="0" presId="urn:microsoft.com/office/officeart/2005/8/layout/chevron1"/>
    <dgm:cxn modelId="{EAC1D5E3-A9F4-4B11-87D3-C472F4DEC5AC}" type="presParOf" srcId="{F6A610E3-D799-4019-AECC-E7324A926F72}" destId="{E9014802-3723-4D28-908F-026C90E4F73E}" srcOrd="6" destOrd="0" presId="urn:microsoft.com/office/officeart/2005/8/layout/chevron1"/>
    <dgm:cxn modelId="{5E126234-1825-480A-8514-B5E105F88929}" type="presParOf" srcId="{F6A610E3-D799-4019-AECC-E7324A926F72}" destId="{25B51AD7-FB68-4E96-B4CB-2A4A8D75F6F6}" srcOrd="7" destOrd="0" presId="urn:microsoft.com/office/officeart/2005/8/layout/chevron1"/>
    <dgm:cxn modelId="{5AE8A56C-4B8A-4FA8-8DEB-B3652C331BDE}" type="presParOf" srcId="{F6A610E3-D799-4019-AECC-E7324A926F72}" destId="{57624FA0-1144-4A99-A209-46EA9C8E05BC}" srcOrd="8" destOrd="0" presId="urn:microsoft.com/office/officeart/2005/8/layout/chevron1"/>
    <dgm:cxn modelId="{BBC2CC96-A12E-40AA-B660-C27DC9A0B345}" type="presParOf" srcId="{F6A610E3-D799-4019-AECC-E7324A926F72}" destId="{C9203341-F9CA-4A69-BCCB-7A09A96C5C3E}" srcOrd="9" destOrd="0" presId="urn:microsoft.com/office/officeart/2005/8/layout/chevron1"/>
    <dgm:cxn modelId="{F158ADF3-B141-447A-B8D7-9737EBCF4AAA}"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85C87142-44B9-4071-A57D-10448CD8EB0B}" type="presOf" srcId="{A9037DF4-020A-4A29-9A16-87133ECA3CDE}" destId="{E9014802-3723-4D28-908F-026C90E4F73E}"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3718907B-7B41-4B31-B96F-E2B61C65A2B8}"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85E4FD15-F72F-40DF-AB0D-E3603C2C468E}" type="presOf" srcId="{204CF97E-7C7B-403D-846D-F4B489C3D11E}" destId="{696D037E-262F-4588-956C-BED9E5F30918}" srcOrd="0" destOrd="0" presId="urn:microsoft.com/office/officeart/2005/8/layout/chevron1"/>
    <dgm:cxn modelId="{D711254F-0556-4E25-AB81-477C92D5363E}" type="presOf" srcId="{1230D929-599A-4D2C-942A-2CC0BC7CAB51}" destId="{D2AACEE6-C5FD-4240-B414-4FB5C93DF4CD}"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DF7B22D7-CA7D-4A4A-8107-89149EC9199F}" type="presOf" srcId="{ADB76929-2C6B-41F6-AC44-4BCF9AF994E4}" destId="{D7174C0F-AD56-411D-AD51-529CB8CC3CBF}" srcOrd="0" destOrd="0" presId="urn:microsoft.com/office/officeart/2005/8/layout/chevron1"/>
    <dgm:cxn modelId="{444DAC4C-20F4-4A7E-B4DF-D069EA2E866D}"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C0DBC6E4-59B4-41AC-B077-122714078226}" type="presOf" srcId="{A4684206-B71E-49B0-A81F-6AAF60F35946}" destId="{57624FA0-1144-4A99-A209-46EA9C8E05BC}" srcOrd="0" destOrd="0" presId="urn:microsoft.com/office/officeart/2005/8/layout/chevron1"/>
    <dgm:cxn modelId="{8715E8CF-80E7-48F6-B960-523DD57F8B41}" type="presParOf" srcId="{F6A610E3-D799-4019-AECC-E7324A926F72}" destId="{696D037E-262F-4588-956C-BED9E5F30918}" srcOrd="0" destOrd="0" presId="urn:microsoft.com/office/officeart/2005/8/layout/chevron1"/>
    <dgm:cxn modelId="{F74BDDF1-2845-4B89-8C8B-548E2AD67DD1}" type="presParOf" srcId="{F6A610E3-D799-4019-AECC-E7324A926F72}" destId="{DAA3DC53-80A6-4498-8D40-233E4271B9E5}" srcOrd="1" destOrd="0" presId="urn:microsoft.com/office/officeart/2005/8/layout/chevron1"/>
    <dgm:cxn modelId="{C728B17A-183F-4C4F-8612-31EEC9FBF975}" type="presParOf" srcId="{F6A610E3-D799-4019-AECC-E7324A926F72}" destId="{D7174C0F-AD56-411D-AD51-529CB8CC3CBF}" srcOrd="2" destOrd="0" presId="urn:microsoft.com/office/officeart/2005/8/layout/chevron1"/>
    <dgm:cxn modelId="{9250F33F-E0D8-4AC0-B6B9-8EF54088533C}" type="presParOf" srcId="{F6A610E3-D799-4019-AECC-E7324A926F72}" destId="{C45F1F6F-83ED-4D23-B351-BBB5076820EA}" srcOrd="3" destOrd="0" presId="urn:microsoft.com/office/officeart/2005/8/layout/chevron1"/>
    <dgm:cxn modelId="{30240B8E-8A75-4384-8D06-322AFADBF09D}" type="presParOf" srcId="{F6A610E3-D799-4019-AECC-E7324A926F72}" destId="{AEBBE919-B782-420F-B15B-5FC923C582C8}" srcOrd="4" destOrd="0" presId="urn:microsoft.com/office/officeart/2005/8/layout/chevron1"/>
    <dgm:cxn modelId="{B9B33C43-C259-4DE9-A73B-56B551128E48}" type="presParOf" srcId="{F6A610E3-D799-4019-AECC-E7324A926F72}" destId="{02DCAE6F-16D9-4893-ABA4-55B220052ECF}" srcOrd="5" destOrd="0" presId="urn:microsoft.com/office/officeart/2005/8/layout/chevron1"/>
    <dgm:cxn modelId="{68684D51-D4EA-4A96-BA07-982FED2C556C}" type="presParOf" srcId="{F6A610E3-D799-4019-AECC-E7324A926F72}" destId="{E9014802-3723-4D28-908F-026C90E4F73E}" srcOrd="6" destOrd="0" presId="urn:microsoft.com/office/officeart/2005/8/layout/chevron1"/>
    <dgm:cxn modelId="{30E5E55B-D54C-4770-986A-F6AAAE5D92CB}" type="presParOf" srcId="{F6A610E3-D799-4019-AECC-E7324A926F72}" destId="{25B51AD7-FB68-4E96-B4CB-2A4A8D75F6F6}" srcOrd="7" destOrd="0" presId="urn:microsoft.com/office/officeart/2005/8/layout/chevron1"/>
    <dgm:cxn modelId="{4C88D26C-DE32-4E2E-B9DE-3C3FDD476AA4}" type="presParOf" srcId="{F6A610E3-D799-4019-AECC-E7324A926F72}" destId="{57624FA0-1144-4A99-A209-46EA9C8E05BC}" srcOrd="8" destOrd="0" presId="urn:microsoft.com/office/officeart/2005/8/layout/chevron1"/>
    <dgm:cxn modelId="{46E19D4E-19F1-4212-9788-FF7D96F2B4EB}" type="presParOf" srcId="{F6A610E3-D799-4019-AECC-E7324A926F72}" destId="{C9203341-F9CA-4A69-BCCB-7A09A96C5C3E}" srcOrd="9" destOrd="0" presId="urn:microsoft.com/office/officeart/2005/8/layout/chevron1"/>
    <dgm:cxn modelId="{6559DC56-7599-4852-A583-F567E96DADB4}"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B919CFD1-0CDA-43F5-AE99-ADEA45277E86}" type="presOf" srcId="{ADB76929-2C6B-41F6-AC44-4BCF9AF994E4}" destId="{D7174C0F-AD56-411D-AD51-529CB8CC3CBF}"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C0FB88D0-1CD3-41B6-87F6-094EDF2E7B1C}" type="presOf" srcId="{6F1D9560-30F7-4901-BBA3-2B8A3F9FCF19}" destId="{AEBBE919-B782-420F-B15B-5FC923C582C8}" srcOrd="0" destOrd="0" presId="urn:microsoft.com/office/officeart/2005/8/layout/chevron1"/>
    <dgm:cxn modelId="{1D3C7DC7-7979-46DC-A33E-D67B59B96ADB}" type="presOf" srcId="{1230D929-599A-4D2C-942A-2CC0BC7CAB51}" destId="{D2AACEE6-C5FD-4240-B414-4FB5C93DF4CD}" srcOrd="0" destOrd="0" presId="urn:microsoft.com/office/officeart/2005/8/layout/chevron1"/>
    <dgm:cxn modelId="{737D0F98-09E8-4CF5-9C7F-539BB5AFB953}" type="presOf" srcId="{204CF97E-7C7B-403D-846D-F4B489C3D11E}" destId="{696D037E-262F-4588-956C-BED9E5F30918}" srcOrd="0" destOrd="0" presId="urn:microsoft.com/office/officeart/2005/8/layout/chevron1"/>
    <dgm:cxn modelId="{8434A2D1-F500-444E-A951-35F10A958562}" type="presOf" srcId="{A9037DF4-020A-4A29-9A16-87133ECA3CDE}" destId="{E9014802-3723-4D28-908F-026C90E4F73E}" srcOrd="0" destOrd="0" presId="urn:microsoft.com/office/officeart/2005/8/layout/chevron1"/>
    <dgm:cxn modelId="{86FC896D-B84E-4AED-AF89-4FA75AA93D78}" type="presOf" srcId="{A4684206-B71E-49B0-A81F-6AAF60F35946}" destId="{57624FA0-1144-4A99-A209-46EA9C8E05BC}"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4B3EB5B2-0084-412F-AB89-B48B8A368D4D}" type="presOf" srcId="{7FC7B31E-77D9-457B-A21F-C71EC93B3B2E}" destId="{F6A610E3-D799-4019-AECC-E7324A926F72}"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43F2741F-376B-4BD3-9C3D-67D933412A69}" type="presParOf" srcId="{F6A610E3-D799-4019-AECC-E7324A926F72}" destId="{696D037E-262F-4588-956C-BED9E5F30918}" srcOrd="0" destOrd="0" presId="urn:microsoft.com/office/officeart/2005/8/layout/chevron1"/>
    <dgm:cxn modelId="{D9C806FA-73EE-47AC-827F-2134CFB2B69B}" type="presParOf" srcId="{F6A610E3-D799-4019-AECC-E7324A926F72}" destId="{DAA3DC53-80A6-4498-8D40-233E4271B9E5}" srcOrd="1" destOrd="0" presId="urn:microsoft.com/office/officeart/2005/8/layout/chevron1"/>
    <dgm:cxn modelId="{816A22F6-8679-4A54-AD5C-A2E0A8FACB86}" type="presParOf" srcId="{F6A610E3-D799-4019-AECC-E7324A926F72}" destId="{D7174C0F-AD56-411D-AD51-529CB8CC3CBF}" srcOrd="2" destOrd="0" presId="urn:microsoft.com/office/officeart/2005/8/layout/chevron1"/>
    <dgm:cxn modelId="{6C299FB9-B324-4AAA-B0BD-70AFC201A815}" type="presParOf" srcId="{F6A610E3-D799-4019-AECC-E7324A926F72}" destId="{C45F1F6F-83ED-4D23-B351-BBB5076820EA}" srcOrd="3" destOrd="0" presId="urn:microsoft.com/office/officeart/2005/8/layout/chevron1"/>
    <dgm:cxn modelId="{1925632F-3991-4090-ABB2-C33CAE4F7659}" type="presParOf" srcId="{F6A610E3-D799-4019-AECC-E7324A926F72}" destId="{AEBBE919-B782-420F-B15B-5FC923C582C8}" srcOrd="4" destOrd="0" presId="urn:microsoft.com/office/officeart/2005/8/layout/chevron1"/>
    <dgm:cxn modelId="{3CC3FFBC-5634-46AB-BC16-9653BA1A6079}" type="presParOf" srcId="{F6A610E3-D799-4019-AECC-E7324A926F72}" destId="{02DCAE6F-16D9-4893-ABA4-55B220052ECF}" srcOrd="5" destOrd="0" presId="urn:microsoft.com/office/officeart/2005/8/layout/chevron1"/>
    <dgm:cxn modelId="{39A5629B-1ACC-41FF-8955-2EE50FC21A6F}" type="presParOf" srcId="{F6A610E3-D799-4019-AECC-E7324A926F72}" destId="{E9014802-3723-4D28-908F-026C90E4F73E}" srcOrd="6" destOrd="0" presId="urn:microsoft.com/office/officeart/2005/8/layout/chevron1"/>
    <dgm:cxn modelId="{B9396A11-5D38-4915-8336-337B7EC18CC4}" type="presParOf" srcId="{F6A610E3-D799-4019-AECC-E7324A926F72}" destId="{25B51AD7-FB68-4E96-B4CB-2A4A8D75F6F6}" srcOrd="7" destOrd="0" presId="urn:microsoft.com/office/officeart/2005/8/layout/chevron1"/>
    <dgm:cxn modelId="{03ED2B7F-5049-4DC3-877F-5D615EC1DFC3}" type="presParOf" srcId="{F6A610E3-D799-4019-AECC-E7324A926F72}" destId="{57624FA0-1144-4A99-A209-46EA9C8E05BC}" srcOrd="8" destOrd="0" presId="urn:microsoft.com/office/officeart/2005/8/layout/chevron1"/>
    <dgm:cxn modelId="{DBAFDFCC-921D-41D8-984C-E78707ED73A3}" type="presParOf" srcId="{F6A610E3-D799-4019-AECC-E7324A926F72}" destId="{C9203341-F9CA-4A69-BCCB-7A09A96C5C3E}" srcOrd="9" destOrd="0" presId="urn:microsoft.com/office/officeart/2005/8/layout/chevron1"/>
    <dgm:cxn modelId="{DCCE3821-EF5F-48F7-98D5-FEE4E1E9C3B3}"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18C00953-DAF3-459B-8F2A-93A6EC497EAC}" type="presOf" srcId="{204CF97E-7C7B-403D-846D-F4B489C3D11E}" destId="{696D037E-262F-4588-956C-BED9E5F3091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AA494BA8-5F71-43F2-9D7D-70B701746447}" type="presOf" srcId="{A9037DF4-020A-4A29-9A16-87133ECA3CDE}" destId="{E9014802-3723-4D28-908F-026C90E4F73E}"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85D1A80D-0333-488C-93AC-67E5EE6D944A}" type="presOf" srcId="{ADB76929-2C6B-41F6-AC44-4BCF9AF994E4}" destId="{D7174C0F-AD56-411D-AD51-529CB8CC3CBF}" srcOrd="0" destOrd="0" presId="urn:microsoft.com/office/officeart/2005/8/layout/chevron1"/>
    <dgm:cxn modelId="{DC09EDE1-848F-4092-A10D-92E793CE9571}"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38B194D5-305D-45E5-9840-218420D5634D}" type="presOf" srcId="{7FC7B31E-77D9-457B-A21F-C71EC93B3B2E}" destId="{F6A610E3-D799-4019-AECC-E7324A926F72}"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1C2B7F99-E769-48C1-B420-F7C9A9174B09}" type="presOf" srcId="{A4684206-B71E-49B0-A81F-6AAF60F35946}" destId="{57624FA0-1144-4A99-A209-46EA9C8E05BC}" srcOrd="0" destOrd="0" presId="urn:microsoft.com/office/officeart/2005/8/layout/chevron1"/>
    <dgm:cxn modelId="{66F8C498-ADDF-4142-AC50-CFA72F3A5062}" type="presOf" srcId="{6F1D9560-30F7-4901-BBA3-2B8A3F9FCF19}" destId="{AEBBE919-B782-420F-B15B-5FC923C582C8}" srcOrd="0" destOrd="0" presId="urn:microsoft.com/office/officeart/2005/8/layout/chevron1"/>
    <dgm:cxn modelId="{E03D870B-9CC2-4AFC-B17D-2339BC4DF397}" type="presParOf" srcId="{F6A610E3-D799-4019-AECC-E7324A926F72}" destId="{696D037E-262F-4588-956C-BED9E5F30918}" srcOrd="0" destOrd="0" presId="urn:microsoft.com/office/officeart/2005/8/layout/chevron1"/>
    <dgm:cxn modelId="{3839F888-5472-44EB-8460-C0B172DEA9A5}" type="presParOf" srcId="{F6A610E3-D799-4019-AECC-E7324A926F72}" destId="{DAA3DC53-80A6-4498-8D40-233E4271B9E5}" srcOrd="1" destOrd="0" presId="urn:microsoft.com/office/officeart/2005/8/layout/chevron1"/>
    <dgm:cxn modelId="{E7DD0062-8D32-4361-871D-48D2B577227B}" type="presParOf" srcId="{F6A610E3-D799-4019-AECC-E7324A926F72}" destId="{D7174C0F-AD56-411D-AD51-529CB8CC3CBF}" srcOrd="2" destOrd="0" presId="urn:microsoft.com/office/officeart/2005/8/layout/chevron1"/>
    <dgm:cxn modelId="{27C4512C-BBAC-4579-95D4-085739F9D629}" type="presParOf" srcId="{F6A610E3-D799-4019-AECC-E7324A926F72}" destId="{C45F1F6F-83ED-4D23-B351-BBB5076820EA}" srcOrd="3" destOrd="0" presId="urn:microsoft.com/office/officeart/2005/8/layout/chevron1"/>
    <dgm:cxn modelId="{DE0D891D-1B28-4827-8412-773D0C286A4B}" type="presParOf" srcId="{F6A610E3-D799-4019-AECC-E7324A926F72}" destId="{AEBBE919-B782-420F-B15B-5FC923C582C8}" srcOrd="4" destOrd="0" presId="urn:microsoft.com/office/officeart/2005/8/layout/chevron1"/>
    <dgm:cxn modelId="{2B2A2120-54E2-4734-A88A-5FB3E7A9ECA0}" type="presParOf" srcId="{F6A610E3-D799-4019-AECC-E7324A926F72}" destId="{02DCAE6F-16D9-4893-ABA4-55B220052ECF}" srcOrd="5" destOrd="0" presId="urn:microsoft.com/office/officeart/2005/8/layout/chevron1"/>
    <dgm:cxn modelId="{54F9BA1C-6822-4FE1-AB6C-F998F1E23687}" type="presParOf" srcId="{F6A610E3-D799-4019-AECC-E7324A926F72}" destId="{E9014802-3723-4D28-908F-026C90E4F73E}" srcOrd="6" destOrd="0" presId="urn:microsoft.com/office/officeart/2005/8/layout/chevron1"/>
    <dgm:cxn modelId="{51DFF336-2FEF-4300-BA04-8AB8DB0A02DC}" type="presParOf" srcId="{F6A610E3-D799-4019-AECC-E7324A926F72}" destId="{25B51AD7-FB68-4E96-B4CB-2A4A8D75F6F6}" srcOrd="7" destOrd="0" presId="urn:microsoft.com/office/officeart/2005/8/layout/chevron1"/>
    <dgm:cxn modelId="{3776B23E-4735-4E14-B622-C0BFDD2CD381}" type="presParOf" srcId="{F6A610E3-D799-4019-AECC-E7324A926F72}" destId="{57624FA0-1144-4A99-A209-46EA9C8E05BC}" srcOrd="8" destOrd="0" presId="urn:microsoft.com/office/officeart/2005/8/layout/chevron1"/>
    <dgm:cxn modelId="{643B8F85-2225-4B6C-80BF-F7202EF5B5DB}" type="presParOf" srcId="{F6A610E3-D799-4019-AECC-E7324A926F72}" destId="{C9203341-F9CA-4A69-BCCB-7A09A96C5C3E}" srcOrd="9" destOrd="0" presId="urn:microsoft.com/office/officeart/2005/8/layout/chevron1"/>
    <dgm:cxn modelId="{93FA164D-7295-4E61-BE4A-3F434E9EA58C}"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FBBDB26E-3521-47B3-9EB6-44DFBD843A62}" type="presOf" srcId="{6F1D9560-30F7-4901-BBA3-2B8A3F9FCF19}" destId="{AEBBE919-B782-420F-B15B-5FC923C582C8}" srcOrd="0" destOrd="0" presId="urn:microsoft.com/office/officeart/2005/8/layout/chevron1"/>
    <dgm:cxn modelId="{465515AF-2F98-4AC4-89F8-DF79675B8CF5}" type="presOf" srcId="{ADB76929-2C6B-41F6-AC44-4BCF9AF994E4}" destId="{D7174C0F-AD56-411D-AD51-529CB8CC3CBF}" srcOrd="0" destOrd="0" presId="urn:microsoft.com/office/officeart/2005/8/layout/chevron1"/>
    <dgm:cxn modelId="{2DDAFB94-B390-450C-851F-AB0EEAC8A3DD}" type="presOf" srcId="{7FC7B31E-77D9-457B-A21F-C71EC93B3B2E}" destId="{F6A610E3-D799-4019-AECC-E7324A926F72}"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2FE6DE6-6890-4FB1-B1A0-70E3558F8520}" type="presOf" srcId="{1230D929-599A-4D2C-942A-2CC0BC7CAB51}" destId="{D2AACEE6-C5FD-4240-B414-4FB5C93DF4CD}"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19A2CDE-A229-4DAC-9DD9-5F25C1CE497F}" srcId="{7FC7B31E-77D9-457B-A21F-C71EC93B3B2E}" destId="{ADB76929-2C6B-41F6-AC44-4BCF9AF994E4}" srcOrd="1" destOrd="0" parTransId="{89D607AE-6624-4781-9743-CFA8560006A3}" sibTransId="{F3FA9E67-E1E5-4421-8141-D8DE2F5E8825}"/>
    <dgm:cxn modelId="{B3B6538B-5933-47BB-A433-AA0941B84471}" srcId="{7FC7B31E-77D9-457B-A21F-C71EC93B3B2E}" destId="{A4684206-B71E-49B0-A81F-6AAF60F35946}" srcOrd="4" destOrd="0" parTransId="{54D4C13A-40E2-4658-8B3B-F0F9E38E0651}" sibTransId="{795102AA-A39D-4415-8A71-698CA9F373F6}"/>
    <dgm:cxn modelId="{406B186E-3293-4EFA-9DB4-F7CECCEC84E0}" type="presOf" srcId="{204CF97E-7C7B-403D-846D-F4B489C3D11E}" destId="{696D037E-262F-4588-956C-BED9E5F3091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DB384AE4-61AE-43A8-9DE4-BD031FF451F9}" srcId="{7FC7B31E-77D9-457B-A21F-C71EC93B3B2E}" destId="{A9037DF4-020A-4A29-9A16-87133ECA3CDE}" srcOrd="3" destOrd="0" parTransId="{66A13522-A01C-480E-B323-034A8F467525}" sibTransId="{5989F8C2-A2AD-48CE-BEDC-FD0EC753D9DE}"/>
    <dgm:cxn modelId="{D3156E0C-01C6-47C8-B24E-D0B1D9E6B29B}" type="presOf" srcId="{A9037DF4-020A-4A29-9A16-87133ECA3CDE}" destId="{E9014802-3723-4D28-908F-026C90E4F73E}" srcOrd="0" destOrd="0" presId="urn:microsoft.com/office/officeart/2005/8/layout/chevron1"/>
    <dgm:cxn modelId="{1C9A919E-782F-47B1-9466-7D1754F82C4C}" type="presOf" srcId="{A4684206-B71E-49B0-A81F-6AAF60F35946}" destId="{57624FA0-1144-4A99-A209-46EA9C8E05BC}" srcOrd="0" destOrd="0" presId="urn:microsoft.com/office/officeart/2005/8/layout/chevron1"/>
    <dgm:cxn modelId="{57B5FC88-62F3-43A2-9DB1-0B17AF798804}" type="presParOf" srcId="{F6A610E3-D799-4019-AECC-E7324A926F72}" destId="{696D037E-262F-4588-956C-BED9E5F30918}" srcOrd="0" destOrd="0" presId="urn:microsoft.com/office/officeart/2005/8/layout/chevron1"/>
    <dgm:cxn modelId="{C9749059-59EE-45F2-BC94-33E365977F9B}" type="presParOf" srcId="{F6A610E3-D799-4019-AECC-E7324A926F72}" destId="{DAA3DC53-80A6-4498-8D40-233E4271B9E5}" srcOrd="1" destOrd="0" presId="urn:microsoft.com/office/officeart/2005/8/layout/chevron1"/>
    <dgm:cxn modelId="{A844678D-C017-4358-A1FE-DED46061D57A}" type="presParOf" srcId="{F6A610E3-D799-4019-AECC-E7324A926F72}" destId="{D7174C0F-AD56-411D-AD51-529CB8CC3CBF}" srcOrd="2" destOrd="0" presId="urn:microsoft.com/office/officeart/2005/8/layout/chevron1"/>
    <dgm:cxn modelId="{2078BAB7-4FC1-4935-A81F-0B164F962AF3}" type="presParOf" srcId="{F6A610E3-D799-4019-AECC-E7324A926F72}" destId="{C45F1F6F-83ED-4D23-B351-BBB5076820EA}" srcOrd="3" destOrd="0" presId="urn:microsoft.com/office/officeart/2005/8/layout/chevron1"/>
    <dgm:cxn modelId="{DE5ADFF8-6AB1-45AD-AB8B-A4E7569EBC0B}" type="presParOf" srcId="{F6A610E3-D799-4019-AECC-E7324A926F72}" destId="{AEBBE919-B782-420F-B15B-5FC923C582C8}" srcOrd="4" destOrd="0" presId="urn:microsoft.com/office/officeart/2005/8/layout/chevron1"/>
    <dgm:cxn modelId="{19914FAB-8BEE-4F85-8388-4C609C5FCF9E}" type="presParOf" srcId="{F6A610E3-D799-4019-AECC-E7324A926F72}" destId="{02DCAE6F-16D9-4893-ABA4-55B220052ECF}" srcOrd="5" destOrd="0" presId="urn:microsoft.com/office/officeart/2005/8/layout/chevron1"/>
    <dgm:cxn modelId="{30C832FF-6BC2-48FF-A3DD-FECE15CB5EBD}" type="presParOf" srcId="{F6A610E3-D799-4019-AECC-E7324A926F72}" destId="{E9014802-3723-4D28-908F-026C90E4F73E}" srcOrd="6" destOrd="0" presId="urn:microsoft.com/office/officeart/2005/8/layout/chevron1"/>
    <dgm:cxn modelId="{F9738874-3BC5-422E-81BE-DDDBA93DAF8C}" type="presParOf" srcId="{F6A610E3-D799-4019-AECC-E7324A926F72}" destId="{25B51AD7-FB68-4E96-B4CB-2A4A8D75F6F6}" srcOrd="7" destOrd="0" presId="urn:microsoft.com/office/officeart/2005/8/layout/chevron1"/>
    <dgm:cxn modelId="{4DA26F74-F54B-4B56-BC42-86EF928A07A2}" type="presParOf" srcId="{F6A610E3-D799-4019-AECC-E7324A926F72}" destId="{57624FA0-1144-4A99-A209-46EA9C8E05BC}" srcOrd="8" destOrd="0" presId="urn:microsoft.com/office/officeart/2005/8/layout/chevron1"/>
    <dgm:cxn modelId="{CB29EBA6-7B57-4692-AFF6-6886628DCFAC}" type="presParOf" srcId="{F6A610E3-D799-4019-AECC-E7324A926F72}" destId="{C9203341-F9CA-4A69-BCCB-7A09A96C5C3E}" srcOrd="9" destOrd="0" presId="urn:microsoft.com/office/officeart/2005/8/layout/chevron1"/>
    <dgm:cxn modelId="{3B98AB9C-A49D-446E-90BF-B8895E902BB6}"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C24B714D-EB0C-42FC-8714-2FE716DAF7FE}"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1AC7460-217B-41C2-B2D2-B528146F3B8E}" srcId="{7FC7B31E-77D9-457B-A21F-C71EC93B3B2E}" destId="{6F1D9560-30F7-4901-BBA3-2B8A3F9FCF19}" srcOrd="2" destOrd="0" parTransId="{F3ACBA97-F7BB-49D8-BA16-4CFB0C10C86C}" sibTransId="{F9911C66-16AC-43F2-AE36-4E6924773341}"/>
    <dgm:cxn modelId="{89671B7A-8B94-47EC-98AC-8D774E100CCF}" type="presOf" srcId="{6F1D9560-30F7-4901-BBA3-2B8A3F9FCF19}" destId="{AEBBE919-B782-420F-B15B-5FC923C582C8}"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B3B6538B-5933-47BB-A433-AA0941B84471}" srcId="{7FC7B31E-77D9-457B-A21F-C71EC93B3B2E}" destId="{A4684206-B71E-49B0-A81F-6AAF60F35946}" srcOrd="4" destOrd="0" parTransId="{54D4C13A-40E2-4658-8B3B-F0F9E38E0651}" sibTransId="{795102AA-A39D-4415-8A71-698CA9F373F6}"/>
    <dgm:cxn modelId="{F1332A98-6B4A-4CE2-A457-EA9ACC728F7D}" type="presOf" srcId="{7FC7B31E-77D9-457B-A21F-C71EC93B3B2E}" destId="{F6A610E3-D799-4019-AECC-E7324A926F72}" srcOrd="0" destOrd="0" presId="urn:microsoft.com/office/officeart/2005/8/layout/chevron1"/>
    <dgm:cxn modelId="{E453FA00-7310-423A-BBA9-371783B1CA0B}" type="presOf" srcId="{1230D929-599A-4D2C-942A-2CC0BC7CAB51}" destId="{D2AACEE6-C5FD-4240-B414-4FB5C93DF4CD}" srcOrd="0" destOrd="0" presId="urn:microsoft.com/office/officeart/2005/8/layout/chevron1"/>
    <dgm:cxn modelId="{0E7996D7-4FD3-43C4-A9FF-C9CA9B66C414}" type="presOf" srcId="{ADB76929-2C6B-41F6-AC44-4BCF9AF994E4}" destId="{D7174C0F-AD56-411D-AD51-529CB8CC3CBF}" srcOrd="0" destOrd="0" presId="urn:microsoft.com/office/officeart/2005/8/layout/chevron1"/>
    <dgm:cxn modelId="{22C29EB7-58D9-44A0-807E-A59F74EEED29}" type="presOf" srcId="{204CF97E-7C7B-403D-846D-F4B489C3D11E}" destId="{696D037E-262F-4588-956C-BED9E5F3091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DB384AE4-61AE-43A8-9DE4-BD031FF451F9}" srcId="{7FC7B31E-77D9-457B-A21F-C71EC93B3B2E}" destId="{A9037DF4-020A-4A29-9A16-87133ECA3CDE}" srcOrd="3" destOrd="0" parTransId="{66A13522-A01C-480E-B323-034A8F467525}" sibTransId="{5989F8C2-A2AD-48CE-BEDC-FD0EC753D9DE}"/>
    <dgm:cxn modelId="{C3340D1D-DCA5-4F82-A26B-C005DC052FAF}" type="presOf" srcId="{A9037DF4-020A-4A29-9A16-87133ECA3CDE}" destId="{E9014802-3723-4D28-908F-026C90E4F73E}" srcOrd="0" destOrd="0" presId="urn:microsoft.com/office/officeart/2005/8/layout/chevron1"/>
    <dgm:cxn modelId="{619923DE-7BF4-4E6F-985B-8B2A7CFE4F81}" type="presParOf" srcId="{F6A610E3-D799-4019-AECC-E7324A926F72}" destId="{696D037E-262F-4588-956C-BED9E5F30918}" srcOrd="0" destOrd="0" presId="urn:microsoft.com/office/officeart/2005/8/layout/chevron1"/>
    <dgm:cxn modelId="{B9CA6A66-18CA-4F9B-AEA4-E297F5DF9C13}" type="presParOf" srcId="{F6A610E3-D799-4019-AECC-E7324A926F72}" destId="{DAA3DC53-80A6-4498-8D40-233E4271B9E5}" srcOrd="1" destOrd="0" presId="urn:microsoft.com/office/officeart/2005/8/layout/chevron1"/>
    <dgm:cxn modelId="{2650E960-2C5E-41CF-AA5C-697E3D328DE3}" type="presParOf" srcId="{F6A610E3-D799-4019-AECC-E7324A926F72}" destId="{D7174C0F-AD56-411D-AD51-529CB8CC3CBF}" srcOrd="2" destOrd="0" presId="urn:microsoft.com/office/officeart/2005/8/layout/chevron1"/>
    <dgm:cxn modelId="{17B6A39E-FA28-406A-A2B6-851E16485B77}" type="presParOf" srcId="{F6A610E3-D799-4019-AECC-E7324A926F72}" destId="{C45F1F6F-83ED-4D23-B351-BBB5076820EA}" srcOrd="3" destOrd="0" presId="urn:microsoft.com/office/officeart/2005/8/layout/chevron1"/>
    <dgm:cxn modelId="{A9D0759E-BA4C-44EE-B7EC-8355E00D3CAE}" type="presParOf" srcId="{F6A610E3-D799-4019-AECC-E7324A926F72}" destId="{AEBBE919-B782-420F-B15B-5FC923C582C8}" srcOrd="4" destOrd="0" presId="urn:microsoft.com/office/officeart/2005/8/layout/chevron1"/>
    <dgm:cxn modelId="{D3397B0A-BC46-4D0A-ADEE-04439190D80F}" type="presParOf" srcId="{F6A610E3-D799-4019-AECC-E7324A926F72}" destId="{02DCAE6F-16D9-4893-ABA4-55B220052ECF}" srcOrd="5" destOrd="0" presId="urn:microsoft.com/office/officeart/2005/8/layout/chevron1"/>
    <dgm:cxn modelId="{6BB70296-7480-4344-8A21-F301C6A4A241}" type="presParOf" srcId="{F6A610E3-D799-4019-AECC-E7324A926F72}" destId="{E9014802-3723-4D28-908F-026C90E4F73E}" srcOrd="6" destOrd="0" presId="urn:microsoft.com/office/officeart/2005/8/layout/chevron1"/>
    <dgm:cxn modelId="{E28E0061-D802-466B-B881-341DC3634574}" type="presParOf" srcId="{F6A610E3-D799-4019-AECC-E7324A926F72}" destId="{25B51AD7-FB68-4E96-B4CB-2A4A8D75F6F6}" srcOrd="7" destOrd="0" presId="urn:microsoft.com/office/officeart/2005/8/layout/chevron1"/>
    <dgm:cxn modelId="{4EACF5B2-4659-48BF-B9BA-2CD726677C8D}" type="presParOf" srcId="{F6A610E3-D799-4019-AECC-E7324A926F72}" destId="{57624FA0-1144-4A99-A209-46EA9C8E05BC}" srcOrd="8" destOrd="0" presId="urn:microsoft.com/office/officeart/2005/8/layout/chevron1"/>
    <dgm:cxn modelId="{E196750F-DF36-4A3C-97A1-43DA9492444A}" type="presParOf" srcId="{F6A610E3-D799-4019-AECC-E7324A926F72}" destId="{C9203341-F9CA-4A69-BCCB-7A09A96C5C3E}" srcOrd="9" destOrd="0" presId="urn:microsoft.com/office/officeart/2005/8/layout/chevron1"/>
    <dgm:cxn modelId="{A0597167-D9C3-4630-AC12-7BBB795C4831}"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BD29E159-0DBF-448A-9C93-CEB50D57135F}" type="presOf" srcId="{1230D929-599A-4D2C-942A-2CC0BC7CAB51}" destId="{D2AACEE6-C5FD-4240-B414-4FB5C93DF4CD}"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F12AE3C1-9AF2-4E55-86ED-3D22F3D9DC79}"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3327547B-BD45-4EBD-B7D2-EB730E658CD7}" type="presOf" srcId="{6F1D9560-30F7-4901-BBA3-2B8A3F9FCF19}" destId="{AEBBE919-B782-420F-B15B-5FC923C582C8}" srcOrd="0" destOrd="0" presId="urn:microsoft.com/office/officeart/2005/8/layout/chevron1"/>
    <dgm:cxn modelId="{E24A596A-5F69-46E9-BADE-A7F8004430C0}" type="presOf" srcId="{A9037DF4-020A-4A29-9A16-87133ECA3CDE}" destId="{E9014802-3723-4D28-908F-026C90E4F73E}" srcOrd="0" destOrd="0" presId="urn:microsoft.com/office/officeart/2005/8/layout/chevron1"/>
    <dgm:cxn modelId="{4C587C6C-2989-48C6-BAE0-9C8EA04FCEB5}" type="presOf" srcId="{ADB76929-2C6B-41F6-AC44-4BCF9AF994E4}" destId="{D7174C0F-AD56-411D-AD51-529CB8CC3CBF}"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3F76C374-383E-407F-9AB8-11526DE727B3}" type="presOf" srcId="{7FC7B31E-77D9-457B-A21F-C71EC93B3B2E}" destId="{F6A610E3-D799-4019-AECC-E7324A926F72}" srcOrd="0" destOrd="0" presId="urn:microsoft.com/office/officeart/2005/8/layout/chevron1"/>
    <dgm:cxn modelId="{3C68D655-7641-445F-A1A7-BEC1D021C722}"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2A438114-2B78-4CAC-AF45-AFF02A75EFB0}" type="presParOf" srcId="{F6A610E3-D799-4019-AECC-E7324A926F72}" destId="{696D037E-262F-4588-956C-BED9E5F30918}" srcOrd="0" destOrd="0" presId="urn:microsoft.com/office/officeart/2005/8/layout/chevron1"/>
    <dgm:cxn modelId="{2EFE0F3E-9EDD-491D-A3A2-12AEB222F202}" type="presParOf" srcId="{F6A610E3-D799-4019-AECC-E7324A926F72}" destId="{DAA3DC53-80A6-4498-8D40-233E4271B9E5}" srcOrd="1" destOrd="0" presId="urn:microsoft.com/office/officeart/2005/8/layout/chevron1"/>
    <dgm:cxn modelId="{0C9EECE5-A243-45E4-81B4-EDBC8424A543}" type="presParOf" srcId="{F6A610E3-D799-4019-AECC-E7324A926F72}" destId="{D7174C0F-AD56-411D-AD51-529CB8CC3CBF}" srcOrd="2" destOrd="0" presId="urn:microsoft.com/office/officeart/2005/8/layout/chevron1"/>
    <dgm:cxn modelId="{B909E128-403D-4FA3-850A-6C35D9CEE492}" type="presParOf" srcId="{F6A610E3-D799-4019-AECC-E7324A926F72}" destId="{C45F1F6F-83ED-4D23-B351-BBB5076820EA}" srcOrd="3" destOrd="0" presId="urn:microsoft.com/office/officeart/2005/8/layout/chevron1"/>
    <dgm:cxn modelId="{C46CE5FC-ADA8-4F7E-BF36-22F96BDA5AE8}" type="presParOf" srcId="{F6A610E3-D799-4019-AECC-E7324A926F72}" destId="{AEBBE919-B782-420F-B15B-5FC923C582C8}" srcOrd="4" destOrd="0" presId="urn:microsoft.com/office/officeart/2005/8/layout/chevron1"/>
    <dgm:cxn modelId="{30574651-5F07-40F9-9C07-199FD91705FB}" type="presParOf" srcId="{F6A610E3-D799-4019-AECC-E7324A926F72}" destId="{02DCAE6F-16D9-4893-ABA4-55B220052ECF}" srcOrd="5" destOrd="0" presId="urn:microsoft.com/office/officeart/2005/8/layout/chevron1"/>
    <dgm:cxn modelId="{8C9F9AD2-9E75-49FA-9121-B33750266498}" type="presParOf" srcId="{F6A610E3-D799-4019-AECC-E7324A926F72}" destId="{E9014802-3723-4D28-908F-026C90E4F73E}" srcOrd="6" destOrd="0" presId="urn:microsoft.com/office/officeart/2005/8/layout/chevron1"/>
    <dgm:cxn modelId="{AD98DDB4-F7A7-4E10-A1FD-2FC1FC181DFA}" type="presParOf" srcId="{F6A610E3-D799-4019-AECC-E7324A926F72}" destId="{25B51AD7-FB68-4E96-B4CB-2A4A8D75F6F6}" srcOrd="7" destOrd="0" presId="urn:microsoft.com/office/officeart/2005/8/layout/chevron1"/>
    <dgm:cxn modelId="{58D4E970-841B-4962-AF0B-A4AD33B77AD6}" type="presParOf" srcId="{F6A610E3-D799-4019-AECC-E7324A926F72}" destId="{57624FA0-1144-4A99-A209-46EA9C8E05BC}" srcOrd="8" destOrd="0" presId="urn:microsoft.com/office/officeart/2005/8/layout/chevron1"/>
    <dgm:cxn modelId="{F9798044-B29A-40B8-9463-E6581CC91805}" type="presParOf" srcId="{F6A610E3-D799-4019-AECC-E7324A926F72}" destId="{C9203341-F9CA-4A69-BCCB-7A09A96C5C3E}" srcOrd="9" destOrd="0" presId="urn:microsoft.com/office/officeart/2005/8/layout/chevron1"/>
    <dgm:cxn modelId="{7DFA1504-82B6-464C-9419-CE82F3871386}"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BF917348-410E-4276-9257-F9893020CEFA}"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629C884C-63C6-4118-AC94-C0D201C22B5E}" type="presOf" srcId="{A4684206-B71E-49B0-A81F-6AAF60F35946}" destId="{57624FA0-1144-4A99-A209-46EA9C8E05BC}"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FE7BE0B2-21A6-4162-9F4B-AF6009E08FAD}" type="presOf" srcId="{6F1D9560-30F7-4901-BBA3-2B8A3F9FCF19}" destId="{AEBBE919-B782-420F-B15B-5FC923C582C8}" srcOrd="0" destOrd="0" presId="urn:microsoft.com/office/officeart/2005/8/layout/chevron1"/>
    <dgm:cxn modelId="{F2087F53-E167-4F87-8246-6E42FBA1D3D9}" type="presOf" srcId="{7FC7B31E-77D9-457B-A21F-C71EC93B3B2E}" destId="{F6A610E3-D799-4019-AECC-E7324A926F72}"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62883B69-410E-4585-9B8D-5E31AEA215D8}" type="presOf" srcId="{ADB76929-2C6B-41F6-AC44-4BCF9AF994E4}" destId="{D7174C0F-AD56-411D-AD51-529CB8CC3CBF}"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8FCB3BDC-CF02-460D-BB25-D765D79C03DA}"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D2359FF8-D2C7-4E8B-BEEE-6597DE8162F2}" type="presOf" srcId="{204CF97E-7C7B-403D-846D-F4B489C3D11E}" destId="{696D037E-262F-4588-956C-BED9E5F30918}" srcOrd="0" destOrd="0" presId="urn:microsoft.com/office/officeart/2005/8/layout/chevron1"/>
    <dgm:cxn modelId="{0B379653-DAF0-457E-A3D8-B0AEB8C8DE7C}" type="presParOf" srcId="{F6A610E3-D799-4019-AECC-E7324A926F72}" destId="{696D037E-262F-4588-956C-BED9E5F30918}" srcOrd="0" destOrd="0" presId="urn:microsoft.com/office/officeart/2005/8/layout/chevron1"/>
    <dgm:cxn modelId="{AEEBA486-2FBF-494A-8676-8D26ED76AD4A}" type="presParOf" srcId="{F6A610E3-D799-4019-AECC-E7324A926F72}" destId="{DAA3DC53-80A6-4498-8D40-233E4271B9E5}" srcOrd="1" destOrd="0" presId="urn:microsoft.com/office/officeart/2005/8/layout/chevron1"/>
    <dgm:cxn modelId="{0C9F3DCB-3882-41B9-B8E3-1789BB28E7EC}" type="presParOf" srcId="{F6A610E3-D799-4019-AECC-E7324A926F72}" destId="{D7174C0F-AD56-411D-AD51-529CB8CC3CBF}" srcOrd="2" destOrd="0" presId="urn:microsoft.com/office/officeart/2005/8/layout/chevron1"/>
    <dgm:cxn modelId="{BC6D52A2-5293-48B6-92D3-2608CBB34788}" type="presParOf" srcId="{F6A610E3-D799-4019-AECC-E7324A926F72}" destId="{C45F1F6F-83ED-4D23-B351-BBB5076820EA}" srcOrd="3" destOrd="0" presId="urn:microsoft.com/office/officeart/2005/8/layout/chevron1"/>
    <dgm:cxn modelId="{0D9C06E6-F614-40B3-B1E0-7B804A8685EE}" type="presParOf" srcId="{F6A610E3-D799-4019-AECC-E7324A926F72}" destId="{AEBBE919-B782-420F-B15B-5FC923C582C8}" srcOrd="4" destOrd="0" presId="urn:microsoft.com/office/officeart/2005/8/layout/chevron1"/>
    <dgm:cxn modelId="{6093F4CF-52D7-4011-AD8F-420A4A2EC087}" type="presParOf" srcId="{F6A610E3-D799-4019-AECC-E7324A926F72}" destId="{02DCAE6F-16D9-4893-ABA4-55B220052ECF}" srcOrd="5" destOrd="0" presId="urn:microsoft.com/office/officeart/2005/8/layout/chevron1"/>
    <dgm:cxn modelId="{6CEFDF10-6A8B-4836-8202-41405C6E26ED}" type="presParOf" srcId="{F6A610E3-D799-4019-AECC-E7324A926F72}" destId="{E9014802-3723-4D28-908F-026C90E4F73E}" srcOrd="6" destOrd="0" presId="urn:microsoft.com/office/officeart/2005/8/layout/chevron1"/>
    <dgm:cxn modelId="{998B9C84-0701-4672-8624-787410C3453B}" type="presParOf" srcId="{F6A610E3-D799-4019-AECC-E7324A926F72}" destId="{25B51AD7-FB68-4E96-B4CB-2A4A8D75F6F6}" srcOrd="7" destOrd="0" presId="urn:microsoft.com/office/officeart/2005/8/layout/chevron1"/>
    <dgm:cxn modelId="{EB7EC620-6FF1-4C50-A95F-E04F01A2218C}" type="presParOf" srcId="{F6A610E3-D799-4019-AECC-E7324A926F72}" destId="{57624FA0-1144-4A99-A209-46EA9C8E05BC}" srcOrd="8" destOrd="0" presId="urn:microsoft.com/office/officeart/2005/8/layout/chevron1"/>
    <dgm:cxn modelId="{26F48322-220E-4162-B03A-5E89E4C7514D}" type="presParOf" srcId="{F6A610E3-D799-4019-AECC-E7324A926F72}" destId="{C9203341-F9CA-4A69-BCCB-7A09A96C5C3E}" srcOrd="9" destOrd="0" presId="urn:microsoft.com/office/officeart/2005/8/layout/chevron1"/>
    <dgm:cxn modelId="{CA97F922-E43A-4D17-9EBE-C5EB5510FFDC}"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52B69ED0-73FF-4266-BCAC-E075A83A242F}" type="presOf" srcId="{ADB76929-2C6B-41F6-AC44-4BCF9AF994E4}" destId="{D7174C0F-AD56-411D-AD51-529CB8CC3CBF}"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2915A08B-2F7C-4CE5-9D87-13791A01DB1B}" type="presOf" srcId="{A9037DF4-020A-4A29-9A16-87133ECA3CDE}" destId="{E9014802-3723-4D28-908F-026C90E4F73E}" srcOrd="0" destOrd="0" presId="urn:microsoft.com/office/officeart/2005/8/layout/chevron1"/>
    <dgm:cxn modelId="{ECAE6C2F-6964-4660-BD71-734073F330B6}" type="presOf" srcId="{7FC7B31E-77D9-457B-A21F-C71EC93B3B2E}" destId="{F6A610E3-D799-4019-AECC-E7324A926F72}"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BF754866-AAB4-4BD2-ABAC-4B2527069753}" type="presOf" srcId="{A4684206-B71E-49B0-A81F-6AAF60F35946}" destId="{57624FA0-1144-4A99-A209-46EA9C8E05BC}" srcOrd="0" destOrd="0" presId="urn:microsoft.com/office/officeart/2005/8/layout/chevron1"/>
    <dgm:cxn modelId="{47171D84-7946-43B1-AB03-948E8CDB8880}" type="presOf" srcId="{1230D929-599A-4D2C-942A-2CC0BC7CAB51}" destId="{D2AACEE6-C5FD-4240-B414-4FB5C93DF4CD}" srcOrd="0" destOrd="0" presId="urn:microsoft.com/office/officeart/2005/8/layout/chevron1"/>
    <dgm:cxn modelId="{203CF850-FBBF-4249-8254-C04006DB1B91}" type="presOf" srcId="{204CF97E-7C7B-403D-846D-F4B489C3D11E}" destId="{696D037E-262F-4588-956C-BED9E5F30918}" srcOrd="0" destOrd="0" presId="urn:microsoft.com/office/officeart/2005/8/layout/chevron1"/>
    <dgm:cxn modelId="{A9356651-0005-4046-A014-10330CE8A7F7}" type="presOf" srcId="{6F1D9560-30F7-4901-BBA3-2B8A3F9FCF19}" destId="{AEBBE919-B782-420F-B15B-5FC923C582C8}" srcOrd="0" destOrd="0" presId="urn:microsoft.com/office/officeart/2005/8/layout/chevron1"/>
    <dgm:cxn modelId="{262AC388-2D01-4818-8E2A-0A9F681408AC}" type="presParOf" srcId="{F6A610E3-D799-4019-AECC-E7324A926F72}" destId="{696D037E-262F-4588-956C-BED9E5F30918}" srcOrd="0" destOrd="0" presId="urn:microsoft.com/office/officeart/2005/8/layout/chevron1"/>
    <dgm:cxn modelId="{13BB3117-389C-4615-8BDC-2AFA49B1AF5D}" type="presParOf" srcId="{F6A610E3-D799-4019-AECC-E7324A926F72}" destId="{DAA3DC53-80A6-4498-8D40-233E4271B9E5}" srcOrd="1" destOrd="0" presId="urn:microsoft.com/office/officeart/2005/8/layout/chevron1"/>
    <dgm:cxn modelId="{744B999F-989A-49A8-973C-2C17B02CCA0D}" type="presParOf" srcId="{F6A610E3-D799-4019-AECC-E7324A926F72}" destId="{D7174C0F-AD56-411D-AD51-529CB8CC3CBF}" srcOrd="2" destOrd="0" presId="urn:microsoft.com/office/officeart/2005/8/layout/chevron1"/>
    <dgm:cxn modelId="{421DEFF8-43A2-4B9F-8571-2D7E65299241}" type="presParOf" srcId="{F6A610E3-D799-4019-AECC-E7324A926F72}" destId="{C45F1F6F-83ED-4D23-B351-BBB5076820EA}" srcOrd="3" destOrd="0" presId="urn:microsoft.com/office/officeart/2005/8/layout/chevron1"/>
    <dgm:cxn modelId="{418DA232-6634-46BB-8409-CC22274DA26A}" type="presParOf" srcId="{F6A610E3-D799-4019-AECC-E7324A926F72}" destId="{AEBBE919-B782-420F-B15B-5FC923C582C8}" srcOrd="4" destOrd="0" presId="urn:microsoft.com/office/officeart/2005/8/layout/chevron1"/>
    <dgm:cxn modelId="{A3CCCABC-DD20-41CE-B9BC-9BB0FE4F5BB5}" type="presParOf" srcId="{F6A610E3-D799-4019-AECC-E7324A926F72}" destId="{02DCAE6F-16D9-4893-ABA4-55B220052ECF}" srcOrd="5" destOrd="0" presId="urn:microsoft.com/office/officeart/2005/8/layout/chevron1"/>
    <dgm:cxn modelId="{D1F2CE5E-154F-4B32-B82F-06ECCA3E0161}" type="presParOf" srcId="{F6A610E3-D799-4019-AECC-E7324A926F72}" destId="{E9014802-3723-4D28-908F-026C90E4F73E}" srcOrd="6" destOrd="0" presId="urn:microsoft.com/office/officeart/2005/8/layout/chevron1"/>
    <dgm:cxn modelId="{F83609D2-0F06-4CEB-98A0-6E59C41CB070}" type="presParOf" srcId="{F6A610E3-D799-4019-AECC-E7324A926F72}" destId="{25B51AD7-FB68-4E96-B4CB-2A4A8D75F6F6}" srcOrd="7" destOrd="0" presId="urn:microsoft.com/office/officeart/2005/8/layout/chevron1"/>
    <dgm:cxn modelId="{99A9E92F-3AF0-40A5-899F-B58EC4E9AF1F}" type="presParOf" srcId="{F6A610E3-D799-4019-AECC-E7324A926F72}" destId="{57624FA0-1144-4A99-A209-46EA9C8E05BC}" srcOrd="8" destOrd="0" presId="urn:microsoft.com/office/officeart/2005/8/layout/chevron1"/>
    <dgm:cxn modelId="{A4CFE04D-88FC-4845-BC5C-DBAA5813B802}" type="presParOf" srcId="{F6A610E3-D799-4019-AECC-E7324A926F72}" destId="{C9203341-F9CA-4A69-BCCB-7A09A96C5C3E}" srcOrd="9" destOrd="0" presId="urn:microsoft.com/office/officeart/2005/8/layout/chevron1"/>
    <dgm:cxn modelId="{25B8609D-9367-419A-BE76-AD4AA396AAC2}"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AD2AFB50-060D-48A2-9A29-63FB3E501F85}" srcId="{7FC7B31E-77D9-457B-A21F-C71EC93B3B2E}" destId="{204CF97E-7C7B-403D-846D-F4B489C3D11E}" srcOrd="0" destOrd="0" parTransId="{B8645D9A-B31E-4FC5-B908-DD8317DD2D72}" sibTransId="{4C101A87-2316-4FC1-A5CC-E467F49231A9}"/>
    <dgm:cxn modelId="{B1AC7460-217B-41C2-B2D2-B528146F3B8E}" srcId="{7FC7B31E-77D9-457B-A21F-C71EC93B3B2E}" destId="{6F1D9560-30F7-4901-BBA3-2B8A3F9FCF19}" srcOrd="2" destOrd="0" parTransId="{F3ACBA97-F7BB-49D8-BA16-4CFB0C10C86C}" sibTransId="{F9911C66-16AC-43F2-AE36-4E6924773341}"/>
    <dgm:cxn modelId="{B5798716-B235-4A22-A79A-CCF05695DE9D}" type="presOf" srcId="{ADB76929-2C6B-41F6-AC44-4BCF9AF994E4}" destId="{D7174C0F-AD56-411D-AD51-529CB8CC3CBF}"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B3B6538B-5933-47BB-A433-AA0941B84471}" srcId="{7FC7B31E-77D9-457B-A21F-C71EC93B3B2E}" destId="{A4684206-B71E-49B0-A81F-6AAF60F35946}" srcOrd="4" destOrd="0" parTransId="{54D4C13A-40E2-4658-8B3B-F0F9E38E0651}" sibTransId="{795102AA-A39D-4415-8A71-698CA9F373F6}"/>
    <dgm:cxn modelId="{BF404F94-4B48-4C18-9DAB-B6D28D4BCDDA}" type="presOf" srcId="{A4684206-B71E-49B0-A81F-6AAF60F35946}" destId="{57624FA0-1144-4A99-A209-46EA9C8E05BC}" srcOrd="0" destOrd="0" presId="urn:microsoft.com/office/officeart/2005/8/layout/chevron1"/>
    <dgm:cxn modelId="{0F4388A7-0BA4-48B3-9B24-36F06A420C01}"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9819BBE7-5944-4982-8749-E178F53A67B4}" type="presOf" srcId="{1230D929-599A-4D2C-942A-2CC0BC7CAB51}" destId="{D2AACEE6-C5FD-4240-B414-4FB5C93DF4CD}" srcOrd="0" destOrd="0" presId="urn:microsoft.com/office/officeart/2005/8/layout/chevron1"/>
    <dgm:cxn modelId="{2773B6DF-24F2-4281-8B15-4F56422A17E8}" type="presOf" srcId="{A9037DF4-020A-4A29-9A16-87133ECA3CDE}" destId="{E9014802-3723-4D28-908F-026C90E4F73E}" srcOrd="0" destOrd="0" presId="urn:microsoft.com/office/officeart/2005/8/layout/chevron1"/>
    <dgm:cxn modelId="{0FE570C7-B5D2-4A64-8B57-A79E81BE819E}" type="presOf" srcId="{204CF97E-7C7B-403D-846D-F4B489C3D11E}" destId="{696D037E-262F-4588-956C-BED9E5F3091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F82C5B1A-94C3-4DE0-AF4B-CB1895BFE7DC}" type="presOf" srcId="{6F1D9560-30F7-4901-BBA3-2B8A3F9FCF19}" destId="{AEBBE919-B782-420F-B15B-5FC923C582C8}" srcOrd="0" destOrd="0" presId="urn:microsoft.com/office/officeart/2005/8/layout/chevron1"/>
    <dgm:cxn modelId="{F7B43997-7536-4814-A513-F37D0760FC7C}" type="presParOf" srcId="{F6A610E3-D799-4019-AECC-E7324A926F72}" destId="{696D037E-262F-4588-956C-BED9E5F30918}" srcOrd="0" destOrd="0" presId="urn:microsoft.com/office/officeart/2005/8/layout/chevron1"/>
    <dgm:cxn modelId="{30FB4E6A-E791-40A0-983B-F8101E99B44D}" type="presParOf" srcId="{F6A610E3-D799-4019-AECC-E7324A926F72}" destId="{DAA3DC53-80A6-4498-8D40-233E4271B9E5}" srcOrd="1" destOrd="0" presId="urn:microsoft.com/office/officeart/2005/8/layout/chevron1"/>
    <dgm:cxn modelId="{6675303B-C84D-45F6-BAED-75C3B49A67E4}" type="presParOf" srcId="{F6A610E3-D799-4019-AECC-E7324A926F72}" destId="{D7174C0F-AD56-411D-AD51-529CB8CC3CBF}" srcOrd="2" destOrd="0" presId="urn:microsoft.com/office/officeart/2005/8/layout/chevron1"/>
    <dgm:cxn modelId="{95890D62-5A95-4FBF-AF8F-85A748E20DAF}" type="presParOf" srcId="{F6A610E3-D799-4019-AECC-E7324A926F72}" destId="{C45F1F6F-83ED-4D23-B351-BBB5076820EA}" srcOrd="3" destOrd="0" presId="urn:microsoft.com/office/officeart/2005/8/layout/chevron1"/>
    <dgm:cxn modelId="{16E3840C-1F7E-492D-9CEC-2BA6E865CD8E}" type="presParOf" srcId="{F6A610E3-D799-4019-AECC-E7324A926F72}" destId="{AEBBE919-B782-420F-B15B-5FC923C582C8}" srcOrd="4" destOrd="0" presId="urn:microsoft.com/office/officeart/2005/8/layout/chevron1"/>
    <dgm:cxn modelId="{F7117CFF-A22F-4F23-AEAE-55D2CB84B548}" type="presParOf" srcId="{F6A610E3-D799-4019-AECC-E7324A926F72}" destId="{02DCAE6F-16D9-4893-ABA4-55B220052ECF}" srcOrd="5" destOrd="0" presId="urn:microsoft.com/office/officeart/2005/8/layout/chevron1"/>
    <dgm:cxn modelId="{949542E8-AFE2-4AD0-A516-248330F6A522}" type="presParOf" srcId="{F6A610E3-D799-4019-AECC-E7324A926F72}" destId="{E9014802-3723-4D28-908F-026C90E4F73E}" srcOrd="6" destOrd="0" presId="urn:microsoft.com/office/officeart/2005/8/layout/chevron1"/>
    <dgm:cxn modelId="{E4C4C60E-04D5-4100-8238-BA462FB6A59E}" type="presParOf" srcId="{F6A610E3-D799-4019-AECC-E7324A926F72}" destId="{25B51AD7-FB68-4E96-B4CB-2A4A8D75F6F6}" srcOrd="7" destOrd="0" presId="urn:microsoft.com/office/officeart/2005/8/layout/chevron1"/>
    <dgm:cxn modelId="{88C972DB-1DE8-4E3D-A3BE-8E7F5EF647D5}" type="presParOf" srcId="{F6A610E3-D799-4019-AECC-E7324A926F72}" destId="{57624FA0-1144-4A99-A209-46EA9C8E05BC}" srcOrd="8" destOrd="0" presId="urn:microsoft.com/office/officeart/2005/8/layout/chevron1"/>
    <dgm:cxn modelId="{93292F71-A1F0-4329-AB67-364CD799ECEE}" type="presParOf" srcId="{F6A610E3-D799-4019-AECC-E7324A926F72}" destId="{C9203341-F9CA-4A69-BCCB-7A09A96C5C3E}" srcOrd="9" destOrd="0" presId="urn:microsoft.com/office/officeart/2005/8/layout/chevron1"/>
    <dgm:cxn modelId="{25DB0A49-A256-41F1-8DF8-0D9F7EB8AF41}"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644FC10F-E982-4C45-86FF-B06943BE2E69}"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965CD3CA-EEBF-4B9E-9442-72F8EC9C7B94}"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43097E2D-94C3-485A-B2C2-BCA37421B819}" type="presOf" srcId="{A9037DF4-020A-4A29-9A16-87133ECA3CDE}" destId="{E9014802-3723-4D28-908F-026C90E4F73E}" srcOrd="0" destOrd="0" presId="urn:microsoft.com/office/officeart/2005/8/layout/chevron1"/>
    <dgm:cxn modelId="{ECEEA334-9E3F-41FA-A1C9-B9A209D879F2}" type="presOf" srcId="{6F1D9560-30F7-4901-BBA3-2B8A3F9FCF19}" destId="{AEBBE919-B782-420F-B15B-5FC923C582C8}" srcOrd="0" destOrd="0" presId="urn:microsoft.com/office/officeart/2005/8/layout/chevron1"/>
    <dgm:cxn modelId="{98157865-514E-4C03-9028-CBDAAED0412C}" type="presOf" srcId="{A4684206-B71E-49B0-A81F-6AAF60F35946}" destId="{57624FA0-1144-4A99-A209-46EA9C8E05BC}" srcOrd="0" destOrd="0" presId="urn:microsoft.com/office/officeart/2005/8/layout/chevron1"/>
    <dgm:cxn modelId="{0FA60E08-5E08-42AB-AB25-DBC89708AFB1}"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DCD641F1-01DC-469C-B8C1-72FB560CA587}" type="presOf" srcId="{7FC7B31E-77D9-457B-A21F-C71EC93B3B2E}" destId="{F6A610E3-D799-4019-AECC-E7324A926F72}" srcOrd="0" destOrd="0" presId="urn:microsoft.com/office/officeart/2005/8/layout/chevron1"/>
    <dgm:cxn modelId="{96CDC2B9-732F-4EE0-8F16-9BB5E9083D06}" type="presParOf" srcId="{F6A610E3-D799-4019-AECC-E7324A926F72}" destId="{696D037E-262F-4588-956C-BED9E5F30918}" srcOrd="0" destOrd="0" presId="urn:microsoft.com/office/officeart/2005/8/layout/chevron1"/>
    <dgm:cxn modelId="{DE152CFC-BDCF-46DD-90BB-2D89DAB7E63E}" type="presParOf" srcId="{F6A610E3-D799-4019-AECC-E7324A926F72}" destId="{DAA3DC53-80A6-4498-8D40-233E4271B9E5}" srcOrd="1" destOrd="0" presId="urn:microsoft.com/office/officeart/2005/8/layout/chevron1"/>
    <dgm:cxn modelId="{ECC6D2F7-8B03-4C4F-B0EF-A30CAD3863D9}" type="presParOf" srcId="{F6A610E3-D799-4019-AECC-E7324A926F72}" destId="{D7174C0F-AD56-411D-AD51-529CB8CC3CBF}" srcOrd="2" destOrd="0" presId="urn:microsoft.com/office/officeart/2005/8/layout/chevron1"/>
    <dgm:cxn modelId="{12BCBA7C-1CCC-4BAE-A27F-E7287D04EA1F}" type="presParOf" srcId="{F6A610E3-D799-4019-AECC-E7324A926F72}" destId="{C45F1F6F-83ED-4D23-B351-BBB5076820EA}" srcOrd="3" destOrd="0" presId="urn:microsoft.com/office/officeart/2005/8/layout/chevron1"/>
    <dgm:cxn modelId="{0885A61C-5F6E-48FA-8458-0C8AABBEA7D5}" type="presParOf" srcId="{F6A610E3-D799-4019-AECC-E7324A926F72}" destId="{AEBBE919-B782-420F-B15B-5FC923C582C8}" srcOrd="4" destOrd="0" presId="urn:microsoft.com/office/officeart/2005/8/layout/chevron1"/>
    <dgm:cxn modelId="{1556AD15-7954-45EC-8F22-09C5CA99A588}" type="presParOf" srcId="{F6A610E3-D799-4019-AECC-E7324A926F72}" destId="{02DCAE6F-16D9-4893-ABA4-55B220052ECF}" srcOrd="5" destOrd="0" presId="urn:microsoft.com/office/officeart/2005/8/layout/chevron1"/>
    <dgm:cxn modelId="{A4931BEF-1C4A-47F5-B6B2-A9DC6E1E044E}" type="presParOf" srcId="{F6A610E3-D799-4019-AECC-E7324A926F72}" destId="{E9014802-3723-4D28-908F-026C90E4F73E}" srcOrd="6" destOrd="0" presId="urn:microsoft.com/office/officeart/2005/8/layout/chevron1"/>
    <dgm:cxn modelId="{26E5271A-D8A8-4DD4-A8E6-1B409508E209}" type="presParOf" srcId="{F6A610E3-D799-4019-AECC-E7324A926F72}" destId="{25B51AD7-FB68-4E96-B4CB-2A4A8D75F6F6}" srcOrd="7" destOrd="0" presId="urn:microsoft.com/office/officeart/2005/8/layout/chevron1"/>
    <dgm:cxn modelId="{427BC04C-5781-48DA-BC30-5CD2C07AA83A}" type="presParOf" srcId="{F6A610E3-D799-4019-AECC-E7324A926F72}" destId="{57624FA0-1144-4A99-A209-46EA9C8E05BC}" srcOrd="8" destOrd="0" presId="urn:microsoft.com/office/officeart/2005/8/layout/chevron1"/>
    <dgm:cxn modelId="{59A1C288-49CD-490A-9555-79149EEE12D6}" type="presParOf" srcId="{F6A610E3-D799-4019-AECC-E7324A926F72}" destId="{C9203341-F9CA-4A69-BCCB-7A09A96C5C3E}" srcOrd="9" destOrd="0" presId="urn:microsoft.com/office/officeart/2005/8/layout/chevron1"/>
    <dgm:cxn modelId="{A07CBC46-34CE-44B1-B211-6C3EEC9FE4EA}"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141C7000-009D-4C2C-B3A8-AF74FD771FED}" type="presOf" srcId="{A4684206-B71E-49B0-A81F-6AAF60F35946}" destId="{57624FA0-1144-4A99-A209-46EA9C8E05BC}" srcOrd="0" destOrd="0" presId="urn:microsoft.com/office/officeart/2005/8/layout/chevron1"/>
    <dgm:cxn modelId="{C9E7A087-71F1-4FE1-A0A4-683D169727F6}" type="presOf" srcId="{6F1D9560-30F7-4901-BBA3-2B8A3F9FCF19}" destId="{AEBBE919-B782-420F-B15B-5FC923C582C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F783289B-1EB8-4921-AABB-0ABB1395E2E5}" type="presOf" srcId="{1230D929-599A-4D2C-942A-2CC0BC7CAB51}" destId="{D2AACEE6-C5FD-4240-B414-4FB5C93DF4CD}" srcOrd="0" destOrd="0" presId="urn:microsoft.com/office/officeart/2005/8/layout/chevron1"/>
    <dgm:cxn modelId="{A3D1FB36-11C8-4878-AFE0-4D57C641938B}" type="presOf" srcId="{204CF97E-7C7B-403D-846D-F4B489C3D11E}" destId="{696D037E-262F-4588-956C-BED9E5F3091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609335A5-5F7B-4D13-ACD8-FBA223D37B43}" type="presOf" srcId="{7FC7B31E-77D9-457B-A21F-C71EC93B3B2E}" destId="{F6A610E3-D799-4019-AECC-E7324A926F72}"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898FD5A6-7B3A-4D1C-93C5-10538A72028C}" type="presOf" srcId="{ADB76929-2C6B-41F6-AC44-4BCF9AF994E4}" destId="{D7174C0F-AD56-411D-AD51-529CB8CC3CBF}" srcOrd="0" destOrd="0" presId="urn:microsoft.com/office/officeart/2005/8/layout/chevron1"/>
    <dgm:cxn modelId="{D0BD944D-F825-4FD3-B5A4-A144F58C501B}" type="presOf" srcId="{A9037DF4-020A-4A29-9A16-87133ECA3CDE}" destId="{E9014802-3723-4D28-908F-026C90E4F73E}" srcOrd="0" destOrd="0" presId="urn:microsoft.com/office/officeart/2005/8/layout/chevron1"/>
    <dgm:cxn modelId="{2939153C-8109-43F9-A661-FD1398023201}" type="presParOf" srcId="{F6A610E3-D799-4019-AECC-E7324A926F72}" destId="{696D037E-262F-4588-956C-BED9E5F30918}" srcOrd="0" destOrd="0" presId="urn:microsoft.com/office/officeart/2005/8/layout/chevron1"/>
    <dgm:cxn modelId="{EA00A854-D123-409C-865F-0FA01A9A94E1}" type="presParOf" srcId="{F6A610E3-D799-4019-AECC-E7324A926F72}" destId="{DAA3DC53-80A6-4498-8D40-233E4271B9E5}" srcOrd="1" destOrd="0" presId="urn:microsoft.com/office/officeart/2005/8/layout/chevron1"/>
    <dgm:cxn modelId="{DCA8D4F4-10CC-4D18-81A7-E13ED1B0B315}" type="presParOf" srcId="{F6A610E3-D799-4019-AECC-E7324A926F72}" destId="{D7174C0F-AD56-411D-AD51-529CB8CC3CBF}" srcOrd="2" destOrd="0" presId="urn:microsoft.com/office/officeart/2005/8/layout/chevron1"/>
    <dgm:cxn modelId="{A8B7FDA0-2D7C-411E-B689-67B591D859E8}" type="presParOf" srcId="{F6A610E3-D799-4019-AECC-E7324A926F72}" destId="{C45F1F6F-83ED-4D23-B351-BBB5076820EA}" srcOrd="3" destOrd="0" presId="urn:microsoft.com/office/officeart/2005/8/layout/chevron1"/>
    <dgm:cxn modelId="{8A09C4E2-B2DF-4240-8158-B54758FFA3E7}" type="presParOf" srcId="{F6A610E3-D799-4019-AECC-E7324A926F72}" destId="{AEBBE919-B782-420F-B15B-5FC923C582C8}" srcOrd="4" destOrd="0" presId="urn:microsoft.com/office/officeart/2005/8/layout/chevron1"/>
    <dgm:cxn modelId="{3F8AC40B-C1D6-4FF2-8158-B45888378D68}" type="presParOf" srcId="{F6A610E3-D799-4019-AECC-E7324A926F72}" destId="{02DCAE6F-16D9-4893-ABA4-55B220052ECF}" srcOrd="5" destOrd="0" presId="urn:microsoft.com/office/officeart/2005/8/layout/chevron1"/>
    <dgm:cxn modelId="{7624104B-CD2A-4A14-B1CA-0448B7841049}" type="presParOf" srcId="{F6A610E3-D799-4019-AECC-E7324A926F72}" destId="{E9014802-3723-4D28-908F-026C90E4F73E}" srcOrd="6" destOrd="0" presId="urn:microsoft.com/office/officeart/2005/8/layout/chevron1"/>
    <dgm:cxn modelId="{863F4EEF-287D-4284-939C-1DE94254D1EA}" type="presParOf" srcId="{F6A610E3-D799-4019-AECC-E7324A926F72}" destId="{25B51AD7-FB68-4E96-B4CB-2A4A8D75F6F6}" srcOrd="7" destOrd="0" presId="urn:microsoft.com/office/officeart/2005/8/layout/chevron1"/>
    <dgm:cxn modelId="{EEDA3DB4-530F-4960-B99F-225367703814}" type="presParOf" srcId="{F6A610E3-D799-4019-AECC-E7324A926F72}" destId="{57624FA0-1144-4A99-A209-46EA9C8E05BC}" srcOrd="8" destOrd="0" presId="urn:microsoft.com/office/officeart/2005/8/layout/chevron1"/>
    <dgm:cxn modelId="{A37C1FEE-EB56-481A-928F-B216102025A1}" type="presParOf" srcId="{F6A610E3-D799-4019-AECC-E7324A926F72}" destId="{C9203341-F9CA-4A69-BCCB-7A09A96C5C3E}" srcOrd="9" destOrd="0" presId="urn:microsoft.com/office/officeart/2005/8/layout/chevron1"/>
    <dgm:cxn modelId="{3507D779-2936-45C0-BD24-A4E9C6D05841}"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EDB82D5A-63FC-4ED9-9E2B-D04502003626}" type="presOf" srcId="{A9037DF4-020A-4A29-9A16-87133ECA3CDE}" destId="{E9014802-3723-4D28-908F-026C90E4F73E}"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E69BBE54-A62D-42C9-8064-BEC2855D6921}" type="presOf" srcId="{A4684206-B71E-49B0-A81F-6AAF60F35946}" destId="{57624FA0-1144-4A99-A209-46EA9C8E05BC}"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CD2BD7C7-353B-4DDD-8931-64EBD9BB50E0}" type="presOf" srcId="{6F1D9560-30F7-4901-BBA3-2B8A3F9FCF19}" destId="{AEBBE919-B782-420F-B15B-5FC923C582C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3A7F9FB3-96BF-4F10-AABF-1B858B125BE3}" type="presOf" srcId="{1230D929-599A-4D2C-942A-2CC0BC7CAB51}" destId="{D2AACEE6-C5FD-4240-B414-4FB5C93DF4CD}" srcOrd="0" destOrd="0" presId="urn:microsoft.com/office/officeart/2005/8/layout/chevron1"/>
    <dgm:cxn modelId="{8881FD33-9F74-4873-9644-6E77A5BFFDE9}" type="presOf" srcId="{ADB76929-2C6B-41F6-AC44-4BCF9AF994E4}" destId="{D7174C0F-AD56-411D-AD51-529CB8CC3CBF}"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06963755-9FAF-4424-846E-B62D2CE9725C}" type="presOf" srcId="{204CF97E-7C7B-403D-846D-F4B489C3D11E}" destId="{696D037E-262F-4588-956C-BED9E5F3091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E160341F-4234-4557-BF1C-3C4C87B56461}" type="presOf" srcId="{7FC7B31E-77D9-457B-A21F-C71EC93B3B2E}" destId="{F6A610E3-D799-4019-AECC-E7324A926F72}" srcOrd="0" destOrd="0" presId="urn:microsoft.com/office/officeart/2005/8/layout/chevron1"/>
    <dgm:cxn modelId="{FFCBB52F-D3B5-4F9F-8681-6F4804DF79AB}" type="presParOf" srcId="{F6A610E3-D799-4019-AECC-E7324A926F72}" destId="{696D037E-262F-4588-956C-BED9E5F30918}" srcOrd="0" destOrd="0" presId="urn:microsoft.com/office/officeart/2005/8/layout/chevron1"/>
    <dgm:cxn modelId="{B6982D9E-8CFB-41A1-9ADA-35729A286703}" type="presParOf" srcId="{F6A610E3-D799-4019-AECC-E7324A926F72}" destId="{DAA3DC53-80A6-4498-8D40-233E4271B9E5}" srcOrd="1" destOrd="0" presId="urn:microsoft.com/office/officeart/2005/8/layout/chevron1"/>
    <dgm:cxn modelId="{D94AD7C4-D475-4336-9011-BE2F968AD22A}" type="presParOf" srcId="{F6A610E3-D799-4019-AECC-E7324A926F72}" destId="{D7174C0F-AD56-411D-AD51-529CB8CC3CBF}" srcOrd="2" destOrd="0" presId="urn:microsoft.com/office/officeart/2005/8/layout/chevron1"/>
    <dgm:cxn modelId="{1C96687A-B3E4-462F-BA97-63624222378A}" type="presParOf" srcId="{F6A610E3-D799-4019-AECC-E7324A926F72}" destId="{C45F1F6F-83ED-4D23-B351-BBB5076820EA}" srcOrd="3" destOrd="0" presId="urn:microsoft.com/office/officeart/2005/8/layout/chevron1"/>
    <dgm:cxn modelId="{FC7A5FCB-0428-4931-983B-EBBAEB592D31}" type="presParOf" srcId="{F6A610E3-D799-4019-AECC-E7324A926F72}" destId="{AEBBE919-B782-420F-B15B-5FC923C582C8}" srcOrd="4" destOrd="0" presId="urn:microsoft.com/office/officeart/2005/8/layout/chevron1"/>
    <dgm:cxn modelId="{982D7205-3A5A-41DC-A8EC-E3B539EBC245}" type="presParOf" srcId="{F6A610E3-D799-4019-AECC-E7324A926F72}" destId="{02DCAE6F-16D9-4893-ABA4-55B220052ECF}" srcOrd="5" destOrd="0" presId="urn:microsoft.com/office/officeart/2005/8/layout/chevron1"/>
    <dgm:cxn modelId="{449E821D-DBDC-4A06-9FEC-013B10ABF4CD}" type="presParOf" srcId="{F6A610E3-D799-4019-AECC-E7324A926F72}" destId="{E9014802-3723-4D28-908F-026C90E4F73E}" srcOrd="6" destOrd="0" presId="urn:microsoft.com/office/officeart/2005/8/layout/chevron1"/>
    <dgm:cxn modelId="{E6566ACC-5039-49D8-A160-C705A3C9B59A}" type="presParOf" srcId="{F6A610E3-D799-4019-AECC-E7324A926F72}" destId="{25B51AD7-FB68-4E96-B4CB-2A4A8D75F6F6}" srcOrd="7" destOrd="0" presId="urn:microsoft.com/office/officeart/2005/8/layout/chevron1"/>
    <dgm:cxn modelId="{62746977-2A1F-4751-AE64-78A79DE6718D}" type="presParOf" srcId="{F6A610E3-D799-4019-AECC-E7324A926F72}" destId="{57624FA0-1144-4A99-A209-46EA9C8E05BC}" srcOrd="8" destOrd="0" presId="urn:microsoft.com/office/officeart/2005/8/layout/chevron1"/>
    <dgm:cxn modelId="{2D029903-A9DB-4A7B-BD9E-EADEBE72509C}" type="presParOf" srcId="{F6A610E3-D799-4019-AECC-E7324A926F72}" destId="{C9203341-F9CA-4A69-BCCB-7A09A96C5C3E}" srcOrd="9" destOrd="0" presId="urn:microsoft.com/office/officeart/2005/8/layout/chevron1"/>
    <dgm:cxn modelId="{F434D56E-7657-463C-AD62-8D843C6ED7B1}"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21919A55-0C69-4C71-8D43-29E2BE1E4587}" type="presOf" srcId="{A4684206-B71E-49B0-A81F-6AAF60F35946}" destId="{57624FA0-1144-4A99-A209-46EA9C8E05BC}" srcOrd="0" destOrd="0" presId="urn:microsoft.com/office/officeart/2005/8/layout/chevron1"/>
    <dgm:cxn modelId="{C9D293FC-9A11-44BA-B612-CDFB96DCE41B}" type="presOf" srcId="{A9037DF4-020A-4A29-9A16-87133ECA3CDE}" destId="{E9014802-3723-4D28-908F-026C90E4F73E}" srcOrd="0" destOrd="0" presId="urn:microsoft.com/office/officeart/2005/8/layout/chevron1"/>
    <dgm:cxn modelId="{9A62A9BB-9A5A-4CCC-ADA3-78AD62A2540B}"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6A9AD0AE-E9D9-441D-95A3-F3BC662FBCEB}" type="presOf" srcId="{7FC7B31E-77D9-457B-A21F-C71EC93B3B2E}" destId="{F6A610E3-D799-4019-AECC-E7324A926F72}" srcOrd="0" destOrd="0" presId="urn:microsoft.com/office/officeart/2005/8/layout/chevron1"/>
    <dgm:cxn modelId="{8B3F1BD2-585D-44F4-9F83-10754C264EE3}" type="presOf" srcId="{6F1D9560-30F7-4901-BBA3-2B8A3F9FCF19}" destId="{AEBBE919-B782-420F-B15B-5FC923C582C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C941BBE2-63F4-4162-A754-F097057D1077}" type="presOf" srcId="{1230D929-599A-4D2C-942A-2CC0BC7CAB51}" destId="{D2AACEE6-C5FD-4240-B414-4FB5C93DF4CD}" srcOrd="0" destOrd="0" presId="urn:microsoft.com/office/officeart/2005/8/layout/chevron1"/>
    <dgm:cxn modelId="{42AACAC1-21F0-492D-97FE-1AA0570902CF}"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9135F38A-CCDD-4BAD-9BA9-EC0A33CF71A9}" type="presParOf" srcId="{F6A610E3-D799-4019-AECC-E7324A926F72}" destId="{696D037E-262F-4588-956C-BED9E5F30918}" srcOrd="0" destOrd="0" presId="urn:microsoft.com/office/officeart/2005/8/layout/chevron1"/>
    <dgm:cxn modelId="{67BDF6B9-734B-4216-A2E3-7317DD78C716}" type="presParOf" srcId="{F6A610E3-D799-4019-AECC-E7324A926F72}" destId="{DAA3DC53-80A6-4498-8D40-233E4271B9E5}" srcOrd="1" destOrd="0" presId="urn:microsoft.com/office/officeart/2005/8/layout/chevron1"/>
    <dgm:cxn modelId="{FEF9A64C-30E5-47B5-9B0A-87986B8DD0AD}" type="presParOf" srcId="{F6A610E3-D799-4019-AECC-E7324A926F72}" destId="{D7174C0F-AD56-411D-AD51-529CB8CC3CBF}" srcOrd="2" destOrd="0" presId="urn:microsoft.com/office/officeart/2005/8/layout/chevron1"/>
    <dgm:cxn modelId="{CAC8DAE8-F68F-42CD-9A2C-D6FC138816FC}" type="presParOf" srcId="{F6A610E3-D799-4019-AECC-E7324A926F72}" destId="{C45F1F6F-83ED-4D23-B351-BBB5076820EA}" srcOrd="3" destOrd="0" presId="urn:microsoft.com/office/officeart/2005/8/layout/chevron1"/>
    <dgm:cxn modelId="{F0C4B9DC-BC6F-467B-93EA-90E158E42BE6}" type="presParOf" srcId="{F6A610E3-D799-4019-AECC-E7324A926F72}" destId="{AEBBE919-B782-420F-B15B-5FC923C582C8}" srcOrd="4" destOrd="0" presId="urn:microsoft.com/office/officeart/2005/8/layout/chevron1"/>
    <dgm:cxn modelId="{E2319D80-B5F6-4A22-99BE-DAFCA8A0D0A5}" type="presParOf" srcId="{F6A610E3-D799-4019-AECC-E7324A926F72}" destId="{02DCAE6F-16D9-4893-ABA4-55B220052ECF}" srcOrd="5" destOrd="0" presId="urn:microsoft.com/office/officeart/2005/8/layout/chevron1"/>
    <dgm:cxn modelId="{94884366-FCA3-478D-A6A0-0200B100DAE9}" type="presParOf" srcId="{F6A610E3-D799-4019-AECC-E7324A926F72}" destId="{E9014802-3723-4D28-908F-026C90E4F73E}" srcOrd="6" destOrd="0" presId="urn:microsoft.com/office/officeart/2005/8/layout/chevron1"/>
    <dgm:cxn modelId="{DFA27B95-47F3-44A0-B446-711C7E55EEC4}" type="presParOf" srcId="{F6A610E3-D799-4019-AECC-E7324A926F72}" destId="{25B51AD7-FB68-4E96-B4CB-2A4A8D75F6F6}" srcOrd="7" destOrd="0" presId="urn:microsoft.com/office/officeart/2005/8/layout/chevron1"/>
    <dgm:cxn modelId="{12D5117B-BAB1-4601-A9D3-E2735985DFA6}" type="presParOf" srcId="{F6A610E3-D799-4019-AECC-E7324A926F72}" destId="{57624FA0-1144-4A99-A209-46EA9C8E05BC}" srcOrd="8" destOrd="0" presId="urn:microsoft.com/office/officeart/2005/8/layout/chevron1"/>
    <dgm:cxn modelId="{FDAC0069-43BC-41C5-A86C-50C82521A09B}" type="presParOf" srcId="{F6A610E3-D799-4019-AECC-E7324A926F72}" destId="{C9203341-F9CA-4A69-BCCB-7A09A96C5C3E}" srcOrd="9" destOrd="0" presId="urn:microsoft.com/office/officeart/2005/8/layout/chevron1"/>
    <dgm:cxn modelId="{A0B41018-31BD-4CB3-B70D-DF6F8686D11F}"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0FA82FF4-C061-4F2E-A229-AAF013B45C77}"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F93CBA76-27AE-430C-9070-3CEE01DCB9CE}" type="presOf" srcId="{ADB76929-2C6B-41F6-AC44-4BCF9AF994E4}" destId="{D7174C0F-AD56-411D-AD51-529CB8CC3CBF}" srcOrd="0" destOrd="0" presId="urn:microsoft.com/office/officeart/2005/8/layout/chevron1"/>
    <dgm:cxn modelId="{5895E190-B456-49BD-A712-F1B956A07B8E}" type="presOf" srcId="{6F1D9560-30F7-4901-BBA3-2B8A3F9FCF19}" destId="{AEBBE919-B782-420F-B15B-5FC923C582C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2587FF41-7C12-4B4D-9D12-A8C0812F85C7}"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C0FD0B3F-5CDB-4E05-987D-F7ADAD1C324C}" type="presOf" srcId="{1230D929-599A-4D2C-942A-2CC0BC7CAB51}" destId="{D2AACEE6-C5FD-4240-B414-4FB5C93DF4CD}" srcOrd="0" destOrd="0" presId="urn:microsoft.com/office/officeart/2005/8/layout/chevron1"/>
    <dgm:cxn modelId="{F93F8F00-2CCA-4F55-B4EE-FB5DE802D071}"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1D545F50-643F-44AA-87EE-AC688B65814D}" type="presOf" srcId="{A9037DF4-020A-4A29-9A16-87133ECA3CDE}" destId="{E9014802-3723-4D28-908F-026C90E4F73E}" srcOrd="0" destOrd="0" presId="urn:microsoft.com/office/officeart/2005/8/layout/chevron1"/>
    <dgm:cxn modelId="{83FDFA1A-75E4-4DAF-A880-C5E2BE83F45C}" type="presParOf" srcId="{F6A610E3-D799-4019-AECC-E7324A926F72}" destId="{696D037E-262F-4588-956C-BED9E5F30918}" srcOrd="0" destOrd="0" presId="urn:microsoft.com/office/officeart/2005/8/layout/chevron1"/>
    <dgm:cxn modelId="{D18E8548-C82A-4B68-9A74-EB68591FCC96}" type="presParOf" srcId="{F6A610E3-D799-4019-AECC-E7324A926F72}" destId="{DAA3DC53-80A6-4498-8D40-233E4271B9E5}" srcOrd="1" destOrd="0" presId="urn:microsoft.com/office/officeart/2005/8/layout/chevron1"/>
    <dgm:cxn modelId="{EC0EBBE6-AEC9-4420-97EE-092F8823F6AE}" type="presParOf" srcId="{F6A610E3-D799-4019-AECC-E7324A926F72}" destId="{D7174C0F-AD56-411D-AD51-529CB8CC3CBF}" srcOrd="2" destOrd="0" presId="urn:microsoft.com/office/officeart/2005/8/layout/chevron1"/>
    <dgm:cxn modelId="{2583069F-DE3A-4942-9A3D-4CCE64E1FBF4}" type="presParOf" srcId="{F6A610E3-D799-4019-AECC-E7324A926F72}" destId="{C45F1F6F-83ED-4D23-B351-BBB5076820EA}" srcOrd="3" destOrd="0" presId="urn:microsoft.com/office/officeart/2005/8/layout/chevron1"/>
    <dgm:cxn modelId="{8D2FAF1A-D7B7-4E8B-9382-0A974E587A57}" type="presParOf" srcId="{F6A610E3-D799-4019-AECC-E7324A926F72}" destId="{AEBBE919-B782-420F-B15B-5FC923C582C8}" srcOrd="4" destOrd="0" presId="urn:microsoft.com/office/officeart/2005/8/layout/chevron1"/>
    <dgm:cxn modelId="{EB7A24D5-F630-4A81-A97C-DEF33D2F54CF}" type="presParOf" srcId="{F6A610E3-D799-4019-AECC-E7324A926F72}" destId="{02DCAE6F-16D9-4893-ABA4-55B220052ECF}" srcOrd="5" destOrd="0" presId="urn:microsoft.com/office/officeart/2005/8/layout/chevron1"/>
    <dgm:cxn modelId="{4A1394E9-AFC6-480D-9B64-4E900214A164}" type="presParOf" srcId="{F6A610E3-D799-4019-AECC-E7324A926F72}" destId="{E9014802-3723-4D28-908F-026C90E4F73E}" srcOrd="6" destOrd="0" presId="urn:microsoft.com/office/officeart/2005/8/layout/chevron1"/>
    <dgm:cxn modelId="{5D7D2FDA-1295-4EF9-9479-26DE62BEA44B}" type="presParOf" srcId="{F6A610E3-D799-4019-AECC-E7324A926F72}" destId="{25B51AD7-FB68-4E96-B4CB-2A4A8D75F6F6}" srcOrd="7" destOrd="0" presId="urn:microsoft.com/office/officeart/2005/8/layout/chevron1"/>
    <dgm:cxn modelId="{C6F786E7-6F5F-4C95-A172-5FA3DF0A0A24}" type="presParOf" srcId="{F6A610E3-D799-4019-AECC-E7324A926F72}" destId="{57624FA0-1144-4A99-A209-46EA9C8E05BC}" srcOrd="8" destOrd="0" presId="urn:microsoft.com/office/officeart/2005/8/layout/chevron1"/>
    <dgm:cxn modelId="{8E5D5A84-4451-4E58-BB18-5E0E5858AD38}" type="presParOf" srcId="{F6A610E3-D799-4019-AECC-E7324A926F72}" destId="{C9203341-F9CA-4A69-BCCB-7A09A96C5C3E}" srcOrd="9" destOrd="0" presId="urn:microsoft.com/office/officeart/2005/8/layout/chevron1"/>
    <dgm:cxn modelId="{A5650C10-87A0-4A4E-B3E6-B769815EFB3B}"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F5F173D1-E5AA-44FB-A4CC-6D8C6E02C619}" type="presOf" srcId="{204CF97E-7C7B-403D-846D-F4B489C3D11E}" destId="{696D037E-262F-4588-956C-BED9E5F30918}"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5D611CD5-9EA9-446B-997B-B7842BEF4E9C}" type="presOf" srcId="{1230D929-599A-4D2C-942A-2CC0BC7CAB51}" destId="{D2AACEE6-C5FD-4240-B414-4FB5C93DF4CD}" srcOrd="0" destOrd="0" presId="urn:microsoft.com/office/officeart/2005/8/layout/chevron1"/>
    <dgm:cxn modelId="{32BF42B8-6B66-47F8-AC63-3E539AA5C119}" type="presOf" srcId="{6F1D9560-30F7-4901-BBA3-2B8A3F9FCF19}" destId="{AEBBE919-B782-420F-B15B-5FC923C582C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05AF8FD3-C3D0-4713-AA26-D88430AE3641}" type="presOf" srcId="{7FC7B31E-77D9-457B-A21F-C71EC93B3B2E}" destId="{F6A610E3-D799-4019-AECC-E7324A926F72}" srcOrd="0" destOrd="0" presId="urn:microsoft.com/office/officeart/2005/8/layout/chevron1"/>
    <dgm:cxn modelId="{F554BFF9-A95B-469C-A630-69773ED33888}" type="presOf" srcId="{ADB76929-2C6B-41F6-AC44-4BCF9AF994E4}" destId="{D7174C0F-AD56-411D-AD51-529CB8CC3CBF}"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C72DA1DB-683F-4933-8DB7-8EA3B257EEC6}"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F66754CD-C515-4622-8985-81C47504DA74}" type="presOf" srcId="{A9037DF4-020A-4A29-9A16-87133ECA3CDE}" destId="{E9014802-3723-4D28-908F-026C90E4F73E}" srcOrd="0" destOrd="0" presId="urn:microsoft.com/office/officeart/2005/8/layout/chevron1"/>
    <dgm:cxn modelId="{DB241BC9-6636-480C-9288-622CD262DD27}" type="presParOf" srcId="{F6A610E3-D799-4019-AECC-E7324A926F72}" destId="{696D037E-262F-4588-956C-BED9E5F30918}" srcOrd="0" destOrd="0" presId="urn:microsoft.com/office/officeart/2005/8/layout/chevron1"/>
    <dgm:cxn modelId="{9B76AC55-833A-49E6-90BE-B4785F6CB18D}" type="presParOf" srcId="{F6A610E3-D799-4019-AECC-E7324A926F72}" destId="{DAA3DC53-80A6-4498-8D40-233E4271B9E5}" srcOrd="1" destOrd="0" presId="urn:microsoft.com/office/officeart/2005/8/layout/chevron1"/>
    <dgm:cxn modelId="{8BA3C487-0CAB-4599-A94D-69D348AC93B6}" type="presParOf" srcId="{F6A610E3-D799-4019-AECC-E7324A926F72}" destId="{D7174C0F-AD56-411D-AD51-529CB8CC3CBF}" srcOrd="2" destOrd="0" presId="urn:microsoft.com/office/officeart/2005/8/layout/chevron1"/>
    <dgm:cxn modelId="{9E50702B-251A-4AF8-8D71-E34CD143468C}" type="presParOf" srcId="{F6A610E3-D799-4019-AECC-E7324A926F72}" destId="{C45F1F6F-83ED-4D23-B351-BBB5076820EA}" srcOrd="3" destOrd="0" presId="urn:microsoft.com/office/officeart/2005/8/layout/chevron1"/>
    <dgm:cxn modelId="{0A1CE0E5-1BF7-4448-9ADB-0B524AB12AB3}" type="presParOf" srcId="{F6A610E3-D799-4019-AECC-E7324A926F72}" destId="{AEBBE919-B782-420F-B15B-5FC923C582C8}" srcOrd="4" destOrd="0" presId="urn:microsoft.com/office/officeart/2005/8/layout/chevron1"/>
    <dgm:cxn modelId="{51F9C884-7913-484B-8788-10DDC422090B}" type="presParOf" srcId="{F6A610E3-D799-4019-AECC-E7324A926F72}" destId="{02DCAE6F-16D9-4893-ABA4-55B220052ECF}" srcOrd="5" destOrd="0" presId="urn:microsoft.com/office/officeart/2005/8/layout/chevron1"/>
    <dgm:cxn modelId="{9D2BC3A3-C349-4639-A694-CEBC698D7FA4}" type="presParOf" srcId="{F6A610E3-D799-4019-AECC-E7324A926F72}" destId="{E9014802-3723-4D28-908F-026C90E4F73E}" srcOrd="6" destOrd="0" presId="urn:microsoft.com/office/officeart/2005/8/layout/chevron1"/>
    <dgm:cxn modelId="{5D99AFB6-9965-44C8-B1CD-F3FA1A799334}" type="presParOf" srcId="{F6A610E3-D799-4019-AECC-E7324A926F72}" destId="{25B51AD7-FB68-4E96-B4CB-2A4A8D75F6F6}" srcOrd="7" destOrd="0" presId="urn:microsoft.com/office/officeart/2005/8/layout/chevron1"/>
    <dgm:cxn modelId="{1972B8BB-53C4-4DC4-9E12-AF5D27D2519A}" type="presParOf" srcId="{F6A610E3-D799-4019-AECC-E7324A926F72}" destId="{57624FA0-1144-4A99-A209-46EA9C8E05BC}" srcOrd="8" destOrd="0" presId="urn:microsoft.com/office/officeart/2005/8/layout/chevron1"/>
    <dgm:cxn modelId="{F83E16B8-AAFC-4FE8-9576-DD8A86566901}" type="presParOf" srcId="{F6A610E3-D799-4019-AECC-E7324A926F72}" destId="{C9203341-F9CA-4A69-BCCB-7A09A96C5C3E}" srcOrd="9" destOrd="0" presId="urn:microsoft.com/office/officeart/2005/8/layout/chevron1"/>
    <dgm:cxn modelId="{1BB59427-B9DA-44BB-9621-AAC721C310D7}"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F9F7C692-6554-42F3-AF91-6438680465FA}" type="presOf" srcId="{7FC7B31E-77D9-457B-A21F-C71EC93B3B2E}" destId="{F6A610E3-D799-4019-AECC-E7324A926F72}"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8F12AF53-66E2-4E86-B3F9-47B7F7C02A57}" type="presOf" srcId="{ADB76929-2C6B-41F6-AC44-4BCF9AF994E4}" destId="{D7174C0F-AD56-411D-AD51-529CB8CC3CBF}"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47705D8D-E621-41CB-8BC2-CB3D9C5933B0}" type="presOf" srcId="{204CF97E-7C7B-403D-846D-F4B489C3D11E}" destId="{696D037E-262F-4588-956C-BED9E5F30918}" srcOrd="0" destOrd="0" presId="urn:microsoft.com/office/officeart/2005/8/layout/chevron1"/>
    <dgm:cxn modelId="{CF0D7EE4-0A8A-4073-8710-165FEC41D1C8}" type="presOf" srcId="{A9037DF4-020A-4A29-9A16-87133ECA3CDE}" destId="{E9014802-3723-4D28-908F-026C90E4F73E}" srcOrd="0" destOrd="0" presId="urn:microsoft.com/office/officeart/2005/8/layout/chevron1"/>
    <dgm:cxn modelId="{0DD9AAD3-759B-45B4-9902-BFEA10B2CCB5}"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22D63B62-CFDB-433C-9AF7-9ABC366ECB59}" type="presOf" srcId="{6F1D9560-30F7-4901-BBA3-2B8A3F9FCF19}" destId="{AEBBE919-B782-420F-B15B-5FC923C582C8}" srcOrd="0" destOrd="0" presId="urn:microsoft.com/office/officeart/2005/8/layout/chevron1"/>
    <dgm:cxn modelId="{9196CECE-F3D6-47D8-88F1-F0E7BA7C4685}"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A4136454-6D30-498D-8091-74FEC6948E78}" type="presParOf" srcId="{F6A610E3-D799-4019-AECC-E7324A926F72}" destId="{696D037E-262F-4588-956C-BED9E5F30918}" srcOrd="0" destOrd="0" presId="urn:microsoft.com/office/officeart/2005/8/layout/chevron1"/>
    <dgm:cxn modelId="{764FACAD-E1F6-42D9-8665-07ADBFB1BA32}" type="presParOf" srcId="{F6A610E3-D799-4019-AECC-E7324A926F72}" destId="{DAA3DC53-80A6-4498-8D40-233E4271B9E5}" srcOrd="1" destOrd="0" presId="urn:microsoft.com/office/officeart/2005/8/layout/chevron1"/>
    <dgm:cxn modelId="{540B8027-B46E-445D-95ED-4F3D14E540ED}" type="presParOf" srcId="{F6A610E3-D799-4019-AECC-E7324A926F72}" destId="{D7174C0F-AD56-411D-AD51-529CB8CC3CBF}" srcOrd="2" destOrd="0" presId="urn:microsoft.com/office/officeart/2005/8/layout/chevron1"/>
    <dgm:cxn modelId="{D86A4A8F-B6A2-417B-A95D-3D49B33A5128}" type="presParOf" srcId="{F6A610E3-D799-4019-AECC-E7324A926F72}" destId="{C45F1F6F-83ED-4D23-B351-BBB5076820EA}" srcOrd="3" destOrd="0" presId="urn:microsoft.com/office/officeart/2005/8/layout/chevron1"/>
    <dgm:cxn modelId="{1A75E0C8-63CB-447D-B4A9-82A1D9ED7978}" type="presParOf" srcId="{F6A610E3-D799-4019-AECC-E7324A926F72}" destId="{AEBBE919-B782-420F-B15B-5FC923C582C8}" srcOrd="4" destOrd="0" presId="urn:microsoft.com/office/officeart/2005/8/layout/chevron1"/>
    <dgm:cxn modelId="{582883BF-1296-41B1-99A3-2E9C85C854CD}" type="presParOf" srcId="{F6A610E3-D799-4019-AECC-E7324A926F72}" destId="{02DCAE6F-16D9-4893-ABA4-55B220052ECF}" srcOrd="5" destOrd="0" presId="urn:microsoft.com/office/officeart/2005/8/layout/chevron1"/>
    <dgm:cxn modelId="{4FFAC659-6134-4C02-B6AC-5C0E3C11ECA3}" type="presParOf" srcId="{F6A610E3-D799-4019-AECC-E7324A926F72}" destId="{E9014802-3723-4D28-908F-026C90E4F73E}" srcOrd="6" destOrd="0" presId="urn:microsoft.com/office/officeart/2005/8/layout/chevron1"/>
    <dgm:cxn modelId="{30BEBB52-11E5-458A-8BAA-02A54BEC6E34}" type="presParOf" srcId="{F6A610E3-D799-4019-AECC-E7324A926F72}" destId="{25B51AD7-FB68-4E96-B4CB-2A4A8D75F6F6}" srcOrd="7" destOrd="0" presId="urn:microsoft.com/office/officeart/2005/8/layout/chevron1"/>
    <dgm:cxn modelId="{6198E88F-7695-4ED2-8D6B-E9ADE91C91BD}" type="presParOf" srcId="{F6A610E3-D799-4019-AECC-E7324A926F72}" destId="{57624FA0-1144-4A99-A209-46EA9C8E05BC}" srcOrd="8" destOrd="0" presId="urn:microsoft.com/office/officeart/2005/8/layout/chevron1"/>
    <dgm:cxn modelId="{D49D0C76-F3BF-4057-8A46-B6BD2231841E}" type="presParOf" srcId="{F6A610E3-D799-4019-AECC-E7324A926F72}" destId="{C9203341-F9CA-4A69-BCCB-7A09A96C5C3E}" srcOrd="9" destOrd="0" presId="urn:microsoft.com/office/officeart/2005/8/layout/chevron1"/>
    <dgm:cxn modelId="{CB38E291-E86F-4226-8735-C4DC28965B07}"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66BE881B-1818-4F3B-99EB-772CA481D3DA}" type="presOf" srcId="{6F1D9560-30F7-4901-BBA3-2B8A3F9FCF19}" destId="{AEBBE919-B782-420F-B15B-5FC923C582C8}"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2F3780F5-600A-4447-A7B5-4A478455DFD0}" type="presOf" srcId="{A4684206-B71E-49B0-A81F-6AAF60F35946}" destId="{57624FA0-1144-4A99-A209-46EA9C8E05BC}"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B0FC199E-52B6-452C-BA9E-D8331257740D}" type="presOf" srcId="{1230D929-599A-4D2C-942A-2CC0BC7CAB51}" destId="{D2AACEE6-C5FD-4240-B414-4FB5C93DF4CD}"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A8E55666-37A8-4DEA-AAF5-BB8595714403}" type="presOf" srcId="{ADB76929-2C6B-41F6-AC44-4BCF9AF994E4}" destId="{D7174C0F-AD56-411D-AD51-529CB8CC3CBF}"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E77972BF-13C5-4755-818B-C5B03A64CC3F}" type="presOf" srcId="{A9037DF4-020A-4A29-9A16-87133ECA3CDE}" destId="{E9014802-3723-4D28-908F-026C90E4F73E}"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4DBCD96B-595C-47BA-8735-1404067225C7}" type="presOf" srcId="{204CF97E-7C7B-403D-846D-F4B489C3D11E}" destId="{696D037E-262F-4588-956C-BED9E5F30918}" srcOrd="0" destOrd="0" presId="urn:microsoft.com/office/officeart/2005/8/layout/chevron1"/>
    <dgm:cxn modelId="{91BE11D3-7982-4A8F-9D17-4254138BF1EC}" type="presOf" srcId="{7FC7B31E-77D9-457B-A21F-C71EC93B3B2E}" destId="{F6A610E3-D799-4019-AECC-E7324A926F72}" srcOrd="0" destOrd="0" presId="urn:microsoft.com/office/officeart/2005/8/layout/chevron1"/>
    <dgm:cxn modelId="{26D8954C-0AF2-4C6F-B102-DF7356364A0F}" type="presParOf" srcId="{F6A610E3-D799-4019-AECC-E7324A926F72}" destId="{696D037E-262F-4588-956C-BED9E5F30918}" srcOrd="0" destOrd="0" presId="urn:microsoft.com/office/officeart/2005/8/layout/chevron1"/>
    <dgm:cxn modelId="{9C786C97-2040-4CE1-8928-FDE9C37C0CD1}" type="presParOf" srcId="{F6A610E3-D799-4019-AECC-E7324A926F72}" destId="{DAA3DC53-80A6-4498-8D40-233E4271B9E5}" srcOrd="1" destOrd="0" presId="urn:microsoft.com/office/officeart/2005/8/layout/chevron1"/>
    <dgm:cxn modelId="{86213247-9CB0-499A-905E-683CE1300802}" type="presParOf" srcId="{F6A610E3-D799-4019-AECC-E7324A926F72}" destId="{D7174C0F-AD56-411D-AD51-529CB8CC3CBF}" srcOrd="2" destOrd="0" presId="urn:microsoft.com/office/officeart/2005/8/layout/chevron1"/>
    <dgm:cxn modelId="{4C1976F1-C784-4DAD-B266-7B2F791F370D}" type="presParOf" srcId="{F6A610E3-D799-4019-AECC-E7324A926F72}" destId="{C45F1F6F-83ED-4D23-B351-BBB5076820EA}" srcOrd="3" destOrd="0" presId="urn:microsoft.com/office/officeart/2005/8/layout/chevron1"/>
    <dgm:cxn modelId="{319ED8C9-60AD-463E-8DEB-52357F889AB0}" type="presParOf" srcId="{F6A610E3-D799-4019-AECC-E7324A926F72}" destId="{AEBBE919-B782-420F-B15B-5FC923C582C8}" srcOrd="4" destOrd="0" presId="urn:microsoft.com/office/officeart/2005/8/layout/chevron1"/>
    <dgm:cxn modelId="{EEB8CF9B-BA15-4328-ABA5-1AE43880B3FE}" type="presParOf" srcId="{F6A610E3-D799-4019-AECC-E7324A926F72}" destId="{02DCAE6F-16D9-4893-ABA4-55B220052ECF}" srcOrd="5" destOrd="0" presId="urn:microsoft.com/office/officeart/2005/8/layout/chevron1"/>
    <dgm:cxn modelId="{B2B12039-8A9B-4BB9-9056-7F6BEA154E94}" type="presParOf" srcId="{F6A610E3-D799-4019-AECC-E7324A926F72}" destId="{E9014802-3723-4D28-908F-026C90E4F73E}" srcOrd="6" destOrd="0" presId="urn:microsoft.com/office/officeart/2005/8/layout/chevron1"/>
    <dgm:cxn modelId="{45659920-A749-4BEC-B95E-A89B4281FE24}" type="presParOf" srcId="{F6A610E3-D799-4019-AECC-E7324A926F72}" destId="{25B51AD7-FB68-4E96-B4CB-2A4A8D75F6F6}" srcOrd="7" destOrd="0" presId="urn:microsoft.com/office/officeart/2005/8/layout/chevron1"/>
    <dgm:cxn modelId="{A43F541B-327D-44BA-89AE-AD809335091F}" type="presParOf" srcId="{F6A610E3-D799-4019-AECC-E7324A926F72}" destId="{57624FA0-1144-4A99-A209-46EA9C8E05BC}" srcOrd="8" destOrd="0" presId="urn:microsoft.com/office/officeart/2005/8/layout/chevron1"/>
    <dgm:cxn modelId="{80740497-5BE4-4DD5-920A-8F67EBD9E63E}" type="presParOf" srcId="{F6A610E3-D799-4019-AECC-E7324A926F72}" destId="{C9203341-F9CA-4A69-BCCB-7A09A96C5C3E}" srcOrd="9" destOrd="0" presId="urn:microsoft.com/office/officeart/2005/8/layout/chevron1"/>
    <dgm:cxn modelId="{EFC29E87-605C-4555-9AA7-62DF15FA2FA5}"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AD2AFB50-060D-48A2-9A29-63FB3E501F85}" srcId="{7FC7B31E-77D9-457B-A21F-C71EC93B3B2E}" destId="{204CF97E-7C7B-403D-846D-F4B489C3D11E}" srcOrd="0" destOrd="0" parTransId="{B8645D9A-B31E-4FC5-B908-DD8317DD2D72}" sibTransId="{4C101A87-2316-4FC1-A5CC-E467F49231A9}"/>
    <dgm:cxn modelId="{ABDA1CC9-802B-4608-88B6-34D50E271D3D}" type="presOf" srcId="{ADB76929-2C6B-41F6-AC44-4BCF9AF994E4}" destId="{D7174C0F-AD56-411D-AD51-529CB8CC3CBF}" srcOrd="0" destOrd="0" presId="urn:microsoft.com/office/officeart/2005/8/layout/chevron1"/>
    <dgm:cxn modelId="{9D9765CC-F1F2-478C-B890-45E2C2D2ADC9}" type="presOf" srcId="{7FC7B31E-77D9-457B-A21F-C71EC93B3B2E}" destId="{F6A610E3-D799-4019-AECC-E7324A926F72}"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19A2CDE-A229-4DAC-9DD9-5F25C1CE497F}" srcId="{7FC7B31E-77D9-457B-A21F-C71EC93B3B2E}" destId="{ADB76929-2C6B-41F6-AC44-4BCF9AF994E4}" srcOrd="1" destOrd="0" parTransId="{89D607AE-6624-4781-9743-CFA8560006A3}" sibTransId="{F3FA9E67-E1E5-4421-8141-D8DE2F5E8825}"/>
    <dgm:cxn modelId="{B3B6538B-5933-47BB-A433-AA0941B84471}" srcId="{7FC7B31E-77D9-457B-A21F-C71EC93B3B2E}" destId="{A4684206-B71E-49B0-A81F-6AAF60F35946}" srcOrd="4" destOrd="0" parTransId="{54D4C13A-40E2-4658-8B3B-F0F9E38E0651}" sibTransId="{795102AA-A39D-4415-8A71-698CA9F373F6}"/>
    <dgm:cxn modelId="{C02EB2F4-0DBE-4641-9739-E9F9C8BDFD89}" type="presOf" srcId="{204CF97E-7C7B-403D-846D-F4B489C3D11E}" destId="{696D037E-262F-4588-956C-BED9E5F30918}" srcOrd="0" destOrd="0" presId="urn:microsoft.com/office/officeart/2005/8/layout/chevron1"/>
    <dgm:cxn modelId="{6680721E-C4D1-46C7-948E-9491B8BE54DB}" type="presOf" srcId="{A4684206-B71E-49B0-A81F-6AAF60F35946}" destId="{57624FA0-1144-4A99-A209-46EA9C8E05BC}"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DB384AE4-61AE-43A8-9DE4-BD031FF451F9}" srcId="{7FC7B31E-77D9-457B-A21F-C71EC93B3B2E}" destId="{A9037DF4-020A-4A29-9A16-87133ECA3CDE}" srcOrd="3" destOrd="0" parTransId="{66A13522-A01C-480E-B323-034A8F467525}" sibTransId="{5989F8C2-A2AD-48CE-BEDC-FD0EC753D9DE}"/>
    <dgm:cxn modelId="{2AE3D33A-4521-4F41-9DD2-99148477E0CF}" type="presOf" srcId="{6F1D9560-30F7-4901-BBA3-2B8A3F9FCF19}" destId="{AEBBE919-B782-420F-B15B-5FC923C582C8}" srcOrd="0" destOrd="0" presId="urn:microsoft.com/office/officeart/2005/8/layout/chevron1"/>
    <dgm:cxn modelId="{E29EEF7E-BD1C-428E-BC64-0248A435061D}" type="presOf" srcId="{A9037DF4-020A-4A29-9A16-87133ECA3CDE}" destId="{E9014802-3723-4D28-908F-026C90E4F73E}" srcOrd="0" destOrd="0" presId="urn:microsoft.com/office/officeart/2005/8/layout/chevron1"/>
    <dgm:cxn modelId="{FEDA8F5C-FF00-492C-A57C-9134039AFB9D}" type="presOf" srcId="{1230D929-599A-4D2C-942A-2CC0BC7CAB51}" destId="{D2AACEE6-C5FD-4240-B414-4FB5C93DF4CD}" srcOrd="0" destOrd="0" presId="urn:microsoft.com/office/officeart/2005/8/layout/chevron1"/>
    <dgm:cxn modelId="{DBACCDDC-9C41-4AEC-801C-C647C8CF3506}" type="presParOf" srcId="{F6A610E3-D799-4019-AECC-E7324A926F72}" destId="{696D037E-262F-4588-956C-BED9E5F30918}" srcOrd="0" destOrd="0" presId="urn:microsoft.com/office/officeart/2005/8/layout/chevron1"/>
    <dgm:cxn modelId="{7B702447-D5CE-4FB2-930B-82CFA44C52D1}" type="presParOf" srcId="{F6A610E3-D799-4019-AECC-E7324A926F72}" destId="{DAA3DC53-80A6-4498-8D40-233E4271B9E5}" srcOrd="1" destOrd="0" presId="urn:microsoft.com/office/officeart/2005/8/layout/chevron1"/>
    <dgm:cxn modelId="{B96BEC32-D3CC-46AA-AB6E-FDD6F192D49C}" type="presParOf" srcId="{F6A610E3-D799-4019-AECC-E7324A926F72}" destId="{D7174C0F-AD56-411D-AD51-529CB8CC3CBF}" srcOrd="2" destOrd="0" presId="urn:microsoft.com/office/officeart/2005/8/layout/chevron1"/>
    <dgm:cxn modelId="{E7D4B9BF-2AD6-439D-B992-35265348FF78}" type="presParOf" srcId="{F6A610E3-D799-4019-AECC-E7324A926F72}" destId="{C45F1F6F-83ED-4D23-B351-BBB5076820EA}" srcOrd="3" destOrd="0" presId="urn:microsoft.com/office/officeart/2005/8/layout/chevron1"/>
    <dgm:cxn modelId="{E818E1FE-8D24-4887-AD4F-9706670AF8FA}" type="presParOf" srcId="{F6A610E3-D799-4019-AECC-E7324A926F72}" destId="{AEBBE919-B782-420F-B15B-5FC923C582C8}" srcOrd="4" destOrd="0" presId="urn:microsoft.com/office/officeart/2005/8/layout/chevron1"/>
    <dgm:cxn modelId="{DAF1782B-284C-4C7B-9780-6DCD0FC99C4D}" type="presParOf" srcId="{F6A610E3-D799-4019-AECC-E7324A926F72}" destId="{02DCAE6F-16D9-4893-ABA4-55B220052ECF}" srcOrd="5" destOrd="0" presId="urn:microsoft.com/office/officeart/2005/8/layout/chevron1"/>
    <dgm:cxn modelId="{D62C0D1D-DE47-4A12-A49B-C1EA8ADB246D}" type="presParOf" srcId="{F6A610E3-D799-4019-AECC-E7324A926F72}" destId="{E9014802-3723-4D28-908F-026C90E4F73E}" srcOrd="6" destOrd="0" presId="urn:microsoft.com/office/officeart/2005/8/layout/chevron1"/>
    <dgm:cxn modelId="{160A928B-8A90-4279-A57A-774B4F17522E}" type="presParOf" srcId="{F6A610E3-D799-4019-AECC-E7324A926F72}" destId="{25B51AD7-FB68-4E96-B4CB-2A4A8D75F6F6}" srcOrd="7" destOrd="0" presId="urn:microsoft.com/office/officeart/2005/8/layout/chevron1"/>
    <dgm:cxn modelId="{0C67436C-1B9F-4823-8F32-25AFB88C61FD}" type="presParOf" srcId="{F6A610E3-D799-4019-AECC-E7324A926F72}" destId="{57624FA0-1144-4A99-A209-46EA9C8E05BC}" srcOrd="8" destOrd="0" presId="urn:microsoft.com/office/officeart/2005/8/layout/chevron1"/>
    <dgm:cxn modelId="{2AEE79DE-AF46-4992-8F5B-58BF6CFB6F12}" type="presParOf" srcId="{F6A610E3-D799-4019-AECC-E7324A926F72}" destId="{C9203341-F9CA-4A69-BCCB-7A09A96C5C3E}" srcOrd="9" destOrd="0" presId="urn:microsoft.com/office/officeart/2005/8/layout/chevron1"/>
    <dgm:cxn modelId="{69DAD644-70F1-45BE-9373-3F8269B3E30A}"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25EBF8A8-E7A5-4DB5-AD47-3BE817D93A2A}" type="presOf" srcId="{A4684206-B71E-49B0-A81F-6AAF60F35946}" destId="{57624FA0-1144-4A99-A209-46EA9C8E05BC}"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4ADC24DB-4BF0-4ADF-9F5D-64C12F38D0D5}" type="presOf" srcId="{204CF97E-7C7B-403D-846D-F4B489C3D11E}" destId="{696D037E-262F-4588-956C-BED9E5F30918}" srcOrd="0" destOrd="0" presId="urn:microsoft.com/office/officeart/2005/8/layout/chevron1"/>
    <dgm:cxn modelId="{88ABDA60-4BE8-45C6-8553-FB392B97732F}" type="presOf" srcId="{A9037DF4-020A-4A29-9A16-87133ECA3CDE}" destId="{E9014802-3723-4D28-908F-026C90E4F73E}" srcOrd="0" destOrd="0" presId="urn:microsoft.com/office/officeart/2005/8/layout/chevron1"/>
    <dgm:cxn modelId="{5118F3FE-1DD2-465C-BF15-80A5CDE9EB40}"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344FBFE2-AFEE-4C94-A1CE-2E6F5BDCD593}"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E3E7D6FE-99CC-42E6-98EA-7CBAA65EF970}" type="presOf" srcId="{6F1D9560-30F7-4901-BBA3-2B8A3F9FCF19}" destId="{AEBBE919-B782-420F-B15B-5FC923C582C8}" srcOrd="0" destOrd="0" presId="urn:microsoft.com/office/officeart/2005/8/layout/chevron1"/>
    <dgm:cxn modelId="{9546304C-8A39-4076-BA2C-16F0BF46D829}" type="presOf" srcId="{7FC7B31E-77D9-457B-A21F-C71EC93B3B2E}" destId="{F6A610E3-D799-4019-AECC-E7324A926F72}" srcOrd="0" destOrd="0" presId="urn:microsoft.com/office/officeart/2005/8/layout/chevron1"/>
    <dgm:cxn modelId="{C3A4593D-C9E5-4947-80FB-A2367B4A77F4}" type="presParOf" srcId="{F6A610E3-D799-4019-AECC-E7324A926F72}" destId="{696D037E-262F-4588-956C-BED9E5F30918}" srcOrd="0" destOrd="0" presId="urn:microsoft.com/office/officeart/2005/8/layout/chevron1"/>
    <dgm:cxn modelId="{C5385D0B-47DC-4F42-96C5-501FE9C0DD7C}" type="presParOf" srcId="{F6A610E3-D799-4019-AECC-E7324A926F72}" destId="{DAA3DC53-80A6-4498-8D40-233E4271B9E5}" srcOrd="1" destOrd="0" presId="urn:microsoft.com/office/officeart/2005/8/layout/chevron1"/>
    <dgm:cxn modelId="{0881FDD7-B893-48E0-93C2-9EFA39444A16}" type="presParOf" srcId="{F6A610E3-D799-4019-AECC-E7324A926F72}" destId="{D7174C0F-AD56-411D-AD51-529CB8CC3CBF}" srcOrd="2" destOrd="0" presId="urn:microsoft.com/office/officeart/2005/8/layout/chevron1"/>
    <dgm:cxn modelId="{4B0332CC-61FC-4CD2-8CD8-D14751E502E6}" type="presParOf" srcId="{F6A610E3-D799-4019-AECC-E7324A926F72}" destId="{C45F1F6F-83ED-4D23-B351-BBB5076820EA}" srcOrd="3" destOrd="0" presId="urn:microsoft.com/office/officeart/2005/8/layout/chevron1"/>
    <dgm:cxn modelId="{FA736930-F384-4A45-93BB-E8A016929DF2}" type="presParOf" srcId="{F6A610E3-D799-4019-AECC-E7324A926F72}" destId="{AEBBE919-B782-420F-B15B-5FC923C582C8}" srcOrd="4" destOrd="0" presId="urn:microsoft.com/office/officeart/2005/8/layout/chevron1"/>
    <dgm:cxn modelId="{EC2348C4-1A01-4B58-BD79-79FB466E63FE}" type="presParOf" srcId="{F6A610E3-D799-4019-AECC-E7324A926F72}" destId="{02DCAE6F-16D9-4893-ABA4-55B220052ECF}" srcOrd="5" destOrd="0" presId="urn:microsoft.com/office/officeart/2005/8/layout/chevron1"/>
    <dgm:cxn modelId="{F3A0F70E-7F01-46BB-BE34-632D41E135A5}" type="presParOf" srcId="{F6A610E3-D799-4019-AECC-E7324A926F72}" destId="{E9014802-3723-4D28-908F-026C90E4F73E}" srcOrd="6" destOrd="0" presId="urn:microsoft.com/office/officeart/2005/8/layout/chevron1"/>
    <dgm:cxn modelId="{346DAA54-964A-4095-8DDB-171D8DD6226A}" type="presParOf" srcId="{F6A610E3-D799-4019-AECC-E7324A926F72}" destId="{25B51AD7-FB68-4E96-B4CB-2A4A8D75F6F6}" srcOrd="7" destOrd="0" presId="urn:microsoft.com/office/officeart/2005/8/layout/chevron1"/>
    <dgm:cxn modelId="{39642FAA-17AE-4237-A7DC-D881A1A3F0BC}" type="presParOf" srcId="{F6A610E3-D799-4019-AECC-E7324A926F72}" destId="{57624FA0-1144-4A99-A209-46EA9C8E05BC}" srcOrd="8" destOrd="0" presId="urn:microsoft.com/office/officeart/2005/8/layout/chevron1"/>
    <dgm:cxn modelId="{4EC0A356-2A92-4274-A191-F2AE19A49A8B}" type="presParOf" srcId="{F6A610E3-D799-4019-AECC-E7324A926F72}" destId="{C9203341-F9CA-4A69-BCCB-7A09A96C5C3E}" srcOrd="9" destOrd="0" presId="urn:microsoft.com/office/officeart/2005/8/layout/chevron1"/>
    <dgm:cxn modelId="{2B085096-C96A-4B54-A40E-567DA438B57D}"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C6B065CA-F2A4-4CF4-A93D-D155AECC7B05}" type="presOf" srcId="{6F1D9560-30F7-4901-BBA3-2B8A3F9FCF19}" destId="{AEBBE919-B782-420F-B15B-5FC923C582C8}" srcOrd="0" destOrd="0" presId="urn:microsoft.com/office/officeart/2005/8/layout/chevron1"/>
    <dgm:cxn modelId="{4D40D3B9-AF8D-4548-AB6A-EFC58D7DABE5}"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1AC7460-217B-41C2-B2D2-B528146F3B8E}" srcId="{7FC7B31E-77D9-457B-A21F-C71EC93B3B2E}" destId="{6F1D9560-30F7-4901-BBA3-2B8A3F9FCF19}" srcOrd="2" destOrd="0" parTransId="{F3ACBA97-F7BB-49D8-BA16-4CFB0C10C86C}" sibTransId="{F9911C66-16AC-43F2-AE36-4E6924773341}"/>
    <dgm:cxn modelId="{5CA92274-4BBD-43A0-AE05-C6E9B9D67FE4}" type="presOf" srcId="{204CF97E-7C7B-403D-846D-F4B489C3D11E}" destId="{696D037E-262F-4588-956C-BED9E5F30918}"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B3B6538B-5933-47BB-A433-AA0941B84471}" srcId="{7FC7B31E-77D9-457B-A21F-C71EC93B3B2E}" destId="{A4684206-B71E-49B0-A81F-6AAF60F35946}" srcOrd="4" destOrd="0" parTransId="{54D4C13A-40E2-4658-8B3B-F0F9E38E0651}" sibTransId="{795102AA-A39D-4415-8A71-698CA9F373F6}"/>
    <dgm:cxn modelId="{376FF1E2-95FE-4026-B333-C82E20445678}" type="presOf" srcId="{ADB76929-2C6B-41F6-AC44-4BCF9AF994E4}" destId="{D7174C0F-AD56-411D-AD51-529CB8CC3CBF}"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DB384AE4-61AE-43A8-9DE4-BD031FF451F9}" srcId="{7FC7B31E-77D9-457B-A21F-C71EC93B3B2E}" destId="{A9037DF4-020A-4A29-9A16-87133ECA3CDE}" srcOrd="3" destOrd="0" parTransId="{66A13522-A01C-480E-B323-034A8F467525}" sibTransId="{5989F8C2-A2AD-48CE-BEDC-FD0EC753D9DE}"/>
    <dgm:cxn modelId="{5C950584-8FC0-44A7-BD6B-5FF03AC58601}" type="presOf" srcId="{1230D929-599A-4D2C-942A-2CC0BC7CAB51}" destId="{D2AACEE6-C5FD-4240-B414-4FB5C93DF4CD}" srcOrd="0" destOrd="0" presId="urn:microsoft.com/office/officeart/2005/8/layout/chevron1"/>
    <dgm:cxn modelId="{9A433C6E-82C3-4C59-8A24-9507DABF2C69}" type="presOf" srcId="{A9037DF4-020A-4A29-9A16-87133ECA3CDE}" destId="{E9014802-3723-4D28-908F-026C90E4F73E}" srcOrd="0" destOrd="0" presId="urn:microsoft.com/office/officeart/2005/8/layout/chevron1"/>
    <dgm:cxn modelId="{3DE78F4C-2507-4A71-B230-3CF72E716DE9}" type="presOf" srcId="{7FC7B31E-77D9-457B-A21F-C71EC93B3B2E}" destId="{F6A610E3-D799-4019-AECC-E7324A926F72}" srcOrd="0" destOrd="0" presId="urn:microsoft.com/office/officeart/2005/8/layout/chevron1"/>
    <dgm:cxn modelId="{5EB558A2-2CC5-45EB-8753-08BF019343DA}" type="presParOf" srcId="{F6A610E3-D799-4019-AECC-E7324A926F72}" destId="{696D037E-262F-4588-956C-BED9E5F30918}" srcOrd="0" destOrd="0" presId="urn:microsoft.com/office/officeart/2005/8/layout/chevron1"/>
    <dgm:cxn modelId="{19E71FCB-E5EB-473A-8C87-67D7ACF100DB}" type="presParOf" srcId="{F6A610E3-D799-4019-AECC-E7324A926F72}" destId="{DAA3DC53-80A6-4498-8D40-233E4271B9E5}" srcOrd="1" destOrd="0" presId="urn:microsoft.com/office/officeart/2005/8/layout/chevron1"/>
    <dgm:cxn modelId="{A59C9C88-67D5-4520-B4D7-41488B775824}" type="presParOf" srcId="{F6A610E3-D799-4019-AECC-E7324A926F72}" destId="{D7174C0F-AD56-411D-AD51-529CB8CC3CBF}" srcOrd="2" destOrd="0" presId="urn:microsoft.com/office/officeart/2005/8/layout/chevron1"/>
    <dgm:cxn modelId="{86716F31-38CC-4C86-9836-ADB389DE0B67}" type="presParOf" srcId="{F6A610E3-D799-4019-AECC-E7324A926F72}" destId="{C45F1F6F-83ED-4D23-B351-BBB5076820EA}" srcOrd="3" destOrd="0" presId="urn:microsoft.com/office/officeart/2005/8/layout/chevron1"/>
    <dgm:cxn modelId="{40ED31A1-8ADF-435F-8511-442CBD80415E}" type="presParOf" srcId="{F6A610E3-D799-4019-AECC-E7324A926F72}" destId="{AEBBE919-B782-420F-B15B-5FC923C582C8}" srcOrd="4" destOrd="0" presId="urn:microsoft.com/office/officeart/2005/8/layout/chevron1"/>
    <dgm:cxn modelId="{4409C111-8029-46F7-B6C4-1D0454111B10}" type="presParOf" srcId="{F6A610E3-D799-4019-AECC-E7324A926F72}" destId="{02DCAE6F-16D9-4893-ABA4-55B220052ECF}" srcOrd="5" destOrd="0" presId="urn:microsoft.com/office/officeart/2005/8/layout/chevron1"/>
    <dgm:cxn modelId="{B5682151-FB44-48A5-A26F-69720E3E2B0A}" type="presParOf" srcId="{F6A610E3-D799-4019-AECC-E7324A926F72}" destId="{E9014802-3723-4D28-908F-026C90E4F73E}" srcOrd="6" destOrd="0" presId="urn:microsoft.com/office/officeart/2005/8/layout/chevron1"/>
    <dgm:cxn modelId="{88B91EDF-022D-4542-8C30-4337DE5ED77A}" type="presParOf" srcId="{F6A610E3-D799-4019-AECC-E7324A926F72}" destId="{25B51AD7-FB68-4E96-B4CB-2A4A8D75F6F6}" srcOrd="7" destOrd="0" presId="urn:microsoft.com/office/officeart/2005/8/layout/chevron1"/>
    <dgm:cxn modelId="{AB7BCB8E-03A3-4D7E-920E-A83F9FBEBFF2}" type="presParOf" srcId="{F6A610E3-D799-4019-AECC-E7324A926F72}" destId="{57624FA0-1144-4A99-A209-46EA9C8E05BC}" srcOrd="8" destOrd="0" presId="urn:microsoft.com/office/officeart/2005/8/layout/chevron1"/>
    <dgm:cxn modelId="{8C587B2F-AAA7-4500-BF05-382EE8236F0D}" type="presParOf" srcId="{F6A610E3-D799-4019-AECC-E7324A926F72}" destId="{C9203341-F9CA-4A69-BCCB-7A09A96C5C3E}" srcOrd="9" destOrd="0" presId="urn:microsoft.com/office/officeart/2005/8/layout/chevron1"/>
    <dgm:cxn modelId="{44F8688C-98DF-4AD1-BDC8-C99E3F8FB7AE}"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C432E078-D23B-4250-8D9C-DD133EC51DA8}" type="presOf" srcId="{ADB76929-2C6B-41F6-AC44-4BCF9AF994E4}" destId="{D7174C0F-AD56-411D-AD51-529CB8CC3CBF}" srcOrd="0" destOrd="0" presId="urn:microsoft.com/office/officeart/2005/8/layout/chevron1"/>
    <dgm:cxn modelId="{B064A467-04C7-45FB-90A1-D488BAE493F7}"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C70291C-B93E-43CA-A888-CB219936B11F}"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19A2CDE-A229-4DAC-9DD9-5F25C1CE497F}" srcId="{7FC7B31E-77D9-457B-A21F-C71EC93B3B2E}" destId="{ADB76929-2C6B-41F6-AC44-4BCF9AF994E4}" srcOrd="1" destOrd="0" parTransId="{89D607AE-6624-4781-9743-CFA8560006A3}" sibTransId="{F3FA9E67-E1E5-4421-8141-D8DE2F5E8825}"/>
    <dgm:cxn modelId="{B3B6538B-5933-47BB-A433-AA0941B84471}" srcId="{7FC7B31E-77D9-457B-A21F-C71EC93B3B2E}" destId="{A4684206-B71E-49B0-A81F-6AAF60F35946}" srcOrd="4" destOrd="0" parTransId="{54D4C13A-40E2-4658-8B3B-F0F9E38E0651}" sibTransId="{795102AA-A39D-4415-8A71-698CA9F373F6}"/>
    <dgm:cxn modelId="{1C63C1CB-EB60-42DC-91D3-7D2C0F912ED9}" type="presOf" srcId="{7FC7B31E-77D9-457B-A21F-C71EC93B3B2E}" destId="{F6A610E3-D799-4019-AECC-E7324A926F72}" srcOrd="0" destOrd="0" presId="urn:microsoft.com/office/officeart/2005/8/layout/chevron1"/>
    <dgm:cxn modelId="{834D3D96-F569-4706-ADF4-2D36FCDD62AB}"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DB384AE4-61AE-43A8-9DE4-BD031FF451F9}" srcId="{7FC7B31E-77D9-457B-A21F-C71EC93B3B2E}" destId="{A9037DF4-020A-4A29-9A16-87133ECA3CDE}" srcOrd="3" destOrd="0" parTransId="{66A13522-A01C-480E-B323-034A8F467525}" sibTransId="{5989F8C2-A2AD-48CE-BEDC-FD0EC753D9DE}"/>
    <dgm:cxn modelId="{53F4E6D8-B7D2-4393-AE83-334185DA50BA}" type="presOf" srcId="{A4684206-B71E-49B0-A81F-6AAF60F35946}" destId="{57624FA0-1144-4A99-A209-46EA9C8E05BC}" srcOrd="0" destOrd="0" presId="urn:microsoft.com/office/officeart/2005/8/layout/chevron1"/>
    <dgm:cxn modelId="{F8059E13-C799-4344-9926-7653509B0543}" type="presOf" srcId="{6F1D9560-30F7-4901-BBA3-2B8A3F9FCF19}" destId="{AEBBE919-B782-420F-B15B-5FC923C582C8}" srcOrd="0" destOrd="0" presId="urn:microsoft.com/office/officeart/2005/8/layout/chevron1"/>
    <dgm:cxn modelId="{7484B840-DA7D-48C0-85E1-D58DE0CC8016}" type="presParOf" srcId="{F6A610E3-D799-4019-AECC-E7324A926F72}" destId="{696D037E-262F-4588-956C-BED9E5F30918}" srcOrd="0" destOrd="0" presId="urn:microsoft.com/office/officeart/2005/8/layout/chevron1"/>
    <dgm:cxn modelId="{F38416CB-6FB2-420C-9012-ABBC2D773B20}" type="presParOf" srcId="{F6A610E3-D799-4019-AECC-E7324A926F72}" destId="{DAA3DC53-80A6-4498-8D40-233E4271B9E5}" srcOrd="1" destOrd="0" presId="urn:microsoft.com/office/officeart/2005/8/layout/chevron1"/>
    <dgm:cxn modelId="{0C611FB1-F083-4192-899D-18D2B983351E}" type="presParOf" srcId="{F6A610E3-D799-4019-AECC-E7324A926F72}" destId="{D7174C0F-AD56-411D-AD51-529CB8CC3CBF}" srcOrd="2" destOrd="0" presId="urn:microsoft.com/office/officeart/2005/8/layout/chevron1"/>
    <dgm:cxn modelId="{3FB51B5A-D669-4F58-8E99-59EB2BA98B25}" type="presParOf" srcId="{F6A610E3-D799-4019-AECC-E7324A926F72}" destId="{C45F1F6F-83ED-4D23-B351-BBB5076820EA}" srcOrd="3" destOrd="0" presId="urn:microsoft.com/office/officeart/2005/8/layout/chevron1"/>
    <dgm:cxn modelId="{7552FAEE-59A6-448D-B1BA-1D1E3A2041E9}" type="presParOf" srcId="{F6A610E3-D799-4019-AECC-E7324A926F72}" destId="{AEBBE919-B782-420F-B15B-5FC923C582C8}" srcOrd="4" destOrd="0" presId="urn:microsoft.com/office/officeart/2005/8/layout/chevron1"/>
    <dgm:cxn modelId="{8C6BCE2D-27AB-4A1B-AD77-77A210A2EFC7}" type="presParOf" srcId="{F6A610E3-D799-4019-AECC-E7324A926F72}" destId="{02DCAE6F-16D9-4893-ABA4-55B220052ECF}" srcOrd="5" destOrd="0" presId="urn:microsoft.com/office/officeart/2005/8/layout/chevron1"/>
    <dgm:cxn modelId="{9B0B0F7B-BD5D-4BA6-8BFA-D0FA0E986B95}" type="presParOf" srcId="{F6A610E3-D799-4019-AECC-E7324A926F72}" destId="{E9014802-3723-4D28-908F-026C90E4F73E}" srcOrd="6" destOrd="0" presId="urn:microsoft.com/office/officeart/2005/8/layout/chevron1"/>
    <dgm:cxn modelId="{1DBD7501-FE17-40A2-A7B4-1D3F9656D380}" type="presParOf" srcId="{F6A610E3-D799-4019-AECC-E7324A926F72}" destId="{25B51AD7-FB68-4E96-B4CB-2A4A8D75F6F6}" srcOrd="7" destOrd="0" presId="urn:microsoft.com/office/officeart/2005/8/layout/chevron1"/>
    <dgm:cxn modelId="{A8E312B0-8BF8-4E58-AB93-94223FF758EA}" type="presParOf" srcId="{F6A610E3-D799-4019-AECC-E7324A926F72}" destId="{57624FA0-1144-4A99-A209-46EA9C8E05BC}" srcOrd="8" destOrd="0" presId="urn:microsoft.com/office/officeart/2005/8/layout/chevron1"/>
    <dgm:cxn modelId="{28F233F2-C42B-4ADD-A8DA-A8ACF617B3CA}" type="presParOf" srcId="{F6A610E3-D799-4019-AECC-E7324A926F72}" destId="{C9203341-F9CA-4A69-BCCB-7A09A96C5C3E}" srcOrd="9" destOrd="0" presId="urn:microsoft.com/office/officeart/2005/8/layout/chevron1"/>
    <dgm:cxn modelId="{1859FD22-69DD-4A96-8DC8-05A1BE76CBF5}"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355A5945-6B57-459D-9E35-B612FDCAFD4D}" type="presOf" srcId="{A4684206-B71E-49B0-A81F-6AAF60F35946}" destId="{57624FA0-1144-4A99-A209-46EA9C8E05BC}" srcOrd="0" destOrd="0" presId="urn:microsoft.com/office/officeart/2005/8/layout/chevron1"/>
    <dgm:cxn modelId="{EA724A30-66FB-498A-9786-97843B264427}" type="presOf" srcId="{A9037DF4-020A-4A29-9A16-87133ECA3CDE}" destId="{E9014802-3723-4D28-908F-026C90E4F73E}" srcOrd="0" destOrd="0" presId="urn:microsoft.com/office/officeart/2005/8/layout/chevron1"/>
    <dgm:cxn modelId="{8A438848-F5A1-4E16-97F9-301E0018FA2C}" type="presOf" srcId="{204CF97E-7C7B-403D-846D-F4B489C3D11E}" destId="{696D037E-262F-4588-956C-BED9E5F30918}"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DCC0C1AF-2FE1-4C03-97D2-7B2C5059F382}" type="presOf" srcId="{ADB76929-2C6B-41F6-AC44-4BCF9AF994E4}" destId="{D7174C0F-AD56-411D-AD51-529CB8CC3CBF}"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58B78CD1-BD54-417E-A77F-113E3785C5E2}" type="presOf" srcId="{7FC7B31E-77D9-457B-A21F-C71EC93B3B2E}" destId="{F6A610E3-D799-4019-AECC-E7324A926F72}" srcOrd="0" destOrd="0" presId="urn:microsoft.com/office/officeart/2005/8/layout/chevron1"/>
    <dgm:cxn modelId="{E5E1F033-56E4-4C0E-9539-A938EEE87783}"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6C86FB39-4268-4774-A68B-E9CDD2A7EDE0}"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A54D1CDB-1760-48A7-90DB-D9A08FD75CD8}" type="presParOf" srcId="{F6A610E3-D799-4019-AECC-E7324A926F72}" destId="{696D037E-262F-4588-956C-BED9E5F30918}" srcOrd="0" destOrd="0" presId="urn:microsoft.com/office/officeart/2005/8/layout/chevron1"/>
    <dgm:cxn modelId="{2BA822F6-E565-44F8-AB94-71F2A28B40B3}" type="presParOf" srcId="{F6A610E3-D799-4019-AECC-E7324A926F72}" destId="{DAA3DC53-80A6-4498-8D40-233E4271B9E5}" srcOrd="1" destOrd="0" presId="urn:microsoft.com/office/officeart/2005/8/layout/chevron1"/>
    <dgm:cxn modelId="{7C453C02-C81C-4286-A246-80D33C1EF057}" type="presParOf" srcId="{F6A610E3-D799-4019-AECC-E7324A926F72}" destId="{D7174C0F-AD56-411D-AD51-529CB8CC3CBF}" srcOrd="2" destOrd="0" presId="urn:microsoft.com/office/officeart/2005/8/layout/chevron1"/>
    <dgm:cxn modelId="{5409E1FE-78EA-4922-BE91-F6A345CB517F}" type="presParOf" srcId="{F6A610E3-D799-4019-AECC-E7324A926F72}" destId="{C45F1F6F-83ED-4D23-B351-BBB5076820EA}" srcOrd="3" destOrd="0" presId="urn:microsoft.com/office/officeart/2005/8/layout/chevron1"/>
    <dgm:cxn modelId="{EDDDB2CB-18EC-45D0-B834-4E411FEE8DD7}" type="presParOf" srcId="{F6A610E3-D799-4019-AECC-E7324A926F72}" destId="{AEBBE919-B782-420F-B15B-5FC923C582C8}" srcOrd="4" destOrd="0" presId="urn:microsoft.com/office/officeart/2005/8/layout/chevron1"/>
    <dgm:cxn modelId="{68392E2A-77D0-4B44-8E86-D63670DF48DF}" type="presParOf" srcId="{F6A610E3-D799-4019-AECC-E7324A926F72}" destId="{02DCAE6F-16D9-4893-ABA4-55B220052ECF}" srcOrd="5" destOrd="0" presId="urn:microsoft.com/office/officeart/2005/8/layout/chevron1"/>
    <dgm:cxn modelId="{E0AA2BCE-DECC-42D1-B6E1-49A6F8F4B314}" type="presParOf" srcId="{F6A610E3-D799-4019-AECC-E7324A926F72}" destId="{E9014802-3723-4D28-908F-026C90E4F73E}" srcOrd="6" destOrd="0" presId="urn:microsoft.com/office/officeart/2005/8/layout/chevron1"/>
    <dgm:cxn modelId="{08106379-8953-490C-8461-6FC12AF19409}" type="presParOf" srcId="{F6A610E3-D799-4019-AECC-E7324A926F72}" destId="{25B51AD7-FB68-4E96-B4CB-2A4A8D75F6F6}" srcOrd="7" destOrd="0" presId="urn:microsoft.com/office/officeart/2005/8/layout/chevron1"/>
    <dgm:cxn modelId="{BD5EF971-CFC0-4BF9-A8CC-2BEF2AD2979E}" type="presParOf" srcId="{F6A610E3-D799-4019-AECC-E7324A926F72}" destId="{57624FA0-1144-4A99-A209-46EA9C8E05BC}" srcOrd="8" destOrd="0" presId="urn:microsoft.com/office/officeart/2005/8/layout/chevron1"/>
    <dgm:cxn modelId="{4B7DE7E7-5D42-4B82-8DB7-CEF5C85F5F16}" type="presParOf" srcId="{F6A610E3-D799-4019-AECC-E7324A926F72}" destId="{C9203341-F9CA-4A69-BCCB-7A09A96C5C3E}" srcOrd="9" destOrd="0" presId="urn:microsoft.com/office/officeart/2005/8/layout/chevron1"/>
    <dgm:cxn modelId="{D94330FA-6EDB-40C0-88E5-CC98DB18EF1A}"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4D915117-9B2F-49A7-B090-D5BA7C60C17B}" type="presOf" srcId="{1230D929-599A-4D2C-942A-2CC0BC7CAB51}" destId="{D2AACEE6-C5FD-4240-B414-4FB5C93DF4CD}" srcOrd="0" destOrd="0" presId="urn:microsoft.com/office/officeart/2005/8/layout/chevron1"/>
    <dgm:cxn modelId="{DA7E59F6-6280-4797-B873-E40DFC392E1D}" type="presOf" srcId="{A4684206-B71E-49B0-A81F-6AAF60F35946}" destId="{57624FA0-1144-4A99-A209-46EA9C8E05BC}" srcOrd="0" destOrd="0" presId="urn:microsoft.com/office/officeart/2005/8/layout/chevron1"/>
    <dgm:cxn modelId="{19704CBF-B08E-417B-84E8-420DC7AF6FF4}" type="presOf" srcId="{7FC7B31E-77D9-457B-A21F-C71EC93B3B2E}" destId="{F6A610E3-D799-4019-AECC-E7324A926F72}"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AABA07B7-A6FA-4849-B6F5-F2144EAA7F1F}" type="presOf" srcId="{A9037DF4-020A-4A29-9A16-87133ECA3CDE}" destId="{E9014802-3723-4D28-908F-026C90E4F73E}"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459D1586-3E87-4452-8870-800237EA7AC7}" type="presOf" srcId="{ADB76929-2C6B-41F6-AC44-4BCF9AF994E4}" destId="{D7174C0F-AD56-411D-AD51-529CB8CC3CBF}"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BF7BB7FC-AF9E-43D1-B572-C684FD6984CF}" type="presOf" srcId="{204CF97E-7C7B-403D-846D-F4B489C3D11E}" destId="{696D037E-262F-4588-956C-BED9E5F30918}" srcOrd="0" destOrd="0" presId="urn:microsoft.com/office/officeart/2005/8/layout/chevron1"/>
    <dgm:cxn modelId="{128B39B5-32CB-4302-B494-1C68D61A0198}" type="presOf" srcId="{6F1D9560-30F7-4901-BBA3-2B8A3F9FCF19}" destId="{AEBBE919-B782-420F-B15B-5FC923C582C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A36C3CC8-1A72-494F-8BFA-52B370127CB4}" srcId="{7FC7B31E-77D9-457B-A21F-C71EC93B3B2E}" destId="{1230D929-599A-4D2C-942A-2CC0BC7CAB51}" srcOrd="5" destOrd="0" parTransId="{A3B13D4C-7412-4E0B-8B6E-1C41A0A2576C}" sibTransId="{830AA264-982D-4FCE-AF31-1F623063E993}"/>
    <dgm:cxn modelId="{DB384AE4-61AE-43A8-9DE4-BD031FF451F9}" srcId="{7FC7B31E-77D9-457B-A21F-C71EC93B3B2E}" destId="{A9037DF4-020A-4A29-9A16-87133ECA3CDE}" srcOrd="3" destOrd="0" parTransId="{66A13522-A01C-480E-B323-034A8F467525}" sibTransId="{5989F8C2-A2AD-48CE-BEDC-FD0EC753D9DE}"/>
    <dgm:cxn modelId="{0FA4246B-30F7-4DC6-850B-6B3846E69404}" type="presParOf" srcId="{F6A610E3-D799-4019-AECC-E7324A926F72}" destId="{696D037E-262F-4588-956C-BED9E5F30918}" srcOrd="0" destOrd="0" presId="urn:microsoft.com/office/officeart/2005/8/layout/chevron1"/>
    <dgm:cxn modelId="{A0B83D9A-D7B5-4DA2-80AB-4138416A2A0B}" type="presParOf" srcId="{F6A610E3-D799-4019-AECC-E7324A926F72}" destId="{DAA3DC53-80A6-4498-8D40-233E4271B9E5}" srcOrd="1" destOrd="0" presId="urn:microsoft.com/office/officeart/2005/8/layout/chevron1"/>
    <dgm:cxn modelId="{F42CAD3D-443C-42BA-829A-3AD4397DB604}" type="presParOf" srcId="{F6A610E3-D799-4019-AECC-E7324A926F72}" destId="{D7174C0F-AD56-411D-AD51-529CB8CC3CBF}" srcOrd="2" destOrd="0" presId="urn:microsoft.com/office/officeart/2005/8/layout/chevron1"/>
    <dgm:cxn modelId="{80E047D4-E005-4979-9711-B9FDDDEB4BBB}" type="presParOf" srcId="{F6A610E3-D799-4019-AECC-E7324A926F72}" destId="{C45F1F6F-83ED-4D23-B351-BBB5076820EA}" srcOrd="3" destOrd="0" presId="urn:microsoft.com/office/officeart/2005/8/layout/chevron1"/>
    <dgm:cxn modelId="{E9E165E6-0576-4800-A39D-8974C4CFB263}" type="presParOf" srcId="{F6A610E3-D799-4019-AECC-E7324A926F72}" destId="{AEBBE919-B782-420F-B15B-5FC923C582C8}" srcOrd="4" destOrd="0" presId="urn:microsoft.com/office/officeart/2005/8/layout/chevron1"/>
    <dgm:cxn modelId="{FBEA42C0-2731-4B15-8F9C-856011544A92}" type="presParOf" srcId="{F6A610E3-D799-4019-AECC-E7324A926F72}" destId="{02DCAE6F-16D9-4893-ABA4-55B220052ECF}" srcOrd="5" destOrd="0" presId="urn:microsoft.com/office/officeart/2005/8/layout/chevron1"/>
    <dgm:cxn modelId="{4B214B75-33D2-4ECA-A5DA-C8F17B8FB2B6}" type="presParOf" srcId="{F6A610E3-D799-4019-AECC-E7324A926F72}" destId="{E9014802-3723-4D28-908F-026C90E4F73E}" srcOrd="6" destOrd="0" presId="urn:microsoft.com/office/officeart/2005/8/layout/chevron1"/>
    <dgm:cxn modelId="{D84CC249-BE9D-419A-81F5-4C4A7F371034}" type="presParOf" srcId="{F6A610E3-D799-4019-AECC-E7324A926F72}" destId="{25B51AD7-FB68-4E96-B4CB-2A4A8D75F6F6}" srcOrd="7" destOrd="0" presId="urn:microsoft.com/office/officeart/2005/8/layout/chevron1"/>
    <dgm:cxn modelId="{E4DBD9A3-4B6B-4FBA-87F6-1A9539B5B653}" type="presParOf" srcId="{F6A610E3-D799-4019-AECC-E7324A926F72}" destId="{57624FA0-1144-4A99-A209-46EA9C8E05BC}" srcOrd="8" destOrd="0" presId="urn:microsoft.com/office/officeart/2005/8/layout/chevron1"/>
    <dgm:cxn modelId="{5042491A-E9C1-4E6B-BB9B-6CEAD685479B}" type="presParOf" srcId="{F6A610E3-D799-4019-AECC-E7324A926F72}" destId="{C9203341-F9CA-4A69-BCCB-7A09A96C5C3E}" srcOrd="9" destOrd="0" presId="urn:microsoft.com/office/officeart/2005/8/layout/chevron1"/>
    <dgm:cxn modelId="{DB7A87C8-197A-40A0-A604-CDB64EA6D015}"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2AA57D00-CF2A-426A-A726-51FA9D339DD8}" type="presOf" srcId="{204CF97E-7C7B-403D-846D-F4B489C3D11E}" destId="{696D037E-262F-4588-956C-BED9E5F30918}" srcOrd="0" destOrd="0" presId="urn:microsoft.com/office/officeart/2005/8/layout/chevron1"/>
    <dgm:cxn modelId="{6733C7C1-8EDA-4390-9F90-F90EEF726959}" type="presOf" srcId="{7FC7B31E-77D9-457B-A21F-C71EC93B3B2E}" destId="{F6A610E3-D799-4019-AECC-E7324A926F72}"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91026029-AB5F-4347-AC76-29FBEBAC8461}" type="presOf" srcId="{6F1D9560-30F7-4901-BBA3-2B8A3F9FCF19}" destId="{AEBBE919-B782-420F-B15B-5FC923C582C8}" srcOrd="0" destOrd="0" presId="urn:microsoft.com/office/officeart/2005/8/layout/chevron1"/>
    <dgm:cxn modelId="{A348C1B0-B12C-4C7D-B1B1-ABE097129DD3}" type="presOf" srcId="{A4684206-B71E-49B0-A81F-6AAF60F35946}" destId="{57624FA0-1144-4A99-A209-46EA9C8E05BC}"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EA50B6F6-025C-4557-889F-EA08E307A7F2}" type="presOf" srcId="{1230D929-599A-4D2C-942A-2CC0BC7CAB51}" destId="{D2AACEE6-C5FD-4240-B414-4FB5C93DF4CD}" srcOrd="0" destOrd="0" presId="urn:microsoft.com/office/officeart/2005/8/layout/chevron1"/>
    <dgm:cxn modelId="{14319678-9DBF-4D86-89F8-254DFB1837F8}" type="presOf" srcId="{ADB76929-2C6B-41F6-AC44-4BCF9AF994E4}" destId="{D7174C0F-AD56-411D-AD51-529CB8CC3CBF}" srcOrd="0" destOrd="0" presId="urn:microsoft.com/office/officeart/2005/8/layout/chevron1"/>
    <dgm:cxn modelId="{A5EEBCE9-64D4-46DA-9D2D-6C5AA82CAB8F}" type="presOf" srcId="{A9037DF4-020A-4A29-9A16-87133ECA3CDE}" destId="{E9014802-3723-4D28-908F-026C90E4F73E}"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3292E218-8D70-473B-9F96-007E1ACDA3DE}" type="presParOf" srcId="{F6A610E3-D799-4019-AECC-E7324A926F72}" destId="{696D037E-262F-4588-956C-BED9E5F30918}" srcOrd="0" destOrd="0" presId="urn:microsoft.com/office/officeart/2005/8/layout/chevron1"/>
    <dgm:cxn modelId="{158ADB09-F06A-45A2-941A-2516FB431C88}" type="presParOf" srcId="{F6A610E3-D799-4019-AECC-E7324A926F72}" destId="{DAA3DC53-80A6-4498-8D40-233E4271B9E5}" srcOrd="1" destOrd="0" presId="urn:microsoft.com/office/officeart/2005/8/layout/chevron1"/>
    <dgm:cxn modelId="{FEFA5EE3-4B25-486C-AFC3-6BFC7C3681A1}" type="presParOf" srcId="{F6A610E3-D799-4019-AECC-E7324A926F72}" destId="{D7174C0F-AD56-411D-AD51-529CB8CC3CBF}" srcOrd="2" destOrd="0" presId="urn:microsoft.com/office/officeart/2005/8/layout/chevron1"/>
    <dgm:cxn modelId="{B1197A4F-0F59-45EB-B650-C170218DE5F9}" type="presParOf" srcId="{F6A610E3-D799-4019-AECC-E7324A926F72}" destId="{C45F1F6F-83ED-4D23-B351-BBB5076820EA}" srcOrd="3" destOrd="0" presId="urn:microsoft.com/office/officeart/2005/8/layout/chevron1"/>
    <dgm:cxn modelId="{9DF25503-61F4-42B0-81F6-E3421DDF1C12}" type="presParOf" srcId="{F6A610E3-D799-4019-AECC-E7324A926F72}" destId="{AEBBE919-B782-420F-B15B-5FC923C582C8}" srcOrd="4" destOrd="0" presId="urn:microsoft.com/office/officeart/2005/8/layout/chevron1"/>
    <dgm:cxn modelId="{06D41D09-59E3-464F-AAD8-4A5F52EB2B68}" type="presParOf" srcId="{F6A610E3-D799-4019-AECC-E7324A926F72}" destId="{02DCAE6F-16D9-4893-ABA4-55B220052ECF}" srcOrd="5" destOrd="0" presId="urn:microsoft.com/office/officeart/2005/8/layout/chevron1"/>
    <dgm:cxn modelId="{2384EA34-5DF6-4794-9AF1-A3DAE899773F}" type="presParOf" srcId="{F6A610E3-D799-4019-AECC-E7324A926F72}" destId="{E9014802-3723-4D28-908F-026C90E4F73E}" srcOrd="6" destOrd="0" presId="urn:microsoft.com/office/officeart/2005/8/layout/chevron1"/>
    <dgm:cxn modelId="{85B7CF73-BB60-4FAC-8C86-9BABCAB6954B}" type="presParOf" srcId="{F6A610E3-D799-4019-AECC-E7324A926F72}" destId="{25B51AD7-FB68-4E96-B4CB-2A4A8D75F6F6}" srcOrd="7" destOrd="0" presId="urn:microsoft.com/office/officeart/2005/8/layout/chevron1"/>
    <dgm:cxn modelId="{C5B956DA-5AB7-4EAE-8310-1F5B5FEC9F64}" type="presParOf" srcId="{F6A610E3-D799-4019-AECC-E7324A926F72}" destId="{57624FA0-1144-4A99-A209-46EA9C8E05BC}" srcOrd="8" destOrd="0" presId="urn:microsoft.com/office/officeart/2005/8/layout/chevron1"/>
    <dgm:cxn modelId="{2A53938B-8C13-4D0F-BB5E-15BB9F66F387}" type="presParOf" srcId="{F6A610E3-D799-4019-AECC-E7324A926F72}" destId="{C9203341-F9CA-4A69-BCCB-7A09A96C5C3E}" srcOrd="9" destOrd="0" presId="urn:microsoft.com/office/officeart/2005/8/layout/chevron1"/>
    <dgm:cxn modelId="{8D9A9604-EE23-4837-A75C-C2E1F017E21F}"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6"/>
          </a:fillRef>
          <a:effectRef idx="1">
            <a:schemeClr val="accent6"/>
          </a:effectRef>
          <a:fontRef idx="minor">
            <a:schemeClr val="lt1"/>
          </a:fontRef>
        </dgm:style>
      </dgm:prSet>
      <dgm:spPr>
        <a:solidFill>
          <a:srgbClr val="FF0000"/>
        </a:solidFill>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27F958C-DB39-462B-8A67-C64E945FBFBF}" type="presOf" srcId="{6F1D9560-30F7-4901-BBA3-2B8A3F9FCF19}" destId="{AEBBE919-B782-420F-B15B-5FC923C582C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1AC7460-217B-41C2-B2D2-B528146F3B8E}" srcId="{7FC7B31E-77D9-457B-A21F-C71EC93B3B2E}" destId="{6F1D9560-30F7-4901-BBA3-2B8A3F9FCF19}" srcOrd="2" destOrd="0" parTransId="{F3ACBA97-F7BB-49D8-BA16-4CFB0C10C86C}" sibTransId="{F9911C66-16AC-43F2-AE36-4E6924773341}"/>
    <dgm:cxn modelId="{47DCE44A-4FF8-4B89-B113-8D700281AC0B}" type="presOf" srcId="{ADB76929-2C6B-41F6-AC44-4BCF9AF994E4}" destId="{D7174C0F-AD56-411D-AD51-529CB8CC3CBF}"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56B5A64A-8860-440F-8CAF-C8A51FCFD1B5}" type="presOf" srcId="{204CF97E-7C7B-403D-846D-F4B489C3D11E}" destId="{696D037E-262F-4588-956C-BED9E5F30918}" srcOrd="0" destOrd="0" presId="urn:microsoft.com/office/officeart/2005/8/layout/chevron1"/>
    <dgm:cxn modelId="{13B1DB0D-FA3C-4496-980B-42577AE3B582}" type="presOf" srcId="{A4684206-B71E-49B0-A81F-6AAF60F35946}" destId="{57624FA0-1144-4A99-A209-46EA9C8E05BC}"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203E434C-20BA-4829-9568-B1E3342645CF}" type="presOf" srcId="{1230D929-599A-4D2C-942A-2CC0BC7CAB51}" destId="{D2AACEE6-C5FD-4240-B414-4FB5C93DF4CD}" srcOrd="0" destOrd="0" presId="urn:microsoft.com/office/officeart/2005/8/layout/chevron1"/>
    <dgm:cxn modelId="{09BB8BE7-9EB7-4781-BBFF-6C5F6E44001F}" type="presOf" srcId="{7FC7B31E-77D9-457B-A21F-C71EC93B3B2E}" destId="{F6A610E3-D799-4019-AECC-E7324A926F72}" srcOrd="0" destOrd="0" presId="urn:microsoft.com/office/officeart/2005/8/layout/chevron1"/>
    <dgm:cxn modelId="{06C57694-7927-47E3-A43E-3EA4DAE0E951}" type="presOf" srcId="{A9037DF4-020A-4A29-9A16-87133ECA3CDE}" destId="{E9014802-3723-4D28-908F-026C90E4F73E}" srcOrd="0" destOrd="0" presId="urn:microsoft.com/office/officeart/2005/8/layout/chevron1"/>
    <dgm:cxn modelId="{F45FE578-41E7-40F2-B225-9DF3800E4893}" type="presParOf" srcId="{F6A610E3-D799-4019-AECC-E7324A926F72}" destId="{696D037E-262F-4588-956C-BED9E5F30918}" srcOrd="0" destOrd="0" presId="urn:microsoft.com/office/officeart/2005/8/layout/chevron1"/>
    <dgm:cxn modelId="{8D4407D7-0ED5-477F-A1A9-2025F1B477FF}" type="presParOf" srcId="{F6A610E3-D799-4019-AECC-E7324A926F72}" destId="{DAA3DC53-80A6-4498-8D40-233E4271B9E5}" srcOrd="1" destOrd="0" presId="urn:microsoft.com/office/officeart/2005/8/layout/chevron1"/>
    <dgm:cxn modelId="{25703131-06FA-4730-9373-265343B4134B}" type="presParOf" srcId="{F6A610E3-D799-4019-AECC-E7324A926F72}" destId="{D7174C0F-AD56-411D-AD51-529CB8CC3CBF}" srcOrd="2" destOrd="0" presId="urn:microsoft.com/office/officeart/2005/8/layout/chevron1"/>
    <dgm:cxn modelId="{05D5D994-DA77-4083-8629-B4B428C9AF20}" type="presParOf" srcId="{F6A610E3-D799-4019-AECC-E7324A926F72}" destId="{C45F1F6F-83ED-4D23-B351-BBB5076820EA}" srcOrd="3" destOrd="0" presId="urn:microsoft.com/office/officeart/2005/8/layout/chevron1"/>
    <dgm:cxn modelId="{4DD5D111-30CD-41AC-A81E-D1B0A12D61F6}" type="presParOf" srcId="{F6A610E3-D799-4019-AECC-E7324A926F72}" destId="{AEBBE919-B782-420F-B15B-5FC923C582C8}" srcOrd="4" destOrd="0" presId="urn:microsoft.com/office/officeart/2005/8/layout/chevron1"/>
    <dgm:cxn modelId="{BD88678C-A4F0-41FB-956B-4E122DEDFE16}" type="presParOf" srcId="{F6A610E3-D799-4019-AECC-E7324A926F72}" destId="{02DCAE6F-16D9-4893-ABA4-55B220052ECF}" srcOrd="5" destOrd="0" presId="urn:microsoft.com/office/officeart/2005/8/layout/chevron1"/>
    <dgm:cxn modelId="{DD231740-535F-4447-BCC5-E8BE20A11B4C}" type="presParOf" srcId="{F6A610E3-D799-4019-AECC-E7324A926F72}" destId="{E9014802-3723-4D28-908F-026C90E4F73E}" srcOrd="6" destOrd="0" presId="urn:microsoft.com/office/officeart/2005/8/layout/chevron1"/>
    <dgm:cxn modelId="{6CD851C6-4569-4A4B-835D-0B4A274AB54E}" type="presParOf" srcId="{F6A610E3-D799-4019-AECC-E7324A926F72}" destId="{25B51AD7-FB68-4E96-B4CB-2A4A8D75F6F6}" srcOrd="7" destOrd="0" presId="urn:microsoft.com/office/officeart/2005/8/layout/chevron1"/>
    <dgm:cxn modelId="{38E779D0-CAB3-4EEB-8CD8-CB64EF020987}" type="presParOf" srcId="{F6A610E3-D799-4019-AECC-E7324A926F72}" destId="{57624FA0-1144-4A99-A209-46EA9C8E05BC}" srcOrd="8" destOrd="0" presId="urn:microsoft.com/office/officeart/2005/8/layout/chevron1"/>
    <dgm:cxn modelId="{BC273BED-716A-4B55-A53A-456E7F8EADDF}" type="presParOf" srcId="{F6A610E3-D799-4019-AECC-E7324A926F72}" destId="{C9203341-F9CA-4A69-BCCB-7A09A96C5C3E}" srcOrd="9" destOrd="0" presId="urn:microsoft.com/office/officeart/2005/8/layout/chevron1"/>
    <dgm:cxn modelId="{9BED821D-D049-4DC3-BB6B-1F6B918AB80D}"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CEA45B06-EB6F-4864-971D-BD5DF1C46474}"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B6B756E1-5CA2-4005-AD80-AD3594AF7200}" type="presOf" srcId="{A9037DF4-020A-4A29-9A16-87133ECA3CDE}" destId="{E9014802-3723-4D28-908F-026C90E4F73E}" srcOrd="0" destOrd="0" presId="urn:microsoft.com/office/officeart/2005/8/layout/chevron1"/>
    <dgm:cxn modelId="{B1091508-71D8-4EB3-B3FA-5D6C1C6F76C9}" type="presOf" srcId="{A4684206-B71E-49B0-A81F-6AAF60F35946}" destId="{57624FA0-1144-4A99-A209-46EA9C8E05BC}"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E3F613ED-5518-489A-8F04-DEB85407F58A}" type="presOf" srcId="{204CF97E-7C7B-403D-846D-F4B489C3D11E}" destId="{696D037E-262F-4588-956C-BED9E5F3091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3B4ACEAC-6991-4C74-A796-09C3B900334C}" type="presOf" srcId="{7FC7B31E-77D9-457B-A21F-C71EC93B3B2E}" destId="{F6A610E3-D799-4019-AECC-E7324A926F72}" srcOrd="0" destOrd="0" presId="urn:microsoft.com/office/officeart/2005/8/layout/chevron1"/>
    <dgm:cxn modelId="{BBE984B3-5763-48A6-A4BA-E28AF3D97626}"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2AA737A0-2A52-4B95-8BA1-9B5799C91182}" type="presOf" srcId="{ADB76929-2C6B-41F6-AC44-4BCF9AF994E4}" destId="{D7174C0F-AD56-411D-AD51-529CB8CC3CBF}" srcOrd="0" destOrd="0" presId="urn:microsoft.com/office/officeart/2005/8/layout/chevron1"/>
    <dgm:cxn modelId="{2EFD4D02-25EA-4964-A44A-45FC4AB18FC4}" type="presParOf" srcId="{F6A610E3-D799-4019-AECC-E7324A926F72}" destId="{696D037E-262F-4588-956C-BED9E5F30918}" srcOrd="0" destOrd="0" presId="urn:microsoft.com/office/officeart/2005/8/layout/chevron1"/>
    <dgm:cxn modelId="{53677495-DB23-4341-8172-B232F271739B}" type="presParOf" srcId="{F6A610E3-D799-4019-AECC-E7324A926F72}" destId="{DAA3DC53-80A6-4498-8D40-233E4271B9E5}" srcOrd="1" destOrd="0" presId="urn:microsoft.com/office/officeart/2005/8/layout/chevron1"/>
    <dgm:cxn modelId="{0610D0BE-0877-44AA-B3FF-572EC3FE0430}" type="presParOf" srcId="{F6A610E3-D799-4019-AECC-E7324A926F72}" destId="{D7174C0F-AD56-411D-AD51-529CB8CC3CBF}" srcOrd="2" destOrd="0" presId="urn:microsoft.com/office/officeart/2005/8/layout/chevron1"/>
    <dgm:cxn modelId="{A148D573-8CBB-4A37-8FCE-84198504F132}" type="presParOf" srcId="{F6A610E3-D799-4019-AECC-E7324A926F72}" destId="{C45F1F6F-83ED-4D23-B351-BBB5076820EA}" srcOrd="3" destOrd="0" presId="urn:microsoft.com/office/officeart/2005/8/layout/chevron1"/>
    <dgm:cxn modelId="{C675A1F1-8F7F-46A6-99A6-349305DB3239}" type="presParOf" srcId="{F6A610E3-D799-4019-AECC-E7324A926F72}" destId="{AEBBE919-B782-420F-B15B-5FC923C582C8}" srcOrd="4" destOrd="0" presId="urn:microsoft.com/office/officeart/2005/8/layout/chevron1"/>
    <dgm:cxn modelId="{1B11CBC2-D3E5-458B-AF7D-75FE928EA221}" type="presParOf" srcId="{F6A610E3-D799-4019-AECC-E7324A926F72}" destId="{02DCAE6F-16D9-4893-ABA4-55B220052ECF}" srcOrd="5" destOrd="0" presId="urn:microsoft.com/office/officeart/2005/8/layout/chevron1"/>
    <dgm:cxn modelId="{139805B5-F9B6-4A1A-B6EE-7CB05EA7C04B}" type="presParOf" srcId="{F6A610E3-D799-4019-AECC-E7324A926F72}" destId="{E9014802-3723-4D28-908F-026C90E4F73E}" srcOrd="6" destOrd="0" presId="urn:microsoft.com/office/officeart/2005/8/layout/chevron1"/>
    <dgm:cxn modelId="{76B9509F-BA3C-42DC-B174-B8A8C92F1A02}" type="presParOf" srcId="{F6A610E3-D799-4019-AECC-E7324A926F72}" destId="{25B51AD7-FB68-4E96-B4CB-2A4A8D75F6F6}" srcOrd="7" destOrd="0" presId="urn:microsoft.com/office/officeart/2005/8/layout/chevron1"/>
    <dgm:cxn modelId="{F7C8C9AB-4612-40A1-A2A5-91C769D05055}" type="presParOf" srcId="{F6A610E3-D799-4019-AECC-E7324A926F72}" destId="{57624FA0-1144-4A99-A209-46EA9C8E05BC}" srcOrd="8" destOrd="0" presId="urn:microsoft.com/office/officeart/2005/8/layout/chevron1"/>
    <dgm:cxn modelId="{1E517BD2-049B-4C6A-B4B6-F39F6DFE2962}" type="presParOf" srcId="{F6A610E3-D799-4019-AECC-E7324A926F72}" destId="{C9203341-F9CA-4A69-BCCB-7A09A96C5C3E}" srcOrd="9" destOrd="0" presId="urn:microsoft.com/office/officeart/2005/8/layout/chevron1"/>
    <dgm:cxn modelId="{24A8184E-9F26-4FFB-BAF3-351EEBB3B4F9}"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93B7E969-C725-43A9-9024-CE2A7CB91FE7}" type="presOf" srcId="{7FC7B31E-77D9-457B-A21F-C71EC93B3B2E}" destId="{F6A610E3-D799-4019-AECC-E7324A926F72}"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1AC7460-217B-41C2-B2D2-B528146F3B8E}" srcId="{7FC7B31E-77D9-457B-A21F-C71EC93B3B2E}" destId="{6F1D9560-30F7-4901-BBA3-2B8A3F9FCF19}" srcOrd="2" destOrd="0" parTransId="{F3ACBA97-F7BB-49D8-BA16-4CFB0C10C86C}" sibTransId="{F9911C66-16AC-43F2-AE36-4E6924773341}"/>
    <dgm:cxn modelId="{D19A2CDE-A229-4DAC-9DD9-5F25C1CE497F}" srcId="{7FC7B31E-77D9-457B-A21F-C71EC93B3B2E}" destId="{ADB76929-2C6B-41F6-AC44-4BCF9AF994E4}" srcOrd="1" destOrd="0" parTransId="{89D607AE-6624-4781-9743-CFA8560006A3}" sibTransId="{F3FA9E67-E1E5-4421-8141-D8DE2F5E8825}"/>
    <dgm:cxn modelId="{B3B6538B-5933-47BB-A433-AA0941B84471}" srcId="{7FC7B31E-77D9-457B-A21F-C71EC93B3B2E}" destId="{A4684206-B71E-49B0-A81F-6AAF60F35946}" srcOrd="4" destOrd="0" parTransId="{54D4C13A-40E2-4658-8B3B-F0F9E38E0651}" sibTransId="{795102AA-A39D-4415-8A71-698CA9F373F6}"/>
    <dgm:cxn modelId="{9BF9E739-1E8A-475E-8C76-085C4AE84350}"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C19C1E14-0FB5-408C-82E6-7203A341B6C6}" type="presOf" srcId="{1230D929-599A-4D2C-942A-2CC0BC7CAB51}" destId="{D2AACEE6-C5FD-4240-B414-4FB5C93DF4CD}"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D567AC13-1AD7-4F16-AAC6-EFAF99282C88}" type="presOf" srcId="{204CF97E-7C7B-403D-846D-F4B489C3D11E}" destId="{696D037E-262F-4588-956C-BED9E5F30918}" srcOrd="0" destOrd="0" presId="urn:microsoft.com/office/officeart/2005/8/layout/chevron1"/>
    <dgm:cxn modelId="{A2279E78-0A56-41D0-99DC-E47C159163A2}" type="presOf" srcId="{ADB76929-2C6B-41F6-AC44-4BCF9AF994E4}" destId="{D7174C0F-AD56-411D-AD51-529CB8CC3CBF}" srcOrd="0" destOrd="0" presId="urn:microsoft.com/office/officeart/2005/8/layout/chevron1"/>
    <dgm:cxn modelId="{ACC1245A-932B-49B2-A952-BBE82B8680FB}" type="presOf" srcId="{A4684206-B71E-49B0-A81F-6AAF60F35946}" destId="{57624FA0-1144-4A99-A209-46EA9C8E05BC}" srcOrd="0" destOrd="0" presId="urn:microsoft.com/office/officeart/2005/8/layout/chevron1"/>
    <dgm:cxn modelId="{25E8F6BF-44EF-433A-BB88-48C3F2007E1C}" type="presOf" srcId="{6F1D9560-30F7-4901-BBA3-2B8A3F9FCF19}" destId="{AEBBE919-B782-420F-B15B-5FC923C582C8}" srcOrd="0" destOrd="0" presId="urn:microsoft.com/office/officeart/2005/8/layout/chevron1"/>
    <dgm:cxn modelId="{D60902C5-7457-4E19-B10A-BED044C264F8}" type="presParOf" srcId="{F6A610E3-D799-4019-AECC-E7324A926F72}" destId="{696D037E-262F-4588-956C-BED9E5F30918}" srcOrd="0" destOrd="0" presId="urn:microsoft.com/office/officeart/2005/8/layout/chevron1"/>
    <dgm:cxn modelId="{B56E7AF6-7DF3-4541-A82F-2668D503BA5D}" type="presParOf" srcId="{F6A610E3-D799-4019-AECC-E7324A926F72}" destId="{DAA3DC53-80A6-4498-8D40-233E4271B9E5}" srcOrd="1" destOrd="0" presId="urn:microsoft.com/office/officeart/2005/8/layout/chevron1"/>
    <dgm:cxn modelId="{E91C8DC2-88A0-4E8E-A5A8-17CF9C49CC06}" type="presParOf" srcId="{F6A610E3-D799-4019-AECC-E7324A926F72}" destId="{D7174C0F-AD56-411D-AD51-529CB8CC3CBF}" srcOrd="2" destOrd="0" presId="urn:microsoft.com/office/officeart/2005/8/layout/chevron1"/>
    <dgm:cxn modelId="{78BAB5FF-F775-41A5-BB1E-1587AF88A57F}" type="presParOf" srcId="{F6A610E3-D799-4019-AECC-E7324A926F72}" destId="{C45F1F6F-83ED-4D23-B351-BBB5076820EA}" srcOrd="3" destOrd="0" presId="urn:microsoft.com/office/officeart/2005/8/layout/chevron1"/>
    <dgm:cxn modelId="{00D77E7C-B45A-47F7-BF3D-658FD8908BC0}" type="presParOf" srcId="{F6A610E3-D799-4019-AECC-E7324A926F72}" destId="{AEBBE919-B782-420F-B15B-5FC923C582C8}" srcOrd="4" destOrd="0" presId="urn:microsoft.com/office/officeart/2005/8/layout/chevron1"/>
    <dgm:cxn modelId="{936261DC-0C41-4F1B-AD53-22DD927B292A}" type="presParOf" srcId="{F6A610E3-D799-4019-AECC-E7324A926F72}" destId="{02DCAE6F-16D9-4893-ABA4-55B220052ECF}" srcOrd="5" destOrd="0" presId="urn:microsoft.com/office/officeart/2005/8/layout/chevron1"/>
    <dgm:cxn modelId="{E5B30693-739A-4E47-B206-4BCB9AF3BA7A}" type="presParOf" srcId="{F6A610E3-D799-4019-AECC-E7324A926F72}" destId="{E9014802-3723-4D28-908F-026C90E4F73E}" srcOrd="6" destOrd="0" presId="urn:microsoft.com/office/officeart/2005/8/layout/chevron1"/>
    <dgm:cxn modelId="{BED33CCE-6C45-4961-9CB8-71B62D284A2F}" type="presParOf" srcId="{F6A610E3-D799-4019-AECC-E7324A926F72}" destId="{25B51AD7-FB68-4E96-B4CB-2A4A8D75F6F6}" srcOrd="7" destOrd="0" presId="urn:microsoft.com/office/officeart/2005/8/layout/chevron1"/>
    <dgm:cxn modelId="{F3E87F05-EDF5-46E4-8574-A8CDF6FE2C11}" type="presParOf" srcId="{F6A610E3-D799-4019-AECC-E7324A926F72}" destId="{57624FA0-1144-4A99-A209-46EA9C8E05BC}" srcOrd="8" destOrd="0" presId="urn:microsoft.com/office/officeart/2005/8/layout/chevron1"/>
    <dgm:cxn modelId="{91F49AC0-9914-4D71-B6F6-6037A6639332}" type="presParOf" srcId="{F6A610E3-D799-4019-AECC-E7324A926F72}" destId="{C9203341-F9CA-4A69-BCCB-7A09A96C5C3E}" srcOrd="9" destOrd="0" presId="urn:microsoft.com/office/officeart/2005/8/layout/chevron1"/>
    <dgm:cxn modelId="{EC6586E6-758F-4A66-9768-02B52628046C}"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AF4D3EDD-9C87-43D1-9587-78EBCCC355BE}" type="presOf" srcId="{A4684206-B71E-49B0-A81F-6AAF60F35946}" destId="{57624FA0-1144-4A99-A209-46EA9C8E05BC}" srcOrd="0" destOrd="0" presId="urn:microsoft.com/office/officeart/2005/8/layout/chevron1"/>
    <dgm:cxn modelId="{4F1B70C1-7B6F-403D-9955-432C84F91A10}" type="presOf" srcId="{A9037DF4-020A-4A29-9A16-87133ECA3CDE}" destId="{E9014802-3723-4D28-908F-026C90E4F73E}"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E95B3F47-1C22-48D1-8D63-B5F2AA1D872B}" type="presOf" srcId="{204CF97E-7C7B-403D-846D-F4B489C3D11E}" destId="{696D037E-262F-4588-956C-BED9E5F30918}" srcOrd="0" destOrd="0" presId="urn:microsoft.com/office/officeart/2005/8/layout/chevron1"/>
    <dgm:cxn modelId="{17C529D0-7DF8-4E21-9A9D-FFD4E3BB2B96}" type="presOf" srcId="{1230D929-599A-4D2C-942A-2CC0BC7CAB51}" destId="{D2AACEE6-C5FD-4240-B414-4FB5C93DF4CD}" srcOrd="0" destOrd="0" presId="urn:microsoft.com/office/officeart/2005/8/layout/chevron1"/>
    <dgm:cxn modelId="{2B00F2AC-4141-4C9A-A443-A28E520B289A}" type="presOf" srcId="{7FC7B31E-77D9-457B-A21F-C71EC93B3B2E}" destId="{F6A610E3-D799-4019-AECC-E7324A926F72}" srcOrd="0" destOrd="0" presId="urn:microsoft.com/office/officeart/2005/8/layout/chevron1"/>
    <dgm:cxn modelId="{5099F2EB-A785-4B44-9CAD-B63395E0F9F4}" type="presOf" srcId="{6F1D9560-30F7-4901-BBA3-2B8A3F9FCF19}" destId="{AEBBE919-B782-420F-B15B-5FC923C582C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4518DA6E-0915-49DC-B29D-D7683D8D3DA2}"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FDBE9EF9-76EF-47AE-B358-6EEC574D4775}" type="presParOf" srcId="{F6A610E3-D799-4019-AECC-E7324A926F72}" destId="{696D037E-262F-4588-956C-BED9E5F30918}" srcOrd="0" destOrd="0" presId="urn:microsoft.com/office/officeart/2005/8/layout/chevron1"/>
    <dgm:cxn modelId="{1A6C7339-0E03-40FF-A0C4-96CA1F414FD0}" type="presParOf" srcId="{F6A610E3-D799-4019-AECC-E7324A926F72}" destId="{DAA3DC53-80A6-4498-8D40-233E4271B9E5}" srcOrd="1" destOrd="0" presId="urn:microsoft.com/office/officeart/2005/8/layout/chevron1"/>
    <dgm:cxn modelId="{31EFBCC6-E6BC-4973-A82A-9BDF2DFA564A}" type="presParOf" srcId="{F6A610E3-D799-4019-AECC-E7324A926F72}" destId="{D7174C0F-AD56-411D-AD51-529CB8CC3CBF}" srcOrd="2" destOrd="0" presId="urn:microsoft.com/office/officeart/2005/8/layout/chevron1"/>
    <dgm:cxn modelId="{3996E5B0-988E-408A-B3EB-CA5AC13A947E}" type="presParOf" srcId="{F6A610E3-D799-4019-AECC-E7324A926F72}" destId="{C45F1F6F-83ED-4D23-B351-BBB5076820EA}" srcOrd="3" destOrd="0" presId="urn:microsoft.com/office/officeart/2005/8/layout/chevron1"/>
    <dgm:cxn modelId="{AEFDEFC8-6760-4F85-8645-2C239C335909}" type="presParOf" srcId="{F6A610E3-D799-4019-AECC-E7324A926F72}" destId="{AEBBE919-B782-420F-B15B-5FC923C582C8}" srcOrd="4" destOrd="0" presId="urn:microsoft.com/office/officeart/2005/8/layout/chevron1"/>
    <dgm:cxn modelId="{A4317292-EF5B-4637-A0C2-36C20BFBE766}" type="presParOf" srcId="{F6A610E3-D799-4019-AECC-E7324A926F72}" destId="{02DCAE6F-16D9-4893-ABA4-55B220052ECF}" srcOrd="5" destOrd="0" presId="urn:microsoft.com/office/officeart/2005/8/layout/chevron1"/>
    <dgm:cxn modelId="{E3EC8781-2E18-4237-9A72-425CB8FA181B}" type="presParOf" srcId="{F6A610E3-D799-4019-AECC-E7324A926F72}" destId="{E9014802-3723-4D28-908F-026C90E4F73E}" srcOrd="6" destOrd="0" presId="urn:microsoft.com/office/officeart/2005/8/layout/chevron1"/>
    <dgm:cxn modelId="{53B100F6-D878-4388-B501-8D936907B93A}" type="presParOf" srcId="{F6A610E3-D799-4019-AECC-E7324A926F72}" destId="{25B51AD7-FB68-4E96-B4CB-2A4A8D75F6F6}" srcOrd="7" destOrd="0" presId="urn:microsoft.com/office/officeart/2005/8/layout/chevron1"/>
    <dgm:cxn modelId="{94503277-B94F-4C16-A0D9-0CE765046C1F}" type="presParOf" srcId="{F6A610E3-D799-4019-AECC-E7324A926F72}" destId="{57624FA0-1144-4A99-A209-46EA9C8E05BC}" srcOrd="8" destOrd="0" presId="urn:microsoft.com/office/officeart/2005/8/layout/chevron1"/>
    <dgm:cxn modelId="{BDBB34E1-33BF-4BC1-B43E-DC5796231E57}" type="presParOf" srcId="{F6A610E3-D799-4019-AECC-E7324A926F72}" destId="{C9203341-F9CA-4A69-BCCB-7A09A96C5C3E}" srcOrd="9" destOrd="0" presId="urn:microsoft.com/office/officeart/2005/8/layout/chevron1"/>
    <dgm:cxn modelId="{35C98C86-2B9D-4AC6-BC40-B9B333453F16}"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76B717B7-8701-485E-BDB0-C18FBA56E911}" type="presOf" srcId="{7FC7B31E-77D9-457B-A21F-C71EC93B3B2E}" destId="{F6A610E3-D799-4019-AECC-E7324A926F72}" srcOrd="0" destOrd="0" presId="urn:microsoft.com/office/officeart/2005/8/layout/chevron1"/>
    <dgm:cxn modelId="{E3CDEBF7-E505-4246-9450-C2A78F3F9C26}" type="presOf" srcId="{A4684206-B71E-49B0-A81F-6AAF60F35946}" destId="{57624FA0-1144-4A99-A209-46EA9C8E05BC}" srcOrd="0" destOrd="0" presId="urn:microsoft.com/office/officeart/2005/8/layout/chevron1"/>
    <dgm:cxn modelId="{8634E1D1-9262-4642-9C18-CC72F3AA7454}" type="presOf" srcId="{A9037DF4-020A-4A29-9A16-87133ECA3CDE}" destId="{E9014802-3723-4D28-908F-026C90E4F73E}"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B3B6538B-5933-47BB-A433-AA0941B84471}" srcId="{7FC7B31E-77D9-457B-A21F-C71EC93B3B2E}" destId="{A4684206-B71E-49B0-A81F-6AAF60F35946}" srcOrd="4" destOrd="0" parTransId="{54D4C13A-40E2-4658-8B3B-F0F9E38E0651}" sibTransId="{795102AA-A39D-4415-8A71-698CA9F373F6}"/>
    <dgm:cxn modelId="{A982F338-D1AF-4F26-9A0B-823420046F70}" type="presOf" srcId="{1230D929-599A-4D2C-942A-2CC0BC7CAB51}" destId="{D2AACEE6-C5FD-4240-B414-4FB5C93DF4CD}"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1CBCD9CB-CFFE-44D1-9C23-86A0E8C50C23}" type="presOf" srcId="{ADB76929-2C6B-41F6-AC44-4BCF9AF994E4}" destId="{D7174C0F-AD56-411D-AD51-529CB8CC3CBF}"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FE54C2C3-264E-4E55-89F0-B7F446E3200E}" type="presOf" srcId="{204CF97E-7C7B-403D-846D-F4B489C3D11E}" destId="{696D037E-262F-4588-956C-BED9E5F30918}" srcOrd="0" destOrd="0" presId="urn:microsoft.com/office/officeart/2005/8/layout/chevron1"/>
    <dgm:cxn modelId="{F58EDB03-EAC9-49CF-A11C-A2FF6CF0DBDE}" type="presOf" srcId="{6F1D9560-30F7-4901-BBA3-2B8A3F9FCF19}" destId="{AEBBE919-B782-420F-B15B-5FC923C582C8}" srcOrd="0" destOrd="0" presId="urn:microsoft.com/office/officeart/2005/8/layout/chevron1"/>
    <dgm:cxn modelId="{832FB224-5C82-42EE-B12A-E5EA341C0363}" type="presParOf" srcId="{F6A610E3-D799-4019-AECC-E7324A926F72}" destId="{696D037E-262F-4588-956C-BED9E5F30918}" srcOrd="0" destOrd="0" presId="urn:microsoft.com/office/officeart/2005/8/layout/chevron1"/>
    <dgm:cxn modelId="{9F5435E2-08A0-4305-B22C-193BD98A7F3D}" type="presParOf" srcId="{F6A610E3-D799-4019-AECC-E7324A926F72}" destId="{DAA3DC53-80A6-4498-8D40-233E4271B9E5}" srcOrd="1" destOrd="0" presId="urn:microsoft.com/office/officeart/2005/8/layout/chevron1"/>
    <dgm:cxn modelId="{B5E915CE-6708-4A2D-887D-5D139615B519}" type="presParOf" srcId="{F6A610E3-D799-4019-AECC-E7324A926F72}" destId="{D7174C0F-AD56-411D-AD51-529CB8CC3CBF}" srcOrd="2" destOrd="0" presId="urn:microsoft.com/office/officeart/2005/8/layout/chevron1"/>
    <dgm:cxn modelId="{F2F71966-B7E6-4B94-957A-F062E3DD8F2B}" type="presParOf" srcId="{F6A610E3-D799-4019-AECC-E7324A926F72}" destId="{C45F1F6F-83ED-4D23-B351-BBB5076820EA}" srcOrd="3" destOrd="0" presId="urn:microsoft.com/office/officeart/2005/8/layout/chevron1"/>
    <dgm:cxn modelId="{88AF940B-7193-4A7A-B791-4D557D41B982}" type="presParOf" srcId="{F6A610E3-D799-4019-AECC-E7324A926F72}" destId="{AEBBE919-B782-420F-B15B-5FC923C582C8}" srcOrd="4" destOrd="0" presId="urn:microsoft.com/office/officeart/2005/8/layout/chevron1"/>
    <dgm:cxn modelId="{F737B0D3-BC1B-4C93-B055-AEE94FF2CF91}" type="presParOf" srcId="{F6A610E3-D799-4019-AECC-E7324A926F72}" destId="{02DCAE6F-16D9-4893-ABA4-55B220052ECF}" srcOrd="5" destOrd="0" presId="urn:microsoft.com/office/officeart/2005/8/layout/chevron1"/>
    <dgm:cxn modelId="{4A11C56B-9834-4E1B-A04D-B6365FC70585}" type="presParOf" srcId="{F6A610E3-D799-4019-AECC-E7324A926F72}" destId="{E9014802-3723-4D28-908F-026C90E4F73E}" srcOrd="6" destOrd="0" presId="urn:microsoft.com/office/officeart/2005/8/layout/chevron1"/>
    <dgm:cxn modelId="{29175526-F280-4568-994A-9ABCF9616761}" type="presParOf" srcId="{F6A610E3-D799-4019-AECC-E7324A926F72}" destId="{25B51AD7-FB68-4E96-B4CB-2A4A8D75F6F6}" srcOrd="7" destOrd="0" presId="urn:microsoft.com/office/officeart/2005/8/layout/chevron1"/>
    <dgm:cxn modelId="{73B1E171-1B88-4106-A50F-94A4A55B2A82}" type="presParOf" srcId="{F6A610E3-D799-4019-AECC-E7324A926F72}" destId="{57624FA0-1144-4A99-A209-46EA9C8E05BC}" srcOrd="8" destOrd="0" presId="urn:microsoft.com/office/officeart/2005/8/layout/chevron1"/>
    <dgm:cxn modelId="{D88117D7-D975-4B0B-BB95-718E6F4BF11E}" type="presParOf" srcId="{F6A610E3-D799-4019-AECC-E7324A926F72}" destId="{C9203341-F9CA-4A69-BCCB-7A09A96C5C3E}" srcOrd="9" destOrd="0" presId="urn:microsoft.com/office/officeart/2005/8/layout/chevron1"/>
    <dgm:cxn modelId="{F3547807-D2C3-4069-89EB-5698C66A79DB}"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AAE293E5-7C6B-4D43-923F-35D01603CA1C}"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D381C48A-277B-47B9-BCC9-21A6E175E8F5}" type="presOf" srcId="{A4684206-B71E-49B0-A81F-6AAF60F35946}" destId="{57624FA0-1144-4A99-A209-46EA9C8E05BC}" srcOrd="0" destOrd="0" presId="urn:microsoft.com/office/officeart/2005/8/layout/chevron1"/>
    <dgm:cxn modelId="{2070FC03-5723-46B7-95DC-E2275D868520}" type="presOf" srcId="{204CF97E-7C7B-403D-846D-F4B489C3D11E}" destId="{696D037E-262F-4588-956C-BED9E5F3091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19A2CDE-A229-4DAC-9DD9-5F25C1CE497F}" srcId="{7FC7B31E-77D9-457B-A21F-C71EC93B3B2E}" destId="{ADB76929-2C6B-41F6-AC44-4BCF9AF994E4}" srcOrd="1" destOrd="0" parTransId="{89D607AE-6624-4781-9743-CFA8560006A3}" sibTransId="{F3FA9E67-E1E5-4421-8141-D8DE2F5E8825}"/>
    <dgm:cxn modelId="{9644B616-0B8B-4B38-AE3B-AB5AB6733902}" type="presOf" srcId="{7FC7B31E-77D9-457B-A21F-C71EC93B3B2E}" destId="{F6A610E3-D799-4019-AECC-E7324A926F72}" srcOrd="0" destOrd="0" presId="urn:microsoft.com/office/officeart/2005/8/layout/chevron1"/>
    <dgm:cxn modelId="{BA9CE044-E105-4C37-AC12-7677D974258C}" type="presOf" srcId="{ADB76929-2C6B-41F6-AC44-4BCF9AF994E4}" destId="{D7174C0F-AD56-411D-AD51-529CB8CC3CBF}" srcOrd="0" destOrd="0" presId="urn:microsoft.com/office/officeart/2005/8/layout/chevron1"/>
    <dgm:cxn modelId="{1F07D8E3-C0C5-4A57-BE1F-C926D526C9EF}" type="presOf" srcId="{1230D929-599A-4D2C-942A-2CC0BC7CAB51}" destId="{D2AACEE6-C5FD-4240-B414-4FB5C93DF4CD}"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A36C3CC8-1A72-494F-8BFA-52B370127CB4}" srcId="{7FC7B31E-77D9-457B-A21F-C71EC93B3B2E}" destId="{1230D929-599A-4D2C-942A-2CC0BC7CAB51}" srcOrd="5" destOrd="0" parTransId="{A3B13D4C-7412-4E0B-8B6E-1C41A0A2576C}" sibTransId="{830AA264-982D-4FCE-AF31-1F623063E993}"/>
    <dgm:cxn modelId="{DB384AE4-61AE-43A8-9DE4-BD031FF451F9}" srcId="{7FC7B31E-77D9-457B-A21F-C71EC93B3B2E}" destId="{A9037DF4-020A-4A29-9A16-87133ECA3CDE}" srcOrd="3" destOrd="0" parTransId="{66A13522-A01C-480E-B323-034A8F467525}" sibTransId="{5989F8C2-A2AD-48CE-BEDC-FD0EC753D9DE}"/>
    <dgm:cxn modelId="{101B5BC0-1431-46C3-A98A-47AC4960E0D9}" type="presOf" srcId="{A9037DF4-020A-4A29-9A16-87133ECA3CDE}" destId="{E9014802-3723-4D28-908F-026C90E4F73E}" srcOrd="0" destOrd="0" presId="urn:microsoft.com/office/officeart/2005/8/layout/chevron1"/>
    <dgm:cxn modelId="{23A35B44-71B0-471E-8E08-43976DA61B1E}" type="presParOf" srcId="{F6A610E3-D799-4019-AECC-E7324A926F72}" destId="{696D037E-262F-4588-956C-BED9E5F30918}" srcOrd="0" destOrd="0" presId="urn:microsoft.com/office/officeart/2005/8/layout/chevron1"/>
    <dgm:cxn modelId="{9DF24272-A2E6-4BC6-9714-0EAAAB51F433}" type="presParOf" srcId="{F6A610E3-D799-4019-AECC-E7324A926F72}" destId="{DAA3DC53-80A6-4498-8D40-233E4271B9E5}" srcOrd="1" destOrd="0" presId="urn:microsoft.com/office/officeart/2005/8/layout/chevron1"/>
    <dgm:cxn modelId="{9CCFCDA4-7F76-4401-AFE3-4458C512BA5F}" type="presParOf" srcId="{F6A610E3-D799-4019-AECC-E7324A926F72}" destId="{D7174C0F-AD56-411D-AD51-529CB8CC3CBF}" srcOrd="2" destOrd="0" presId="urn:microsoft.com/office/officeart/2005/8/layout/chevron1"/>
    <dgm:cxn modelId="{51308C5B-056F-44F0-95B3-C3B1B0C70F7A}" type="presParOf" srcId="{F6A610E3-D799-4019-AECC-E7324A926F72}" destId="{C45F1F6F-83ED-4D23-B351-BBB5076820EA}" srcOrd="3" destOrd="0" presId="urn:microsoft.com/office/officeart/2005/8/layout/chevron1"/>
    <dgm:cxn modelId="{B8B3EB70-CDF0-4BD5-811B-CD88028F8609}" type="presParOf" srcId="{F6A610E3-D799-4019-AECC-E7324A926F72}" destId="{AEBBE919-B782-420F-B15B-5FC923C582C8}" srcOrd="4" destOrd="0" presId="urn:microsoft.com/office/officeart/2005/8/layout/chevron1"/>
    <dgm:cxn modelId="{1BB90620-EC1D-40EA-AB35-43BFE88840D9}" type="presParOf" srcId="{F6A610E3-D799-4019-AECC-E7324A926F72}" destId="{02DCAE6F-16D9-4893-ABA4-55B220052ECF}" srcOrd="5" destOrd="0" presId="urn:microsoft.com/office/officeart/2005/8/layout/chevron1"/>
    <dgm:cxn modelId="{C8A8C70B-E9E8-4C57-95D1-441DD6A1303D}" type="presParOf" srcId="{F6A610E3-D799-4019-AECC-E7324A926F72}" destId="{E9014802-3723-4D28-908F-026C90E4F73E}" srcOrd="6" destOrd="0" presId="urn:microsoft.com/office/officeart/2005/8/layout/chevron1"/>
    <dgm:cxn modelId="{69BF2C3F-C68F-444E-8953-10DE6C3EF129}" type="presParOf" srcId="{F6A610E3-D799-4019-AECC-E7324A926F72}" destId="{25B51AD7-FB68-4E96-B4CB-2A4A8D75F6F6}" srcOrd="7" destOrd="0" presId="urn:microsoft.com/office/officeart/2005/8/layout/chevron1"/>
    <dgm:cxn modelId="{F5B8107F-0F1F-45C5-A6A8-6812FBADCB43}" type="presParOf" srcId="{F6A610E3-D799-4019-AECC-E7324A926F72}" destId="{57624FA0-1144-4A99-A209-46EA9C8E05BC}" srcOrd="8" destOrd="0" presId="urn:microsoft.com/office/officeart/2005/8/layout/chevron1"/>
    <dgm:cxn modelId="{D9C8026E-27FB-456E-8E5F-EA345CDD29E3}" type="presParOf" srcId="{F6A610E3-D799-4019-AECC-E7324A926F72}" destId="{C9203341-F9CA-4A69-BCCB-7A09A96C5C3E}" srcOrd="9" destOrd="0" presId="urn:microsoft.com/office/officeart/2005/8/layout/chevron1"/>
    <dgm:cxn modelId="{04958E7A-CAEE-4E2B-AC8C-6546DB2E160E}"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4B932BE3-CBA4-4D13-A3DE-90D45668F169}" type="presOf" srcId="{ADB76929-2C6B-41F6-AC44-4BCF9AF994E4}" destId="{D7174C0F-AD56-411D-AD51-529CB8CC3CBF}" srcOrd="0" destOrd="0" presId="urn:microsoft.com/office/officeart/2005/8/layout/chevron1"/>
    <dgm:cxn modelId="{1B967A6E-8FAE-4801-8369-2E985DA0B1C4}" type="presOf" srcId="{7FC7B31E-77D9-457B-A21F-C71EC93B3B2E}" destId="{F6A610E3-D799-4019-AECC-E7324A926F72}" srcOrd="0" destOrd="0" presId="urn:microsoft.com/office/officeart/2005/8/layout/chevron1"/>
    <dgm:cxn modelId="{A36C3CC8-1A72-494F-8BFA-52B370127CB4}" srcId="{7FC7B31E-77D9-457B-A21F-C71EC93B3B2E}" destId="{1230D929-599A-4D2C-942A-2CC0BC7CAB51}" srcOrd="5" destOrd="0" parTransId="{A3B13D4C-7412-4E0B-8B6E-1C41A0A2576C}" sibTransId="{830AA264-982D-4FCE-AF31-1F623063E993}"/>
    <dgm:cxn modelId="{5DDAE4E4-2A09-42A1-8793-7337A7C8DDE4}" type="presOf" srcId="{204CF97E-7C7B-403D-846D-F4B489C3D11E}" destId="{696D037E-262F-4588-956C-BED9E5F3091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0CDE07AB-5F07-4B3F-A8FB-FB7CF995A37E}" type="presOf" srcId="{6F1D9560-30F7-4901-BBA3-2B8A3F9FCF19}" destId="{AEBBE919-B782-420F-B15B-5FC923C582C8}"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A45375D5-E1AD-47AB-A954-3629D78B49D6}" type="presOf" srcId="{A9037DF4-020A-4A29-9A16-87133ECA3CDE}" destId="{E9014802-3723-4D28-908F-026C90E4F73E}"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57A1103B-0AF5-42A1-A79C-B489D27D1C18}" type="presOf" srcId="{1230D929-599A-4D2C-942A-2CC0BC7CAB51}" destId="{D2AACEE6-C5FD-4240-B414-4FB5C93DF4CD}" srcOrd="0" destOrd="0" presId="urn:microsoft.com/office/officeart/2005/8/layout/chevron1"/>
    <dgm:cxn modelId="{CD4ACDF3-16D1-442E-BC82-9C1C4EE1D0E8}" type="presOf" srcId="{A4684206-B71E-49B0-A81F-6AAF60F35946}" destId="{57624FA0-1144-4A99-A209-46EA9C8E05BC}" srcOrd="0" destOrd="0" presId="urn:microsoft.com/office/officeart/2005/8/layout/chevron1"/>
    <dgm:cxn modelId="{36AECC2B-6A43-4A33-AC1B-998E08E96480}" type="presParOf" srcId="{F6A610E3-D799-4019-AECC-E7324A926F72}" destId="{696D037E-262F-4588-956C-BED9E5F30918}" srcOrd="0" destOrd="0" presId="urn:microsoft.com/office/officeart/2005/8/layout/chevron1"/>
    <dgm:cxn modelId="{0F50F017-876A-4BC5-B8B4-1E756C10C5CB}" type="presParOf" srcId="{F6A610E3-D799-4019-AECC-E7324A926F72}" destId="{DAA3DC53-80A6-4498-8D40-233E4271B9E5}" srcOrd="1" destOrd="0" presId="urn:microsoft.com/office/officeart/2005/8/layout/chevron1"/>
    <dgm:cxn modelId="{6F168A80-7ADB-434E-81EA-7F96F7CED8BF}" type="presParOf" srcId="{F6A610E3-D799-4019-AECC-E7324A926F72}" destId="{D7174C0F-AD56-411D-AD51-529CB8CC3CBF}" srcOrd="2" destOrd="0" presId="urn:microsoft.com/office/officeart/2005/8/layout/chevron1"/>
    <dgm:cxn modelId="{E086CC3A-C563-43C8-96D8-0933FF6F77DE}" type="presParOf" srcId="{F6A610E3-D799-4019-AECC-E7324A926F72}" destId="{C45F1F6F-83ED-4D23-B351-BBB5076820EA}" srcOrd="3" destOrd="0" presId="urn:microsoft.com/office/officeart/2005/8/layout/chevron1"/>
    <dgm:cxn modelId="{8CEED2D3-B498-4C8E-8C21-9EAF74DFE79A}" type="presParOf" srcId="{F6A610E3-D799-4019-AECC-E7324A926F72}" destId="{AEBBE919-B782-420F-B15B-5FC923C582C8}" srcOrd="4" destOrd="0" presId="urn:microsoft.com/office/officeart/2005/8/layout/chevron1"/>
    <dgm:cxn modelId="{A8F39A3A-80F9-461E-AE8B-D95EA295985D}" type="presParOf" srcId="{F6A610E3-D799-4019-AECC-E7324A926F72}" destId="{02DCAE6F-16D9-4893-ABA4-55B220052ECF}" srcOrd="5" destOrd="0" presId="urn:microsoft.com/office/officeart/2005/8/layout/chevron1"/>
    <dgm:cxn modelId="{C1192A82-12DD-4285-85FB-FE82C7FAAC11}" type="presParOf" srcId="{F6A610E3-D799-4019-AECC-E7324A926F72}" destId="{E9014802-3723-4D28-908F-026C90E4F73E}" srcOrd="6" destOrd="0" presId="urn:microsoft.com/office/officeart/2005/8/layout/chevron1"/>
    <dgm:cxn modelId="{C620FF9B-E40B-4DE9-9324-0523744B6068}" type="presParOf" srcId="{F6A610E3-D799-4019-AECC-E7324A926F72}" destId="{25B51AD7-FB68-4E96-B4CB-2A4A8D75F6F6}" srcOrd="7" destOrd="0" presId="urn:microsoft.com/office/officeart/2005/8/layout/chevron1"/>
    <dgm:cxn modelId="{7CC6FF63-D9AD-4103-AF56-F6C21815367D}" type="presParOf" srcId="{F6A610E3-D799-4019-AECC-E7324A926F72}" destId="{57624FA0-1144-4A99-A209-46EA9C8E05BC}" srcOrd="8" destOrd="0" presId="urn:microsoft.com/office/officeart/2005/8/layout/chevron1"/>
    <dgm:cxn modelId="{3CDED1BD-BA70-48E6-A5AF-9BC08F89437A}" type="presParOf" srcId="{F6A610E3-D799-4019-AECC-E7324A926F72}" destId="{C9203341-F9CA-4A69-BCCB-7A09A96C5C3E}" srcOrd="9" destOrd="0" presId="urn:microsoft.com/office/officeart/2005/8/layout/chevron1"/>
    <dgm:cxn modelId="{9B045F62-0E9F-448E-AB6C-B5A9138BC759}"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7D5D5122-0B94-49DC-9206-1102BF4DEBF5}" type="presOf" srcId="{A9037DF4-020A-4A29-9A16-87133ECA3CDE}" destId="{E9014802-3723-4D28-908F-026C90E4F73E}"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0E5D7927-FB11-498A-882B-E658836AA53D}" type="presOf" srcId="{ADB76929-2C6B-41F6-AC44-4BCF9AF994E4}" destId="{D7174C0F-AD56-411D-AD51-529CB8CC3CBF}"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04CD5C97-D1F9-4432-A620-EFF463703D0A}" type="presOf" srcId="{6F1D9560-30F7-4901-BBA3-2B8A3F9FCF19}" destId="{AEBBE919-B782-420F-B15B-5FC923C582C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C665E2A6-726F-493C-B212-AF672B044597}" type="presOf" srcId="{204CF97E-7C7B-403D-846D-F4B489C3D11E}" destId="{696D037E-262F-4588-956C-BED9E5F30918}" srcOrd="0" destOrd="0" presId="urn:microsoft.com/office/officeart/2005/8/layout/chevron1"/>
    <dgm:cxn modelId="{24311259-99A0-413C-A105-EB594185B69E}"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10E85B93-307C-4B73-B1AC-42968329F981}" type="presOf" srcId="{7FC7B31E-77D9-457B-A21F-C71EC93B3B2E}" destId="{F6A610E3-D799-4019-AECC-E7324A926F72}" srcOrd="0" destOrd="0" presId="urn:microsoft.com/office/officeart/2005/8/layout/chevron1"/>
    <dgm:cxn modelId="{2C83E393-7E12-4466-B870-6AB824F40659}" type="presOf" srcId="{A4684206-B71E-49B0-A81F-6AAF60F35946}" destId="{57624FA0-1144-4A99-A209-46EA9C8E05BC}" srcOrd="0" destOrd="0" presId="urn:microsoft.com/office/officeart/2005/8/layout/chevron1"/>
    <dgm:cxn modelId="{D1C3968E-B12D-4E14-8BFA-101811809D0F}" type="presParOf" srcId="{F6A610E3-D799-4019-AECC-E7324A926F72}" destId="{696D037E-262F-4588-956C-BED9E5F30918}" srcOrd="0" destOrd="0" presId="urn:microsoft.com/office/officeart/2005/8/layout/chevron1"/>
    <dgm:cxn modelId="{B1B9BEF7-F404-413F-A135-0F2538C64C2A}" type="presParOf" srcId="{F6A610E3-D799-4019-AECC-E7324A926F72}" destId="{DAA3DC53-80A6-4498-8D40-233E4271B9E5}" srcOrd="1" destOrd="0" presId="urn:microsoft.com/office/officeart/2005/8/layout/chevron1"/>
    <dgm:cxn modelId="{BD62D938-8258-4D85-B46C-673BC909B79E}" type="presParOf" srcId="{F6A610E3-D799-4019-AECC-E7324A926F72}" destId="{D7174C0F-AD56-411D-AD51-529CB8CC3CBF}" srcOrd="2" destOrd="0" presId="urn:microsoft.com/office/officeart/2005/8/layout/chevron1"/>
    <dgm:cxn modelId="{DF2F9469-A5AB-4FAA-B4A5-7D2C31F96284}" type="presParOf" srcId="{F6A610E3-D799-4019-AECC-E7324A926F72}" destId="{C45F1F6F-83ED-4D23-B351-BBB5076820EA}" srcOrd="3" destOrd="0" presId="urn:microsoft.com/office/officeart/2005/8/layout/chevron1"/>
    <dgm:cxn modelId="{D5B4C8C9-9279-4FD9-B544-4E37B4371E36}" type="presParOf" srcId="{F6A610E3-D799-4019-AECC-E7324A926F72}" destId="{AEBBE919-B782-420F-B15B-5FC923C582C8}" srcOrd="4" destOrd="0" presId="urn:microsoft.com/office/officeart/2005/8/layout/chevron1"/>
    <dgm:cxn modelId="{641B7423-5E63-44D2-8731-5F95FCC6045B}" type="presParOf" srcId="{F6A610E3-D799-4019-AECC-E7324A926F72}" destId="{02DCAE6F-16D9-4893-ABA4-55B220052ECF}" srcOrd="5" destOrd="0" presId="urn:microsoft.com/office/officeart/2005/8/layout/chevron1"/>
    <dgm:cxn modelId="{ABE29EF1-56F5-4070-95C9-BB3FDE1FC96F}" type="presParOf" srcId="{F6A610E3-D799-4019-AECC-E7324A926F72}" destId="{E9014802-3723-4D28-908F-026C90E4F73E}" srcOrd="6" destOrd="0" presId="urn:microsoft.com/office/officeart/2005/8/layout/chevron1"/>
    <dgm:cxn modelId="{E810196E-4405-49F1-9C9A-0F81F54830FA}" type="presParOf" srcId="{F6A610E3-D799-4019-AECC-E7324A926F72}" destId="{25B51AD7-FB68-4E96-B4CB-2A4A8D75F6F6}" srcOrd="7" destOrd="0" presId="urn:microsoft.com/office/officeart/2005/8/layout/chevron1"/>
    <dgm:cxn modelId="{A36C44DE-A2B6-4928-8852-BBB7A6F877FD}" type="presParOf" srcId="{F6A610E3-D799-4019-AECC-E7324A926F72}" destId="{57624FA0-1144-4A99-A209-46EA9C8E05BC}" srcOrd="8" destOrd="0" presId="urn:microsoft.com/office/officeart/2005/8/layout/chevron1"/>
    <dgm:cxn modelId="{264B4A08-0C29-4CE1-8710-2DB1CB09B903}" type="presParOf" srcId="{F6A610E3-D799-4019-AECC-E7324A926F72}" destId="{C9203341-F9CA-4A69-BCCB-7A09A96C5C3E}" srcOrd="9" destOrd="0" presId="urn:microsoft.com/office/officeart/2005/8/layout/chevron1"/>
    <dgm:cxn modelId="{B65530CA-FA6D-40D2-B421-80D582762E7B}"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DAFD385B-70F9-499D-B585-ADD36B25C8B9}" type="presOf" srcId="{ADB76929-2C6B-41F6-AC44-4BCF9AF994E4}" destId="{D7174C0F-AD56-411D-AD51-529CB8CC3CBF}" srcOrd="0" destOrd="0" presId="urn:microsoft.com/office/officeart/2005/8/layout/chevron1"/>
    <dgm:cxn modelId="{48F54990-D988-4AFA-9A74-33D681B29935}" type="presOf" srcId="{A9037DF4-020A-4A29-9A16-87133ECA3CDE}" destId="{E9014802-3723-4D28-908F-026C90E4F73E}"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C83CCB96-34DC-4656-94AA-2AF50C0087AA}" type="presOf" srcId="{204CF97E-7C7B-403D-846D-F4B489C3D11E}" destId="{696D037E-262F-4588-956C-BED9E5F30918}" srcOrd="0" destOrd="0" presId="urn:microsoft.com/office/officeart/2005/8/layout/chevron1"/>
    <dgm:cxn modelId="{4E7850BF-DC2F-4A7B-A8D5-D90520835956}" type="presOf" srcId="{1230D929-599A-4D2C-942A-2CC0BC7CAB51}" destId="{D2AACEE6-C5FD-4240-B414-4FB5C93DF4CD}"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DB384AE4-61AE-43A8-9DE4-BD031FF451F9}" srcId="{7FC7B31E-77D9-457B-A21F-C71EC93B3B2E}" destId="{A9037DF4-020A-4A29-9A16-87133ECA3CDE}" srcOrd="3" destOrd="0" parTransId="{66A13522-A01C-480E-B323-034A8F467525}" sibTransId="{5989F8C2-A2AD-48CE-BEDC-FD0EC753D9DE}"/>
    <dgm:cxn modelId="{7B777C7E-5899-4E42-BB68-59DA51BAB1D0}" type="presOf" srcId="{A4684206-B71E-49B0-A81F-6AAF60F35946}" destId="{57624FA0-1144-4A99-A209-46EA9C8E05BC}" srcOrd="0" destOrd="0" presId="urn:microsoft.com/office/officeart/2005/8/layout/chevron1"/>
    <dgm:cxn modelId="{1E55CB6B-206A-4480-982C-AEE853BDD3BF}" type="presOf" srcId="{6F1D9560-30F7-4901-BBA3-2B8A3F9FCF19}" destId="{AEBBE919-B782-420F-B15B-5FC923C582C8}"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6A083942-4B62-4036-BAC1-EC6CD8C7FB9B}" type="presOf" srcId="{7FC7B31E-77D9-457B-A21F-C71EC93B3B2E}" destId="{F6A610E3-D799-4019-AECC-E7324A926F72}" srcOrd="0" destOrd="0" presId="urn:microsoft.com/office/officeart/2005/8/layout/chevron1"/>
    <dgm:cxn modelId="{543571EE-6F79-4545-8472-D1C46992611A}" type="presParOf" srcId="{F6A610E3-D799-4019-AECC-E7324A926F72}" destId="{696D037E-262F-4588-956C-BED9E5F30918}" srcOrd="0" destOrd="0" presId="urn:microsoft.com/office/officeart/2005/8/layout/chevron1"/>
    <dgm:cxn modelId="{A678D1CE-93EB-49BF-8D53-529ED401205D}" type="presParOf" srcId="{F6A610E3-D799-4019-AECC-E7324A926F72}" destId="{DAA3DC53-80A6-4498-8D40-233E4271B9E5}" srcOrd="1" destOrd="0" presId="urn:microsoft.com/office/officeart/2005/8/layout/chevron1"/>
    <dgm:cxn modelId="{CAFD2AA8-3A48-4728-AD71-763C97356B3F}" type="presParOf" srcId="{F6A610E3-D799-4019-AECC-E7324A926F72}" destId="{D7174C0F-AD56-411D-AD51-529CB8CC3CBF}" srcOrd="2" destOrd="0" presId="urn:microsoft.com/office/officeart/2005/8/layout/chevron1"/>
    <dgm:cxn modelId="{A8976B50-01EC-4EE1-9B70-1E23C126358C}" type="presParOf" srcId="{F6A610E3-D799-4019-AECC-E7324A926F72}" destId="{C45F1F6F-83ED-4D23-B351-BBB5076820EA}" srcOrd="3" destOrd="0" presId="urn:microsoft.com/office/officeart/2005/8/layout/chevron1"/>
    <dgm:cxn modelId="{6A62F389-BAC9-40E8-B966-C5F3A2A7476E}" type="presParOf" srcId="{F6A610E3-D799-4019-AECC-E7324A926F72}" destId="{AEBBE919-B782-420F-B15B-5FC923C582C8}" srcOrd="4" destOrd="0" presId="urn:microsoft.com/office/officeart/2005/8/layout/chevron1"/>
    <dgm:cxn modelId="{82AC95EE-A7E5-4DEA-A5D6-8CFCE1FC4D74}" type="presParOf" srcId="{F6A610E3-D799-4019-AECC-E7324A926F72}" destId="{02DCAE6F-16D9-4893-ABA4-55B220052ECF}" srcOrd="5" destOrd="0" presId="urn:microsoft.com/office/officeart/2005/8/layout/chevron1"/>
    <dgm:cxn modelId="{8EE9EEA8-74C0-48B7-AE5E-27AFE0BB336B}" type="presParOf" srcId="{F6A610E3-D799-4019-AECC-E7324A926F72}" destId="{E9014802-3723-4D28-908F-026C90E4F73E}" srcOrd="6" destOrd="0" presId="urn:microsoft.com/office/officeart/2005/8/layout/chevron1"/>
    <dgm:cxn modelId="{A4F28306-1EE4-4174-A0AA-22170E521927}" type="presParOf" srcId="{F6A610E3-D799-4019-AECC-E7324A926F72}" destId="{25B51AD7-FB68-4E96-B4CB-2A4A8D75F6F6}" srcOrd="7" destOrd="0" presId="urn:microsoft.com/office/officeart/2005/8/layout/chevron1"/>
    <dgm:cxn modelId="{3C80B5C3-83CC-4D48-924C-74ED28E88FED}" type="presParOf" srcId="{F6A610E3-D799-4019-AECC-E7324A926F72}" destId="{57624FA0-1144-4A99-A209-46EA9C8E05BC}" srcOrd="8" destOrd="0" presId="urn:microsoft.com/office/officeart/2005/8/layout/chevron1"/>
    <dgm:cxn modelId="{300B34B1-AB5A-4526-A2D9-538832874193}" type="presParOf" srcId="{F6A610E3-D799-4019-AECC-E7324A926F72}" destId="{C9203341-F9CA-4A69-BCCB-7A09A96C5C3E}" srcOrd="9" destOrd="0" presId="urn:microsoft.com/office/officeart/2005/8/layout/chevron1"/>
    <dgm:cxn modelId="{BE7BC9F6-368C-4AEA-A505-D7ED4C19E143}"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D19A2CDE-A229-4DAC-9DD9-5F25C1CE497F}" srcId="{7FC7B31E-77D9-457B-A21F-C71EC93B3B2E}" destId="{ADB76929-2C6B-41F6-AC44-4BCF9AF994E4}" srcOrd="1" destOrd="0" parTransId="{89D607AE-6624-4781-9743-CFA8560006A3}" sibTransId="{F3FA9E67-E1E5-4421-8141-D8DE2F5E8825}"/>
    <dgm:cxn modelId="{A36C3CC8-1A72-494F-8BFA-52B370127CB4}" srcId="{7FC7B31E-77D9-457B-A21F-C71EC93B3B2E}" destId="{1230D929-599A-4D2C-942A-2CC0BC7CAB51}" srcOrd="5" destOrd="0" parTransId="{A3B13D4C-7412-4E0B-8B6E-1C41A0A2576C}" sibTransId="{830AA264-982D-4FCE-AF31-1F623063E993}"/>
    <dgm:cxn modelId="{77EA2EB6-5E5D-4554-8CAF-7A0C873F8152}" type="presOf" srcId="{204CF97E-7C7B-403D-846D-F4B489C3D11E}" destId="{696D037E-262F-4588-956C-BED9E5F30918}"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C9261F93-D222-41FA-A875-AE1C7FA4155B}" type="presOf" srcId="{1230D929-599A-4D2C-942A-2CC0BC7CAB51}" destId="{D2AACEE6-C5FD-4240-B414-4FB5C93DF4CD}" srcOrd="0" destOrd="0" presId="urn:microsoft.com/office/officeart/2005/8/layout/chevron1"/>
    <dgm:cxn modelId="{10F03CCC-2509-4B81-ACD3-4BDB0E127440}" type="presOf" srcId="{A4684206-B71E-49B0-A81F-6AAF60F35946}" destId="{57624FA0-1144-4A99-A209-46EA9C8E05BC}" srcOrd="0" destOrd="0" presId="urn:microsoft.com/office/officeart/2005/8/layout/chevron1"/>
    <dgm:cxn modelId="{F8BFDB89-9473-42EB-A820-6FEA3894FA56}" type="presOf" srcId="{7FC7B31E-77D9-457B-A21F-C71EC93B3B2E}" destId="{F6A610E3-D799-4019-AECC-E7324A926F72}" srcOrd="0" destOrd="0" presId="urn:microsoft.com/office/officeart/2005/8/layout/chevron1"/>
    <dgm:cxn modelId="{B1AC7460-217B-41C2-B2D2-B528146F3B8E}" srcId="{7FC7B31E-77D9-457B-A21F-C71EC93B3B2E}" destId="{6F1D9560-30F7-4901-BBA3-2B8A3F9FCF19}" srcOrd="2" destOrd="0" parTransId="{F3ACBA97-F7BB-49D8-BA16-4CFB0C10C86C}" sibTransId="{F9911C66-16AC-43F2-AE36-4E6924773341}"/>
    <dgm:cxn modelId="{CF69E9FD-8CAE-40C0-A5CD-818146C5C81E}" type="presOf" srcId="{6F1D9560-30F7-4901-BBA3-2B8A3F9FCF19}" destId="{AEBBE919-B782-420F-B15B-5FC923C582C8}" srcOrd="0" destOrd="0" presId="urn:microsoft.com/office/officeart/2005/8/layout/chevron1"/>
    <dgm:cxn modelId="{DB384AE4-61AE-43A8-9DE4-BD031FF451F9}" srcId="{7FC7B31E-77D9-457B-A21F-C71EC93B3B2E}" destId="{A9037DF4-020A-4A29-9A16-87133ECA3CDE}" srcOrd="3" destOrd="0" parTransId="{66A13522-A01C-480E-B323-034A8F467525}" sibTransId="{5989F8C2-A2AD-48CE-BEDC-FD0EC753D9DE}"/>
    <dgm:cxn modelId="{AD2AFB50-060D-48A2-9A29-63FB3E501F85}" srcId="{7FC7B31E-77D9-457B-A21F-C71EC93B3B2E}" destId="{204CF97E-7C7B-403D-846D-F4B489C3D11E}" srcOrd="0" destOrd="0" parTransId="{B8645D9A-B31E-4FC5-B908-DD8317DD2D72}" sibTransId="{4C101A87-2316-4FC1-A5CC-E467F49231A9}"/>
    <dgm:cxn modelId="{CC30D59D-C15C-4C92-B542-E1467B9F1A3C}" type="presOf" srcId="{ADB76929-2C6B-41F6-AC44-4BCF9AF994E4}" destId="{D7174C0F-AD56-411D-AD51-529CB8CC3CBF}" srcOrd="0" destOrd="0" presId="urn:microsoft.com/office/officeart/2005/8/layout/chevron1"/>
    <dgm:cxn modelId="{2FA0B804-5233-4E56-A4BF-2B3FC10355E6}" type="presOf" srcId="{A9037DF4-020A-4A29-9A16-87133ECA3CDE}" destId="{E9014802-3723-4D28-908F-026C90E4F73E}" srcOrd="0" destOrd="0" presId="urn:microsoft.com/office/officeart/2005/8/layout/chevron1"/>
    <dgm:cxn modelId="{48DADAFF-992F-4940-B1D8-CA0048214D37}" type="presParOf" srcId="{F6A610E3-D799-4019-AECC-E7324A926F72}" destId="{696D037E-262F-4588-956C-BED9E5F30918}" srcOrd="0" destOrd="0" presId="urn:microsoft.com/office/officeart/2005/8/layout/chevron1"/>
    <dgm:cxn modelId="{9F058CFF-C3AD-4F22-AA32-7EB3C6B99F73}" type="presParOf" srcId="{F6A610E3-D799-4019-AECC-E7324A926F72}" destId="{DAA3DC53-80A6-4498-8D40-233E4271B9E5}" srcOrd="1" destOrd="0" presId="urn:microsoft.com/office/officeart/2005/8/layout/chevron1"/>
    <dgm:cxn modelId="{100F07B5-DD73-4672-AAA7-E973A1866489}" type="presParOf" srcId="{F6A610E3-D799-4019-AECC-E7324A926F72}" destId="{D7174C0F-AD56-411D-AD51-529CB8CC3CBF}" srcOrd="2" destOrd="0" presId="urn:microsoft.com/office/officeart/2005/8/layout/chevron1"/>
    <dgm:cxn modelId="{EB0748AB-CFA4-46A1-A74E-8EBC9309C482}" type="presParOf" srcId="{F6A610E3-D799-4019-AECC-E7324A926F72}" destId="{C45F1F6F-83ED-4D23-B351-BBB5076820EA}" srcOrd="3" destOrd="0" presId="urn:microsoft.com/office/officeart/2005/8/layout/chevron1"/>
    <dgm:cxn modelId="{ABD2391F-20C7-44F2-A217-7D7D192491D1}" type="presParOf" srcId="{F6A610E3-D799-4019-AECC-E7324A926F72}" destId="{AEBBE919-B782-420F-B15B-5FC923C582C8}" srcOrd="4" destOrd="0" presId="urn:microsoft.com/office/officeart/2005/8/layout/chevron1"/>
    <dgm:cxn modelId="{FE243090-7F78-4B07-AB3D-C7F99D92B58F}" type="presParOf" srcId="{F6A610E3-D799-4019-AECC-E7324A926F72}" destId="{02DCAE6F-16D9-4893-ABA4-55B220052ECF}" srcOrd="5" destOrd="0" presId="urn:microsoft.com/office/officeart/2005/8/layout/chevron1"/>
    <dgm:cxn modelId="{0280007F-04F0-45C0-A960-B2FA7A68AEA0}" type="presParOf" srcId="{F6A610E3-D799-4019-AECC-E7324A926F72}" destId="{E9014802-3723-4D28-908F-026C90E4F73E}" srcOrd="6" destOrd="0" presId="urn:microsoft.com/office/officeart/2005/8/layout/chevron1"/>
    <dgm:cxn modelId="{C32B81EB-7AFE-4EDE-B422-76F05EF16C62}" type="presParOf" srcId="{F6A610E3-D799-4019-AECC-E7324A926F72}" destId="{25B51AD7-FB68-4E96-B4CB-2A4A8D75F6F6}" srcOrd="7" destOrd="0" presId="urn:microsoft.com/office/officeart/2005/8/layout/chevron1"/>
    <dgm:cxn modelId="{6BA12456-EC4E-4103-8862-ADEDC8BEEC65}" type="presParOf" srcId="{F6A610E3-D799-4019-AECC-E7324A926F72}" destId="{57624FA0-1144-4A99-A209-46EA9C8E05BC}" srcOrd="8" destOrd="0" presId="urn:microsoft.com/office/officeart/2005/8/layout/chevron1"/>
    <dgm:cxn modelId="{72D706D0-4600-4286-94C5-707C635F7C87}" type="presParOf" srcId="{F6A610E3-D799-4019-AECC-E7324A926F72}" destId="{C9203341-F9CA-4A69-BCCB-7A09A96C5C3E}" srcOrd="9" destOrd="0" presId="urn:microsoft.com/office/officeart/2005/8/layout/chevron1"/>
    <dgm:cxn modelId="{BBEA4BDD-937A-4FF6-ABFF-3144B3C2CDCD}"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7FC7B31E-77D9-457B-A21F-C71EC93B3B2E}" type="doc">
      <dgm:prSet loTypeId="urn:microsoft.com/office/officeart/2005/8/layout/chevron1" loCatId="process" qsTypeId="urn:microsoft.com/office/officeart/2005/8/quickstyle/3d4" qsCatId="3D" csTypeId="urn:microsoft.com/office/officeart/2005/8/colors/accent1_2" csCatId="accent1" phldr="1"/>
      <dgm:spPr/>
    </dgm:pt>
    <dgm:pt modelId="{204CF97E-7C7B-403D-846D-F4B489C3D11E}">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Introduction</a:t>
          </a:r>
          <a:endParaRPr lang="zh-CN" altLang="en-US" sz="1400" b="1" dirty="0">
            <a:solidFill>
              <a:schemeClr val="tx1"/>
            </a:solidFill>
          </a:endParaRPr>
        </a:p>
      </dgm:t>
    </dgm:pt>
    <dgm:pt modelId="{B8645D9A-B31E-4FC5-B908-DD8317DD2D72}" type="parTrans" cxnId="{AD2AFB50-060D-48A2-9A29-63FB3E501F85}">
      <dgm:prSet/>
      <dgm:spPr/>
      <dgm:t>
        <a:bodyPr/>
        <a:lstStyle/>
        <a:p>
          <a:endParaRPr lang="zh-CN" altLang="en-US"/>
        </a:p>
      </dgm:t>
    </dgm:pt>
    <dgm:pt modelId="{4C101A87-2316-4FC1-A5CC-E467F49231A9}" type="sibTrans" cxnId="{AD2AFB50-060D-48A2-9A29-63FB3E501F85}">
      <dgm:prSet/>
      <dgm:spPr/>
      <dgm:t>
        <a:bodyPr/>
        <a:lstStyle/>
        <a:p>
          <a:endParaRPr lang="zh-CN" altLang="en-US"/>
        </a:p>
      </dgm:t>
    </dgm:pt>
    <dgm:pt modelId="{ADB76929-2C6B-41F6-AC44-4BCF9AF994E4}">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Benefits</a:t>
          </a:r>
          <a:r>
            <a:rPr lang="en-US" altLang="zh-CN" sz="1400" dirty="0" smtClean="0">
              <a:solidFill>
                <a:schemeClr val="tx1"/>
              </a:solidFill>
            </a:rPr>
            <a:t> </a:t>
          </a:r>
          <a:endParaRPr lang="zh-CN" altLang="en-US" sz="1400" dirty="0">
            <a:solidFill>
              <a:schemeClr val="tx1"/>
            </a:solidFill>
          </a:endParaRPr>
        </a:p>
      </dgm:t>
    </dgm:pt>
    <dgm:pt modelId="{89D607AE-6624-4781-9743-CFA8560006A3}" type="parTrans" cxnId="{D19A2CDE-A229-4DAC-9DD9-5F25C1CE497F}">
      <dgm:prSet/>
      <dgm:spPr/>
      <dgm:t>
        <a:bodyPr/>
        <a:lstStyle/>
        <a:p>
          <a:endParaRPr lang="zh-CN" altLang="en-US"/>
        </a:p>
      </dgm:t>
    </dgm:pt>
    <dgm:pt modelId="{F3FA9E67-E1E5-4421-8141-D8DE2F5E8825}" type="sibTrans" cxnId="{D19A2CDE-A229-4DAC-9DD9-5F25C1CE497F}">
      <dgm:prSet/>
      <dgm:spPr/>
      <dgm:t>
        <a:bodyPr/>
        <a:lstStyle/>
        <a:p>
          <a:endParaRPr lang="zh-CN" altLang="en-US"/>
        </a:p>
      </dgm:t>
    </dgm:pt>
    <dgm:pt modelId="{6F1D9560-30F7-4901-BBA3-2B8A3F9FCF19}">
      <dgm:prSet phldrT="[文本]" custT="1">
        <dgm:style>
          <a:lnRef idx="3">
            <a:schemeClr val="lt1"/>
          </a:lnRef>
          <a:fillRef idx="1">
            <a:schemeClr val="accent1"/>
          </a:fillRef>
          <a:effectRef idx="1">
            <a:schemeClr val="accent1"/>
          </a:effectRef>
          <a:fontRef idx="minor">
            <a:schemeClr val="lt1"/>
          </a:fontRef>
        </dgm:style>
      </dgm:prSet>
      <dgm:spPr/>
      <dgm:t>
        <a:bodyPr/>
        <a:lstStyle/>
        <a:p>
          <a:r>
            <a:rPr lang="en-US" altLang="zh-CN" sz="1400" b="1" dirty="0" smtClean="0">
              <a:solidFill>
                <a:schemeClr val="tx1"/>
              </a:solidFill>
            </a:rPr>
            <a:t>Valuation</a:t>
          </a:r>
          <a:endParaRPr lang="zh-CN" altLang="en-US" sz="1400" b="1" dirty="0">
            <a:solidFill>
              <a:schemeClr val="tx1"/>
            </a:solidFill>
          </a:endParaRPr>
        </a:p>
      </dgm:t>
    </dgm:pt>
    <dgm:pt modelId="{F3ACBA97-F7BB-49D8-BA16-4CFB0C10C86C}" type="parTrans" cxnId="{B1AC7460-217B-41C2-B2D2-B528146F3B8E}">
      <dgm:prSet/>
      <dgm:spPr/>
      <dgm:t>
        <a:bodyPr/>
        <a:lstStyle/>
        <a:p>
          <a:endParaRPr lang="zh-CN" altLang="en-US"/>
        </a:p>
      </dgm:t>
    </dgm:pt>
    <dgm:pt modelId="{F9911C66-16AC-43F2-AE36-4E6924773341}" type="sibTrans" cxnId="{B1AC7460-217B-41C2-B2D2-B528146F3B8E}">
      <dgm:prSet/>
      <dgm:spPr/>
      <dgm:t>
        <a:bodyPr/>
        <a:lstStyle/>
        <a:p>
          <a:endParaRPr lang="zh-CN" altLang="en-US"/>
        </a:p>
      </dgm:t>
    </dgm:pt>
    <dgm:pt modelId="{1230D929-599A-4D2C-942A-2CC0BC7CAB51}">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err="1" smtClean="0">
              <a:solidFill>
                <a:schemeClr val="tx1"/>
              </a:solidFill>
            </a:rPr>
            <a:t>Riocan</a:t>
          </a:r>
          <a:endParaRPr lang="zh-CN" altLang="en-US" b="1" dirty="0">
            <a:solidFill>
              <a:schemeClr val="tx1"/>
            </a:solidFill>
          </a:endParaRPr>
        </a:p>
      </dgm:t>
    </dgm:pt>
    <dgm:pt modelId="{A3B13D4C-7412-4E0B-8B6E-1C41A0A2576C}" type="parTrans" cxnId="{A36C3CC8-1A72-494F-8BFA-52B370127CB4}">
      <dgm:prSet/>
      <dgm:spPr/>
      <dgm:t>
        <a:bodyPr/>
        <a:lstStyle/>
        <a:p>
          <a:endParaRPr lang="zh-CN" altLang="en-US"/>
        </a:p>
      </dgm:t>
    </dgm:pt>
    <dgm:pt modelId="{830AA264-982D-4FCE-AF31-1F623063E993}" type="sibTrans" cxnId="{A36C3CC8-1A72-494F-8BFA-52B370127CB4}">
      <dgm:prSet/>
      <dgm:spPr/>
      <dgm:t>
        <a:bodyPr/>
        <a:lstStyle/>
        <a:p>
          <a:endParaRPr lang="zh-CN" altLang="en-US"/>
        </a:p>
      </dgm:t>
    </dgm:pt>
    <dgm:pt modelId="{A4684206-B71E-49B0-A81F-6AAF60F35946}">
      <dgm:prSet>
        <dgm:style>
          <a:lnRef idx="3">
            <a:schemeClr val="lt1"/>
          </a:lnRef>
          <a:fillRef idx="1">
            <a:schemeClr val="accent1"/>
          </a:fillRef>
          <a:effectRef idx="1">
            <a:schemeClr val="accent1"/>
          </a:effectRef>
          <a:fontRef idx="minor">
            <a:schemeClr val="lt1"/>
          </a:fontRef>
        </dgm:style>
      </dgm:prSet>
      <dgm:spPr>
        <a:solidFill>
          <a:srgbClr val="FF0000"/>
        </a:solidFill>
      </dgm:spPr>
      <dgm:t>
        <a:bodyPr/>
        <a:lstStyle/>
        <a:p>
          <a:r>
            <a:rPr lang="en-US" altLang="zh-CN" b="1" dirty="0" smtClean="0">
              <a:solidFill>
                <a:schemeClr val="tx1"/>
              </a:solidFill>
            </a:rPr>
            <a:t>H&amp;R</a:t>
          </a:r>
          <a:endParaRPr lang="zh-CN" altLang="en-US" b="1" dirty="0">
            <a:solidFill>
              <a:schemeClr val="tx1"/>
            </a:solidFill>
          </a:endParaRPr>
        </a:p>
      </dgm:t>
    </dgm:pt>
    <dgm:pt modelId="{54D4C13A-40E2-4658-8B3B-F0F9E38E0651}" type="parTrans" cxnId="{B3B6538B-5933-47BB-A433-AA0941B84471}">
      <dgm:prSet/>
      <dgm:spPr/>
      <dgm:t>
        <a:bodyPr/>
        <a:lstStyle/>
        <a:p>
          <a:endParaRPr lang="zh-CN" altLang="en-US"/>
        </a:p>
      </dgm:t>
    </dgm:pt>
    <dgm:pt modelId="{795102AA-A39D-4415-8A71-698CA9F373F6}" type="sibTrans" cxnId="{B3B6538B-5933-47BB-A433-AA0941B84471}">
      <dgm:prSet/>
      <dgm:spPr/>
      <dgm:t>
        <a:bodyPr/>
        <a:lstStyle/>
        <a:p>
          <a:endParaRPr lang="zh-CN" altLang="en-US"/>
        </a:p>
      </dgm:t>
    </dgm:pt>
    <dgm:pt modelId="{A9037DF4-020A-4A29-9A16-87133ECA3CDE}">
      <dgm:prSet>
        <dgm:style>
          <a:lnRef idx="3">
            <a:schemeClr val="lt1"/>
          </a:lnRef>
          <a:fillRef idx="1">
            <a:schemeClr val="accent1"/>
          </a:fillRef>
          <a:effectRef idx="1">
            <a:schemeClr val="accent1"/>
          </a:effectRef>
          <a:fontRef idx="minor">
            <a:schemeClr val="lt1"/>
          </a:fontRef>
        </dgm:style>
      </dgm:prSet>
      <dgm:spPr/>
      <dgm:t>
        <a:bodyPr/>
        <a:lstStyle/>
        <a:p>
          <a:r>
            <a:rPr lang="en-US" altLang="zh-CN" b="1" dirty="0" smtClean="0">
              <a:solidFill>
                <a:schemeClr val="tx1"/>
              </a:solidFill>
            </a:rPr>
            <a:t>Calloway</a:t>
          </a:r>
          <a:endParaRPr lang="zh-CN" altLang="en-US" b="1" dirty="0">
            <a:solidFill>
              <a:schemeClr val="tx1"/>
            </a:solidFill>
          </a:endParaRPr>
        </a:p>
      </dgm:t>
    </dgm:pt>
    <dgm:pt modelId="{66A13522-A01C-480E-B323-034A8F467525}" type="parTrans" cxnId="{DB384AE4-61AE-43A8-9DE4-BD031FF451F9}">
      <dgm:prSet/>
      <dgm:spPr/>
      <dgm:t>
        <a:bodyPr/>
        <a:lstStyle/>
        <a:p>
          <a:endParaRPr lang="zh-CN" altLang="en-US"/>
        </a:p>
      </dgm:t>
    </dgm:pt>
    <dgm:pt modelId="{5989F8C2-A2AD-48CE-BEDC-FD0EC753D9DE}" type="sibTrans" cxnId="{DB384AE4-61AE-43A8-9DE4-BD031FF451F9}">
      <dgm:prSet/>
      <dgm:spPr/>
      <dgm:t>
        <a:bodyPr/>
        <a:lstStyle/>
        <a:p>
          <a:endParaRPr lang="zh-CN" altLang="en-US"/>
        </a:p>
      </dgm:t>
    </dgm:pt>
    <dgm:pt modelId="{F6A610E3-D799-4019-AECC-E7324A926F72}" type="pres">
      <dgm:prSet presAssocID="{7FC7B31E-77D9-457B-A21F-C71EC93B3B2E}" presName="Name0" presStyleCnt="0">
        <dgm:presLayoutVars>
          <dgm:dir/>
          <dgm:animLvl val="lvl"/>
          <dgm:resizeHandles val="exact"/>
        </dgm:presLayoutVars>
      </dgm:prSet>
      <dgm:spPr/>
    </dgm:pt>
    <dgm:pt modelId="{696D037E-262F-4588-956C-BED9E5F30918}" type="pres">
      <dgm:prSet presAssocID="{204CF97E-7C7B-403D-846D-F4B489C3D11E}" presName="parTxOnly" presStyleLbl="node1" presStyleIdx="0" presStyleCnt="6" custScaleX="122256">
        <dgm:presLayoutVars>
          <dgm:chMax val="0"/>
          <dgm:chPref val="0"/>
          <dgm:bulletEnabled val="1"/>
        </dgm:presLayoutVars>
      </dgm:prSet>
      <dgm:spPr/>
      <dgm:t>
        <a:bodyPr/>
        <a:lstStyle/>
        <a:p>
          <a:endParaRPr lang="zh-CN" altLang="en-US"/>
        </a:p>
      </dgm:t>
    </dgm:pt>
    <dgm:pt modelId="{DAA3DC53-80A6-4498-8D40-233E4271B9E5}" type="pres">
      <dgm:prSet presAssocID="{4C101A87-2316-4FC1-A5CC-E467F49231A9}" presName="parTxOnlySpace" presStyleCnt="0"/>
      <dgm:spPr/>
    </dgm:pt>
    <dgm:pt modelId="{D7174C0F-AD56-411D-AD51-529CB8CC3CBF}" type="pres">
      <dgm:prSet presAssocID="{ADB76929-2C6B-41F6-AC44-4BCF9AF994E4}" presName="parTxOnly" presStyleLbl="node1" presStyleIdx="1" presStyleCnt="6">
        <dgm:presLayoutVars>
          <dgm:chMax val="0"/>
          <dgm:chPref val="0"/>
          <dgm:bulletEnabled val="1"/>
        </dgm:presLayoutVars>
      </dgm:prSet>
      <dgm:spPr/>
      <dgm:t>
        <a:bodyPr/>
        <a:lstStyle/>
        <a:p>
          <a:endParaRPr lang="zh-CN" altLang="en-US"/>
        </a:p>
      </dgm:t>
    </dgm:pt>
    <dgm:pt modelId="{C45F1F6F-83ED-4D23-B351-BBB5076820EA}" type="pres">
      <dgm:prSet presAssocID="{F3FA9E67-E1E5-4421-8141-D8DE2F5E8825}" presName="parTxOnlySpace" presStyleCnt="0"/>
      <dgm:spPr/>
    </dgm:pt>
    <dgm:pt modelId="{AEBBE919-B782-420F-B15B-5FC923C582C8}" type="pres">
      <dgm:prSet presAssocID="{6F1D9560-30F7-4901-BBA3-2B8A3F9FCF19}" presName="parTxOnly" presStyleLbl="node1" presStyleIdx="2" presStyleCnt="6" custScaleX="106992">
        <dgm:presLayoutVars>
          <dgm:chMax val="0"/>
          <dgm:chPref val="0"/>
          <dgm:bulletEnabled val="1"/>
        </dgm:presLayoutVars>
      </dgm:prSet>
      <dgm:spPr/>
      <dgm:t>
        <a:bodyPr/>
        <a:lstStyle/>
        <a:p>
          <a:endParaRPr lang="zh-CN" altLang="en-US"/>
        </a:p>
      </dgm:t>
    </dgm:pt>
    <dgm:pt modelId="{02DCAE6F-16D9-4893-ABA4-55B220052ECF}" type="pres">
      <dgm:prSet presAssocID="{F9911C66-16AC-43F2-AE36-4E6924773341}" presName="parTxOnlySpace" presStyleCnt="0"/>
      <dgm:spPr/>
    </dgm:pt>
    <dgm:pt modelId="{E9014802-3723-4D28-908F-026C90E4F73E}" type="pres">
      <dgm:prSet presAssocID="{A9037DF4-020A-4A29-9A16-87133ECA3CDE}" presName="parTxOnly" presStyleLbl="node1" presStyleIdx="3" presStyleCnt="6">
        <dgm:presLayoutVars>
          <dgm:chMax val="0"/>
          <dgm:chPref val="0"/>
          <dgm:bulletEnabled val="1"/>
        </dgm:presLayoutVars>
      </dgm:prSet>
      <dgm:spPr/>
      <dgm:t>
        <a:bodyPr/>
        <a:lstStyle/>
        <a:p>
          <a:endParaRPr lang="zh-CN" altLang="en-US"/>
        </a:p>
      </dgm:t>
    </dgm:pt>
    <dgm:pt modelId="{25B51AD7-FB68-4E96-B4CB-2A4A8D75F6F6}" type="pres">
      <dgm:prSet presAssocID="{5989F8C2-A2AD-48CE-BEDC-FD0EC753D9DE}" presName="parTxOnlySpace" presStyleCnt="0"/>
      <dgm:spPr/>
    </dgm:pt>
    <dgm:pt modelId="{57624FA0-1144-4A99-A209-46EA9C8E05BC}" type="pres">
      <dgm:prSet presAssocID="{A4684206-B71E-49B0-A81F-6AAF60F35946}" presName="parTxOnly" presStyleLbl="node1" presStyleIdx="4" presStyleCnt="6">
        <dgm:presLayoutVars>
          <dgm:chMax val="0"/>
          <dgm:chPref val="0"/>
          <dgm:bulletEnabled val="1"/>
        </dgm:presLayoutVars>
      </dgm:prSet>
      <dgm:spPr/>
      <dgm:t>
        <a:bodyPr/>
        <a:lstStyle/>
        <a:p>
          <a:endParaRPr lang="zh-CN" altLang="en-US"/>
        </a:p>
      </dgm:t>
    </dgm:pt>
    <dgm:pt modelId="{C9203341-F9CA-4A69-BCCB-7A09A96C5C3E}" type="pres">
      <dgm:prSet presAssocID="{795102AA-A39D-4415-8A71-698CA9F373F6}" presName="parTxOnlySpace" presStyleCnt="0"/>
      <dgm:spPr/>
    </dgm:pt>
    <dgm:pt modelId="{D2AACEE6-C5FD-4240-B414-4FB5C93DF4CD}" type="pres">
      <dgm:prSet presAssocID="{1230D929-599A-4D2C-942A-2CC0BC7CAB51}" presName="parTxOnly" presStyleLbl="node1" presStyleIdx="5" presStyleCnt="6" custScaleX="93366">
        <dgm:presLayoutVars>
          <dgm:chMax val="0"/>
          <dgm:chPref val="0"/>
          <dgm:bulletEnabled val="1"/>
        </dgm:presLayoutVars>
      </dgm:prSet>
      <dgm:spPr/>
      <dgm:t>
        <a:bodyPr/>
        <a:lstStyle/>
        <a:p>
          <a:endParaRPr lang="zh-CN" altLang="en-US"/>
        </a:p>
      </dgm:t>
    </dgm:pt>
  </dgm:ptLst>
  <dgm:cxnLst>
    <dgm:cxn modelId="{CD23470E-C3AA-4B2A-9218-56A143669B39}" type="presOf" srcId="{1230D929-599A-4D2C-942A-2CC0BC7CAB51}" destId="{D2AACEE6-C5FD-4240-B414-4FB5C93DF4CD}" srcOrd="0" destOrd="0" presId="urn:microsoft.com/office/officeart/2005/8/layout/chevron1"/>
    <dgm:cxn modelId="{AD2AFB50-060D-48A2-9A29-63FB3E501F85}" srcId="{7FC7B31E-77D9-457B-A21F-C71EC93B3B2E}" destId="{204CF97E-7C7B-403D-846D-F4B489C3D11E}" srcOrd="0" destOrd="0" parTransId="{B8645D9A-B31E-4FC5-B908-DD8317DD2D72}" sibTransId="{4C101A87-2316-4FC1-A5CC-E467F49231A9}"/>
    <dgm:cxn modelId="{B1AC7460-217B-41C2-B2D2-B528146F3B8E}" srcId="{7FC7B31E-77D9-457B-A21F-C71EC93B3B2E}" destId="{6F1D9560-30F7-4901-BBA3-2B8A3F9FCF19}" srcOrd="2" destOrd="0" parTransId="{F3ACBA97-F7BB-49D8-BA16-4CFB0C10C86C}" sibTransId="{F9911C66-16AC-43F2-AE36-4E6924773341}"/>
    <dgm:cxn modelId="{29E09873-D004-4D48-91CC-42B343BE370B}" type="presOf" srcId="{7FC7B31E-77D9-457B-A21F-C71EC93B3B2E}" destId="{F6A610E3-D799-4019-AECC-E7324A926F72}" srcOrd="0" destOrd="0" presId="urn:microsoft.com/office/officeart/2005/8/layout/chevron1"/>
    <dgm:cxn modelId="{D19A2CDE-A229-4DAC-9DD9-5F25C1CE497F}" srcId="{7FC7B31E-77D9-457B-A21F-C71EC93B3B2E}" destId="{ADB76929-2C6B-41F6-AC44-4BCF9AF994E4}" srcOrd="1" destOrd="0" parTransId="{89D607AE-6624-4781-9743-CFA8560006A3}" sibTransId="{F3FA9E67-E1E5-4421-8141-D8DE2F5E8825}"/>
    <dgm:cxn modelId="{A3BB0D8E-EB1E-4CC2-B523-0D2C35087036}" type="presOf" srcId="{A4684206-B71E-49B0-A81F-6AAF60F35946}" destId="{57624FA0-1144-4A99-A209-46EA9C8E05BC}" srcOrd="0" destOrd="0" presId="urn:microsoft.com/office/officeart/2005/8/layout/chevron1"/>
    <dgm:cxn modelId="{B3B6538B-5933-47BB-A433-AA0941B84471}" srcId="{7FC7B31E-77D9-457B-A21F-C71EC93B3B2E}" destId="{A4684206-B71E-49B0-A81F-6AAF60F35946}" srcOrd="4" destOrd="0" parTransId="{54D4C13A-40E2-4658-8B3B-F0F9E38E0651}" sibTransId="{795102AA-A39D-4415-8A71-698CA9F373F6}"/>
    <dgm:cxn modelId="{A36C3CC8-1A72-494F-8BFA-52B370127CB4}" srcId="{7FC7B31E-77D9-457B-A21F-C71EC93B3B2E}" destId="{1230D929-599A-4D2C-942A-2CC0BC7CAB51}" srcOrd="5" destOrd="0" parTransId="{A3B13D4C-7412-4E0B-8B6E-1C41A0A2576C}" sibTransId="{830AA264-982D-4FCE-AF31-1F623063E993}"/>
    <dgm:cxn modelId="{DB384AE4-61AE-43A8-9DE4-BD031FF451F9}" srcId="{7FC7B31E-77D9-457B-A21F-C71EC93B3B2E}" destId="{A9037DF4-020A-4A29-9A16-87133ECA3CDE}" srcOrd="3" destOrd="0" parTransId="{66A13522-A01C-480E-B323-034A8F467525}" sibTransId="{5989F8C2-A2AD-48CE-BEDC-FD0EC753D9DE}"/>
    <dgm:cxn modelId="{4F990688-7D5C-47FA-AAC7-313C5D9196C3}" type="presOf" srcId="{ADB76929-2C6B-41F6-AC44-4BCF9AF994E4}" destId="{D7174C0F-AD56-411D-AD51-529CB8CC3CBF}" srcOrd="0" destOrd="0" presId="urn:microsoft.com/office/officeart/2005/8/layout/chevron1"/>
    <dgm:cxn modelId="{407AF65D-30EF-4531-8B60-C7424E633C3E}" type="presOf" srcId="{A9037DF4-020A-4A29-9A16-87133ECA3CDE}" destId="{E9014802-3723-4D28-908F-026C90E4F73E}" srcOrd="0" destOrd="0" presId="urn:microsoft.com/office/officeart/2005/8/layout/chevron1"/>
    <dgm:cxn modelId="{CDB902FA-58E2-4713-9FBA-CC6CAD18A028}" type="presOf" srcId="{204CF97E-7C7B-403D-846D-F4B489C3D11E}" destId="{696D037E-262F-4588-956C-BED9E5F30918}" srcOrd="0" destOrd="0" presId="urn:microsoft.com/office/officeart/2005/8/layout/chevron1"/>
    <dgm:cxn modelId="{83EBBF52-155D-49B5-BF6A-DD55A4A7C7DC}" type="presOf" srcId="{6F1D9560-30F7-4901-BBA3-2B8A3F9FCF19}" destId="{AEBBE919-B782-420F-B15B-5FC923C582C8}" srcOrd="0" destOrd="0" presId="urn:microsoft.com/office/officeart/2005/8/layout/chevron1"/>
    <dgm:cxn modelId="{D19ACE66-8D87-43D9-B3AC-228893C60EA3}" type="presParOf" srcId="{F6A610E3-D799-4019-AECC-E7324A926F72}" destId="{696D037E-262F-4588-956C-BED9E5F30918}" srcOrd="0" destOrd="0" presId="urn:microsoft.com/office/officeart/2005/8/layout/chevron1"/>
    <dgm:cxn modelId="{473F0A16-9DFC-45AE-A2CD-6DE630298EED}" type="presParOf" srcId="{F6A610E3-D799-4019-AECC-E7324A926F72}" destId="{DAA3DC53-80A6-4498-8D40-233E4271B9E5}" srcOrd="1" destOrd="0" presId="urn:microsoft.com/office/officeart/2005/8/layout/chevron1"/>
    <dgm:cxn modelId="{B43394E7-560A-4F86-ADD4-EB7C7A21E2AD}" type="presParOf" srcId="{F6A610E3-D799-4019-AECC-E7324A926F72}" destId="{D7174C0F-AD56-411D-AD51-529CB8CC3CBF}" srcOrd="2" destOrd="0" presId="urn:microsoft.com/office/officeart/2005/8/layout/chevron1"/>
    <dgm:cxn modelId="{F41AFE02-D245-448F-8DC6-0FBB2BFBD87F}" type="presParOf" srcId="{F6A610E3-D799-4019-AECC-E7324A926F72}" destId="{C45F1F6F-83ED-4D23-B351-BBB5076820EA}" srcOrd="3" destOrd="0" presId="urn:microsoft.com/office/officeart/2005/8/layout/chevron1"/>
    <dgm:cxn modelId="{B879CAF6-0118-476E-B34D-7F0A1F642625}" type="presParOf" srcId="{F6A610E3-D799-4019-AECC-E7324A926F72}" destId="{AEBBE919-B782-420F-B15B-5FC923C582C8}" srcOrd="4" destOrd="0" presId="urn:microsoft.com/office/officeart/2005/8/layout/chevron1"/>
    <dgm:cxn modelId="{F07D07F3-7B29-4224-8BDF-9D5058842E43}" type="presParOf" srcId="{F6A610E3-D799-4019-AECC-E7324A926F72}" destId="{02DCAE6F-16D9-4893-ABA4-55B220052ECF}" srcOrd="5" destOrd="0" presId="urn:microsoft.com/office/officeart/2005/8/layout/chevron1"/>
    <dgm:cxn modelId="{2E6BDB3F-A2F1-4BE5-BD70-5D6A8D0198CA}" type="presParOf" srcId="{F6A610E3-D799-4019-AECC-E7324A926F72}" destId="{E9014802-3723-4D28-908F-026C90E4F73E}" srcOrd="6" destOrd="0" presId="urn:microsoft.com/office/officeart/2005/8/layout/chevron1"/>
    <dgm:cxn modelId="{57661E5D-99A6-4BF9-BC33-4B86DB830BB5}" type="presParOf" srcId="{F6A610E3-D799-4019-AECC-E7324A926F72}" destId="{25B51AD7-FB68-4E96-B4CB-2A4A8D75F6F6}" srcOrd="7" destOrd="0" presId="urn:microsoft.com/office/officeart/2005/8/layout/chevron1"/>
    <dgm:cxn modelId="{F3CF467A-FA7F-4538-B271-338F737FAB06}" type="presParOf" srcId="{F6A610E3-D799-4019-AECC-E7324A926F72}" destId="{57624FA0-1144-4A99-A209-46EA9C8E05BC}" srcOrd="8" destOrd="0" presId="urn:microsoft.com/office/officeart/2005/8/layout/chevron1"/>
    <dgm:cxn modelId="{B5180D4F-7BD4-4A8D-BB24-90737F788EB1}" type="presParOf" srcId="{F6A610E3-D799-4019-AECC-E7324A926F72}" destId="{C9203341-F9CA-4A69-BCCB-7A09A96C5C3E}" srcOrd="9" destOrd="0" presId="urn:microsoft.com/office/officeart/2005/8/layout/chevron1"/>
    <dgm:cxn modelId="{010D594A-1C77-48A1-B86D-932D5A7EA50D}" type="presParOf" srcId="{F6A610E3-D799-4019-AECC-E7324A926F72}" destId="{D2AACEE6-C5FD-4240-B414-4FB5C93DF4CD}" srcOrd="1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10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1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1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1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14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316A587-EB8E-4A09-97B7-CB6616CE5A10}">
      <dsp:nvSpPr>
        <dsp:cNvPr id="0" name=""/>
        <dsp:cNvSpPr/>
      </dsp:nvSpPr>
      <dsp:spPr>
        <a:xfrm>
          <a:off x="0" y="315382"/>
          <a:ext cx="8219256" cy="504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9A7376-B268-4904-9294-BAA9240CC051}">
      <dsp:nvSpPr>
        <dsp:cNvPr id="0" name=""/>
        <dsp:cNvSpPr/>
      </dsp:nvSpPr>
      <dsp:spPr>
        <a:xfrm>
          <a:off x="504058" y="144019"/>
          <a:ext cx="5753479" cy="590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468" tIns="0" rIns="217468" bIns="0" numCol="1" spcCol="1270" anchor="ctr" anchorCtr="0">
          <a:noAutofit/>
        </a:bodyPr>
        <a:lstStyle/>
        <a:p>
          <a:pPr lvl="0" algn="l" defTabSz="889000">
            <a:lnSpc>
              <a:spcPct val="90000"/>
            </a:lnSpc>
            <a:spcBef>
              <a:spcPct val="0"/>
            </a:spcBef>
            <a:spcAft>
              <a:spcPct val="35000"/>
            </a:spcAft>
          </a:pPr>
          <a:r>
            <a:rPr lang="en-CA" sz="2000" i="1" kern="1200" dirty="0" smtClean="0"/>
            <a:t>High yield through regular distributions (monthly)</a:t>
          </a:r>
          <a:endParaRPr lang="en-CA" sz="2000" i="1" kern="1200" dirty="0"/>
        </a:p>
      </dsp:txBody>
      <dsp:txXfrm>
        <a:off x="504058" y="144019"/>
        <a:ext cx="5753479" cy="590400"/>
      </dsp:txXfrm>
    </dsp:sp>
    <dsp:sp modelId="{17F6A20A-6770-4DDF-BCE3-3C19FDDAFD18}">
      <dsp:nvSpPr>
        <dsp:cNvPr id="0" name=""/>
        <dsp:cNvSpPr/>
      </dsp:nvSpPr>
      <dsp:spPr>
        <a:xfrm>
          <a:off x="0" y="1222583"/>
          <a:ext cx="8219256" cy="504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3B7873-D36C-4509-9A9A-DE2FFD794F5D}">
      <dsp:nvSpPr>
        <dsp:cNvPr id="0" name=""/>
        <dsp:cNvSpPr/>
      </dsp:nvSpPr>
      <dsp:spPr>
        <a:xfrm>
          <a:off x="504058" y="936103"/>
          <a:ext cx="5753479" cy="590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468" tIns="0" rIns="217468" bIns="0" numCol="1" spcCol="1270" anchor="ctr" anchorCtr="0">
          <a:noAutofit/>
        </a:bodyPr>
        <a:lstStyle/>
        <a:p>
          <a:pPr lvl="0" algn="l" defTabSz="889000">
            <a:lnSpc>
              <a:spcPct val="90000"/>
            </a:lnSpc>
            <a:spcBef>
              <a:spcPct val="0"/>
            </a:spcBef>
            <a:spcAft>
              <a:spcPct val="35000"/>
            </a:spcAft>
          </a:pPr>
          <a:r>
            <a:rPr lang="en-CA" sz="2000" i="1" kern="1200" dirty="0" smtClean="0"/>
            <a:t>Capital appreciation</a:t>
          </a:r>
          <a:endParaRPr lang="en-CA" sz="2000" i="1" kern="1200" dirty="0"/>
        </a:p>
      </dsp:txBody>
      <dsp:txXfrm>
        <a:off x="504058" y="936103"/>
        <a:ext cx="5753479" cy="590400"/>
      </dsp:txXfrm>
    </dsp:sp>
    <dsp:sp modelId="{1A0B0827-5624-4680-80FA-2113DAABF972}">
      <dsp:nvSpPr>
        <dsp:cNvPr id="0" name=""/>
        <dsp:cNvSpPr/>
      </dsp:nvSpPr>
      <dsp:spPr>
        <a:xfrm>
          <a:off x="0" y="2129783"/>
          <a:ext cx="8219256" cy="504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A6D3AD-4CE4-43A1-8D2B-5837766FA0FD}">
      <dsp:nvSpPr>
        <dsp:cNvPr id="0" name=""/>
        <dsp:cNvSpPr/>
      </dsp:nvSpPr>
      <dsp:spPr>
        <a:xfrm>
          <a:off x="504058" y="1872209"/>
          <a:ext cx="5753479" cy="590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468" tIns="0" rIns="217468" bIns="0" numCol="1" spcCol="1270" anchor="ctr" anchorCtr="0">
          <a:noAutofit/>
        </a:bodyPr>
        <a:lstStyle/>
        <a:p>
          <a:pPr lvl="0" algn="l" defTabSz="889000">
            <a:lnSpc>
              <a:spcPct val="90000"/>
            </a:lnSpc>
            <a:spcBef>
              <a:spcPct val="0"/>
            </a:spcBef>
            <a:spcAft>
              <a:spcPct val="35000"/>
            </a:spcAft>
          </a:pPr>
          <a:r>
            <a:rPr lang="en-CA" sz="2000" i="1" kern="1200" dirty="0" smtClean="0"/>
            <a:t>Taxation</a:t>
          </a:r>
          <a:endParaRPr lang="en-CA" sz="2000" i="1" kern="1200" dirty="0"/>
        </a:p>
      </dsp:txBody>
      <dsp:txXfrm>
        <a:off x="504058" y="1872209"/>
        <a:ext cx="5753479" cy="590400"/>
      </dsp:txXfrm>
    </dsp:sp>
    <dsp:sp modelId="{C262BB94-87A9-4DA1-A32E-96C2686BB7CB}">
      <dsp:nvSpPr>
        <dsp:cNvPr id="0" name=""/>
        <dsp:cNvSpPr/>
      </dsp:nvSpPr>
      <dsp:spPr>
        <a:xfrm>
          <a:off x="0" y="3036983"/>
          <a:ext cx="8219256" cy="504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2372FF-4922-46A6-BB42-B392B161AEEA}">
      <dsp:nvSpPr>
        <dsp:cNvPr id="0" name=""/>
        <dsp:cNvSpPr/>
      </dsp:nvSpPr>
      <dsp:spPr>
        <a:xfrm>
          <a:off x="576062" y="2808315"/>
          <a:ext cx="5753479" cy="590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468" tIns="0" rIns="217468" bIns="0" numCol="1" spcCol="1270" anchor="ctr" anchorCtr="0">
          <a:noAutofit/>
        </a:bodyPr>
        <a:lstStyle/>
        <a:p>
          <a:pPr lvl="0" algn="l" defTabSz="889000">
            <a:lnSpc>
              <a:spcPct val="90000"/>
            </a:lnSpc>
            <a:spcBef>
              <a:spcPct val="0"/>
            </a:spcBef>
            <a:spcAft>
              <a:spcPct val="35000"/>
            </a:spcAft>
          </a:pPr>
          <a:r>
            <a:rPr lang="en-CA" sz="2000" i="1" kern="1200" dirty="0" smtClean="0"/>
            <a:t>Market performance: Contractual cash flows</a:t>
          </a:r>
        </a:p>
      </dsp:txBody>
      <dsp:txXfrm>
        <a:off x="576062" y="2808315"/>
        <a:ext cx="5753479" cy="590400"/>
      </dsp:txXfrm>
    </dsp:sp>
    <dsp:sp modelId="{6595553D-7C73-4B0F-A796-C3FA5597BCBC}">
      <dsp:nvSpPr>
        <dsp:cNvPr id="0" name=""/>
        <dsp:cNvSpPr/>
      </dsp:nvSpPr>
      <dsp:spPr>
        <a:xfrm>
          <a:off x="0" y="3944183"/>
          <a:ext cx="8219256" cy="504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A632FB-45F6-4A13-8077-C08BF3F2C585}">
      <dsp:nvSpPr>
        <dsp:cNvPr id="0" name=""/>
        <dsp:cNvSpPr/>
      </dsp:nvSpPr>
      <dsp:spPr>
        <a:xfrm>
          <a:off x="576062" y="3672410"/>
          <a:ext cx="5753479" cy="590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468" tIns="0" rIns="217468" bIns="0" numCol="1" spcCol="1270" anchor="ctr" anchorCtr="0">
          <a:noAutofit/>
        </a:bodyPr>
        <a:lstStyle/>
        <a:p>
          <a:pPr lvl="0" algn="l" defTabSz="889000">
            <a:lnSpc>
              <a:spcPct val="90000"/>
            </a:lnSpc>
            <a:spcBef>
              <a:spcPct val="0"/>
            </a:spcBef>
            <a:spcAft>
              <a:spcPct val="35000"/>
            </a:spcAft>
          </a:pPr>
          <a:r>
            <a:rPr lang="en-CA" sz="2000" i="1" kern="1200" dirty="0" smtClean="0"/>
            <a:t>Focused asset base for stable income </a:t>
          </a:r>
        </a:p>
      </dsp:txBody>
      <dsp:txXfrm>
        <a:off x="576062" y="3672410"/>
        <a:ext cx="5753479" cy="590400"/>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4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5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6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7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8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6D037E-262F-4588-956C-BED9E5F30918}">
      <dsp:nvSpPr>
        <dsp:cNvPr id="0" name=""/>
        <dsp:cNvSpPr/>
      </dsp:nvSpPr>
      <dsp:spPr>
        <a:xfrm>
          <a:off x="2020" y="99119"/>
          <a:ext cx="1951427" cy="638472"/>
        </a:xfrm>
        <a:prstGeom prst="chevron">
          <a:avLst/>
        </a:prstGeom>
        <a:solidFill>
          <a:srgbClr val="FF0000"/>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Introduction</a:t>
          </a:r>
          <a:endParaRPr lang="zh-CN" altLang="en-US" sz="1400" b="1" kern="1200" dirty="0">
            <a:solidFill>
              <a:schemeClr val="tx1"/>
            </a:solidFill>
          </a:endParaRPr>
        </a:p>
      </dsp:txBody>
      <dsp:txXfrm>
        <a:off x="2020" y="99119"/>
        <a:ext cx="1951427" cy="638472"/>
      </dsp:txXfrm>
    </dsp:sp>
    <dsp:sp modelId="{D7174C0F-AD56-411D-AD51-529CB8CC3CBF}">
      <dsp:nvSpPr>
        <dsp:cNvPr id="0" name=""/>
        <dsp:cNvSpPr/>
      </dsp:nvSpPr>
      <dsp:spPr>
        <a:xfrm>
          <a:off x="1793829"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Benefits</a:t>
          </a:r>
          <a:r>
            <a:rPr lang="en-US" altLang="zh-CN" sz="1400" kern="1200" dirty="0" smtClean="0">
              <a:solidFill>
                <a:schemeClr val="tx1"/>
              </a:solidFill>
            </a:rPr>
            <a:t> </a:t>
          </a:r>
          <a:endParaRPr lang="zh-CN" altLang="en-US" sz="1400" kern="1200" dirty="0">
            <a:solidFill>
              <a:schemeClr val="tx1"/>
            </a:solidFill>
          </a:endParaRPr>
        </a:p>
      </dsp:txBody>
      <dsp:txXfrm>
        <a:off x="1793829" y="99119"/>
        <a:ext cx="1596181" cy="638472"/>
      </dsp:txXfrm>
    </dsp:sp>
    <dsp:sp modelId="{AEBBE919-B782-420F-B15B-5FC923C582C8}">
      <dsp:nvSpPr>
        <dsp:cNvPr id="0" name=""/>
        <dsp:cNvSpPr/>
      </dsp:nvSpPr>
      <dsp:spPr>
        <a:xfrm>
          <a:off x="3230393" y="99119"/>
          <a:ext cx="1707786"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Valuation</a:t>
          </a:r>
          <a:endParaRPr lang="zh-CN" altLang="en-US" sz="1400" b="1" kern="1200" dirty="0">
            <a:solidFill>
              <a:schemeClr val="tx1"/>
            </a:solidFill>
          </a:endParaRPr>
        </a:p>
      </dsp:txBody>
      <dsp:txXfrm>
        <a:off x="3230393" y="99119"/>
        <a:ext cx="1707786" cy="638472"/>
      </dsp:txXfrm>
    </dsp:sp>
    <dsp:sp modelId="{E9014802-3723-4D28-908F-026C90E4F73E}">
      <dsp:nvSpPr>
        <dsp:cNvPr id="0" name=""/>
        <dsp:cNvSpPr/>
      </dsp:nvSpPr>
      <dsp:spPr>
        <a:xfrm>
          <a:off x="4778561"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Calloway</a:t>
          </a:r>
          <a:endParaRPr lang="zh-CN" altLang="en-US" sz="1400" b="1" kern="1200" dirty="0">
            <a:solidFill>
              <a:schemeClr val="tx1"/>
            </a:solidFill>
          </a:endParaRPr>
        </a:p>
      </dsp:txBody>
      <dsp:txXfrm>
        <a:off x="4778561" y="99119"/>
        <a:ext cx="1596181" cy="638472"/>
      </dsp:txXfrm>
    </dsp:sp>
    <dsp:sp modelId="{57624FA0-1144-4A99-A209-46EA9C8E05BC}">
      <dsp:nvSpPr>
        <dsp:cNvPr id="0" name=""/>
        <dsp:cNvSpPr/>
      </dsp:nvSpPr>
      <dsp:spPr>
        <a:xfrm>
          <a:off x="6215125" y="99119"/>
          <a:ext cx="1596181"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rPr>
            <a:t>H&amp;R</a:t>
          </a:r>
          <a:endParaRPr lang="zh-CN" altLang="en-US" sz="1400" b="1" kern="1200" dirty="0">
            <a:solidFill>
              <a:schemeClr val="tx1"/>
            </a:solidFill>
          </a:endParaRPr>
        </a:p>
      </dsp:txBody>
      <dsp:txXfrm>
        <a:off x="6215125" y="99119"/>
        <a:ext cx="1596181" cy="638472"/>
      </dsp:txXfrm>
    </dsp:sp>
    <dsp:sp modelId="{D2AACEE6-C5FD-4240-B414-4FB5C93DF4CD}">
      <dsp:nvSpPr>
        <dsp:cNvPr id="0" name=""/>
        <dsp:cNvSpPr/>
      </dsp:nvSpPr>
      <dsp:spPr>
        <a:xfrm>
          <a:off x="7651688" y="99119"/>
          <a:ext cx="1490290" cy="638472"/>
        </a:xfrm>
        <a:prstGeom prst="chevron">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a:scene3d>
          <a:camera prst="orthographicFront"/>
          <a:lightRig rig="chilly"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b="1" kern="1200" dirty="0" err="1" smtClean="0">
              <a:solidFill>
                <a:schemeClr val="tx1"/>
              </a:solidFill>
            </a:rPr>
            <a:t>Riocan</a:t>
          </a:r>
          <a:endParaRPr lang="zh-CN" altLang="en-US" sz="1400" b="1" kern="1200" dirty="0">
            <a:solidFill>
              <a:schemeClr val="tx1"/>
            </a:solidFill>
          </a:endParaRPr>
        </a:p>
      </dsp:txBody>
      <dsp:txXfrm>
        <a:off x="7651688" y="99119"/>
        <a:ext cx="1490290" cy="638472"/>
      </dsp:txXfrm>
    </dsp:sp>
  </dsp:spTree>
</dsp:drawing>
</file>

<file path=ppt/diagrams/drawing9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0.17404</cdr:x>
      <cdr:y>0.33333</cdr:y>
    </cdr:from>
    <cdr:to>
      <cdr:x>0.91093</cdr:x>
      <cdr:y>0.33333</cdr:y>
    </cdr:to>
    <cdr:sp macro="" textlink="">
      <cdr:nvSpPr>
        <cdr:cNvPr id="3" name="Straight Connector 2"/>
        <cdr:cNvSpPr/>
      </cdr:nvSpPr>
      <cdr:spPr>
        <a:xfrm xmlns:a="http://schemas.openxmlformats.org/drawingml/2006/main">
          <a:off x="1547664" y="1656184"/>
          <a:ext cx="6552728" cy="0"/>
        </a:xfrm>
        <a:prstGeom xmlns:a="http://schemas.openxmlformats.org/drawingml/2006/main" prst="line">
          <a:avLst/>
        </a:prstGeom>
        <a:ln xmlns:a="http://schemas.openxmlformats.org/drawingml/2006/main">
          <a:solidFill>
            <a:schemeClr val="accent4"/>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0.80566</cdr:x>
      <cdr:y>0.26087</cdr:y>
    </cdr:from>
    <cdr:to>
      <cdr:x>0.92712</cdr:x>
      <cdr:y>0.31884</cdr:y>
    </cdr:to>
    <cdr:sp macro="" textlink="">
      <cdr:nvSpPr>
        <cdr:cNvPr id="4" name="TextBox 3"/>
        <cdr:cNvSpPr txBox="1"/>
      </cdr:nvSpPr>
      <cdr:spPr>
        <a:xfrm xmlns:a="http://schemas.openxmlformats.org/drawingml/2006/main">
          <a:off x="7164288" y="1296144"/>
          <a:ext cx="108012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100" dirty="0" smtClean="0">
              <a:solidFill>
                <a:schemeClr val="accent4"/>
              </a:solidFill>
            </a:rPr>
            <a:t>Average: 5.6%</a:t>
          </a:r>
          <a:endParaRPr lang="en-CA" sz="1100" dirty="0">
            <a:solidFill>
              <a:schemeClr val="accent4"/>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B373AF-C5D3-4F72-8043-42A482CE70CC}" type="datetimeFigureOut">
              <a:rPr lang="en-CA" smtClean="0"/>
              <a:pPr/>
              <a:t>20/03/2013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28618A-7AD1-404D-AD46-046BB19751E3}" type="slidenum">
              <a:rPr lang="en-CA" smtClean="0"/>
              <a:pPr/>
              <a:t>‹#›</a:t>
            </a:fld>
            <a:endParaRPr lang="en-CA"/>
          </a:p>
        </p:txBody>
      </p:sp>
    </p:spTree>
    <p:extLst>
      <p:ext uri="{BB962C8B-B14F-4D97-AF65-F5344CB8AC3E}">
        <p14:creationId xmlns:p14="http://schemas.microsoft.com/office/powerpoint/2010/main" xmlns="" val="3392245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6D2C2E-E5D4-4CA8-A9BB-AAB498903444}" type="slidenum">
              <a:rPr lang="en-CA" smtClean="0"/>
              <a:pPr/>
              <a:t>6</a:t>
            </a:fld>
            <a:endParaRPr lang="en-CA"/>
          </a:p>
        </p:txBody>
      </p:sp>
    </p:spTree>
    <p:extLst>
      <p:ext uri="{BB962C8B-B14F-4D97-AF65-F5344CB8AC3E}">
        <p14:creationId xmlns:p14="http://schemas.microsoft.com/office/powerpoint/2010/main" xmlns="" val="1904401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CA" altLang="zh-CN" dirty="0" smtClean="0"/>
              <a:t>Portfolio diversification</a:t>
            </a:r>
          </a:p>
          <a:p>
            <a:r>
              <a:rPr lang="en-CA" altLang="zh-CN" dirty="0" smtClean="0"/>
              <a:t>Liquid asset</a:t>
            </a:r>
          </a:p>
          <a:p>
            <a:r>
              <a:rPr lang="en-CA" altLang="zh-CN" dirty="0" smtClean="0"/>
              <a:t>High yield</a:t>
            </a:r>
          </a:p>
          <a:p>
            <a:r>
              <a:rPr lang="en-CA" altLang="zh-CN" dirty="0" smtClean="0"/>
              <a:t>Professional and active management</a:t>
            </a:r>
          </a:p>
          <a:p>
            <a:r>
              <a:rPr lang="en-CA" altLang="zh-CN" dirty="0" smtClean="0"/>
              <a:t>Daily pricing</a:t>
            </a:r>
          </a:p>
          <a:p>
            <a:r>
              <a:rPr lang="en-CA" altLang="zh-CN" dirty="0" smtClean="0"/>
              <a:t>Stringent regulations on leverage and financial reporting</a:t>
            </a:r>
          </a:p>
          <a:p>
            <a:endParaRPr lang="en-CA" dirty="0"/>
          </a:p>
        </p:txBody>
      </p:sp>
      <p:sp>
        <p:nvSpPr>
          <p:cNvPr id="4" name="灯片编号占位符 3"/>
          <p:cNvSpPr>
            <a:spLocks noGrp="1"/>
          </p:cNvSpPr>
          <p:nvPr>
            <p:ph type="sldNum" sz="quarter" idx="10"/>
          </p:nvPr>
        </p:nvSpPr>
        <p:spPr/>
        <p:txBody>
          <a:bodyPr/>
          <a:lstStyle/>
          <a:p>
            <a:fld id="{F528618A-7AD1-404D-AD46-046BB19751E3}" type="slidenum">
              <a:rPr lang="en-CA" smtClean="0"/>
              <a:pPr/>
              <a:t>29</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CA" dirty="0"/>
          </a:p>
        </p:txBody>
      </p:sp>
      <p:sp>
        <p:nvSpPr>
          <p:cNvPr id="4" name="灯片编号占位符 3"/>
          <p:cNvSpPr>
            <a:spLocks noGrp="1"/>
          </p:cNvSpPr>
          <p:nvPr>
            <p:ph type="sldNum" sz="quarter" idx="10"/>
          </p:nvPr>
        </p:nvSpPr>
        <p:spPr/>
        <p:txBody>
          <a:bodyPr/>
          <a:lstStyle/>
          <a:p>
            <a:fld id="{F528618A-7AD1-404D-AD46-046BB19751E3}" type="slidenum">
              <a:rPr lang="en-CA" smtClean="0"/>
              <a:pPr/>
              <a:t>30</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6D2C2E-E5D4-4CA8-A9BB-AAB498903444}" type="slidenum">
              <a:rPr lang="en-CA" smtClean="0"/>
              <a:pPr/>
              <a:t>34</a:t>
            </a:fld>
            <a:endParaRPr lang="en-CA"/>
          </a:p>
        </p:txBody>
      </p:sp>
    </p:spTree>
    <p:extLst>
      <p:ext uri="{BB962C8B-B14F-4D97-AF65-F5344CB8AC3E}">
        <p14:creationId xmlns:p14="http://schemas.microsoft.com/office/powerpoint/2010/main" xmlns="" val="2813827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1. Distribution in the range of 80% to 95% of its distribution income. This will</a:t>
            </a:r>
            <a:r>
              <a:rPr lang="en-US" altLang="zh-CN" baseline="0" dirty="0" smtClean="0"/>
              <a:t> allow the REIT to use its retained operating funds to grow its asset size without going to the market for potentially dilutive capital injections.</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F528618A-7AD1-404D-AD46-046BB19751E3}" type="slidenum">
              <a:rPr lang="en-CA" smtClean="0"/>
              <a:pPr/>
              <a:t>44</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Distribution in the range of 80% to 95% of its distribution income. This will</a:t>
            </a:r>
            <a:r>
              <a:rPr lang="en-US" baseline="0" dirty="0" smtClean="0"/>
              <a:t> allow the REIT to use its retained operating funds to grow its asset size without going to the market for potentially dilutive capital injections.</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48</a:t>
            </a:fld>
            <a:endParaRPr lang="en-US"/>
          </a:p>
        </p:txBody>
      </p:sp>
    </p:spTree>
    <p:extLst>
      <p:ext uri="{BB962C8B-B14F-4D97-AF65-F5344CB8AC3E}">
        <p14:creationId xmlns:p14="http://schemas.microsoft.com/office/powerpoint/2010/main" xmlns="" val="1633134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Since historical real estate values have fluctuated along with market conditions, REIT managers consider the use of historical depreciation inappropriate for REIT firms that invest heavily in investment properties.</a:t>
            </a:r>
          </a:p>
          <a:p>
            <a:pPr marL="228600" indent="-228600">
              <a:buAutoNum type="arabicPeriod"/>
            </a:pPr>
            <a:r>
              <a:rPr lang="en-US" dirty="0" smtClean="0"/>
              <a:t>This perceived shortfall of GAAP becomes more severe under volatile or  inflationary market environments (such</a:t>
            </a:r>
            <a:r>
              <a:rPr lang="en-US" baseline="0" dirty="0" smtClean="0"/>
              <a:t> </a:t>
            </a:r>
            <a:r>
              <a:rPr lang="en-US" dirty="0" smtClean="0"/>
              <a:t>that the values of real estate assets exhibit larger fluctuations leading to larger deviations from their book values).</a:t>
            </a:r>
          </a:p>
          <a:p>
            <a:pPr marL="228600" indent="-228600">
              <a:buAutoNum type="arabicPeriod"/>
            </a:pPr>
            <a:r>
              <a:rPr lang="en-US" dirty="0" smtClean="0"/>
              <a:t>So,</a:t>
            </a:r>
            <a:r>
              <a:rPr lang="en-US" baseline="0" dirty="0" smtClean="0"/>
              <a:t> the concept of FFO developed</a:t>
            </a:r>
          </a:p>
          <a:p>
            <a:pPr marL="228600" indent="-228600">
              <a:buAutoNum type="arabicPeriod"/>
            </a:pPr>
            <a:r>
              <a:rPr lang="en-US" dirty="0" smtClean="0"/>
              <a:t>It is generally calculated by adding back to net income the amount of depreciation and amortization related to real estate investment properties and gains and losses on the sale of real estate assets.</a:t>
            </a:r>
          </a:p>
          <a:p>
            <a:pPr marL="228600" indent="-228600">
              <a:buAutoNum type="arabicPeriod"/>
            </a:pPr>
            <a:r>
              <a:rPr lang="en-US" dirty="0" smtClean="0"/>
              <a:t>The</a:t>
            </a:r>
            <a:r>
              <a:rPr lang="en-US" baseline="0" dirty="0" smtClean="0"/>
              <a:t> </a:t>
            </a:r>
            <a:r>
              <a:rPr lang="en-US" baseline="0" dirty="0" err="1" smtClean="0"/>
              <a:t>Cnadadian</a:t>
            </a:r>
            <a:r>
              <a:rPr lang="en-US" baseline="0" dirty="0" smtClean="0"/>
              <a:t> Institute of Public and Private Real Estate Companies (CIPPREC)</a:t>
            </a:r>
          </a:p>
          <a:p>
            <a:pPr marL="228600" indent="-228600">
              <a:buAutoNum type="arabicPeriod"/>
            </a:pPr>
            <a:r>
              <a:rPr lang="en-US" dirty="0" smtClean="0"/>
              <a:t>CIPPREC attributes the importance of FFO to the following reasons:</a:t>
            </a:r>
          </a:p>
          <a:p>
            <a:pPr marL="0" indent="0">
              <a:buNone/>
            </a:pPr>
            <a:r>
              <a:rPr lang="en-US" dirty="0" smtClean="0"/>
              <a:t>• "properties are bought and sold based on projections of their cash flow;</a:t>
            </a:r>
          </a:p>
          <a:p>
            <a:pPr marL="0" indent="0">
              <a:buNone/>
            </a:pPr>
            <a:r>
              <a:rPr lang="en-US" dirty="0" smtClean="0"/>
              <a:t>• the ability to finance properties is dependent on the cash flow the properties can generate; and</a:t>
            </a:r>
          </a:p>
          <a:p>
            <a:pPr marL="0" indent="0">
              <a:buNone/>
            </a:pPr>
            <a:r>
              <a:rPr lang="en-US" dirty="0" smtClean="0"/>
              <a:t>• the shares of public real estate companies trade on the basis of multiples of cash flow from</a:t>
            </a:r>
            <a:r>
              <a:rPr lang="en-US" baseline="0" dirty="0" smtClean="0"/>
              <a:t> </a:t>
            </a:r>
            <a:r>
              <a:rPr lang="en-US" dirty="0" smtClean="0"/>
              <a:t>operations.  The relationship between share or unit price and cash flow from operations is</a:t>
            </a:r>
            <a:r>
              <a:rPr lang="en-US" baseline="0" dirty="0" smtClean="0"/>
              <a:t> </a:t>
            </a:r>
            <a:r>
              <a:rPr lang="en-US" dirty="0" smtClean="0"/>
              <a:t>particularly strong for those companies or REITs engaged solely in the ownership of income</a:t>
            </a:r>
            <a:r>
              <a:rPr lang="en-US" baseline="0" dirty="0" smtClean="0"/>
              <a:t> </a:t>
            </a:r>
            <a:r>
              <a:rPr lang="en-US" dirty="0" smtClean="0"/>
              <a:t>properties".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49</a:t>
            </a:fld>
            <a:endParaRPr lang="en-US"/>
          </a:p>
        </p:txBody>
      </p:sp>
    </p:spTree>
    <p:extLst>
      <p:ext uri="{BB962C8B-B14F-4D97-AF65-F5344CB8AC3E}">
        <p14:creationId xmlns:p14="http://schemas.microsoft.com/office/powerpoint/2010/main" xmlns="" val="2032181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kern="1200" dirty="0" smtClean="0">
                <a:solidFill>
                  <a:schemeClr val="tx1"/>
                </a:solidFill>
                <a:effectLst/>
                <a:latin typeface="+mn-lt"/>
                <a:ea typeface="+mn-ea"/>
                <a:cs typeface="+mn-cs"/>
              </a:rPr>
              <a:t>Although</a:t>
            </a:r>
            <a:r>
              <a:rPr lang="en-US" sz="1200" b="0" i="0" kern="1200" baseline="0" dirty="0" smtClean="0">
                <a:solidFill>
                  <a:schemeClr val="tx1"/>
                </a:solidFill>
                <a:effectLst/>
                <a:latin typeface="+mn-lt"/>
                <a:ea typeface="+mn-ea"/>
                <a:cs typeface="+mn-cs"/>
              </a:rPr>
              <a:t> FFO is commonly used, professionals tend to focus on Adjusted Funds from Operations AFFO.</a:t>
            </a:r>
          </a:p>
          <a:p>
            <a:pPr marL="228600" indent="-228600">
              <a:buAutoNum type="arabicPeriod"/>
            </a:pPr>
            <a:r>
              <a:rPr lang="en-US" dirty="0" smtClean="0"/>
              <a:t>Adjusted funds from operations is generally defined in Canada as the funds from operations (FFO)</a:t>
            </a:r>
            <a:r>
              <a:rPr lang="en-US" baseline="0" dirty="0" smtClean="0"/>
              <a:t> </a:t>
            </a:r>
            <a:r>
              <a:rPr lang="en-US" dirty="0" smtClean="0"/>
              <a:t>less ongoing capital expenditures, tenant improvements and other adjustments.</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50</a:t>
            </a:fld>
            <a:endParaRPr lang="en-US"/>
          </a:p>
        </p:txBody>
      </p:sp>
    </p:spTree>
    <p:extLst>
      <p:ext uri="{BB962C8B-B14F-4D97-AF65-F5344CB8AC3E}">
        <p14:creationId xmlns:p14="http://schemas.microsoft.com/office/powerpoint/2010/main" xmlns="" val="3632751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Another Non-GAAP measures of  a REIT’s operating performance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The FAD is a metric used in evaluating the current and future health of a REIT</a:t>
            </a:r>
          </a:p>
          <a:p>
            <a:pPr marL="228600" indent="-228600">
              <a:buAutoNum type="arabicPeriod"/>
            </a:pPr>
            <a:r>
              <a:rPr lang="en-US" sz="1100" baseline="0" dirty="0" smtClean="0"/>
              <a:t>IN MOST CASES, THIS DIVIDEND IS WHAT IS LEFT OVER AFTER A REIT ACCOUNTS FOR BOTH REAL ESTATE AND NON-REAL ESTATE RELATED EXPENSES.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51</a:t>
            </a:fld>
            <a:endParaRPr lang="en-US"/>
          </a:p>
        </p:txBody>
      </p:sp>
    </p:spTree>
    <p:extLst>
      <p:ext uri="{BB962C8B-B14F-4D97-AF65-F5344CB8AC3E}">
        <p14:creationId xmlns:p14="http://schemas.microsoft.com/office/powerpoint/2010/main" xmlns="" val="2326462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Legitimate add-backs</a:t>
            </a:r>
          </a:p>
          <a:p>
            <a:pPr lvl="2"/>
            <a:r>
              <a:rPr lang="en-US" sz="2200" dirty="0" smtClean="0"/>
              <a:t>real property depreciation</a:t>
            </a:r>
          </a:p>
          <a:p>
            <a:pPr lvl="2"/>
            <a:r>
              <a:rPr lang="en-US" sz="2200" dirty="0" smtClean="0"/>
              <a:t>amortization of capitalized leasing expenses</a:t>
            </a:r>
          </a:p>
          <a:p>
            <a:pPr lvl="2"/>
            <a:r>
              <a:rPr lang="en-US" sz="2200" dirty="0" smtClean="0"/>
              <a:t>amortization of tenant allowances and improvements</a:t>
            </a:r>
          </a:p>
          <a:p>
            <a:r>
              <a:rPr lang="en-US" sz="2400" dirty="0" smtClean="0"/>
              <a:t>Add-backs not allowed</a:t>
            </a:r>
          </a:p>
          <a:p>
            <a:pPr lvl="2"/>
            <a:r>
              <a:rPr lang="en-US" sz="2200" dirty="0" smtClean="0"/>
              <a:t>amortization of deferred financing costs</a:t>
            </a:r>
          </a:p>
          <a:p>
            <a:pPr lvl="2"/>
            <a:r>
              <a:rPr lang="en-US" sz="2200" dirty="0" smtClean="0"/>
              <a:t>depreciation of computer software</a:t>
            </a:r>
          </a:p>
          <a:p>
            <a:pPr lvl="2"/>
            <a:r>
              <a:rPr lang="en-US" sz="2200" dirty="0" smtClean="0"/>
              <a:t>depreciation of company office improvements</a:t>
            </a:r>
          </a:p>
          <a:p>
            <a:pPr marL="228600" indent="-228600">
              <a:buAutoNum type="arabicPeriod"/>
            </a:pPr>
            <a:r>
              <a:rPr lang="en-US" dirty="0" smtClean="0"/>
              <a:t>FFO is</a:t>
            </a:r>
            <a:r>
              <a:rPr lang="en-US" baseline="0" dirty="0" smtClean="0"/>
              <a:t> the operating profit, excluding any non-cash accounting charges such as amortization and depreciation</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53</a:t>
            </a:fld>
            <a:endParaRPr lang="en-US"/>
          </a:p>
        </p:txBody>
      </p:sp>
    </p:spTree>
    <p:extLst>
      <p:ext uri="{BB962C8B-B14F-4D97-AF65-F5344CB8AC3E}">
        <p14:creationId xmlns:p14="http://schemas.microsoft.com/office/powerpoint/2010/main" xmlns="" val="289969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Recurring capital expenditures, e.g. painting, carpets, etc.)</a:t>
            </a:r>
          </a:p>
          <a:p>
            <a:pPr marL="228600" indent="-228600">
              <a:buAutoNum type="arabicPeriod"/>
            </a:pPr>
            <a:r>
              <a:rPr lang="en-US" baseline="0" dirty="0" smtClean="0"/>
              <a:t>AFFO is equal to FFO less any expenditures required to maintain the condition of the rental buildings</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54</a:t>
            </a:fld>
            <a:endParaRPr lang="en-US"/>
          </a:p>
        </p:txBody>
      </p:sp>
    </p:spTree>
    <p:extLst>
      <p:ext uri="{BB962C8B-B14F-4D97-AF65-F5344CB8AC3E}">
        <p14:creationId xmlns:p14="http://schemas.microsoft.com/office/powerpoint/2010/main" xmlns="" val="54116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6D2C2E-E5D4-4CA8-A9BB-AAB498903444}" type="slidenum">
              <a:rPr lang="en-CA" smtClean="0"/>
              <a:pPr/>
              <a:t>7</a:t>
            </a:fld>
            <a:endParaRPr lang="en-CA"/>
          </a:p>
        </p:txBody>
      </p:sp>
    </p:spTree>
    <p:extLst>
      <p:ext uri="{BB962C8B-B14F-4D97-AF65-F5344CB8AC3E}">
        <p14:creationId xmlns:p14="http://schemas.microsoft.com/office/powerpoint/2010/main" xmlns="" val="3337140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55</a:t>
            </a:fld>
            <a:endParaRPr lang="en-US"/>
          </a:p>
        </p:txBody>
      </p:sp>
    </p:spTree>
    <p:extLst>
      <p:ext uri="{BB962C8B-B14F-4D97-AF65-F5344CB8AC3E}">
        <p14:creationId xmlns:p14="http://schemas.microsoft.com/office/powerpoint/2010/main" xmlns="" val="666252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Payout</a:t>
            </a:r>
            <a:r>
              <a:rPr lang="en-US" baseline="0" dirty="0" smtClean="0"/>
              <a:t> ratio—the amount of money a REIT pays its unit-holders, relative to how much it earns. A lower means it is hanging on to its cash; ratios close to 100 percent could mean the distribution is in peril of being reduced.</a:t>
            </a:r>
          </a:p>
          <a:p>
            <a:pPr marL="228600" indent="-228600">
              <a:buAutoNum type="arabicPeriod"/>
            </a:pPr>
            <a:r>
              <a:rPr lang="en-US" baseline="0" dirty="0" smtClean="0"/>
              <a:t>AFFO is considered the most important financial metric when analyzing a REIT. After AFFO, the payout ratio will be one of the first metrics that an analyst will look at.</a:t>
            </a:r>
          </a:p>
          <a:p>
            <a:pPr marL="228600" indent="-228600">
              <a:buAutoNum type="arabicPeriod"/>
            </a:pPr>
            <a:r>
              <a:rPr lang="en-US" baseline="0" dirty="0" smtClean="0"/>
              <a:t>This figure represents the percentage of AFFO that an individual REIT pays to its unit holders in the form of income distribution.</a:t>
            </a:r>
          </a:p>
          <a:p>
            <a:pPr marL="228600" indent="-228600">
              <a:buAutoNum type="arabicPeriod"/>
            </a:pPr>
            <a:r>
              <a:rPr lang="en-US" baseline="0" dirty="0" smtClean="0"/>
              <a:t>It does not take a world class analyst to understand that over-distributing is not a sustainable strategy, it diluting unit holders. The unfortunate reality is that in the Canadian REIT market, payout ratios above 100% is not uncommon.</a:t>
            </a:r>
          </a:p>
          <a:p>
            <a:pPr marL="228600" indent="-228600">
              <a:buAutoNum type="arabicPeriod"/>
            </a:pPr>
            <a:r>
              <a:rPr lang="en-US" baseline="0" dirty="0" smtClean="0"/>
              <a:t>Generally speaking, low payout ratios (less than 90%) indicate a more sustainable distribution and flexibility of distribution growth in the future.</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56</a:t>
            </a:fld>
            <a:endParaRPr lang="en-US"/>
          </a:p>
        </p:txBody>
      </p:sp>
    </p:spTree>
    <p:extLst>
      <p:ext uri="{BB962C8B-B14F-4D97-AF65-F5344CB8AC3E}">
        <p14:creationId xmlns:p14="http://schemas.microsoft.com/office/powerpoint/2010/main" xmlns="" val="3413470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Over the past decades,</a:t>
            </a:r>
            <a:r>
              <a:rPr lang="en-US" baseline="0" dirty="0" smtClean="0"/>
              <a:t> more leveraged REITs have substantially underperformed REITs with less leverage. So, investors should look for a REIT that has a low leverage. </a:t>
            </a:r>
          </a:p>
          <a:p>
            <a:pPr marL="228600" indent="-228600">
              <a:buAutoNum type="arabicPeriod"/>
            </a:pPr>
            <a:r>
              <a:rPr lang="en-US" baseline="0" dirty="0" smtClean="0"/>
              <a:t>Debt to market capitalization indicate how much of our consolidated balance sheet capitalization is related to long term obligations</a:t>
            </a:r>
          </a:p>
          <a:p>
            <a:pPr marL="228600" indent="-228600">
              <a:buAutoNum type="arabicPeriod" startAt="3"/>
            </a:pPr>
            <a:r>
              <a:rPr lang="en-US" baseline="0" dirty="0" smtClean="0"/>
              <a:t>Market Cap is equal to a company’s shares outstanding by the current market price of one share</a:t>
            </a:r>
          </a:p>
          <a:p>
            <a:pPr marL="228600" indent="-228600">
              <a:buAutoNum type="arabicPeriod" startAt="3"/>
            </a:pP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57</a:t>
            </a:fld>
            <a:endParaRPr lang="en-US"/>
          </a:p>
        </p:txBody>
      </p:sp>
    </p:spTree>
    <p:extLst>
      <p:ext uri="{BB962C8B-B14F-4D97-AF65-F5344CB8AC3E}">
        <p14:creationId xmlns:p14="http://schemas.microsoft.com/office/powerpoint/2010/main" xmlns="" val="1432940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Over the past decades,</a:t>
            </a:r>
            <a:r>
              <a:rPr lang="en-US" baseline="0" dirty="0" smtClean="0"/>
              <a:t> more leveraged REITs have substantially underperformed REITs with less leverage. So, investors should look for a REIT that has a low leverage. </a:t>
            </a:r>
          </a:p>
          <a:p>
            <a:pPr marL="228600" indent="-228600">
              <a:buAutoNum type="arabicPeriod"/>
            </a:pPr>
            <a:r>
              <a:rPr lang="en-US" baseline="0" dirty="0" smtClean="0"/>
              <a:t>Debt to market capitalization indicat4e how much of our consolidated balance sheet capitalization is related to long term obligations</a:t>
            </a:r>
          </a:p>
          <a:p>
            <a:pPr marL="228600" indent="-228600">
              <a:buAutoNum type="arabicPeriod"/>
            </a:pPr>
            <a:r>
              <a:rPr lang="en-US" baseline="0" dirty="0" smtClean="0"/>
              <a:t>The coverage ratios indicate our ability to service interest charges</a:t>
            </a:r>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D188B2D9-B678-4385-A9A3-2F51109D9106}" type="slidenum">
              <a:rPr lang="en-US" smtClean="0"/>
              <a:pPr/>
              <a:t>58</a:t>
            </a:fld>
            <a:endParaRPr lang="en-US"/>
          </a:p>
        </p:txBody>
      </p:sp>
    </p:spTree>
    <p:extLst>
      <p:ext uri="{BB962C8B-B14F-4D97-AF65-F5344CB8AC3E}">
        <p14:creationId xmlns:p14="http://schemas.microsoft.com/office/powerpoint/2010/main" xmlns="" val="4077963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6D2C2E-E5D4-4CA8-A9BB-AAB498903444}" type="slidenum">
              <a:rPr lang="en-CA" smtClean="0"/>
              <a:pPr/>
              <a:t>63</a:t>
            </a:fld>
            <a:endParaRPr lang="en-CA"/>
          </a:p>
        </p:txBody>
      </p:sp>
    </p:spTree>
    <p:extLst>
      <p:ext uri="{BB962C8B-B14F-4D97-AF65-F5344CB8AC3E}">
        <p14:creationId xmlns:p14="http://schemas.microsoft.com/office/powerpoint/2010/main" xmlns="" val="3330709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8618A-7AD1-404D-AD46-046BB19751E3}" type="slidenum">
              <a:rPr lang="en-CA" smtClean="0"/>
              <a:pPr/>
              <a:t>70</a:t>
            </a:fld>
            <a:endParaRPr lang="en-CA"/>
          </a:p>
        </p:txBody>
      </p:sp>
    </p:spTree>
    <p:extLst>
      <p:ext uri="{BB962C8B-B14F-4D97-AF65-F5344CB8AC3E}">
        <p14:creationId xmlns:p14="http://schemas.microsoft.com/office/powerpoint/2010/main" xmlns="" val="3285054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err="1" smtClean="0">
                <a:solidFill>
                  <a:schemeClr val="tx1"/>
                </a:solidFill>
                <a:effectLst/>
                <a:latin typeface="+mn-lt"/>
                <a:ea typeface="+mn-ea"/>
                <a:cs typeface="+mn-cs"/>
              </a:rPr>
              <a:t>Primaris</a:t>
            </a:r>
            <a:r>
              <a:rPr lang="en-US" sz="1200" b="0" i="0" kern="1200" dirty="0" smtClean="0">
                <a:solidFill>
                  <a:schemeClr val="tx1"/>
                </a:solidFill>
                <a:effectLst/>
                <a:latin typeface="+mn-lt"/>
                <a:ea typeface="+mn-ea"/>
                <a:cs typeface="+mn-cs"/>
              </a:rPr>
              <a:t> is Canada's leading enclosed shopping </a:t>
            </a:r>
            <a:r>
              <a:rPr lang="en-US" sz="1200" b="0" i="0" kern="1200" dirty="0" err="1" smtClean="0">
                <a:solidFill>
                  <a:schemeClr val="tx1"/>
                </a:solidFill>
                <a:effectLst/>
                <a:latin typeface="+mn-lt"/>
                <a:ea typeface="+mn-ea"/>
                <a:cs typeface="+mn-cs"/>
              </a:rPr>
              <a:t>centre</a:t>
            </a:r>
            <a:r>
              <a:rPr lang="en-US" sz="1200" b="0" i="0" kern="1200" dirty="0" smtClean="0">
                <a:solidFill>
                  <a:schemeClr val="tx1"/>
                </a:solidFill>
                <a:effectLst/>
                <a:latin typeface="+mn-lt"/>
                <a:ea typeface="+mn-ea"/>
                <a:cs typeface="+mn-cs"/>
              </a:rPr>
              <a:t> real estate investment trust owning  43 properties across the country.  </a:t>
            </a:r>
          </a:p>
          <a:p>
            <a:pPr marL="171450" indent="-171450">
              <a:buFont typeface="Arial" pitchFamily="34" charset="0"/>
              <a:buChar char="•"/>
            </a:pPr>
            <a:r>
              <a:rPr lang="en-US" sz="1200" b="0" i="0" kern="1200" dirty="0" smtClean="0">
                <a:solidFill>
                  <a:schemeClr val="tx1"/>
                </a:solidFill>
                <a:effectLst/>
                <a:latin typeface="+mn-lt"/>
                <a:ea typeface="+mn-ea"/>
                <a:cs typeface="+mn-cs"/>
              </a:rPr>
              <a:t>Each property is flexible in order to meet the unique needs of its local customers and the specifications of that community. </a:t>
            </a:r>
          </a:p>
          <a:p>
            <a:pPr marL="171450" indent="-171450">
              <a:buFont typeface="Arial" pitchFamily="34" charset="0"/>
              <a:buChar char="•"/>
            </a:pPr>
            <a:r>
              <a:rPr lang="en-US" sz="1200" b="0" i="0" kern="1200" dirty="0" err="1" smtClean="0">
                <a:solidFill>
                  <a:schemeClr val="tx1"/>
                </a:solidFill>
                <a:effectLst/>
                <a:latin typeface="+mn-lt"/>
                <a:ea typeface="+mn-ea"/>
                <a:cs typeface="+mn-cs"/>
              </a:rPr>
              <a:t>Primaris</a:t>
            </a:r>
            <a:r>
              <a:rPr lang="en-US" sz="1200" b="0" i="0" kern="1200" dirty="0" smtClean="0">
                <a:solidFill>
                  <a:schemeClr val="tx1"/>
                </a:solidFill>
                <a:effectLst/>
                <a:latin typeface="+mn-lt"/>
                <a:ea typeface="+mn-ea"/>
                <a:cs typeface="+mn-cs"/>
              </a:rPr>
              <a:t> boasts a high occupancy rate and is always remerchandising its </a:t>
            </a:r>
            <a:r>
              <a:rPr lang="en-US" sz="1200" b="0" i="0" kern="1200" dirty="0" err="1" smtClean="0">
                <a:solidFill>
                  <a:schemeClr val="tx1"/>
                </a:solidFill>
                <a:effectLst/>
                <a:latin typeface="+mn-lt"/>
                <a:ea typeface="+mn-ea"/>
                <a:cs typeface="+mn-cs"/>
              </a:rPr>
              <a:t>centres</a:t>
            </a:r>
            <a:r>
              <a:rPr lang="en-US" sz="1200" b="0" i="0" kern="1200" dirty="0" smtClean="0">
                <a:solidFill>
                  <a:schemeClr val="tx1"/>
                </a:solidFill>
                <a:effectLst/>
                <a:latin typeface="+mn-lt"/>
                <a:ea typeface="+mn-ea"/>
                <a:cs typeface="+mn-cs"/>
              </a:rPr>
              <a:t> to bring new and exciting brands to its properties. This combined with its focus on acquiring valuable Canadian properties, makes </a:t>
            </a:r>
            <a:r>
              <a:rPr lang="en-US" sz="1200" b="0" i="0" kern="1200" dirty="0" err="1" smtClean="0">
                <a:solidFill>
                  <a:schemeClr val="tx1"/>
                </a:solidFill>
                <a:effectLst/>
                <a:latin typeface="+mn-lt"/>
                <a:ea typeface="+mn-ea"/>
                <a:cs typeface="+mn-cs"/>
              </a:rPr>
              <a:t>Primaris</a:t>
            </a:r>
            <a:r>
              <a:rPr lang="en-US" sz="1200" b="0" i="0" kern="1200" dirty="0" smtClean="0">
                <a:solidFill>
                  <a:schemeClr val="tx1"/>
                </a:solidFill>
                <a:effectLst/>
                <a:latin typeface="+mn-lt"/>
                <a:ea typeface="+mn-ea"/>
                <a:cs typeface="+mn-cs"/>
              </a:rPr>
              <a:t> a smart, sound investment.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528618A-7AD1-404D-AD46-046BB19751E3}" type="slidenum">
              <a:rPr lang="en-CA" smtClean="0"/>
              <a:pPr/>
              <a:t>124</a:t>
            </a:fld>
            <a:endParaRPr lang="en-CA"/>
          </a:p>
        </p:txBody>
      </p:sp>
    </p:spTree>
    <p:extLst>
      <p:ext uri="{BB962C8B-B14F-4D97-AF65-F5344CB8AC3E}">
        <p14:creationId xmlns:p14="http://schemas.microsoft.com/office/powerpoint/2010/main" xmlns="" val="652327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sz="1200" kern="1200" baseline="0" dirty="0" smtClean="0">
              <a:solidFill>
                <a:schemeClr val="tx1"/>
              </a:solidFill>
              <a:latin typeface="+mn-lt"/>
              <a:ea typeface="+mn-ea"/>
              <a:cs typeface="+mn-cs"/>
            </a:endParaRPr>
          </a:p>
          <a:p>
            <a:r>
              <a:rPr lang="en-US" altLang="zh-CN" sz="1200" kern="1200" baseline="0" dirty="0" smtClean="0">
                <a:solidFill>
                  <a:schemeClr val="tx1"/>
                </a:solidFill>
                <a:latin typeface="+mn-lt"/>
                <a:ea typeface="+mn-ea"/>
                <a:cs typeface="+mn-cs"/>
              </a:rPr>
              <a:t>The combination of H&amp;R and </a:t>
            </a:r>
            <a:r>
              <a:rPr lang="en-US" altLang="zh-CN" sz="1200" kern="1200" baseline="0" dirty="0" err="1" smtClean="0">
                <a:solidFill>
                  <a:schemeClr val="tx1"/>
                </a:solidFill>
                <a:latin typeface="+mn-lt"/>
                <a:ea typeface="+mn-ea"/>
                <a:cs typeface="+mn-cs"/>
              </a:rPr>
              <a:t>Primaris</a:t>
            </a:r>
            <a:r>
              <a:rPr lang="en-US" altLang="zh-CN" sz="1200" kern="1200" baseline="0" dirty="0" smtClean="0">
                <a:solidFill>
                  <a:schemeClr val="tx1"/>
                </a:solidFill>
                <a:latin typeface="+mn-lt"/>
                <a:ea typeface="+mn-ea"/>
                <a:cs typeface="+mn-cs"/>
              </a:rPr>
              <a:t> will help H&amp;R Becomes Canada’s largest REIT by Fair Value and Enterprise Value</a:t>
            </a:r>
          </a:p>
          <a:p>
            <a:r>
              <a:rPr lang="en-US" altLang="zh-CN" sz="1200" kern="1200" baseline="0" dirty="0" smtClean="0">
                <a:solidFill>
                  <a:schemeClr val="tx1"/>
                </a:solidFill>
                <a:latin typeface="+mn-lt"/>
                <a:ea typeface="+mn-ea"/>
                <a:cs typeface="+mn-cs"/>
              </a:rPr>
              <a:t> </a:t>
            </a:r>
            <a:endParaRPr lang="zh-CN" altLang="en-US" dirty="0"/>
          </a:p>
        </p:txBody>
      </p:sp>
      <p:sp>
        <p:nvSpPr>
          <p:cNvPr id="4" name="灯片编号占位符 3"/>
          <p:cNvSpPr>
            <a:spLocks noGrp="1"/>
          </p:cNvSpPr>
          <p:nvPr>
            <p:ph type="sldNum" sz="quarter" idx="10"/>
          </p:nvPr>
        </p:nvSpPr>
        <p:spPr/>
        <p:txBody>
          <a:bodyPr/>
          <a:lstStyle/>
          <a:p>
            <a:fld id="{9390EDB8-863D-4950-AF5A-DF933A60AC8F}" type="slidenum">
              <a:rPr lang="zh-CN" altLang="en-US" smtClean="0"/>
              <a:pPr/>
              <a:t>125</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baseline="0" dirty="0" smtClean="0">
                <a:solidFill>
                  <a:schemeClr val="tx1"/>
                </a:solidFill>
                <a:latin typeface="+mn-lt"/>
                <a:ea typeface="+mn-ea"/>
                <a:cs typeface="+mn-cs"/>
              </a:rPr>
              <a:t>this platform growth will diversified the commercial portfolio emulating the real estate investment model adopted by Canadian pension funds</a:t>
            </a:r>
          </a:p>
        </p:txBody>
      </p:sp>
      <p:sp>
        <p:nvSpPr>
          <p:cNvPr id="4" name="灯片编号占位符 3"/>
          <p:cNvSpPr>
            <a:spLocks noGrp="1"/>
          </p:cNvSpPr>
          <p:nvPr>
            <p:ph type="sldNum" sz="quarter" idx="10"/>
          </p:nvPr>
        </p:nvSpPr>
        <p:spPr/>
        <p:txBody>
          <a:bodyPr/>
          <a:lstStyle/>
          <a:p>
            <a:fld id="{9390EDB8-863D-4950-AF5A-DF933A60AC8F}" type="slidenum">
              <a:rPr lang="zh-CN" altLang="en-US" smtClean="0"/>
              <a:pPr/>
              <a:t>126</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baseline="0" dirty="0" smtClean="0">
                <a:solidFill>
                  <a:schemeClr val="tx1"/>
                </a:solidFill>
                <a:latin typeface="+mn-lt"/>
                <a:ea typeface="+mn-ea"/>
                <a:cs typeface="+mn-cs"/>
              </a:rPr>
              <a:t>New H&amp;R REIT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-it is Broader portfolio diversification geographically</a:t>
            </a:r>
            <a:endParaRPr lang="zh-CN" altLang="en-US" dirty="0"/>
          </a:p>
        </p:txBody>
      </p:sp>
      <p:sp>
        <p:nvSpPr>
          <p:cNvPr id="4" name="灯片编号占位符 3"/>
          <p:cNvSpPr>
            <a:spLocks noGrp="1"/>
          </p:cNvSpPr>
          <p:nvPr>
            <p:ph type="sldNum" sz="quarter" idx="10"/>
          </p:nvPr>
        </p:nvSpPr>
        <p:spPr/>
        <p:txBody>
          <a:bodyPr/>
          <a:lstStyle/>
          <a:p>
            <a:fld id="{9390EDB8-863D-4950-AF5A-DF933A60AC8F}" type="slidenum">
              <a:rPr lang="zh-CN" altLang="en-US" smtClean="0"/>
              <a:pPr/>
              <a:t>127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a:p>
        </p:txBody>
      </p:sp>
      <p:sp>
        <p:nvSpPr>
          <p:cNvPr id="4" name="Slide Number Placeholder 3"/>
          <p:cNvSpPr>
            <a:spLocks noGrp="1"/>
          </p:cNvSpPr>
          <p:nvPr>
            <p:ph type="sldNum" sz="quarter" idx="10"/>
          </p:nvPr>
        </p:nvSpPr>
        <p:spPr/>
        <p:txBody>
          <a:bodyPr/>
          <a:lstStyle/>
          <a:p>
            <a:fld id="{F528618A-7AD1-404D-AD46-046BB19751E3}" type="slidenum">
              <a:rPr lang="en-CA" smtClean="0"/>
              <a:pPr/>
              <a:t>10</a:t>
            </a:fld>
            <a:endParaRPr lang="en-CA"/>
          </a:p>
        </p:txBody>
      </p:sp>
    </p:spTree>
    <p:extLst>
      <p:ext uri="{BB962C8B-B14F-4D97-AF65-F5344CB8AC3E}">
        <p14:creationId xmlns:p14="http://schemas.microsoft.com/office/powerpoint/2010/main" xmlns="" val="3314241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CA" dirty="0"/>
          </a:p>
        </p:txBody>
      </p:sp>
      <p:sp>
        <p:nvSpPr>
          <p:cNvPr id="4" name="灯片编号占位符 3"/>
          <p:cNvSpPr>
            <a:spLocks noGrp="1"/>
          </p:cNvSpPr>
          <p:nvPr>
            <p:ph type="sldNum" sz="quarter" idx="10"/>
          </p:nvPr>
        </p:nvSpPr>
        <p:spPr/>
        <p:txBody>
          <a:bodyPr/>
          <a:lstStyle/>
          <a:p>
            <a:fld id="{F528618A-7AD1-404D-AD46-046BB19751E3}" type="slidenum">
              <a:rPr lang="en-CA" smtClean="0"/>
              <a:pPr/>
              <a:t>128</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390EDB8-863D-4950-AF5A-DF933A60AC8F}" type="slidenum">
              <a:rPr lang="zh-CN" altLang="en-US" smtClean="0"/>
              <a:pPr/>
              <a:t>129</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Management has previously stated that, after a period of aggressively growing and </a:t>
            </a:r>
          </a:p>
          <a:p>
            <a:r>
              <a:rPr lang="en-US" altLang="zh-CN" dirty="0" smtClean="0"/>
              <a:t>changing its portfolio, it is turning its focus to a thorough portfolio analysis with a view to pruning assets that may no </a:t>
            </a:r>
          </a:p>
          <a:p>
            <a:r>
              <a:rPr lang="en-US" altLang="zh-CN" dirty="0" smtClean="0"/>
              <a:t>longer fit within its strategy and redeploying the capital into assets that offer greater potential upside. A variety of assets</a:t>
            </a:r>
          </a:p>
          <a:p>
            <a:r>
              <a:rPr lang="en-US" altLang="zh-CN" dirty="0" smtClean="0"/>
              <a:t>have been reclassified as held for sale</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7C724D15-F252-43D2-B979-E8C732CC30B4}" type="slidenum">
              <a:rPr lang="en-CA" smtClean="0"/>
              <a:pPr/>
              <a:t>146</a:t>
            </a:fld>
            <a:endParaRPr lang="en-CA"/>
          </a:p>
        </p:txBody>
      </p:sp>
    </p:spTree>
    <p:extLst>
      <p:ext uri="{BB962C8B-B14F-4D97-AF65-F5344CB8AC3E}">
        <p14:creationId xmlns:p14="http://schemas.microsoft.com/office/powerpoint/2010/main" xmlns="" val="3166853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C724D15-F252-43D2-B979-E8C732CC30B4}" type="slidenum">
              <a:rPr lang="en-CA" smtClean="0"/>
              <a:pPr/>
              <a:t>150</a:t>
            </a:fld>
            <a:endParaRPr lang="en-CA"/>
          </a:p>
        </p:txBody>
      </p:sp>
    </p:spTree>
    <p:extLst>
      <p:ext uri="{BB962C8B-B14F-4D97-AF65-F5344CB8AC3E}">
        <p14:creationId xmlns:p14="http://schemas.microsoft.com/office/powerpoint/2010/main" xmlns="" val="3869863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Included in restricted cash are bank term deposits of $3,936 (December 31, 2011 - $8,395) at a rate of interest of 1.10% (December 31, 2011 -</a:t>
            </a:r>
          </a:p>
          <a:p>
            <a:r>
              <a:rPr lang="en-US" dirty="0" smtClean="0"/>
              <a:t>0.90% to 1.03%).</a:t>
            </a:r>
          </a:p>
          <a:p>
            <a:r>
              <a:rPr lang="en-US" dirty="0" smtClean="0"/>
              <a:t>general operating facility which is secured by The Bow (the “Bow Facility”) due on November 21, 2013. The total facility</a:t>
            </a:r>
          </a:p>
          <a:p>
            <a:r>
              <a:rPr lang="en-US" dirty="0" smtClean="0"/>
              <a:t>as at June 30, 2012 is $300,000 (December 31, 2011 - $400,000) and can be drawn in either Canadian or U.S. dollars (to a</a:t>
            </a:r>
          </a:p>
          <a:p>
            <a:r>
              <a:rPr lang="en-US" dirty="0" smtClean="0"/>
              <a:t>maximum of $150,000 U.S. dollars). As at June 30, 2012, the REIT has drawn $nil (December 31, 2011 - $233,000) under</a:t>
            </a:r>
          </a:p>
          <a:p>
            <a:r>
              <a:rPr lang="en-US" dirty="0" smtClean="0"/>
              <a:t>the Bow Facility and the undrawn amount available at June 30, 2012 is $300,000 (December 31, 2011 - $167,000).</a:t>
            </a:r>
          </a:p>
          <a:p>
            <a:r>
              <a:rPr lang="en-US" dirty="0" smtClean="0"/>
              <a:t>Included in bank indebtedness at June 30, 2012 are U.S. dollar denominated amounts of $nil (December 31, 2011 - U.S.</a:t>
            </a:r>
          </a:p>
          <a:p>
            <a:r>
              <a:rPr lang="en-US" dirty="0" smtClean="0"/>
              <a:t>$150,000). The Canadian equivalents of these amounts are $nil (December 31, 2011 - $153,000).</a:t>
            </a:r>
          </a:p>
          <a:p>
            <a:endParaRPr lang="en-US" dirty="0"/>
          </a:p>
        </p:txBody>
      </p:sp>
      <p:sp>
        <p:nvSpPr>
          <p:cNvPr id="4" name="Slide Number Placeholder 3"/>
          <p:cNvSpPr>
            <a:spLocks noGrp="1"/>
          </p:cNvSpPr>
          <p:nvPr>
            <p:ph type="sldNum" sz="quarter" idx="10"/>
          </p:nvPr>
        </p:nvSpPr>
        <p:spPr/>
        <p:txBody>
          <a:bodyPr/>
          <a:lstStyle/>
          <a:p>
            <a:fld id="{7C724D15-F252-43D2-B979-E8C732CC30B4}" type="slidenum">
              <a:rPr lang="en-CA" smtClean="0"/>
              <a:pPr/>
              <a:t>151</a:t>
            </a:fld>
            <a:endParaRPr lang="en-CA"/>
          </a:p>
        </p:txBody>
      </p:sp>
    </p:spTree>
    <p:extLst>
      <p:ext uri="{BB962C8B-B14F-4D97-AF65-F5344CB8AC3E}">
        <p14:creationId xmlns:p14="http://schemas.microsoft.com/office/powerpoint/2010/main" xmlns="" val="3921116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Earning per</a:t>
            </a:r>
            <a:r>
              <a:rPr lang="en-US" baseline="0" dirty="0" smtClean="0"/>
              <a:t> share is the portion of a company’s profit allocated to each outstanding share of common stock.</a:t>
            </a:r>
          </a:p>
          <a:p>
            <a:pPr marL="228600" indent="-228600">
              <a:buAutoNum type="arabicPeriod"/>
            </a:pPr>
            <a:r>
              <a:rPr lang="en-US" baseline="0" dirty="0" smtClean="0"/>
              <a:t>Price-Earnings Ratio is a valuation ratio of a company’s current share price compared to its per-share earnings. In general, a high P/E ratio suggests that investors are expecting higher earnings growth in the future compared to a low P/E ratio.</a:t>
            </a:r>
          </a:p>
        </p:txBody>
      </p:sp>
      <p:sp>
        <p:nvSpPr>
          <p:cNvPr id="4" name="Slide Number Placeholder 3"/>
          <p:cNvSpPr>
            <a:spLocks noGrp="1"/>
          </p:cNvSpPr>
          <p:nvPr>
            <p:ph type="sldNum" sz="quarter" idx="10"/>
          </p:nvPr>
        </p:nvSpPr>
        <p:spPr/>
        <p:txBody>
          <a:bodyPr/>
          <a:lstStyle/>
          <a:p>
            <a:fld id="{D188B2D9-B678-4385-A9A3-2F51109D9106}" type="slidenum">
              <a:rPr lang="en-US" smtClean="0">
                <a:solidFill>
                  <a:prstClr val="black"/>
                </a:solidFill>
              </a:rPr>
              <a:pPr/>
              <a:t>162</a:t>
            </a:fld>
            <a:endParaRPr lang="en-US">
              <a:solidFill>
                <a:prstClr val="black"/>
              </a:solidFill>
            </a:endParaRPr>
          </a:p>
        </p:txBody>
      </p:sp>
    </p:spTree>
    <p:extLst>
      <p:ext uri="{BB962C8B-B14F-4D97-AF65-F5344CB8AC3E}">
        <p14:creationId xmlns:p14="http://schemas.microsoft.com/office/powerpoint/2010/main" xmlns="" val="1964145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iShares</a:t>
            </a:r>
            <a:r>
              <a:rPr lang="en-US" baseline="0" dirty="0" smtClean="0"/>
              <a:t> XRE-T: the </a:t>
            </a:r>
            <a:r>
              <a:rPr lang="en-US" baseline="0" dirty="0" err="1" smtClean="0"/>
              <a:t>iShares</a:t>
            </a:r>
            <a:r>
              <a:rPr lang="en-US" baseline="0" dirty="0" smtClean="0"/>
              <a:t> CDN REIT Index Fund (TSX:XRE) is composed of REITS that are listed on the Toronto Stock Exchange.</a:t>
            </a:r>
          </a:p>
          <a:p>
            <a:r>
              <a:rPr lang="en-US" baseline="0" dirty="0" err="1" smtClean="0"/>
              <a:t>iShares</a:t>
            </a:r>
            <a:r>
              <a:rPr lang="en-US" baseline="0" dirty="0" smtClean="0"/>
              <a:t>: a large provider of exchange-traded funds, managed by the investment management company </a:t>
            </a:r>
            <a:r>
              <a:rPr lang="en-US" baseline="0" dirty="0" err="1" smtClean="0"/>
              <a:t>blackrock</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solidFill>
                  <a:prstClr val="black"/>
                </a:solidFill>
              </a:rPr>
              <a:pPr/>
              <a:t>165</a:t>
            </a:fld>
            <a:endParaRPr lang="en-US">
              <a:solidFill>
                <a:prstClr val="black"/>
              </a:solidFill>
            </a:endParaRPr>
          </a:p>
        </p:txBody>
      </p:sp>
    </p:spTree>
    <p:extLst>
      <p:ext uri="{BB962C8B-B14F-4D97-AF65-F5344CB8AC3E}">
        <p14:creationId xmlns:p14="http://schemas.microsoft.com/office/powerpoint/2010/main" xmlns="" val="2898222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TSX</a:t>
            </a:r>
            <a:r>
              <a:rPr lang="en-US" baseline="0" dirty="0" smtClean="0"/>
              <a:t> Capped REIT Index</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solidFill>
                  <a:prstClr val="black"/>
                </a:solidFill>
              </a:rPr>
              <a:pPr/>
              <a:t>166</a:t>
            </a:fld>
            <a:endParaRPr lang="en-US">
              <a:solidFill>
                <a:prstClr val="black"/>
              </a:solidFill>
            </a:endParaRPr>
          </a:p>
        </p:txBody>
      </p:sp>
    </p:spTree>
    <p:extLst>
      <p:ext uri="{BB962C8B-B14F-4D97-AF65-F5344CB8AC3E}">
        <p14:creationId xmlns:p14="http://schemas.microsoft.com/office/powerpoint/2010/main" xmlns="" val="3967092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TSX</a:t>
            </a:r>
            <a:r>
              <a:rPr lang="en-US" baseline="0" dirty="0" smtClean="0"/>
              <a:t> Capped REIT Index</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167</a:t>
            </a:fld>
            <a:endParaRPr lang="en-US"/>
          </a:p>
        </p:txBody>
      </p:sp>
    </p:spTree>
    <p:extLst>
      <p:ext uri="{BB962C8B-B14F-4D97-AF65-F5344CB8AC3E}">
        <p14:creationId xmlns:p14="http://schemas.microsoft.com/office/powerpoint/2010/main" xmlns="" val="3967092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RioCan</a:t>
            </a:r>
            <a:r>
              <a:rPr lang="en-US" baseline="0" dirty="0" err="1" smtClean="0"/>
              <a:t>’s</a:t>
            </a:r>
            <a:r>
              <a:rPr lang="en-US" baseline="0" dirty="0" smtClean="0"/>
              <a:t> tenant portfolio is diverse</a:t>
            </a:r>
          </a:p>
          <a:p>
            <a:r>
              <a:rPr lang="en-US" baseline="0" dirty="0" smtClean="0"/>
              <a:t>Q4Page 6 about </a:t>
            </a:r>
            <a:r>
              <a:rPr lang="en-US" baseline="0" dirty="0" err="1" smtClean="0"/>
              <a:t>RioCan</a:t>
            </a:r>
            <a:r>
              <a:rPr lang="en-US" baseline="0" dirty="0" smtClean="0"/>
              <a:t> </a:t>
            </a:r>
          </a:p>
          <a:p>
            <a:r>
              <a:rPr lang="en-US" baseline="0" dirty="0" smtClean="0"/>
              <a:t>$14.3 billion as at December 31, 2012</a:t>
            </a:r>
          </a:p>
          <a:p>
            <a:r>
              <a:rPr lang="en-US" baseline="0" dirty="0" smtClean="0"/>
              <a:t>Specific retail assets </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169</a:t>
            </a:fld>
            <a:endParaRPr lang="en-US"/>
          </a:p>
        </p:txBody>
      </p:sp>
    </p:spTree>
    <p:extLst>
      <p:ext uri="{BB962C8B-B14F-4D97-AF65-F5344CB8AC3E}">
        <p14:creationId xmlns:p14="http://schemas.microsoft.com/office/powerpoint/2010/main" xmlns="" val="490986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6D2C2E-E5D4-4CA8-A9BB-AAB498903444}" type="slidenum">
              <a:rPr lang="en-CA" smtClean="0"/>
              <a:pPr/>
              <a:t>19</a:t>
            </a:fld>
            <a:endParaRPr lang="en-CA"/>
          </a:p>
        </p:txBody>
      </p:sp>
    </p:spTree>
    <p:extLst>
      <p:ext uri="{BB962C8B-B14F-4D97-AF65-F5344CB8AC3E}">
        <p14:creationId xmlns:p14="http://schemas.microsoft.com/office/powerpoint/2010/main" xmlns="" val="2519241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Q4</a:t>
            </a:r>
            <a:r>
              <a:rPr lang="en-US" baseline="0" dirty="0" smtClean="0"/>
              <a:t> PAGE11 </a:t>
            </a:r>
          </a:p>
          <a:p>
            <a:r>
              <a:rPr lang="en-US" baseline="0" dirty="0" smtClean="0"/>
              <a:t>FFO</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170</a:t>
            </a:fld>
            <a:endParaRPr lang="en-US"/>
          </a:p>
        </p:txBody>
      </p:sp>
    </p:spTree>
    <p:extLst>
      <p:ext uri="{BB962C8B-B14F-4D97-AF65-F5344CB8AC3E}">
        <p14:creationId xmlns:p14="http://schemas.microsoft.com/office/powerpoint/2010/main" xmlns="" val="3948705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Q4 PAGE 42</a:t>
            </a:r>
          </a:p>
          <a:p>
            <a:r>
              <a:rPr lang="en-US" sz="1200" b="0" i="0" u="none" strike="noStrike" kern="1200" baseline="0" dirty="0" smtClean="0">
                <a:solidFill>
                  <a:schemeClr val="tx1"/>
                </a:solidFill>
                <a:latin typeface="+mn-lt"/>
                <a:ea typeface="+mn-ea"/>
                <a:cs typeface="+mn-cs"/>
              </a:rPr>
              <a:t>1.As at December 31, 2012, </a:t>
            </a:r>
            <a:r>
              <a:rPr lang="en-US" sz="1200" b="0" i="0" u="none" strike="noStrike" kern="1200" baseline="0" dirty="0" err="1" smtClean="0">
                <a:solidFill>
                  <a:schemeClr val="tx1"/>
                </a:solidFill>
                <a:latin typeface="+mn-lt"/>
                <a:ea typeface="+mn-ea"/>
                <a:cs typeface="+mn-cs"/>
              </a:rPr>
              <a:t>RioCan</a:t>
            </a:r>
            <a:r>
              <a:rPr lang="en-US" sz="1200" b="0" i="0" u="none" strike="noStrike" kern="1200" baseline="0" dirty="0" smtClean="0">
                <a:solidFill>
                  <a:schemeClr val="tx1"/>
                </a:solidFill>
                <a:latin typeface="+mn-lt"/>
                <a:ea typeface="+mn-ea"/>
                <a:cs typeface="+mn-cs"/>
              </a:rPr>
              <a:t> had eight series of Debentures outstanding </a:t>
            </a:r>
            <a:r>
              <a:rPr lang="en-US" sz="1200" b="0" i="0" u="none" strike="noStrike" kern="1200" baseline="0" dirty="0" err="1" smtClean="0">
                <a:solidFill>
                  <a:schemeClr val="tx1"/>
                </a:solidFill>
                <a:latin typeface="+mn-lt"/>
                <a:ea typeface="+mn-ea"/>
                <a:cs typeface="+mn-cs"/>
              </a:rPr>
              <a:t>totalling</a:t>
            </a:r>
            <a:r>
              <a:rPr lang="en-US" sz="1200" b="0" i="0" u="none" strike="noStrike" kern="1200" baseline="0" dirty="0" smtClean="0">
                <a:solidFill>
                  <a:schemeClr val="tx1"/>
                </a:solidFill>
                <a:latin typeface="+mn-lt"/>
                <a:ea typeface="+mn-ea"/>
                <a:cs typeface="+mn-cs"/>
              </a:rPr>
              <a:t> $1.3 billion (December 31, 2011 – six series</a:t>
            </a:r>
          </a:p>
          <a:p>
            <a:r>
              <a:rPr lang="en-US" sz="1200" b="0" i="0" u="none" strike="noStrike" kern="1200" baseline="0" dirty="0" err="1" smtClean="0">
                <a:solidFill>
                  <a:schemeClr val="tx1"/>
                </a:solidFill>
                <a:latin typeface="+mn-lt"/>
                <a:ea typeface="+mn-ea"/>
                <a:cs typeface="+mn-cs"/>
              </a:rPr>
              <a:t>totalling</a:t>
            </a:r>
            <a:r>
              <a:rPr lang="en-US" sz="1200" b="0" i="0" u="none" strike="noStrike" kern="1200" baseline="0" dirty="0" smtClean="0">
                <a:solidFill>
                  <a:schemeClr val="tx1"/>
                </a:solidFill>
                <a:latin typeface="+mn-lt"/>
                <a:ea typeface="+mn-ea"/>
                <a:cs typeface="+mn-cs"/>
              </a:rPr>
              <a:t> $ 822 million).</a:t>
            </a:r>
          </a:p>
          <a:p>
            <a:r>
              <a:rPr lang="en-US" sz="1200" b="0" i="0" u="none" strike="noStrike" kern="1200" baseline="0" dirty="0" smtClean="0">
                <a:solidFill>
                  <a:schemeClr val="tx1"/>
                </a:solidFill>
                <a:latin typeface="+mn-lt"/>
                <a:ea typeface="+mn-ea"/>
                <a:cs typeface="+mn-cs"/>
              </a:rPr>
              <a:t>2. The Debentures have covenants relating to </a:t>
            </a:r>
            <a:r>
              <a:rPr lang="en-US" sz="1200" b="0" i="0" u="none" strike="noStrike" kern="1200" baseline="0" dirty="0" err="1" smtClean="0">
                <a:solidFill>
                  <a:schemeClr val="tx1"/>
                </a:solidFill>
                <a:latin typeface="+mn-lt"/>
                <a:ea typeface="+mn-ea"/>
                <a:cs typeface="+mn-cs"/>
              </a:rPr>
              <a:t>RioCan’s</a:t>
            </a:r>
            <a:r>
              <a:rPr lang="en-US" sz="1200" b="0" i="0" u="none" strike="noStrike" kern="1200" baseline="0" dirty="0" smtClean="0">
                <a:solidFill>
                  <a:schemeClr val="tx1"/>
                </a:solidFill>
                <a:latin typeface="+mn-lt"/>
                <a:ea typeface="+mn-ea"/>
                <a:cs typeface="+mn-cs"/>
              </a:rPr>
              <a:t> 60% leverage limit to Aggregate Assets as set out in </a:t>
            </a:r>
            <a:r>
              <a:rPr lang="en-US" sz="1200" b="0" i="0" u="none" strike="noStrike" kern="1200" baseline="0" dirty="0" err="1" smtClean="0">
                <a:solidFill>
                  <a:schemeClr val="tx1"/>
                </a:solidFill>
                <a:latin typeface="+mn-lt"/>
                <a:ea typeface="+mn-ea"/>
                <a:cs typeface="+mn-cs"/>
              </a:rPr>
              <a:t>RioCan’s</a:t>
            </a:r>
            <a:r>
              <a:rPr lang="en-US" sz="1200" b="0" i="0" u="none" strike="noStrike" kern="1200" baseline="0" dirty="0" smtClean="0">
                <a:solidFill>
                  <a:schemeClr val="tx1"/>
                </a:solidFill>
                <a:latin typeface="+mn-lt"/>
                <a:ea typeface="+mn-ea"/>
                <a:cs typeface="+mn-cs"/>
              </a:rPr>
              <a:t> Declaration, the</a:t>
            </a:r>
          </a:p>
          <a:p>
            <a:r>
              <a:rPr lang="en-US" sz="1200" b="0" i="0" u="none" strike="noStrike" kern="1200" baseline="0" dirty="0" smtClean="0">
                <a:solidFill>
                  <a:schemeClr val="tx1"/>
                </a:solidFill>
                <a:latin typeface="+mn-lt"/>
                <a:ea typeface="+mn-ea"/>
                <a:cs typeface="+mn-cs"/>
              </a:rPr>
              <a:t>maintenance of a $1.0 billion Adjusted Book Equity, defined in the indenture, and maintenance of an interest coverage ratio of 1.65</a:t>
            </a:r>
          </a:p>
          <a:p>
            <a:r>
              <a:rPr lang="en-US" sz="1200" b="0" i="0" u="none" strike="noStrike" kern="1200" baseline="0" dirty="0" smtClean="0">
                <a:solidFill>
                  <a:schemeClr val="tx1"/>
                </a:solidFill>
                <a:latin typeface="+mn-lt"/>
                <a:ea typeface="+mn-ea"/>
                <a:cs typeface="+mn-cs"/>
              </a:rPr>
              <a:t>times or better.</a:t>
            </a:r>
          </a:p>
          <a:p>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180</a:t>
            </a:fld>
            <a:endParaRPr lang="en-US"/>
          </a:p>
        </p:txBody>
      </p:sp>
    </p:spTree>
    <p:extLst>
      <p:ext uri="{BB962C8B-B14F-4D97-AF65-F5344CB8AC3E}">
        <p14:creationId xmlns:p14="http://schemas.microsoft.com/office/powerpoint/2010/main" xmlns="" val="114988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Q4</a:t>
            </a:r>
            <a:r>
              <a:rPr lang="en-US" baseline="0" dirty="0" smtClean="0"/>
              <a:t> PAGE 102 </a:t>
            </a:r>
          </a:p>
          <a:p>
            <a:r>
              <a:rPr lang="en-US" sz="1200" b="0" i="0" u="none" strike="noStrike" kern="1200" baseline="0" dirty="0" smtClean="0">
                <a:solidFill>
                  <a:schemeClr val="tx1"/>
                </a:solidFill>
                <a:latin typeface="+mn-lt"/>
                <a:ea typeface="+mn-ea"/>
                <a:cs typeface="+mn-cs"/>
              </a:rPr>
              <a:t>1. The debentures have covenants relating to </a:t>
            </a:r>
            <a:r>
              <a:rPr lang="en-US" sz="1200" b="0" i="0" u="none" strike="noStrike" kern="1200" baseline="0" dirty="0" err="1" smtClean="0">
                <a:solidFill>
                  <a:schemeClr val="tx1"/>
                </a:solidFill>
                <a:latin typeface="+mn-lt"/>
                <a:ea typeface="+mn-ea"/>
                <a:cs typeface="+mn-cs"/>
              </a:rPr>
              <a:t>RioCan’s</a:t>
            </a:r>
            <a:r>
              <a:rPr lang="en-US" sz="1200" b="0" i="0" u="none" strike="noStrike" kern="1200" baseline="0" dirty="0" smtClean="0">
                <a:solidFill>
                  <a:schemeClr val="tx1"/>
                </a:solidFill>
                <a:latin typeface="+mn-lt"/>
                <a:ea typeface="+mn-ea"/>
                <a:cs typeface="+mn-cs"/>
              </a:rPr>
              <a:t> leverage limit of up to 60% of aggregate assets as set out in the Trust’s</a:t>
            </a:r>
          </a:p>
          <a:p>
            <a:r>
              <a:rPr lang="en-US" sz="1200" b="0" i="0" u="none" strike="noStrike" kern="1200" baseline="0" dirty="0" smtClean="0">
                <a:solidFill>
                  <a:schemeClr val="tx1"/>
                </a:solidFill>
                <a:latin typeface="+mn-lt"/>
                <a:ea typeface="+mn-ea"/>
                <a:cs typeface="+mn-cs"/>
              </a:rPr>
              <a:t>Declaration, the maintenance of a $1.0 billion Adjusted Book Equity (as defined in the debenture), and maintenance of an interest</a:t>
            </a:r>
          </a:p>
          <a:p>
            <a:r>
              <a:rPr lang="en-US" sz="1200" b="0" i="0" u="none" strike="noStrike" kern="1200" baseline="0" dirty="0" smtClean="0">
                <a:solidFill>
                  <a:schemeClr val="tx1"/>
                </a:solidFill>
                <a:latin typeface="+mn-lt"/>
                <a:ea typeface="+mn-ea"/>
                <a:cs typeface="+mn-cs"/>
              </a:rPr>
              <a:t>coverage ratio of 1.65 times or greater.</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181</a:t>
            </a:fld>
            <a:endParaRPr lang="en-US"/>
          </a:p>
        </p:txBody>
      </p:sp>
    </p:spTree>
    <p:extLst>
      <p:ext uri="{BB962C8B-B14F-4D97-AF65-F5344CB8AC3E}">
        <p14:creationId xmlns:p14="http://schemas.microsoft.com/office/powerpoint/2010/main" xmlns="" val="6780644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Q4 Page 13</a:t>
            </a:r>
          </a:p>
          <a:p>
            <a:pPr marL="171450" indent="-171450">
              <a:buFont typeface="Arial" pitchFamily="34" charset="0"/>
              <a:buChar char="•"/>
            </a:pPr>
            <a:r>
              <a:rPr lang="en-US" dirty="0" smtClean="0"/>
              <a:t>During</a:t>
            </a:r>
            <a:r>
              <a:rPr lang="en-US" baseline="0" dirty="0" smtClean="0"/>
              <a:t> the year ended December 31, 2012, </a:t>
            </a:r>
            <a:r>
              <a:rPr lang="en-US" baseline="0" dirty="0" err="1" smtClean="0"/>
              <a:t>RioCan</a:t>
            </a:r>
            <a:r>
              <a:rPr lang="en-US" baseline="0" dirty="0" smtClean="0"/>
              <a:t> acquired interests in 43 income properties totaling $926 million, at </a:t>
            </a:r>
            <a:r>
              <a:rPr lang="en-US" baseline="0" dirty="0" err="1" smtClean="0"/>
              <a:t>RioCan’s</a:t>
            </a:r>
            <a:r>
              <a:rPr lang="en-US" baseline="0" dirty="0" smtClean="0"/>
              <a:t> interest, comprising 14 properties in Canada for $543 million and 29 properties in the US for $383 million, at a weighted average capitalization rate of 6.1%.</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182</a:t>
            </a:fld>
            <a:endParaRPr lang="en-US"/>
          </a:p>
        </p:txBody>
      </p:sp>
    </p:spTree>
    <p:extLst>
      <p:ext uri="{BB962C8B-B14F-4D97-AF65-F5344CB8AC3E}">
        <p14:creationId xmlns:p14="http://schemas.microsoft.com/office/powerpoint/2010/main" xmlns="" val="40341863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Q4 Page 13</a:t>
            </a:r>
          </a:p>
          <a:p>
            <a:pPr marL="171450" indent="-171450">
              <a:buFont typeface="Arial" pitchFamily="34" charset="0"/>
              <a:buChar char="•"/>
            </a:pPr>
            <a:r>
              <a:rPr lang="en-US" dirty="0" smtClean="0"/>
              <a:t>During</a:t>
            </a:r>
            <a:r>
              <a:rPr lang="en-US" baseline="0" dirty="0" smtClean="0"/>
              <a:t> the year ended December 31, 2012, </a:t>
            </a:r>
            <a:r>
              <a:rPr lang="en-US" baseline="0" dirty="0" err="1" smtClean="0"/>
              <a:t>RioCan</a:t>
            </a:r>
            <a:r>
              <a:rPr lang="en-US" baseline="0" dirty="0" smtClean="0"/>
              <a:t> acquired interests in 43 income properties totaling $926 million, at </a:t>
            </a:r>
            <a:r>
              <a:rPr lang="en-US" baseline="0" dirty="0" err="1" smtClean="0"/>
              <a:t>RioCan’s</a:t>
            </a:r>
            <a:r>
              <a:rPr lang="en-US" baseline="0" dirty="0" smtClean="0"/>
              <a:t> interest, comprising 14 properties in Canada for $543 million and 29 properties in the US for $383 million, at a weighted average capitalization rate of 6.1%.</a:t>
            </a:r>
          </a:p>
          <a:p>
            <a:pPr marL="171450" indent="-171450">
              <a:buFont typeface="Arial" pitchFamily="34" charset="0"/>
              <a:buChar char="•"/>
            </a:pPr>
            <a:r>
              <a:rPr lang="en-US" baseline="0" dirty="0" err="1" smtClean="0"/>
              <a:t>RioCan’s</a:t>
            </a:r>
            <a:r>
              <a:rPr lang="en-US" baseline="0" dirty="0" smtClean="0"/>
              <a:t> most significant individual acquisition in 2012 was the third quarter acquisition of a 100% interest in Georgian Mall in Barrie, Ontario. The purchase price of the property was $318 million, which equates to a capitalization rate of 5.4% for the income producing components.</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183</a:t>
            </a:fld>
            <a:endParaRPr lang="en-US"/>
          </a:p>
        </p:txBody>
      </p:sp>
    </p:spTree>
    <p:extLst>
      <p:ext uri="{BB962C8B-B14F-4D97-AF65-F5344CB8AC3E}">
        <p14:creationId xmlns:p14="http://schemas.microsoft.com/office/powerpoint/2010/main" xmlns="" val="4034186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Q4 Page 13</a:t>
            </a:r>
          </a:p>
          <a:p>
            <a:r>
              <a:rPr lang="en-US" dirty="0" smtClean="0"/>
              <a:t>Q4</a:t>
            </a:r>
            <a:r>
              <a:rPr lang="en-US" baseline="0" dirty="0" smtClean="0"/>
              <a:t> Page 42, 43, 44 acquisition highlights</a:t>
            </a:r>
            <a:endParaRPr lang="en-US" dirty="0" smtClean="0"/>
          </a:p>
        </p:txBody>
      </p:sp>
      <p:sp>
        <p:nvSpPr>
          <p:cNvPr id="4" name="Slide Number Placeholder 3"/>
          <p:cNvSpPr>
            <a:spLocks noGrp="1"/>
          </p:cNvSpPr>
          <p:nvPr>
            <p:ph type="sldNum" sz="quarter" idx="10"/>
          </p:nvPr>
        </p:nvSpPr>
        <p:spPr/>
        <p:txBody>
          <a:bodyPr/>
          <a:lstStyle/>
          <a:p>
            <a:fld id="{D188B2D9-B678-4385-A9A3-2F51109D9106}" type="slidenum">
              <a:rPr lang="en-US" smtClean="0"/>
              <a:pPr/>
              <a:t>184</a:t>
            </a:fld>
            <a:endParaRPr lang="en-US"/>
          </a:p>
        </p:txBody>
      </p:sp>
    </p:spTree>
    <p:extLst>
      <p:ext uri="{BB962C8B-B14F-4D97-AF65-F5344CB8AC3E}">
        <p14:creationId xmlns:p14="http://schemas.microsoft.com/office/powerpoint/2010/main" xmlns="" val="4034186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Q4 PAGE 12</a:t>
            </a:r>
          </a:p>
          <a:p>
            <a:pPr marL="171450" indent="-171450">
              <a:buFont typeface="Arial" pitchFamily="34" charset="0"/>
              <a:buChar char="•"/>
            </a:pPr>
            <a:r>
              <a:rPr lang="en-US" dirty="0" smtClean="0"/>
              <a:t>The dissolution was completed on October 10, 2012. Under the terms of the</a:t>
            </a:r>
            <a:r>
              <a:rPr lang="en-US" baseline="0" dirty="0" smtClean="0"/>
              <a:t> </a:t>
            </a:r>
            <a:r>
              <a:rPr lang="en-US" dirty="0" smtClean="0"/>
              <a:t>dissolution, Cedar conveyed its 20% interest in 21 properties to </a:t>
            </a:r>
            <a:r>
              <a:rPr lang="en-US" dirty="0" err="1" smtClean="0"/>
              <a:t>RioCan</a:t>
            </a:r>
            <a:r>
              <a:rPr lang="en-US" dirty="0" smtClean="0"/>
              <a:t> for a gross purchase price of US$119.5</a:t>
            </a:r>
            <a:r>
              <a:rPr lang="en-US" baseline="0" dirty="0" smtClean="0"/>
              <a:t> </a:t>
            </a:r>
            <a:r>
              <a:rPr lang="en-US" dirty="0" smtClean="0"/>
              <a:t>million,</a:t>
            </a:r>
            <a:r>
              <a:rPr lang="en-US" baseline="0" dirty="0" smtClean="0"/>
              <a:t> </a:t>
            </a:r>
            <a:r>
              <a:rPr lang="en-US" dirty="0" smtClean="0"/>
              <a:t>representing a capitalization rate of 6.5%.</a:t>
            </a:r>
          </a:p>
          <a:p>
            <a:pPr marL="171450" indent="-171450">
              <a:buFont typeface="Arial" pitchFamily="34" charset="0"/>
              <a:buChar char="•"/>
            </a:pPr>
            <a:r>
              <a:rPr lang="en-US" dirty="0" smtClean="0"/>
              <a:t>In turn, </a:t>
            </a:r>
            <a:r>
              <a:rPr lang="en-US" dirty="0" err="1" smtClean="0"/>
              <a:t>RioCan</a:t>
            </a:r>
            <a:r>
              <a:rPr lang="en-US" dirty="0" smtClean="0"/>
              <a:t> conveyed its 80% interest in Franklin Village (located in Franklin, MA) to Cedar for a gross sale price of US$60.1</a:t>
            </a:r>
            <a:r>
              <a:rPr lang="en-US" baseline="0" dirty="0" smtClean="0"/>
              <a:t> </a:t>
            </a:r>
            <a:r>
              <a:rPr lang="en-US" dirty="0" smtClean="0"/>
              <a:t>million (less debt assumed by Cedar from </a:t>
            </a:r>
            <a:r>
              <a:rPr lang="en-US" dirty="0" err="1" smtClean="0"/>
              <a:t>RioCan</a:t>
            </a:r>
            <a:r>
              <a:rPr lang="en-US" dirty="0" smtClean="0"/>
              <a:t> in the amount of US$34.7 million).</a:t>
            </a:r>
          </a:p>
          <a:p>
            <a:pPr marL="171450" indent="-171450">
              <a:buFont typeface="Arial" pitchFamily="34" charset="0"/>
              <a:buChar char="•"/>
            </a:pPr>
            <a:r>
              <a:rPr lang="en-US" dirty="0" smtClean="0"/>
              <a:t>On</a:t>
            </a:r>
            <a:r>
              <a:rPr lang="en-US" baseline="0" dirty="0" smtClean="0"/>
              <a:t> </a:t>
            </a:r>
            <a:r>
              <a:rPr lang="en-US" dirty="0" smtClean="0"/>
              <a:t>February 7, 2013, </a:t>
            </a:r>
            <a:r>
              <a:rPr lang="en-US" dirty="0" err="1" smtClean="0"/>
              <a:t>RioCan</a:t>
            </a:r>
            <a:r>
              <a:rPr lang="en-US" dirty="0" smtClean="0"/>
              <a:t> sold its 9.4 million shares of Cedar, its entire holding, for proceeds of US$48 million.</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186</a:t>
            </a:fld>
            <a:endParaRPr lang="en-US"/>
          </a:p>
        </p:txBody>
      </p:sp>
    </p:spTree>
    <p:extLst>
      <p:ext uri="{BB962C8B-B14F-4D97-AF65-F5344CB8AC3E}">
        <p14:creationId xmlns:p14="http://schemas.microsoft.com/office/powerpoint/2010/main" xmlns="" val="28428502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RioCan’s</a:t>
            </a:r>
            <a:r>
              <a:rPr lang="en-US" dirty="0" smtClean="0"/>
              <a:t> proportionately consolidated co-ownerships,</a:t>
            </a:r>
            <a:r>
              <a:rPr lang="en-US" baseline="0" dirty="0" smtClean="0"/>
              <a:t> partnerships, and consolidated joint ventures are as follows:</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187</a:t>
            </a:fld>
            <a:endParaRPr lang="en-US"/>
          </a:p>
        </p:txBody>
      </p:sp>
    </p:spTree>
    <p:extLst>
      <p:ext uri="{BB962C8B-B14F-4D97-AF65-F5344CB8AC3E}">
        <p14:creationId xmlns:p14="http://schemas.microsoft.com/office/powerpoint/2010/main" xmlns="" val="1496335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Q4 PAGE22 </a:t>
            </a:r>
          </a:p>
          <a:p>
            <a:r>
              <a:rPr lang="en-US" dirty="0" smtClean="0"/>
              <a:t>During the year committed</a:t>
            </a:r>
            <a:r>
              <a:rPr lang="en-US" baseline="0" dirty="0" smtClean="0"/>
              <a:t> occupancy decreased from 97.6% to 97.4% and economic occupancy decreased from 96.6% to 95.9%. The net effect of these changes was to increase the annualized rent impact of the difference between economic and committed occupancy from $12 million to $15 million.</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188</a:t>
            </a:fld>
            <a:endParaRPr lang="en-US"/>
          </a:p>
        </p:txBody>
      </p:sp>
    </p:spTree>
    <p:extLst>
      <p:ext uri="{BB962C8B-B14F-4D97-AF65-F5344CB8AC3E}">
        <p14:creationId xmlns:p14="http://schemas.microsoft.com/office/powerpoint/2010/main" xmlns="" val="23469847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Q4 PAGE17,</a:t>
            </a:r>
            <a:r>
              <a:rPr lang="en-US" baseline="0" dirty="0" smtClean="0"/>
              <a:t> </a:t>
            </a:r>
            <a:r>
              <a:rPr lang="en-US" dirty="0" smtClean="0"/>
              <a:t>25-26</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191</a:t>
            </a:fld>
            <a:endParaRPr lang="en-US"/>
          </a:p>
        </p:txBody>
      </p:sp>
    </p:spTree>
    <p:extLst>
      <p:ext uri="{BB962C8B-B14F-4D97-AF65-F5344CB8AC3E}">
        <p14:creationId xmlns:p14="http://schemas.microsoft.com/office/powerpoint/2010/main" xmlns="" val="1333982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6D2C2E-E5D4-4CA8-A9BB-AAB498903444}" type="slidenum">
              <a:rPr lang="en-CA" smtClean="0"/>
              <a:pPr/>
              <a:t>21</a:t>
            </a:fld>
            <a:endParaRPr lang="en-CA"/>
          </a:p>
        </p:txBody>
      </p:sp>
    </p:spTree>
    <p:extLst>
      <p:ext uri="{BB962C8B-B14F-4D97-AF65-F5344CB8AC3E}">
        <p14:creationId xmlns:p14="http://schemas.microsoft.com/office/powerpoint/2010/main" xmlns="" val="34356400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Q4 PAGE26</a:t>
            </a:r>
          </a:p>
          <a:p>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193</a:t>
            </a:fld>
            <a:endParaRPr lang="en-US"/>
          </a:p>
        </p:txBody>
      </p:sp>
    </p:spTree>
    <p:extLst>
      <p:ext uri="{BB962C8B-B14F-4D97-AF65-F5344CB8AC3E}">
        <p14:creationId xmlns:p14="http://schemas.microsoft.com/office/powerpoint/2010/main" xmlns="" val="4497229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Q4</a:t>
            </a:r>
            <a:r>
              <a:rPr lang="en-US" baseline="0" dirty="0" smtClean="0"/>
              <a:t> PAGE27</a:t>
            </a:r>
          </a:p>
          <a:p>
            <a:r>
              <a:rPr lang="en-US" baseline="0" dirty="0" smtClean="0"/>
              <a:t>Contractual rent increases, including rent increases at time of renewal, in each year for the next five years are as follows</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195</a:t>
            </a:fld>
            <a:endParaRPr lang="en-US"/>
          </a:p>
        </p:txBody>
      </p:sp>
    </p:spTree>
    <p:extLst>
      <p:ext uri="{BB962C8B-B14F-4D97-AF65-F5344CB8AC3E}">
        <p14:creationId xmlns:p14="http://schemas.microsoft.com/office/powerpoint/2010/main" xmlns="" val="302496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Q4 Supplement</a:t>
            </a:r>
            <a:r>
              <a:rPr lang="en-US" baseline="0" dirty="0" smtClean="0"/>
              <a:t> PAGE16</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197</a:t>
            </a:fld>
            <a:endParaRPr lang="en-US"/>
          </a:p>
        </p:txBody>
      </p:sp>
    </p:spTree>
    <p:extLst>
      <p:ext uri="{BB962C8B-B14F-4D97-AF65-F5344CB8AC3E}">
        <p14:creationId xmlns:p14="http://schemas.microsoft.com/office/powerpoint/2010/main" xmlns="" val="2138260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Q4 PAGE 61, 100</a:t>
            </a:r>
          </a:p>
          <a:p>
            <a:r>
              <a:rPr lang="en-US" dirty="0" smtClean="0"/>
              <a:t>As at December 31, 2012, </a:t>
            </a:r>
            <a:r>
              <a:rPr lang="en-US" dirty="0" err="1" smtClean="0"/>
              <a:t>RioCan</a:t>
            </a:r>
            <a:r>
              <a:rPr lang="en-US" baseline="0" dirty="0" smtClean="0"/>
              <a:t> has four revolving lines of credit in place with three Canadian Schedule 1 financial institutions, having an aggregate capacity of $428.5 million</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198</a:t>
            </a:fld>
            <a:endParaRPr lang="en-US"/>
          </a:p>
        </p:txBody>
      </p:sp>
    </p:spTree>
    <p:extLst>
      <p:ext uri="{BB962C8B-B14F-4D97-AF65-F5344CB8AC3E}">
        <p14:creationId xmlns:p14="http://schemas.microsoft.com/office/powerpoint/2010/main" xmlns="" val="3678854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Q4</a:t>
            </a:r>
            <a:r>
              <a:rPr lang="en-US" baseline="0" dirty="0" smtClean="0"/>
              <a:t> PAGE64</a:t>
            </a:r>
          </a:p>
          <a:p>
            <a:r>
              <a:rPr lang="en-US" baseline="0" dirty="0" smtClean="0"/>
              <a:t>On a combined basis, </a:t>
            </a:r>
            <a:r>
              <a:rPr lang="en-US" baseline="0" dirty="0" err="1" smtClean="0"/>
              <a:t>RioCan’s</a:t>
            </a:r>
            <a:r>
              <a:rPr lang="en-US" baseline="0" dirty="0" smtClean="0"/>
              <a:t> mortgages and debentures payable bear a weighted average contractual interest rate of 4.7% with a weighted average term to maturity of 4.7% years. </a:t>
            </a:r>
            <a:r>
              <a:rPr lang="en-US" baseline="0" dirty="0" err="1" smtClean="0"/>
              <a:t>RioCan’s</a:t>
            </a:r>
            <a:r>
              <a:rPr lang="en-US" baseline="0" dirty="0" smtClean="0"/>
              <a:t> debt </a:t>
            </a:r>
            <a:r>
              <a:rPr lang="en-US" baseline="0" dirty="0" err="1" smtClean="0"/>
              <a:t>matruity</a:t>
            </a:r>
            <a:r>
              <a:rPr lang="en-US" baseline="0" dirty="0" smtClean="0"/>
              <a:t> profile and future repayments are as outlined below</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199</a:t>
            </a:fld>
            <a:endParaRPr lang="en-US"/>
          </a:p>
        </p:txBody>
      </p:sp>
    </p:spTree>
    <p:extLst>
      <p:ext uri="{BB962C8B-B14F-4D97-AF65-F5344CB8AC3E}">
        <p14:creationId xmlns:p14="http://schemas.microsoft.com/office/powerpoint/2010/main" xmlns="" val="35721170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Q4 PAGE16</a:t>
            </a:r>
            <a:endParaRPr lang="en-US" dirty="0"/>
          </a:p>
        </p:txBody>
      </p:sp>
      <p:sp>
        <p:nvSpPr>
          <p:cNvPr id="4" name="Slide Number Placeholder 3"/>
          <p:cNvSpPr>
            <a:spLocks noGrp="1"/>
          </p:cNvSpPr>
          <p:nvPr>
            <p:ph type="sldNum" sz="quarter" idx="10"/>
          </p:nvPr>
        </p:nvSpPr>
        <p:spPr/>
        <p:txBody>
          <a:bodyPr/>
          <a:lstStyle/>
          <a:p>
            <a:fld id="{D188B2D9-B678-4385-A9A3-2F51109D9106}" type="slidenum">
              <a:rPr lang="en-US" smtClean="0"/>
              <a:pPr/>
              <a:t>204</a:t>
            </a:fld>
            <a:endParaRPr lang="en-US"/>
          </a:p>
        </p:txBody>
      </p:sp>
    </p:spTree>
    <p:extLst>
      <p:ext uri="{BB962C8B-B14F-4D97-AF65-F5344CB8AC3E}">
        <p14:creationId xmlns:p14="http://schemas.microsoft.com/office/powerpoint/2010/main" xmlns="" val="4224525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6D2C2E-E5D4-4CA8-A9BB-AAB498903444}" type="slidenum">
              <a:rPr lang="en-CA" smtClean="0"/>
              <a:pPr/>
              <a:t>22</a:t>
            </a:fld>
            <a:endParaRPr lang="en-CA"/>
          </a:p>
        </p:txBody>
      </p:sp>
    </p:spTree>
    <p:extLst>
      <p:ext uri="{BB962C8B-B14F-4D97-AF65-F5344CB8AC3E}">
        <p14:creationId xmlns:p14="http://schemas.microsoft.com/office/powerpoint/2010/main" xmlns="" val="1829905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CA" dirty="0"/>
          </a:p>
        </p:txBody>
      </p:sp>
      <p:sp>
        <p:nvSpPr>
          <p:cNvPr id="4" name="灯片编号占位符 3"/>
          <p:cNvSpPr>
            <a:spLocks noGrp="1"/>
          </p:cNvSpPr>
          <p:nvPr>
            <p:ph type="sldNum" sz="quarter" idx="10"/>
          </p:nvPr>
        </p:nvSpPr>
        <p:spPr/>
        <p:txBody>
          <a:bodyPr/>
          <a:lstStyle/>
          <a:p>
            <a:fld id="{F528618A-7AD1-404D-AD46-046BB19751E3}" type="slidenum">
              <a:rPr lang="en-CA" smtClean="0"/>
              <a:pPr/>
              <a:t>23</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CA" dirty="0"/>
          </a:p>
        </p:txBody>
      </p:sp>
      <p:sp>
        <p:nvSpPr>
          <p:cNvPr id="4" name="灯片编号占位符 3"/>
          <p:cNvSpPr>
            <a:spLocks noGrp="1"/>
          </p:cNvSpPr>
          <p:nvPr>
            <p:ph type="sldNum" sz="quarter" idx="10"/>
          </p:nvPr>
        </p:nvSpPr>
        <p:spPr/>
        <p:txBody>
          <a:bodyPr/>
          <a:lstStyle/>
          <a:p>
            <a:fld id="{F528618A-7AD1-404D-AD46-046BB19751E3}" type="slidenum">
              <a:rPr lang="en-CA" smtClean="0"/>
              <a:pPr/>
              <a:t>26</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CA" dirty="0"/>
          </a:p>
        </p:txBody>
      </p:sp>
      <p:sp>
        <p:nvSpPr>
          <p:cNvPr id="4" name="灯片编号占位符 3"/>
          <p:cNvSpPr>
            <a:spLocks noGrp="1"/>
          </p:cNvSpPr>
          <p:nvPr>
            <p:ph type="sldNum" sz="quarter" idx="10"/>
          </p:nvPr>
        </p:nvSpPr>
        <p:spPr/>
        <p:txBody>
          <a:bodyPr/>
          <a:lstStyle/>
          <a:p>
            <a:fld id="{F528618A-7AD1-404D-AD46-046BB19751E3}" type="slidenum">
              <a:rPr lang="en-CA" smtClean="0"/>
              <a:pPr/>
              <a:t>28</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3" name="矩形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矩形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矩形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矩形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矩形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圆角矩形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圆角矩形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矩形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矩形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标题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a:xfrm>
            <a:off x="6705600" y="4206240"/>
            <a:ext cx="960120" cy="457200"/>
          </a:xfrm>
        </p:spPr>
        <p:txBody>
          <a:bodyPr/>
          <a:lstStyle/>
          <a:p>
            <a:fld id="{B1BAF48F-A499-4980-9AC8-6BFE12AD1386}" type="datetimeFigureOut">
              <a:rPr lang="en-CA" smtClean="0"/>
              <a:pPr/>
              <a:t>20/03/2013</a:t>
            </a:fld>
            <a:endParaRPr lang="en-CA"/>
          </a:p>
        </p:txBody>
      </p:sp>
      <p:sp>
        <p:nvSpPr>
          <p:cNvPr id="17" name="页脚占位符 16"/>
          <p:cNvSpPr>
            <a:spLocks noGrp="1"/>
          </p:cNvSpPr>
          <p:nvPr>
            <p:ph type="ftr" sz="quarter" idx="11"/>
          </p:nvPr>
        </p:nvSpPr>
        <p:spPr>
          <a:xfrm>
            <a:off x="5410200" y="4205288"/>
            <a:ext cx="1295400" cy="457200"/>
          </a:xfrm>
        </p:spPr>
        <p:txBody>
          <a:bodyPr/>
          <a:lstStyle/>
          <a:p>
            <a:endParaRPr lang="en-CA"/>
          </a:p>
        </p:txBody>
      </p:sp>
      <p:sp>
        <p:nvSpPr>
          <p:cNvPr id="29" name="灯片编号占位符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9B79855-C980-4D79-8598-0FD64BC7B843}"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B1BAF48F-A499-4980-9AC8-6BFE12AD1386}" type="datetimeFigureOut">
              <a:rPr lang="en-CA" smtClean="0"/>
              <a:pPr/>
              <a:t>20/03/2013</a:t>
            </a:fld>
            <a:endParaRPr lang="en-CA"/>
          </a:p>
        </p:txBody>
      </p:sp>
      <p:sp>
        <p:nvSpPr>
          <p:cNvPr id="5" name="页脚占位符 4"/>
          <p:cNvSpPr>
            <a:spLocks noGrp="1"/>
          </p:cNvSpPr>
          <p:nvPr>
            <p:ph type="ftr" sz="quarter" idx="11"/>
          </p:nvPr>
        </p:nvSpPr>
        <p:spPr/>
        <p:txBody>
          <a:bodyPr/>
          <a:lstStyle/>
          <a:p>
            <a:endParaRPr lang="en-CA"/>
          </a:p>
        </p:txBody>
      </p:sp>
      <p:sp>
        <p:nvSpPr>
          <p:cNvPr id="6" name="灯片编号占位符 5"/>
          <p:cNvSpPr>
            <a:spLocks noGrp="1"/>
          </p:cNvSpPr>
          <p:nvPr>
            <p:ph type="sldNum" sz="quarter" idx="12"/>
          </p:nvPr>
        </p:nvSpPr>
        <p:spPr/>
        <p:txBody>
          <a:bodyPr/>
          <a:lstStyle/>
          <a:p>
            <a:fld id="{B9B79855-C980-4D79-8598-0FD64BC7B843}"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1800" y="1143000"/>
            <a:ext cx="1905000" cy="5486400"/>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1143000"/>
            <a:ext cx="6248400" cy="5486400"/>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B1BAF48F-A499-4980-9AC8-6BFE12AD1386}" type="datetimeFigureOut">
              <a:rPr lang="en-CA" smtClean="0"/>
              <a:pPr/>
              <a:t>20/03/2013</a:t>
            </a:fld>
            <a:endParaRPr lang="en-CA"/>
          </a:p>
        </p:txBody>
      </p:sp>
      <p:sp>
        <p:nvSpPr>
          <p:cNvPr id="5" name="页脚占位符 4"/>
          <p:cNvSpPr>
            <a:spLocks noGrp="1"/>
          </p:cNvSpPr>
          <p:nvPr>
            <p:ph type="ftr" sz="quarter" idx="11"/>
          </p:nvPr>
        </p:nvSpPr>
        <p:spPr/>
        <p:txBody>
          <a:bodyPr/>
          <a:lstStyle/>
          <a:p>
            <a:endParaRPr lang="en-CA"/>
          </a:p>
        </p:txBody>
      </p:sp>
      <p:sp>
        <p:nvSpPr>
          <p:cNvPr id="6" name="灯片编号占位符 5"/>
          <p:cNvSpPr>
            <a:spLocks noGrp="1"/>
          </p:cNvSpPr>
          <p:nvPr>
            <p:ph type="sldNum" sz="quarter" idx="12"/>
          </p:nvPr>
        </p:nvSpPr>
        <p:spPr/>
        <p:txBody>
          <a:bodyPr/>
          <a:lstStyle/>
          <a:p>
            <a:fld id="{B9B79855-C980-4D79-8598-0FD64BC7B843}"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B1BAF48F-A499-4980-9AC8-6BFE12AD1386}" type="datetimeFigureOut">
              <a:rPr lang="en-CA" smtClean="0"/>
              <a:pPr/>
              <a:t>20/03/2013</a:t>
            </a:fld>
            <a:endParaRPr lang="en-CA"/>
          </a:p>
        </p:txBody>
      </p:sp>
      <p:sp>
        <p:nvSpPr>
          <p:cNvPr id="5" name="页脚占位符 4"/>
          <p:cNvSpPr>
            <a:spLocks noGrp="1"/>
          </p:cNvSpPr>
          <p:nvPr>
            <p:ph type="ftr" sz="quarter" idx="11"/>
          </p:nvPr>
        </p:nvSpPr>
        <p:spPr/>
        <p:txBody>
          <a:bodyPr/>
          <a:lstStyle/>
          <a:p>
            <a:endParaRPr lang="en-CA"/>
          </a:p>
        </p:txBody>
      </p:sp>
      <p:sp>
        <p:nvSpPr>
          <p:cNvPr id="6" name="灯片编号占位符 5"/>
          <p:cNvSpPr>
            <a:spLocks noGrp="1"/>
          </p:cNvSpPr>
          <p:nvPr>
            <p:ph type="sldNum" sz="quarter" idx="12"/>
          </p:nvPr>
        </p:nvSpPr>
        <p:spPr/>
        <p:txBody>
          <a:bodyPr/>
          <a:lstStyle/>
          <a:p>
            <a:fld id="{B9B79855-C980-4D79-8598-0FD64BC7B843}"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B1BAF48F-A499-4980-9AC8-6BFE12AD1386}" type="datetimeFigureOut">
              <a:rPr lang="en-CA" smtClean="0"/>
              <a:pPr/>
              <a:t>20/03/2013</a:t>
            </a:fld>
            <a:endParaRPr lang="en-CA"/>
          </a:p>
        </p:txBody>
      </p:sp>
      <p:sp>
        <p:nvSpPr>
          <p:cNvPr id="5" name="页脚占位符 4"/>
          <p:cNvSpPr>
            <a:spLocks noGrp="1"/>
          </p:cNvSpPr>
          <p:nvPr>
            <p:ph type="ftr" sz="quarter" idx="11"/>
          </p:nvPr>
        </p:nvSpPr>
        <p:spPr/>
        <p:txBody>
          <a:bodyPr/>
          <a:lstStyle/>
          <a:p>
            <a:endParaRPr lang="en-CA"/>
          </a:p>
        </p:txBody>
      </p:sp>
      <p:sp>
        <p:nvSpPr>
          <p:cNvPr id="6" name="灯片编号占位符 5"/>
          <p:cNvSpPr>
            <a:spLocks noGrp="1"/>
          </p:cNvSpPr>
          <p:nvPr>
            <p:ph type="sldNum" sz="quarter" idx="12"/>
          </p:nvPr>
        </p:nvSpPr>
        <p:spPr/>
        <p:txBody>
          <a:bodyPr/>
          <a:lstStyle/>
          <a:p>
            <a:fld id="{B9B79855-C980-4D79-8598-0FD64BC7B843}"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B1BAF48F-A499-4980-9AC8-6BFE12AD1386}" type="datetimeFigureOut">
              <a:rPr lang="en-CA" smtClean="0"/>
              <a:pPr/>
              <a:t>20/03/2013</a:t>
            </a:fld>
            <a:endParaRPr lang="en-CA"/>
          </a:p>
        </p:txBody>
      </p:sp>
      <p:sp>
        <p:nvSpPr>
          <p:cNvPr id="6" name="页脚占位符 5"/>
          <p:cNvSpPr>
            <a:spLocks noGrp="1"/>
          </p:cNvSpPr>
          <p:nvPr>
            <p:ph type="ftr" sz="quarter" idx="11"/>
          </p:nvPr>
        </p:nvSpPr>
        <p:spPr/>
        <p:txBody>
          <a:bodyPr/>
          <a:lstStyle/>
          <a:p>
            <a:endParaRPr lang="en-CA"/>
          </a:p>
        </p:txBody>
      </p:sp>
      <p:sp>
        <p:nvSpPr>
          <p:cNvPr id="7" name="灯片编号占位符 6"/>
          <p:cNvSpPr>
            <a:spLocks noGrp="1"/>
          </p:cNvSpPr>
          <p:nvPr>
            <p:ph type="sldNum" sz="quarter" idx="12"/>
          </p:nvPr>
        </p:nvSpPr>
        <p:spPr/>
        <p:txBody>
          <a:bodyPr/>
          <a:lstStyle/>
          <a:p>
            <a:fld id="{B9B79855-C980-4D79-8598-0FD64BC7B843}"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381000" y="1143000"/>
            <a:ext cx="8382000" cy="1069848"/>
          </a:xfrm>
        </p:spPr>
        <p:txBody>
          <a:bodyPr anchor="ctr"/>
          <a:lstStyle>
            <a:lvl1pPr>
              <a:defRPr sz="4000" b="0" i="0" cap="none" baseline="0"/>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6" name="日期占位符 25"/>
          <p:cNvSpPr>
            <a:spLocks noGrp="1"/>
          </p:cNvSpPr>
          <p:nvPr>
            <p:ph type="dt" sz="half" idx="10"/>
          </p:nvPr>
        </p:nvSpPr>
        <p:spPr/>
        <p:txBody>
          <a:bodyPr rtlCol="0"/>
          <a:lstStyle/>
          <a:p>
            <a:fld id="{B1BAF48F-A499-4980-9AC8-6BFE12AD1386}" type="datetimeFigureOut">
              <a:rPr lang="en-CA" smtClean="0"/>
              <a:pPr/>
              <a:t>20/03/2013</a:t>
            </a:fld>
            <a:endParaRPr lang="en-CA"/>
          </a:p>
        </p:txBody>
      </p:sp>
      <p:sp>
        <p:nvSpPr>
          <p:cNvPr id="27" name="灯片编号占位符 26"/>
          <p:cNvSpPr>
            <a:spLocks noGrp="1"/>
          </p:cNvSpPr>
          <p:nvPr>
            <p:ph type="sldNum" sz="quarter" idx="11"/>
          </p:nvPr>
        </p:nvSpPr>
        <p:spPr/>
        <p:txBody>
          <a:bodyPr rtlCol="0"/>
          <a:lstStyle/>
          <a:p>
            <a:fld id="{B9B79855-C980-4D79-8598-0FD64BC7B843}" type="slidenum">
              <a:rPr lang="en-CA" smtClean="0"/>
              <a:pPr/>
              <a:t>‹#›</a:t>
            </a:fld>
            <a:endParaRPr lang="en-CA"/>
          </a:p>
        </p:txBody>
      </p:sp>
      <p:sp>
        <p:nvSpPr>
          <p:cNvPr id="28" name="页脚占位符 27"/>
          <p:cNvSpPr>
            <a:spLocks noGrp="1"/>
          </p:cNvSpPr>
          <p:nvPr>
            <p:ph type="ftr" sz="quarter" idx="12"/>
          </p:nvPr>
        </p:nvSpPr>
        <p:spPr/>
        <p:txBody>
          <a:bodyPr rtlCol="0"/>
          <a:lstStyle/>
          <a:p>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a:xfrm>
            <a:off x="6583680" y="612648"/>
            <a:ext cx="957264" cy="457200"/>
          </a:xfrm>
        </p:spPr>
        <p:txBody>
          <a:bodyPr/>
          <a:lstStyle/>
          <a:p>
            <a:fld id="{B1BAF48F-A499-4980-9AC8-6BFE12AD1386}" type="datetimeFigureOut">
              <a:rPr lang="en-CA" smtClean="0"/>
              <a:pPr/>
              <a:t>20/03/2013</a:t>
            </a:fld>
            <a:endParaRPr lang="en-CA"/>
          </a:p>
        </p:txBody>
      </p:sp>
      <p:sp>
        <p:nvSpPr>
          <p:cNvPr id="4" name="页脚占位符 3"/>
          <p:cNvSpPr>
            <a:spLocks noGrp="1"/>
          </p:cNvSpPr>
          <p:nvPr>
            <p:ph type="ftr" sz="quarter" idx="11"/>
          </p:nvPr>
        </p:nvSpPr>
        <p:spPr>
          <a:xfrm>
            <a:off x="5257800" y="612648"/>
            <a:ext cx="1325880" cy="457200"/>
          </a:xfrm>
        </p:spPr>
        <p:txBody>
          <a:bodyPr/>
          <a:lstStyle/>
          <a:p>
            <a:endParaRPr lang="en-CA"/>
          </a:p>
        </p:txBody>
      </p:sp>
      <p:sp>
        <p:nvSpPr>
          <p:cNvPr id="5" name="灯片编号占位符 4"/>
          <p:cNvSpPr>
            <a:spLocks noGrp="1"/>
          </p:cNvSpPr>
          <p:nvPr>
            <p:ph type="sldNum" sz="quarter" idx="12"/>
          </p:nvPr>
        </p:nvSpPr>
        <p:spPr>
          <a:xfrm>
            <a:off x="8174736" y="2272"/>
            <a:ext cx="762000" cy="365760"/>
          </a:xfrm>
        </p:spPr>
        <p:txBody>
          <a:bodyPr/>
          <a:lstStyle/>
          <a:p>
            <a:fld id="{B9B79855-C980-4D79-8598-0FD64BC7B843}"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1BAF48F-A499-4980-9AC8-6BFE12AD1386}" type="datetimeFigureOut">
              <a:rPr lang="en-CA" smtClean="0"/>
              <a:pPr/>
              <a:t>20/03/2013</a:t>
            </a:fld>
            <a:endParaRPr lang="en-CA"/>
          </a:p>
        </p:txBody>
      </p:sp>
      <p:sp>
        <p:nvSpPr>
          <p:cNvPr id="3" name="页脚占位符 2"/>
          <p:cNvSpPr>
            <a:spLocks noGrp="1"/>
          </p:cNvSpPr>
          <p:nvPr>
            <p:ph type="ftr" sz="quarter" idx="11"/>
          </p:nvPr>
        </p:nvSpPr>
        <p:spPr/>
        <p:txBody>
          <a:bodyPr/>
          <a:lstStyle/>
          <a:p>
            <a:endParaRPr lang="en-CA"/>
          </a:p>
        </p:txBody>
      </p:sp>
      <p:sp>
        <p:nvSpPr>
          <p:cNvPr id="4" name="灯片编号占位符 3"/>
          <p:cNvSpPr>
            <a:spLocks noGrp="1"/>
          </p:cNvSpPr>
          <p:nvPr>
            <p:ph type="sldNum" sz="quarter" idx="12"/>
          </p:nvPr>
        </p:nvSpPr>
        <p:spPr/>
        <p:txBody>
          <a:bodyPr/>
          <a:lstStyle/>
          <a:p>
            <a:fld id="{B9B79855-C980-4D79-8598-0FD64BC7B843}"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353496" y="1101970"/>
            <a:ext cx="3383280" cy="877824"/>
          </a:xfrm>
        </p:spPr>
        <p:txBody>
          <a:bodyPr anchor="b"/>
          <a:lstStyle>
            <a:lvl1pPr algn="l">
              <a:buNone/>
              <a:defRPr sz="1800" b="1"/>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B1BAF48F-A499-4980-9AC8-6BFE12AD1386}" type="datetimeFigureOut">
              <a:rPr lang="en-CA" smtClean="0"/>
              <a:pPr/>
              <a:t>20/03/2013</a:t>
            </a:fld>
            <a:endParaRPr lang="en-CA"/>
          </a:p>
        </p:txBody>
      </p:sp>
      <p:sp>
        <p:nvSpPr>
          <p:cNvPr id="6" name="页脚占位符 5"/>
          <p:cNvSpPr>
            <a:spLocks noGrp="1"/>
          </p:cNvSpPr>
          <p:nvPr>
            <p:ph type="ftr" sz="quarter" idx="11"/>
          </p:nvPr>
        </p:nvSpPr>
        <p:spPr/>
        <p:txBody>
          <a:bodyPr/>
          <a:lstStyle/>
          <a:p>
            <a:endParaRPr lang="en-CA"/>
          </a:p>
        </p:txBody>
      </p:sp>
      <p:sp>
        <p:nvSpPr>
          <p:cNvPr id="7" name="灯片编号占位符 6"/>
          <p:cNvSpPr>
            <a:spLocks noGrp="1"/>
          </p:cNvSpPr>
          <p:nvPr>
            <p:ph type="sldNum" sz="quarter" idx="12"/>
          </p:nvPr>
        </p:nvSpPr>
        <p:spPr/>
        <p:txBody>
          <a:bodyPr/>
          <a:lstStyle/>
          <a:p>
            <a:fld id="{B9B79855-C980-4D79-8598-0FD64BC7B843}"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zh-CN" altLang="en-US" smtClean="0"/>
              <a:t>单击图标添加图片</a:t>
            </a:r>
            <a:endParaRPr kumimoji="0" lang="en-US" dirty="0"/>
          </a:p>
        </p:txBody>
      </p:sp>
      <p:sp>
        <p:nvSpPr>
          <p:cNvPr id="4" name="文本占位符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B1BAF48F-A499-4980-9AC8-6BFE12AD1386}" type="datetimeFigureOut">
              <a:rPr lang="en-CA" smtClean="0"/>
              <a:pPr/>
              <a:t>20/03/2013</a:t>
            </a:fld>
            <a:endParaRPr lang="en-CA"/>
          </a:p>
        </p:txBody>
      </p:sp>
      <p:sp>
        <p:nvSpPr>
          <p:cNvPr id="6" name="页脚占位符 5"/>
          <p:cNvSpPr>
            <a:spLocks noGrp="1"/>
          </p:cNvSpPr>
          <p:nvPr>
            <p:ph type="ftr" sz="quarter" idx="11"/>
          </p:nvPr>
        </p:nvSpPr>
        <p:spPr/>
        <p:txBody>
          <a:bodyPr/>
          <a:lstStyle/>
          <a:p>
            <a:endParaRPr lang="en-CA"/>
          </a:p>
        </p:txBody>
      </p:sp>
      <p:sp>
        <p:nvSpPr>
          <p:cNvPr id="7" name="灯片编号占位符 6"/>
          <p:cNvSpPr>
            <a:spLocks noGrp="1"/>
          </p:cNvSpPr>
          <p:nvPr>
            <p:ph type="sldNum" sz="quarter" idx="12"/>
          </p:nvPr>
        </p:nvSpPr>
        <p:spPr/>
        <p:txBody>
          <a:bodyPr/>
          <a:lstStyle/>
          <a:p>
            <a:fld id="{B9B79855-C980-4D79-8598-0FD64BC7B843}"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矩形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矩形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矩形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矩形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矩形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圆角矩形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圆角矩形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矩形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矩形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矩形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矩形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矩形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矩形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标题占位符 21"/>
          <p:cNvSpPr>
            <a:spLocks noGrp="1"/>
          </p:cNvSpPr>
          <p:nvPr>
            <p:ph type="title"/>
          </p:nvPr>
        </p:nvSpPr>
        <p:spPr>
          <a:xfrm>
            <a:off x="457200" y="1143000"/>
            <a:ext cx="8229600" cy="1066800"/>
          </a:xfrm>
          <a:prstGeom prst="rect">
            <a:avLst/>
          </a:prstGeom>
        </p:spPr>
        <p:txBody>
          <a:bodyPr vert="horz" anchor="ctr">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B1BAF48F-A499-4980-9AC8-6BFE12AD1386}" type="datetimeFigureOut">
              <a:rPr lang="en-CA" smtClean="0"/>
              <a:pPr/>
              <a:t>20/03/2013</a:t>
            </a:fld>
            <a:endParaRPr lang="en-CA"/>
          </a:p>
        </p:txBody>
      </p:sp>
      <p:sp>
        <p:nvSpPr>
          <p:cNvPr id="3" name="页脚占位符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CA"/>
          </a:p>
        </p:txBody>
      </p:sp>
      <p:sp>
        <p:nvSpPr>
          <p:cNvPr id="23" name="灯片编号占位符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9B79855-C980-4D79-8598-0FD64BC7B843}"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png"/><Relationship Id="rId7" Type="http://schemas.openxmlformats.org/officeDocument/2006/relationships/diagramColors" Target="../diagrams/colors9.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00.xml.rels><?xml version="1.0" encoding="UTF-8" standalone="yes"?>
<Relationships xmlns="http://schemas.openxmlformats.org/package/2006/relationships"><Relationship Id="rId8" Type="http://schemas.microsoft.com/office/2007/relationships/diagramDrawing" Target="../diagrams/drawing78.xml"/><Relationship Id="rId3" Type="http://schemas.openxmlformats.org/officeDocument/2006/relationships/image" Target="../media/image77.jpeg"/><Relationship Id="rId7" Type="http://schemas.openxmlformats.org/officeDocument/2006/relationships/diagramColors" Target="../diagrams/colors78.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QuickStyle" Target="../diagrams/quickStyle78.xml"/><Relationship Id="rId5" Type="http://schemas.openxmlformats.org/officeDocument/2006/relationships/diagramLayout" Target="../diagrams/layout78.xml"/><Relationship Id="rId4" Type="http://schemas.openxmlformats.org/officeDocument/2006/relationships/diagramData" Target="../diagrams/data78.xml"/></Relationships>
</file>

<file path=ppt/slides/_rels/slide101.xml.rels><?xml version="1.0" encoding="UTF-8" standalone="yes"?>
<Relationships xmlns="http://schemas.openxmlformats.org/package/2006/relationships"><Relationship Id="rId8" Type="http://schemas.microsoft.com/office/2007/relationships/diagramDrawing" Target="../diagrams/drawing79.xml"/><Relationship Id="rId3" Type="http://schemas.openxmlformats.org/officeDocument/2006/relationships/image" Target="../media/image78.jpeg"/><Relationship Id="rId7" Type="http://schemas.openxmlformats.org/officeDocument/2006/relationships/diagramColors" Target="../diagrams/colors79.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QuickStyle" Target="../diagrams/quickStyle79.xml"/><Relationship Id="rId5" Type="http://schemas.openxmlformats.org/officeDocument/2006/relationships/diagramLayout" Target="../diagrams/layout79.xml"/><Relationship Id="rId4" Type="http://schemas.openxmlformats.org/officeDocument/2006/relationships/diagramData" Target="../diagrams/data79.xml"/></Relationships>
</file>

<file path=ppt/slides/_rels/slide10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80.xml"/><Relationship Id="rId7" Type="http://schemas.microsoft.com/office/2007/relationships/diagramDrawing" Target="../diagrams/drawing80.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Colors" Target="../diagrams/colors80.xml"/><Relationship Id="rId5" Type="http://schemas.openxmlformats.org/officeDocument/2006/relationships/diagramQuickStyle" Target="../diagrams/quickStyle80.xml"/><Relationship Id="rId4" Type="http://schemas.openxmlformats.org/officeDocument/2006/relationships/diagramLayout" Target="../diagrams/layout80.xml"/></Relationships>
</file>

<file path=ppt/slides/_rels/slide1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0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0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81.xml"/><Relationship Id="rId7" Type="http://schemas.microsoft.com/office/2007/relationships/diagramDrawing" Target="../diagrams/drawing81.xm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diagramColors" Target="../diagrams/colors81.xml"/><Relationship Id="rId5" Type="http://schemas.openxmlformats.org/officeDocument/2006/relationships/diagramQuickStyle" Target="../diagrams/quickStyle81.xml"/><Relationship Id="rId4" Type="http://schemas.openxmlformats.org/officeDocument/2006/relationships/diagramLayout" Target="../diagrams/layout81.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82.xml"/><Relationship Id="rId7" Type="http://schemas.microsoft.com/office/2007/relationships/diagramDrawing" Target="../diagrams/drawing82.xml"/><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diagramColors" Target="../diagrams/colors82.xml"/><Relationship Id="rId5" Type="http://schemas.openxmlformats.org/officeDocument/2006/relationships/diagramQuickStyle" Target="../diagrams/quickStyle82.xml"/><Relationship Id="rId4" Type="http://schemas.openxmlformats.org/officeDocument/2006/relationships/diagramLayout" Target="../diagrams/layout8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83.xml"/><Relationship Id="rId7" Type="http://schemas.microsoft.com/office/2007/relationships/diagramDrawing" Target="../diagrams/drawing83.xml"/><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diagramColors" Target="../diagrams/colors83.xml"/><Relationship Id="rId5" Type="http://schemas.openxmlformats.org/officeDocument/2006/relationships/diagramQuickStyle" Target="../diagrams/quickStyle83.xml"/><Relationship Id="rId4" Type="http://schemas.openxmlformats.org/officeDocument/2006/relationships/diagramLayout" Target="../diagrams/layout83.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84.xml"/><Relationship Id="rId7" Type="http://schemas.microsoft.com/office/2007/relationships/diagramDrawing" Target="../diagrams/drawing84.xm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diagramColors" Target="../diagrams/colors84.xml"/><Relationship Id="rId5" Type="http://schemas.openxmlformats.org/officeDocument/2006/relationships/diagramQuickStyle" Target="../diagrams/quickStyle84.xml"/><Relationship Id="rId4" Type="http://schemas.openxmlformats.org/officeDocument/2006/relationships/diagramLayout" Target="../diagrams/layout84.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85.xml"/><Relationship Id="rId7" Type="http://schemas.microsoft.com/office/2007/relationships/diagramDrawing" Target="../diagrams/drawing85.xml"/><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diagramColors" Target="../diagrams/colors85.xml"/><Relationship Id="rId5" Type="http://schemas.openxmlformats.org/officeDocument/2006/relationships/diagramQuickStyle" Target="../diagrams/quickStyle85.xml"/><Relationship Id="rId4" Type="http://schemas.openxmlformats.org/officeDocument/2006/relationships/diagramLayout" Target="../diagrams/layout85.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86.xml"/><Relationship Id="rId7" Type="http://schemas.microsoft.com/office/2007/relationships/diagramDrawing" Target="../diagrams/drawing86.xm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diagramColors" Target="../diagrams/colors86.xml"/><Relationship Id="rId5" Type="http://schemas.openxmlformats.org/officeDocument/2006/relationships/diagramQuickStyle" Target="../diagrams/quickStyle86.xml"/><Relationship Id="rId4" Type="http://schemas.openxmlformats.org/officeDocument/2006/relationships/diagramLayout" Target="../diagrams/layout86.xml"/></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87.xml"/><Relationship Id="rId7" Type="http://schemas.microsoft.com/office/2007/relationships/diagramDrawing" Target="../diagrams/drawing87.xml"/><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diagramColors" Target="../diagrams/colors87.xml"/><Relationship Id="rId5" Type="http://schemas.openxmlformats.org/officeDocument/2006/relationships/diagramQuickStyle" Target="../diagrams/quickStyle87.xml"/><Relationship Id="rId4" Type="http://schemas.openxmlformats.org/officeDocument/2006/relationships/diagramLayout" Target="../diagrams/layout87.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88.xml"/><Relationship Id="rId7" Type="http://schemas.microsoft.com/office/2007/relationships/diagramDrawing" Target="../diagrams/drawing88.xm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diagramColors" Target="../diagrams/colors88.xml"/><Relationship Id="rId5" Type="http://schemas.openxmlformats.org/officeDocument/2006/relationships/diagramQuickStyle" Target="../diagrams/quickStyle88.xml"/><Relationship Id="rId4" Type="http://schemas.openxmlformats.org/officeDocument/2006/relationships/diagramLayout" Target="../diagrams/layout88.xml"/></Relationships>
</file>

<file path=ppt/slides/_rels/slide117.xml.rels><?xml version="1.0" encoding="UTF-8" standalone="yes"?>
<Relationships xmlns="http://schemas.openxmlformats.org/package/2006/relationships"><Relationship Id="rId8" Type="http://schemas.openxmlformats.org/officeDocument/2006/relationships/diagramQuickStyle" Target="../diagrams/quickStyle89.xml"/><Relationship Id="rId3" Type="http://schemas.openxmlformats.org/officeDocument/2006/relationships/image" Target="../media/image92.png"/><Relationship Id="rId7" Type="http://schemas.openxmlformats.org/officeDocument/2006/relationships/diagramLayout" Target="../diagrams/layout89.xml"/><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diagramData" Target="../diagrams/data89.xml"/><Relationship Id="rId5" Type="http://schemas.openxmlformats.org/officeDocument/2006/relationships/image" Target="../media/image94.png"/><Relationship Id="rId10" Type="http://schemas.microsoft.com/office/2007/relationships/diagramDrawing" Target="../diagrams/drawing89.xml"/><Relationship Id="rId4" Type="http://schemas.openxmlformats.org/officeDocument/2006/relationships/image" Target="../media/image93.png"/><Relationship Id="rId9" Type="http://schemas.openxmlformats.org/officeDocument/2006/relationships/diagramColors" Target="../diagrams/colors89.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90.xml"/><Relationship Id="rId7" Type="http://schemas.microsoft.com/office/2007/relationships/diagramDrawing" Target="../diagrams/drawing90.xml"/><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diagramColors" Target="../diagrams/colors90.xml"/><Relationship Id="rId5" Type="http://schemas.openxmlformats.org/officeDocument/2006/relationships/diagramQuickStyle" Target="../diagrams/quickStyle90.xml"/><Relationship Id="rId4" Type="http://schemas.openxmlformats.org/officeDocument/2006/relationships/diagramLayout" Target="../diagrams/layout90.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91.xml"/><Relationship Id="rId7" Type="http://schemas.microsoft.com/office/2007/relationships/diagramDrawing" Target="../diagrams/drawing91.xml"/><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diagramColors" Target="../diagrams/colors91.xml"/><Relationship Id="rId5" Type="http://schemas.openxmlformats.org/officeDocument/2006/relationships/diagramQuickStyle" Target="../diagrams/quickStyle91.xml"/><Relationship Id="rId4" Type="http://schemas.openxmlformats.org/officeDocument/2006/relationships/diagramLayout" Target="../diagrams/layout9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92.xml"/><Relationship Id="rId7" Type="http://schemas.microsoft.com/office/2007/relationships/diagramDrawing" Target="../diagrams/drawing92.xml"/><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diagramColors" Target="../diagrams/colors92.xml"/><Relationship Id="rId5" Type="http://schemas.openxmlformats.org/officeDocument/2006/relationships/diagramQuickStyle" Target="../diagrams/quickStyle92.xml"/><Relationship Id="rId4" Type="http://schemas.openxmlformats.org/officeDocument/2006/relationships/diagramLayout" Target="../diagrams/layout92.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93.xml"/><Relationship Id="rId7" Type="http://schemas.microsoft.com/office/2007/relationships/diagramDrawing" Target="../diagrams/drawing93.xml"/><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diagramColors" Target="../diagrams/colors93.xml"/><Relationship Id="rId5" Type="http://schemas.openxmlformats.org/officeDocument/2006/relationships/diagramQuickStyle" Target="../diagrams/quickStyle93.xml"/><Relationship Id="rId4" Type="http://schemas.openxmlformats.org/officeDocument/2006/relationships/diagramLayout" Target="../diagrams/layout93.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94.xml"/><Relationship Id="rId7" Type="http://schemas.microsoft.com/office/2007/relationships/diagramDrawing" Target="../diagrams/drawing94.xml"/><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diagramColors" Target="../diagrams/colors94.xml"/><Relationship Id="rId5" Type="http://schemas.openxmlformats.org/officeDocument/2006/relationships/diagramQuickStyle" Target="../diagrams/quickStyle94.xml"/><Relationship Id="rId4" Type="http://schemas.openxmlformats.org/officeDocument/2006/relationships/diagramLayout" Target="../diagrams/layout94.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95.xml"/><Relationship Id="rId7" Type="http://schemas.microsoft.com/office/2007/relationships/diagramDrawing" Target="../diagrams/drawing95.xml"/><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diagramColors" Target="../diagrams/colors95.xml"/><Relationship Id="rId5" Type="http://schemas.openxmlformats.org/officeDocument/2006/relationships/diagramQuickStyle" Target="../diagrams/quickStyle95.xml"/><Relationship Id="rId4" Type="http://schemas.openxmlformats.org/officeDocument/2006/relationships/diagramLayout" Target="../diagrams/layout95.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96.xml"/><Relationship Id="rId7" Type="http://schemas.microsoft.com/office/2007/relationships/diagramDrawing" Target="../diagrams/drawing9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96.xml"/><Relationship Id="rId5" Type="http://schemas.openxmlformats.org/officeDocument/2006/relationships/diagramQuickStyle" Target="../diagrams/quickStyle96.xml"/><Relationship Id="rId4" Type="http://schemas.openxmlformats.org/officeDocument/2006/relationships/diagramLayout" Target="../diagrams/layout96.xml"/></Relationships>
</file>

<file path=ppt/slides/_rels/slide125.xml.rels><?xml version="1.0" encoding="UTF-8" standalone="yes"?>
<Relationships xmlns="http://schemas.openxmlformats.org/package/2006/relationships"><Relationship Id="rId8" Type="http://schemas.microsoft.com/office/2007/relationships/diagramDrawing" Target="../diagrams/drawing97.xml"/><Relationship Id="rId3" Type="http://schemas.openxmlformats.org/officeDocument/2006/relationships/image" Target="../media/image101.jpeg"/><Relationship Id="rId7" Type="http://schemas.openxmlformats.org/officeDocument/2006/relationships/diagramColors" Target="../diagrams/colors97.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97.xml"/><Relationship Id="rId5" Type="http://schemas.openxmlformats.org/officeDocument/2006/relationships/diagramLayout" Target="../diagrams/layout97.xml"/><Relationship Id="rId4" Type="http://schemas.openxmlformats.org/officeDocument/2006/relationships/diagramData" Target="../diagrams/data97.xml"/></Relationships>
</file>

<file path=ppt/slides/_rels/slide126.xml.rels><?xml version="1.0" encoding="UTF-8" standalone="yes"?>
<Relationships xmlns="http://schemas.openxmlformats.org/package/2006/relationships"><Relationship Id="rId8" Type="http://schemas.microsoft.com/office/2007/relationships/diagramDrawing" Target="../diagrams/drawing98.xml"/><Relationship Id="rId3" Type="http://schemas.openxmlformats.org/officeDocument/2006/relationships/image" Target="../media/image102.jpeg"/><Relationship Id="rId7" Type="http://schemas.openxmlformats.org/officeDocument/2006/relationships/diagramColors" Target="../diagrams/colors98.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98.xml"/><Relationship Id="rId5" Type="http://schemas.openxmlformats.org/officeDocument/2006/relationships/diagramLayout" Target="../diagrams/layout98.xml"/><Relationship Id="rId4" Type="http://schemas.openxmlformats.org/officeDocument/2006/relationships/diagramData" Target="../diagrams/data98.xml"/></Relationships>
</file>

<file path=ppt/slides/_rels/slide127.xml.rels><?xml version="1.0" encoding="UTF-8" standalone="yes"?>
<Relationships xmlns="http://schemas.openxmlformats.org/package/2006/relationships"><Relationship Id="rId8" Type="http://schemas.microsoft.com/office/2007/relationships/diagramDrawing" Target="../diagrams/drawing99.xml"/><Relationship Id="rId3" Type="http://schemas.openxmlformats.org/officeDocument/2006/relationships/image" Target="../media/image103.jpeg"/><Relationship Id="rId7" Type="http://schemas.openxmlformats.org/officeDocument/2006/relationships/diagramColors" Target="../diagrams/colors99.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9.xml"/><Relationship Id="rId5" Type="http://schemas.openxmlformats.org/officeDocument/2006/relationships/diagramLayout" Target="../diagrams/layout99.xml"/><Relationship Id="rId4" Type="http://schemas.openxmlformats.org/officeDocument/2006/relationships/diagramData" Target="../diagrams/data99.xml"/></Relationships>
</file>

<file path=ppt/slides/_rels/slide128.xml.rels><?xml version="1.0" encoding="UTF-8" standalone="yes"?>
<Relationships xmlns="http://schemas.openxmlformats.org/package/2006/relationships"><Relationship Id="rId8" Type="http://schemas.microsoft.com/office/2007/relationships/diagramDrawing" Target="../diagrams/drawing100.xml"/><Relationship Id="rId3" Type="http://schemas.openxmlformats.org/officeDocument/2006/relationships/image" Target="../media/image104.jpeg"/><Relationship Id="rId7" Type="http://schemas.openxmlformats.org/officeDocument/2006/relationships/diagramColors" Target="../diagrams/colors100.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100.xml"/><Relationship Id="rId5" Type="http://schemas.openxmlformats.org/officeDocument/2006/relationships/diagramLayout" Target="../diagrams/layout100.xml"/><Relationship Id="rId4" Type="http://schemas.openxmlformats.org/officeDocument/2006/relationships/diagramData" Target="../diagrams/data100.xml"/></Relationships>
</file>

<file path=ppt/slides/_rels/slide129.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diagramData" Target="../diagrams/data101.xml"/><Relationship Id="rId7" Type="http://schemas.microsoft.com/office/2007/relationships/diagramDrawing" Target="../diagrams/drawing10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01.xml"/><Relationship Id="rId5" Type="http://schemas.openxmlformats.org/officeDocument/2006/relationships/diagramQuickStyle" Target="../diagrams/quickStyle101.xml"/><Relationship Id="rId4" Type="http://schemas.openxmlformats.org/officeDocument/2006/relationships/diagramLayout" Target="../diagrams/layout10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102.xml"/><Relationship Id="rId7" Type="http://schemas.microsoft.com/office/2007/relationships/diagramDrawing" Target="../diagrams/drawing102.xml"/><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diagramColors" Target="../diagrams/colors102.xml"/><Relationship Id="rId5" Type="http://schemas.openxmlformats.org/officeDocument/2006/relationships/diagramQuickStyle" Target="../diagrams/quickStyle102.xml"/><Relationship Id="rId4" Type="http://schemas.openxmlformats.org/officeDocument/2006/relationships/diagramLayout" Target="../diagrams/layout102.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103.xml"/><Relationship Id="rId2" Type="http://schemas.openxmlformats.org/officeDocument/2006/relationships/diagramData" Target="../diagrams/data103.xml"/><Relationship Id="rId1" Type="http://schemas.openxmlformats.org/officeDocument/2006/relationships/slideLayout" Target="../slideLayouts/slideLayout2.xml"/><Relationship Id="rId6" Type="http://schemas.microsoft.com/office/2007/relationships/diagramDrawing" Target="../diagrams/drawing103.xml"/><Relationship Id="rId5" Type="http://schemas.openxmlformats.org/officeDocument/2006/relationships/diagramColors" Target="../diagrams/colors103.xml"/><Relationship Id="rId4" Type="http://schemas.openxmlformats.org/officeDocument/2006/relationships/diagramQuickStyle" Target="../diagrams/quickStyle103.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104.xml"/><Relationship Id="rId7" Type="http://schemas.microsoft.com/office/2007/relationships/diagramDrawing" Target="../diagrams/drawing104.xml"/><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diagramColors" Target="../diagrams/colors104.xml"/><Relationship Id="rId5" Type="http://schemas.openxmlformats.org/officeDocument/2006/relationships/diagramQuickStyle" Target="../diagrams/quickStyle104.xml"/><Relationship Id="rId4" Type="http://schemas.openxmlformats.org/officeDocument/2006/relationships/diagramLayout" Target="../diagrams/layout104.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105.xml"/><Relationship Id="rId2" Type="http://schemas.openxmlformats.org/officeDocument/2006/relationships/diagramData" Target="../diagrams/data105.xml"/><Relationship Id="rId1" Type="http://schemas.openxmlformats.org/officeDocument/2006/relationships/slideLayout" Target="../slideLayouts/slideLayout2.xml"/><Relationship Id="rId6" Type="http://schemas.microsoft.com/office/2007/relationships/diagramDrawing" Target="../diagrams/drawing105.xml"/><Relationship Id="rId5" Type="http://schemas.openxmlformats.org/officeDocument/2006/relationships/diagramColors" Target="../diagrams/colors105.xml"/><Relationship Id="rId4" Type="http://schemas.openxmlformats.org/officeDocument/2006/relationships/diagramQuickStyle" Target="../diagrams/quickStyle105.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106.xml"/><Relationship Id="rId2" Type="http://schemas.openxmlformats.org/officeDocument/2006/relationships/diagramData" Target="../diagrams/data106.xml"/><Relationship Id="rId1" Type="http://schemas.openxmlformats.org/officeDocument/2006/relationships/slideLayout" Target="../slideLayouts/slideLayout2.xml"/><Relationship Id="rId6" Type="http://schemas.microsoft.com/office/2007/relationships/diagramDrawing" Target="../diagrams/drawing106.xml"/><Relationship Id="rId5" Type="http://schemas.openxmlformats.org/officeDocument/2006/relationships/diagramColors" Target="../diagrams/colors106.xml"/><Relationship Id="rId4" Type="http://schemas.openxmlformats.org/officeDocument/2006/relationships/diagramQuickStyle" Target="../diagrams/quickStyle106.xml"/></Relationships>
</file>

<file path=ppt/slides/_rels/slide1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4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3.png"/><Relationship Id="rId7" Type="http://schemas.openxmlformats.org/officeDocument/2006/relationships/diagramColors" Target="../diagrams/colors15.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107.xml"/><Relationship Id="rId7" Type="http://schemas.microsoft.com/office/2007/relationships/diagramDrawing" Target="../diagrams/drawing107.xml"/><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diagramColors" Target="../diagrams/colors107.xml"/><Relationship Id="rId5" Type="http://schemas.openxmlformats.org/officeDocument/2006/relationships/diagramQuickStyle" Target="../diagrams/quickStyle107.xml"/><Relationship Id="rId4" Type="http://schemas.openxmlformats.org/officeDocument/2006/relationships/diagramLayout" Target="../diagrams/layout107.xml"/></Relationships>
</file>

<file path=ppt/slides/_rels/slide164.xml.rels><?xml version="1.0" encoding="UTF-8" standalone="yes"?>
<Relationships xmlns="http://schemas.openxmlformats.org/package/2006/relationships"><Relationship Id="rId3" Type="http://schemas.openxmlformats.org/officeDocument/2006/relationships/diagramData" Target="../diagrams/data108.xml"/><Relationship Id="rId7" Type="http://schemas.microsoft.com/office/2007/relationships/diagramDrawing" Target="../diagrams/drawing108.xml"/><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diagramColors" Target="../diagrams/colors108.xml"/><Relationship Id="rId5" Type="http://schemas.openxmlformats.org/officeDocument/2006/relationships/diagramQuickStyle" Target="../diagrams/quickStyle108.xml"/><Relationship Id="rId4" Type="http://schemas.openxmlformats.org/officeDocument/2006/relationships/diagramLayout" Target="../diagrams/layout108.xml"/></Relationships>
</file>

<file path=ppt/slides/_rels/slide165.xml.rels><?xml version="1.0" encoding="UTF-8" standalone="yes"?>
<Relationships xmlns="http://schemas.openxmlformats.org/package/2006/relationships"><Relationship Id="rId8" Type="http://schemas.microsoft.com/office/2007/relationships/diagramDrawing" Target="../diagrams/drawing109.xml"/><Relationship Id="rId3" Type="http://schemas.openxmlformats.org/officeDocument/2006/relationships/image" Target="../media/image139.png"/><Relationship Id="rId7" Type="http://schemas.openxmlformats.org/officeDocument/2006/relationships/diagramColors" Target="../diagrams/colors109.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109.xml"/><Relationship Id="rId5" Type="http://schemas.openxmlformats.org/officeDocument/2006/relationships/diagramLayout" Target="../diagrams/layout109.xml"/><Relationship Id="rId4" Type="http://schemas.openxmlformats.org/officeDocument/2006/relationships/diagramData" Target="../diagrams/data109.xml"/></Relationships>
</file>

<file path=ppt/slides/_rels/slide166.xml.rels><?xml version="1.0" encoding="UTF-8" standalone="yes"?>
<Relationships xmlns="http://schemas.openxmlformats.org/package/2006/relationships"><Relationship Id="rId8" Type="http://schemas.microsoft.com/office/2007/relationships/diagramDrawing" Target="../diagrams/drawing110.xml"/><Relationship Id="rId3" Type="http://schemas.openxmlformats.org/officeDocument/2006/relationships/image" Target="../media/image140.png"/><Relationship Id="rId7" Type="http://schemas.openxmlformats.org/officeDocument/2006/relationships/diagramColors" Target="../diagrams/colors110.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110.xml"/><Relationship Id="rId5" Type="http://schemas.openxmlformats.org/officeDocument/2006/relationships/diagramLayout" Target="../diagrams/layout110.xml"/><Relationship Id="rId4" Type="http://schemas.openxmlformats.org/officeDocument/2006/relationships/diagramData" Target="../diagrams/data110.xml"/></Relationships>
</file>

<file path=ppt/slides/_rels/slide167.xml.rels><?xml version="1.0" encoding="UTF-8" standalone="yes"?>
<Relationships xmlns="http://schemas.openxmlformats.org/package/2006/relationships"><Relationship Id="rId8" Type="http://schemas.microsoft.com/office/2007/relationships/diagramDrawing" Target="../diagrams/drawing111.xml"/><Relationship Id="rId3" Type="http://schemas.openxmlformats.org/officeDocument/2006/relationships/image" Target="../media/image141.png"/><Relationship Id="rId7" Type="http://schemas.openxmlformats.org/officeDocument/2006/relationships/diagramColors" Target="../diagrams/colors11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111.xml"/><Relationship Id="rId5" Type="http://schemas.openxmlformats.org/officeDocument/2006/relationships/diagramLayout" Target="../diagrams/layout111.xml"/><Relationship Id="rId4" Type="http://schemas.openxmlformats.org/officeDocument/2006/relationships/diagramData" Target="../diagrams/data111.xml"/></Relationships>
</file>

<file path=ppt/slides/_rels/slide16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diagramData" Target="../diagrams/data112.xml"/><Relationship Id="rId7" Type="http://schemas.microsoft.com/office/2007/relationships/diagramDrawing" Target="../diagrams/drawing11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12.xml"/><Relationship Id="rId5" Type="http://schemas.openxmlformats.org/officeDocument/2006/relationships/diagramQuickStyle" Target="../diagrams/quickStyle112.xml"/><Relationship Id="rId4" Type="http://schemas.openxmlformats.org/officeDocument/2006/relationships/diagramLayout" Target="../diagrams/layout1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70.xml.rels><?xml version="1.0" encoding="UTF-8" standalone="yes"?>
<Relationships xmlns="http://schemas.openxmlformats.org/package/2006/relationships"><Relationship Id="rId3" Type="http://schemas.openxmlformats.org/officeDocument/2006/relationships/diagramData" Target="../diagrams/data113.xml"/><Relationship Id="rId7" Type="http://schemas.microsoft.com/office/2007/relationships/diagramDrawing" Target="../diagrams/drawing11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13.xml"/><Relationship Id="rId5" Type="http://schemas.openxmlformats.org/officeDocument/2006/relationships/diagramQuickStyle" Target="../diagrams/quickStyle113.xml"/><Relationship Id="rId4" Type="http://schemas.openxmlformats.org/officeDocument/2006/relationships/diagramLayout" Target="../diagrams/layout113.xml"/></Relationships>
</file>

<file path=ppt/slides/_rels/slide171.xml.rels><?xml version="1.0" encoding="UTF-8" standalone="yes"?>
<Relationships xmlns="http://schemas.openxmlformats.org/package/2006/relationships"><Relationship Id="rId3" Type="http://schemas.openxmlformats.org/officeDocument/2006/relationships/diagramLayout" Target="../diagrams/layout114.xml"/><Relationship Id="rId2" Type="http://schemas.openxmlformats.org/officeDocument/2006/relationships/diagramData" Target="../diagrams/data114.xml"/><Relationship Id="rId1" Type="http://schemas.openxmlformats.org/officeDocument/2006/relationships/slideLayout" Target="../slideLayouts/slideLayout2.xml"/><Relationship Id="rId6" Type="http://schemas.microsoft.com/office/2007/relationships/diagramDrawing" Target="../diagrams/drawing114.xml"/><Relationship Id="rId5" Type="http://schemas.openxmlformats.org/officeDocument/2006/relationships/diagramColors" Target="../diagrams/colors114.xml"/><Relationship Id="rId4" Type="http://schemas.openxmlformats.org/officeDocument/2006/relationships/diagramQuickStyle" Target="../diagrams/quickStyle114.xml"/></Relationships>
</file>

<file path=ppt/slides/_rels/slide172.xml.rels><?xml version="1.0" encoding="UTF-8" standalone="yes"?>
<Relationships xmlns="http://schemas.openxmlformats.org/package/2006/relationships"><Relationship Id="rId3" Type="http://schemas.openxmlformats.org/officeDocument/2006/relationships/diagramData" Target="../diagrams/data115.xml"/><Relationship Id="rId7" Type="http://schemas.microsoft.com/office/2007/relationships/diagramDrawing" Target="../diagrams/drawing115.xml"/><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diagramColors" Target="../diagrams/colors115.xml"/><Relationship Id="rId5" Type="http://schemas.openxmlformats.org/officeDocument/2006/relationships/diagramQuickStyle" Target="../diagrams/quickStyle115.xml"/><Relationship Id="rId4" Type="http://schemas.openxmlformats.org/officeDocument/2006/relationships/diagramLayout" Target="../diagrams/layout115.xml"/></Relationships>
</file>

<file path=ppt/slides/_rels/slide173.xml.rels><?xml version="1.0" encoding="UTF-8" standalone="yes"?>
<Relationships xmlns="http://schemas.openxmlformats.org/package/2006/relationships"><Relationship Id="rId3" Type="http://schemas.openxmlformats.org/officeDocument/2006/relationships/diagramData" Target="../diagrams/data116.xml"/><Relationship Id="rId7" Type="http://schemas.microsoft.com/office/2007/relationships/diagramDrawing" Target="../diagrams/drawing116.xml"/><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diagramColors" Target="../diagrams/colors116.xml"/><Relationship Id="rId5" Type="http://schemas.openxmlformats.org/officeDocument/2006/relationships/diagramQuickStyle" Target="../diagrams/quickStyle116.xml"/><Relationship Id="rId4" Type="http://schemas.openxmlformats.org/officeDocument/2006/relationships/diagramLayout" Target="../diagrams/layout116.xml"/></Relationships>
</file>

<file path=ppt/slides/_rels/slide174.xml.rels><?xml version="1.0" encoding="UTF-8" standalone="yes"?>
<Relationships xmlns="http://schemas.openxmlformats.org/package/2006/relationships"><Relationship Id="rId3" Type="http://schemas.openxmlformats.org/officeDocument/2006/relationships/diagramData" Target="../diagrams/data117.xml"/><Relationship Id="rId7" Type="http://schemas.microsoft.com/office/2007/relationships/diagramDrawing" Target="../diagrams/drawing117.xml"/><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diagramColors" Target="../diagrams/colors117.xml"/><Relationship Id="rId5" Type="http://schemas.openxmlformats.org/officeDocument/2006/relationships/diagramQuickStyle" Target="../diagrams/quickStyle117.xml"/><Relationship Id="rId4" Type="http://schemas.openxmlformats.org/officeDocument/2006/relationships/diagramLayout" Target="../diagrams/layout117.xml"/></Relationships>
</file>

<file path=ppt/slides/_rels/slide175.xml.rels><?xml version="1.0" encoding="UTF-8" standalone="yes"?>
<Relationships xmlns="http://schemas.openxmlformats.org/package/2006/relationships"><Relationship Id="rId3" Type="http://schemas.openxmlformats.org/officeDocument/2006/relationships/diagramData" Target="../diagrams/data118.xml"/><Relationship Id="rId7" Type="http://schemas.microsoft.com/office/2007/relationships/diagramDrawing" Target="../diagrams/drawing118.xml"/><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diagramColors" Target="../diagrams/colors118.xml"/><Relationship Id="rId5" Type="http://schemas.openxmlformats.org/officeDocument/2006/relationships/diagramQuickStyle" Target="../diagrams/quickStyle118.xml"/><Relationship Id="rId4" Type="http://schemas.openxmlformats.org/officeDocument/2006/relationships/diagramLayout" Target="../diagrams/layout118.xml"/></Relationships>
</file>

<file path=ppt/slides/_rels/slide176.xml.rels><?xml version="1.0" encoding="UTF-8" standalone="yes"?>
<Relationships xmlns="http://schemas.openxmlformats.org/package/2006/relationships"><Relationship Id="rId3" Type="http://schemas.openxmlformats.org/officeDocument/2006/relationships/diagramData" Target="../diagrams/data119.xml"/><Relationship Id="rId7" Type="http://schemas.microsoft.com/office/2007/relationships/diagramDrawing" Target="../diagrams/drawing119.xml"/><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diagramColors" Target="../diagrams/colors119.xml"/><Relationship Id="rId5" Type="http://schemas.openxmlformats.org/officeDocument/2006/relationships/diagramQuickStyle" Target="../diagrams/quickStyle119.xml"/><Relationship Id="rId4" Type="http://schemas.openxmlformats.org/officeDocument/2006/relationships/diagramLayout" Target="../diagrams/layout119.xml"/></Relationships>
</file>

<file path=ppt/slides/_rels/slide177.xml.rels><?xml version="1.0" encoding="UTF-8" standalone="yes"?>
<Relationships xmlns="http://schemas.openxmlformats.org/package/2006/relationships"><Relationship Id="rId3" Type="http://schemas.openxmlformats.org/officeDocument/2006/relationships/diagramData" Target="../diagrams/data120.xml"/><Relationship Id="rId7" Type="http://schemas.microsoft.com/office/2007/relationships/diagramDrawing" Target="../diagrams/drawing120.xml"/><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diagramColors" Target="../diagrams/colors120.xml"/><Relationship Id="rId5" Type="http://schemas.openxmlformats.org/officeDocument/2006/relationships/diagramQuickStyle" Target="../diagrams/quickStyle120.xml"/><Relationship Id="rId4" Type="http://schemas.openxmlformats.org/officeDocument/2006/relationships/diagramLayout" Target="../diagrams/layout120.xml"/></Relationships>
</file>

<file path=ppt/slides/_rels/slide178.xml.rels><?xml version="1.0" encoding="UTF-8" standalone="yes"?>
<Relationships xmlns="http://schemas.openxmlformats.org/package/2006/relationships"><Relationship Id="rId3" Type="http://schemas.openxmlformats.org/officeDocument/2006/relationships/diagramData" Target="../diagrams/data121.xml"/><Relationship Id="rId7" Type="http://schemas.microsoft.com/office/2007/relationships/diagramDrawing" Target="../diagrams/drawing121.xml"/><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diagramColors" Target="../diagrams/colors121.xml"/><Relationship Id="rId5" Type="http://schemas.openxmlformats.org/officeDocument/2006/relationships/diagramQuickStyle" Target="../diagrams/quickStyle121.xml"/><Relationship Id="rId4" Type="http://schemas.openxmlformats.org/officeDocument/2006/relationships/diagramLayout" Target="../diagrams/layout121.xml"/></Relationships>
</file>

<file path=ppt/slides/_rels/slide179.xml.rels><?xml version="1.0" encoding="UTF-8" standalone="yes"?>
<Relationships xmlns="http://schemas.openxmlformats.org/package/2006/relationships"><Relationship Id="rId3" Type="http://schemas.openxmlformats.org/officeDocument/2006/relationships/diagramData" Target="../diagrams/data122.xml"/><Relationship Id="rId7" Type="http://schemas.microsoft.com/office/2007/relationships/diagramDrawing" Target="../diagrams/drawing122.xml"/><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diagramColors" Target="../diagrams/colors122.xml"/><Relationship Id="rId5" Type="http://schemas.openxmlformats.org/officeDocument/2006/relationships/diagramQuickStyle" Target="../diagrams/quickStyle122.xml"/><Relationship Id="rId4" Type="http://schemas.openxmlformats.org/officeDocument/2006/relationships/diagramLayout" Target="../diagrams/layout12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80.xml.rels><?xml version="1.0" encoding="UTF-8" standalone="yes"?>
<Relationships xmlns="http://schemas.openxmlformats.org/package/2006/relationships"><Relationship Id="rId8" Type="http://schemas.microsoft.com/office/2007/relationships/diagramDrawing" Target="../diagrams/drawing123.xml"/><Relationship Id="rId3" Type="http://schemas.openxmlformats.org/officeDocument/2006/relationships/image" Target="../media/image150.png"/><Relationship Id="rId7" Type="http://schemas.openxmlformats.org/officeDocument/2006/relationships/diagramColors" Target="../diagrams/colors123.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123.xml"/><Relationship Id="rId5" Type="http://schemas.openxmlformats.org/officeDocument/2006/relationships/diagramLayout" Target="../diagrams/layout123.xml"/><Relationship Id="rId4" Type="http://schemas.openxmlformats.org/officeDocument/2006/relationships/diagramData" Target="../diagrams/data123.xml"/></Relationships>
</file>

<file path=ppt/slides/_rels/slide181.xml.rels><?xml version="1.0" encoding="UTF-8" standalone="yes"?>
<Relationships xmlns="http://schemas.openxmlformats.org/package/2006/relationships"><Relationship Id="rId8" Type="http://schemas.microsoft.com/office/2007/relationships/diagramDrawing" Target="../diagrams/drawing124.xml"/><Relationship Id="rId3" Type="http://schemas.openxmlformats.org/officeDocument/2006/relationships/image" Target="../media/image151.png"/><Relationship Id="rId7" Type="http://schemas.openxmlformats.org/officeDocument/2006/relationships/diagramColors" Target="../diagrams/colors124.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QuickStyle" Target="../diagrams/quickStyle124.xml"/><Relationship Id="rId5" Type="http://schemas.openxmlformats.org/officeDocument/2006/relationships/diagramLayout" Target="../diagrams/layout124.xml"/><Relationship Id="rId4" Type="http://schemas.openxmlformats.org/officeDocument/2006/relationships/diagramData" Target="../diagrams/data12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diagramData" Target="../diagrams/data125.xml"/><Relationship Id="rId7" Type="http://schemas.microsoft.com/office/2007/relationships/diagramDrawing" Target="../diagrams/drawing125.xml"/><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diagramColors" Target="../diagrams/colors125.xml"/><Relationship Id="rId5" Type="http://schemas.openxmlformats.org/officeDocument/2006/relationships/diagramQuickStyle" Target="../diagrams/quickStyle125.xml"/><Relationship Id="rId4" Type="http://schemas.openxmlformats.org/officeDocument/2006/relationships/diagramLayout" Target="../diagrams/layout125.xml"/></Relationships>
</file>

<file path=ppt/slides/_rels/slide186.xml.rels><?xml version="1.0" encoding="UTF-8" standalone="yes"?>
<Relationships xmlns="http://schemas.openxmlformats.org/package/2006/relationships"><Relationship Id="rId3" Type="http://schemas.openxmlformats.org/officeDocument/2006/relationships/diagramData" Target="../diagrams/data126.xml"/><Relationship Id="rId7" Type="http://schemas.microsoft.com/office/2007/relationships/diagramDrawing" Target="../diagrams/drawing126.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26.xml"/><Relationship Id="rId5" Type="http://schemas.openxmlformats.org/officeDocument/2006/relationships/diagramQuickStyle" Target="../diagrams/quickStyle126.xml"/><Relationship Id="rId4" Type="http://schemas.openxmlformats.org/officeDocument/2006/relationships/diagramLayout" Target="../diagrams/layout126.xml"/></Relationships>
</file>

<file path=ppt/slides/_rels/slide187.xml.rels><?xml version="1.0" encoding="UTF-8" standalone="yes"?>
<Relationships xmlns="http://schemas.openxmlformats.org/package/2006/relationships"><Relationship Id="rId8" Type="http://schemas.microsoft.com/office/2007/relationships/diagramDrawing" Target="../diagrams/drawing127.xml"/><Relationship Id="rId3" Type="http://schemas.openxmlformats.org/officeDocument/2006/relationships/image" Target="../media/image153.png"/><Relationship Id="rId7" Type="http://schemas.openxmlformats.org/officeDocument/2006/relationships/diagramColors" Target="../diagrams/colors127.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QuickStyle" Target="../diagrams/quickStyle127.xml"/><Relationship Id="rId5" Type="http://schemas.openxmlformats.org/officeDocument/2006/relationships/diagramLayout" Target="../diagrams/layout127.xml"/><Relationship Id="rId4" Type="http://schemas.openxmlformats.org/officeDocument/2006/relationships/diagramData" Target="../diagrams/data127.xml"/></Relationships>
</file>

<file path=ppt/slides/_rels/slide188.xml.rels><?xml version="1.0" encoding="UTF-8" standalone="yes"?>
<Relationships xmlns="http://schemas.openxmlformats.org/package/2006/relationships"><Relationship Id="rId8" Type="http://schemas.microsoft.com/office/2007/relationships/diagramDrawing" Target="../diagrams/drawing128.xml"/><Relationship Id="rId3" Type="http://schemas.openxmlformats.org/officeDocument/2006/relationships/image" Target="../media/image154.png"/><Relationship Id="rId7" Type="http://schemas.openxmlformats.org/officeDocument/2006/relationships/diagramColors" Target="../diagrams/colors128.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QuickStyle" Target="../diagrams/quickStyle128.xml"/><Relationship Id="rId5" Type="http://schemas.openxmlformats.org/officeDocument/2006/relationships/diagramLayout" Target="../diagrams/layout128.xml"/><Relationship Id="rId4" Type="http://schemas.openxmlformats.org/officeDocument/2006/relationships/diagramData" Target="../diagrams/data128.xml"/></Relationships>
</file>

<file path=ppt/slides/_rels/slide189.xml.rels><?xml version="1.0" encoding="UTF-8" standalone="yes"?>
<Relationships xmlns="http://schemas.openxmlformats.org/package/2006/relationships"><Relationship Id="rId3" Type="http://schemas.openxmlformats.org/officeDocument/2006/relationships/diagramData" Target="../diagrams/data129.xml"/><Relationship Id="rId7" Type="http://schemas.microsoft.com/office/2007/relationships/diagramDrawing" Target="../diagrams/drawing129.xml"/><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diagramColors" Target="../diagrams/colors129.xml"/><Relationship Id="rId5" Type="http://schemas.openxmlformats.org/officeDocument/2006/relationships/diagramQuickStyle" Target="../diagrams/quickStyle129.xml"/><Relationship Id="rId4" Type="http://schemas.openxmlformats.org/officeDocument/2006/relationships/diagramLayout" Target="../diagrams/layout129.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15.png"/><Relationship Id="rId7" Type="http://schemas.openxmlformats.org/officeDocument/2006/relationships/diagramQuickStyle" Target="../diagrams/quickStyle1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16.png"/><Relationship Id="rId9" Type="http://schemas.microsoft.com/office/2007/relationships/diagramDrawing" Target="../diagrams/drawing18.xml"/></Relationships>
</file>

<file path=ppt/slides/_rels/slide190.xml.rels><?xml version="1.0" encoding="UTF-8" standalone="yes"?>
<Relationships xmlns="http://schemas.openxmlformats.org/package/2006/relationships"><Relationship Id="rId3" Type="http://schemas.openxmlformats.org/officeDocument/2006/relationships/diagramData" Target="../diagrams/data130.xml"/><Relationship Id="rId7" Type="http://schemas.microsoft.com/office/2007/relationships/diagramDrawing" Target="../diagrams/drawing130.xml"/><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diagramColors" Target="../diagrams/colors130.xml"/><Relationship Id="rId5" Type="http://schemas.openxmlformats.org/officeDocument/2006/relationships/diagramQuickStyle" Target="../diagrams/quickStyle130.xml"/><Relationship Id="rId4" Type="http://schemas.openxmlformats.org/officeDocument/2006/relationships/diagramLayout" Target="../diagrams/layout130.xml"/></Relationships>
</file>

<file path=ppt/slides/_rels/slide191.xml.rels><?xml version="1.0" encoding="UTF-8" standalone="yes"?>
<Relationships xmlns="http://schemas.openxmlformats.org/package/2006/relationships"><Relationship Id="rId8" Type="http://schemas.microsoft.com/office/2007/relationships/diagramDrawing" Target="../diagrams/drawing131.xml"/><Relationship Id="rId3" Type="http://schemas.openxmlformats.org/officeDocument/2006/relationships/image" Target="../media/image157.png"/><Relationship Id="rId7" Type="http://schemas.openxmlformats.org/officeDocument/2006/relationships/diagramColors" Target="../diagrams/colors131.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QuickStyle" Target="../diagrams/quickStyle131.xml"/><Relationship Id="rId5" Type="http://schemas.openxmlformats.org/officeDocument/2006/relationships/diagramLayout" Target="../diagrams/layout131.xml"/><Relationship Id="rId4" Type="http://schemas.openxmlformats.org/officeDocument/2006/relationships/diagramData" Target="../diagrams/data131.xml"/></Relationships>
</file>

<file path=ppt/slides/_rels/slide192.xml.rels><?xml version="1.0" encoding="UTF-8" standalone="yes"?>
<Relationships xmlns="http://schemas.openxmlformats.org/package/2006/relationships"><Relationship Id="rId3" Type="http://schemas.openxmlformats.org/officeDocument/2006/relationships/diagramData" Target="../diagrams/data132.xml"/><Relationship Id="rId7" Type="http://schemas.microsoft.com/office/2007/relationships/diagramDrawing" Target="../diagrams/drawing132.xml"/><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diagramColors" Target="../diagrams/colors132.xml"/><Relationship Id="rId5" Type="http://schemas.openxmlformats.org/officeDocument/2006/relationships/diagramQuickStyle" Target="../diagrams/quickStyle132.xml"/><Relationship Id="rId4" Type="http://schemas.openxmlformats.org/officeDocument/2006/relationships/diagramLayout" Target="../diagrams/layout132.xml"/></Relationships>
</file>

<file path=ppt/slides/_rels/slide193.xml.rels><?xml version="1.0" encoding="UTF-8" standalone="yes"?>
<Relationships xmlns="http://schemas.openxmlformats.org/package/2006/relationships"><Relationship Id="rId8" Type="http://schemas.microsoft.com/office/2007/relationships/diagramDrawing" Target="../diagrams/drawing133.xml"/><Relationship Id="rId3" Type="http://schemas.openxmlformats.org/officeDocument/2006/relationships/image" Target="../media/image159.png"/><Relationship Id="rId7" Type="http://schemas.openxmlformats.org/officeDocument/2006/relationships/diagramColors" Target="../diagrams/colors133.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QuickStyle" Target="../diagrams/quickStyle133.xml"/><Relationship Id="rId5" Type="http://schemas.openxmlformats.org/officeDocument/2006/relationships/diagramLayout" Target="../diagrams/layout133.xml"/><Relationship Id="rId4" Type="http://schemas.openxmlformats.org/officeDocument/2006/relationships/diagramData" Target="../diagrams/data133.xml"/></Relationships>
</file>

<file path=ppt/slides/_rels/slide194.xml.rels><?xml version="1.0" encoding="UTF-8" standalone="yes"?>
<Relationships xmlns="http://schemas.openxmlformats.org/package/2006/relationships"><Relationship Id="rId3" Type="http://schemas.openxmlformats.org/officeDocument/2006/relationships/diagramData" Target="../diagrams/data134.xml"/><Relationship Id="rId7" Type="http://schemas.microsoft.com/office/2007/relationships/diagramDrawing" Target="../diagrams/drawing134.xml"/><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diagramColors" Target="../diagrams/colors134.xml"/><Relationship Id="rId5" Type="http://schemas.openxmlformats.org/officeDocument/2006/relationships/diagramQuickStyle" Target="../diagrams/quickStyle134.xml"/><Relationship Id="rId4" Type="http://schemas.openxmlformats.org/officeDocument/2006/relationships/diagramLayout" Target="../diagrams/layout134.xml"/></Relationships>
</file>

<file path=ppt/slides/_rels/slide195.xml.rels><?xml version="1.0" encoding="UTF-8" standalone="yes"?>
<Relationships xmlns="http://schemas.openxmlformats.org/package/2006/relationships"><Relationship Id="rId8" Type="http://schemas.microsoft.com/office/2007/relationships/diagramDrawing" Target="../diagrams/drawing135.xml"/><Relationship Id="rId3" Type="http://schemas.openxmlformats.org/officeDocument/2006/relationships/image" Target="../media/image161.png"/><Relationship Id="rId7" Type="http://schemas.openxmlformats.org/officeDocument/2006/relationships/diagramColors" Target="../diagrams/colors135.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QuickStyle" Target="../diagrams/quickStyle135.xml"/><Relationship Id="rId5" Type="http://schemas.openxmlformats.org/officeDocument/2006/relationships/diagramLayout" Target="../diagrams/layout135.xml"/><Relationship Id="rId4" Type="http://schemas.openxmlformats.org/officeDocument/2006/relationships/diagramData" Target="../diagrams/data135.xml"/></Relationships>
</file>

<file path=ppt/slides/_rels/slide19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8" Type="http://schemas.microsoft.com/office/2007/relationships/diagramDrawing" Target="../diagrams/drawing136.xml"/><Relationship Id="rId3" Type="http://schemas.openxmlformats.org/officeDocument/2006/relationships/image" Target="../media/image163.png"/><Relationship Id="rId7" Type="http://schemas.openxmlformats.org/officeDocument/2006/relationships/diagramColors" Target="../diagrams/colors136.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QuickStyle" Target="../diagrams/quickStyle136.xml"/><Relationship Id="rId5" Type="http://schemas.openxmlformats.org/officeDocument/2006/relationships/diagramLayout" Target="../diagrams/layout136.xml"/><Relationship Id="rId4" Type="http://schemas.openxmlformats.org/officeDocument/2006/relationships/diagramData" Target="../diagrams/data136.xml"/></Relationships>
</file>

<file path=ppt/slides/_rels/slide198.xml.rels><?xml version="1.0" encoding="UTF-8" standalone="yes"?>
<Relationships xmlns="http://schemas.openxmlformats.org/package/2006/relationships"><Relationship Id="rId8" Type="http://schemas.microsoft.com/office/2007/relationships/diagramDrawing" Target="../diagrams/drawing137.xml"/><Relationship Id="rId3" Type="http://schemas.openxmlformats.org/officeDocument/2006/relationships/image" Target="../media/image164.png"/><Relationship Id="rId7" Type="http://schemas.openxmlformats.org/officeDocument/2006/relationships/diagramColors" Target="../diagrams/colors137.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QuickStyle" Target="../diagrams/quickStyle137.xml"/><Relationship Id="rId5" Type="http://schemas.openxmlformats.org/officeDocument/2006/relationships/diagramLayout" Target="../diagrams/layout137.xml"/><Relationship Id="rId4" Type="http://schemas.openxmlformats.org/officeDocument/2006/relationships/diagramData" Target="../diagrams/data137.xml"/></Relationships>
</file>

<file path=ppt/slides/_rels/slide199.xml.rels><?xml version="1.0" encoding="UTF-8" standalone="yes"?>
<Relationships xmlns="http://schemas.openxmlformats.org/package/2006/relationships"><Relationship Id="rId8" Type="http://schemas.microsoft.com/office/2007/relationships/diagramDrawing" Target="../diagrams/drawing138.xml"/><Relationship Id="rId3" Type="http://schemas.openxmlformats.org/officeDocument/2006/relationships/image" Target="../media/image165.png"/><Relationship Id="rId7" Type="http://schemas.openxmlformats.org/officeDocument/2006/relationships/diagramColors" Target="../diagrams/colors138.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QuickStyle" Target="../diagrams/quickStyle138.xml"/><Relationship Id="rId5" Type="http://schemas.openxmlformats.org/officeDocument/2006/relationships/diagramLayout" Target="../diagrams/layout138.xml"/><Relationship Id="rId4" Type="http://schemas.openxmlformats.org/officeDocument/2006/relationships/diagramData" Target="../diagrams/data1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00.xml.rels><?xml version="1.0" encoding="UTF-8" standalone="yes"?>
<Relationships xmlns="http://schemas.openxmlformats.org/package/2006/relationships"><Relationship Id="rId3" Type="http://schemas.openxmlformats.org/officeDocument/2006/relationships/diagramData" Target="../diagrams/data139.xml"/><Relationship Id="rId7" Type="http://schemas.microsoft.com/office/2007/relationships/diagramDrawing" Target="../diagrams/drawing139.xml"/><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diagramColors" Target="../diagrams/colors139.xml"/><Relationship Id="rId5" Type="http://schemas.openxmlformats.org/officeDocument/2006/relationships/diagramQuickStyle" Target="../diagrams/quickStyle139.xml"/><Relationship Id="rId4" Type="http://schemas.openxmlformats.org/officeDocument/2006/relationships/diagramLayout" Target="../diagrams/layout139.xml"/></Relationships>
</file>

<file path=ppt/slides/_rels/slide201.xml.rels><?xml version="1.0" encoding="UTF-8" standalone="yes"?>
<Relationships xmlns="http://schemas.openxmlformats.org/package/2006/relationships"><Relationship Id="rId3" Type="http://schemas.openxmlformats.org/officeDocument/2006/relationships/diagramData" Target="../diagrams/data140.xml"/><Relationship Id="rId7" Type="http://schemas.microsoft.com/office/2007/relationships/diagramDrawing" Target="../diagrams/drawing140.xml"/><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diagramColors" Target="../diagrams/colors140.xml"/><Relationship Id="rId5" Type="http://schemas.openxmlformats.org/officeDocument/2006/relationships/diagramQuickStyle" Target="../diagrams/quickStyle140.xml"/><Relationship Id="rId4" Type="http://schemas.openxmlformats.org/officeDocument/2006/relationships/diagramLayout" Target="../diagrams/layout140.xml"/></Relationships>
</file>

<file path=ppt/slides/_rels/slide202.xml.rels><?xml version="1.0" encoding="UTF-8" standalone="yes"?>
<Relationships xmlns="http://schemas.openxmlformats.org/package/2006/relationships"><Relationship Id="rId3" Type="http://schemas.openxmlformats.org/officeDocument/2006/relationships/diagramData" Target="../diagrams/data141.xml"/><Relationship Id="rId7" Type="http://schemas.microsoft.com/office/2007/relationships/diagramDrawing" Target="../diagrams/drawing141.xml"/><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diagramColors" Target="../diagrams/colors141.xml"/><Relationship Id="rId5" Type="http://schemas.openxmlformats.org/officeDocument/2006/relationships/diagramQuickStyle" Target="../diagrams/quickStyle141.xml"/><Relationship Id="rId4" Type="http://schemas.openxmlformats.org/officeDocument/2006/relationships/diagramLayout" Target="../diagrams/layout141.xml"/></Relationships>
</file>

<file path=ppt/slides/_rels/slide203.xml.rels><?xml version="1.0" encoding="UTF-8" standalone="yes"?>
<Relationships xmlns="http://schemas.openxmlformats.org/package/2006/relationships"><Relationship Id="rId3" Type="http://schemas.openxmlformats.org/officeDocument/2006/relationships/diagramLayout" Target="../diagrams/layout142.xml"/><Relationship Id="rId2" Type="http://schemas.openxmlformats.org/officeDocument/2006/relationships/diagramData" Target="../diagrams/data142.xml"/><Relationship Id="rId1" Type="http://schemas.openxmlformats.org/officeDocument/2006/relationships/slideLayout" Target="../slideLayouts/slideLayout2.xml"/><Relationship Id="rId6" Type="http://schemas.microsoft.com/office/2007/relationships/diagramDrawing" Target="../diagrams/drawing142.xml"/><Relationship Id="rId5" Type="http://schemas.openxmlformats.org/officeDocument/2006/relationships/diagramColors" Target="../diagrams/colors142.xml"/><Relationship Id="rId4" Type="http://schemas.openxmlformats.org/officeDocument/2006/relationships/diagramQuickStyle" Target="../diagrams/quickStyle142.xml"/></Relationships>
</file>

<file path=ppt/slides/_rels/slide204.xml.rels><?xml version="1.0" encoding="UTF-8" standalone="yes"?>
<Relationships xmlns="http://schemas.openxmlformats.org/package/2006/relationships"><Relationship Id="rId3" Type="http://schemas.openxmlformats.org/officeDocument/2006/relationships/diagramData" Target="../diagrams/data143.xml"/><Relationship Id="rId7" Type="http://schemas.microsoft.com/office/2007/relationships/diagramDrawing" Target="../diagrams/drawing143.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143.xml"/><Relationship Id="rId5" Type="http://schemas.openxmlformats.org/officeDocument/2006/relationships/diagramQuickStyle" Target="../diagrams/quickStyle143.xml"/><Relationship Id="rId4" Type="http://schemas.openxmlformats.org/officeDocument/2006/relationships/diagramLayout" Target="../diagrams/layout143.xml"/></Relationships>
</file>

<file path=ppt/slides/_rels/slide20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diagramData" Target="../diagrams/data144.xml"/><Relationship Id="rId7" Type="http://schemas.microsoft.com/office/2007/relationships/diagramDrawing" Target="../diagrams/drawing144.xml"/><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diagramColors" Target="../diagrams/colors144.xml"/><Relationship Id="rId5" Type="http://schemas.openxmlformats.org/officeDocument/2006/relationships/diagramQuickStyle" Target="../diagrams/quickStyle144.xml"/><Relationship Id="rId4" Type="http://schemas.openxmlformats.org/officeDocument/2006/relationships/diagramLayout" Target="../diagrams/layout144.xml"/></Relationships>
</file>

<file path=ppt/slides/_rels/slide207.xml.rels><?xml version="1.0" encoding="UTF-8" standalone="yes"?>
<Relationships xmlns="http://schemas.openxmlformats.org/package/2006/relationships"><Relationship Id="rId3" Type="http://schemas.openxmlformats.org/officeDocument/2006/relationships/diagramData" Target="../diagrams/data145.xml"/><Relationship Id="rId7" Type="http://schemas.microsoft.com/office/2007/relationships/diagramDrawing" Target="../diagrams/drawing145.xml"/><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diagramColors" Target="../diagrams/colors145.xml"/><Relationship Id="rId5" Type="http://schemas.openxmlformats.org/officeDocument/2006/relationships/diagramQuickStyle" Target="../diagrams/quickStyle145.xml"/><Relationship Id="rId4" Type="http://schemas.openxmlformats.org/officeDocument/2006/relationships/diagramLayout" Target="../diagrams/layout145.xml"/></Relationships>
</file>

<file path=ppt/slides/_rels/slide208.xml.rels><?xml version="1.0" encoding="UTF-8" standalone="yes"?>
<Relationships xmlns="http://schemas.openxmlformats.org/package/2006/relationships"><Relationship Id="rId3" Type="http://schemas.openxmlformats.org/officeDocument/2006/relationships/diagramData" Target="../diagrams/data146.xml"/><Relationship Id="rId7" Type="http://schemas.microsoft.com/office/2007/relationships/diagramDrawing" Target="../diagrams/drawing146.xml"/><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diagramColors" Target="../diagrams/colors146.xml"/><Relationship Id="rId5" Type="http://schemas.openxmlformats.org/officeDocument/2006/relationships/diagramQuickStyle" Target="../diagrams/quickStyle146.xml"/><Relationship Id="rId4" Type="http://schemas.openxmlformats.org/officeDocument/2006/relationships/diagramLayout" Target="../diagrams/layout146.xml"/></Relationships>
</file>

<file path=ppt/slides/_rels/slide209.xml.rels><?xml version="1.0" encoding="UTF-8" standalone="yes"?>
<Relationships xmlns="http://schemas.openxmlformats.org/package/2006/relationships"><Relationship Id="rId8" Type="http://schemas.microsoft.com/office/2007/relationships/diagramDrawing" Target="../diagrams/drawing147.xml"/><Relationship Id="rId3" Type="http://schemas.openxmlformats.org/officeDocument/2006/relationships/image" Target="../media/image174.png"/><Relationship Id="rId7" Type="http://schemas.openxmlformats.org/officeDocument/2006/relationships/diagramColors" Target="../diagrams/colors147.xml"/><Relationship Id="rId2" Type="http://schemas.openxmlformats.org/officeDocument/2006/relationships/image" Target="../media/image173.jpeg"/><Relationship Id="rId1" Type="http://schemas.openxmlformats.org/officeDocument/2006/relationships/slideLayout" Target="../slideLayouts/slideLayout4.xml"/><Relationship Id="rId6" Type="http://schemas.openxmlformats.org/officeDocument/2006/relationships/diagramQuickStyle" Target="../diagrams/quickStyle147.xml"/><Relationship Id="rId5" Type="http://schemas.openxmlformats.org/officeDocument/2006/relationships/diagramLayout" Target="../diagrams/layout147.xml"/><Relationship Id="rId4" Type="http://schemas.openxmlformats.org/officeDocument/2006/relationships/diagramData" Target="../diagrams/data14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10.xml.rels><?xml version="1.0" encoding="UTF-8" standalone="yes"?>
<Relationships xmlns="http://schemas.openxmlformats.org/package/2006/relationships"><Relationship Id="rId8" Type="http://schemas.microsoft.com/office/2007/relationships/diagramDrawing" Target="../diagrams/drawing148.xml"/><Relationship Id="rId3" Type="http://schemas.openxmlformats.org/officeDocument/2006/relationships/image" Target="../media/image176.png"/><Relationship Id="rId7" Type="http://schemas.openxmlformats.org/officeDocument/2006/relationships/diagramColors" Target="../diagrams/colors148.xml"/><Relationship Id="rId2" Type="http://schemas.openxmlformats.org/officeDocument/2006/relationships/image" Target="../media/image175.jpeg"/><Relationship Id="rId1" Type="http://schemas.openxmlformats.org/officeDocument/2006/relationships/slideLayout" Target="../slideLayouts/slideLayout4.xml"/><Relationship Id="rId6" Type="http://schemas.openxmlformats.org/officeDocument/2006/relationships/diagramQuickStyle" Target="../diagrams/quickStyle148.xml"/><Relationship Id="rId5" Type="http://schemas.openxmlformats.org/officeDocument/2006/relationships/diagramLayout" Target="../diagrams/layout148.xml"/><Relationship Id="rId4" Type="http://schemas.openxmlformats.org/officeDocument/2006/relationships/diagramData" Target="../diagrams/data148.xml"/></Relationships>
</file>

<file path=ppt/slides/_rels/slide211.xml.rels><?xml version="1.0" encoding="UTF-8" standalone="yes"?>
<Relationships xmlns="http://schemas.openxmlformats.org/package/2006/relationships"><Relationship Id="rId8" Type="http://schemas.microsoft.com/office/2007/relationships/diagramDrawing" Target="../diagrams/drawing149.xml"/><Relationship Id="rId3" Type="http://schemas.openxmlformats.org/officeDocument/2006/relationships/image" Target="../media/image178.png"/><Relationship Id="rId7" Type="http://schemas.openxmlformats.org/officeDocument/2006/relationships/diagramColors" Target="../diagrams/colors149.xml"/><Relationship Id="rId2" Type="http://schemas.openxmlformats.org/officeDocument/2006/relationships/image" Target="../media/image177.gif"/><Relationship Id="rId1" Type="http://schemas.openxmlformats.org/officeDocument/2006/relationships/slideLayout" Target="../slideLayouts/slideLayout4.xml"/><Relationship Id="rId6" Type="http://schemas.openxmlformats.org/officeDocument/2006/relationships/diagramQuickStyle" Target="../diagrams/quickStyle149.xml"/><Relationship Id="rId5" Type="http://schemas.openxmlformats.org/officeDocument/2006/relationships/diagramLayout" Target="../diagrams/layout149.xml"/><Relationship Id="rId4" Type="http://schemas.openxmlformats.org/officeDocument/2006/relationships/diagramData" Target="../diagrams/data149.xml"/></Relationships>
</file>

<file path=ppt/slides/_rels/slide21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diagramLayout" Target="../diagrams/layout23.xml"/><Relationship Id="rId7" Type="http://schemas.openxmlformats.org/officeDocument/2006/relationships/diagramData" Target="../diagrams/data24.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20.jpeg"/><Relationship Id="rId7" Type="http://schemas.openxmlformats.org/officeDocument/2006/relationships/diagramColors" Target="../diagrams/colors2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4.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23.png"/><Relationship Id="rId7" Type="http://schemas.openxmlformats.org/officeDocument/2006/relationships/diagramColors" Target="../diagrams/colors3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image" Target="../media/image32.emf"/><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53.xml.rels><?xml version="1.0" encoding="UTF-8" standalone="yes"?>
<Relationships xmlns="http://schemas.openxmlformats.org/package/2006/relationships"><Relationship Id="rId8" Type="http://schemas.microsoft.com/office/2007/relationships/diagramDrawing" Target="../diagrams/drawing51.xml"/><Relationship Id="rId3" Type="http://schemas.openxmlformats.org/officeDocument/2006/relationships/image" Target="../media/image33.emf"/><Relationship Id="rId7" Type="http://schemas.openxmlformats.org/officeDocument/2006/relationships/diagramColors" Target="../diagrams/colors5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51.xml"/><Relationship Id="rId5" Type="http://schemas.openxmlformats.org/officeDocument/2006/relationships/diagramLayout" Target="../diagrams/layout51.xml"/><Relationship Id="rId4" Type="http://schemas.openxmlformats.org/officeDocument/2006/relationships/diagramData" Target="../diagrams/data51.xml"/></Relationships>
</file>

<file path=ppt/slides/_rels/slide54.xml.rels><?xml version="1.0" encoding="UTF-8" standalone="yes"?>
<Relationships xmlns="http://schemas.openxmlformats.org/package/2006/relationships"><Relationship Id="rId8" Type="http://schemas.microsoft.com/office/2007/relationships/diagramDrawing" Target="../diagrams/drawing52.xml"/><Relationship Id="rId3" Type="http://schemas.openxmlformats.org/officeDocument/2006/relationships/image" Target="../media/image34.emf"/><Relationship Id="rId7" Type="http://schemas.openxmlformats.org/officeDocument/2006/relationships/diagramColors" Target="../diagrams/colors5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52.xml"/><Relationship Id="rId5" Type="http://schemas.openxmlformats.org/officeDocument/2006/relationships/diagramLayout" Target="../diagrams/layout52.xml"/><Relationship Id="rId4" Type="http://schemas.openxmlformats.org/officeDocument/2006/relationships/diagramData" Target="../diagrams/data52.xml"/></Relationships>
</file>

<file path=ppt/slides/_rels/slide55.xml.rels><?xml version="1.0" encoding="UTF-8" standalone="yes"?>
<Relationships xmlns="http://schemas.openxmlformats.org/package/2006/relationships"><Relationship Id="rId8" Type="http://schemas.microsoft.com/office/2007/relationships/diagramDrawing" Target="../diagrams/drawing53.xml"/><Relationship Id="rId3" Type="http://schemas.openxmlformats.org/officeDocument/2006/relationships/image" Target="../media/image35.emf"/><Relationship Id="rId7" Type="http://schemas.openxmlformats.org/officeDocument/2006/relationships/diagramColors" Target="../diagrams/colors5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53.xml"/><Relationship Id="rId5" Type="http://schemas.openxmlformats.org/officeDocument/2006/relationships/diagramLayout" Target="../diagrams/layout53.xml"/><Relationship Id="rId4" Type="http://schemas.openxmlformats.org/officeDocument/2006/relationships/diagramData" Target="../diagrams/data53.xml"/></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54.xml"/><Relationship Id="rId3" Type="http://schemas.openxmlformats.org/officeDocument/2006/relationships/image" Target="../media/image36.emf"/><Relationship Id="rId7" Type="http://schemas.openxmlformats.org/officeDocument/2006/relationships/diagramQuickStyle" Target="../diagrams/quickStyle5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Layout" Target="../diagrams/layout54.xml"/><Relationship Id="rId5" Type="http://schemas.openxmlformats.org/officeDocument/2006/relationships/diagramData" Target="../diagrams/data54.xml"/><Relationship Id="rId4" Type="http://schemas.openxmlformats.org/officeDocument/2006/relationships/image" Target="../media/image37.emf"/><Relationship Id="rId9" Type="http://schemas.microsoft.com/office/2007/relationships/diagramDrawing" Target="../diagrams/drawing54.xml"/></Relationships>
</file>

<file path=ppt/slides/_rels/slide57.xml.rels><?xml version="1.0" encoding="UTF-8" standalone="yes"?>
<Relationships xmlns="http://schemas.openxmlformats.org/package/2006/relationships"><Relationship Id="rId8" Type="http://schemas.microsoft.com/office/2007/relationships/diagramDrawing" Target="../diagrams/drawing55.xml"/><Relationship Id="rId3" Type="http://schemas.openxmlformats.org/officeDocument/2006/relationships/image" Target="../media/image38.emf"/><Relationship Id="rId7" Type="http://schemas.openxmlformats.org/officeDocument/2006/relationships/diagramColors" Target="../diagrams/colors5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55.xml"/><Relationship Id="rId5" Type="http://schemas.openxmlformats.org/officeDocument/2006/relationships/diagramLayout" Target="../diagrams/layout55.xml"/><Relationship Id="rId4" Type="http://schemas.openxmlformats.org/officeDocument/2006/relationships/diagramData" Target="../diagrams/data55.xml"/></Relationships>
</file>

<file path=ppt/slides/_rels/slide58.xml.rels><?xml version="1.0" encoding="UTF-8" standalone="yes"?>
<Relationships xmlns="http://schemas.openxmlformats.org/package/2006/relationships"><Relationship Id="rId8" Type="http://schemas.microsoft.com/office/2007/relationships/diagramDrawing" Target="../diagrams/drawing56.xml"/><Relationship Id="rId3" Type="http://schemas.openxmlformats.org/officeDocument/2006/relationships/image" Target="../media/image39.emf"/><Relationship Id="rId7" Type="http://schemas.openxmlformats.org/officeDocument/2006/relationships/diagramColors" Target="../diagrams/colors5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56.xml"/><Relationship Id="rId5" Type="http://schemas.openxmlformats.org/officeDocument/2006/relationships/diagramLayout" Target="../diagrams/layout56.xml"/><Relationship Id="rId4" Type="http://schemas.openxmlformats.org/officeDocument/2006/relationships/diagramData" Target="../diagrams/data56.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png"/><Relationship Id="rId7" Type="http://schemas.openxmlformats.org/officeDocument/2006/relationships/diagramColors" Target="../diagrams/colors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63.xml.rels><?xml version="1.0" encoding="UTF-8" standalone="yes"?>
<Relationships xmlns="http://schemas.openxmlformats.org/package/2006/relationships"><Relationship Id="rId8" Type="http://schemas.microsoft.com/office/2007/relationships/diagramDrawing" Target="../diagrams/drawing59.xml"/><Relationship Id="rId3" Type="http://schemas.openxmlformats.org/officeDocument/2006/relationships/image" Target="../media/image46.png"/><Relationship Id="rId7" Type="http://schemas.openxmlformats.org/officeDocument/2006/relationships/diagramColors" Target="../diagrams/colors5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59.xml"/><Relationship Id="rId5" Type="http://schemas.openxmlformats.org/officeDocument/2006/relationships/diagramLayout" Target="../diagrams/layout59.xml"/><Relationship Id="rId4" Type="http://schemas.openxmlformats.org/officeDocument/2006/relationships/diagramData" Target="../diagrams/data59.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8" Type="http://schemas.microsoft.com/office/2007/relationships/diagramDrawing" Target="../diagrams/drawing64.xml"/><Relationship Id="rId3" Type="http://schemas.openxmlformats.org/officeDocument/2006/relationships/image" Target="../media/image44.png"/><Relationship Id="rId7" Type="http://schemas.openxmlformats.org/officeDocument/2006/relationships/diagramColors" Target="../diagrams/colors64.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diagramQuickStyle" Target="../diagrams/quickStyle64.xml"/><Relationship Id="rId5" Type="http://schemas.openxmlformats.org/officeDocument/2006/relationships/diagramLayout" Target="../diagrams/layout64.xml"/><Relationship Id="rId4" Type="http://schemas.openxmlformats.org/officeDocument/2006/relationships/diagramData" Target="../diagrams/data64.xml"/></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chart" Target="../charts/chart1.xml"/><Relationship Id="rId7" Type="http://schemas.openxmlformats.org/officeDocument/2006/relationships/diagramColors" Target="../diagrams/colors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65.xml"/><Relationship Id="rId3" Type="http://schemas.openxmlformats.org/officeDocument/2006/relationships/image" Target="../media/image52.png"/><Relationship Id="rId7" Type="http://schemas.openxmlformats.org/officeDocument/2006/relationships/diagramQuickStyle" Target="../diagrams/quickStyle6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Layout" Target="../diagrams/layout65.xml"/><Relationship Id="rId5" Type="http://schemas.openxmlformats.org/officeDocument/2006/relationships/diagramData" Target="../diagrams/data65.xml"/><Relationship Id="rId4" Type="http://schemas.openxmlformats.org/officeDocument/2006/relationships/image" Target="../media/image44.png"/><Relationship Id="rId9" Type="http://schemas.microsoft.com/office/2007/relationships/diagramDrawing" Target="../diagrams/drawing65.xml"/></Relationships>
</file>

<file path=ppt/slides/_rels/slide71.xml.rels><?xml version="1.0" encoding="UTF-8" standalone="yes"?>
<Relationships xmlns="http://schemas.openxmlformats.org/package/2006/relationships"><Relationship Id="rId8" Type="http://schemas.microsoft.com/office/2007/relationships/diagramDrawing" Target="../diagrams/drawing66.xml"/><Relationship Id="rId3" Type="http://schemas.openxmlformats.org/officeDocument/2006/relationships/image" Target="../media/image44.png"/><Relationship Id="rId7" Type="http://schemas.openxmlformats.org/officeDocument/2006/relationships/diagramColors" Target="../diagrams/colors66.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diagramQuickStyle" Target="../diagrams/quickStyle66.xml"/><Relationship Id="rId5" Type="http://schemas.openxmlformats.org/officeDocument/2006/relationships/diagramLayout" Target="../diagrams/layout66.xml"/><Relationship Id="rId4" Type="http://schemas.openxmlformats.org/officeDocument/2006/relationships/diagramData" Target="../diagrams/data66.xml"/></Relationships>
</file>

<file path=ppt/slides/_rels/slide72.xml.rels><?xml version="1.0" encoding="UTF-8" standalone="yes"?>
<Relationships xmlns="http://schemas.openxmlformats.org/package/2006/relationships"><Relationship Id="rId8" Type="http://schemas.openxmlformats.org/officeDocument/2006/relationships/diagramColors" Target="../diagrams/colors67.xml"/><Relationship Id="rId3" Type="http://schemas.openxmlformats.org/officeDocument/2006/relationships/image" Target="../media/image44.png"/><Relationship Id="rId7" Type="http://schemas.openxmlformats.org/officeDocument/2006/relationships/diagramQuickStyle" Target="../diagrams/quickStyle67.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diagramLayout" Target="../diagrams/layout67.xml"/><Relationship Id="rId5" Type="http://schemas.openxmlformats.org/officeDocument/2006/relationships/diagramData" Target="../diagrams/data67.xml"/><Relationship Id="rId4" Type="http://schemas.openxmlformats.org/officeDocument/2006/relationships/image" Target="../media/image55.png"/><Relationship Id="rId9" Type="http://schemas.microsoft.com/office/2007/relationships/diagramDrawing" Target="../diagrams/drawing67.xml"/></Relationships>
</file>

<file path=ppt/slides/_rels/slide73.xml.rels><?xml version="1.0" encoding="UTF-8" standalone="yes"?>
<Relationships xmlns="http://schemas.openxmlformats.org/package/2006/relationships"><Relationship Id="rId8" Type="http://schemas.microsoft.com/office/2007/relationships/diagramDrawing" Target="../diagrams/drawing68.xml"/><Relationship Id="rId3" Type="http://schemas.openxmlformats.org/officeDocument/2006/relationships/image" Target="../media/image44.png"/><Relationship Id="rId7" Type="http://schemas.openxmlformats.org/officeDocument/2006/relationships/diagramColors" Target="../diagrams/colors68.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diagramQuickStyle" Target="../diagrams/quickStyle68.xml"/><Relationship Id="rId5" Type="http://schemas.openxmlformats.org/officeDocument/2006/relationships/diagramLayout" Target="../diagrams/layout68.xml"/><Relationship Id="rId4" Type="http://schemas.openxmlformats.org/officeDocument/2006/relationships/diagramData" Target="../diagrams/data68.xml"/></Relationships>
</file>

<file path=ppt/slides/_rels/slide74.xml.rels><?xml version="1.0" encoding="UTF-8" standalone="yes"?>
<Relationships xmlns="http://schemas.openxmlformats.org/package/2006/relationships"><Relationship Id="rId8" Type="http://schemas.microsoft.com/office/2007/relationships/diagramDrawing" Target="../diagrams/drawing69.xml"/><Relationship Id="rId3" Type="http://schemas.openxmlformats.org/officeDocument/2006/relationships/image" Target="../media/image44.png"/><Relationship Id="rId7" Type="http://schemas.openxmlformats.org/officeDocument/2006/relationships/diagramColors" Target="../diagrams/colors69.xm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diagramQuickStyle" Target="../diagrams/quickStyle69.xml"/><Relationship Id="rId5" Type="http://schemas.openxmlformats.org/officeDocument/2006/relationships/diagramLayout" Target="../diagrams/layout69.xml"/><Relationship Id="rId4" Type="http://schemas.openxmlformats.org/officeDocument/2006/relationships/diagramData" Target="../diagrams/data69.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71.xml"/><Relationship Id="rId7" Type="http://schemas.microsoft.com/office/2007/relationships/diagramDrawing" Target="../diagrams/drawing71.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Colors" Target="../diagrams/colors71.xml"/><Relationship Id="rId5" Type="http://schemas.openxmlformats.org/officeDocument/2006/relationships/diagramQuickStyle" Target="../diagrams/quickStyle71.xml"/><Relationship Id="rId4" Type="http://schemas.openxmlformats.org/officeDocument/2006/relationships/diagramLayout" Target="../diagrams/layout71.xml"/></Relationships>
</file>

<file path=ppt/slides/_rels/slide77.xml.rels><?xml version="1.0" encoding="UTF-8" standalone="yes"?>
<Relationships xmlns="http://schemas.openxmlformats.org/package/2006/relationships"><Relationship Id="rId8" Type="http://schemas.microsoft.com/office/2007/relationships/diagramDrawing" Target="../diagrams/drawing72.xml"/><Relationship Id="rId3" Type="http://schemas.openxmlformats.org/officeDocument/2006/relationships/image" Target="../media/image44.png"/><Relationship Id="rId7" Type="http://schemas.openxmlformats.org/officeDocument/2006/relationships/diagramColors" Target="../diagrams/colors72.xm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diagramQuickStyle" Target="../diagrams/quickStyle72.xml"/><Relationship Id="rId5" Type="http://schemas.openxmlformats.org/officeDocument/2006/relationships/diagramLayout" Target="../diagrams/layout72.xml"/><Relationship Id="rId4" Type="http://schemas.openxmlformats.org/officeDocument/2006/relationships/diagramData" Target="../diagrams/data72.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94.xml.rels><?xml version="1.0" encoding="UTF-8" standalone="yes"?>
<Relationships xmlns="http://schemas.openxmlformats.org/package/2006/relationships"><Relationship Id="rId8" Type="http://schemas.microsoft.com/office/2007/relationships/diagramDrawing" Target="../diagrams/drawing73.xml"/><Relationship Id="rId3" Type="http://schemas.openxmlformats.org/officeDocument/2006/relationships/image" Target="../media/image44.png"/><Relationship Id="rId7" Type="http://schemas.openxmlformats.org/officeDocument/2006/relationships/diagramColors" Target="../diagrams/colors73.xm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diagramQuickStyle" Target="../diagrams/quickStyle73.xml"/><Relationship Id="rId5" Type="http://schemas.openxmlformats.org/officeDocument/2006/relationships/diagramLayout" Target="../diagrams/layout73.xml"/><Relationship Id="rId4" Type="http://schemas.openxmlformats.org/officeDocument/2006/relationships/diagramData" Target="../diagrams/data73.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74.xml"/><Relationship Id="rId7" Type="http://schemas.microsoft.com/office/2007/relationships/diagramDrawing" Target="../diagrams/drawing74.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Colors" Target="../diagrams/colors74.xml"/><Relationship Id="rId5" Type="http://schemas.openxmlformats.org/officeDocument/2006/relationships/diagramQuickStyle" Target="../diagrams/quickStyle74.xml"/><Relationship Id="rId4" Type="http://schemas.openxmlformats.org/officeDocument/2006/relationships/diagramLayout" Target="../diagrams/layout74.xml"/></Relationships>
</file>

<file path=ppt/slides/_rels/slide96.xml.rels><?xml version="1.0" encoding="UTF-8" standalone="yes"?>
<Relationships xmlns="http://schemas.openxmlformats.org/package/2006/relationships"><Relationship Id="rId8" Type="http://schemas.microsoft.com/office/2007/relationships/diagramDrawing" Target="../diagrams/drawing75.xml"/><Relationship Id="rId3" Type="http://schemas.openxmlformats.org/officeDocument/2006/relationships/image" Target="../media/image44.png"/><Relationship Id="rId7" Type="http://schemas.openxmlformats.org/officeDocument/2006/relationships/diagramColors" Target="../diagrams/colors75.xml"/><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diagramQuickStyle" Target="../diagrams/quickStyle75.xml"/><Relationship Id="rId5" Type="http://schemas.openxmlformats.org/officeDocument/2006/relationships/diagramLayout" Target="../diagrams/layout75.xml"/><Relationship Id="rId4" Type="http://schemas.openxmlformats.org/officeDocument/2006/relationships/diagramData" Target="../diagrams/data75.xml"/></Relationships>
</file>

<file path=ppt/slides/_rels/slide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98.xml.rels><?xml version="1.0" encoding="UTF-8" standalone="yes"?>
<Relationships xmlns="http://schemas.openxmlformats.org/package/2006/relationships"><Relationship Id="rId8" Type="http://schemas.microsoft.com/office/2007/relationships/diagramDrawing" Target="../diagrams/drawing76.xml"/><Relationship Id="rId3" Type="http://schemas.openxmlformats.org/officeDocument/2006/relationships/image" Target="../media/image75.png"/><Relationship Id="rId7" Type="http://schemas.openxmlformats.org/officeDocument/2006/relationships/diagramColors" Target="../diagrams/colors76.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QuickStyle" Target="../diagrams/quickStyle76.xml"/><Relationship Id="rId5" Type="http://schemas.openxmlformats.org/officeDocument/2006/relationships/diagramLayout" Target="../diagrams/layout76.xml"/><Relationship Id="rId4" Type="http://schemas.openxmlformats.org/officeDocument/2006/relationships/diagramData" Target="../diagrams/data76.xml"/></Relationships>
</file>

<file path=ppt/slides/_rels/slide99.xml.rels><?xml version="1.0" encoding="UTF-8" standalone="yes"?>
<Relationships xmlns="http://schemas.openxmlformats.org/package/2006/relationships"><Relationship Id="rId8" Type="http://schemas.microsoft.com/office/2007/relationships/diagramDrawing" Target="../diagrams/drawing77.xml"/><Relationship Id="rId3" Type="http://schemas.openxmlformats.org/officeDocument/2006/relationships/image" Target="../media/image76.jpeg"/><Relationship Id="rId7" Type="http://schemas.openxmlformats.org/officeDocument/2006/relationships/diagramColors" Target="../diagrams/colors77.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QuickStyle" Target="../diagrams/quickStyle77.xml"/><Relationship Id="rId5" Type="http://schemas.openxmlformats.org/officeDocument/2006/relationships/diagramLayout" Target="../diagrams/layout77.xml"/><Relationship Id="rId4" Type="http://schemas.openxmlformats.org/officeDocument/2006/relationships/diagramData" Target="../diagrams/data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0287" y="1412776"/>
            <a:ext cx="3816424" cy="1728192"/>
          </a:xfrm>
        </p:spPr>
        <p:txBody>
          <a:bodyPr>
            <a:noAutofit/>
          </a:bodyPr>
          <a:lstStyle/>
          <a:p>
            <a:r>
              <a:rPr lang="en-US" sz="11500" b="1" dirty="0" smtClean="0">
                <a:solidFill>
                  <a:schemeClr val="bg1"/>
                </a:solidFill>
              </a:rPr>
              <a:t>REITs</a:t>
            </a:r>
            <a:endParaRPr lang="en-CA" sz="11500" b="1" dirty="0">
              <a:solidFill>
                <a:schemeClr val="bg1"/>
              </a:solidFill>
            </a:endParaRPr>
          </a:p>
        </p:txBody>
      </p:sp>
      <p:sp>
        <p:nvSpPr>
          <p:cNvPr id="3" name="Subtitle 2"/>
          <p:cNvSpPr>
            <a:spLocks noGrp="1"/>
          </p:cNvSpPr>
          <p:nvPr>
            <p:ph type="subTitle" idx="1"/>
          </p:nvPr>
        </p:nvSpPr>
        <p:spPr>
          <a:xfrm>
            <a:off x="755576" y="4484712"/>
            <a:ext cx="2232248" cy="1752600"/>
          </a:xfrm>
        </p:spPr>
        <p:txBody>
          <a:bodyPr>
            <a:normAutofit/>
          </a:bodyPr>
          <a:lstStyle/>
          <a:p>
            <a:r>
              <a:rPr lang="en-US" dirty="0" smtClean="0">
                <a:solidFill>
                  <a:schemeClr val="tx1"/>
                </a:solidFill>
              </a:rPr>
              <a:t> Allan Chan</a:t>
            </a:r>
          </a:p>
          <a:p>
            <a:r>
              <a:rPr lang="en-US" dirty="0" smtClean="0">
                <a:solidFill>
                  <a:schemeClr val="tx1"/>
                </a:solidFill>
              </a:rPr>
              <a:t> Sarah Liu</a:t>
            </a:r>
          </a:p>
          <a:p>
            <a:r>
              <a:rPr lang="en-US" dirty="0" smtClean="0">
                <a:solidFill>
                  <a:schemeClr val="tx1"/>
                </a:solidFill>
              </a:rPr>
              <a:t> </a:t>
            </a:r>
            <a:r>
              <a:rPr lang="en-US" dirty="0">
                <a:solidFill>
                  <a:schemeClr val="tx1"/>
                </a:solidFill>
              </a:rPr>
              <a:t>Matthew </a:t>
            </a:r>
            <a:r>
              <a:rPr lang="en-US" dirty="0" err="1" smtClean="0">
                <a:solidFill>
                  <a:schemeClr val="tx1"/>
                </a:solidFill>
              </a:rPr>
              <a:t>Tse</a:t>
            </a:r>
            <a:endParaRPr lang="en-US" dirty="0" smtClean="0">
              <a:solidFill>
                <a:schemeClr val="tx1"/>
              </a:solidFill>
            </a:endParaRPr>
          </a:p>
          <a:p>
            <a:r>
              <a:rPr lang="en-US" dirty="0" smtClean="0">
                <a:solidFill>
                  <a:schemeClr val="tx1"/>
                </a:solidFill>
              </a:rPr>
              <a:t> </a:t>
            </a:r>
            <a:r>
              <a:rPr lang="en-US" dirty="0" err="1" smtClean="0">
                <a:solidFill>
                  <a:schemeClr val="tx1"/>
                </a:solidFill>
              </a:rPr>
              <a:t>Hanwen</a:t>
            </a:r>
            <a:r>
              <a:rPr lang="en-US" dirty="0" smtClean="0">
                <a:solidFill>
                  <a:schemeClr val="tx1"/>
                </a:solidFill>
              </a:rPr>
              <a:t> </a:t>
            </a:r>
            <a:r>
              <a:rPr lang="en-US" dirty="0" err="1" smtClean="0">
                <a:solidFill>
                  <a:schemeClr val="tx1"/>
                </a:solidFill>
              </a:rPr>
              <a:t>Xu</a:t>
            </a:r>
            <a:endParaRPr lang="en-CA" dirty="0">
              <a:solidFill>
                <a:schemeClr val="tx1"/>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28184" y="4158076"/>
            <a:ext cx="2590031" cy="27201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142078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1066800"/>
          </a:xfrm>
        </p:spPr>
        <p:txBody>
          <a:bodyPr>
            <a:normAutofit/>
          </a:bodyPr>
          <a:lstStyle/>
          <a:p>
            <a:r>
              <a:rPr lang="en-CA" dirty="0" smtClean="0"/>
              <a:t>Non-Business REITs</a:t>
            </a:r>
            <a:endParaRPr lang="en-CA" dirty="0"/>
          </a:p>
        </p:txBody>
      </p:sp>
      <p:pic>
        <p:nvPicPr>
          <p:cNvPr id="4098" name="Picture 2" descr="C:\Users\MATTHEW_ACER\Desktop\nonbusiness_REITinternal.PN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bwMode="auto">
          <a:xfrm>
            <a:off x="395535" y="1484784"/>
            <a:ext cx="6905213" cy="460851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8221238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8229600" cy="1066800"/>
          </a:xfrm>
        </p:spPr>
        <p:txBody>
          <a:bodyPr/>
          <a:lstStyle/>
          <a:p>
            <a:r>
              <a:rPr lang="en-CA" dirty="0" smtClean="0"/>
              <a:t>Bart Munn</a:t>
            </a:r>
            <a:endParaRPr lang="en-CA" dirty="0"/>
          </a:p>
        </p:txBody>
      </p:sp>
      <p:sp>
        <p:nvSpPr>
          <p:cNvPr id="3" name="Content Placeholder 2"/>
          <p:cNvSpPr>
            <a:spLocks noGrp="1"/>
          </p:cNvSpPr>
          <p:nvPr>
            <p:ph idx="1"/>
          </p:nvPr>
        </p:nvSpPr>
        <p:spPr>
          <a:xfrm>
            <a:off x="4755786" y="1543721"/>
            <a:ext cx="4114800" cy="4525963"/>
          </a:xfrm>
        </p:spPr>
        <p:txBody>
          <a:bodyPr>
            <a:normAutofit/>
          </a:bodyPr>
          <a:lstStyle/>
          <a:p>
            <a:pPr>
              <a:buFont typeface="Wingdings" pitchFamily="2" charset="2"/>
              <a:buChar char="l"/>
            </a:pPr>
            <a:r>
              <a:rPr lang="en-CA" dirty="0" smtClean="0"/>
              <a:t>CFO</a:t>
            </a:r>
          </a:p>
          <a:p>
            <a:pPr>
              <a:buFont typeface="Wingdings" pitchFamily="2" charset="2"/>
              <a:buChar char="l"/>
            </a:pPr>
            <a:r>
              <a:rPr lang="en-CA" dirty="0" smtClean="0"/>
              <a:t>At Calloway since Dec. 2005</a:t>
            </a:r>
          </a:p>
          <a:p>
            <a:pPr>
              <a:buFont typeface="Wingdings" pitchFamily="2" charset="2"/>
              <a:buChar char="l"/>
            </a:pPr>
            <a:r>
              <a:rPr lang="en-CA" dirty="0" smtClean="0"/>
              <a:t>VP/CFO of other real estate firms, with senior executive experience since 1991</a:t>
            </a:r>
          </a:p>
          <a:p>
            <a:pPr>
              <a:buFont typeface="Wingdings" pitchFamily="2" charset="2"/>
              <a:buChar char="l"/>
            </a:pPr>
            <a:r>
              <a:rPr lang="en-CA" dirty="0" smtClean="0"/>
              <a:t>Chartered Accountant</a:t>
            </a:r>
          </a:p>
        </p:txBody>
      </p:sp>
      <p:pic>
        <p:nvPicPr>
          <p:cNvPr id="4" name="Picture 2" descr="C:\Users\MATTHEW_ACER\Desktop\calloway_pic.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00192" y="620688"/>
            <a:ext cx="2497957" cy="528414"/>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http://www.callowayreit.com/upload/Bart%20Munn%20Photo%20201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1772816"/>
            <a:ext cx="3193422" cy="3491711"/>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7"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90427639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548680"/>
            <a:ext cx="8229600" cy="1066800"/>
          </a:xfrm>
        </p:spPr>
        <p:txBody>
          <a:bodyPr/>
          <a:lstStyle/>
          <a:p>
            <a:r>
              <a:rPr lang="en-CA" dirty="0" smtClean="0"/>
              <a:t>Rudy </a:t>
            </a:r>
            <a:r>
              <a:rPr lang="en-CA" dirty="0" err="1" smtClean="0"/>
              <a:t>Gobin</a:t>
            </a:r>
            <a:endParaRPr lang="en-CA" dirty="0"/>
          </a:p>
        </p:txBody>
      </p:sp>
      <p:sp>
        <p:nvSpPr>
          <p:cNvPr id="3" name="Content Placeholder 2"/>
          <p:cNvSpPr>
            <a:spLocks noGrp="1"/>
          </p:cNvSpPr>
          <p:nvPr>
            <p:ph idx="1"/>
          </p:nvPr>
        </p:nvSpPr>
        <p:spPr>
          <a:xfrm>
            <a:off x="4494064" y="1753997"/>
            <a:ext cx="4680520" cy="4525963"/>
          </a:xfrm>
        </p:spPr>
        <p:txBody>
          <a:bodyPr/>
          <a:lstStyle/>
          <a:p>
            <a:pPr>
              <a:buFont typeface="Wingdings" pitchFamily="2" charset="2"/>
              <a:buChar char="l"/>
            </a:pPr>
            <a:r>
              <a:rPr lang="en-CA" dirty="0" smtClean="0"/>
              <a:t>EVP Asset Management</a:t>
            </a:r>
          </a:p>
          <a:p>
            <a:pPr>
              <a:buFont typeface="Wingdings" pitchFamily="2" charset="2"/>
              <a:buChar char="l"/>
            </a:pPr>
            <a:r>
              <a:rPr lang="en-CA" dirty="0" smtClean="0"/>
              <a:t>Prior: Strategy Officer; EVP Operations</a:t>
            </a:r>
          </a:p>
          <a:p>
            <a:pPr>
              <a:buFont typeface="Wingdings" pitchFamily="2" charset="2"/>
              <a:buChar char="l"/>
            </a:pPr>
            <a:r>
              <a:rPr lang="en-CA" dirty="0" smtClean="0"/>
              <a:t>CFO of </a:t>
            </a:r>
            <a:r>
              <a:rPr lang="en-CA" dirty="0" err="1" smtClean="0"/>
              <a:t>Nexacor</a:t>
            </a:r>
            <a:r>
              <a:rPr lang="en-CA" dirty="0" smtClean="0"/>
              <a:t> , CFO at Bell’s real estate subsidiary (1998)</a:t>
            </a:r>
          </a:p>
          <a:p>
            <a:pPr>
              <a:buFont typeface="Wingdings" pitchFamily="2" charset="2"/>
              <a:buChar char="l"/>
            </a:pPr>
            <a:r>
              <a:rPr lang="en-CA" dirty="0" smtClean="0"/>
              <a:t>CA, </a:t>
            </a:r>
            <a:r>
              <a:rPr lang="en-CA" dirty="0" err="1" smtClean="0"/>
              <a:t>B.Comm</a:t>
            </a:r>
            <a:r>
              <a:rPr lang="en-CA" dirty="0" smtClean="0"/>
              <a:t>. (UT) </a:t>
            </a:r>
            <a:endParaRPr lang="en-CA" dirty="0"/>
          </a:p>
        </p:txBody>
      </p:sp>
      <p:pic>
        <p:nvPicPr>
          <p:cNvPr id="4" name="Picture 2" descr="C:\Users\MATTHEW_ACER\Desktop\calloway_pic.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72200" y="764704"/>
            <a:ext cx="2497957" cy="528414"/>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descr="http://www.callowayreit.com/upload/Rudy%20Gobin%20Photo%20201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1765311"/>
            <a:ext cx="3575558" cy="3909541"/>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8"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82355620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056" y="2320121"/>
            <a:ext cx="3029781" cy="2335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090" y="4655456"/>
            <a:ext cx="3007816"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091" y="0"/>
            <a:ext cx="3007817"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descr="http://s3.amazonaws.com/webserver_photos_prod/rv/cbeab96958c3482d3be660089c644f8c.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51920" y="2492895"/>
            <a:ext cx="4142277" cy="154092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4325837" y="4293096"/>
            <a:ext cx="3194442" cy="1143000"/>
          </a:xfrm>
        </p:spPr>
        <p:txBody>
          <a:bodyPr>
            <a:normAutofit/>
          </a:bodyPr>
          <a:lstStyle/>
          <a:p>
            <a:pPr algn="ctr"/>
            <a:r>
              <a:rPr lang="en-CA" sz="4000" dirty="0" smtClean="0"/>
              <a:t>Risks</a:t>
            </a:r>
            <a:endParaRPr lang="en-CA" sz="4000" dirty="0"/>
          </a:p>
        </p:txBody>
      </p:sp>
    </p:spTree>
    <p:extLst>
      <p:ext uri="{BB962C8B-B14F-4D97-AF65-F5344CB8AC3E}">
        <p14:creationId xmlns:p14="http://schemas.microsoft.com/office/powerpoint/2010/main" xmlns="" val="294257417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1045"/>
            <a:ext cx="8229600" cy="1143000"/>
          </a:xfrm>
        </p:spPr>
        <p:txBody>
          <a:bodyPr/>
          <a:lstStyle/>
          <a:p>
            <a:r>
              <a:rPr lang="en-CA" dirty="0" smtClean="0"/>
              <a:t>Risks</a:t>
            </a:r>
            <a:endParaRPr lang="en-CA" dirty="0"/>
          </a:p>
        </p:txBody>
      </p:sp>
      <p:sp>
        <p:nvSpPr>
          <p:cNvPr id="3" name="Content Placeholder 2"/>
          <p:cNvSpPr>
            <a:spLocks noGrp="1"/>
          </p:cNvSpPr>
          <p:nvPr>
            <p:ph idx="1"/>
          </p:nvPr>
        </p:nvSpPr>
        <p:spPr>
          <a:xfrm>
            <a:off x="395536" y="1484784"/>
            <a:ext cx="8229600" cy="4325112"/>
          </a:xfrm>
        </p:spPr>
        <p:txBody>
          <a:bodyPr/>
          <a:lstStyle/>
          <a:p>
            <a:r>
              <a:rPr lang="en-CA" dirty="0" smtClean="0"/>
              <a:t>Real Property Ownership</a:t>
            </a:r>
          </a:p>
          <a:p>
            <a:r>
              <a:rPr lang="en-CA" dirty="0" smtClean="0"/>
              <a:t>Development</a:t>
            </a:r>
          </a:p>
          <a:p>
            <a:r>
              <a:rPr lang="en-CA" dirty="0" smtClean="0"/>
              <a:t>Interest &amp; Financing </a:t>
            </a:r>
          </a:p>
          <a:p>
            <a:r>
              <a:rPr lang="en-CA" dirty="0" smtClean="0"/>
              <a:t>Credit Risk</a:t>
            </a:r>
          </a:p>
          <a:p>
            <a:r>
              <a:rPr lang="en-CA" dirty="0" smtClean="0"/>
              <a:t>Environmental Risk</a:t>
            </a:r>
          </a:p>
          <a:p>
            <a:r>
              <a:rPr lang="en-CA" dirty="0" smtClean="0"/>
              <a:t>Capital Requirements</a:t>
            </a:r>
          </a:p>
          <a:p>
            <a:r>
              <a:rPr lang="en-CA" dirty="0" smtClean="0"/>
              <a:t>Tax Rules: SIFT &amp; REIT Exemptions</a:t>
            </a:r>
          </a:p>
        </p:txBody>
      </p:sp>
      <p:pic>
        <p:nvPicPr>
          <p:cNvPr id="4" name="Picture 2" descr="C:\Users\MATTHEW_ACER\Desktop\calloway_pic.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00192" y="692696"/>
            <a:ext cx="2497957" cy="52841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1770439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056" y="2320121"/>
            <a:ext cx="3029781" cy="2335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090" y="4655456"/>
            <a:ext cx="3007816"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091" y="0"/>
            <a:ext cx="3007817"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descr="http://s3.amazonaws.com/webserver_photos_prod/rv/cbeab96958c3482d3be660089c644f8c.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47864" y="1946861"/>
            <a:ext cx="4142277" cy="154092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4499992" y="3861048"/>
            <a:ext cx="3284891" cy="1143000"/>
          </a:xfrm>
        </p:spPr>
        <p:txBody>
          <a:bodyPr/>
          <a:lstStyle/>
          <a:p>
            <a:r>
              <a:rPr lang="en-CA" dirty="0" smtClean="0"/>
              <a:t>Summary</a:t>
            </a:r>
            <a:endParaRPr lang="en-CA" dirty="0"/>
          </a:p>
        </p:txBody>
      </p:sp>
    </p:spTree>
    <p:extLst>
      <p:ext uri="{BB962C8B-B14F-4D97-AF65-F5344CB8AC3E}">
        <p14:creationId xmlns:p14="http://schemas.microsoft.com/office/powerpoint/2010/main" xmlns="" val="29425741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056" y="2320121"/>
            <a:ext cx="3029781" cy="2335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090" y="4655456"/>
            <a:ext cx="3007816"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091" y="0"/>
            <a:ext cx="3007817"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descr="http://s3.amazonaws.com/webserver_photos_prod/rv/cbeab96958c3482d3be660089c644f8c.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68217" y="1264653"/>
            <a:ext cx="4142277" cy="154092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3563888" y="2940956"/>
            <a:ext cx="8229600" cy="1143000"/>
          </a:xfrm>
        </p:spPr>
        <p:txBody>
          <a:bodyPr/>
          <a:lstStyle/>
          <a:p>
            <a:r>
              <a:rPr lang="en-CA" dirty="0" smtClean="0"/>
              <a:t>    Recommendation</a:t>
            </a:r>
            <a:endParaRPr lang="en-CA" dirty="0"/>
          </a:p>
        </p:txBody>
      </p:sp>
      <p:sp>
        <p:nvSpPr>
          <p:cNvPr id="7" name="Title 1"/>
          <p:cNvSpPr txBox="1">
            <a:spLocks/>
          </p:cNvSpPr>
          <p:nvPr/>
        </p:nvSpPr>
        <p:spPr>
          <a:xfrm>
            <a:off x="1619672" y="408395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smtClean="0"/>
              <a:t>HOLD</a:t>
            </a:r>
            <a:endParaRPr lang="en-CA" b="1" dirty="0"/>
          </a:p>
        </p:txBody>
      </p:sp>
    </p:spTree>
    <p:extLst>
      <p:ext uri="{BB962C8B-B14F-4D97-AF65-F5344CB8AC3E}">
        <p14:creationId xmlns:p14="http://schemas.microsoft.com/office/powerpoint/2010/main" xmlns="" val="55805282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Grp="1" noChangeAspect="1" noChangeArrowheads="1"/>
          </p:cNvPicPr>
          <p:nvPr>
            <p:ph idx="1"/>
          </p:nvPr>
        </p:nvPicPr>
        <p:blipFill>
          <a:blip r:embed="rId2" cstate="print"/>
          <a:stretch>
            <a:fillRect/>
          </a:stretch>
        </p:blipFill>
        <p:spPr bwMode="auto">
          <a:xfrm>
            <a:off x="0" y="1844824"/>
            <a:ext cx="4067944" cy="5013176"/>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1115616" y="692696"/>
            <a:ext cx="6084168" cy="958628"/>
          </a:xfrm>
          <a:prstGeom prst="rect">
            <a:avLst/>
          </a:prstGeom>
          <a:noFill/>
          <a:ln w="9525">
            <a:noFill/>
            <a:miter lim="800000"/>
            <a:headEnd/>
            <a:tailEnd/>
          </a:ln>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0" y="3596097"/>
            <a:ext cx="3491880" cy="13366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1048716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r">
              <a:buNone/>
            </a:pPr>
            <a:endParaRPr lang="en-CA" altLang="zh-CN" sz="4000" dirty="0" smtClean="0"/>
          </a:p>
          <a:p>
            <a:pPr algn="r">
              <a:buNone/>
            </a:pPr>
            <a:endParaRPr lang="en-CA" altLang="zh-CN" sz="4000" dirty="0" smtClean="0"/>
          </a:p>
          <a:p>
            <a:pPr algn="r">
              <a:buNone/>
            </a:pPr>
            <a:r>
              <a:rPr lang="en-CA" altLang="zh-CN" sz="4000" dirty="0" smtClean="0">
                <a:solidFill>
                  <a:schemeClr val="tx2">
                    <a:lumMod val="75000"/>
                  </a:schemeClr>
                </a:solidFill>
                <a:latin typeface="Trebuchet MS "/>
              </a:rPr>
              <a:t>Stock Movement</a:t>
            </a:r>
            <a:endParaRPr lang="zh-CN" altLang="en-US" sz="4000" dirty="0">
              <a:solidFill>
                <a:schemeClr val="tx2">
                  <a:lumMod val="75000"/>
                </a:schemeClr>
              </a:solidFill>
              <a:latin typeface="Trebuchet MS "/>
            </a:endParaRPr>
          </a:p>
        </p:txBody>
      </p:sp>
      <p:pic>
        <p:nvPicPr>
          <p:cNvPr id="4" name="Picture 6"/>
          <p:cNvPicPr>
            <a:picLocks noChangeAspect="1" noChangeArrowheads="1"/>
          </p:cNvPicPr>
          <p:nvPr/>
        </p:nvPicPr>
        <p:blipFill>
          <a:blip r:embed="rId2" cstate="print"/>
          <a:srcRect/>
          <a:stretch>
            <a:fillRect/>
          </a:stretch>
        </p:blipFill>
        <p:spPr bwMode="auto">
          <a:xfrm>
            <a:off x="1115616" y="692696"/>
            <a:ext cx="6084168" cy="958628"/>
          </a:xfrm>
          <a:prstGeom prst="rect">
            <a:avLst/>
          </a:prstGeom>
          <a:noFill/>
          <a:ln w="9525">
            <a:noFill/>
            <a:miter lim="800000"/>
            <a:headEnd/>
            <a:tailEnd/>
          </a:ln>
        </p:spPr>
      </p:pic>
      <p:pic>
        <p:nvPicPr>
          <p:cNvPr id="5" name="Picture 7"/>
          <p:cNvPicPr>
            <a:picLocks noChangeAspect="1" noChangeArrowheads="1"/>
          </p:cNvPicPr>
          <p:nvPr/>
        </p:nvPicPr>
        <p:blipFill>
          <a:blip r:embed="rId3" cstate="print"/>
          <a:stretch>
            <a:fillRect/>
          </a:stretch>
        </p:blipFill>
        <p:spPr bwMode="auto">
          <a:xfrm>
            <a:off x="179512" y="1844824"/>
            <a:ext cx="4067944" cy="5013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8" y="57944"/>
            <a:ext cx="8229600" cy="1066800"/>
          </a:xfrm>
        </p:spPr>
        <p:txBody>
          <a:bodyPr/>
          <a:lstStyle/>
          <a:p>
            <a:r>
              <a:rPr lang="en-US" dirty="0"/>
              <a:t>Company snapshot</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908720"/>
            <a:ext cx="7272808" cy="4925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图示 4"/>
          <p:cNvGraphicFramePr/>
          <p:nvPr>
            <p:extLst>
              <p:ext uri="{D42A27DB-BD31-4B8C-83A1-F6EECF244321}">
                <p14:modId xmlns:p14="http://schemas.microsoft.com/office/powerpoint/2010/main" xmlns="" val="1614225145"/>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96673770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066800"/>
          </a:xfrm>
        </p:spPr>
        <p:txBody>
          <a:bodyPr/>
          <a:lstStyle/>
          <a:p>
            <a:r>
              <a:rPr lang="en-CA" dirty="0" smtClean="0"/>
              <a:t>Max Chart</a:t>
            </a:r>
            <a:endParaRPr lang="en-CA"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64704"/>
            <a:ext cx="9144000" cy="5153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8" name="图示 4"/>
          <p:cNvGraphicFramePr/>
          <p:nvPr>
            <p:extLst>
              <p:ext uri="{D42A27DB-BD31-4B8C-83A1-F6EECF244321}">
                <p14:modId xmlns:p14="http://schemas.microsoft.com/office/powerpoint/2010/main" xmlns="" val="514629660"/>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273049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984"/>
            <a:ext cx="8229600" cy="1066800"/>
          </a:xfrm>
        </p:spPr>
        <p:txBody>
          <a:bodyPr>
            <a:normAutofit/>
          </a:bodyPr>
          <a:lstStyle/>
          <a:p>
            <a:r>
              <a:rPr lang="en-CA" dirty="0" smtClean="0"/>
              <a:t>Non-Business REITs</a:t>
            </a:r>
            <a:endParaRPr lang="en-CA" dirty="0"/>
          </a:p>
        </p:txBody>
      </p:sp>
      <p:pic>
        <p:nvPicPr>
          <p:cNvPr id="3074" name="Picture 2" descr="C:\Users\MATTHEW_ACER\Desktop\nonbusiness_REITexternal.PNG"/>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b="31248"/>
          <a:stretch/>
        </p:blipFill>
        <p:spPr bwMode="auto">
          <a:xfrm>
            <a:off x="323528" y="1124744"/>
            <a:ext cx="6911186" cy="460851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07009543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8229600" cy="1066800"/>
          </a:xfrm>
        </p:spPr>
        <p:txBody>
          <a:bodyPr/>
          <a:lstStyle/>
          <a:p>
            <a:r>
              <a:rPr lang="en-CA" dirty="0"/>
              <a:t>1 Year Chart (MA=10 &amp; 100)</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395536" y="1340768"/>
            <a:ext cx="8229600" cy="41966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图示 4"/>
          <p:cNvGraphicFramePr/>
          <p:nvPr>
            <p:extLst>
              <p:ext uri="{D42A27DB-BD31-4B8C-83A1-F6EECF244321}">
                <p14:modId xmlns:p14="http://schemas.microsoft.com/office/powerpoint/2010/main" xmlns="" val="514629660"/>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89710804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066800"/>
          </a:xfrm>
        </p:spPr>
        <p:txBody>
          <a:bodyPr/>
          <a:lstStyle/>
          <a:p>
            <a:r>
              <a:rPr lang="en-CA" dirty="0"/>
              <a:t>1 Year Chart (MA=20 &amp; 200)</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052736"/>
            <a:ext cx="9144000" cy="4968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6" name="图示 4"/>
          <p:cNvGraphicFramePr/>
          <p:nvPr>
            <p:extLst>
              <p:ext uri="{D42A27DB-BD31-4B8C-83A1-F6EECF244321}">
                <p14:modId xmlns:p14="http://schemas.microsoft.com/office/powerpoint/2010/main" xmlns="" val="514629660"/>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70777922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066800"/>
          </a:xfrm>
        </p:spPr>
        <p:txBody>
          <a:bodyPr/>
          <a:lstStyle/>
          <a:p>
            <a:r>
              <a:rPr lang="en-CA" dirty="0"/>
              <a:t>1 Year vs. S&amp;P TSX</a:t>
            </a: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457200" y="1196752"/>
            <a:ext cx="8229600" cy="43201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图示 4"/>
          <p:cNvGraphicFramePr/>
          <p:nvPr>
            <p:extLst>
              <p:ext uri="{D42A27DB-BD31-4B8C-83A1-F6EECF244321}">
                <p14:modId xmlns:p14="http://schemas.microsoft.com/office/powerpoint/2010/main" xmlns="" val="514629660"/>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16542431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5976"/>
            <a:ext cx="8229600" cy="1066800"/>
          </a:xfrm>
        </p:spPr>
        <p:txBody>
          <a:bodyPr>
            <a:normAutofit fontScale="90000"/>
          </a:bodyPr>
          <a:lstStyle/>
          <a:p>
            <a:r>
              <a:rPr lang="en-CA" dirty="0"/>
              <a:t>1 Year vs. S&amp;P TSX Capped REIT Index</a:t>
            </a: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460995" y="1268760"/>
            <a:ext cx="8222009" cy="432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图示 4"/>
          <p:cNvGraphicFramePr/>
          <p:nvPr>
            <p:extLst>
              <p:ext uri="{D42A27DB-BD31-4B8C-83A1-F6EECF244321}">
                <p14:modId xmlns:p14="http://schemas.microsoft.com/office/powerpoint/2010/main" xmlns="" val="514629660"/>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96522034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2564904"/>
            <a:ext cx="4392488" cy="1354832"/>
          </a:xfrm>
        </p:spPr>
        <p:txBody>
          <a:bodyPr>
            <a:normAutofit/>
          </a:bodyPr>
          <a:lstStyle/>
          <a:p>
            <a:r>
              <a:rPr lang="en-CA" dirty="0" smtClean="0"/>
              <a:t>Company Profile</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7504" y="1844824"/>
            <a:ext cx="3672408" cy="4896544"/>
          </a:xfrm>
        </p:spPr>
      </p:pic>
      <p:pic>
        <p:nvPicPr>
          <p:cNvPr id="6" name="Picture 6"/>
          <p:cNvPicPr>
            <a:picLocks noChangeAspect="1" noChangeArrowheads="1"/>
          </p:cNvPicPr>
          <p:nvPr/>
        </p:nvPicPr>
        <p:blipFill>
          <a:blip r:embed="rId3" cstate="print"/>
          <a:srcRect/>
          <a:stretch>
            <a:fillRect/>
          </a:stretch>
        </p:blipFill>
        <p:spPr bwMode="auto">
          <a:xfrm>
            <a:off x="1115616" y="692696"/>
            <a:ext cx="6084168" cy="1152128"/>
          </a:xfrm>
          <a:prstGeom prst="rect">
            <a:avLst/>
          </a:prstGeom>
          <a:noFill/>
          <a:ln w="9525">
            <a:noFill/>
            <a:miter lim="800000"/>
            <a:headEnd/>
            <a:tailEnd/>
          </a:ln>
        </p:spPr>
      </p:pic>
    </p:spTree>
    <p:extLst>
      <p:ext uri="{BB962C8B-B14F-4D97-AF65-F5344CB8AC3E}">
        <p14:creationId xmlns:p14="http://schemas.microsoft.com/office/powerpoint/2010/main" xmlns="" val="187151747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066800"/>
          </a:xfrm>
        </p:spPr>
        <p:txBody>
          <a:bodyPr/>
          <a:lstStyle/>
          <a:p>
            <a:r>
              <a:rPr lang="en-CA" dirty="0" smtClean="0"/>
              <a:t>Portfolio of Properties</a:t>
            </a:r>
            <a:endParaRPr lang="en-CA"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230193" y="1268760"/>
            <a:ext cx="8913807" cy="4536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图示 4"/>
          <p:cNvGraphicFramePr/>
          <p:nvPr>
            <p:extLst>
              <p:ext uri="{D42A27DB-BD31-4B8C-83A1-F6EECF244321}">
                <p14:modId xmlns:p14="http://schemas.microsoft.com/office/powerpoint/2010/main" xmlns="" val="514629660"/>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42336309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066800"/>
          </a:xfrm>
        </p:spPr>
        <p:txBody>
          <a:bodyPr/>
          <a:lstStyle/>
          <a:p>
            <a:r>
              <a:rPr lang="en-CA" dirty="0" smtClean="0"/>
              <a:t>Diversified Real Estate</a:t>
            </a:r>
            <a:endParaRPr lang="en-CA" dirty="0"/>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755576" y="1484784"/>
            <a:ext cx="7174997" cy="432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6" name="图示 4"/>
          <p:cNvGraphicFramePr/>
          <p:nvPr>
            <p:extLst>
              <p:ext uri="{D42A27DB-BD31-4B8C-83A1-F6EECF244321}">
                <p14:modId xmlns:p14="http://schemas.microsoft.com/office/powerpoint/2010/main" xmlns="" val="514629660"/>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25670723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Q3 2012 Combined Full Report.pdf - Adobe Reade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11533" t="15124" r="8983" b="5870"/>
          <a:stretch/>
        </p:blipFill>
        <p:spPr>
          <a:xfrm>
            <a:off x="2123728" y="0"/>
            <a:ext cx="7020272" cy="5949280"/>
          </a:xfrm>
          <a:prstGeom prst="rect">
            <a:avLst/>
          </a:prstGeom>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2123728" cy="19888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4005064"/>
            <a:ext cx="2123728" cy="2088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1988840"/>
            <a:ext cx="2123728" cy="2088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9" name="图示 4"/>
          <p:cNvGraphicFramePr/>
          <p:nvPr>
            <p:extLst>
              <p:ext uri="{D42A27DB-BD31-4B8C-83A1-F6EECF244321}">
                <p14:modId xmlns:p14="http://schemas.microsoft.com/office/powerpoint/2010/main" xmlns="" val="514629660"/>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360354526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066800"/>
          </a:xfrm>
        </p:spPr>
        <p:txBody>
          <a:bodyPr/>
          <a:lstStyle/>
          <a:p>
            <a:r>
              <a:rPr lang="en-CA" dirty="0" smtClean="0"/>
              <a:t>TOP 15 Assets</a:t>
            </a:r>
            <a:endParaRPr lang="en-CA" dirty="0"/>
          </a:p>
        </p:txBody>
      </p:sp>
      <p:pic>
        <p:nvPicPr>
          <p:cNvPr id="4" name="Content Placeholder 3" descr="current_investor_update.pdf - Adobe Reade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9875" t="23155" r="12451" b="14828"/>
          <a:stretch/>
        </p:blipFill>
        <p:spPr>
          <a:xfrm>
            <a:off x="179512" y="980728"/>
            <a:ext cx="8568952" cy="5141168"/>
          </a:xfrm>
          <a:prstGeom prst="rect">
            <a:avLst/>
          </a:prstGeom>
        </p:spPr>
      </p:pic>
      <p:graphicFrame>
        <p:nvGraphicFramePr>
          <p:cNvPr id="6" name="图示 4"/>
          <p:cNvGraphicFramePr/>
          <p:nvPr>
            <p:extLst>
              <p:ext uri="{D42A27DB-BD31-4B8C-83A1-F6EECF244321}">
                <p14:modId xmlns:p14="http://schemas.microsoft.com/office/powerpoint/2010/main" xmlns="" val="514629660"/>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80912599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066800"/>
          </a:xfrm>
        </p:spPr>
        <p:txBody>
          <a:bodyPr/>
          <a:lstStyle/>
          <a:p>
            <a:r>
              <a:rPr lang="en-CA" dirty="0" smtClean="0"/>
              <a:t>The Bow</a:t>
            </a:r>
            <a:endParaRPr lang="en-CA" dirty="0"/>
          </a:p>
        </p:txBody>
      </p:sp>
      <p:sp>
        <p:nvSpPr>
          <p:cNvPr id="5" name="Content Placeholder 4"/>
          <p:cNvSpPr>
            <a:spLocks noGrp="1"/>
          </p:cNvSpPr>
          <p:nvPr>
            <p:ph idx="1"/>
          </p:nvPr>
        </p:nvSpPr>
        <p:spPr>
          <a:xfrm>
            <a:off x="323528" y="1412776"/>
            <a:ext cx="4546848" cy="4525963"/>
          </a:xfrm>
        </p:spPr>
        <p:txBody>
          <a:bodyPr>
            <a:normAutofit fontScale="85000" lnSpcReduction="20000"/>
          </a:bodyPr>
          <a:lstStyle/>
          <a:p>
            <a:r>
              <a:rPr lang="en-US" dirty="0"/>
              <a:t>The tallest office building in Western Canada</a:t>
            </a:r>
          </a:p>
          <a:p>
            <a:r>
              <a:rPr lang="en-US" dirty="0"/>
              <a:t>Costs approximately $1.1 billion</a:t>
            </a:r>
          </a:p>
          <a:p>
            <a:r>
              <a:rPr lang="en-US" dirty="0"/>
              <a:t>The office tower and 700 parking bays will be leased to EnCana Corporation for 25 years with annual rental escalations</a:t>
            </a:r>
          </a:p>
          <a:p>
            <a:r>
              <a:rPr lang="en-US" dirty="0"/>
              <a:t>Expected annualized first year rent $93.5M</a:t>
            </a:r>
          </a:p>
          <a:p>
            <a:r>
              <a:rPr lang="en-US" dirty="0"/>
              <a:t>Fair Value:  $1,795,000,000</a:t>
            </a:r>
          </a:p>
          <a:p>
            <a:r>
              <a:rPr lang="en-US" dirty="0"/>
              <a:t>Class: AAA</a:t>
            </a:r>
          </a:p>
          <a:p>
            <a:endParaRPr lang="en-CA"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08104" y="1268760"/>
            <a:ext cx="3635896" cy="4621479"/>
          </a:xfrm>
          <a:prstGeom prst="rect">
            <a:avLst/>
          </a:prstGeom>
        </p:spPr>
      </p:pic>
      <p:graphicFrame>
        <p:nvGraphicFramePr>
          <p:cNvPr id="8" name="图示 4"/>
          <p:cNvGraphicFramePr/>
          <p:nvPr>
            <p:extLst>
              <p:ext uri="{D42A27DB-BD31-4B8C-83A1-F6EECF244321}">
                <p14:modId xmlns:p14="http://schemas.microsoft.com/office/powerpoint/2010/main" xmlns="" val="45426363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6221848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1066800"/>
          </a:xfrm>
        </p:spPr>
        <p:txBody>
          <a:bodyPr>
            <a:normAutofit/>
          </a:bodyPr>
          <a:lstStyle/>
          <a:p>
            <a:r>
              <a:rPr lang="en-CA" dirty="0" smtClean="0"/>
              <a:t>Business REITs</a:t>
            </a:r>
            <a:endParaRPr lang="en-CA" dirty="0"/>
          </a:p>
        </p:txBody>
      </p:sp>
      <p:pic>
        <p:nvPicPr>
          <p:cNvPr id="1026" name="Picture 2" descr="C:\Users\MATTHEW_ACER\Desktop\Business_REITinternal.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467544" y="1628800"/>
            <a:ext cx="6336704" cy="4273905"/>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02313030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066800"/>
          </a:xfrm>
        </p:spPr>
        <p:txBody>
          <a:bodyPr/>
          <a:lstStyle/>
          <a:p>
            <a:r>
              <a:rPr lang="en-CA" dirty="0" smtClean="0"/>
              <a:t>Bell Canada Office Campus</a:t>
            </a:r>
            <a:endParaRPr lang="en-CA" dirty="0"/>
          </a:p>
        </p:txBody>
      </p:sp>
      <p:sp>
        <p:nvSpPr>
          <p:cNvPr id="3" name="Content Placeholder 2"/>
          <p:cNvSpPr>
            <a:spLocks noGrp="1"/>
          </p:cNvSpPr>
          <p:nvPr>
            <p:ph idx="1"/>
          </p:nvPr>
        </p:nvSpPr>
        <p:spPr>
          <a:xfrm>
            <a:off x="395536" y="1412776"/>
            <a:ext cx="4546848" cy="4525963"/>
          </a:xfrm>
        </p:spPr>
        <p:txBody>
          <a:bodyPr>
            <a:normAutofit/>
          </a:bodyPr>
          <a:lstStyle/>
          <a:p>
            <a:r>
              <a:rPr lang="en-US" dirty="0"/>
              <a:t>The 1.1million square foot office complex</a:t>
            </a:r>
          </a:p>
          <a:p>
            <a:r>
              <a:rPr lang="en-US" dirty="0"/>
              <a:t> Leased to Bell Canada and Bell Mobility for a term of 20 years</a:t>
            </a:r>
          </a:p>
          <a:p>
            <a:r>
              <a:rPr lang="en-US" dirty="0"/>
              <a:t>Ownership interest: 100%</a:t>
            </a:r>
          </a:p>
          <a:p>
            <a:r>
              <a:rPr lang="en-US" dirty="0"/>
              <a:t>Fair Value: $525,000,000</a:t>
            </a:r>
          </a:p>
          <a:p>
            <a:endParaRPr lang="en-CA"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48064" y="1484784"/>
            <a:ext cx="3459948" cy="4392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7" name="图示 4"/>
          <p:cNvGraphicFramePr/>
          <p:nvPr>
            <p:extLst>
              <p:ext uri="{D42A27DB-BD31-4B8C-83A1-F6EECF244321}">
                <p14:modId xmlns:p14="http://schemas.microsoft.com/office/powerpoint/2010/main" xmlns="" val="45426363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84002486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066800"/>
          </a:xfrm>
        </p:spPr>
        <p:txBody>
          <a:bodyPr/>
          <a:lstStyle/>
          <a:p>
            <a:r>
              <a:rPr lang="en-CA" dirty="0" smtClean="0"/>
              <a:t>Scotia Plaza Tower</a:t>
            </a:r>
            <a:endParaRPr lang="en-CA" dirty="0"/>
          </a:p>
        </p:txBody>
      </p:sp>
      <p:sp>
        <p:nvSpPr>
          <p:cNvPr id="3" name="Content Placeholder 2"/>
          <p:cNvSpPr>
            <a:spLocks noGrp="1"/>
          </p:cNvSpPr>
          <p:nvPr>
            <p:ph idx="1"/>
          </p:nvPr>
        </p:nvSpPr>
        <p:spPr>
          <a:xfrm>
            <a:off x="457200" y="1600200"/>
            <a:ext cx="4186808" cy="4525963"/>
          </a:xfrm>
        </p:spPr>
        <p:txBody>
          <a:bodyPr>
            <a:normAutofit fontScale="77500" lnSpcReduction="20000"/>
          </a:bodyPr>
          <a:lstStyle/>
          <a:p>
            <a:pPr marL="285750" indent="-285750"/>
            <a:r>
              <a:rPr lang="en-US" dirty="0"/>
              <a:t>The largest office node in Canada</a:t>
            </a:r>
          </a:p>
          <a:p>
            <a:pPr marL="285750" indent="-285750"/>
            <a:r>
              <a:rPr lang="en-US" dirty="0"/>
              <a:t>Comprises approximately 2.0 million sq. ft. of prime office and retail space across four connected buildings</a:t>
            </a:r>
          </a:p>
          <a:p>
            <a:pPr marL="285750" indent="-285750"/>
            <a:r>
              <a:rPr lang="en-US" dirty="0"/>
              <a:t>Class “AAA” Property</a:t>
            </a:r>
          </a:p>
          <a:p>
            <a:pPr marL="285750" indent="-285750"/>
            <a:r>
              <a:rPr lang="en-US" dirty="0"/>
              <a:t>Outstanding anchor tenant: Bank of Nova Scotia will lease approximately 61% of Scotia Plaza for an average lease term of 13.5 years</a:t>
            </a:r>
          </a:p>
          <a:p>
            <a:pPr marL="285750" indent="-285750"/>
            <a:r>
              <a:rPr lang="en-US" dirty="0"/>
              <a:t>Fair Value:  $440,000,000</a:t>
            </a:r>
          </a:p>
          <a:p>
            <a:endParaRPr lang="en-CA" dirty="0"/>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48064" y="1412776"/>
            <a:ext cx="3545335" cy="44644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6" name="图示 4"/>
          <p:cNvGraphicFramePr/>
          <p:nvPr>
            <p:extLst>
              <p:ext uri="{D42A27DB-BD31-4B8C-83A1-F6EECF244321}">
                <p14:modId xmlns:p14="http://schemas.microsoft.com/office/powerpoint/2010/main" xmlns="" val="45426363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14464393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066800"/>
          </a:xfrm>
        </p:spPr>
        <p:txBody>
          <a:bodyPr/>
          <a:lstStyle/>
          <a:p>
            <a:r>
              <a:rPr lang="en-CA" dirty="0" smtClean="0"/>
              <a:t>2012 Acquisitions</a:t>
            </a:r>
            <a:endParaRPr lang="en-CA" dirty="0"/>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467544" y="1556792"/>
            <a:ext cx="8229600" cy="4081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图示 4"/>
          <p:cNvGraphicFramePr/>
          <p:nvPr>
            <p:extLst>
              <p:ext uri="{D42A27DB-BD31-4B8C-83A1-F6EECF244321}">
                <p14:modId xmlns:p14="http://schemas.microsoft.com/office/powerpoint/2010/main" xmlns="" val="514629660"/>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72321523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229600" cy="1066800"/>
          </a:xfrm>
        </p:spPr>
        <p:txBody>
          <a:bodyPr/>
          <a:lstStyle/>
          <a:p>
            <a:r>
              <a:rPr lang="en-CA" dirty="0" smtClean="0"/>
              <a:t>2012 Acquisitions</a:t>
            </a:r>
            <a:endParaRPr lang="en-CA" dirty="0"/>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467544" y="1484784"/>
            <a:ext cx="8075885" cy="432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图示 4"/>
          <p:cNvGraphicFramePr/>
          <p:nvPr>
            <p:extLst>
              <p:ext uri="{D42A27DB-BD31-4B8C-83A1-F6EECF244321}">
                <p14:modId xmlns:p14="http://schemas.microsoft.com/office/powerpoint/2010/main" xmlns="" val="514629660"/>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36958911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481235"/>
            <a:ext cx="8229600" cy="1143000"/>
          </a:xfrm>
        </p:spPr>
        <p:txBody>
          <a:bodyPr>
            <a:normAutofit fontScale="90000"/>
          </a:bodyPr>
          <a:lstStyle/>
          <a:p>
            <a:r>
              <a:rPr lang="zh-CN" altLang="en-US" dirty="0"/>
              <a:t/>
            </a:r>
            <a:br>
              <a:rPr lang="zh-CN" altLang="en-US" dirty="0"/>
            </a:br>
            <a:r>
              <a:rPr lang="en-US" altLang="zh-CN" dirty="0" err="1" smtClean="0"/>
              <a:t>Primaris</a:t>
            </a:r>
            <a:r>
              <a:rPr lang="en-US" altLang="zh-CN" dirty="0" smtClean="0"/>
              <a:t> </a:t>
            </a:r>
            <a:endParaRPr lang="zh-CN" altLang="en-US" dirty="0"/>
          </a:p>
        </p:txBody>
      </p:sp>
      <p:sp>
        <p:nvSpPr>
          <p:cNvPr id="6" name="TextBox 5"/>
          <p:cNvSpPr txBox="1"/>
          <p:nvPr/>
        </p:nvSpPr>
        <p:spPr>
          <a:xfrm>
            <a:off x="399865" y="1628800"/>
            <a:ext cx="8208912" cy="3416320"/>
          </a:xfrm>
          <a:prstGeom prst="rect">
            <a:avLst/>
          </a:prstGeom>
          <a:noFill/>
        </p:spPr>
        <p:txBody>
          <a:bodyPr wrap="square" rtlCol="0">
            <a:spAutoFit/>
          </a:bodyPr>
          <a:lstStyle/>
          <a:p>
            <a:endParaRPr lang="zh-CN" altLang="en-US" sz="2400" dirty="0"/>
          </a:p>
          <a:p>
            <a:pPr marL="800100" lvl="1" indent="-342900">
              <a:buClr>
                <a:srgbClr val="0070C0"/>
              </a:buClr>
              <a:buFont typeface="Arial" pitchFamily="34" charset="0"/>
              <a:buChar char="•"/>
            </a:pPr>
            <a:r>
              <a:rPr lang="en-US" sz="2400" dirty="0" smtClean="0"/>
              <a:t>Canada's </a:t>
            </a:r>
            <a:r>
              <a:rPr lang="en-US" sz="2400" dirty="0"/>
              <a:t>leading enclosed shopping </a:t>
            </a:r>
            <a:r>
              <a:rPr lang="en-US" sz="2400" dirty="0" err="1"/>
              <a:t>centre</a:t>
            </a:r>
            <a:r>
              <a:rPr lang="en-US" sz="2400" dirty="0"/>
              <a:t> real estate investment trust </a:t>
            </a:r>
            <a:r>
              <a:rPr lang="en-US" sz="2400" dirty="0" smtClean="0"/>
              <a:t>owning</a:t>
            </a:r>
            <a:r>
              <a:rPr lang="en-US" sz="2400" dirty="0"/>
              <a:t> 43 properties </a:t>
            </a:r>
            <a:r>
              <a:rPr lang="en-US" sz="2400" dirty="0" smtClean="0"/>
              <a:t>areas </a:t>
            </a:r>
            <a:r>
              <a:rPr lang="en-US" sz="2400" dirty="0"/>
              <a:t>all across the </a:t>
            </a:r>
            <a:r>
              <a:rPr lang="en-US" sz="2400" dirty="0" smtClean="0"/>
              <a:t>country</a:t>
            </a:r>
          </a:p>
          <a:p>
            <a:pPr marL="800100" lvl="1" indent="-342900">
              <a:buClr>
                <a:srgbClr val="0070C0"/>
              </a:buClr>
              <a:buFont typeface="Arial" pitchFamily="34" charset="0"/>
              <a:buChar char="•"/>
            </a:pPr>
            <a:r>
              <a:rPr lang="en-US" sz="2400" dirty="0" smtClean="0"/>
              <a:t>Each </a:t>
            </a:r>
            <a:r>
              <a:rPr lang="en-US" sz="2400" dirty="0"/>
              <a:t>property is flexible </a:t>
            </a:r>
            <a:endParaRPr lang="en-US" sz="2400" dirty="0" smtClean="0"/>
          </a:p>
          <a:p>
            <a:pPr marL="800100" lvl="1" indent="-342900">
              <a:buClr>
                <a:srgbClr val="0070C0"/>
              </a:buClr>
              <a:buFont typeface="Arial" pitchFamily="34" charset="0"/>
              <a:buChar char="•"/>
            </a:pPr>
            <a:r>
              <a:rPr lang="en-US" sz="2400" dirty="0"/>
              <a:t>B</a:t>
            </a:r>
            <a:r>
              <a:rPr lang="en-US" sz="2400" dirty="0" smtClean="0"/>
              <a:t>oasts </a:t>
            </a:r>
            <a:r>
              <a:rPr lang="en-US" sz="2400" dirty="0"/>
              <a:t>a high occupancy rate and is always remerchandising its </a:t>
            </a:r>
            <a:r>
              <a:rPr lang="en-US" sz="2400" dirty="0" err="1"/>
              <a:t>centres</a:t>
            </a:r>
            <a:r>
              <a:rPr lang="en-US" sz="2400" dirty="0"/>
              <a:t> to bring new </a:t>
            </a:r>
            <a:r>
              <a:rPr lang="en-US" sz="2400" dirty="0" smtClean="0"/>
              <a:t>brands </a:t>
            </a:r>
            <a:r>
              <a:rPr lang="en-US" sz="2400" dirty="0"/>
              <a:t>to its properties. </a:t>
            </a:r>
            <a:br>
              <a:rPr lang="en-US" sz="2400" dirty="0"/>
            </a:br>
            <a:endParaRPr lang="en-US" altLang="zh-CN" sz="2400" dirty="0" smtClean="0"/>
          </a:p>
        </p:txBody>
      </p:sp>
      <p:graphicFrame>
        <p:nvGraphicFramePr>
          <p:cNvPr id="7" name="图示 4"/>
          <p:cNvGraphicFramePr/>
          <p:nvPr>
            <p:extLst>
              <p:ext uri="{D42A27DB-BD31-4B8C-83A1-F6EECF244321}">
                <p14:modId xmlns:p14="http://schemas.microsoft.com/office/powerpoint/2010/main" xmlns="" val="514629660"/>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620688"/>
            <a:ext cx="8229600" cy="1066800"/>
          </a:xfrm>
        </p:spPr>
        <p:txBody>
          <a:bodyPr>
            <a:normAutofit fontScale="90000"/>
          </a:bodyPr>
          <a:lstStyle/>
          <a:p>
            <a:r>
              <a:rPr lang="zh-CN" altLang="en-US" dirty="0"/>
              <a:t/>
            </a:r>
            <a:br>
              <a:rPr lang="zh-CN" altLang="en-US" dirty="0"/>
            </a:br>
            <a:r>
              <a:rPr lang="en-US" altLang="zh-CN" dirty="0"/>
              <a:t>Enhanced Size &amp; </a:t>
            </a:r>
            <a:r>
              <a:rPr lang="en-US" altLang="zh-CN" dirty="0" smtClean="0"/>
              <a:t>Scale</a:t>
            </a:r>
            <a:br>
              <a:rPr lang="en-US" altLang="zh-CN" dirty="0" smtClean="0"/>
            </a:br>
            <a:r>
              <a:rPr lang="en-US" altLang="zh-CN" dirty="0" smtClean="0"/>
              <a:t>          Fair Value  </a:t>
            </a:r>
            <a:r>
              <a:rPr lang="en-US" altLang="zh-CN" sz="1800" dirty="0" smtClean="0"/>
              <a:t>(C$ billions, as at 30-Sep-12)</a:t>
            </a:r>
            <a:endParaRPr lang="zh-CN" altLang="en-US" sz="1800" dirty="0"/>
          </a:p>
        </p:txBody>
      </p:sp>
      <p:pic>
        <p:nvPicPr>
          <p:cNvPr id="11265" name="Picture 1" descr="C:\Users\Administrator\AppData\Roaming\Tencent\Users\248496583\QQ\WinTemp\RichOle\6`W7XG1D22V(1_2GG@9@JC0.jpg"/>
          <p:cNvPicPr>
            <a:picLocks noChangeAspect="1" noChangeArrowheads="1"/>
          </p:cNvPicPr>
          <p:nvPr/>
        </p:nvPicPr>
        <p:blipFill>
          <a:blip r:embed="rId3" cstate="print"/>
          <a:srcRect/>
          <a:stretch>
            <a:fillRect/>
          </a:stretch>
        </p:blipFill>
        <p:spPr bwMode="auto">
          <a:xfrm>
            <a:off x="467544" y="2060848"/>
            <a:ext cx="7839075" cy="3524250"/>
          </a:xfrm>
          <a:prstGeom prst="rect">
            <a:avLst/>
          </a:prstGeom>
          <a:noFill/>
        </p:spPr>
      </p:pic>
      <p:graphicFrame>
        <p:nvGraphicFramePr>
          <p:cNvPr id="5" name="图示 4"/>
          <p:cNvGraphicFramePr/>
          <p:nvPr>
            <p:extLst>
              <p:ext uri="{D42A27DB-BD31-4B8C-83A1-F6EECF244321}">
                <p14:modId xmlns:p14="http://schemas.microsoft.com/office/powerpoint/2010/main" xmlns="" val="45426363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7518" y="332656"/>
            <a:ext cx="8229600" cy="1066800"/>
          </a:xfrm>
        </p:spPr>
        <p:txBody>
          <a:bodyPr>
            <a:normAutofit fontScale="90000"/>
          </a:bodyPr>
          <a:lstStyle/>
          <a:p>
            <a:r>
              <a:rPr lang="zh-CN" altLang="en-US" dirty="0"/>
              <a:t/>
            </a:r>
            <a:br>
              <a:rPr lang="zh-CN" altLang="en-US" dirty="0"/>
            </a:br>
            <a:r>
              <a:rPr lang="en-US" altLang="zh-CN" dirty="0"/>
              <a:t>Platform for Growth</a:t>
            </a:r>
            <a:endParaRPr lang="zh-CN" altLang="en-US" dirty="0"/>
          </a:p>
        </p:txBody>
      </p:sp>
      <p:sp>
        <p:nvSpPr>
          <p:cNvPr id="3" name="内容占位符 2"/>
          <p:cNvSpPr>
            <a:spLocks noGrp="1"/>
          </p:cNvSpPr>
          <p:nvPr>
            <p:ph idx="1"/>
          </p:nvPr>
        </p:nvSpPr>
        <p:spPr>
          <a:xfrm>
            <a:off x="3131840" y="4149080"/>
            <a:ext cx="5554960" cy="1977083"/>
          </a:xfrm>
        </p:spPr>
        <p:txBody>
          <a:bodyPr/>
          <a:lstStyle/>
          <a:p>
            <a:endParaRPr lang="zh-CN" altLang="en-US" dirty="0" smtClean="0"/>
          </a:p>
          <a:p>
            <a:endParaRPr lang="zh-CN" altLang="en-US" dirty="0"/>
          </a:p>
        </p:txBody>
      </p:sp>
      <p:pic>
        <p:nvPicPr>
          <p:cNvPr id="10241" name="Picture 1" descr="C:\Users\Administrator\AppData\Roaming\Tencent\Users\248496583\QQ\WinTemp\RichOle\)77]AI0X$ARMPHGJ{IROO50.jpg"/>
          <p:cNvPicPr>
            <a:picLocks noChangeAspect="1" noChangeArrowheads="1"/>
          </p:cNvPicPr>
          <p:nvPr/>
        </p:nvPicPr>
        <p:blipFill>
          <a:blip r:embed="rId3" cstate="print"/>
          <a:srcRect/>
          <a:stretch>
            <a:fillRect/>
          </a:stretch>
        </p:blipFill>
        <p:spPr bwMode="auto">
          <a:xfrm>
            <a:off x="467544" y="1844824"/>
            <a:ext cx="8049574" cy="3904481"/>
          </a:xfrm>
          <a:prstGeom prst="rect">
            <a:avLst/>
          </a:prstGeom>
          <a:noFill/>
        </p:spPr>
      </p:pic>
      <p:graphicFrame>
        <p:nvGraphicFramePr>
          <p:cNvPr id="5" name="图示 4"/>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C:\Users\Administrator\AppData\Roaming\Tencent\Users\248496583\QQ\WinTemp\RichOle\KMW13}8EYS7VJ8)[{V]CTQC.jpg"/>
          <p:cNvPicPr>
            <a:picLocks noChangeAspect="1" noChangeArrowheads="1"/>
          </p:cNvPicPr>
          <p:nvPr/>
        </p:nvPicPr>
        <p:blipFill>
          <a:blip r:embed="rId3" cstate="print"/>
          <a:srcRect/>
          <a:stretch>
            <a:fillRect/>
          </a:stretch>
        </p:blipFill>
        <p:spPr bwMode="auto">
          <a:xfrm>
            <a:off x="251520" y="692696"/>
            <a:ext cx="8208912" cy="4752528"/>
          </a:xfrm>
          <a:prstGeom prst="rect">
            <a:avLst/>
          </a:prstGeom>
          <a:noFill/>
        </p:spPr>
      </p:pic>
      <p:graphicFrame>
        <p:nvGraphicFramePr>
          <p:cNvPr id="3" name="图示 2"/>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148064" y="2492896"/>
            <a:ext cx="3538736" cy="3633267"/>
          </a:xfrm>
        </p:spPr>
        <p:txBody>
          <a:bodyPr/>
          <a:lstStyle/>
          <a:p>
            <a:endParaRPr lang="zh-CN" altLang="en-US" dirty="0" smtClean="0"/>
          </a:p>
          <a:p>
            <a:endParaRPr lang="zh-CN" altLang="en-US" dirty="0"/>
          </a:p>
        </p:txBody>
      </p:sp>
      <p:pic>
        <p:nvPicPr>
          <p:cNvPr id="28673" name="Picture 1" descr="C:\Users\Administrator\AppData\Roaming\Tencent\Users\248496583\QQ\WinTemp\RichOle\VNNO1S]D`9DA5QGFTDYQCSI.jpg"/>
          <p:cNvPicPr>
            <a:picLocks noChangeAspect="1" noChangeArrowheads="1"/>
          </p:cNvPicPr>
          <p:nvPr/>
        </p:nvPicPr>
        <p:blipFill>
          <a:blip r:embed="rId3" cstate="print"/>
          <a:srcRect/>
          <a:stretch>
            <a:fillRect/>
          </a:stretch>
        </p:blipFill>
        <p:spPr bwMode="auto">
          <a:xfrm>
            <a:off x="0" y="260648"/>
            <a:ext cx="9144000" cy="5628626"/>
          </a:xfrm>
          <a:prstGeom prst="rect">
            <a:avLst/>
          </a:prstGeom>
          <a:noFill/>
        </p:spPr>
      </p:pic>
      <p:graphicFrame>
        <p:nvGraphicFramePr>
          <p:cNvPr id="5" name="图示 4"/>
          <p:cNvGraphicFramePr/>
          <p:nvPr>
            <p:extLst>
              <p:ext uri="{D42A27DB-BD31-4B8C-83A1-F6EECF244321}">
                <p14:modId xmlns:p14="http://schemas.microsoft.com/office/powerpoint/2010/main" xmlns="" val="45426363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44624"/>
            <a:ext cx="8229600" cy="1066800"/>
          </a:xfrm>
        </p:spPr>
        <p:txBody>
          <a:bodyPr>
            <a:normAutofit fontScale="90000"/>
          </a:bodyPr>
          <a:lstStyle/>
          <a:p>
            <a:r>
              <a:rPr lang="zh-CN" altLang="en-US" dirty="0"/>
              <a:t/>
            </a:r>
            <a:br>
              <a:rPr lang="zh-CN" altLang="en-US" dirty="0"/>
            </a:br>
            <a:r>
              <a:rPr lang="en-US" altLang="zh-CN" dirty="0" smtClean="0"/>
              <a:t> Benefits</a:t>
            </a:r>
            <a:endParaRPr lang="zh-CN" altLang="en-US" dirty="0"/>
          </a:p>
        </p:txBody>
      </p:sp>
      <p:graphicFrame>
        <p:nvGraphicFramePr>
          <p:cNvPr id="5" name="图示 4"/>
          <p:cNvGraphicFramePr/>
          <p:nvPr>
            <p:extLst>
              <p:ext uri="{D42A27DB-BD31-4B8C-83A1-F6EECF244321}">
                <p14:modId xmlns:p14="http://schemas.microsoft.com/office/powerpoint/2010/main" xmlns="" val="45426363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8961" name="Picture 1" descr="C:\Users\Administrator\AppData\Roaming\Tencent\Users\248496583\QQ\WinTemp\RichOle\DA~4A)QD$@(C3ISK0V[@F3U.jpg"/>
          <p:cNvPicPr>
            <a:picLocks noChangeAspect="1" noChangeArrowheads="1"/>
          </p:cNvPicPr>
          <p:nvPr/>
        </p:nvPicPr>
        <p:blipFill>
          <a:blip r:embed="rId8" cstate="print"/>
          <a:srcRect/>
          <a:stretch>
            <a:fillRect/>
          </a:stretch>
        </p:blipFill>
        <p:spPr bwMode="auto">
          <a:xfrm>
            <a:off x="0" y="1268760"/>
            <a:ext cx="9144000" cy="432048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066800"/>
          </a:xfrm>
        </p:spPr>
        <p:txBody>
          <a:bodyPr>
            <a:normAutofit/>
          </a:bodyPr>
          <a:lstStyle/>
          <a:p>
            <a:r>
              <a:rPr lang="en-CA" dirty="0" smtClean="0"/>
              <a:t>Business REITs</a:t>
            </a:r>
            <a:endParaRPr lang="en-CA" dirty="0"/>
          </a:p>
        </p:txBody>
      </p:sp>
      <p:pic>
        <p:nvPicPr>
          <p:cNvPr id="2050" name="Picture 2" descr="C:\Users\MATTHEW_ACER\Desktop\Business_REITexternal.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395536" y="1124744"/>
            <a:ext cx="6912768" cy="486231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08160611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cstate="print"/>
          <a:srcRect/>
          <a:stretch>
            <a:fillRect/>
          </a:stretch>
        </p:blipFill>
        <p:spPr bwMode="auto">
          <a:xfrm>
            <a:off x="1403648" y="692696"/>
            <a:ext cx="6084168" cy="958628"/>
          </a:xfrm>
          <a:prstGeom prst="rect">
            <a:avLst/>
          </a:prstGeom>
          <a:noFill/>
          <a:ln w="9525">
            <a:noFill/>
            <a:miter lim="800000"/>
            <a:headEnd/>
            <a:tailEnd/>
          </a:ln>
        </p:spPr>
      </p:pic>
      <p:sp>
        <p:nvSpPr>
          <p:cNvPr id="3" name="TextBox 2"/>
          <p:cNvSpPr txBox="1"/>
          <p:nvPr/>
        </p:nvSpPr>
        <p:spPr>
          <a:xfrm>
            <a:off x="4716016" y="2492896"/>
            <a:ext cx="3312368" cy="1323439"/>
          </a:xfrm>
          <a:prstGeom prst="rect">
            <a:avLst/>
          </a:prstGeom>
          <a:noFill/>
        </p:spPr>
        <p:txBody>
          <a:bodyPr wrap="square" rtlCol="0">
            <a:spAutoFit/>
          </a:bodyPr>
          <a:lstStyle/>
          <a:p>
            <a:r>
              <a:rPr lang="en-US" sz="4000" dirty="0" smtClean="0">
                <a:solidFill>
                  <a:srgbClr val="002060"/>
                </a:solidFill>
                <a:latin typeface="Trebuchet MS "/>
              </a:rPr>
              <a:t>Management</a:t>
            </a:r>
            <a:r>
              <a:rPr lang="en-US" sz="4000" dirty="0" smtClean="0">
                <a:solidFill>
                  <a:srgbClr val="0070C0"/>
                </a:solidFill>
                <a:latin typeface="Trebuchet MS "/>
              </a:rPr>
              <a:t> </a:t>
            </a:r>
            <a:r>
              <a:rPr lang="en-US" sz="4000" dirty="0" smtClean="0">
                <a:solidFill>
                  <a:srgbClr val="002060"/>
                </a:solidFill>
                <a:latin typeface="Trebuchet MS "/>
              </a:rPr>
              <a:t>Team</a:t>
            </a:r>
            <a:endParaRPr lang="en-US" sz="4000" dirty="0">
              <a:solidFill>
                <a:srgbClr val="002060"/>
              </a:solidFill>
              <a:latin typeface="Trebuchet MS "/>
            </a:endParaRPr>
          </a:p>
        </p:txBody>
      </p:sp>
      <p:pic>
        <p:nvPicPr>
          <p:cNvPr id="1026" name="Picture 2" descr="https://encrypted-tbn1.gstatic.com/images?q=tbn:ANd9GcS4VvlN_PyAr_lV0hdn4iWI-KYKI6pqu6MYjllR3g4AnsU8BxATk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2060848"/>
            <a:ext cx="3384376" cy="41539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0878469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45976"/>
            <a:ext cx="8229600" cy="1066800"/>
          </a:xfrm>
        </p:spPr>
        <p:txBody>
          <a:bodyPr>
            <a:normAutofit fontScale="90000"/>
          </a:bodyPr>
          <a:lstStyle/>
          <a:p>
            <a:r>
              <a:rPr lang="en-US" dirty="0"/>
              <a:t>Thomas J. </a:t>
            </a:r>
            <a:r>
              <a:rPr lang="en-US" dirty="0" err="1" smtClean="0"/>
              <a:t>Hofstedter</a:t>
            </a:r>
            <a:r>
              <a:rPr lang="en-US" dirty="0"/>
              <a:t> </a:t>
            </a:r>
            <a:r>
              <a:rPr lang="en-US" dirty="0" smtClean="0"/>
              <a:t>(</a:t>
            </a:r>
            <a:r>
              <a:rPr lang="en-US" sz="3200" dirty="0" smtClean="0"/>
              <a:t>President  </a:t>
            </a:r>
            <a:r>
              <a:rPr lang="en-US" sz="3200" dirty="0"/>
              <a:t>and CEO)</a:t>
            </a:r>
            <a:endParaRPr lang="en-CA" dirty="0"/>
          </a:p>
        </p:txBody>
      </p:sp>
      <p:sp>
        <p:nvSpPr>
          <p:cNvPr id="3" name="Content Placeholder 2"/>
          <p:cNvSpPr>
            <a:spLocks noGrp="1"/>
          </p:cNvSpPr>
          <p:nvPr>
            <p:ph idx="1"/>
          </p:nvPr>
        </p:nvSpPr>
        <p:spPr>
          <a:xfrm>
            <a:off x="2919661" y="1268760"/>
            <a:ext cx="6008315" cy="5161760"/>
          </a:xfrm>
        </p:spPr>
        <p:txBody>
          <a:bodyPr>
            <a:normAutofit/>
          </a:bodyPr>
          <a:lstStyle/>
          <a:p>
            <a:pPr lvl="0"/>
            <a:r>
              <a:rPr lang="en-CA" dirty="0" smtClean="0"/>
              <a:t>1978: </a:t>
            </a:r>
            <a:r>
              <a:rPr lang="en-US" dirty="0"/>
              <a:t>attended the University of </a:t>
            </a:r>
            <a:r>
              <a:rPr lang="en-US" dirty="0" smtClean="0"/>
              <a:t>Toronto and became </a:t>
            </a:r>
            <a:r>
              <a:rPr lang="en-US" dirty="0"/>
              <a:t>a member of The Institute of Chartered </a:t>
            </a:r>
            <a:r>
              <a:rPr lang="en-US" dirty="0" smtClean="0"/>
              <a:t>Accountants.</a:t>
            </a:r>
          </a:p>
          <a:p>
            <a:r>
              <a:rPr lang="en-US" dirty="0" smtClean="0"/>
              <a:t>1996:</a:t>
            </a:r>
            <a:r>
              <a:rPr lang="en-US" dirty="0"/>
              <a:t>became President and Chief Executive Officer of the REIT at its creation </a:t>
            </a:r>
          </a:p>
          <a:p>
            <a:r>
              <a:rPr lang="en-US" dirty="0" smtClean="0"/>
              <a:t>2008:</a:t>
            </a:r>
            <a:r>
              <a:rPr lang="en-US" dirty="0"/>
              <a:t>President and Chief Executive Officer of Finance Trust at its creation in October 2008</a:t>
            </a:r>
          </a:p>
          <a:p>
            <a:pPr marL="0" lvl="0" indent="0">
              <a:buNone/>
            </a:pPr>
            <a:r>
              <a:rPr lang="en-US" dirty="0" smtClean="0"/>
              <a:t> </a:t>
            </a:r>
            <a:endParaRPr lang="en-US" dirty="0"/>
          </a:p>
          <a:p>
            <a:endParaRPr lang="en-CA" dirty="0"/>
          </a:p>
        </p:txBody>
      </p:sp>
      <p:pic>
        <p:nvPicPr>
          <p:cNvPr id="2050" name="Picture 2" descr="https://encrypted-tbn2.gstatic.com/images?q=tbn:ANd9GcTygxIfQkBpSmierRL_eeqZXjG-pzcdPUfsSi_YFwDXpda4ZBSkXQ"/>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844824"/>
            <a:ext cx="2524125" cy="1809751"/>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图示 4"/>
          <p:cNvGraphicFramePr/>
          <p:nvPr>
            <p:extLst>
              <p:ext uri="{D42A27DB-BD31-4B8C-83A1-F6EECF244321}">
                <p14:modId xmlns:p14="http://schemas.microsoft.com/office/powerpoint/2010/main" xmlns="" val="45426363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15489623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48680"/>
            <a:ext cx="8229600" cy="1066800"/>
          </a:xfrm>
        </p:spPr>
        <p:txBody>
          <a:bodyPr>
            <a:normAutofit fontScale="90000"/>
          </a:bodyPr>
          <a:lstStyle/>
          <a:p>
            <a:r>
              <a:rPr lang="en-US" dirty="0"/>
              <a:t>Thomas J. </a:t>
            </a:r>
            <a:r>
              <a:rPr lang="en-US" dirty="0" err="1"/>
              <a:t>Hofstedter</a:t>
            </a:r>
            <a:r>
              <a:rPr lang="en-US" dirty="0"/>
              <a:t/>
            </a:r>
            <a:br>
              <a:rPr lang="en-US" dirty="0"/>
            </a:br>
            <a:r>
              <a:rPr lang="en-US" dirty="0"/>
              <a:t>(</a:t>
            </a:r>
            <a:r>
              <a:rPr lang="en-US" sz="3200" dirty="0"/>
              <a:t>President  and CEO)</a:t>
            </a:r>
            <a:endParaRPr lang="en-CA" dirty="0"/>
          </a:p>
        </p:txBody>
      </p:sp>
      <p:sp>
        <p:nvSpPr>
          <p:cNvPr id="3" name="Content Placeholder 2"/>
          <p:cNvSpPr>
            <a:spLocks noGrp="1"/>
          </p:cNvSpPr>
          <p:nvPr>
            <p:ph idx="1"/>
          </p:nvPr>
        </p:nvSpPr>
        <p:spPr>
          <a:xfrm>
            <a:off x="395536" y="1628800"/>
            <a:ext cx="8229600" cy="4325112"/>
          </a:xfrm>
        </p:spPr>
        <p:txBody>
          <a:bodyPr>
            <a:normAutofit fontScale="92500" lnSpcReduction="10000"/>
          </a:bodyPr>
          <a:lstStyle/>
          <a:p>
            <a:r>
              <a:rPr lang="en-US" dirty="0"/>
              <a:t>Has more than 30  years of real estate industry experience.</a:t>
            </a:r>
          </a:p>
          <a:p>
            <a:r>
              <a:rPr lang="en-US" dirty="0" smtClean="0"/>
              <a:t>Was </a:t>
            </a:r>
            <a:r>
              <a:rPr lang="en-US" dirty="0"/>
              <a:t>responsible for building most of the properties that comprised the initial assets of the REIT (home of such tenants as NCR and the Royal Bank, head office of Nestlé Canada). </a:t>
            </a:r>
          </a:p>
          <a:p>
            <a:r>
              <a:rPr lang="en-US" dirty="0"/>
              <a:t>In addition to commercial development, Mr. </a:t>
            </a:r>
            <a:r>
              <a:rPr lang="en-US" dirty="0" err="1"/>
              <a:t>Hofstedter</a:t>
            </a:r>
            <a:r>
              <a:rPr lang="en-US" dirty="0"/>
              <a:t> has considerable experience in high-rise residential and was responsible for building many prominent Toronto condominiums such as Wellington Square, the Penrose, and the </a:t>
            </a:r>
            <a:r>
              <a:rPr lang="en-US" dirty="0" err="1"/>
              <a:t>Metropole</a:t>
            </a:r>
            <a:r>
              <a:rPr lang="en-US" dirty="0"/>
              <a:t>. </a:t>
            </a:r>
          </a:p>
          <a:p>
            <a:endParaRPr lang="en-CA" dirty="0"/>
          </a:p>
        </p:txBody>
      </p:sp>
      <p:graphicFrame>
        <p:nvGraphicFramePr>
          <p:cNvPr id="5" name="图示 4"/>
          <p:cNvGraphicFramePr/>
          <p:nvPr>
            <p:extLst>
              <p:ext uri="{D42A27DB-BD31-4B8C-83A1-F6EECF244321}">
                <p14:modId xmlns:p14="http://schemas.microsoft.com/office/powerpoint/2010/main" xmlns="" val="45426363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57251586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6672"/>
            <a:ext cx="8229600" cy="1066800"/>
          </a:xfrm>
        </p:spPr>
        <p:txBody>
          <a:bodyPr>
            <a:normAutofit/>
          </a:bodyPr>
          <a:lstStyle/>
          <a:p>
            <a:r>
              <a:rPr lang="en-US" dirty="0"/>
              <a:t>Larry </a:t>
            </a:r>
            <a:r>
              <a:rPr lang="en-US" dirty="0" err="1" smtClean="0"/>
              <a:t>Froom</a:t>
            </a:r>
            <a:r>
              <a:rPr lang="en-US" dirty="0"/>
              <a:t>  </a:t>
            </a:r>
            <a:r>
              <a:rPr lang="en-US" dirty="0" smtClean="0"/>
              <a:t>(</a:t>
            </a:r>
            <a:r>
              <a:rPr lang="en-US" sz="3200" dirty="0" smtClean="0"/>
              <a:t>CFO</a:t>
            </a:r>
            <a:r>
              <a:rPr lang="en-US" sz="3200" dirty="0"/>
              <a:t>)</a:t>
            </a:r>
            <a:endParaRPr lang="en-CA" dirty="0"/>
          </a:p>
        </p:txBody>
      </p:sp>
      <p:sp>
        <p:nvSpPr>
          <p:cNvPr id="3" name="Content Placeholder 2"/>
          <p:cNvSpPr>
            <a:spLocks noGrp="1"/>
          </p:cNvSpPr>
          <p:nvPr>
            <p:ph idx="1"/>
          </p:nvPr>
        </p:nvSpPr>
        <p:spPr>
          <a:xfrm>
            <a:off x="2915816" y="1628800"/>
            <a:ext cx="5904656" cy="4325112"/>
          </a:xfrm>
        </p:spPr>
        <p:txBody>
          <a:bodyPr>
            <a:normAutofit fontScale="85000" lnSpcReduction="10000"/>
          </a:bodyPr>
          <a:lstStyle/>
          <a:p>
            <a:pPr lvl="0"/>
            <a:r>
              <a:rPr lang="en-CA" dirty="0" smtClean="0"/>
              <a:t>1986-89:</a:t>
            </a:r>
            <a:r>
              <a:rPr lang="en-US" dirty="0"/>
              <a:t>attended the  University of the </a:t>
            </a:r>
            <a:r>
              <a:rPr lang="en-US" dirty="0" smtClean="0"/>
              <a:t>Witwatersrand majoring </a:t>
            </a:r>
            <a:r>
              <a:rPr lang="en-US" dirty="0"/>
              <a:t>in A</a:t>
            </a:r>
            <a:r>
              <a:rPr lang="en-US" dirty="0" smtClean="0"/>
              <a:t>ccounting .</a:t>
            </a:r>
          </a:p>
          <a:p>
            <a:pPr lvl="0"/>
            <a:r>
              <a:rPr lang="en-US" dirty="0" smtClean="0"/>
              <a:t>1997-2006:</a:t>
            </a:r>
            <a:r>
              <a:rPr lang="en-US" dirty="0"/>
              <a:t>VP Finance H&amp;R </a:t>
            </a:r>
            <a:r>
              <a:rPr lang="en-US" dirty="0" smtClean="0"/>
              <a:t>Developments. Responsible </a:t>
            </a:r>
            <a:r>
              <a:rPr lang="en-US" dirty="0"/>
              <a:t>for securing construction financing on construction projects and financial reporting</a:t>
            </a:r>
            <a:r>
              <a:rPr lang="en-US" dirty="0" smtClean="0"/>
              <a:t>.</a:t>
            </a:r>
          </a:p>
          <a:p>
            <a:pPr lvl="0"/>
            <a:r>
              <a:rPr lang="en-US" dirty="0" smtClean="0"/>
              <a:t>2006:</a:t>
            </a:r>
            <a:r>
              <a:rPr lang="en-US" dirty="0"/>
              <a:t>CFO H&amp;R REIT</a:t>
            </a:r>
          </a:p>
          <a:p>
            <a:pPr lvl="0"/>
            <a:r>
              <a:rPr lang="en-US" dirty="0"/>
              <a:t> Responsible for financial reporting, equity and debt financings, investor relations, and acquisition due diligence. </a:t>
            </a:r>
          </a:p>
          <a:p>
            <a:pPr lvl="0"/>
            <a:endParaRPr lang="en-US" dirty="0"/>
          </a:p>
          <a:p>
            <a:pPr lvl="0"/>
            <a:endParaRPr lang="en-US" dirty="0"/>
          </a:p>
          <a:p>
            <a:endParaRPr lang="en-CA" dirty="0"/>
          </a:p>
        </p:txBody>
      </p:sp>
      <p:pic>
        <p:nvPicPr>
          <p:cNvPr id="3074" name="Picture 2" descr="https://encrypted-tbn1.gstatic.com/images?q=tbn:ANd9GcRgty4ZNEU0_RtUK4TLs2BopDR4ZMpBgwALRaw1o29UOBK8X1gNd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7" y="1732962"/>
            <a:ext cx="2247581" cy="349623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图示 4"/>
          <p:cNvGraphicFramePr/>
          <p:nvPr>
            <p:extLst>
              <p:ext uri="{D42A27DB-BD31-4B8C-83A1-F6EECF244321}">
                <p14:modId xmlns:p14="http://schemas.microsoft.com/office/powerpoint/2010/main" xmlns="" val="45426363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63861774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6672"/>
            <a:ext cx="8229600" cy="1066800"/>
          </a:xfrm>
        </p:spPr>
        <p:txBody>
          <a:bodyPr>
            <a:normAutofit fontScale="90000"/>
          </a:bodyPr>
          <a:lstStyle/>
          <a:p>
            <a:r>
              <a:rPr lang="en-US" dirty="0"/>
              <a:t>Larry </a:t>
            </a:r>
            <a:r>
              <a:rPr lang="en-US" dirty="0" err="1"/>
              <a:t>Froom</a:t>
            </a:r>
            <a:r>
              <a:rPr lang="en-US" dirty="0"/>
              <a:t/>
            </a:r>
            <a:br>
              <a:rPr lang="en-US" dirty="0"/>
            </a:br>
            <a:r>
              <a:rPr lang="en-US" dirty="0"/>
              <a:t>(</a:t>
            </a:r>
            <a:r>
              <a:rPr lang="en-US" sz="3200" dirty="0"/>
              <a:t>CFO)</a:t>
            </a:r>
            <a:endParaRPr lang="en-CA" dirty="0"/>
          </a:p>
        </p:txBody>
      </p:sp>
      <p:sp>
        <p:nvSpPr>
          <p:cNvPr id="3" name="Content Placeholder 2"/>
          <p:cNvSpPr>
            <a:spLocks noGrp="1"/>
          </p:cNvSpPr>
          <p:nvPr>
            <p:ph idx="1"/>
          </p:nvPr>
        </p:nvSpPr>
        <p:spPr>
          <a:xfrm>
            <a:off x="539552" y="1772816"/>
            <a:ext cx="8229600" cy="4325112"/>
          </a:xfrm>
        </p:spPr>
        <p:txBody>
          <a:bodyPr>
            <a:normAutofit fontScale="92500"/>
          </a:bodyPr>
          <a:lstStyle/>
          <a:p>
            <a:r>
              <a:rPr lang="en-US" dirty="0"/>
              <a:t>has over fifteen years of real estate industry experience. </a:t>
            </a:r>
          </a:p>
          <a:p>
            <a:r>
              <a:rPr lang="en-US" dirty="0"/>
              <a:t>As CFO, Mr. </a:t>
            </a:r>
            <a:r>
              <a:rPr lang="en-US" dirty="0" err="1"/>
              <a:t>Froom</a:t>
            </a:r>
            <a:r>
              <a:rPr lang="en-US" dirty="0"/>
              <a:t> is responsible for overseeing all financial transactions, Unit offerings and investor relations.</a:t>
            </a:r>
          </a:p>
          <a:p>
            <a:r>
              <a:rPr lang="en-US" dirty="0"/>
              <a:t>Prior to joining H&amp;R, he was manager at Ernst &amp; Young where he serviced clients in the real estate industry.</a:t>
            </a:r>
          </a:p>
          <a:p>
            <a:r>
              <a:rPr lang="en-US" dirty="0"/>
              <a:t>is a member of </a:t>
            </a:r>
            <a:r>
              <a:rPr lang="en-US" dirty="0" err="1"/>
              <a:t>Realpac</a:t>
            </a:r>
            <a:r>
              <a:rPr lang="en-US" dirty="0"/>
              <a:t> (Canada’s most influential voice in the real property investment industry)</a:t>
            </a:r>
          </a:p>
          <a:p>
            <a:endParaRPr lang="en-CA" dirty="0"/>
          </a:p>
        </p:txBody>
      </p:sp>
      <p:graphicFrame>
        <p:nvGraphicFramePr>
          <p:cNvPr id="4" name="图示 4"/>
          <p:cNvGraphicFramePr/>
          <p:nvPr>
            <p:extLst>
              <p:ext uri="{D42A27DB-BD31-4B8C-83A1-F6EECF244321}">
                <p14:modId xmlns:p14="http://schemas.microsoft.com/office/powerpoint/2010/main" xmlns="" val="45426363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70205808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066800"/>
          </a:xfrm>
        </p:spPr>
        <p:txBody>
          <a:bodyPr>
            <a:normAutofit/>
          </a:bodyPr>
          <a:lstStyle/>
          <a:p>
            <a:r>
              <a:rPr lang="en-US" dirty="0"/>
              <a:t>Nathan </a:t>
            </a:r>
            <a:r>
              <a:rPr lang="en-US" dirty="0" err="1"/>
              <a:t>Uhr</a:t>
            </a:r>
            <a:r>
              <a:rPr lang="en-US" dirty="0"/>
              <a:t> </a:t>
            </a:r>
            <a:r>
              <a:rPr lang="en-US" dirty="0" smtClean="0"/>
              <a:t>   (</a:t>
            </a:r>
            <a:r>
              <a:rPr lang="en-US" sz="3200" dirty="0"/>
              <a:t>COO)</a:t>
            </a:r>
            <a:endParaRPr lang="en-CA" dirty="0"/>
          </a:p>
        </p:txBody>
      </p:sp>
      <p:sp>
        <p:nvSpPr>
          <p:cNvPr id="3" name="Content Placeholder 2"/>
          <p:cNvSpPr>
            <a:spLocks noGrp="1"/>
          </p:cNvSpPr>
          <p:nvPr>
            <p:ph idx="1"/>
          </p:nvPr>
        </p:nvSpPr>
        <p:spPr>
          <a:xfrm>
            <a:off x="467544" y="1556792"/>
            <a:ext cx="8229600" cy="4325112"/>
          </a:xfrm>
        </p:spPr>
        <p:txBody>
          <a:bodyPr>
            <a:normAutofit fontScale="92500" lnSpcReduction="10000"/>
          </a:bodyPr>
          <a:lstStyle/>
          <a:p>
            <a:pPr marL="285750" indent="-285750" defTabSz="457200"/>
            <a:r>
              <a:rPr lang="en-US" dirty="0">
                <a:solidFill>
                  <a:prstClr val="black"/>
                </a:solidFill>
              </a:rPr>
              <a:t>has over thirty years of real estate industry experience</a:t>
            </a:r>
          </a:p>
          <a:p>
            <a:pPr marL="285750" indent="-285750" defTabSz="457200"/>
            <a:r>
              <a:rPr lang="en-US" dirty="0">
                <a:solidFill>
                  <a:prstClr val="black"/>
                </a:solidFill>
              </a:rPr>
              <a:t>was H&amp;R Developments' Director of Leasing and Property Management and held various other positions with H&amp;R over 20 years before becoming Vice-President, Acquisitions of H&amp;R REIT, at its inception, in December 1996.</a:t>
            </a:r>
          </a:p>
          <a:p>
            <a:pPr marL="285750" indent="-285750" defTabSz="457200"/>
            <a:r>
              <a:rPr lang="en-US" dirty="0">
                <a:solidFill>
                  <a:prstClr val="black"/>
                </a:solidFill>
              </a:rPr>
              <a:t>Mr. </a:t>
            </a:r>
            <a:r>
              <a:rPr lang="en-US" dirty="0" err="1">
                <a:solidFill>
                  <a:prstClr val="black"/>
                </a:solidFill>
              </a:rPr>
              <a:t>Uhr</a:t>
            </a:r>
            <a:r>
              <a:rPr lang="en-US" dirty="0">
                <a:solidFill>
                  <a:prstClr val="black"/>
                </a:solidFill>
              </a:rPr>
              <a:t> leads the due diligence team on any acquisition or mezzanine financing planned by the REIT and is responsible for management and leasing issues relating to the REIT's properties.</a:t>
            </a:r>
          </a:p>
          <a:p>
            <a:endParaRPr lang="en-CA" dirty="0"/>
          </a:p>
        </p:txBody>
      </p:sp>
      <p:graphicFrame>
        <p:nvGraphicFramePr>
          <p:cNvPr id="5" name="图示 4"/>
          <p:cNvGraphicFramePr/>
          <p:nvPr>
            <p:extLst>
              <p:ext uri="{D42A27DB-BD31-4B8C-83A1-F6EECF244321}">
                <p14:modId xmlns:p14="http://schemas.microsoft.com/office/powerpoint/2010/main" xmlns="" val="45426363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26163280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004048" y="2404447"/>
            <a:ext cx="2818656" cy="1944216"/>
          </a:xfrm>
        </p:spPr>
        <p:txBody>
          <a:bodyPr>
            <a:normAutofit lnSpcReduction="10000"/>
          </a:bodyPr>
          <a:lstStyle/>
          <a:p>
            <a:pPr algn="r">
              <a:buNone/>
            </a:pPr>
            <a:endParaRPr lang="en-CA" altLang="zh-CN" sz="4000" dirty="0" smtClean="0"/>
          </a:p>
          <a:p>
            <a:pPr algn="r">
              <a:buNone/>
            </a:pPr>
            <a:endParaRPr lang="en-CA" altLang="zh-CN" sz="4000" dirty="0" smtClean="0"/>
          </a:p>
          <a:p>
            <a:pPr algn="r">
              <a:buNone/>
            </a:pPr>
            <a:r>
              <a:rPr lang="en-CA" altLang="zh-CN" sz="4000" dirty="0" smtClean="0">
                <a:solidFill>
                  <a:schemeClr val="tx2">
                    <a:lumMod val="75000"/>
                  </a:schemeClr>
                </a:solidFill>
                <a:latin typeface="Trebuchet MS "/>
              </a:rPr>
              <a:t>Financia</a:t>
            </a:r>
            <a:r>
              <a:rPr lang="en-CA" altLang="zh-CN" sz="4000" dirty="0">
                <a:solidFill>
                  <a:schemeClr val="tx2">
                    <a:lumMod val="75000"/>
                  </a:schemeClr>
                </a:solidFill>
                <a:latin typeface="Trebuchet MS "/>
              </a:rPr>
              <a:t>l</a:t>
            </a:r>
            <a:endParaRPr lang="zh-CN" altLang="en-US" sz="4000" dirty="0">
              <a:solidFill>
                <a:schemeClr val="tx2">
                  <a:lumMod val="75000"/>
                </a:schemeClr>
              </a:solidFill>
              <a:latin typeface="Trebuchet MS "/>
            </a:endParaRPr>
          </a:p>
        </p:txBody>
      </p:sp>
      <p:pic>
        <p:nvPicPr>
          <p:cNvPr id="4" name="Picture 6"/>
          <p:cNvPicPr>
            <a:picLocks noChangeAspect="1" noChangeArrowheads="1"/>
          </p:cNvPicPr>
          <p:nvPr/>
        </p:nvPicPr>
        <p:blipFill>
          <a:blip r:embed="rId2" cstate="print"/>
          <a:srcRect/>
          <a:stretch>
            <a:fillRect/>
          </a:stretch>
        </p:blipFill>
        <p:spPr bwMode="auto">
          <a:xfrm>
            <a:off x="1115616" y="692696"/>
            <a:ext cx="6084168" cy="958628"/>
          </a:xfrm>
          <a:prstGeom prst="rect">
            <a:avLst/>
          </a:prstGeom>
          <a:noFill/>
          <a:ln w="9525">
            <a:noFill/>
            <a:miter lim="800000"/>
            <a:headEnd/>
            <a:tailEnd/>
          </a:ln>
        </p:spPr>
      </p:pic>
      <p:pic>
        <p:nvPicPr>
          <p:cNvPr id="5" name="Picture 7"/>
          <p:cNvPicPr>
            <a:picLocks noChangeAspect="1" noChangeArrowheads="1"/>
          </p:cNvPicPr>
          <p:nvPr/>
        </p:nvPicPr>
        <p:blipFill>
          <a:blip r:embed="rId3" cstate="print"/>
          <a:stretch>
            <a:fillRect/>
          </a:stretch>
        </p:blipFill>
        <p:spPr bwMode="auto">
          <a:xfrm>
            <a:off x="179512" y="1844824"/>
            <a:ext cx="4067944" cy="5013176"/>
          </a:xfrm>
          <a:prstGeom prst="rect">
            <a:avLst/>
          </a:prstGeom>
          <a:noFill/>
          <a:ln w="9525">
            <a:noFill/>
            <a:miter lim="800000"/>
            <a:headEnd/>
            <a:tailEnd/>
          </a:ln>
        </p:spPr>
      </p:pic>
    </p:spTree>
    <p:extLst>
      <p:ext uri="{BB962C8B-B14F-4D97-AF65-F5344CB8AC3E}">
        <p14:creationId xmlns:p14="http://schemas.microsoft.com/office/powerpoint/2010/main" xmlns="" val="87394918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1066800"/>
          </a:xfrm>
        </p:spPr>
        <p:txBody>
          <a:bodyPr/>
          <a:lstStyle/>
          <a:p>
            <a:r>
              <a:rPr lang="en-CA" dirty="0" smtClean="0"/>
              <a:t>Convertibles 2012</a:t>
            </a:r>
            <a:endParaRPr lang="en-CA" dirty="0"/>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755576" y="1412776"/>
            <a:ext cx="7549060" cy="432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905938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Risk Management</a:t>
            </a:r>
            <a:endParaRPr lang="en-CA"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92696"/>
            <a:ext cx="9143999" cy="540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763382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066800"/>
          </a:xfrm>
        </p:spPr>
        <p:txBody>
          <a:bodyPr/>
          <a:lstStyle/>
          <a:p>
            <a:r>
              <a:rPr lang="en-CA" dirty="0"/>
              <a:t>Risk Management</a:t>
            </a:r>
          </a:p>
        </p:txBody>
      </p:sp>
      <p:sp>
        <p:nvSpPr>
          <p:cNvPr id="3" name="Content Placeholder 2"/>
          <p:cNvSpPr>
            <a:spLocks noGrp="1"/>
          </p:cNvSpPr>
          <p:nvPr>
            <p:ph idx="1"/>
          </p:nvPr>
        </p:nvSpPr>
        <p:spPr/>
        <p:txBody>
          <a:bodyPr/>
          <a:lstStyle/>
          <a:p>
            <a:endParaRPr lang="en-CA"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700808"/>
            <a:ext cx="8712968" cy="40705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290950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229600" cy="1066800"/>
          </a:xfrm>
        </p:spPr>
        <p:txBody>
          <a:bodyPr/>
          <a:lstStyle/>
          <a:p>
            <a:r>
              <a:rPr lang="en-CA" dirty="0" smtClean="0"/>
              <a:t>Canadian vs. US REITs</a:t>
            </a:r>
            <a:endParaRPr lang="en-CA" dirty="0"/>
          </a:p>
        </p:txBody>
      </p:sp>
      <p:pic>
        <p:nvPicPr>
          <p:cNvPr id="1026" name="Picture 2" descr="C:\Users\MATTHEW_ACER\Desktop\canreit_vs._usreit.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395536" y="980728"/>
            <a:ext cx="8208912" cy="5165357"/>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53530977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8229600" cy="1066800"/>
          </a:xfrm>
        </p:spPr>
        <p:txBody>
          <a:bodyPr/>
          <a:lstStyle/>
          <a:p>
            <a:r>
              <a:rPr lang="en-CA" dirty="0"/>
              <a:t>Risk Management</a:t>
            </a:r>
          </a:p>
        </p:txBody>
      </p:sp>
      <p:sp>
        <p:nvSpPr>
          <p:cNvPr id="3" name="Content Placeholder 2"/>
          <p:cNvSpPr>
            <a:spLocks noGrp="1"/>
          </p:cNvSpPr>
          <p:nvPr>
            <p:ph idx="1"/>
          </p:nvPr>
        </p:nvSpPr>
        <p:spPr/>
        <p:txBody>
          <a:bodyPr/>
          <a:lstStyle/>
          <a:p>
            <a:endParaRPr lang="en-CA"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052736"/>
            <a:ext cx="8784977" cy="5040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7893829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066800"/>
          </a:xfrm>
        </p:spPr>
        <p:txBody>
          <a:bodyPr/>
          <a:lstStyle/>
          <a:p>
            <a:r>
              <a:rPr lang="en-CA" dirty="0"/>
              <a:t>Risk Management</a:t>
            </a:r>
          </a:p>
        </p:txBody>
      </p:sp>
      <p:sp>
        <p:nvSpPr>
          <p:cNvPr id="3" name="Content Placeholder 2"/>
          <p:cNvSpPr>
            <a:spLocks noGrp="1"/>
          </p:cNvSpPr>
          <p:nvPr>
            <p:ph idx="1"/>
          </p:nvPr>
        </p:nvSpPr>
        <p:spPr/>
        <p:txBody>
          <a:bodyPr/>
          <a:lstStyle/>
          <a:p>
            <a:endParaRPr lang="en-CA"/>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196752"/>
            <a:ext cx="8162925" cy="4568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8694856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04664"/>
            <a:ext cx="8229600" cy="1066800"/>
          </a:xfrm>
        </p:spPr>
        <p:txBody>
          <a:bodyPr/>
          <a:lstStyle/>
          <a:p>
            <a:r>
              <a:rPr lang="en-CA" dirty="0"/>
              <a:t>Risk Management</a:t>
            </a:r>
          </a:p>
        </p:txBody>
      </p:sp>
      <p:sp>
        <p:nvSpPr>
          <p:cNvPr id="3" name="Content Placeholder 2"/>
          <p:cNvSpPr>
            <a:spLocks noGrp="1"/>
          </p:cNvSpPr>
          <p:nvPr>
            <p:ph idx="1"/>
          </p:nvPr>
        </p:nvSpPr>
        <p:spPr/>
        <p:txBody>
          <a:bodyPr/>
          <a:lstStyle/>
          <a:p>
            <a:endParaRPr lang="en-CA"/>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28800"/>
            <a:ext cx="9036496" cy="45432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0016615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8229600" cy="1066800"/>
          </a:xfrm>
        </p:spPr>
        <p:txBody>
          <a:bodyPr/>
          <a:lstStyle/>
          <a:p>
            <a:r>
              <a:rPr lang="en-CA" dirty="0" smtClean="0"/>
              <a:t>Distributions to </a:t>
            </a:r>
            <a:r>
              <a:rPr lang="en-CA" dirty="0" err="1" smtClean="0"/>
              <a:t>Unitholders</a:t>
            </a:r>
            <a:endParaRPr lang="en-CA"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052736"/>
            <a:ext cx="8856984" cy="17217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2420888"/>
            <a:ext cx="8352928" cy="36724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4086381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066800"/>
          </a:xfrm>
        </p:spPr>
        <p:txBody>
          <a:bodyPr/>
          <a:lstStyle/>
          <a:p>
            <a:r>
              <a:rPr lang="en-CA" dirty="0" smtClean="0"/>
              <a:t>Cash Distributions</a:t>
            </a:r>
            <a:endParaRPr lang="en-CA"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196752"/>
            <a:ext cx="8820472" cy="4608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8864273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066800"/>
          </a:xfrm>
        </p:spPr>
        <p:txBody>
          <a:bodyPr/>
          <a:lstStyle/>
          <a:p>
            <a:r>
              <a:rPr lang="en-CA" dirty="0" smtClean="0"/>
              <a:t>Capital Resources</a:t>
            </a:r>
            <a:endParaRPr lang="en-CA"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40767"/>
            <a:ext cx="8532440" cy="42484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4637138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968"/>
            <a:ext cx="8229600" cy="1066800"/>
          </a:xfrm>
        </p:spPr>
        <p:txBody>
          <a:bodyPr/>
          <a:lstStyle/>
          <a:p>
            <a:r>
              <a:rPr lang="en-CA" dirty="0" smtClean="0"/>
              <a:t>Balance Sheet Q3 2012</a:t>
            </a:r>
            <a:endParaRPr lang="en-CA" dirty="0"/>
          </a:p>
        </p:txBody>
      </p:sp>
      <p:pic>
        <p:nvPicPr>
          <p:cNvPr id="6" name="Content Placeholder 5" descr="Q3 2012 Combined Full Report.pdf - Adobe Reader"/>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16880" t="19105" r="13950" b="9950"/>
          <a:stretch/>
        </p:blipFill>
        <p:spPr>
          <a:xfrm>
            <a:off x="467544" y="1413135"/>
            <a:ext cx="7874519" cy="5256225"/>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9620" y="2939012"/>
            <a:ext cx="7449455" cy="1299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498629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8229600" cy="1066800"/>
          </a:xfrm>
        </p:spPr>
        <p:txBody>
          <a:bodyPr/>
          <a:lstStyle/>
          <a:p>
            <a:r>
              <a:rPr lang="en-CA" dirty="0" smtClean="0"/>
              <a:t>Annual Balance Sheet 2012</a:t>
            </a:r>
            <a:endParaRPr lang="en-CA" dirty="0"/>
          </a:p>
        </p:txBody>
      </p:sp>
      <p:sp>
        <p:nvSpPr>
          <p:cNvPr id="6" name="Content Placeholder 5"/>
          <p:cNvSpPr>
            <a:spLocks noGrp="1"/>
          </p:cNvSpPr>
          <p:nvPr>
            <p:ph idx="1"/>
          </p:nvPr>
        </p:nvSpPr>
        <p:spPr/>
        <p:txBody>
          <a:bodyPr/>
          <a:lstStyle/>
          <a:p>
            <a:endParaRPr lang="en-CA" dirty="0"/>
          </a:p>
        </p:txBody>
      </p:sp>
      <p:sp>
        <p:nvSpPr>
          <p:cNvPr id="5" name="Rectangle 4"/>
          <p:cNvSpPr/>
          <p:nvPr/>
        </p:nvSpPr>
        <p:spPr>
          <a:xfrm flipV="1">
            <a:off x="1187624" y="5373216"/>
            <a:ext cx="6984776" cy="2109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1124744"/>
            <a:ext cx="8352927" cy="5472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1026478" y="5013176"/>
            <a:ext cx="7145922" cy="35123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xmlns="" val="288964910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066800"/>
          </a:xfrm>
        </p:spPr>
        <p:txBody>
          <a:bodyPr/>
          <a:lstStyle/>
          <a:p>
            <a:r>
              <a:rPr lang="en-CA" dirty="0" smtClean="0"/>
              <a:t>Income Statement Q3 2012</a:t>
            </a:r>
            <a:endParaRPr lang="en-CA"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539552" y="1124744"/>
            <a:ext cx="7560840" cy="5328592"/>
          </a:xfrm>
          <a:prstGeom prst="rect">
            <a:avLst/>
          </a:prstGeom>
          <a:noFill/>
          <a:ln w="9525">
            <a:noFill/>
            <a:miter lim="800000"/>
            <a:headEnd/>
            <a:tailEnd/>
          </a:ln>
        </p:spPr>
      </p:pic>
      <p:sp>
        <p:nvSpPr>
          <p:cNvPr id="5" name="Rectangle 4"/>
          <p:cNvSpPr/>
          <p:nvPr/>
        </p:nvSpPr>
        <p:spPr>
          <a:xfrm flipV="1">
            <a:off x="420873" y="2027405"/>
            <a:ext cx="7848872" cy="21090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6" name="Rectangle 5"/>
          <p:cNvSpPr/>
          <p:nvPr/>
        </p:nvSpPr>
        <p:spPr>
          <a:xfrm flipV="1">
            <a:off x="467544" y="3068960"/>
            <a:ext cx="7848871" cy="50405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7" name="Rectangle 6"/>
          <p:cNvSpPr/>
          <p:nvPr/>
        </p:nvSpPr>
        <p:spPr>
          <a:xfrm flipV="1">
            <a:off x="467543" y="4581128"/>
            <a:ext cx="7848871" cy="21090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xmlns="" val="267007606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66800"/>
          </a:xfrm>
        </p:spPr>
        <p:txBody>
          <a:bodyPr/>
          <a:lstStyle/>
          <a:p>
            <a:r>
              <a:rPr lang="en-CA" dirty="0" smtClean="0"/>
              <a:t>Annual Income Statement 2012</a:t>
            </a:r>
            <a:endParaRPr lang="en-CA" dirty="0"/>
          </a:p>
        </p:txBody>
      </p:sp>
      <p:pic>
        <p:nvPicPr>
          <p:cNvPr id="7171"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052736"/>
            <a:ext cx="8568951" cy="5328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flipV="1">
            <a:off x="683568" y="2492896"/>
            <a:ext cx="7848872" cy="2109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6" name="Rectangle 5"/>
          <p:cNvSpPr/>
          <p:nvPr/>
        </p:nvSpPr>
        <p:spPr>
          <a:xfrm flipV="1">
            <a:off x="676404" y="4869160"/>
            <a:ext cx="7856035" cy="35491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9" name="Rectangle 8"/>
          <p:cNvSpPr/>
          <p:nvPr/>
        </p:nvSpPr>
        <p:spPr>
          <a:xfrm>
            <a:off x="676404" y="4053520"/>
            <a:ext cx="7784028" cy="455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xmlns="" val="21639269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0" y="332656"/>
            <a:ext cx="8229600" cy="1066800"/>
          </a:xfrm>
        </p:spPr>
        <p:txBody>
          <a:bodyPr/>
          <a:lstStyle/>
          <a:p>
            <a:r>
              <a:rPr lang="en-CA" dirty="0" smtClean="0"/>
              <a:t>Canadian vs. US REITs</a:t>
            </a:r>
            <a:endParaRPr lang="en-CA" dirty="0"/>
          </a:p>
        </p:txBody>
      </p:sp>
      <p:pic>
        <p:nvPicPr>
          <p:cNvPr id="6" name="Picture 2" descr="C:\Users\MATTHEW_ACER\Desktop\canreit_vs._usreit2.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605014" y="1196752"/>
            <a:ext cx="7783409" cy="475252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49445528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066800"/>
          </a:xfrm>
        </p:spPr>
        <p:txBody>
          <a:bodyPr/>
          <a:lstStyle/>
          <a:p>
            <a:r>
              <a:rPr lang="en-CA" dirty="0" smtClean="0"/>
              <a:t>Cash Flow Statement Q3 2012</a:t>
            </a:r>
            <a:endParaRPr lang="en-CA" dirty="0"/>
          </a:p>
        </p:txBody>
      </p:sp>
      <p:pic>
        <p:nvPicPr>
          <p:cNvPr id="6" name="Content Placeholder 5" descr="Q3 2012 Combined Full Report.pdf - Adobe Reader"/>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10453" t="19979" r="8901" b="35175"/>
          <a:stretch/>
        </p:blipFill>
        <p:spPr>
          <a:xfrm>
            <a:off x="395536" y="1484784"/>
            <a:ext cx="8229600" cy="4161621"/>
          </a:xfrm>
          <a:prstGeom prst="rect">
            <a:avLst/>
          </a:prstGeom>
        </p:spPr>
      </p:pic>
      <p:sp>
        <p:nvSpPr>
          <p:cNvPr id="4" name="Rectangle 3"/>
          <p:cNvSpPr/>
          <p:nvPr/>
        </p:nvSpPr>
        <p:spPr>
          <a:xfrm flipV="1">
            <a:off x="696596" y="3861048"/>
            <a:ext cx="790785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xmlns="" val="69616317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1066800"/>
          </a:xfrm>
        </p:spPr>
        <p:txBody>
          <a:bodyPr/>
          <a:lstStyle/>
          <a:p>
            <a:r>
              <a:rPr lang="en-CA" dirty="0" smtClean="0"/>
              <a:t>Cash Flow Statement Q3 Cont’d</a:t>
            </a:r>
            <a:endParaRPr lang="en-CA" dirty="0"/>
          </a:p>
        </p:txBody>
      </p:sp>
      <p:pic>
        <p:nvPicPr>
          <p:cNvPr id="4" name="Content Placeholder 3" descr="Q3 2012 Combined Full Report.pdf - Adobe Reader"/>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tretch/>
        </p:blipFill>
        <p:spPr>
          <a:xfrm>
            <a:off x="1259633" y="2249488"/>
            <a:ext cx="6086802" cy="4324350"/>
          </a:xfrm>
          <a:prstGeom prst="rect">
            <a:avLst/>
          </a:prstGeom>
        </p:spPr>
      </p:pic>
      <p:sp>
        <p:nvSpPr>
          <p:cNvPr id="5" name="Rectangle 4"/>
          <p:cNvSpPr/>
          <p:nvPr/>
        </p:nvSpPr>
        <p:spPr>
          <a:xfrm flipV="1">
            <a:off x="485158" y="3370997"/>
            <a:ext cx="7975272" cy="21090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6" name="Rectangle 5"/>
          <p:cNvSpPr/>
          <p:nvPr/>
        </p:nvSpPr>
        <p:spPr>
          <a:xfrm flipV="1">
            <a:off x="467543" y="3933056"/>
            <a:ext cx="7992887" cy="21090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7" name="Rectangle 6"/>
          <p:cNvSpPr/>
          <p:nvPr/>
        </p:nvSpPr>
        <p:spPr>
          <a:xfrm flipV="1">
            <a:off x="475504" y="4509120"/>
            <a:ext cx="7984926" cy="21090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xmlns="" val="259988588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066800"/>
          </a:xfrm>
        </p:spPr>
        <p:txBody>
          <a:bodyPr/>
          <a:lstStyle/>
          <a:p>
            <a:r>
              <a:rPr lang="en-CA" dirty="0" smtClean="0"/>
              <a:t>Annual Cash Flow Statement 2012</a:t>
            </a:r>
            <a:endParaRPr lang="en-CA"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1124744"/>
            <a:ext cx="7488832" cy="5256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808534" y="3861048"/>
            <a:ext cx="7272808" cy="19339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xmlns="" val="23936920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066800"/>
          </a:xfrm>
        </p:spPr>
        <p:txBody>
          <a:bodyPr>
            <a:normAutofit fontScale="90000"/>
          </a:bodyPr>
          <a:lstStyle/>
          <a:p>
            <a:r>
              <a:rPr lang="en-CA" dirty="0"/>
              <a:t>Annual Cash Flow Statement </a:t>
            </a:r>
            <a:r>
              <a:rPr lang="en-CA" dirty="0" smtClean="0"/>
              <a:t>2012 Con</a:t>
            </a:r>
            <a:endParaRPr lang="en-CA" dirty="0"/>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628800"/>
            <a:ext cx="8229600" cy="4320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899592" y="1988840"/>
            <a:ext cx="7704856" cy="3147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6" name="Rectangle 5"/>
          <p:cNvSpPr/>
          <p:nvPr/>
        </p:nvSpPr>
        <p:spPr>
          <a:xfrm>
            <a:off x="899592" y="2780928"/>
            <a:ext cx="7704856" cy="2427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7" name="Rectangle 6"/>
          <p:cNvSpPr/>
          <p:nvPr/>
        </p:nvSpPr>
        <p:spPr>
          <a:xfrm>
            <a:off x="755576" y="4221088"/>
            <a:ext cx="7848872" cy="2427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xmlns="" val="2588553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404664"/>
            <a:ext cx="8229600" cy="5760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9999289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1066800"/>
          </a:xfrm>
        </p:spPr>
        <p:txBody>
          <a:bodyPr/>
          <a:lstStyle/>
          <a:p>
            <a:r>
              <a:rPr lang="en-CA" dirty="0" err="1" smtClean="0"/>
              <a:t>Unitholders</a:t>
            </a:r>
            <a:r>
              <a:rPr lang="en-CA" dirty="0" smtClean="0"/>
              <a:t> Equity 2012</a:t>
            </a:r>
            <a:endParaRPr lang="en-CA"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1600200"/>
            <a:ext cx="7560839" cy="4709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9757747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066800"/>
          </a:xfrm>
        </p:spPr>
        <p:txBody>
          <a:bodyPr/>
          <a:lstStyle/>
          <a:p>
            <a:r>
              <a:rPr lang="en-CA" dirty="0" smtClean="0"/>
              <a:t>Funds From Operations Q3 2012</a:t>
            </a:r>
            <a:endParaRPr lang="en-CA" dirty="0"/>
          </a:p>
        </p:txBody>
      </p:sp>
      <p:pic>
        <p:nvPicPr>
          <p:cNvPr id="4" name="Content Placeholder 3" descr="Q3 2012 Combined Full Report.pdf - Adobe Reade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9833" t="13930" r="10167" b="18408"/>
          <a:stretch/>
        </p:blipFill>
        <p:spPr>
          <a:xfrm>
            <a:off x="683569" y="1600200"/>
            <a:ext cx="7704856" cy="4525963"/>
          </a:xfrm>
          <a:prstGeom prst="rect">
            <a:avLst/>
          </a:prstGeom>
        </p:spPr>
      </p:pic>
      <p:sp>
        <p:nvSpPr>
          <p:cNvPr id="5" name="Rectangle 4"/>
          <p:cNvSpPr/>
          <p:nvPr/>
        </p:nvSpPr>
        <p:spPr>
          <a:xfrm>
            <a:off x="915169" y="5767476"/>
            <a:ext cx="7505962" cy="3957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xmlns="" val="95808942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066800"/>
          </a:xfrm>
        </p:spPr>
        <p:txBody>
          <a:bodyPr>
            <a:normAutofit fontScale="90000"/>
          </a:bodyPr>
          <a:lstStyle/>
          <a:p>
            <a:r>
              <a:rPr lang="en-CA" dirty="0" smtClean="0"/>
              <a:t>Annual Funds From Operations 2012</a:t>
            </a:r>
            <a:endParaRPr lang="en-CA" dirty="0"/>
          </a:p>
        </p:txBody>
      </p:sp>
      <p:sp>
        <p:nvSpPr>
          <p:cNvPr id="3" name="Content Placeholder 2"/>
          <p:cNvSpPr>
            <a:spLocks noGrp="1"/>
          </p:cNvSpPr>
          <p:nvPr>
            <p:ph idx="1"/>
          </p:nvPr>
        </p:nvSpPr>
        <p:spPr/>
        <p:txBody>
          <a:bodyPr/>
          <a:lstStyle/>
          <a:p>
            <a:endParaRPr lang="en-CA"/>
          </a:p>
        </p:txBody>
      </p:sp>
      <p:sp>
        <p:nvSpPr>
          <p:cNvPr id="5" name="Rectangle 4"/>
          <p:cNvSpPr/>
          <p:nvPr/>
        </p:nvSpPr>
        <p:spPr>
          <a:xfrm>
            <a:off x="827584" y="5517232"/>
            <a:ext cx="7505962" cy="539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1475" y="1340768"/>
            <a:ext cx="8401050" cy="51695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a:xfrm>
            <a:off x="1187624" y="6057032"/>
            <a:ext cx="7145922" cy="4533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9" name="Rectangle 8"/>
          <p:cNvSpPr/>
          <p:nvPr/>
        </p:nvSpPr>
        <p:spPr>
          <a:xfrm>
            <a:off x="1187624" y="4581128"/>
            <a:ext cx="7145922" cy="2427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xmlns="" val="146001499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686800" cy="1066800"/>
          </a:xfrm>
        </p:spPr>
        <p:txBody>
          <a:bodyPr>
            <a:normAutofit fontScale="90000"/>
          </a:bodyPr>
          <a:lstStyle/>
          <a:p>
            <a:r>
              <a:rPr lang="en-CA" dirty="0" smtClean="0"/>
              <a:t>Adjusted Funds From Operations Q3 2012</a:t>
            </a:r>
            <a:endParaRPr lang="en-CA" dirty="0"/>
          </a:p>
        </p:txBody>
      </p:sp>
      <p:pic>
        <p:nvPicPr>
          <p:cNvPr id="4" name="Content Placeholder 3" descr="Q3 2012 Combined Full Report.pdf - Adobe Reade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8590" t="19005" r="6731" b="3283"/>
          <a:stretch/>
        </p:blipFill>
        <p:spPr>
          <a:xfrm>
            <a:off x="899592" y="1600200"/>
            <a:ext cx="7272807" cy="4525963"/>
          </a:xfrm>
          <a:prstGeom prst="rect">
            <a:avLst/>
          </a:prstGeom>
        </p:spPr>
      </p:pic>
      <p:sp>
        <p:nvSpPr>
          <p:cNvPr id="5" name="Rectangle 4"/>
          <p:cNvSpPr/>
          <p:nvPr/>
        </p:nvSpPr>
        <p:spPr>
          <a:xfrm>
            <a:off x="917451" y="4149080"/>
            <a:ext cx="7505962" cy="2880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6" name="Rectangle 5"/>
          <p:cNvSpPr/>
          <p:nvPr/>
        </p:nvSpPr>
        <p:spPr>
          <a:xfrm>
            <a:off x="914400" y="5798782"/>
            <a:ext cx="7505962" cy="29235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xmlns="" val="403710041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680"/>
            <a:ext cx="8913168" cy="1066800"/>
          </a:xfrm>
        </p:spPr>
        <p:txBody>
          <a:bodyPr>
            <a:normAutofit/>
          </a:bodyPr>
          <a:lstStyle/>
          <a:p>
            <a:r>
              <a:rPr lang="en-CA" sz="3200" dirty="0" smtClean="0"/>
              <a:t>Annual Adjusted Funds From Operations 2012</a:t>
            </a:r>
            <a:endParaRPr lang="en-CA" sz="3200" dirty="0"/>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1950" y="1484784"/>
            <a:ext cx="8458522" cy="48965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1115616" y="4581128"/>
            <a:ext cx="7515440" cy="2427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0" name="Rectangle 9"/>
          <p:cNvSpPr/>
          <p:nvPr/>
        </p:nvSpPr>
        <p:spPr>
          <a:xfrm>
            <a:off x="1043608" y="5949280"/>
            <a:ext cx="7587448" cy="3147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xmlns="" val="2156978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8229600" cy="1066800"/>
          </a:xfrm>
        </p:spPr>
        <p:txBody>
          <a:bodyPr/>
          <a:lstStyle/>
          <a:p>
            <a:r>
              <a:rPr lang="en-CA" dirty="0" smtClean="0"/>
              <a:t>Canadian vs. US REITs</a:t>
            </a:r>
            <a:endParaRPr lang="en-CA" dirty="0"/>
          </a:p>
        </p:txBody>
      </p:sp>
      <p:pic>
        <p:nvPicPr>
          <p:cNvPr id="3074" name="Picture 2" descr="C:\Users\MATTHEW_ACER\Desktop\canreit_vs._usreit3.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844824"/>
            <a:ext cx="8777626" cy="282915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descr="C:\Users\MATTHEW_ACER\Desktop\cadvsusa.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9988" y="1412776"/>
            <a:ext cx="8640960" cy="51812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图示 4"/>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49445528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904" y="1916832"/>
            <a:ext cx="5122912" cy="3078088"/>
          </a:xfrm>
        </p:spPr>
        <p:txBody>
          <a:bodyPr>
            <a:normAutofit/>
          </a:bodyPr>
          <a:lstStyle/>
          <a:p>
            <a:pPr algn="ctr"/>
            <a:r>
              <a:rPr lang="en-CA" dirty="0" smtClean="0"/>
              <a:t>Recommendation:</a:t>
            </a:r>
            <a:br>
              <a:rPr lang="en-CA" dirty="0" smtClean="0"/>
            </a:br>
            <a:r>
              <a:rPr lang="en-CA" dirty="0" smtClean="0"/>
              <a:t/>
            </a:r>
            <a:br>
              <a:rPr lang="en-CA" dirty="0" smtClean="0"/>
            </a:br>
            <a:r>
              <a:rPr lang="en-CA" dirty="0" smtClean="0"/>
              <a:t>Sell</a:t>
            </a:r>
            <a:endParaRPr lang="en-US" dirty="0"/>
          </a:p>
        </p:txBody>
      </p:sp>
      <p:pic>
        <p:nvPicPr>
          <p:cNvPr id="4" name="Picture 7"/>
          <p:cNvPicPr>
            <a:picLocks noGrp="1" noChangeAspect="1" noChangeArrowheads="1"/>
          </p:cNvPicPr>
          <p:nvPr>
            <p:ph idx="1"/>
          </p:nvPr>
        </p:nvPicPr>
        <p:blipFill>
          <a:blip r:embed="rId2" cstate="print"/>
          <a:stretch>
            <a:fillRect/>
          </a:stretch>
        </p:blipFill>
        <p:spPr bwMode="auto">
          <a:xfrm>
            <a:off x="-19137" y="1862534"/>
            <a:ext cx="4067944" cy="5013176"/>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1115616" y="692696"/>
            <a:ext cx="6084168" cy="958628"/>
          </a:xfrm>
          <a:prstGeom prst="rect">
            <a:avLst/>
          </a:prstGeom>
          <a:noFill/>
          <a:ln w="9525">
            <a:noFill/>
            <a:miter lim="800000"/>
            <a:headEnd/>
            <a:tailEnd/>
          </a:ln>
        </p:spPr>
      </p:pic>
    </p:spTree>
    <p:extLst>
      <p:ext uri="{BB962C8B-B14F-4D97-AF65-F5344CB8AC3E}">
        <p14:creationId xmlns:p14="http://schemas.microsoft.com/office/powerpoint/2010/main" xmlns="" val="258792467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512" y="2780928"/>
            <a:ext cx="4392488" cy="2880319"/>
          </a:xfrm>
        </p:spPr>
        <p:txBody>
          <a:bodyPr>
            <a:normAutofit/>
          </a:bodyPr>
          <a:lstStyle/>
          <a:p>
            <a:r>
              <a:rPr lang="en-US" b="1" dirty="0" smtClean="0"/>
              <a:t>Stock Price </a:t>
            </a:r>
            <a:r>
              <a:rPr lang="en-US" b="1" dirty="0"/>
              <a:t/>
            </a:r>
            <a:br>
              <a:rPr lang="en-US" b="1" dirty="0"/>
            </a:br>
            <a:r>
              <a:rPr lang="en-US" b="1" dirty="0" smtClean="0"/>
              <a:t>Overview </a:t>
            </a:r>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520" y="548680"/>
            <a:ext cx="8077200" cy="19669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2636912"/>
            <a:ext cx="3318520" cy="3969060"/>
          </a:xfrm>
          <a:prstGeom prst="rect">
            <a:avLst/>
          </a:prstGeom>
        </p:spPr>
      </p:pic>
    </p:spTree>
    <p:extLst>
      <p:ext uri="{BB962C8B-B14F-4D97-AF65-F5344CB8AC3E}">
        <p14:creationId xmlns:p14="http://schemas.microsoft.com/office/powerpoint/2010/main" xmlns="" val="349471238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6918" y="5087007"/>
            <a:ext cx="2895600" cy="533400"/>
          </a:xfrm>
          <a:prstGeom prst="rect">
            <a:avLst/>
          </a:prstGeom>
          <a:noFill/>
          <a:ln w="7620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781800"/>
          </a:xfrm>
          <a:prstGeom prst="rect">
            <a:avLst/>
          </a:prstGeom>
        </p:spPr>
      </p:pic>
      <p:sp>
        <p:nvSpPr>
          <p:cNvPr id="6" name="Rectangle 5"/>
          <p:cNvSpPr/>
          <p:nvPr/>
        </p:nvSpPr>
        <p:spPr>
          <a:xfrm>
            <a:off x="216777" y="5087007"/>
            <a:ext cx="3055882" cy="533400"/>
          </a:xfrm>
          <a:prstGeom prst="rect">
            <a:avLst/>
          </a:prstGeom>
          <a:noFill/>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sp>
        <p:nvSpPr>
          <p:cNvPr id="7" name="Rectangle 6"/>
          <p:cNvSpPr/>
          <p:nvPr/>
        </p:nvSpPr>
        <p:spPr>
          <a:xfrm>
            <a:off x="216777" y="6096000"/>
            <a:ext cx="3055882" cy="664779"/>
          </a:xfrm>
          <a:prstGeom prst="rect">
            <a:avLst/>
          </a:prstGeom>
          <a:noFill/>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xmlns="" val="224468125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1" y="332656"/>
            <a:ext cx="8229600" cy="533400"/>
          </a:xfrm>
        </p:spPr>
        <p:txBody>
          <a:bodyPr>
            <a:noAutofit/>
          </a:bodyPr>
          <a:lstStyle/>
          <a:p>
            <a:pPr algn="l"/>
            <a:r>
              <a:rPr lang="en-US" sz="3200" b="1" dirty="0">
                <a:solidFill>
                  <a:schemeClr val="accent2">
                    <a:lumMod val="75000"/>
                  </a:schemeClr>
                </a:solidFill>
              </a:rPr>
              <a:t>1</a:t>
            </a:r>
            <a:r>
              <a:rPr lang="en-US" sz="3200" b="1" dirty="0" smtClean="0">
                <a:solidFill>
                  <a:schemeClr val="accent2">
                    <a:lumMod val="75000"/>
                  </a:schemeClr>
                </a:solidFill>
              </a:rPr>
              <a:t>-yr</a:t>
            </a:r>
            <a:r>
              <a:rPr lang="en-US" sz="3200" dirty="0" smtClean="0">
                <a:solidFill>
                  <a:schemeClr val="accent2">
                    <a:lumMod val="75000"/>
                  </a:schemeClr>
                </a:solidFill>
              </a:rPr>
              <a:t> </a:t>
            </a:r>
            <a:r>
              <a:rPr lang="en-US" sz="3200" b="1" dirty="0">
                <a:solidFill>
                  <a:schemeClr val="accent2">
                    <a:lumMod val="75000"/>
                  </a:schemeClr>
                </a:solidFill>
              </a:rPr>
              <a:t>Moving</a:t>
            </a:r>
            <a:r>
              <a:rPr lang="en-US" sz="3200" dirty="0" smtClean="0">
                <a:solidFill>
                  <a:schemeClr val="accent2">
                    <a:lumMod val="75000"/>
                  </a:schemeClr>
                </a:solidFill>
              </a:rPr>
              <a:t> </a:t>
            </a:r>
            <a:r>
              <a:rPr lang="en-US" sz="3200" b="1" dirty="0">
                <a:solidFill>
                  <a:schemeClr val="accent2">
                    <a:lumMod val="75000"/>
                  </a:schemeClr>
                </a:solidFill>
              </a:rPr>
              <a:t>Average</a:t>
            </a:r>
            <a:r>
              <a:rPr lang="en-US" sz="3200" dirty="0" smtClean="0">
                <a:solidFill>
                  <a:schemeClr val="accent2">
                    <a:lumMod val="75000"/>
                  </a:schemeClr>
                </a:solidFill>
              </a:rPr>
              <a:t> </a:t>
            </a:r>
            <a:r>
              <a:rPr lang="en-US" sz="3200" b="1" dirty="0">
                <a:solidFill>
                  <a:schemeClr val="accent2">
                    <a:lumMod val="75000"/>
                  </a:schemeClr>
                </a:solidFill>
              </a:rPr>
              <a:t>at</a:t>
            </a:r>
            <a:r>
              <a:rPr lang="en-US" sz="3200" dirty="0" smtClean="0">
                <a:solidFill>
                  <a:schemeClr val="accent2">
                    <a:lumMod val="75000"/>
                  </a:schemeClr>
                </a:solidFill>
              </a:rPr>
              <a:t> </a:t>
            </a:r>
            <a:r>
              <a:rPr lang="en-US" sz="3200" b="1" dirty="0">
                <a:solidFill>
                  <a:schemeClr val="accent2">
                    <a:lumMod val="75000"/>
                  </a:schemeClr>
                </a:solidFill>
              </a:rPr>
              <a:t>1</a:t>
            </a:r>
            <a:r>
              <a:rPr lang="en-US" sz="3200" b="1" dirty="0" smtClean="0">
                <a:solidFill>
                  <a:schemeClr val="accent2">
                    <a:lumMod val="75000"/>
                  </a:schemeClr>
                </a:solidFill>
              </a:rPr>
              <a:t>0,</a:t>
            </a:r>
            <a:r>
              <a:rPr lang="en-US" sz="3200" dirty="0" smtClean="0">
                <a:solidFill>
                  <a:schemeClr val="accent2">
                    <a:lumMod val="75000"/>
                  </a:schemeClr>
                </a:solidFill>
              </a:rPr>
              <a:t> </a:t>
            </a:r>
            <a:r>
              <a:rPr lang="en-US" sz="3200" b="1" dirty="0">
                <a:solidFill>
                  <a:schemeClr val="accent2">
                    <a:lumMod val="75000"/>
                  </a:schemeClr>
                </a:solidFill>
              </a:rPr>
              <a:t>1</a:t>
            </a:r>
            <a:r>
              <a:rPr lang="en-US" sz="3200" b="1" dirty="0" smtClean="0">
                <a:solidFill>
                  <a:schemeClr val="accent2">
                    <a:lumMod val="75000"/>
                  </a:schemeClr>
                </a:solidFill>
              </a:rPr>
              <a:t>00</a:t>
            </a:r>
            <a:endParaRPr lang="en-US" sz="3200" b="1" dirty="0">
              <a:solidFill>
                <a:schemeClr val="accent2">
                  <a:lumMod val="75000"/>
                </a:schemeClr>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9512" y="980728"/>
            <a:ext cx="8164016" cy="4931808"/>
          </a:xfrm>
        </p:spPr>
      </p:pic>
      <p:sp>
        <p:nvSpPr>
          <p:cNvPr id="6" name="TextBox 5"/>
          <p:cNvSpPr txBox="1"/>
          <p:nvPr/>
        </p:nvSpPr>
        <p:spPr>
          <a:xfrm>
            <a:off x="1979712" y="4473883"/>
            <a:ext cx="1219200" cy="276999"/>
          </a:xfrm>
          <a:prstGeom prst="rect">
            <a:avLst/>
          </a:prstGeom>
          <a:noFill/>
        </p:spPr>
        <p:txBody>
          <a:bodyPr wrap="square" rtlCol="0">
            <a:spAutoFit/>
          </a:bodyPr>
          <a:lstStyle/>
          <a:p>
            <a:r>
              <a:rPr lang="en-US" sz="1200" dirty="0" smtClean="0"/>
              <a:t>Lowest: $25.75</a:t>
            </a:r>
            <a:endParaRPr lang="en-US" sz="1200" dirty="0"/>
          </a:p>
        </p:txBody>
      </p:sp>
      <p:sp>
        <p:nvSpPr>
          <p:cNvPr id="7" name="TextBox 6"/>
          <p:cNvSpPr txBox="1"/>
          <p:nvPr/>
        </p:nvSpPr>
        <p:spPr>
          <a:xfrm>
            <a:off x="2911761" y="2854135"/>
            <a:ext cx="1219200" cy="276999"/>
          </a:xfrm>
          <a:prstGeom prst="rect">
            <a:avLst/>
          </a:prstGeom>
          <a:noFill/>
        </p:spPr>
        <p:txBody>
          <a:bodyPr wrap="square" rtlCol="0">
            <a:spAutoFit/>
          </a:bodyPr>
          <a:lstStyle/>
          <a:p>
            <a:r>
              <a:rPr lang="en-US" sz="1200" dirty="0" smtClean="0"/>
              <a:t>Peak: $29.20</a:t>
            </a:r>
            <a:endParaRPr lang="en-US" sz="1200" dirty="0"/>
          </a:p>
        </p:txBody>
      </p:sp>
      <p:graphicFrame>
        <p:nvGraphicFramePr>
          <p:cNvPr id="8" name="图示 5"/>
          <p:cNvGraphicFramePr/>
          <p:nvPr>
            <p:extLst>
              <p:ext uri="{D42A27DB-BD31-4B8C-83A1-F6EECF244321}">
                <p14:modId xmlns:p14="http://schemas.microsoft.com/office/powerpoint/2010/main" xmlns="" val="2527996003"/>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06723801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76672"/>
            <a:ext cx="8229600" cy="533400"/>
          </a:xfrm>
        </p:spPr>
        <p:txBody>
          <a:bodyPr>
            <a:noAutofit/>
          </a:bodyPr>
          <a:lstStyle/>
          <a:p>
            <a:pPr algn="l"/>
            <a:r>
              <a:rPr lang="en-US" sz="3200" b="1" dirty="0"/>
              <a:t>5-yr</a:t>
            </a:r>
            <a:r>
              <a:rPr lang="en-US" sz="3200" dirty="0" smtClean="0"/>
              <a:t> </a:t>
            </a:r>
            <a:r>
              <a:rPr lang="en-US" sz="3200" b="1" dirty="0"/>
              <a:t>Moving</a:t>
            </a:r>
            <a:r>
              <a:rPr lang="en-US" sz="3200" dirty="0" smtClean="0"/>
              <a:t> </a:t>
            </a:r>
            <a:r>
              <a:rPr lang="en-US" sz="3200" b="1" dirty="0"/>
              <a:t>Average</a:t>
            </a:r>
            <a:r>
              <a:rPr lang="en-US" sz="3200" dirty="0" smtClean="0"/>
              <a:t> </a:t>
            </a:r>
            <a:r>
              <a:rPr lang="en-US" sz="3200" b="1" dirty="0"/>
              <a:t>at</a:t>
            </a:r>
            <a:r>
              <a:rPr lang="en-US" sz="3200" dirty="0" smtClean="0"/>
              <a:t> </a:t>
            </a:r>
            <a:r>
              <a:rPr lang="en-US" sz="3200" b="1" dirty="0"/>
              <a:t>2</a:t>
            </a:r>
            <a:r>
              <a:rPr lang="en-US" sz="3200" b="1" dirty="0" smtClean="0"/>
              <a:t>0,</a:t>
            </a:r>
            <a:r>
              <a:rPr lang="en-US" sz="3200" dirty="0" smtClean="0"/>
              <a:t> </a:t>
            </a:r>
            <a:r>
              <a:rPr lang="en-US" sz="3200" b="1" dirty="0"/>
              <a:t>200</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39552" y="1123160"/>
            <a:ext cx="7128792" cy="4658794"/>
          </a:xfrm>
        </p:spPr>
      </p:pic>
      <p:sp>
        <p:nvSpPr>
          <p:cNvPr id="6" name="TextBox 5"/>
          <p:cNvSpPr txBox="1"/>
          <p:nvPr/>
        </p:nvSpPr>
        <p:spPr>
          <a:xfrm>
            <a:off x="2555776" y="4503603"/>
            <a:ext cx="1219200" cy="276999"/>
          </a:xfrm>
          <a:prstGeom prst="rect">
            <a:avLst/>
          </a:prstGeom>
          <a:noFill/>
        </p:spPr>
        <p:txBody>
          <a:bodyPr wrap="square" rtlCol="0">
            <a:spAutoFit/>
          </a:bodyPr>
          <a:lstStyle/>
          <a:p>
            <a:r>
              <a:rPr lang="en-US" sz="1200" dirty="0" smtClean="0"/>
              <a:t>Lowest: $11.58</a:t>
            </a:r>
            <a:endParaRPr lang="en-US" sz="1200" dirty="0"/>
          </a:p>
        </p:txBody>
      </p:sp>
      <p:sp>
        <p:nvSpPr>
          <p:cNvPr id="7" name="TextBox 6"/>
          <p:cNvSpPr txBox="1"/>
          <p:nvPr/>
        </p:nvSpPr>
        <p:spPr>
          <a:xfrm>
            <a:off x="4568993" y="2924944"/>
            <a:ext cx="1219200" cy="276999"/>
          </a:xfrm>
          <a:prstGeom prst="rect">
            <a:avLst/>
          </a:prstGeom>
          <a:noFill/>
        </p:spPr>
        <p:txBody>
          <a:bodyPr wrap="square" rtlCol="0">
            <a:spAutoFit/>
          </a:bodyPr>
          <a:lstStyle/>
          <a:p>
            <a:r>
              <a:rPr lang="en-US" sz="1200" dirty="0" smtClean="0"/>
              <a:t>Peak: $28.80</a:t>
            </a:r>
            <a:endParaRPr lang="en-US" sz="1200" dirty="0"/>
          </a:p>
        </p:txBody>
      </p:sp>
      <p:graphicFrame>
        <p:nvGraphicFramePr>
          <p:cNvPr id="11"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51191323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8229600" cy="527858"/>
          </a:xfrm>
        </p:spPr>
        <p:txBody>
          <a:bodyPr>
            <a:noAutofit/>
          </a:bodyPr>
          <a:lstStyle/>
          <a:p>
            <a:pPr algn="l"/>
            <a:r>
              <a:rPr lang="en-US" sz="3200" b="1" dirty="0" err="1" smtClean="0">
                <a:solidFill>
                  <a:schemeClr val="accent2">
                    <a:lumMod val="75000"/>
                  </a:schemeClr>
                </a:solidFill>
              </a:rPr>
              <a:t>RioCan</a:t>
            </a:r>
            <a:r>
              <a:rPr lang="en-US" sz="3200" b="1" dirty="0" smtClean="0">
                <a:solidFill>
                  <a:schemeClr val="accent2">
                    <a:lumMod val="75000"/>
                  </a:schemeClr>
                </a:solidFill>
              </a:rPr>
              <a:t> VS </a:t>
            </a:r>
            <a:r>
              <a:rPr lang="en-US" sz="3200" b="1" dirty="0" err="1" smtClean="0">
                <a:solidFill>
                  <a:schemeClr val="accent2">
                    <a:lumMod val="75000"/>
                  </a:schemeClr>
                </a:solidFill>
              </a:rPr>
              <a:t>iShares</a:t>
            </a:r>
            <a:r>
              <a:rPr lang="en-US" sz="3200" b="1" dirty="0" smtClean="0">
                <a:solidFill>
                  <a:schemeClr val="accent2">
                    <a:lumMod val="75000"/>
                  </a:schemeClr>
                </a:solidFill>
              </a:rPr>
              <a:t> (XRE-T), 5 </a:t>
            </a:r>
            <a:r>
              <a:rPr lang="en-US" sz="3200" b="1" dirty="0" err="1" smtClean="0">
                <a:solidFill>
                  <a:schemeClr val="accent2">
                    <a:lumMod val="75000"/>
                  </a:schemeClr>
                </a:solidFill>
              </a:rPr>
              <a:t>yr</a:t>
            </a:r>
            <a:endParaRPr lang="en-US" sz="3200" b="1" dirty="0">
              <a:solidFill>
                <a:schemeClr val="accent2">
                  <a:lumMod val="75000"/>
                </a:schemeClr>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67544" y="1124745"/>
            <a:ext cx="7632848" cy="4464496"/>
          </a:xfrm>
        </p:spPr>
      </p:pic>
      <p:sp>
        <p:nvSpPr>
          <p:cNvPr id="5" name="TextBox 4"/>
          <p:cNvSpPr txBox="1"/>
          <p:nvPr/>
        </p:nvSpPr>
        <p:spPr>
          <a:xfrm>
            <a:off x="4499992" y="1829535"/>
            <a:ext cx="4267200" cy="369332"/>
          </a:xfrm>
          <a:prstGeom prst="rect">
            <a:avLst/>
          </a:prstGeom>
          <a:noFill/>
        </p:spPr>
        <p:txBody>
          <a:bodyPr wrap="square" rtlCol="0">
            <a:spAutoFit/>
          </a:bodyPr>
          <a:lstStyle/>
          <a:p>
            <a:r>
              <a:rPr lang="en-US" dirty="0" smtClean="0">
                <a:ln>
                  <a:solidFill>
                    <a:srgbClr val="EEECE1">
                      <a:lumMod val="10000"/>
                    </a:srgbClr>
                  </a:solidFill>
                </a:ln>
                <a:solidFill>
                  <a:prstClr val="black"/>
                </a:solidFill>
              </a:rPr>
              <a:t>Consistent with the trend of the Index</a:t>
            </a:r>
            <a:endParaRPr lang="en-US" dirty="0">
              <a:ln>
                <a:solidFill>
                  <a:srgbClr val="EEECE1">
                    <a:lumMod val="10000"/>
                  </a:srgbClr>
                </a:solidFill>
              </a:ln>
              <a:solidFill>
                <a:prstClr val="black"/>
              </a:solidFill>
            </a:endParaRPr>
          </a:p>
        </p:txBody>
      </p:sp>
      <p:graphicFrame>
        <p:nvGraphicFramePr>
          <p:cNvPr id="7"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52658014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8229600" cy="908720"/>
          </a:xfrm>
        </p:spPr>
        <p:txBody>
          <a:bodyPr>
            <a:noAutofit/>
          </a:bodyPr>
          <a:lstStyle/>
          <a:p>
            <a:pPr algn="l"/>
            <a:r>
              <a:rPr lang="en-US" sz="2800" b="1" dirty="0" err="1" smtClean="0">
                <a:solidFill>
                  <a:schemeClr val="accent2">
                    <a:lumMod val="75000"/>
                  </a:schemeClr>
                </a:solidFill>
              </a:rPr>
              <a:t>RioCan</a:t>
            </a:r>
            <a:r>
              <a:rPr lang="en-US" sz="2800" b="1" dirty="0" smtClean="0">
                <a:solidFill>
                  <a:schemeClr val="accent2">
                    <a:lumMod val="75000"/>
                  </a:schemeClr>
                </a:solidFill>
              </a:rPr>
              <a:t> VS </a:t>
            </a:r>
            <a:r>
              <a:rPr lang="en-US" sz="2800" b="1" dirty="0" err="1" smtClean="0">
                <a:solidFill>
                  <a:schemeClr val="accent2">
                    <a:lumMod val="75000"/>
                  </a:schemeClr>
                </a:solidFill>
              </a:rPr>
              <a:t>iShares</a:t>
            </a:r>
            <a:r>
              <a:rPr lang="en-US" sz="2800" b="1" dirty="0" smtClean="0">
                <a:solidFill>
                  <a:schemeClr val="accent2">
                    <a:lumMod val="75000"/>
                  </a:schemeClr>
                </a:solidFill>
              </a:rPr>
              <a:t> (XRE-T), TSX Composite, 1yr</a:t>
            </a:r>
            <a:endParaRPr lang="en-US" sz="2800" b="1" dirty="0">
              <a:solidFill>
                <a:schemeClr val="accent2">
                  <a:lumMod val="75000"/>
                </a:schemeClr>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67544" y="1196752"/>
            <a:ext cx="7056784" cy="4577271"/>
          </a:xfrm>
        </p:spPr>
      </p:pic>
      <p:sp>
        <p:nvSpPr>
          <p:cNvPr id="8" name="TextBox 7"/>
          <p:cNvSpPr txBox="1"/>
          <p:nvPr/>
        </p:nvSpPr>
        <p:spPr>
          <a:xfrm>
            <a:off x="4211960" y="2367767"/>
            <a:ext cx="4267200" cy="369332"/>
          </a:xfrm>
          <a:prstGeom prst="rect">
            <a:avLst/>
          </a:prstGeom>
          <a:noFill/>
        </p:spPr>
        <p:txBody>
          <a:bodyPr wrap="square" rtlCol="0">
            <a:spAutoFit/>
          </a:bodyPr>
          <a:lstStyle/>
          <a:p>
            <a:r>
              <a:rPr lang="en-US" dirty="0" smtClean="0">
                <a:ln>
                  <a:solidFill>
                    <a:srgbClr val="EEECE1">
                      <a:lumMod val="10000"/>
                    </a:srgbClr>
                  </a:solidFill>
                </a:ln>
                <a:solidFill>
                  <a:prstClr val="black"/>
                </a:solidFill>
              </a:rPr>
              <a:t>Consistent with the trend of the Index</a:t>
            </a:r>
            <a:endParaRPr lang="en-US" dirty="0">
              <a:ln>
                <a:solidFill>
                  <a:srgbClr val="EEECE1">
                    <a:lumMod val="10000"/>
                  </a:srgbClr>
                </a:solidFill>
              </a:ln>
              <a:solidFill>
                <a:prstClr val="black"/>
              </a:solidFill>
            </a:endParaRPr>
          </a:p>
        </p:txBody>
      </p:sp>
      <p:graphicFrame>
        <p:nvGraphicFramePr>
          <p:cNvPr id="7"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44224140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1" y="404664"/>
            <a:ext cx="8229600" cy="533400"/>
          </a:xfrm>
        </p:spPr>
        <p:txBody>
          <a:bodyPr>
            <a:noAutofit/>
          </a:bodyPr>
          <a:lstStyle/>
          <a:p>
            <a:pPr algn="l"/>
            <a:r>
              <a:rPr lang="en-US" sz="3200" b="1" dirty="0" err="1" smtClean="0">
                <a:solidFill>
                  <a:schemeClr val="accent2">
                    <a:lumMod val="75000"/>
                  </a:schemeClr>
                </a:solidFill>
              </a:rPr>
              <a:t>RioCan</a:t>
            </a:r>
            <a:r>
              <a:rPr lang="en-US" sz="3200" b="1" dirty="0" smtClean="0">
                <a:solidFill>
                  <a:schemeClr val="accent2">
                    <a:lumMod val="75000"/>
                  </a:schemeClr>
                </a:solidFill>
              </a:rPr>
              <a:t> Max Chart</a:t>
            </a:r>
            <a:endParaRPr lang="en-US" sz="3200" b="1" dirty="0">
              <a:solidFill>
                <a:schemeClr val="accent2">
                  <a:lumMod val="75000"/>
                </a:schemeClr>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7504" y="908720"/>
            <a:ext cx="7721402" cy="4890222"/>
          </a:xfrm>
        </p:spPr>
      </p:pic>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02048574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512" y="2780928"/>
            <a:ext cx="4392488" cy="2880319"/>
          </a:xfrm>
        </p:spPr>
        <p:txBody>
          <a:bodyPr>
            <a:normAutofit/>
          </a:bodyPr>
          <a:lstStyle/>
          <a:p>
            <a:r>
              <a:rPr lang="en-US" b="1" dirty="0"/>
              <a:t>Company </a:t>
            </a:r>
            <a:br>
              <a:rPr lang="en-US" b="1" dirty="0"/>
            </a:br>
            <a:r>
              <a:rPr lang="en-US" b="1" dirty="0" smtClean="0"/>
              <a:t>Overview </a:t>
            </a:r>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520" y="548680"/>
            <a:ext cx="8077200" cy="19669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2636912"/>
            <a:ext cx="3318520" cy="3969060"/>
          </a:xfrm>
          <a:prstGeom prst="rect">
            <a:avLst/>
          </a:prstGeom>
        </p:spPr>
      </p:pic>
    </p:spTree>
    <p:extLst>
      <p:ext uri="{BB962C8B-B14F-4D97-AF65-F5344CB8AC3E}">
        <p14:creationId xmlns:p14="http://schemas.microsoft.com/office/powerpoint/2010/main" xmlns="" val="197153552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504" y="495499"/>
            <a:ext cx="8229600" cy="487362"/>
          </a:xfrm>
        </p:spPr>
        <p:txBody>
          <a:bodyPr>
            <a:normAutofit fontScale="90000"/>
          </a:bodyPr>
          <a:lstStyle/>
          <a:p>
            <a:pPr algn="l"/>
            <a:r>
              <a:rPr lang="en-US" b="1" dirty="0" smtClean="0">
                <a:solidFill>
                  <a:schemeClr val="accent2">
                    <a:lumMod val="75000"/>
                  </a:schemeClr>
                </a:solidFill>
              </a:rPr>
              <a:t>About </a:t>
            </a:r>
            <a:r>
              <a:rPr lang="en-US" b="1" dirty="0" err="1" smtClean="0">
                <a:solidFill>
                  <a:schemeClr val="accent2">
                    <a:lumMod val="75000"/>
                  </a:schemeClr>
                </a:solidFill>
              </a:rPr>
              <a:t>RioCan</a:t>
            </a:r>
            <a:endParaRPr lang="en-US" b="1" dirty="0">
              <a:solidFill>
                <a:schemeClr val="accent2">
                  <a:lumMod val="75000"/>
                </a:schemeClr>
              </a:solidFill>
            </a:endParaRPr>
          </a:p>
        </p:txBody>
      </p:sp>
      <p:sp>
        <p:nvSpPr>
          <p:cNvPr id="3" name="Content Placeholder 2"/>
          <p:cNvSpPr>
            <a:spLocks noGrp="1"/>
          </p:cNvSpPr>
          <p:nvPr>
            <p:ph idx="1"/>
          </p:nvPr>
        </p:nvSpPr>
        <p:spPr>
          <a:xfrm>
            <a:off x="251520" y="980728"/>
            <a:ext cx="8892480" cy="4969768"/>
          </a:xfrm>
          <a:noFill/>
        </p:spPr>
        <p:txBody>
          <a:bodyPr>
            <a:normAutofit fontScale="92500"/>
          </a:bodyPr>
          <a:lstStyle/>
          <a:p>
            <a:pPr>
              <a:lnSpc>
                <a:spcPct val="150000"/>
              </a:lnSpc>
            </a:pPr>
            <a:r>
              <a:rPr lang="en-US" sz="2200" dirty="0" smtClean="0"/>
              <a:t>Canada’s largest REIT exclusively focused on retail real estate</a:t>
            </a:r>
          </a:p>
          <a:p>
            <a:pPr>
              <a:lnSpc>
                <a:spcPct val="150000"/>
              </a:lnSpc>
            </a:pPr>
            <a:r>
              <a:rPr lang="en-US" sz="2200" dirty="0" smtClean="0"/>
              <a:t>A total enterprise  value of approximately $14.3 billion</a:t>
            </a:r>
          </a:p>
          <a:p>
            <a:pPr>
              <a:lnSpc>
                <a:spcPct val="150000"/>
              </a:lnSpc>
            </a:pPr>
            <a:r>
              <a:rPr lang="en-US" sz="2200" dirty="0" smtClean="0"/>
              <a:t>Owns Canada’s largest portfolio of shopping </a:t>
            </a:r>
            <a:r>
              <a:rPr lang="en-US" sz="2200" dirty="0" err="1" smtClean="0"/>
              <a:t>centres</a:t>
            </a:r>
            <a:endParaRPr lang="en-US" sz="2200" dirty="0"/>
          </a:p>
          <a:p>
            <a:pPr>
              <a:lnSpc>
                <a:spcPct val="150000"/>
              </a:lnSpc>
            </a:pPr>
            <a:r>
              <a:rPr lang="en-US" sz="2200" dirty="0" smtClean="0"/>
              <a:t>Owns a number of grocery anchored shopping </a:t>
            </a:r>
            <a:r>
              <a:rPr lang="en-US" sz="2200" dirty="0" err="1" smtClean="0"/>
              <a:t>centres</a:t>
            </a:r>
            <a:r>
              <a:rPr lang="en-US" sz="2200" dirty="0" smtClean="0"/>
              <a:t> in US </a:t>
            </a:r>
          </a:p>
          <a:p>
            <a:pPr>
              <a:lnSpc>
                <a:spcPct val="150000"/>
              </a:lnSpc>
            </a:pPr>
            <a:r>
              <a:rPr lang="en-US" sz="2200" dirty="0" smtClean="0"/>
              <a:t>Focus on major urban markets </a:t>
            </a:r>
          </a:p>
          <a:p>
            <a:pPr>
              <a:lnSpc>
                <a:spcPct val="150000"/>
              </a:lnSpc>
            </a:pPr>
            <a:r>
              <a:rPr lang="en-US" sz="2200" dirty="0" smtClean="0"/>
              <a:t>A number of </a:t>
            </a:r>
            <a:r>
              <a:rPr lang="en-US" sz="2200" dirty="0"/>
              <a:t>7500 tenancies</a:t>
            </a:r>
          </a:p>
          <a:p>
            <a:pPr>
              <a:lnSpc>
                <a:spcPct val="150000"/>
              </a:lnSpc>
            </a:pPr>
            <a:r>
              <a:rPr lang="en-US" sz="2200" dirty="0"/>
              <a:t>No tenant representing more than 4.3% of total rental revenue</a:t>
            </a:r>
          </a:p>
          <a:p>
            <a:pPr>
              <a:lnSpc>
                <a:spcPct val="150000"/>
              </a:lnSpc>
            </a:pPr>
            <a:r>
              <a:rPr lang="en-US" sz="2200" dirty="0"/>
              <a:t>Specific retail assets including new format retail </a:t>
            </a:r>
            <a:r>
              <a:rPr lang="en-US" sz="2200" dirty="0" err="1"/>
              <a:t>centres</a:t>
            </a:r>
            <a:r>
              <a:rPr lang="en-US" sz="2200" dirty="0"/>
              <a:t>, </a:t>
            </a:r>
            <a:r>
              <a:rPr lang="en-US" sz="2200" dirty="0" err="1"/>
              <a:t>neighbourhood</a:t>
            </a:r>
            <a:r>
              <a:rPr lang="en-US" sz="2200" dirty="0"/>
              <a:t> convenience unenclosed </a:t>
            </a:r>
            <a:r>
              <a:rPr lang="en-US" sz="2200" dirty="0" err="1"/>
              <a:t>centres</a:t>
            </a:r>
            <a:r>
              <a:rPr lang="en-US" sz="2200" dirty="0"/>
              <a:t>, enclosed shopping </a:t>
            </a:r>
            <a:r>
              <a:rPr lang="en-US" sz="2200" dirty="0" err="1"/>
              <a:t>centres</a:t>
            </a:r>
            <a:r>
              <a:rPr lang="en-US" sz="2200" dirty="0"/>
              <a:t>, urban retail properties, and outlet shopping </a:t>
            </a:r>
            <a:r>
              <a:rPr lang="en-US" sz="2200" dirty="0" err="1"/>
              <a:t>centres</a:t>
            </a:r>
            <a:endParaRPr lang="en-US" sz="2200" dirty="0"/>
          </a:p>
          <a:p>
            <a:endParaRPr lang="en-US" dirty="0"/>
          </a:p>
        </p:txBody>
      </p:sp>
      <p:sp>
        <p:nvSpPr>
          <p:cNvPr id="5" name="TextBox 4"/>
          <p:cNvSpPr txBox="1"/>
          <p:nvPr/>
        </p:nvSpPr>
        <p:spPr>
          <a:xfrm>
            <a:off x="4644008" y="548680"/>
            <a:ext cx="4343400" cy="381000"/>
          </a:xfrm>
          <a:prstGeom prst="rect">
            <a:avLst/>
          </a:prstGeom>
          <a:noFill/>
        </p:spPr>
        <p:txBody>
          <a:bodyPr wrap="square" rtlCol="0">
            <a:spAutoFit/>
          </a:bodyPr>
          <a:lstStyle/>
          <a:p>
            <a:r>
              <a:rPr lang="en-US" b="1" i="1" dirty="0" smtClean="0">
                <a:solidFill>
                  <a:schemeClr val="accent2">
                    <a:lumMod val="75000"/>
                  </a:schemeClr>
                </a:solidFill>
              </a:rPr>
              <a:t>As at December 31, 2012</a:t>
            </a:r>
            <a:endParaRPr lang="en-US" b="1" i="1" dirty="0">
              <a:solidFill>
                <a:schemeClr val="accent2">
                  <a:lumMod val="75000"/>
                </a:schemeClr>
              </a:solidFill>
            </a:endParaRPr>
          </a:p>
        </p:txBody>
      </p:sp>
      <p:graphicFrame>
        <p:nvGraphicFramePr>
          <p:cNvPr id="7"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269755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66800"/>
          </a:xfrm>
        </p:spPr>
        <p:txBody>
          <a:bodyPr/>
          <a:lstStyle/>
          <a:p>
            <a:r>
              <a:rPr lang="en-CA" dirty="0" smtClean="0"/>
              <a:t>REIT vs. Corporations</a:t>
            </a:r>
            <a:endParaRPr lang="en-CA" dirty="0"/>
          </a:p>
        </p:txBody>
      </p:sp>
      <p:pic>
        <p:nvPicPr>
          <p:cNvPr id="7170" name="Picture 2" descr="C:\Users\MATTHEW_ACER\Desktop\REITvsCorp1.PNG"/>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b="32076"/>
          <a:stretch/>
        </p:blipFill>
        <p:spPr bwMode="auto">
          <a:xfrm>
            <a:off x="539552" y="908720"/>
            <a:ext cx="7416824" cy="5027409"/>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97250031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04664"/>
            <a:ext cx="8229600" cy="563562"/>
          </a:xfrm>
        </p:spPr>
        <p:txBody>
          <a:bodyPr>
            <a:normAutofit fontScale="90000"/>
          </a:bodyPr>
          <a:lstStyle/>
          <a:p>
            <a:pPr algn="l"/>
            <a:r>
              <a:rPr lang="en-US" b="1" dirty="0" smtClean="0">
                <a:solidFill>
                  <a:schemeClr val="accent2">
                    <a:lumMod val="75000"/>
                  </a:schemeClr>
                </a:solidFill>
              </a:rPr>
              <a:t>2012 Highlights</a:t>
            </a:r>
            <a:endParaRPr lang="en-US" b="1" dirty="0">
              <a:solidFill>
                <a:schemeClr val="accent2">
                  <a:lumMod val="75000"/>
                </a:schemeClr>
              </a:solidFill>
            </a:endParaRPr>
          </a:p>
        </p:txBody>
      </p:sp>
      <p:sp>
        <p:nvSpPr>
          <p:cNvPr id="3" name="Content Placeholder 2"/>
          <p:cNvSpPr>
            <a:spLocks noGrp="1"/>
          </p:cNvSpPr>
          <p:nvPr>
            <p:ph idx="1"/>
          </p:nvPr>
        </p:nvSpPr>
        <p:spPr>
          <a:xfrm>
            <a:off x="0" y="914400"/>
            <a:ext cx="9144000" cy="5943600"/>
          </a:xfrm>
        </p:spPr>
        <p:txBody>
          <a:bodyPr>
            <a:normAutofit/>
          </a:bodyPr>
          <a:lstStyle/>
          <a:p>
            <a:r>
              <a:rPr lang="en-US" dirty="0" err="1" smtClean="0"/>
              <a:t>RioCan</a:t>
            </a:r>
            <a:r>
              <a:rPr lang="en-US" dirty="0" smtClean="0"/>
              <a:t> completed 43 income property acquisitions totaling $926 million</a:t>
            </a:r>
          </a:p>
          <a:p>
            <a:pPr lvl="1">
              <a:buFont typeface="Arial" pitchFamily="34" charset="0"/>
              <a:buChar char="•"/>
            </a:pPr>
            <a:r>
              <a:rPr lang="en-US" sz="1800" dirty="0" smtClean="0">
                <a:solidFill>
                  <a:schemeClr val="tx1"/>
                </a:solidFill>
              </a:rPr>
              <a:t>An increase of 7.6% in Net Leasable Assets over 2011</a:t>
            </a:r>
            <a:endParaRPr lang="en-US" sz="2000" dirty="0" smtClean="0"/>
          </a:p>
          <a:p>
            <a:r>
              <a:rPr lang="en-US" dirty="0" err="1"/>
              <a:t>RioCan</a:t>
            </a:r>
            <a:r>
              <a:rPr lang="en-US" dirty="0"/>
              <a:t> raised $531 million of equity </a:t>
            </a:r>
          </a:p>
          <a:p>
            <a:pPr lvl="1">
              <a:buFont typeface="Arial" pitchFamily="34" charset="0"/>
              <a:buChar char="•"/>
            </a:pPr>
            <a:r>
              <a:rPr lang="en-US" sz="1800" dirty="0" smtClean="0">
                <a:solidFill>
                  <a:schemeClr val="tx1"/>
                </a:solidFill>
              </a:rPr>
              <a:t>$423 million through the issuance of equity in offerings</a:t>
            </a:r>
          </a:p>
          <a:p>
            <a:pPr lvl="1">
              <a:buFont typeface="Arial" pitchFamily="34" charset="0"/>
              <a:buChar char="•"/>
            </a:pPr>
            <a:r>
              <a:rPr lang="en-US" sz="1800" dirty="0" smtClean="0">
                <a:solidFill>
                  <a:schemeClr val="tx1"/>
                </a:solidFill>
              </a:rPr>
              <a:t>$108 million through the common Unit DRIP program </a:t>
            </a:r>
          </a:p>
          <a:p>
            <a:r>
              <a:rPr lang="en-US" dirty="0" err="1" smtClean="0"/>
              <a:t>RioCan</a:t>
            </a:r>
            <a:r>
              <a:rPr lang="en-US" dirty="0" smtClean="0"/>
              <a:t> announced an increase to its monthly distribution to 11.75 cents per unit, starting in January 2013</a:t>
            </a:r>
          </a:p>
          <a:p>
            <a:r>
              <a:rPr lang="en-US" dirty="0" smtClean="0"/>
              <a:t>Occupancy for the portfolio was 97.4% and rental rate increases continued to be positive</a:t>
            </a:r>
          </a:p>
          <a:p>
            <a:endParaRPr lang="en-US" dirty="0" smtClean="0"/>
          </a:p>
          <a:p>
            <a:endParaRPr lang="en-US" dirty="0" smtClean="0"/>
          </a:p>
          <a:p>
            <a:endParaRPr lang="en-US" dirty="0"/>
          </a:p>
        </p:txBody>
      </p:sp>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18022016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8229600" cy="563562"/>
          </a:xfrm>
        </p:spPr>
        <p:txBody>
          <a:bodyPr>
            <a:normAutofit fontScale="90000"/>
          </a:bodyPr>
          <a:lstStyle/>
          <a:p>
            <a:pPr algn="l"/>
            <a:r>
              <a:rPr lang="en-US" b="1" dirty="0" smtClean="0">
                <a:solidFill>
                  <a:schemeClr val="accent2">
                    <a:lumMod val="75000"/>
                  </a:schemeClr>
                </a:solidFill>
              </a:rPr>
              <a:t>Trust Overview-News</a:t>
            </a:r>
            <a:endParaRPr lang="en-US" b="1" dirty="0">
              <a:solidFill>
                <a:schemeClr val="accent2">
                  <a:lumMod val="75000"/>
                </a:schemeClr>
              </a:solidFill>
            </a:endParaRPr>
          </a:p>
        </p:txBody>
      </p:sp>
      <p:sp>
        <p:nvSpPr>
          <p:cNvPr id="3" name="Content Placeholder 2"/>
          <p:cNvSpPr>
            <a:spLocks noGrp="1"/>
          </p:cNvSpPr>
          <p:nvPr>
            <p:ph idx="1"/>
          </p:nvPr>
        </p:nvSpPr>
        <p:spPr>
          <a:xfrm>
            <a:off x="251520" y="764704"/>
            <a:ext cx="8892480" cy="5780112"/>
          </a:xfrm>
        </p:spPr>
        <p:txBody>
          <a:bodyPr>
            <a:normAutofit/>
          </a:bodyPr>
          <a:lstStyle/>
          <a:p>
            <a:pPr>
              <a:lnSpc>
                <a:spcPct val="150000"/>
              </a:lnSpc>
              <a:spcBef>
                <a:spcPts val="200"/>
              </a:spcBef>
              <a:buFont typeface="Wingdings" pitchFamily="2" charset="2"/>
              <a:buChar char="l"/>
            </a:pPr>
            <a:r>
              <a:rPr lang="en-US" sz="2000" dirty="0" smtClean="0"/>
              <a:t>02/15/13: announcement of 11.75 cents per unit in distribution for the month of February</a:t>
            </a:r>
          </a:p>
          <a:p>
            <a:pPr>
              <a:lnSpc>
                <a:spcPct val="150000"/>
              </a:lnSpc>
              <a:spcBef>
                <a:spcPts val="200"/>
              </a:spcBef>
              <a:buFont typeface="Wingdings" pitchFamily="2" charset="2"/>
              <a:buChar char="l"/>
            </a:pPr>
            <a:r>
              <a:rPr lang="en-US" sz="2000" dirty="0" smtClean="0"/>
              <a:t>02/08/13: sale  all of 9.4 million shares of cedar</a:t>
            </a:r>
          </a:p>
          <a:p>
            <a:pPr>
              <a:lnSpc>
                <a:spcPct val="150000"/>
              </a:lnSpc>
              <a:spcBef>
                <a:spcPts val="200"/>
              </a:spcBef>
              <a:buFont typeface="Wingdings" pitchFamily="2" charset="2"/>
              <a:buChar char="l"/>
            </a:pPr>
            <a:r>
              <a:rPr lang="en-US" sz="2000" dirty="0" smtClean="0"/>
              <a:t>01/15/13: announcement of 11.75 cents per unit in distribution for the month of January</a:t>
            </a:r>
          </a:p>
          <a:p>
            <a:pPr>
              <a:lnSpc>
                <a:spcPct val="150000"/>
              </a:lnSpc>
              <a:spcBef>
                <a:spcPts val="200"/>
              </a:spcBef>
              <a:buFont typeface="Wingdings" pitchFamily="2" charset="2"/>
              <a:buChar char="l"/>
            </a:pPr>
            <a:r>
              <a:rPr lang="en-US" sz="2000" dirty="0" smtClean="0"/>
              <a:t>12/17/12: $0.328125 per preferred unit, Series A and $0.29375 per preferred unit, Series C, for the quarter ending December 31, 2012</a:t>
            </a:r>
          </a:p>
          <a:p>
            <a:pPr>
              <a:lnSpc>
                <a:spcPct val="150000"/>
              </a:lnSpc>
              <a:spcBef>
                <a:spcPts val="200"/>
              </a:spcBef>
              <a:buFont typeface="Wingdings" pitchFamily="2" charset="2"/>
              <a:buChar char="l"/>
            </a:pPr>
            <a:r>
              <a:rPr lang="en-US" sz="2000" dirty="0" smtClean="0"/>
              <a:t>12/12/12: announcement of 11.5 cents per unit in distribution for the month of December </a:t>
            </a:r>
          </a:p>
          <a:p>
            <a:pPr>
              <a:lnSpc>
                <a:spcPct val="150000"/>
              </a:lnSpc>
              <a:spcBef>
                <a:spcPts val="200"/>
              </a:spcBef>
              <a:buFont typeface="Wingdings" pitchFamily="2" charset="2"/>
              <a:buChar char="l"/>
            </a:pPr>
            <a:r>
              <a:rPr lang="en-US" sz="2000" dirty="0" smtClean="0"/>
              <a:t>12/12/12: completed issuance of $250 million principal amount of Series R senior unsecured debentures</a:t>
            </a:r>
          </a:p>
        </p:txBody>
      </p:sp>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5165549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1817"/>
            <a:ext cx="8229600" cy="639762"/>
          </a:xfrm>
        </p:spPr>
        <p:txBody>
          <a:bodyPr>
            <a:normAutofit fontScale="90000"/>
          </a:bodyPr>
          <a:lstStyle/>
          <a:p>
            <a:pPr algn="l"/>
            <a:r>
              <a:rPr lang="en-US" b="1" dirty="0" smtClean="0">
                <a:solidFill>
                  <a:schemeClr val="accent2">
                    <a:lumMod val="75000"/>
                  </a:schemeClr>
                </a:solidFill>
              </a:rPr>
              <a:t>Geographic Diversification </a:t>
            </a:r>
            <a:endParaRPr lang="en-US" b="1" dirty="0">
              <a:solidFill>
                <a:schemeClr val="accent2">
                  <a:lumMod val="75000"/>
                </a:schemeClr>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1700808"/>
            <a:ext cx="9144000" cy="4267200"/>
          </a:xfrm>
        </p:spPr>
      </p:pic>
      <p:sp>
        <p:nvSpPr>
          <p:cNvPr id="7" name="TextBox 6"/>
          <p:cNvSpPr txBox="1"/>
          <p:nvPr/>
        </p:nvSpPr>
        <p:spPr>
          <a:xfrm>
            <a:off x="4644008" y="1078624"/>
            <a:ext cx="4343400" cy="381000"/>
          </a:xfrm>
          <a:prstGeom prst="rect">
            <a:avLst/>
          </a:prstGeom>
          <a:noFill/>
        </p:spPr>
        <p:txBody>
          <a:bodyPr wrap="square" rtlCol="0">
            <a:spAutoFit/>
          </a:bodyPr>
          <a:lstStyle/>
          <a:p>
            <a:r>
              <a:rPr lang="en-US" b="1" i="1" dirty="0" smtClean="0">
                <a:solidFill>
                  <a:schemeClr val="accent2">
                    <a:lumMod val="75000"/>
                  </a:schemeClr>
                </a:solidFill>
              </a:rPr>
              <a:t>As at December 31, 2012</a:t>
            </a:r>
            <a:endParaRPr lang="en-US" b="1" i="1" dirty="0">
              <a:solidFill>
                <a:schemeClr val="accent2">
                  <a:lumMod val="75000"/>
                </a:schemeClr>
              </a:solidFill>
            </a:endParaRPr>
          </a:p>
        </p:txBody>
      </p:sp>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61430457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0688"/>
          </a:xfrm>
          <a:solidFill>
            <a:schemeClr val="bg1"/>
          </a:solidFill>
          <a:effectLst>
            <a:outerShdw blurRad="50800" dist="50800" dir="5400000" algn="ctr" rotWithShape="0">
              <a:schemeClr val="bg1"/>
            </a:outerShdw>
          </a:effectLst>
        </p:spPr>
        <p:txBody>
          <a:bodyPr>
            <a:normAutofit/>
          </a:bodyPr>
          <a:lstStyle/>
          <a:p>
            <a:pPr algn="l"/>
            <a:r>
              <a:rPr lang="en-US" sz="3200" b="1" dirty="0" smtClean="0">
                <a:solidFill>
                  <a:schemeClr val="accent2">
                    <a:lumMod val="75000"/>
                  </a:schemeClr>
                </a:solidFill>
              </a:rPr>
              <a:t>Property Ownership by Geographic Area</a:t>
            </a:r>
            <a:endParaRPr lang="en-US" sz="3200"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8256" y="620688"/>
            <a:ext cx="9144000" cy="5486400"/>
          </a:xfrm>
        </p:spPr>
      </p:pic>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77800233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59" y="345158"/>
            <a:ext cx="8229600" cy="563562"/>
          </a:xfrm>
        </p:spPr>
        <p:txBody>
          <a:bodyPr>
            <a:normAutofit fontScale="90000"/>
          </a:bodyPr>
          <a:lstStyle/>
          <a:p>
            <a:pPr algn="l"/>
            <a:r>
              <a:rPr lang="en-US" b="1" dirty="0" smtClean="0">
                <a:solidFill>
                  <a:schemeClr val="accent2">
                    <a:lumMod val="75000"/>
                  </a:schemeClr>
                </a:solidFill>
              </a:rPr>
              <a:t>Six High Growth Markets</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1017240"/>
            <a:ext cx="9144000" cy="4572000"/>
          </a:xfrm>
        </p:spPr>
      </p:pic>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17943317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2738"/>
            <a:ext cx="8229600" cy="563562"/>
          </a:xfrm>
        </p:spPr>
        <p:txBody>
          <a:bodyPr>
            <a:normAutofit fontScale="90000"/>
          </a:bodyPr>
          <a:lstStyle/>
          <a:p>
            <a:pPr algn="l"/>
            <a:r>
              <a:rPr lang="en-US" b="1" dirty="0" smtClean="0">
                <a:solidFill>
                  <a:schemeClr val="accent2">
                    <a:lumMod val="75000"/>
                  </a:schemeClr>
                </a:solidFill>
              </a:rPr>
              <a:t>Top Ten Tenants</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876300"/>
            <a:ext cx="9144000" cy="5029200"/>
          </a:xfrm>
        </p:spPr>
      </p:pic>
      <p:sp>
        <p:nvSpPr>
          <p:cNvPr id="5" name="TextBox 4"/>
          <p:cNvSpPr txBox="1"/>
          <p:nvPr/>
        </p:nvSpPr>
        <p:spPr>
          <a:xfrm>
            <a:off x="4139952" y="495300"/>
            <a:ext cx="4343400" cy="381000"/>
          </a:xfrm>
          <a:prstGeom prst="rect">
            <a:avLst/>
          </a:prstGeom>
          <a:noFill/>
        </p:spPr>
        <p:txBody>
          <a:bodyPr wrap="square" rtlCol="0">
            <a:spAutoFit/>
          </a:bodyPr>
          <a:lstStyle/>
          <a:p>
            <a:r>
              <a:rPr lang="en-US" b="1" i="1" dirty="0" smtClean="0">
                <a:solidFill>
                  <a:schemeClr val="accent2">
                    <a:lumMod val="75000"/>
                  </a:schemeClr>
                </a:solidFill>
              </a:rPr>
              <a:t>As at December 31, 2012</a:t>
            </a:r>
            <a:endParaRPr lang="en-US" b="1" i="1" dirty="0">
              <a:solidFill>
                <a:schemeClr val="accent2">
                  <a:lumMod val="75000"/>
                </a:schemeClr>
              </a:solidFill>
            </a:endParaRPr>
          </a:p>
        </p:txBody>
      </p:sp>
      <p:graphicFrame>
        <p:nvGraphicFramePr>
          <p:cNvPr id="6"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23352808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9120"/>
            <a:ext cx="8229600" cy="609600"/>
          </a:xfrm>
        </p:spPr>
        <p:txBody>
          <a:bodyPr>
            <a:normAutofit fontScale="90000"/>
          </a:bodyPr>
          <a:lstStyle/>
          <a:p>
            <a:pPr algn="l"/>
            <a:r>
              <a:rPr lang="en-US" b="1" dirty="0" smtClean="0">
                <a:solidFill>
                  <a:schemeClr val="accent2">
                    <a:lumMod val="75000"/>
                  </a:schemeClr>
                </a:solidFill>
              </a:rPr>
              <a:t>Property: Canadian Portfolio</a:t>
            </a:r>
            <a:endParaRPr lang="en-US" b="1" dirty="0">
              <a:solidFill>
                <a:schemeClr val="accent2">
                  <a:lumMod val="75000"/>
                </a:schemeClr>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04800" y="980728"/>
            <a:ext cx="8839200" cy="4952999"/>
          </a:xfrm>
        </p:spPr>
      </p:pic>
      <p:graphicFrame>
        <p:nvGraphicFramePr>
          <p:cNvPr id="4"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53642935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9120"/>
            <a:ext cx="8229600" cy="609600"/>
          </a:xfrm>
        </p:spPr>
        <p:txBody>
          <a:bodyPr>
            <a:normAutofit fontScale="90000"/>
          </a:bodyPr>
          <a:lstStyle/>
          <a:p>
            <a:pPr algn="l"/>
            <a:r>
              <a:rPr lang="en-US" b="1" dirty="0" smtClean="0"/>
              <a:t>Property: Canadian Portfolio</a:t>
            </a: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908720"/>
            <a:ext cx="9144000" cy="5105399"/>
          </a:xfrm>
        </p:spPr>
      </p:pic>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8127829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9120"/>
            <a:ext cx="8229600" cy="609600"/>
          </a:xfrm>
        </p:spPr>
        <p:txBody>
          <a:bodyPr>
            <a:normAutofit fontScale="90000"/>
          </a:bodyPr>
          <a:lstStyle/>
          <a:p>
            <a:pPr algn="l"/>
            <a:r>
              <a:rPr lang="en-US" b="1" dirty="0" smtClean="0">
                <a:solidFill>
                  <a:schemeClr val="accent2">
                    <a:lumMod val="75000"/>
                  </a:schemeClr>
                </a:solidFill>
              </a:rPr>
              <a:t>Property: US Portfolio</a:t>
            </a:r>
            <a:endParaRPr lang="en-US" b="1" dirty="0">
              <a:solidFill>
                <a:schemeClr val="accent2">
                  <a:lumMod val="75000"/>
                </a:schemeClr>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2400" y="908720"/>
            <a:ext cx="8991600" cy="5029200"/>
          </a:xfrm>
        </p:spPr>
      </p:pic>
      <p:graphicFrame>
        <p:nvGraphicFramePr>
          <p:cNvPr id="4"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77098680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0" y="260648"/>
            <a:ext cx="8229600" cy="639762"/>
          </a:xfrm>
        </p:spPr>
        <p:txBody>
          <a:bodyPr>
            <a:noAutofit/>
          </a:bodyPr>
          <a:lstStyle/>
          <a:p>
            <a:pPr algn="l"/>
            <a:r>
              <a:rPr lang="en-US" sz="4000" b="1" dirty="0" smtClean="0">
                <a:solidFill>
                  <a:schemeClr val="accent2">
                    <a:lumMod val="75000"/>
                  </a:schemeClr>
                </a:solidFill>
              </a:rPr>
              <a:t>Capital Structure</a:t>
            </a:r>
            <a:endParaRPr lang="en-US" sz="4000"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836712"/>
            <a:ext cx="9143999" cy="5184576"/>
          </a:xfrm>
        </p:spPr>
      </p:pic>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341568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6672"/>
            <a:ext cx="8229600" cy="1066800"/>
          </a:xfrm>
        </p:spPr>
        <p:txBody>
          <a:bodyPr/>
          <a:lstStyle/>
          <a:p>
            <a:r>
              <a:rPr lang="en-CA" dirty="0" smtClean="0"/>
              <a:t>REIT vs. Corporations</a:t>
            </a:r>
            <a:endParaRPr lang="en-CA" dirty="0"/>
          </a:p>
        </p:txBody>
      </p:sp>
      <p:pic>
        <p:nvPicPr>
          <p:cNvPr id="7170" name="Picture 2" descr="C:\Users\MATTHEW_ACER\Desktop\REITvsCorp1.PNG"/>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t="66739" b="-4091"/>
          <a:stretch/>
        </p:blipFill>
        <p:spPr bwMode="auto">
          <a:xfrm>
            <a:off x="395536" y="1412776"/>
            <a:ext cx="8208912" cy="3160791"/>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54326758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958"/>
            <a:ext cx="8229600" cy="639762"/>
          </a:xfrm>
        </p:spPr>
        <p:txBody>
          <a:bodyPr>
            <a:normAutofit fontScale="90000"/>
          </a:bodyPr>
          <a:lstStyle/>
          <a:p>
            <a:pPr algn="l"/>
            <a:r>
              <a:rPr lang="en-US" sz="4000" b="1" dirty="0" smtClean="0">
                <a:solidFill>
                  <a:schemeClr val="accent2">
                    <a:lumMod val="75000"/>
                  </a:schemeClr>
                </a:solidFill>
              </a:rPr>
              <a:t>Capital Structure</a:t>
            </a:r>
            <a:endParaRPr lang="en-US" sz="4000" b="1" dirty="0">
              <a:solidFill>
                <a:schemeClr val="accent2">
                  <a:lumMod val="75000"/>
                </a:schemeClr>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79512" y="1988840"/>
            <a:ext cx="8839200" cy="3429000"/>
          </a:xfrm>
        </p:spPr>
      </p:pic>
      <p:graphicFrame>
        <p:nvGraphicFramePr>
          <p:cNvPr id="7" name="Table 6"/>
          <p:cNvGraphicFramePr>
            <a:graphicFrameLocks noGrp="1"/>
          </p:cNvGraphicFramePr>
          <p:nvPr>
            <p:extLst>
              <p:ext uri="{D42A27DB-BD31-4B8C-83A1-F6EECF244321}">
                <p14:modId xmlns:p14="http://schemas.microsoft.com/office/powerpoint/2010/main" xmlns="" val="3909965886"/>
              </p:ext>
            </p:extLst>
          </p:nvPr>
        </p:nvGraphicFramePr>
        <p:xfrm>
          <a:off x="5691093" y="1628800"/>
          <a:ext cx="3429000" cy="751840"/>
        </p:xfrm>
        <a:graphic>
          <a:graphicData uri="http://schemas.openxmlformats.org/drawingml/2006/table">
            <a:tbl>
              <a:tblPr firstRow="1" bandRow="1">
                <a:tableStyleId>{793D81CF-94F2-401A-BA57-92F5A7B2D0C5}</a:tableStyleId>
              </a:tblPr>
              <a:tblGrid>
                <a:gridCol w="1714500"/>
                <a:gridCol w="1714500"/>
              </a:tblGrid>
              <a:tr h="751840">
                <a:tc>
                  <a:txBody>
                    <a:bodyPr/>
                    <a:lstStyle/>
                    <a:p>
                      <a:r>
                        <a:rPr lang="en-US" dirty="0" smtClean="0"/>
                        <a:t>December</a:t>
                      </a:r>
                      <a:r>
                        <a:rPr lang="en-US" baseline="0" dirty="0" smtClean="0"/>
                        <a:t> 31, 2012</a:t>
                      </a:r>
                      <a:endParaRPr lang="en-US" dirty="0"/>
                    </a:p>
                  </a:txBody>
                  <a:tcPr/>
                </a:tc>
                <a:tc>
                  <a:txBody>
                    <a:bodyPr/>
                    <a:lstStyle/>
                    <a:p>
                      <a:r>
                        <a:rPr lang="en-US" dirty="0" smtClean="0"/>
                        <a:t>December</a:t>
                      </a:r>
                      <a:r>
                        <a:rPr lang="en-US" baseline="0" dirty="0" smtClean="0"/>
                        <a:t> 31, 2011</a:t>
                      </a:r>
                      <a:endParaRPr lang="en-US" dirty="0"/>
                    </a:p>
                  </a:txBody>
                  <a:tcPr/>
                </a:tc>
              </a:tr>
            </a:tbl>
          </a:graphicData>
        </a:graphic>
      </p:graphicFrame>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06723984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59" y="340966"/>
            <a:ext cx="8229600" cy="639762"/>
          </a:xfrm>
        </p:spPr>
        <p:txBody>
          <a:bodyPr>
            <a:normAutofit fontScale="90000"/>
          </a:bodyPr>
          <a:lstStyle/>
          <a:p>
            <a:pPr algn="l"/>
            <a:r>
              <a:rPr lang="en-US" b="1" dirty="0" smtClean="0">
                <a:solidFill>
                  <a:schemeClr val="accent2">
                    <a:lumMod val="75000"/>
                  </a:schemeClr>
                </a:solidFill>
              </a:rPr>
              <a:t>Convertible Debentures</a:t>
            </a:r>
            <a:endParaRPr lang="en-US" b="1" dirty="0">
              <a:solidFill>
                <a:schemeClr val="accent2">
                  <a:lumMod val="75000"/>
                </a:schemeClr>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28600" y="1052736"/>
            <a:ext cx="8763000" cy="3672408"/>
          </a:xfrm>
        </p:spPr>
      </p:pic>
      <p:sp>
        <p:nvSpPr>
          <p:cNvPr id="8" name="TextBox 7"/>
          <p:cNvSpPr txBox="1"/>
          <p:nvPr/>
        </p:nvSpPr>
        <p:spPr>
          <a:xfrm>
            <a:off x="228600" y="4941168"/>
            <a:ext cx="8610600" cy="923330"/>
          </a:xfrm>
          <a:prstGeom prst="rect">
            <a:avLst/>
          </a:prstGeom>
          <a:noFill/>
        </p:spPr>
        <p:txBody>
          <a:bodyPr wrap="square" rtlCol="0">
            <a:spAutoFit/>
          </a:bodyPr>
          <a:lstStyle/>
          <a:p>
            <a:r>
              <a:rPr lang="en-US" dirty="0" err="1" smtClean="0"/>
              <a:t>RioCan</a:t>
            </a:r>
            <a:r>
              <a:rPr lang="en-US" dirty="0" smtClean="0"/>
              <a:t> has  the right to Convert Series I debentures to mortgage debt, with 60% leverage limit, minimum book equity and interest coverage ratio would be eliminated for those debentures.</a:t>
            </a:r>
            <a:endParaRPr lang="en-US" dirty="0"/>
          </a:p>
        </p:txBody>
      </p:sp>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07196457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9144000" cy="609600"/>
          </a:xfrm>
          <a:solidFill>
            <a:schemeClr val="bg1"/>
          </a:solidFill>
        </p:spPr>
        <p:txBody>
          <a:bodyPr>
            <a:normAutofit fontScale="90000"/>
          </a:bodyPr>
          <a:lstStyle/>
          <a:p>
            <a:pPr algn="l"/>
            <a:r>
              <a:rPr lang="en-US" b="1" dirty="0" smtClean="0">
                <a:solidFill>
                  <a:schemeClr val="accent2">
                    <a:lumMod val="75000"/>
                  </a:schemeClr>
                </a:solidFill>
              </a:rPr>
              <a:t>Acquisition During 2012</a:t>
            </a:r>
            <a:endParaRPr lang="en-US" b="1" dirty="0">
              <a:solidFill>
                <a:schemeClr val="accent2">
                  <a:lumMod val="75000"/>
                </a:scheme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1856006394"/>
              </p:ext>
            </p:extLst>
          </p:nvPr>
        </p:nvGraphicFramePr>
        <p:xfrm>
          <a:off x="0" y="1052736"/>
          <a:ext cx="9036497" cy="5634973"/>
        </p:xfrm>
        <a:graphic>
          <a:graphicData uri="http://schemas.openxmlformats.org/drawingml/2006/table">
            <a:tbl>
              <a:tblPr firstRow="1" bandRow="1">
                <a:tableStyleId>{073A0DAA-6AF3-43AB-8588-CEC1D06C72B9}</a:tableStyleId>
              </a:tblPr>
              <a:tblGrid>
                <a:gridCol w="2592288"/>
                <a:gridCol w="936104"/>
                <a:gridCol w="1008220"/>
                <a:gridCol w="1487719"/>
                <a:gridCol w="1506083"/>
                <a:gridCol w="1506083"/>
              </a:tblGrid>
              <a:tr h="651653">
                <a:tc>
                  <a:txBody>
                    <a:bodyPr/>
                    <a:lstStyle/>
                    <a:p>
                      <a:r>
                        <a:rPr lang="en-US" dirty="0" smtClean="0"/>
                        <a:t>Property</a:t>
                      </a:r>
                      <a:r>
                        <a:rPr lang="en-US" baseline="0" dirty="0" smtClean="0"/>
                        <a:t> Name &amp; Location</a:t>
                      </a:r>
                      <a:endParaRPr lang="en-US" dirty="0"/>
                    </a:p>
                  </a:txBody>
                  <a:tcPr/>
                </a:tc>
                <a:tc>
                  <a:txBody>
                    <a:bodyPr/>
                    <a:lstStyle/>
                    <a:p>
                      <a:r>
                        <a:rPr lang="en-US" dirty="0" smtClean="0"/>
                        <a:t>Quarter</a:t>
                      </a:r>
                      <a:endParaRPr lang="en-US" dirty="0"/>
                    </a:p>
                  </a:txBody>
                  <a:tcPr/>
                </a:tc>
                <a:tc>
                  <a:txBody>
                    <a:bodyPr/>
                    <a:lstStyle/>
                    <a:p>
                      <a:r>
                        <a:rPr lang="en-US" dirty="0" smtClean="0"/>
                        <a:t>NLA</a:t>
                      </a:r>
                      <a:r>
                        <a:rPr lang="en-US" baseline="0" dirty="0" smtClean="0"/>
                        <a:t> (</a:t>
                      </a:r>
                      <a:r>
                        <a:rPr lang="en-US" baseline="0" dirty="0" err="1" smtClean="0"/>
                        <a:t>Sq.ft</a:t>
                      </a:r>
                      <a:r>
                        <a:rPr lang="en-US" baseline="0" dirty="0" smtClean="0"/>
                        <a:t>.)</a:t>
                      </a:r>
                      <a:endParaRPr lang="en-US" dirty="0"/>
                    </a:p>
                  </a:txBody>
                  <a:tcPr/>
                </a:tc>
                <a:tc>
                  <a:txBody>
                    <a:bodyPr/>
                    <a:lstStyle/>
                    <a:p>
                      <a:r>
                        <a:rPr lang="en-US" dirty="0" smtClean="0"/>
                        <a:t>Ownership</a:t>
                      </a:r>
                      <a:r>
                        <a:rPr lang="en-US" baseline="0" dirty="0" smtClean="0"/>
                        <a:t> Interest</a:t>
                      </a:r>
                      <a:endParaRPr lang="en-US" dirty="0"/>
                    </a:p>
                  </a:txBody>
                  <a:tcPr/>
                </a:tc>
                <a:tc>
                  <a:txBody>
                    <a:bodyPr/>
                    <a:lstStyle/>
                    <a:p>
                      <a:r>
                        <a:rPr lang="en-US" dirty="0" smtClean="0"/>
                        <a:t>Cap Rate</a:t>
                      </a:r>
                      <a:endParaRPr lang="en-US" dirty="0"/>
                    </a:p>
                  </a:txBody>
                  <a:tcPr/>
                </a:tc>
                <a:tc>
                  <a:txBody>
                    <a:bodyPr/>
                    <a:lstStyle/>
                    <a:p>
                      <a:r>
                        <a:rPr lang="en-US" dirty="0" smtClean="0"/>
                        <a:t>Purchase</a:t>
                      </a:r>
                      <a:r>
                        <a:rPr lang="en-US" baseline="0" dirty="0" smtClean="0"/>
                        <a:t> Price ($M)</a:t>
                      </a:r>
                      <a:endParaRPr lang="en-US" dirty="0"/>
                    </a:p>
                  </a:txBody>
                  <a:tcPr/>
                </a:tc>
              </a:tr>
              <a:tr h="589590">
                <a:tc>
                  <a:txBody>
                    <a:bodyPr/>
                    <a:lstStyle/>
                    <a:p>
                      <a:r>
                        <a:rPr lang="en-US" sz="1600" dirty="0" smtClean="0"/>
                        <a:t>Westgate</a:t>
                      </a:r>
                      <a:r>
                        <a:rPr lang="en-US" sz="1600" baseline="0" dirty="0" smtClean="0"/>
                        <a:t> Shopping Centre, Ottawa, ON</a:t>
                      </a:r>
                      <a:endParaRPr lang="en-US" sz="1600" dirty="0"/>
                    </a:p>
                  </a:txBody>
                  <a:tcPr/>
                </a:tc>
                <a:tc>
                  <a:txBody>
                    <a:bodyPr/>
                    <a:lstStyle/>
                    <a:p>
                      <a:r>
                        <a:rPr lang="en-US" sz="1600" dirty="0" smtClean="0"/>
                        <a:t>Q4</a:t>
                      </a:r>
                      <a:endParaRPr lang="en-US" sz="1600" dirty="0"/>
                    </a:p>
                  </a:txBody>
                  <a:tcPr/>
                </a:tc>
                <a:tc>
                  <a:txBody>
                    <a:bodyPr/>
                    <a:lstStyle/>
                    <a:p>
                      <a:r>
                        <a:rPr lang="en-US" sz="1600" dirty="0" smtClean="0"/>
                        <a:t>-</a:t>
                      </a:r>
                    </a:p>
                  </a:txBody>
                  <a:tcPr/>
                </a:tc>
                <a:tc>
                  <a:txBody>
                    <a:bodyPr/>
                    <a:lstStyle/>
                    <a:p>
                      <a:r>
                        <a:rPr lang="en-US" sz="1600" dirty="0" smtClean="0"/>
                        <a:t>100%</a:t>
                      </a:r>
                      <a:endParaRPr lang="en-US" sz="1600" dirty="0"/>
                    </a:p>
                  </a:txBody>
                  <a:tcPr/>
                </a:tc>
                <a:tc>
                  <a:txBody>
                    <a:bodyPr/>
                    <a:lstStyle/>
                    <a:p>
                      <a:r>
                        <a:rPr lang="en-US" sz="1600" dirty="0" smtClean="0"/>
                        <a:t>5.0%</a:t>
                      </a:r>
                      <a:endParaRPr lang="en-US" sz="1600" dirty="0"/>
                    </a:p>
                  </a:txBody>
                  <a:tcPr/>
                </a:tc>
                <a:tc>
                  <a:txBody>
                    <a:bodyPr/>
                    <a:lstStyle/>
                    <a:p>
                      <a:r>
                        <a:rPr lang="en-US" sz="1600" dirty="0" smtClean="0"/>
                        <a:t>$9</a:t>
                      </a:r>
                      <a:endParaRPr lang="en-US" sz="1600" dirty="0"/>
                    </a:p>
                  </a:txBody>
                  <a:tcPr/>
                </a:tc>
              </a:tr>
              <a:tr h="589590">
                <a:tc>
                  <a:txBody>
                    <a:bodyPr/>
                    <a:lstStyle/>
                    <a:p>
                      <a:r>
                        <a:rPr lang="en-US" sz="1600" dirty="0" smtClean="0"/>
                        <a:t>Elgin</a:t>
                      </a:r>
                      <a:r>
                        <a:rPr lang="en-US" sz="1600" baseline="0" dirty="0" smtClean="0"/>
                        <a:t> Mills Crossing, Richmond Hill, ON</a:t>
                      </a:r>
                      <a:endParaRPr lang="en-US" sz="1600" dirty="0"/>
                    </a:p>
                  </a:txBody>
                  <a:tcPr/>
                </a:tc>
                <a:tc>
                  <a:txBody>
                    <a:bodyPr/>
                    <a:lstStyle/>
                    <a:p>
                      <a:r>
                        <a:rPr lang="en-US" sz="1600" dirty="0" smtClean="0"/>
                        <a:t>Q4</a:t>
                      </a:r>
                      <a:endParaRPr lang="en-US" sz="1600" dirty="0"/>
                    </a:p>
                  </a:txBody>
                  <a:tcPr/>
                </a:tc>
                <a:tc>
                  <a:txBody>
                    <a:bodyPr/>
                    <a:lstStyle/>
                    <a:p>
                      <a:r>
                        <a:rPr lang="en-US" sz="1600" dirty="0" smtClean="0"/>
                        <a:t>80</a:t>
                      </a:r>
                      <a:endParaRPr lang="en-US" sz="1600" dirty="0"/>
                    </a:p>
                  </a:txBody>
                  <a:tcPr/>
                </a:tc>
                <a:tc>
                  <a:txBody>
                    <a:bodyPr/>
                    <a:lstStyle/>
                    <a:p>
                      <a:r>
                        <a:rPr lang="en-US" sz="1600" dirty="0" smtClean="0"/>
                        <a:t>100%</a:t>
                      </a:r>
                      <a:endParaRPr lang="en-US" sz="1600" dirty="0"/>
                    </a:p>
                  </a:txBody>
                  <a:tcPr/>
                </a:tc>
                <a:tc>
                  <a:txBody>
                    <a:bodyPr/>
                    <a:lstStyle/>
                    <a:p>
                      <a:r>
                        <a:rPr lang="en-US" sz="1600" dirty="0" smtClean="0"/>
                        <a:t>5.8%</a:t>
                      </a:r>
                      <a:endParaRPr lang="en-US" sz="1600" dirty="0"/>
                    </a:p>
                  </a:txBody>
                  <a:tcPr/>
                </a:tc>
                <a:tc>
                  <a:txBody>
                    <a:bodyPr/>
                    <a:lstStyle/>
                    <a:p>
                      <a:r>
                        <a:rPr lang="en-US" sz="1600" dirty="0" smtClean="0"/>
                        <a:t>20</a:t>
                      </a:r>
                      <a:endParaRPr lang="en-US" sz="1600" dirty="0"/>
                    </a:p>
                  </a:txBody>
                  <a:tcPr/>
                </a:tc>
              </a:tr>
              <a:tr h="589590">
                <a:tc>
                  <a:txBody>
                    <a:bodyPr/>
                    <a:lstStyle/>
                    <a:p>
                      <a:r>
                        <a:rPr lang="en-US" sz="1600" dirty="0" smtClean="0"/>
                        <a:t>Les </a:t>
                      </a:r>
                      <a:r>
                        <a:rPr lang="en-US" sz="1600" dirty="0" err="1" smtClean="0"/>
                        <a:t>Factoreries</a:t>
                      </a:r>
                      <a:r>
                        <a:rPr lang="en-US" sz="1600" dirty="0" smtClean="0"/>
                        <a:t>,</a:t>
                      </a:r>
                      <a:r>
                        <a:rPr lang="en-US" sz="1600" baseline="0" dirty="0" smtClean="0"/>
                        <a:t> St. </a:t>
                      </a:r>
                      <a:r>
                        <a:rPr lang="en-US" sz="1600" baseline="0" dirty="0" err="1" smtClean="0"/>
                        <a:t>Sauveur</a:t>
                      </a:r>
                      <a:r>
                        <a:rPr lang="en-US" sz="1600" baseline="0" dirty="0" smtClean="0"/>
                        <a:t>, PQ</a:t>
                      </a:r>
                      <a:endParaRPr lang="en-US" sz="1600" dirty="0"/>
                    </a:p>
                  </a:txBody>
                  <a:tcPr/>
                </a:tc>
                <a:tc>
                  <a:txBody>
                    <a:bodyPr/>
                    <a:lstStyle/>
                    <a:p>
                      <a:r>
                        <a:rPr lang="en-US" sz="1600" dirty="0" smtClean="0"/>
                        <a:t>Q4</a:t>
                      </a:r>
                      <a:endParaRPr lang="en-US" sz="1600" dirty="0"/>
                    </a:p>
                  </a:txBody>
                  <a:tcPr/>
                </a:tc>
                <a:tc>
                  <a:txBody>
                    <a:bodyPr/>
                    <a:lstStyle/>
                    <a:p>
                      <a:r>
                        <a:rPr lang="en-US" sz="1600" dirty="0" smtClean="0"/>
                        <a:t>58</a:t>
                      </a:r>
                      <a:endParaRPr lang="en-US" sz="1600" dirty="0"/>
                    </a:p>
                  </a:txBody>
                  <a:tcPr/>
                </a:tc>
                <a:tc>
                  <a:txBody>
                    <a:bodyPr/>
                    <a:lstStyle/>
                    <a:p>
                      <a:r>
                        <a:rPr lang="en-US" sz="1600" dirty="0" smtClean="0"/>
                        <a:t>50%</a:t>
                      </a:r>
                      <a:endParaRPr lang="en-US" sz="1600" dirty="0"/>
                    </a:p>
                  </a:txBody>
                  <a:tcPr/>
                </a:tc>
                <a:tc>
                  <a:txBody>
                    <a:bodyPr/>
                    <a:lstStyle/>
                    <a:p>
                      <a:r>
                        <a:rPr lang="en-US" sz="1600" dirty="0" smtClean="0"/>
                        <a:t>5.3%</a:t>
                      </a:r>
                      <a:endParaRPr lang="en-US" sz="1600" dirty="0"/>
                    </a:p>
                  </a:txBody>
                  <a:tcPr/>
                </a:tc>
                <a:tc>
                  <a:txBody>
                    <a:bodyPr/>
                    <a:lstStyle/>
                    <a:p>
                      <a:r>
                        <a:rPr lang="en-US" sz="1600" dirty="0" smtClean="0"/>
                        <a:t>27</a:t>
                      </a:r>
                      <a:endParaRPr lang="en-US" sz="1600" dirty="0"/>
                    </a:p>
                  </a:txBody>
                  <a:tcPr/>
                </a:tc>
              </a:tr>
              <a:tr h="603913">
                <a:tc>
                  <a:txBody>
                    <a:bodyPr/>
                    <a:lstStyle/>
                    <a:p>
                      <a:r>
                        <a:rPr lang="en-US" sz="1600" dirty="0" smtClean="0"/>
                        <a:t>Les Carrefour</a:t>
                      </a:r>
                      <a:r>
                        <a:rPr lang="en-US" sz="1600" baseline="0" dirty="0" smtClean="0"/>
                        <a:t> </a:t>
                      </a:r>
                      <a:r>
                        <a:rPr lang="en-US" sz="1600" dirty="0" err="1" smtClean="0"/>
                        <a:t>Champetre</a:t>
                      </a:r>
                      <a:r>
                        <a:rPr lang="en-US" sz="1600" dirty="0" smtClean="0"/>
                        <a:t>, </a:t>
                      </a:r>
                      <a:r>
                        <a:rPr lang="en-US" sz="1600" dirty="0" err="1" smtClean="0"/>
                        <a:t>Bromont</a:t>
                      </a:r>
                      <a:r>
                        <a:rPr lang="en-US" sz="1600" dirty="0" smtClean="0"/>
                        <a:t>,</a:t>
                      </a:r>
                      <a:r>
                        <a:rPr lang="en-US" sz="1600" baseline="0" dirty="0" smtClean="0"/>
                        <a:t> PQ</a:t>
                      </a:r>
                      <a:endParaRPr lang="en-US" sz="1600" dirty="0"/>
                    </a:p>
                  </a:txBody>
                  <a:tcPr/>
                </a:tc>
                <a:tc>
                  <a:txBody>
                    <a:bodyPr/>
                    <a:lstStyle/>
                    <a:p>
                      <a:r>
                        <a:rPr lang="en-US" sz="1600" dirty="0" smtClean="0"/>
                        <a:t>Q4</a:t>
                      </a:r>
                      <a:endParaRPr lang="en-US" sz="1600" dirty="0"/>
                    </a:p>
                  </a:txBody>
                  <a:tcPr/>
                </a:tc>
                <a:tc>
                  <a:txBody>
                    <a:bodyPr/>
                    <a:lstStyle/>
                    <a:p>
                      <a:r>
                        <a:rPr lang="en-US" sz="1600" dirty="0" smtClean="0"/>
                        <a:t>81</a:t>
                      </a:r>
                      <a:endParaRPr lang="en-US" sz="1600" dirty="0"/>
                    </a:p>
                  </a:txBody>
                  <a:tcPr/>
                </a:tc>
                <a:tc>
                  <a:txBody>
                    <a:bodyPr/>
                    <a:lstStyle/>
                    <a:p>
                      <a:r>
                        <a:rPr lang="en-US" sz="1600" dirty="0" smtClean="0"/>
                        <a:t>50%</a:t>
                      </a:r>
                      <a:endParaRPr lang="en-US" sz="1600" dirty="0"/>
                    </a:p>
                  </a:txBody>
                  <a:tcPr/>
                </a:tc>
                <a:tc>
                  <a:txBody>
                    <a:bodyPr/>
                    <a:lstStyle/>
                    <a:p>
                      <a:r>
                        <a:rPr lang="en-US" sz="1600" dirty="0" smtClean="0"/>
                        <a:t>6.9%</a:t>
                      </a:r>
                      <a:endParaRPr lang="en-US" sz="1600" dirty="0"/>
                    </a:p>
                  </a:txBody>
                  <a:tcPr/>
                </a:tc>
                <a:tc>
                  <a:txBody>
                    <a:bodyPr/>
                    <a:lstStyle/>
                    <a:p>
                      <a:r>
                        <a:rPr lang="en-US" sz="1600" dirty="0" smtClean="0"/>
                        <a:t>20</a:t>
                      </a:r>
                      <a:endParaRPr lang="en-US" sz="1600" dirty="0"/>
                    </a:p>
                  </a:txBody>
                  <a:tcPr/>
                </a:tc>
              </a:tr>
              <a:tr h="589590">
                <a:tc>
                  <a:txBody>
                    <a:bodyPr/>
                    <a:lstStyle/>
                    <a:p>
                      <a:r>
                        <a:rPr lang="en-US" sz="1600" dirty="0" smtClean="0"/>
                        <a:t>Shoppers</a:t>
                      </a:r>
                      <a:r>
                        <a:rPr lang="en-US" sz="1600" baseline="0" dirty="0" smtClean="0"/>
                        <a:t> City East, Ottawa, ON</a:t>
                      </a:r>
                      <a:endParaRPr lang="en-US" sz="1600" dirty="0"/>
                    </a:p>
                  </a:txBody>
                  <a:tcPr/>
                </a:tc>
                <a:tc>
                  <a:txBody>
                    <a:bodyPr/>
                    <a:lstStyle/>
                    <a:p>
                      <a:r>
                        <a:rPr lang="en-US" sz="1600" dirty="0" smtClean="0"/>
                        <a:t>Q4</a:t>
                      </a:r>
                      <a:endParaRPr lang="en-US" sz="1600" dirty="0"/>
                    </a:p>
                  </a:txBody>
                  <a:tcPr/>
                </a:tc>
                <a:tc>
                  <a:txBody>
                    <a:bodyPr/>
                    <a:lstStyle/>
                    <a:p>
                      <a:r>
                        <a:rPr lang="en-US" sz="1600" dirty="0" smtClean="0"/>
                        <a:t>41</a:t>
                      </a:r>
                      <a:endParaRPr lang="en-US" sz="1600" dirty="0"/>
                    </a:p>
                  </a:txBody>
                  <a:tcPr/>
                </a:tc>
                <a:tc>
                  <a:txBody>
                    <a:bodyPr/>
                    <a:lstStyle/>
                    <a:p>
                      <a:r>
                        <a:rPr lang="en-US" sz="1600" dirty="0" smtClean="0"/>
                        <a:t>27.6%</a:t>
                      </a:r>
                      <a:endParaRPr lang="en-US" sz="1600" dirty="0"/>
                    </a:p>
                  </a:txBody>
                  <a:tcPr/>
                </a:tc>
                <a:tc>
                  <a:txBody>
                    <a:bodyPr/>
                    <a:lstStyle/>
                    <a:p>
                      <a:r>
                        <a:rPr lang="en-US" sz="1600" dirty="0" smtClean="0"/>
                        <a:t>6.5%</a:t>
                      </a:r>
                      <a:endParaRPr lang="en-US" sz="1600" dirty="0"/>
                    </a:p>
                  </a:txBody>
                  <a:tcPr/>
                </a:tc>
                <a:tc>
                  <a:txBody>
                    <a:bodyPr/>
                    <a:lstStyle/>
                    <a:p>
                      <a:r>
                        <a:rPr lang="en-US" sz="1600" dirty="0" smtClean="0"/>
                        <a:t>8</a:t>
                      </a:r>
                      <a:endParaRPr lang="en-US" sz="1600" dirty="0"/>
                    </a:p>
                  </a:txBody>
                  <a:tcPr/>
                </a:tc>
              </a:tr>
              <a:tr h="589590">
                <a:tc>
                  <a:txBody>
                    <a:bodyPr/>
                    <a:lstStyle/>
                    <a:p>
                      <a:r>
                        <a:rPr lang="en-US" sz="1600" dirty="0" smtClean="0"/>
                        <a:t>649 Queen</a:t>
                      </a:r>
                      <a:r>
                        <a:rPr lang="en-US" sz="1600" baseline="0" dirty="0" smtClean="0"/>
                        <a:t> Street West, Toronto, ON</a:t>
                      </a:r>
                      <a:endParaRPr lang="en-US" sz="1600" dirty="0"/>
                    </a:p>
                  </a:txBody>
                  <a:tcPr/>
                </a:tc>
                <a:tc>
                  <a:txBody>
                    <a:bodyPr/>
                    <a:lstStyle/>
                    <a:p>
                      <a:r>
                        <a:rPr lang="en-US" sz="1600" dirty="0" smtClean="0"/>
                        <a:t>Q4</a:t>
                      </a:r>
                      <a:endParaRPr lang="en-US" sz="1600" dirty="0"/>
                    </a:p>
                  </a:txBody>
                  <a:tcPr/>
                </a:tc>
                <a:tc>
                  <a:txBody>
                    <a:bodyPr/>
                    <a:lstStyle/>
                    <a:p>
                      <a:r>
                        <a:rPr lang="en-US" sz="1600" dirty="0" smtClean="0"/>
                        <a:t>14</a:t>
                      </a:r>
                      <a:endParaRPr lang="en-US" sz="1600" dirty="0"/>
                    </a:p>
                  </a:txBody>
                  <a:tcPr/>
                </a:tc>
                <a:tc>
                  <a:txBody>
                    <a:bodyPr/>
                    <a:lstStyle/>
                    <a:p>
                      <a:r>
                        <a:rPr lang="en-US" sz="1600" dirty="0" smtClean="0"/>
                        <a:t>100%</a:t>
                      </a:r>
                      <a:endParaRPr lang="en-US" sz="1600" dirty="0"/>
                    </a:p>
                  </a:txBody>
                  <a:tcPr/>
                </a:tc>
                <a:tc>
                  <a:txBody>
                    <a:bodyPr/>
                    <a:lstStyle/>
                    <a:p>
                      <a:r>
                        <a:rPr lang="en-US" sz="1600" dirty="0" smtClean="0"/>
                        <a:t>4.9%</a:t>
                      </a:r>
                      <a:endParaRPr lang="en-US" sz="1600" dirty="0"/>
                    </a:p>
                  </a:txBody>
                  <a:tcPr/>
                </a:tc>
                <a:tc>
                  <a:txBody>
                    <a:bodyPr/>
                    <a:lstStyle/>
                    <a:p>
                      <a:r>
                        <a:rPr lang="en-US" sz="1600" dirty="0" smtClean="0"/>
                        <a:t>14</a:t>
                      </a:r>
                      <a:endParaRPr lang="en-US" sz="1600" dirty="0"/>
                    </a:p>
                  </a:txBody>
                  <a:tcPr/>
                </a:tc>
              </a:tr>
              <a:tr h="589590">
                <a:tc>
                  <a:txBody>
                    <a:bodyPr/>
                    <a:lstStyle/>
                    <a:p>
                      <a:r>
                        <a:rPr lang="en-US" sz="1600" dirty="0" smtClean="0"/>
                        <a:t>Dunhill,</a:t>
                      </a:r>
                      <a:r>
                        <a:rPr lang="en-US" sz="1600" baseline="0" dirty="0" smtClean="0"/>
                        <a:t> Arbor Park, San Antonio, TX</a:t>
                      </a:r>
                      <a:endParaRPr lang="en-US" sz="1600" dirty="0"/>
                    </a:p>
                  </a:txBody>
                  <a:tcPr/>
                </a:tc>
                <a:tc>
                  <a:txBody>
                    <a:bodyPr/>
                    <a:lstStyle/>
                    <a:p>
                      <a:r>
                        <a:rPr lang="en-US" sz="1600" dirty="0" smtClean="0"/>
                        <a:t>Q4</a:t>
                      </a:r>
                      <a:endParaRPr lang="en-US" sz="1600" dirty="0"/>
                    </a:p>
                  </a:txBody>
                  <a:tcPr/>
                </a:tc>
                <a:tc>
                  <a:txBody>
                    <a:bodyPr/>
                    <a:lstStyle/>
                    <a:p>
                      <a:r>
                        <a:rPr lang="en-US" sz="1600" dirty="0" smtClean="0"/>
                        <a:t>119</a:t>
                      </a:r>
                      <a:endParaRPr lang="en-US" sz="1600" dirty="0"/>
                    </a:p>
                  </a:txBody>
                  <a:tcPr/>
                </a:tc>
                <a:tc>
                  <a:txBody>
                    <a:bodyPr/>
                    <a:lstStyle/>
                    <a:p>
                      <a:r>
                        <a:rPr lang="en-US" sz="1600" dirty="0" smtClean="0"/>
                        <a:t>85%</a:t>
                      </a:r>
                      <a:endParaRPr lang="en-US" sz="1600" dirty="0"/>
                    </a:p>
                  </a:txBody>
                  <a:tcPr/>
                </a:tc>
                <a:tc>
                  <a:txBody>
                    <a:bodyPr/>
                    <a:lstStyle/>
                    <a:p>
                      <a:r>
                        <a:rPr lang="en-US" sz="1600" dirty="0" smtClean="0"/>
                        <a:t>6.7%</a:t>
                      </a:r>
                      <a:endParaRPr lang="en-US" sz="1600" dirty="0"/>
                    </a:p>
                  </a:txBody>
                  <a:tcPr/>
                </a:tc>
                <a:tc>
                  <a:txBody>
                    <a:bodyPr/>
                    <a:lstStyle/>
                    <a:p>
                      <a:r>
                        <a:rPr lang="en-US" sz="1600" dirty="0" smtClean="0"/>
                        <a:t>22</a:t>
                      </a:r>
                      <a:endParaRPr lang="en-US" sz="1600" dirty="0"/>
                    </a:p>
                  </a:txBody>
                  <a:tcPr/>
                </a:tc>
              </a:tr>
              <a:tr h="535486">
                <a:tc>
                  <a:txBody>
                    <a:bodyPr/>
                    <a:lstStyle/>
                    <a:p>
                      <a:r>
                        <a:rPr lang="en-US" sz="1600" dirty="0" smtClean="0"/>
                        <a:t>Dunhill,</a:t>
                      </a:r>
                      <a:r>
                        <a:rPr lang="en-US" sz="1600" baseline="0" dirty="0" smtClean="0"/>
                        <a:t> </a:t>
                      </a:r>
                      <a:r>
                        <a:rPr lang="en-US" sz="1600" baseline="0" dirty="0" err="1" smtClean="0"/>
                        <a:t>Louetta</a:t>
                      </a:r>
                      <a:r>
                        <a:rPr lang="en-US" sz="1600" baseline="0" dirty="0" smtClean="0"/>
                        <a:t> Central, Spring, TX</a:t>
                      </a:r>
                      <a:endParaRPr lang="en-US" sz="1600" dirty="0"/>
                    </a:p>
                  </a:txBody>
                  <a:tcPr/>
                </a:tc>
                <a:tc>
                  <a:txBody>
                    <a:bodyPr/>
                    <a:lstStyle/>
                    <a:p>
                      <a:r>
                        <a:rPr lang="en-US" sz="1600" dirty="0" smtClean="0"/>
                        <a:t>Q4</a:t>
                      </a:r>
                      <a:endParaRPr lang="en-US" sz="1600" dirty="0"/>
                    </a:p>
                  </a:txBody>
                  <a:tcPr/>
                </a:tc>
                <a:tc>
                  <a:txBody>
                    <a:bodyPr/>
                    <a:lstStyle/>
                    <a:p>
                      <a:r>
                        <a:rPr lang="en-US" sz="1600" dirty="0" smtClean="0"/>
                        <a:t>153</a:t>
                      </a:r>
                      <a:endParaRPr lang="en-US" sz="1600" dirty="0"/>
                    </a:p>
                  </a:txBody>
                  <a:tcPr/>
                </a:tc>
                <a:tc>
                  <a:txBody>
                    <a:bodyPr/>
                    <a:lstStyle/>
                    <a:p>
                      <a:r>
                        <a:rPr lang="en-US" sz="1600" dirty="0" smtClean="0"/>
                        <a:t>85%</a:t>
                      </a:r>
                      <a:endParaRPr lang="en-US" sz="1600" dirty="0"/>
                    </a:p>
                  </a:txBody>
                  <a:tcPr/>
                </a:tc>
                <a:tc>
                  <a:txBody>
                    <a:bodyPr/>
                    <a:lstStyle/>
                    <a:p>
                      <a:r>
                        <a:rPr lang="en-US" sz="1600" dirty="0" smtClean="0"/>
                        <a:t>6.9%</a:t>
                      </a:r>
                      <a:endParaRPr lang="en-US" sz="1600" dirty="0"/>
                    </a:p>
                  </a:txBody>
                  <a:tcPr/>
                </a:tc>
                <a:tc>
                  <a:txBody>
                    <a:bodyPr/>
                    <a:lstStyle/>
                    <a:p>
                      <a:r>
                        <a:rPr lang="en-US" sz="1600" dirty="0" smtClean="0"/>
                        <a:t>26</a:t>
                      </a:r>
                      <a:endParaRPr lang="en-US" sz="1600" dirty="0"/>
                    </a:p>
                  </a:txBody>
                  <a:tcPr/>
                </a:tc>
              </a:tr>
            </a:tbl>
          </a:graphicData>
        </a:graphic>
      </p:graphicFrame>
    </p:spTree>
    <p:extLst>
      <p:ext uri="{BB962C8B-B14F-4D97-AF65-F5344CB8AC3E}">
        <p14:creationId xmlns:p14="http://schemas.microsoft.com/office/powerpoint/2010/main" xmlns="" val="93494741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52"/>
            <a:ext cx="9144000" cy="609600"/>
          </a:xfrm>
          <a:solidFill>
            <a:schemeClr val="bg1"/>
          </a:solidFill>
        </p:spPr>
        <p:txBody>
          <a:bodyPr>
            <a:normAutofit fontScale="90000"/>
          </a:bodyPr>
          <a:lstStyle/>
          <a:p>
            <a:pPr algn="l"/>
            <a:r>
              <a:rPr lang="en-US" b="1" dirty="0" smtClean="0">
                <a:solidFill>
                  <a:schemeClr val="accent2">
                    <a:lumMod val="75000"/>
                  </a:schemeClr>
                </a:solidFill>
              </a:rPr>
              <a:t>Acquisition During 2012</a:t>
            </a:r>
            <a:endParaRPr lang="en-US" b="1" dirty="0">
              <a:solidFill>
                <a:schemeClr val="accent2">
                  <a:lumMod val="75000"/>
                </a:scheme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1033168339"/>
              </p:ext>
            </p:extLst>
          </p:nvPr>
        </p:nvGraphicFramePr>
        <p:xfrm>
          <a:off x="37009" y="727340"/>
          <a:ext cx="9106991" cy="6130660"/>
        </p:xfrm>
        <a:graphic>
          <a:graphicData uri="http://schemas.openxmlformats.org/drawingml/2006/table">
            <a:tbl>
              <a:tblPr firstRow="1" bandRow="1">
                <a:tableStyleId>{073A0DAA-6AF3-43AB-8588-CEC1D06C72B9}</a:tableStyleId>
              </a:tblPr>
              <a:tblGrid>
                <a:gridCol w="2276747"/>
                <a:gridCol w="1096212"/>
                <a:gridCol w="1199043"/>
                <a:gridCol w="1499325"/>
                <a:gridCol w="1517832"/>
                <a:gridCol w="1517832"/>
              </a:tblGrid>
              <a:tr h="735700">
                <a:tc>
                  <a:txBody>
                    <a:bodyPr/>
                    <a:lstStyle/>
                    <a:p>
                      <a:r>
                        <a:rPr lang="en-US" dirty="0" smtClean="0"/>
                        <a:t>Property</a:t>
                      </a:r>
                      <a:r>
                        <a:rPr lang="en-US" baseline="0" dirty="0" smtClean="0"/>
                        <a:t> Name &amp; Location</a:t>
                      </a:r>
                      <a:endParaRPr lang="en-US" dirty="0"/>
                    </a:p>
                  </a:txBody>
                  <a:tcPr/>
                </a:tc>
                <a:tc>
                  <a:txBody>
                    <a:bodyPr/>
                    <a:lstStyle/>
                    <a:p>
                      <a:r>
                        <a:rPr lang="en-US" dirty="0" smtClean="0"/>
                        <a:t>Quarter</a:t>
                      </a:r>
                      <a:endParaRPr lang="en-US" dirty="0"/>
                    </a:p>
                  </a:txBody>
                  <a:tcPr/>
                </a:tc>
                <a:tc>
                  <a:txBody>
                    <a:bodyPr/>
                    <a:lstStyle/>
                    <a:p>
                      <a:r>
                        <a:rPr lang="en-US" dirty="0" smtClean="0"/>
                        <a:t>NLA</a:t>
                      </a:r>
                      <a:r>
                        <a:rPr lang="en-US" baseline="0" dirty="0" smtClean="0"/>
                        <a:t> (</a:t>
                      </a:r>
                      <a:r>
                        <a:rPr lang="en-US" baseline="0" dirty="0" err="1" smtClean="0"/>
                        <a:t>Sq.ft</a:t>
                      </a:r>
                      <a:r>
                        <a:rPr lang="en-US" baseline="0" dirty="0" smtClean="0"/>
                        <a:t>.)</a:t>
                      </a:r>
                      <a:endParaRPr lang="en-US" dirty="0"/>
                    </a:p>
                  </a:txBody>
                  <a:tcPr/>
                </a:tc>
                <a:tc>
                  <a:txBody>
                    <a:bodyPr/>
                    <a:lstStyle/>
                    <a:p>
                      <a:r>
                        <a:rPr lang="en-US" dirty="0" smtClean="0"/>
                        <a:t>Ownership</a:t>
                      </a:r>
                      <a:r>
                        <a:rPr lang="en-US" baseline="0" dirty="0" smtClean="0"/>
                        <a:t> Interest</a:t>
                      </a:r>
                      <a:endParaRPr lang="en-US" dirty="0"/>
                    </a:p>
                  </a:txBody>
                  <a:tcPr/>
                </a:tc>
                <a:tc>
                  <a:txBody>
                    <a:bodyPr/>
                    <a:lstStyle/>
                    <a:p>
                      <a:r>
                        <a:rPr lang="en-US" dirty="0" smtClean="0"/>
                        <a:t>Cap Rate</a:t>
                      </a:r>
                      <a:endParaRPr lang="en-US" dirty="0"/>
                    </a:p>
                  </a:txBody>
                  <a:tcPr/>
                </a:tc>
                <a:tc>
                  <a:txBody>
                    <a:bodyPr/>
                    <a:lstStyle/>
                    <a:p>
                      <a:r>
                        <a:rPr lang="en-US" dirty="0" smtClean="0"/>
                        <a:t>Purchase</a:t>
                      </a:r>
                      <a:r>
                        <a:rPr lang="en-US" baseline="0" dirty="0" smtClean="0"/>
                        <a:t> Price ($M)</a:t>
                      </a:r>
                      <a:endParaRPr lang="en-US" dirty="0"/>
                    </a:p>
                  </a:txBody>
                  <a:tcPr/>
                </a:tc>
              </a:tr>
              <a:tr h="624031">
                <a:tc>
                  <a:txBody>
                    <a:bodyPr/>
                    <a:lstStyle/>
                    <a:p>
                      <a:r>
                        <a:rPr lang="en-US" dirty="0" smtClean="0"/>
                        <a:t>Acquisition</a:t>
                      </a:r>
                      <a:r>
                        <a:rPr lang="en-US" baseline="0" dirty="0" smtClean="0"/>
                        <a:t>s from Cedar</a:t>
                      </a:r>
                      <a:endParaRPr lang="en-US" dirty="0"/>
                    </a:p>
                  </a:txBody>
                  <a:tcPr/>
                </a:tc>
                <a:tc>
                  <a:txBody>
                    <a:bodyPr/>
                    <a:lstStyle/>
                    <a:p>
                      <a:r>
                        <a:rPr lang="en-US" dirty="0" smtClean="0"/>
                        <a:t>Q4</a:t>
                      </a:r>
                      <a:endParaRPr lang="en-US" dirty="0"/>
                    </a:p>
                  </a:txBody>
                  <a:tcPr/>
                </a:tc>
                <a:tc>
                  <a:txBody>
                    <a:bodyPr/>
                    <a:lstStyle/>
                    <a:p>
                      <a:r>
                        <a:rPr lang="en-US" dirty="0" smtClean="0"/>
                        <a:t>677</a:t>
                      </a:r>
                    </a:p>
                  </a:txBody>
                  <a:tcPr/>
                </a:tc>
                <a:tc>
                  <a:txBody>
                    <a:bodyPr/>
                    <a:lstStyle/>
                    <a:p>
                      <a:r>
                        <a:rPr lang="en-US" dirty="0" smtClean="0"/>
                        <a:t>100%</a:t>
                      </a:r>
                      <a:endParaRPr lang="en-US" dirty="0"/>
                    </a:p>
                  </a:txBody>
                  <a:tcPr/>
                </a:tc>
                <a:tc>
                  <a:txBody>
                    <a:bodyPr/>
                    <a:lstStyle/>
                    <a:p>
                      <a:r>
                        <a:rPr lang="en-US" dirty="0" smtClean="0"/>
                        <a:t>6.5%</a:t>
                      </a:r>
                      <a:endParaRPr lang="en-US" dirty="0"/>
                    </a:p>
                  </a:txBody>
                  <a:tcPr/>
                </a:tc>
                <a:tc>
                  <a:txBody>
                    <a:bodyPr/>
                    <a:lstStyle/>
                    <a:p>
                      <a:r>
                        <a:rPr lang="en-US" dirty="0" smtClean="0"/>
                        <a:t>117</a:t>
                      </a:r>
                      <a:endParaRPr lang="en-US" dirty="0"/>
                    </a:p>
                  </a:txBody>
                  <a:tcPr/>
                </a:tc>
              </a:tr>
              <a:tr h="624031">
                <a:tc>
                  <a:txBody>
                    <a:bodyPr/>
                    <a:lstStyle/>
                    <a:p>
                      <a:r>
                        <a:rPr lang="en-US" dirty="0" smtClean="0"/>
                        <a:t>Deptford Landing, Deptford, NJ</a:t>
                      </a:r>
                      <a:endParaRPr lang="en-US" dirty="0"/>
                    </a:p>
                  </a:txBody>
                  <a:tcPr/>
                </a:tc>
                <a:tc>
                  <a:txBody>
                    <a:bodyPr/>
                    <a:lstStyle/>
                    <a:p>
                      <a:r>
                        <a:rPr lang="en-US" dirty="0" smtClean="0"/>
                        <a:t>Q4</a:t>
                      </a:r>
                      <a:endParaRPr lang="en-US" dirty="0"/>
                    </a:p>
                  </a:txBody>
                  <a:tcPr/>
                </a:tc>
                <a:tc>
                  <a:txBody>
                    <a:bodyPr/>
                    <a:lstStyle/>
                    <a:p>
                      <a:r>
                        <a:rPr lang="en-US" dirty="0" smtClean="0"/>
                        <a:t>517</a:t>
                      </a:r>
                      <a:endParaRPr lang="en-US" dirty="0"/>
                    </a:p>
                  </a:txBody>
                  <a:tcPr/>
                </a:tc>
                <a:tc>
                  <a:txBody>
                    <a:bodyPr/>
                    <a:lstStyle/>
                    <a:p>
                      <a:r>
                        <a:rPr lang="en-US" dirty="0" smtClean="0"/>
                        <a:t>100%</a:t>
                      </a:r>
                      <a:endParaRPr lang="en-US" dirty="0"/>
                    </a:p>
                  </a:txBody>
                  <a:tcPr/>
                </a:tc>
                <a:tc>
                  <a:txBody>
                    <a:bodyPr/>
                    <a:lstStyle/>
                    <a:p>
                      <a:r>
                        <a:rPr lang="en-US" dirty="0" smtClean="0"/>
                        <a:t>6.6%</a:t>
                      </a:r>
                      <a:endParaRPr lang="en-US" dirty="0"/>
                    </a:p>
                  </a:txBody>
                  <a:tcPr/>
                </a:tc>
                <a:tc>
                  <a:txBody>
                    <a:bodyPr/>
                    <a:lstStyle/>
                    <a:p>
                      <a:r>
                        <a:rPr lang="en-US" dirty="0" smtClean="0"/>
                        <a:t>64</a:t>
                      </a:r>
                      <a:endParaRPr lang="en-US" dirty="0"/>
                    </a:p>
                  </a:txBody>
                  <a:tcPr/>
                </a:tc>
              </a:tr>
              <a:tr h="624031">
                <a:tc>
                  <a:txBody>
                    <a:bodyPr/>
                    <a:lstStyle/>
                    <a:p>
                      <a:r>
                        <a:rPr lang="en-US" dirty="0" smtClean="0"/>
                        <a:t>The</a:t>
                      </a:r>
                      <a:r>
                        <a:rPr lang="en-US" baseline="0" dirty="0" smtClean="0"/>
                        <a:t> Commons,  Martinsburg, WV</a:t>
                      </a:r>
                      <a:endParaRPr lang="en-US" dirty="0"/>
                    </a:p>
                  </a:txBody>
                  <a:tcPr/>
                </a:tc>
                <a:tc>
                  <a:txBody>
                    <a:bodyPr/>
                    <a:lstStyle/>
                    <a:p>
                      <a:r>
                        <a:rPr lang="en-US" dirty="0" smtClean="0"/>
                        <a:t>Q4</a:t>
                      </a:r>
                      <a:endParaRPr lang="en-US" dirty="0"/>
                    </a:p>
                  </a:txBody>
                  <a:tcPr/>
                </a:tc>
                <a:tc>
                  <a:txBody>
                    <a:bodyPr/>
                    <a:lstStyle/>
                    <a:p>
                      <a:r>
                        <a:rPr lang="en-US" dirty="0" smtClean="0"/>
                        <a:t>277</a:t>
                      </a:r>
                      <a:endParaRPr lang="en-US" dirty="0"/>
                    </a:p>
                  </a:txBody>
                  <a:tcPr/>
                </a:tc>
                <a:tc>
                  <a:txBody>
                    <a:bodyPr/>
                    <a:lstStyle/>
                    <a:p>
                      <a:r>
                        <a:rPr lang="en-US" dirty="0" smtClean="0"/>
                        <a:t>100%</a:t>
                      </a:r>
                      <a:endParaRPr lang="en-US" dirty="0"/>
                    </a:p>
                  </a:txBody>
                  <a:tcPr/>
                </a:tc>
                <a:tc>
                  <a:txBody>
                    <a:bodyPr/>
                    <a:lstStyle/>
                    <a:p>
                      <a:r>
                        <a:rPr lang="en-US" dirty="0" smtClean="0"/>
                        <a:t>7.0%</a:t>
                      </a:r>
                      <a:endParaRPr lang="en-US" dirty="0"/>
                    </a:p>
                  </a:txBody>
                  <a:tcPr/>
                </a:tc>
                <a:tc>
                  <a:txBody>
                    <a:bodyPr/>
                    <a:lstStyle/>
                    <a:p>
                      <a:r>
                        <a:rPr lang="en-US" dirty="0" smtClean="0"/>
                        <a:t>51</a:t>
                      </a:r>
                      <a:endParaRPr lang="en-US" dirty="0"/>
                    </a:p>
                  </a:txBody>
                  <a:tcPr/>
                </a:tc>
              </a:tr>
              <a:tr h="624031">
                <a:tc>
                  <a:txBody>
                    <a:bodyPr/>
                    <a:lstStyle/>
                    <a:p>
                      <a:r>
                        <a:rPr lang="en-US" dirty="0" smtClean="0"/>
                        <a:t>Georgian</a:t>
                      </a:r>
                      <a:r>
                        <a:rPr lang="en-US" baseline="0" dirty="0" smtClean="0"/>
                        <a:t> Mall, Barrie, ON</a:t>
                      </a:r>
                      <a:endParaRPr lang="en-US" dirty="0"/>
                    </a:p>
                  </a:txBody>
                  <a:tcPr/>
                </a:tc>
                <a:tc>
                  <a:txBody>
                    <a:bodyPr/>
                    <a:lstStyle/>
                    <a:p>
                      <a:r>
                        <a:rPr lang="en-US" dirty="0" smtClean="0"/>
                        <a:t>Q3</a:t>
                      </a:r>
                      <a:endParaRPr lang="en-US" dirty="0"/>
                    </a:p>
                  </a:txBody>
                  <a:tcPr/>
                </a:tc>
                <a:tc>
                  <a:txBody>
                    <a:bodyPr/>
                    <a:lstStyle/>
                    <a:p>
                      <a:r>
                        <a:rPr lang="en-US" dirty="0" smtClean="0"/>
                        <a:t>488</a:t>
                      </a:r>
                      <a:endParaRPr lang="en-US" dirty="0"/>
                    </a:p>
                  </a:txBody>
                  <a:tcPr/>
                </a:tc>
                <a:tc>
                  <a:txBody>
                    <a:bodyPr/>
                    <a:lstStyle/>
                    <a:p>
                      <a:r>
                        <a:rPr lang="en-US" dirty="0" smtClean="0"/>
                        <a:t>100%</a:t>
                      </a:r>
                      <a:endParaRPr lang="en-US" dirty="0"/>
                    </a:p>
                  </a:txBody>
                  <a:tcPr/>
                </a:tc>
                <a:tc>
                  <a:txBody>
                    <a:bodyPr/>
                    <a:lstStyle/>
                    <a:p>
                      <a:r>
                        <a:rPr lang="en-US" dirty="0" smtClean="0"/>
                        <a:t>5.4%</a:t>
                      </a:r>
                      <a:endParaRPr lang="en-US" dirty="0"/>
                    </a:p>
                  </a:txBody>
                  <a:tcPr/>
                </a:tc>
                <a:tc>
                  <a:txBody>
                    <a:bodyPr/>
                    <a:lstStyle/>
                    <a:p>
                      <a:r>
                        <a:rPr lang="en-US" dirty="0" smtClean="0"/>
                        <a:t>$318</a:t>
                      </a:r>
                      <a:endParaRPr lang="en-US" dirty="0"/>
                    </a:p>
                  </a:txBody>
                  <a:tcPr/>
                </a:tc>
              </a:tr>
              <a:tr h="624031">
                <a:tc>
                  <a:txBody>
                    <a:bodyPr/>
                    <a:lstStyle/>
                    <a:p>
                      <a:r>
                        <a:rPr lang="en-US" dirty="0" smtClean="0"/>
                        <a:t>Trinity Crossing, Ottawa, ON</a:t>
                      </a:r>
                      <a:endParaRPr lang="en-US" dirty="0"/>
                    </a:p>
                  </a:txBody>
                  <a:tcPr/>
                </a:tc>
                <a:tc>
                  <a:txBody>
                    <a:bodyPr/>
                    <a:lstStyle/>
                    <a:p>
                      <a:r>
                        <a:rPr lang="en-US" dirty="0" smtClean="0"/>
                        <a:t>Q3</a:t>
                      </a:r>
                      <a:endParaRPr lang="en-US" dirty="0"/>
                    </a:p>
                  </a:txBody>
                  <a:tcPr/>
                </a:tc>
                <a:tc>
                  <a:txBody>
                    <a:bodyPr/>
                    <a:lstStyle/>
                    <a:p>
                      <a:r>
                        <a:rPr lang="en-US" dirty="0" smtClean="0"/>
                        <a:t>96</a:t>
                      </a:r>
                      <a:endParaRPr lang="en-US" dirty="0"/>
                    </a:p>
                  </a:txBody>
                  <a:tcPr/>
                </a:tc>
                <a:tc>
                  <a:txBody>
                    <a:bodyPr/>
                    <a:lstStyle/>
                    <a:p>
                      <a:r>
                        <a:rPr lang="en-US" dirty="0" smtClean="0"/>
                        <a:t>100%</a:t>
                      </a:r>
                      <a:endParaRPr lang="en-US" dirty="0"/>
                    </a:p>
                  </a:txBody>
                  <a:tcPr/>
                </a:tc>
                <a:tc>
                  <a:txBody>
                    <a:bodyPr/>
                    <a:lstStyle/>
                    <a:p>
                      <a:r>
                        <a:rPr lang="en-US" dirty="0" smtClean="0"/>
                        <a:t>6.0%</a:t>
                      </a:r>
                      <a:endParaRPr lang="en-US" dirty="0"/>
                    </a:p>
                  </a:txBody>
                  <a:tcPr/>
                </a:tc>
                <a:tc>
                  <a:txBody>
                    <a:bodyPr/>
                    <a:lstStyle/>
                    <a:p>
                      <a:r>
                        <a:rPr lang="en-US" dirty="0" smtClean="0"/>
                        <a:t>29</a:t>
                      </a:r>
                      <a:endParaRPr lang="en-US" dirty="0"/>
                    </a:p>
                  </a:txBody>
                  <a:tcPr/>
                </a:tc>
              </a:tr>
              <a:tr h="624031">
                <a:tc>
                  <a:txBody>
                    <a:bodyPr/>
                    <a:lstStyle/>
                    <a:p>
                      <a:r>
                        <a:rPr lang="en-US" dirty="0" smtClean="0"/>
                        <a:t>Dunhill,</a:t>
                      </a:r>
                      <a:r>
                        <a:rPr lang="en-US" baseline="0" dirty="0" smtClean="0"/>
                        <a:t> Las Colinas Village, Irving, TX</a:t>
                      </a:r>
                      <a:endParaRPr lang="en-US" dirty="0"/>
                    </a:p>
                  </a:txBody>
                  <a:tcPr/>
                </a:tc>
                <a:tc>
                  <a:txBody>
                    <a:bodyPr/>
                    <a:lstStyle/>
                    <a:p>
                      <a:r>
                        <a:rPr lang="en-US" dirty="0" smtClean="0"/>
                        <a:t>Q3</a:t>
                      </a:r>
                      <a:endParaRPr lang="en-US" dirty="0"/>
                    </a:p>
                  </a:txBody>
                  <a:tcPr/>
                </a:tc>
                <a:tc>
                  <a:txBody>
                    <a:bodyPr/>
                    <a:lstStyle/>
                    <a:p>
                      <a:r>
                        <a:rPr lang="en-US" dirty="0" smtClean="0"/>
                        <a:t>89</a:t>
                      </a:r>
                      <a:endParaRPr lang="en-US" dirty="0"/>
                    </a:p>
                  </a:txBody>
                  <a:tcPr/>
                </a:tc>
                <a:tc>
                  <a:txBody>
                    <a:bodyPr/>
                    <a:lstStyle/>
                    <a:p>
                      <a:r>
                        <a:rPr lang="en-US" dirty="0" smtClean="0"/>
                        <a:t>85%</a:t>
                      </a:r>
                      <a:endParaRPr lang="en-US" dirty="0"/>
                    </a:p>
                  </a:txBody>
                  <a:tcPr/>
                </a:tc>
                <a:tc>
                  <a:txBody>
                    <a:bodyPr/>
                    <a:lstStyle/>
                    <a:p>
                      <a:r>
                        <a:rPr lang="en-US" dirty="0" smtClean="0"/>
                        <a:t>7.8%</a:t>
                      </a:r>
                      <a:endParaRPr lang="en-US" dirty="0"/>
                    </a:p>
                  </a:txBody>
                  <a:tcPr/>
                </a:tc>
                <a:tc>
                  <a:txBody>
                    <a:bodyPr/>
                    <a:lstStyle/>
                    <a:p>
                      <a:r>
                        <a:rPr lang="en-US" dirty="0" smtClean="0"/>
                        <a:t>22</a:t>
                      </a:r>
                      <a:endParaRPr lang="en-US" dirty="0"/>
                    </a:p>
                  </a:txBody>
                  <a:tcPr/>
                </a:tc>
              </a:tr>
              <a:tr h="624031">
                <a:tc>
                  <a:txBody>
                    <a:bodyPr/>
                    <a:lstStyle/>
                    <a:p>
                      <a:r>
                        <a:rPr lang="en-US" dirty="0" smtClean="0"/>
                        <a:t>2453-2457 Young</a:t>
                      </a:r>
                      <a:r>
                        <a:rPr lang="en-US" baseline="0" dirty="0" smtClean="0"/>
                        <a:t> St &amp; 4-6 </a:t>
                      </a:r>
                      <a:r>
                        <a:rPr lang="en-US" baseline="0" dirty="0" err="1" smtClean="0"/>
                        <a:t>Eriskine</a:t>
                      </a:r>
                      <a:r>
                        <a:rPr lang="en-US" baseline="0" dirty="0" smtClean="0"/>
                        <a:t> Ave, Toronto, ON</a:t>
                      </a:r>
                      <a:endParaRPr lang="en-US" dirty="0"/>
                    </a:p>
                  </a:txBody>
                  <a:tcPr/>
                </a:tc>
                <a:tc>
                  <a:txBody>
                    <a:bodyPr/>
                    <a:lstStyle/>
                    <a:p>
                      <a:r>
                        <a:rPr lang="en-US" dirty="0" smtClean="0"/>
                        <a:t>Q2</a:t>
                      </a:r>
                      <a:endParaRPr lang="en-US" dirty="0"/>
                    </a:p>
                  </a:txBody>
                  <a:tcPr/>
                </a:tc>
                <a:tc>
                  <a:txBody>
                    <a:bodyPr/>
                    <a:lstStyle/>
                    <a:p>
                      <a:r>
                        <a:rPr lang="en-US" dirty="0" smtClean="0"/>
                        <a:t>6</a:t>
                      </a:r>
                      <a:endParaRPr lang="en-US" dirty="0"/>
                    </a:p>
                  </a:txBody>
                  <a:tcPr/>
                </a:tc>
                <a:tc>
                  <a:txBody>
                    <a:bodyPr/>
                    <a:lstStyle/>
                    <a:p>
                      <a:r>
                        <a:rPr lang="en-US" dirty="0" smtClean="0"/>
                        <a:t>50%</a:t>
                      </a:r>
                      <a:endParaRPr lang="en-US" dirty="0"/>
                    </a:p>
                  </a:txBody>
                  <a:tcPr/>
                </a:tc>
                <a:tc>
                  <a:txBody>
                    <a:bodyPr/>
                    <a:lstStyle/>
                    <a:p>
                      <a:r>
                        <a:rPr lang="en-US" dirty="0" smtClean="0"/>
                        <a:t>3.9%</a:t>
                      </a:r>
                      <a:endParaRPr lang="en-US" dirty="0"/>
                    </a:p>
                  </a:txBody>
                  <a:tcPr/>
                </a:tc>
                <a:tc>
                  <a:txBody>
                    <a:bodyPr/>
                    <a:lstStyle/>
                    <a:p>
                      <a:r>
                        <a:rPr lang="en-US" dirty="0" smtClean="0"/>
                        <a:t>$3</a:t>
                      </a:r>
                      <a:endParaRPr lang="en-US" dirty="0"/>
                    </a:p>
                  </a:txBody>
                  <a:tcPr/>
                </a:tc>
              </a:tr>
              <a:tr h="624031">
                <a:tc>
                  <a:txBody>
                    <a:bodyPr/>
                    <a:lstStyle/>
                    <a:p>
                      <a:r>
                        <a:rPr lang="en-US" dirty="0" err="1" smtClean="0"/>
                        <a:t>Chahko</a:t>
                      </a:r>
                      <a:r>
                        <a:rPr lang="en-US" baseline="0" dirty="0" smtClean="0"/>
                        <a:t> Mika Mall, Nelson, BC</a:t>
                      </a:r>
                      <a:endParaRPr lang="en-US" dirty="0"/>
                    </a:p>
                  </a:txBody>
                  <a:tcPr/>
                </a:tc>
                <a:tc>
                  <a:txBody>
                    <a:bodyPr/>
                    <a:lstStyle/>
                    <a:p>
                      <a:r>
                        <a:rPr lang="en-US" dirty="0" smtClean="0"/>
                        <a:t>Q2</a:t>
                      </a:r>
                      <a:endParaRPr lang="en-US" dirty="0"/>
                    </a:p>
                  </a:txBody>
                  <a:tcPr/>
                </a:tc>
                <a:tc>
                  <a:txBody>
                    <a:bodyPr/>
                    <a:lstStyle/>
                    <a:p>
                      <a:r>
                        <a:rPr lang="en-US" dirty="0" smtClean="0"/>
                        <a:t>173</a:t>
                      </a:r>
                      <a:endParaRPr lang="en-US" dirty="0"/>
                    </a:p>
                  </a:txBody>
                  <a:tcPr/>
                </a:tc>
                <a:tc>
                  <a:txBody>
                    <a:bodyPr/>
                    <a:lstStyle/>
                    <a:p>
                      <a:r>
                        <a:rPr lang="en-US" dirty="0" smtClean="0"/>
                        <a:t>100%</a:t>
                      </a:r>
                      <a:endParaRPr lang="en-US" dirty="0"/>
                    </a:p>
                  </a:txBody>
                  <a:tcPr/>
                </a:tc>
                <a:tc>
                  <a:txBody>
                    <a:bodyPr/>
                    <a:lstStyle/>
                    <a:p>
                      <a:r>
                        <a:rPr lang="en-US" dirty="0" smtClean="0"/>
                        <a:t>6.7%</a:t>
                      </a:r>
                      <a:endParaRPr lang="en-US" dirty="0"/>
                    </a:p>
                  </a:txBody>
                  <a:tcPr/>
                </a:tc>
                <a:tc>
                  <a:txBody>
                    <a:bodyPr/>
                    <a:lstStyle/>
                    <a:p>
                      <a:r>
                        <a:rPr lang="en-US" dirty="0" smtClean="0"/>
                        <a:t>31</a:t>
                      </a:r>
                      <a:endParaRPr lang="en-US" dirty="0"/>
                    </a:p>
                  </a:txBody>
                  <a:tcPr/>
                </a:tc>
              </a:tr>
            </a:tbl>
          </a:graphicData>
        </a:graphic>
      </p:graphicFrame>
    </p:spTree>
    <p:extLst>
      <p:ext uri="{BB962C8B-B14F-4D97-AF65-F5344CB8AC3E}">
        <p14:creationId xmlns:p14="http://schemas.microsoft.com/office/powerpoint/2010/main" xmlns="" val="43272357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0688"/>
          </a:xfrm>
          <a:solidFill>
            <a:schemeClr val="bg1"/>
          </a:solidFill>
        </p:spPr>
        <p:txBody>
          <a:bodyPr>
            <a:normAutofit fontScale="90000"/>
          </a:bodyPr>
          <a:lstStyle/>
          <a:p>
            <a:pPr algn="l"/>
            <a:r>
              <a:rPr lang="en-US" b="1" dirty="0" smtClean="0">
                <a:solidFill>
                  <a:schemeClr val="accent2">
                    <a:lumMod val="75000"/>
                  </a:schemeClr>
                </a:solidFill>
              </a:rPr>
              <a:t>Acquisition During 2012</a:t>
            </a:r>
            <a:endParaRPr lang="en-US" b="1" dirty="0">
              <a:solidFill>
                <a:schemeClr val="accent2">
                  <a:lumMod val="75000"/>
                </a:scheme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2442448740"/>
              </p:ext>
            </p:extLst>
          </p:nvPr>
        </p:nvGraphicFramePr>
        <p:xfrm>
          <a:off x="0" y="685800"/>
          <a:ext cx="9106991" cy="6701524"/>
        </p:xfrm>
        <a:graphic>
          <a:graphicData uri="http://schemas.openxmlformats.org/drawingml/2006/table">
            <a:tbl>
              <a:tblPr firstRow="1" bandRow="1">
                <a:tableStyleId>{073A0DAA-6AF3-43AB-8588-CEC1D06C72B9}</a:tableStyleId>
              </a:tblPr>
              <a:tblGrid>
                <a:gridCol w="2276747"/>
                <a:gridCol w="1096212"/>
                <a:gridCol w="1199041"/>
                <a:gridCol w="1499327"/>
                <a:gridCol w="1517832"/>
                <a:gridCol w="1517832"/>
              </a:tblGrid>
              <a:tr h="843172">
                <a:tc>
                  <a:txBody>
                    <a:bodyPr/>
                    <a:lstStyle/>
                    <a:p>
                      <a:r>
                        <a:rPr lang="en-US" dirty="0" smtClean="0"/>
                        <a:t>Property</a:t>
                      </a:r>
                      <a:r>
                        <a:rPr lang="en-US" baseline="0" dirty="0" smtClean="0"/>
                        <a:t> Name &amp; Location</a:t>
                      </a:r>
                      <a:endParaRPr lang="en-US" dirty="0"/>
                    </a:p>
                  </a:txBody>
                  <a:tcPr/>
                </a:tc>
                <a:tc>
                  <a:txBody>
                    <a:bodyPr/>
                    <a:lstStyle/>
                    <a:p>
                      <a:r>
                        <a:rPr lang="en-US" dirty="0" smtClean="0"/>
                        <a:t>Quarter</a:t>
                      </a:r>
                      <a:endParaRPr lang="en-US" dirty="0"/>
                    </a:p>
                  </a:txBody>
                  <a:tcPr/>
                </a:tc>
                <a:tc>
                  <a:txBody>
                    <a:bodyPr/>
                    <a:lstStyle/>
                    <a:p>
                      <a:r>
                        <a:rPr lang="en-US" dirty="0" smtClean="0"/>
                        <a:t>NLA</a:t>
                      </a:r>
                      <a:r>
                        <a:rPr lang="en-US" baseline="0" dirty="0" smtClean="0"/>
                        <a:t> (</a:t>
                      </a:r>
                      <a:r>
                        <a:rPr lang="en-US" baseline="0" dirty="0" err="1" smtClean="0"/>
                        <a:t>Sq.ft</a:t>
                      </a:r>
                      <a:r>
                        <a:rPr lang="en-US" baseline="0" dirty="0" smtClean="0"/>
                        <a:t>.)</a:t>
                      </a:r>
                      <a:endParaRPr lang="en-US" dirty="0"/>
                    </a:p>
                  </a:txBody>
                  <a:tcPr/>
                </a:tc>
                <a:tc>
                  <a:txBody>
                    <a:bodyPr/>
                    <a:lstStyle/>
                    <a:p>
                      <a:r>
                        <a:rPr lang="en-US" dirty="0" smtClean="0"/>
                        <a:t>Ownership</a:t>
                      </a:r>
                      <a:r>
                        <a:rPr lang="en-US" baseline="0" dirty="0" smtClean="0"/>
                        <a:t> Interest</a:t>
                      </a:r>
                      <a:endParaRPr lang="en-US" dirty="0"/>
                    </a:p>
                  </a:txBody>
                  <a:tcPr/>
                </a:tc>
                <a:tc>
                  <a:txBody>
                    <a:bodyPr/>
                    <a:lstStyle/>
                    <a:p>
                      <a:r>
                        <a:rPr lang="en-US" dirty="0" smtClean="0"/>
                        <a:t>Cap Rate</a:t>
                      </a:r>
                      <a:endParaRPr lang="en-US" dirty="0"/>
                    </a:p>
                  </a:txBody>
                  <a:tcPr/>
                </a:tc>
                <a:tc>
                  <a:txBody>
                    <a:bodyPr/>
                    <a:lstStyle/>
                    <a:p>
                      <a:r>
                        <a:rPr lang="en-US" dirty="0" smtClean="0"/>
                        <a:t>Purchase</a:t>
                      </a:r>
                      <a:r>
                        <a:rPr lang="en-US" baseline="0" dirty="0" smtClean="0"/>
                        <a:t> Price ($M)</a:t>
                      </a:r>
                      <a:endParaRPr lang="en-US" dirty="0"/>
                    </a:p>
                  </a:txBody>
                  <a:tcPr/>
                </a:tc>
              </a:tr>
              <a:tr h="733584">
                <a:tc>
                  <a:txBody>
                    <a:bodyPr/>
                    <a:lstStyle/>
                    <a:p>
                      <a:r>
                        <a:rPr lang="en-US" dirty="0" err="1" smtClean="0"/>
                        <a:t>Kimco</a:t>
                      </a:r>
                      <a:r>
                        <a:rPr lang="en-US" dirty="0" smtClean="0"/>
                        <a:t>, Montgomery</a:t>
                      </a:r>
                      <a:r>
                        <a:rPr lang="en-US" baseline="0" dirty="0" smtClean="0"/>
                        <a:t> Plaza, Fort Worth, TX</a:t>
                      </a:r>
                      <a:endParaRPr lang="en-US" dirty="0"/>
                    </a:p>
                  </a:txBody>
                  <a:tcPr/>
                </a:tc>
                <a:tc>
                  <a:txBody>
                    <a:bodyPr/>
                    <a:lstStyle/>
                    <a:p>
                      <a:r>
                        <a:rPr lang="en-US" dirty="0" smtClean="0"/>
                        <a:t>Q2</a:t>
                      </a:r>
                      <a:endParaRPr lang="en-US" dirty="0"/>
                    </a:p>
                  </a:txBody>
                  <a:tcPr/>
                </a:tc>
                <a:tc>
                  <a:txBody>
                    <a:bodyPr/>
                    <a:lstStyle/>
                    <a:p>
                      <a:r>
                        <a:rPr lang="en-US" dirty="0" smtClean="0"/>
                        <a:t>233</a:t>
                      </a:r>
                    </a:p>
                  </a:txBody>
                  <a:tcPr/>
                </a:tc>
                <a:tc>
                  <a:txBody>
                    <a:bodyPr/>
                    <a:lstStyle/>
                    <a:p>
                      <a:r>
                        <a:rPr lang="en-US" dirty="0" smtClean="0"/>
                        <a:t>80%</a:t>
                      </a:r>
                      <a:endParaRPr lang="en-US" dirty="0"/>
                    </a:p>
                  </a:txBody>
                  <a:tcPr/>
                </a:tc>
                <a:tc>
                  <a:txBody>
                    <a:bodyPr/>
                    <a:lstStyle/>
                    <a:p>
                      <a:r>
                        <a:rPr lang="en-US" dirty="0" smtClean="0"/>
                        <a:t>6.7%</a:t>
                      </a:r>
                      <a:endParaRPr lang="en-US" dirty="0"/>
                    </a:p>
                  </a:txBody>
                  <a:tcPr/>
                </a:tc>
                <a:tc>
                  <a:txBody>
                    <a:bodyPr/>
                    <a:lstStyle/>
                    <a:p>
                      <a:r>
                        <a:rPr lang="en-US" dirty="0" smtClean="0"/>
                        <a:t>46</a:t>
                      </a:r>
                      <a:endParaRPr lang="en-US" dirty="0"/>
                    </a:p>
                  </a:txBody>
                  <a:tcPr/>
                </a:tc>
              </a:tr>
              <a:tr h="733584">
                <a:tc>
                  <a:txBody>
                    <a:bodyPr/>
                    <a:lstStyle/>
                    <a:p>
                      <a:r>
                        <a:rPr lang="en-US" dirty="0" err="1" smtClean="0"/>
                        <a:t>Stering</a:t>
                      </a:r>
                      <a:r>
                        <a:rPr lang="en-US" dirty="0" smtClean="0"/>
                        <a:t>, Ingram Hills, San Antonio,</a:t>
                      </a:r>
                      <a:r>
                        <a:rPr lang="en-US" baseline="0" dirty="0" smtClean="0"/>
                        <a:t> TX</a:t>
                      </a:r>
                      <a:endParaRPr lang="en-US" dirty="0"/>
                    </a:p>
                  </a:txBody>
                  <a:tcPr/>
                </a:tc>
                <a:tc>
                  <a:txBody>
                    <a:bodyPr/>
                    <a:lstStyle/>
                    <a:p>
                      <a:r>
                        <a:rPr lang="en-US" dirty="0" smtClean="0"/>
                        <a:t>Q2</a:t>
                      </a:r>
                      <a:endParaRPr lang="en-US" dirty="0"/>
                    </a:p>
                  </a:txBody>
                  <a:tcPr/>
                </a:tc>
                <a:tc>
                  <a:txBody>
                    <a:bodyPr/>
                    <a:lstStyle/>
                    <a:p>
                      <a:r>
                        <a:rPr lang="en-US" dirty="0" smtClean="0"/>
                        <a:t>72</a:t>
                      </a:r>
                      <a:endParaRPr lang="en-US" dirty="0"/>
                    </a:p>
                  </a:txBody>
                  <a:tcPr/>
                </a:tc>
                <a:tc>
                  <a:txBody>
                    <a:bodyPr/>
                    <a:lstStyle/>
                    <a:p>
                      <a:r>
                        <a:rPr lang="en-US" dirty="0" smtClean="0"/>
                        <a:t>90%</a:t>
                      </a:r>
                      <a:endParaRPr lang="en-US" dirty="0"/>
                    </a:p>
                  </a:txBody>
                  <a:tcPr/>
                </a:tc>
                <a:tc>
                  <a:txBody>
                    <a:bodyPr/>
                    <a:lstStyle/>
                    <a:p>
                      <a:r>
                        <a:rPr lang="en-US" dirty="0" smtClean="0"/>
                        <a:t>8.0%</a:t>
                      </a:r>
                      <a:endParaRPr lang="en-US" dirty="0"/>
                    </a:p>
                  </a:txBody>
                  <a:tcPr/>
                </a:tc>
                <a:tc>
                  <a:txBody>
                    <a:bodyPr/>
                    <a:lstStyle/>
                    <a:p>
                      <a:r>
                        <a:rPr lang="en-US" dirty="0" smtClean="0"/>
                        <a:t>7</a:t>
                      </a:r>
                      <a:endParaRPr lang="en-US" dirty="0"/>
                    </a:p>
                  </a:txBody>
                  <a:tcPr/>
                </a:tc>
              </a:tr>
              <a:tr h="733584">
                <a:tc>
                  <a:txBody>
                    <a:bodyPr/>
                    <a:lstStyle/>
                    <a:p>
                      <a:r>
                        <a:rPr lang="en-US" dirty="0" smtClean="0"/>
                        <a:t>Trinity</a:t>
                      </a:r>
                      <a:r>
                        <a:rPr lang="en-US" baseline="0" dirty="0" smtClean="0"/>
                        <a:t> Common Brampton, ON</a:t>
                      </a:r>
                      <a:endParaRPr lang="en-US" dirty="0"/>
                    </a:p>
                  </a:txBody>
                  <a:tcPr/>
                </a:tc>
                <a:tc>
                  <a:txBody>
                    <a:bodyPr/>
                    <a:lstStyle/>
                    <a:p>
                      <a:r>
                        <a:rPr lang="en-US" dirty="0" smtClean="0"/>
                        <a:t>Q1</a:t>
                      </a:r>
                      <a:endParaRPr lang="en-US" dirty="0"/>
                    </a:p>
                  </a:txBody>
                  <a:tcPr/>
                </a:tc>
                <a:tc>
                  <a:txBody>
                    <a:bodyPr/>
                    <a:lstStyle/>
                    <a:p>
                      <a:r>
                        <a:rPr lang="en-US" dirty="0" smtClean="0"/>
                        <a:t>66</a:t>
                      </a:r>
                      <a:endParaRPr lang="en-US" dirty="0"/>
                    </a:p>
                  </a:txBody>
                  <a:tcPr/>
                </a:tc>
                <a:tc>
                  <a:txBody>
                    <a:bodyPr/>
                    <a:lstStyle/>
                    <a:p>
                      <a:r>
                        <a:rPr lang="en-US" dirty="0" smtClean="0"/>
                        <a:t>80%</a:t>
                      </a:r>
                      <a:endParaRPr lang="en-US" dirty="0"/>
                    </a:p>
                  </a:txBody>
                  <a:tcPr/>
                </a:tc>
                <a:tc>
                  <a:txBody>
                    <a:bodyPr/>
                    <a:lstStyle/>
                    <a:p>
                      <a:r>
                        <a:rPr lang="en-US" dirty="0" smtClean="0"/>
                        <a:t>6.0%</a:t>
                      </a:r>
                      <a:endParaRPr lang="en-US" dirty="0"/>
                    </a:p>
                  </a:txBody>
                  <a:tcPr/>
                </a:tc>
                <a:tc>
                  <a:txBody>
                    <a:bodyPr/>
                    <a:lstStyle/>
                    <a:p>
                      <a:r>
                        <a:rPr lang="en-US" dirty="0" smtClean="0"/>
                        <a:t>$19</a:t>
                      </a:r>
                      <a:endParaRPr lang="en-US" dirty="0"/>
                    </a:p>
                  </a:txBody>
                  <a:tcPr/>
                </a:tc>
              </a:tr>
              <a:tr h="733584">
                <a:tc>
                  <a:txBody>
                    <a:bodyPr/>
                    <a:lstStyle/>
                    <a:p>
                      <a:r>
                        <a:rPr lang="en-US" dirty="0" err="1" smtClean="0"/>
                        <a:t>RioCan</a:t>
                      </a:r>
                      <a:r>
                        <a:rPr lang="en-US" dirty="0" smtClean="0"/>
                        <a:t> Colossus Centre, Vaughan ON</a:t>
                      </a:r>
                      <a:endParaRPr lang="en-US" dirty="0"/>
                    </a:p>
                  </a:txBody>
                  <a:tcPr/>
                </a:tc>
                <a:tc>
                  <a:txBody>
                    <a:bodyPr/>
                    <a:lstStyle/>
                    <a:p>
                      <a:r>
                        <a:rPr lang="en-US" dirty="0" smtClean="0"/>
                        <a:t>Q1</a:t>
                      </a:r>
                      <a:endParaRPr lang="en-US" dirty="0"/>
                    </a:p>
                  </a:txBody>
                  <a:tcPr/>
                </a:tc>
                <a:tc>
                  <a:txBody>
                    <a:bodyPr/>
                    <a:lstStyle/>
                    <a:p>
                      <a:r>
                        <a:rPr lang="en-US" dirty="0" smtClean="0"/>
                        <a:t>58</a:t>
                      </a:r>
                      <a:endParaRPr lang="en-US" dirty="0"/>
                    </a:p>
                  </a:txBody>
                  <a:tcPr/>
                </a:tc>
                <a:tc>
                  <a:txBody>
                    <a:bodyPr/>
                    <a:lstStyle/>
                    <a:p>
                      <a:r>
                        <a:rPr lang="en-US" dirty="0" smtClean="0"/>
                        <a:t>80%</a:t>
                      </a:r>
                      <a:endParaRPr lang="en-US" dirty="0"/>
                    </a:p>
                  </a:txBody>
                  <a:tcPr/>
                </a:tc>
                <a:tc>
                  <a:txBody>
                    <a:bodyPr/>
                    <a:lstStyle/>
                    <a:p>
                      <a:r>
                        <a:rPr lang="en-US" dirty="0" smtClean="0"/>
                        <a:t>6.3%</a:t>
                      </a:r>
                      <a:endParaRPr lang="en-US" dirty="0"/>
                    </a:p>
                  </a:txBody>
                  <a:tcPr/>
                </a:tc>
                <a:tc>
                  <a:txBody>
                    <a:bodyPr/>
                    <a:lstStyle/>
                    <a:p>
                      <a:r>
                        <a:rPr lang="en-US" dirty="0" smtClean="0"/>
                        <a:t>17</a:t>
                      </a:r>
                      <a:endParaRPr lang="en-US" dirty="0"/>
                    </a:p>
                  </a:txBody>
                  <a:tcPr/>
                </a:tc>
              </a:tr>
              <a:tr h="733584">
                <a:tc>
                  <a:txBody>
                    <a:bodyPr/>
                    <a:lstStyle/>
                    <a:p>
                      <a:r>
                        <a:rPr lang="en-US" dirty="0" smtClean="0"/>
                        <a:t>Silver</a:t>
                      </a:r>
                      <a:r>
                        <a:rPr lang="en-US" baseline="0" dirty="0" smtClean="0"/>
                        <a:t> City Gloucester, Gloucester, ON</a:t>
                      </a:r>
                      <a:endParaRPr lang="en-US" dirty="0"/>
                    </a:p>
                  </a:txBody>
                  <a:tcPr/>
                </a:tc>
                <a:tc>
                  <a:txBody>
                    <a:bodyPr/>
                    <a:lstStyle/>
                    <a:p>
                      <a:r>
                        <a:rPr lang="en-US" dirty="0" smtClean="0"/>
                        <a:t>Q1</a:t>
                      </a:r>
                      <a:endParaRPr lang="en-US" dirty="0"/>
                    </a:p>
                  </a:txBody>
                  <a:tcPr/>
                </a:tc>
                <a:tc>
                  <a:txBody>
                    <a:bodyPr/>
                    <a:lstStyle/>
                    <a:p>
                      <a:r>
                        <a:rPr lang="en-US" dirty="0" smtClean="0"/>
                        <a:t>23</a:t>
                      </a:r>
                      <a:endParaRPr lang="en-US" dirty="0"/>
                    </a:p>
                  </a:txBody>
                  <a:tcPr/>
                </a:tc>
                <a:tc>
                  <a:txBody>
                    <a:bodyPr/>
                    <a:lstStyle/>
                    <a:p>
                      <a:r>
                        <a:rPr lang="en-US" dirty="0" smtClean="0"/>
                        <a:t>80%</a:t>
                      </a:r>
                      <a:endParaRPr lang="en-US" dirty="0"/>
                    </a:p>
                  </a:txBody>
                  <a:tcPr/>
                </a:tc>
                <a:tc>
                  <a:txBody>
                    <a:bodyPr/>
                    <a:lstStyle/>
                    <a:p>
                      <a:r>
                        <a:rPr lang="en-US" dirty="0" smtClean="0"/>
                        <a:t>6.3%</a:t>
                      </a:r>
                      <a:endParaRPr lang="en-US" dirty="0"/>
                    </a:p>
                  </a:txBody>
                  <a:tcPr/>
                </a:tc>
                <a:tc>
                  <a:txBody>
                    <a:bodyPr/>
                    <a:lstStyle/>
                    <a:p>
                      <a:r>
                        <a:rPr lang="en-US" dirty="0" smtClean="0"/>
                        <a:t>8</a:t>
                      </a:r>
                      <a:endParaRPr lang="en-US" dirty="0"/>
                    </a:p>
                  </a:txBody>
                  <a:tcPr/>
                </a:tc>
              </a:tr>
              <a:tr h="733584">
                <a:tc>
                  <a:txBody>
                    <a:bodyPr/>
                    <a:lstStyle/>
                    <a:p>
                      <a:r>
                        <a:rPr lang="en-US" dirty="0" smtClean="0"/>
                        <a:t>Campus</a:t>
                      </a:r>
                      <a:r>
                        <a:rPr lang="en-US" baseline="0" dirty="0" smtClean="0"/>
                        <a:t> Estates, Guelph, ON</a:t>
                      </a:r>
                      <a:endParaRPr lang="en-US" dirty="0"/>
                    </a:p>
                  </a:txBody>
                  <a:tcPr/>
                </a:tc>
                <a:tc>
                  <a:txBody>
                    <a:bodyPr/>
                    <a:lstStyle/>
                    <a:p>
                      <a:r>
                        <a:rPr lang="en-US" dirty="0" smtClean="0"/>
                        <a:t>Q1</a:t>
                      </a:r>
                      <a:endParaRPr lang="en-US" dirty="0"/>
                    </a:p>
                  </a:txBody>
                  <a:tcPr/>
                </a:tc>
                <a:tc>
                  <a:txBody>
                    <a:bodyPr/>
                    <a:lstStyle/>
                    <a:p>
                      <a:r>
                        <a:rPr lang="en-US" dirty="0" smtClean="0"/>
                        <a:t>73</a:t>
                      </a:r>
                      <a:endParaRPr lang="en-US" dirty="0"/>
                    </a:p>
                  </a:txBody>
                  <a:tcPr/>
                </a:tc>
                <a:tc>
                  <a:txBody>
                    <a:bodyPr/>
                    <a:lstStyle/>
                    <a:p>
                      <a:r>
                        <a:rPr lang="en-US" dirty="0" smtClean="0"/>
                        <a:t>100%</a:t>
                      </a:r>
                      <a:endParaRPr lang="en-US" dirty="0"/>
                    </a:p>
                  </a:txBody>
                  <a:tcPr/>
                </a:tc>
                <a:tc>
                  <a:txBody>
                    <a:bodyPr/>
                    <a:lstStyle/>
                    <a:p>
                      <a:r>
                        <a:rPr lang="en-US" dirty="0" smtClean="0"/>
                        <a:t>6.4%</a:t>
                      </a:r>
                      <a:endParaRPr lang="en-US" dirty="0"/>
                    </a:p>
                  </a:txBody>
                  <a:tcPr/>
                </a:tc>
                <a:tc>
                  <a:txBody>
                    <a:bodyPr/>
                    <a:lstStyle/>
                    <a:p>
                      <a:r>
                        <a:rPr lang="en-US" dirty="0" smtClean="0"/>
                        <a:t>20</a:t>
                      </a:r>
                      <a:endParaRPr lang="en-US" dirty="0"/>
                    </a:p>
                  </a:txBody>
                  <a:tcPr/>
                </a:tc>
              </a:tr>
              <a:tr h="733584">
                <a:tc>
                  <a:txBody>
                    <a:bodyPr/>
                    <a:lstStyle/>
                    <a:p>
                      <a:r>
                        <a:rPr lang="en-US" dirty="0" smtClean="0"/>
                        <a:t>Southlake</a:t>
                      </a:r>
                      <a:r>
                        <a:rPr lang="en-US" baseline="0" dirty="0" smtClean="0"/>
                        <a:t> Corners, Dallas, TX</a:t>
                      </a:r>
                      <a:endParaRPr lang="en-US" dirty="0"/>
                    </a:p>
                  </a:txBody>
                  <a:tcPr/>
                </a:tc>
                <a:tc>
                  <a:txBody>
                    <a:bodyPr/>
                    <a:lstStyle/>
                    <a:p>
                      <a:r>
                        <a:rPr lang="en-US" dirty="0" smtClean="0"/>
                        <a:t>Q1</a:t>
                      </a:r>
                      <a:endParaRPr lang="en-US" dirty="0"/>
                    </a:p>
                  </a:txBody>
                  <a:tcPr/>
                </a:tc>
                <a:tc>
                  <a:txBody>
                    <a:bodyPr/>
                    <a:lstStyle/>
                    <a:p>
                      <a:r>
                        <a:rPr lang="en-US" dirty="0" smtClean="0"/>
                        <a:t>107</a:t>
                      </a:r>
                      <a:endParaRPr lang="en-US" dirty="0"/>
                    </a:p>
                  </a:txBody>
                  <a:tcPr/>
                </a:tc>
                <a:tc>
                  <a:txBody>
                    <a:bodyPr/>
                    <a:lstStyle/>
                    <a:p>
                      <a:r>
                        <a:rPr lang="en-US" dirty="0" smtClean="0"/>
                        <a:t>80%</a:t>
                      </a:r>
                      <a:endParaRPr lang="en-US" dirty="0"/>
                    </a:p>
                  </a:txBody>
                  <a:tcPr/>
                </a:tc>
                <a:tc>
                  <a:txBody>
                    <a:bodyPr/>
                    <a:lstStyle/>
                    <a:p>
                      <a:r>
                        <a:rPr lang="en-US" dirty="0" smtClean="0"/>
                        <a:t>6.7%</a:t>
                      </a:r>
                      <a:endParaRPr lang="en-US" dirty="0"/>
                    </a:p>
                  </a:txBody>
                  <a:tcPr/>
                </a:tc>
                <a:tc>
                  <a:txBody>
                    <a:bodyPr/>
                    <a:lstStyle/>
                    <a:p>
                      <a:r>
                        <a:rPr lang="en-US" dirty="0" smtClean="0"/>
                        <a:t>28</a:t>
                      </a:r>
                      <a:endParaRPr lang="en-US" dirty="0"/>
                    </a:p>
                  </a:txBody>
                  <a:tcPr/>
                </a:tc>
              </a:tr>
            </a:tbl>
          </a:graphicData>
        </a:graphic>
      </p:graphicFrame>
    </p:spTree>
    <p:extLst>
      <p:ext uri="{BB962C8B-B14F-4D97-AF65-F5344CB8AC3E}">
        <p14:creationId xmlns:p14="http://schemas.microsoft.com/office/powerpoint/2010/main" xmlns="" val="288881251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1" y="340966"/>
            <a:ext cx="8229600" cy="639762"/>
          </a:xfrm>
        </p:spPr>
        <p:txBody>
          <a:bodyPr>
            <a:normAutofit fontScale="90000"/>
          </a:bodyPr>
          <a:lstStyle/>
          <a:p>
            <a:pPr algn="l"/>
            <a:r>
              <a:rPr lang="en-US" b="1" dirty="0" smtClean="0">
                <a:solidFill>
                  <a:schemeClr val="accent2">
                    <a:lumMod val="75000"/>
                  </a:schemeClr>
                </a:solidFill>
              </a:rPr>
              <a:t>Acquisition YTD</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27584" y="1484784"/>
            <a:ext cx="7772400" cy="4419599"/>
          </a:xfrm>
        </p:spPr>
      </p:pic>
      <p:graphicFrame>
        <p:nvGraphicFramePr>
          <p:cNvPr id="5" name="Table 4"/>
          <p:cNvGraphicFramePr>
            <a:graphicFrameLocks noGrp="1"/>
          </p:cNvGraphicFramePr>
          <p:nvPr>
            <p:extLst>
              <p:ext uri="{D42A27DB-BD31-4B8C-83A1-F6EECF244321}">
                <p14:modId xmlns:p14="http://schemas.microsoft.com/office/powerpoint/2010/main" xmlns="" val="746025738"/>
              </p:ext>
            </p:extLst>
          </p:nvPr>
        </p:nvGraphicFramePr>
        <p:xfrm>
          <a:off x="3491880" y="692696"/>
          <a:ext cx="5544616" cy="1080120"/>
        </p:xfrm>
        <a:graphic>
          <a:graphicData uri="http://schemas.openxmlformats.org/drawingml/2006/table">
            <a:tbl>
              <a:tblPr firstRow="1" bandRow="1">
                <a:tableStyleId>{8EC20E35-A176-4012-BC5E-935CFFF8708E}</a:tableStyleId>
              </a:tblPr>
              <a:tblGrid>
                <a:gridCol w="1680187"/>
                <a:gridCol w="1260140"/>
                <a:gridCol w="1176130"/>
                <a:gridCol w="1428159"/>
              </a:tblGrid>
              <a:tr h="1080120">
                <a:tc>
                  <a:txBody>
                    <a:bodyPr/>
                    <a:lstStyle/>
                    <a:p>
                      <a:r>
                        <a:rPr lang="en-US" dirty="0" smtClean="0"/>
                        <a:t>Capitalization</a:t>
                      </a:r>
                      <a:r>
                        <a:rPr lang="en-US" baseline="0" dirty="0" smtClean="0"/>
                        <a:t> rate</a:t>
                      </a:r>
                      <a:endParaRPr lang="en-US" dirty="0"/>
                    </a:p>
                  </a:txBody>
                  <a:tcPr/>
                </a:tc>
                <a:tc>
                  <a:txBody>
                    <a:bodyPr/>
                    <a:lstStyle/>
                    <a:p>
                      <a:r>
                        <a:rPr lang="en-US" dirty="0" smtClean="0"/>
                        <a:t>Purchase price</a:t>
                      </a:r>
                      <a:endParaRPr lang="en-US" dirty="0"/>
                    </a:p>
                  </a:txBody>
                  <a:tcPr/>
                </a:tc>
                <a:tc>
                  <a:txBody>
                    <a:bodyPr/>
                    <a:lstStyle/>
                    <a:p>
                      <a:r>
                        <a:rPr lang="en-US" dirty="0" smtClean="0"/>
                        <a:t>NLA </a:t>
                      </a:r>
                      <a:endParaRPr lang="en-US" dirty="0"/>
                    </a:p>
                  </a:txBody>
                  <a:tcPr/>
                </a:tc>
                <a:tc>
                  <a:txBody>
                    <a:bodyPr/>
                    <a:lstStyle/>
                    <a:p>
                      <a:r>
                        <a:rPr lang="en-US" dirty="0" smtClean="0"/>
                        <a:t>Weighted average rent</a:t>
                      </a:r>
                      <a:endParaRPr lang="en-US" dirty="0"/>
                    </a:p>
                  </a:txBody>
                  <a:tcPr/>
                </a:tc>
              </a:tr>
            </a:tbl>
          </a:graphicData>
        </a:graphic>
      </p:graphicFrame>
      <p:graphicFrame>
        <p:nvGraphicFramePr>
          <p:cNvPr id="6"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74365021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1" y="412974"/>
            <a:ext cx="8229600" cy="639762"/>
          </a:xfrm>
        </p:spPr>
        <p:txBody>
          <a:bodyPr>
            <a:normAutofit fontScale="90000"/>
          </a:bodyPr>
          <a:lstStyle/>
          <a:p>
            <a:pPr algn="l"/>
            <a:r>
              <a:rPr lang="en-US" b="1" dirty="0" smtClean="0">
                <a:solidFill>
                  <a:schemeClr val="accent2">
                    <a:lumMod val="75000"/>
                  </a:schemeClr>
                </a:solidFill>
              </a:rPr>
              <a:t>Cedar Dissolution</a:t>
            </a:r>
            <a:endParaRPr lang="en-US" b="1" dirty="0">
              <a:solidFill>
                <a:schemeClr val="accent2">
                  <a:lumMod val="75000"/>
                </a:schemeClr>
              </a:solidFill>
            </a:endParaRPr>
          </a:p>
        </p:txBody>
      </p:sp>
      <p:sp>
        <p:nvSpPr>
          <p:cNvPr id="3" name="Content Placeholder 2"/>
          <p:cNvSpPr>
            <a:spLocks noGrp="1"/>
          </p:cNvSpPr>
          <p:nvPr>
            <p:ph idx="1"/>
          </p:nvPr>
        </p:nvSpPr>
        <p:spPr>
          <a:xfrm>
            <a:off x="457200" y="1143000"/>
            <a:ext cx="8229600" cy="4983163"/>
          </a:xfrm>
        </p:spPr>
        <p:txBody>
          <a:bodyPr>
            <a:normAutofit/>
          </a:bodyPr>
          <a:lstStyle/>
          <a:p>
            <a:pPr>
              <a:lnSpc>
                <a:spcPct val="150000"/>
              </a:lnSpc>
            </a:pPr>
            <a:r>
              <a:rPr lang="en-US" dirty="0" err="1" smtClean="0"/>
              <a:t>RioCan</a:t>
            </a:r>
            <a:r>
              <a:rPr lang="en-US" dirty="0" smtClean="0"/>
              <a:t> acquired 21 properties in which Cedar has 20% interest with US$119.5 million</a:t>
            </a:r>
          </a:p>
          <a:p>
            <a:pPr>
              <a:lnSpc>
                <a:spcPct val="150000"/>
              </a:lnSpc>
            </a:pPr>
            <a:r>
              <a:rPr lang="en-US" dirty="0" err="1" smtClean="0"/>
              <a:t>RioCan</a:t>
            </a:r>
            <a:r>
              <a:rPr lang="en-US" dirty="0" smtClean="0"/>
              <a:t> sold Franklin Village to Cedar for US$60.1 million</a:t>
            </a:r>
          </a:p>
          <a:p>
            <a:pPr>
              <a:lnSpc>
                <a:spcPct val="150000"/>
              </a:lnSpc>
            </a:pPr>
            <a:r>
              <a:rPr lang="en-US" dirty="0" err="1" smtClean="0"/>
              <a:t>RioCan</a:t>
            </a:r>
            <a:r>
              <a:rPr lang="en-US" dirty="0" smtClean="0"/>
              <a:t> sold all its shares of Cedar for US$48 million</a:t>
            </a:r>
            <a:endParaRPr lang="en-US" dirty="0"/>
          </a:p>
        </p:txBody>
      </p:sp>
      <p:graphicFrame>
        <p:nvGraphicFramePr>
          <p:cNvPr id="4"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53442462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766"/>
            <a:ext cx="8229600" cy="715962"/>
          </a:xfrm>
        </p:spPr>
        <p:txBody>
          <a:bodyPr>
            <a:normAutofit/>
          </a:bodyPr>
          <a:lstStyle/>
          <a:p>
            <a:pPr algn="l"/>
            <a:r>
              <a:rPr lang="en-US" b="1" dirty="0" smtClean="0">
                <a:solidFill>
                  <a:schemeClr val="accent2">
                    <a:lumMod val="75000"/>
                  </a:schemeClr>
                </a:solidFill>
              </a:rPr>
              <a:t>Joint Venture Information</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79512" y="908719"/>
            <a:ext cx="8640960" cy="4824537"/>
          </a:xfrm>
        </p:spPr>
      </p:pic>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16494791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8" y="0"/>
            <a:ext cx="9157138" cy="548680"/>
          </a:xfrm>
          <a:solidFill>
            <a:schemeClr val="bg1"/>
          </a:solidFill>
          <a:ln>
            <a:solidFill>
              <a:schemeClr val="bg1"/>
            </a:solidFill>
          </a:ln>
        </p:spPr>
        <p:txBody>
          <a:bodyPr>
            <a:normAutofit fontScale="90000"/>
          </a:bodyPr>
          <a:lstStyle/>
          <a:p>
            <a:pPr algn="l"/>
            <a:r>
              <a:rPr lang="en-US" b="1" dirty="0" smtClean="0">
                <a:solidFill>
                  <a:schemeClr val="accent2">
                    <a:lumMod val="75000"/>
                  </a:schemeClr>
                </a:solidFill>
              </a:rPr>
              <a:t>Occupancy Rates</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36513" y="476672"/>
            <a:ext cx="9143999" cy="5494784"/>
          </a:xfrm>
        </p:spPr>
      </p:pic>
      <p:sp>
        <p:nvSpPr>
          <p:cNvPr id="6" name="Rectangle 5"/>
          <p:cNvSpPr/>
          <p:nvPr/>
        </p:nvSpPr>
        <p:spPr>
          <a:xfrm>
            <a:off x="5796136" y="5733256"/>
            <a:ext cx="2895601" cy="152400"/>
          </a:xfrm>
          <a:prstGeom prst="rect">
            <a:avLst/>
          </a:prstGeom>
          <a:noFill/>
          <a:ln w="1905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p:cNvSpPr/>
          <p:nvPr/>
        </p:nvSpPr>
        <p:spPr>
          <a:xfrm>
            <a:off x="5652120" y="2418139"/>
            <a:ext cx="2895601" cy="152400"/>
          </a:xfrm>
          <a:prstGeom prst="rect">
            <a:avLst/>
          </a:prstGeom>
          <a:noFill/>
          <a:ln w="1905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aphicFrame>
        <p:nvGraphicFramePr>
          <p:cNvPr id="9"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08563371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3" y="350168"/>
            <a:ext cx="8229600" cy="990600"/>
          </a:xfrm>
        </p:spPr>
        <p:txBody>
          <a:bodyPr>
            <a:normAutofit fontScale="90000"/>
          </a:bodyPr>
          <a:lstStyle/>
          <a:p>
            <a:pPr algn="l"/>
            <a:r>
              <a:rPr lang="en-US" b="1" dirty="0" smtClean="0">
                <a:solidFill>
                  <a:schemeClr val="accent2">
                    <a:lumMod val="75000"/>
                  </a:schemeClr>
                </a:solidFill>
              </a:rPr>
              <a:t>Occupancy - Most Recent Eight Quarters</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3138" y="1828800"/>
            <a:ext cx="9143999" cy="4072581"/>
          </a:xfrm>
        </p:spPr>
      </p:pic>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6498167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8229600" cy="1066800"/>
          </a:xfrm>
        </p:spPr>
        <p:txBody>
          <a:bodyPr>
            <a:normAutofit fontScale="90000"/>
          </a:bodyPr>
          <a:lstStyle/>
          <a:p>
            <a:r>
              <a:rPr lang="en-CA" dirty="0" smtClean="0"/>
              <a:t>AFFO Yield vs. 10-Year Can. Govt Yield</a:t>
            </a:r>
            <a:endParaRPr lang="en-CA" dirty="0"/>
          </a:p>
        </p:txBody>
      </p:sp>
      <p:pic>
        <p:nvPicPr>
          <p:cNvPr id="4" name="Picture 2"/>
          <p:cNvPicPr>
            <a:picLocks noChangeAspect="1" noChangeArrowheads="1"/>
          </p:cNvPicPr>
          <p:nvPr/>
        </p:nvPicPr>
        <p:blipFill>
          <a:blip r:embed="rId3" cstate="print"/>
          <a:srcRect/>
          <a:stretch>
            <a:fillRect/>
          </a:stretch>
        </p:blipFill>
        <p:spPr bwMode="auto">
          <a:xfrm>
            <a:off x="1907704" y="836712"/>
            <a:ext cx="4399687" cy="2593412"/>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2001567" y="3429000"/>
            <a:ext cx="4211960" cy="2355842"/>
          </a:xfrm>
          <a:prstGeom prst="rect">
            <a:avLst/>
          </a:prstGeom>
          <a:noFill/>
          <a:ln w="9525">
            <a:noFill/>
            <a:miter lim="800000"/>
            <a:headEnd/>
            <a:tailEnd/>
          </a:ln>
        </p:spPr>
      </p:pic>
      <p:graphicFrame>
        <p:nvGraphicFramePr>
          <p:cNvPr id="6"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232315766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72433"/>
          </a:xfrm>
          <a:solidFill>
            <a:schemeClr val="bg1"/>
          </a:solidFill>
        </p:spPr>
        <p:txBody>
          <a:bodyPr>
            <a:normAutofit fontScale="90000"/>
          </a:bodyPr>
          <a:lstStyle/>
          <a:p>
            <a:pPr algn="l"/>
            <a:r>
              <a:rPr lang="en-US" b="1" dirty="0" smtClean="0">
                <a:solidFill>
                  <a:schemeClr val="accent2">
                    <a:lumMod val="75000"/>
                  </a:schemeClr>
                </a:solidFill>
              </a:rPr>
              <a:t>Renewal Leasing</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2319" y="600389"/>
            <a:ext cx="8915400" cy="5477219"/>
          </a:xfrm>
        </p:spPr>
      </p:pic>
      <p:sp>
        <p:nvSpPr>
          <p:cNvPr id="5" name="Rectangle 4"/>
          <p:cNvSpPr/>
          <p:nvPr/>
        </p:nvSpPr>
        <p:spPr>
          <a:xfrm>
            <a:off x="-10344" y="5445224"/>
            <a:ext cx="8915400" cy="533399"/>
          </a:xfrm>
          <a:prstGeom prst="rect">
            <a:avLst/>
          </a:prstGeom>
          <a:noFill/>
          <a:ln w="1905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aphicFrame>
        <p:nvGraphicFramePr>
          <p:cNvPr id="6"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3273384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8229600" cy="563562"/>
          </a:xfrm>
        </p:spPr>
        <p:txBody>
          <a:bodyPr>
            <a:normAutofit fontScale="90000"/>
          </a:bodyPr>
          <a:lstStyle/>
          <a:p>
            <a:pPr algn="l"/>
            <a:r>
              <a:rPr lang="en-US" b="1" dirty="0" smtClean="0">
                <a:solidFill>
                  <a:schemeClr val="accent2">
                    <a:lumMod val="75000"/>
                  </a:schemeClr>
                </a:solidFill>
              </a:rPr>
              <a:t>New Leasing: Canadian Portfolio</a:t>
            </a:r>
            <a:endParaRPr lang="en-US" b="1" dirty="0">
              <a:solidFill>
                <a:schemeClr val="accent2">
                  <a:lumMod val="75000"/>
                </a:schemeClr>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908720"/>
            <a:ext cx="9144000" cy="5051648"/>
          </a:xfrm>
        </p:spPr>
      </p:pic>
      <p:graphicFrame>
        <p:nvGraphicFramePr>
          <p:cNvPr id="4"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34039206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8229600" cy="563562"/>
          </a:xfrm>
        </p:spPr>
        <p:txBody>
          <a:bodyPr>
            <a:normAutofit fontScale="90000"/>
          </a:bodyPr>
          <a:lstStyle/>
          <a:p>
            <a:pPr algn="l"/>
            <a:r>
              <a:rPr lang="en-US" b="1" dirty="0" smtClean="0">
                <a:solidFill>
                  <a:schemeClr val="accent2">
                    <a:lumMod val="75000"/>
                  </a:schemeClr>
                </a:solidFill>
              </a:rPr>
              <a:t>New Leasing: US Portfolio</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764704"/>
            <a:ext cx="9144000" cy="5105400"/>
          </a:xfrm>
        </p:spPr>
      </p:pic>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92499792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134"/>
            <a:ext cx="9144000" cy="563562"/>
          </a:xfrm>
          <a:solidFill>
            <a:schemeClr val="bg1"/>
          </a:solidFill>
        </p:spPr>
        <p:txBody>
          <a:bodyPr>
            <a:normAutofit fontScale="90000"/>
          </a:bodyPr>
          <a:lstStyle/>
          <a:p>
            <a:pPr algn="l"/>
            <a:r>
              <a:rPr lang="en-US" b="1" dirty="0" smtClean="0">
                <a:solidFill>
                  <a:schemeClr val="accent2">
                    <a:lumMod val="75000"/>
                  </a:schemeClr>
                </a:solidFill>
              </a:rPr>
              <a:t>Lease Expires for Canadian Portfolio</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685800"/>
            <a:ext cx="9144000" cy="5335488"/>
          </a:xfrm>
        </p:spPr>
      </p:pic>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80057234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942"/>
            <a:ext cx="9144000" cy="639762"/>
          </a:xfrm>
          <a:solidFill>
            <a:schemeClr val="bg1"/>
          </a:solidFill>
        </p:spPr>
        <p:txBody>
          <a:bodyPr>
            <a:normAutofit fontScale="90000"/>
          </a:bodyPr>
          <a:lstStyle/>
          <a:p>
            <a:pPr algn="l"/>
            <a:r>
              <a:rPr lang="en-US" b="1" dirty="0" smtClean="0">
                <a:solidFill>
                  <a:schemeClr val="accent2">
                    <a:lumMod val="75000"/>
                  </a:schemeClr>
                </a:solidFill>
              </a:rPr>
              <a:t>Lease Expires for US Portfolio</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762000"/>
            <a:ext cx="9144000" cy="5187280"/>
          </a:xfrm>
        </p:spPr>
      </p:pic>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04483443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58"/>
            <a:ext cx="8229600" cy="563562"/>
          </a:xfrm>
        </p:spPr>
        <p:txBody>
          <a:bodyPr>
            <a:normAutofit fontScale="90000"/>
          </a:bodyPr>
          <a:lstStyle/>
          <a:p>
            <a:pPr algn="l"/>
            <a:r>
              <a:rPr lang="en-US" b="1" dirty="0" smtClean="0">
                <a:solidFill>
                  <a:schemeClr val="accent2">
                    <a:lumMod val="75000"/>
                  </a:schemeClr>
                </a:solidFill>
              </a:rPr>
              <a:t>Contractual Rental Increases</a:t>
            </a:r>
            <a:endParaRPr lang="en-US" b="1" dirty="0">
              <a:solidFill>
                <a:schemeClr val="accent2">
                  <a:lumMod val="75000"/>
                </a:schemeClr>
              </a:solidFill>
            </a:endParaRPr>
          </a:p>
        </p:txBody>
      </p:sp>
      <p:sp>
        <p:nvSpPr>
          <p:cNvPr id="3" name="Content Placeholder 2"/>
          <p:cNvSpPr>
            <a:spLocks noGrp="1"/>
          </p:cNvSpPr>
          <p:nvPr>
            <p:ph idx="1"/>
          </p:nvPr>
        </p:nvSpPr>
        <p:spPr>
          <a:xfrm>
            <a:off x="457200" y="1143000"/>
            <a:ext cx="8229600" cy="4525963"/>
          </a:xfrm>
        </p:spPr>
        <p:txBody>
          <a:bodyPr/>
          <a:lstStyle/>
          <a:p>
            <a:r>
              <a:rPr lang="en-US" dirty="0"/>
              <a:t>P</a:t>
            </a:r>
            <a:r>
              <a:rPr lang="en-US" dirty="0" smtClean="0"/>
              <a:t>eriodic increases in rates contribute to growth in same store, NOI.</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36" y="2204864"/>
            <a:ext cx="9144000" cy="2058144"/>
          </a:xfrm>
          <a:prstGeom prst="rect">
            <a:avLst/>
          </a:prstGeom>
        </p:spPr>
      </p:pic>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93170056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21"/>
            <a:ext cx="9144000" cy="436179"/>
          </a:xfrm>
          <a:solidFill>
            <a:schemeClr val="bg1"/>
          </a:solidFill>
        </p:spPr>
        <p:txBody>
          <a:bodyPr>
            <a:normAutofit fontScale="90000"/>
          </a:bodyPr>
          <a:lstStyle/>
          <a:p>
            <a:pPr algn="l"/>
            <a:r>
              <a:rPr lang="en-US" b="1" dirty="0" smtClean="0">
                <a:solidFill>
                  <a:schemeClr val="accent2">
                    <a:lumMod val="75000"/>
                  </a:schemeClr>
                </a:solidFill>
              </a:rPr>
              <a:t>Greenfield Development Projects</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476672"/>
            <a:ext cx="9144000" cy="6248400"/>
          </a:xfrm>
        </p:spPr>
      </p:pic>
    </p:spTree>
    <p:extLst>
      <p:ext uri="{BB962C8B-B14F-4D97-AF65-F5344CB8AC3E}">
        <p14:creationId xmlns:p14="http://schemas.microsoft.com/office/powerpoint/2010/main" xmlns="" val="423891638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0966"/>
            <a:ext cx="8229600" cy="639762"/>
          </a:xfrm>
        </p:spPr>
        <p:txBody>
          <a:bodyPr>
            <a:normAutofit fontScale="90000"/>
          </a:bodyPr>
          <a:lstStyle/>
          <a:p>
            <a:pPr algn="l"/>
            <a:r>
              <a:rPr lang="en-US" b="1" dirty="0" smtClean="0">
                <a:solidFill>
                  <a:schemeClr val="accent2">
                    <a:lumMod val="75000"/>
                  </a:schemeClr>
                </a:solidFill>
              </a:rPr>
              <a:t>Debt &amp; Leverage Metrics</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371600"/>
            <a:ext cx="9144000" cy="4572000"/>
          </a:xfrm>
        </p:spPr>
      </p:pic>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56801304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928"/>
            <a:ext cx="8229600" cy="685800"/>
          </a:xfrm>
        </p:spPr>
        <p:txBody>
          <a:bodyPr>
            <a:normAutofit fontScale="90000"/>
          </a:bodyPr>
          <a:lstStyle/>
          <a:p>
            <a:pPr algn="l"/>
            <a:r>
              <a:rPr lang="en-US" b="1" dirty="0" smtClean="0">
                <a:solidFill>
                  <a:schemeClr val="accent2">
                    <a:lumMod val="75000"/>
                  </a:schemeClr>
                </a:solidFill>
              </a:rPr>
              <a:t>Revolving Lines of Credit</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2041" y="990601"/>
            <a:ext cx="9067800" cy="4886672"/>
          </a:xfrm>
        </p:spPr>
      </p:pic>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98709466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342"/>
            <a:ext cx="8229600" cy="487362"/>
          </a:xfrm>
        </p:spPr>
        <p:txBody>
          <a:bodyPr>
            <a:normAutofit fontScale="90000"/>
          </a:bodyPr>
          <a:lstStyle/>
          <a:p>
            <a:pPr algn="l"/>
            <a:r>
              <a:rPr lang="en-US" b="1" dirty="0" smtClean="0">
                <a:solidFill>
                  <a:schemeClr val="accent2">
                    <a:lumMod val="75000"/>
                  </a:schemeClr>
                </a:solidFill>
              </a:rPr>
              <a:t>Aggregate Maturities</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692696"/>
            <a:ext cx="9144000" cy="5410199"/>
          </a:xfrm>
        </p:spPr>
      </p:pic>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189626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1066800"/>
          </a:xfrm>
        </p:spPr>
        <p:txBody>
          <a:bodyPr/>
          <a:lstStyle/>
          <a:p>
            <a:r>
              <a:rPr lang="en-CA" dirty="0" smtClean="0"/>
              <a:t>Agenda</a:t>
            </a:r>
            <a:endParaRPr lang="en-CA" dirty="0"/>
          </a:p>
        </p:txBody>
      </p:sp>
      <p:sp>
        <p:nvSpPr>
          <p:cNvPr id="3" name="Content Placeholder 2"/>
          <p:cNvSpPr>
            <a:spLocks noGrp="1"/>
          </p:cNvSpPr>
          <p:nvPr>
            <p:ph idx="1"/>
          </p:nvPr>
        </p:nvSpPr>
        <p:spPr>
          <a:xfrm>
            <a:off x="457200" y="1916832"/>
            <a:ext cx="8229600" cy="4325112"/>
          </a:xfrm>
        </p:spPr>
        <p:txBody>
          <a:bodyPr>
            <a:normAutofit/>
          </a:bodyPr>
          <a:lstStyle/>
          <a:p>
            <a:pPr>
              <a:buFont typeface="Arial" pitchFamily="34" charset="0"/>
              <a:buChar char="•"/>
            </a:pPr>
            <a:r>
              <a:rPr lang="en-CA" dirty="0" smtClean="0"/>
              <a:t>Introduction to the REIT:</a:t>
            </a:r>
          </a:p>
          <a:p>
            <a:pPr lvl="2">
              <a:buFont typeface="Arial" pitchFamily="34" charset="0"/>
              <a:buChar char="•"/>
            </a:pPr>
            <a:r>
              <a:rPr lang="en-CA" dirty="0" smtClean="0">
                <a:solidFill>
                  <a:schemeClr val="tx1"/>
                </a:solidFill>
              </a:rPr>
              <a:t>Characteristics </a:t>
            </a:r>
          </a:p>
          <a:p>
            <a:pPr lvl="2">
              <a:buFont typeface="Arial" pitchFamily="34" charset="0"/>
              <a:buChar char="•"/>
            </a:pPr>
            <a:r>
              <a:rPr lang="en-CA" dirty="0" smtClean="0">
                <a:solidFill>
                  <a:schemeClr val="tx1"/>
                </a:solidFill>
              </a:rPr>
              <a:t>Types &amp; Structure</a:t>
            </a:r>
          </a:p>
          <a:p>
            <a:pPr lvl="2">
              <a:buFont typeface="Arial" pitchFamily="34" charset="0"/>
              <a:buChar char="•"/>
            </a:pPr>
            <a:r>
              <a:rPr lang="en-CA" altLang="zh-CN" dirty="0" smtClean="0">
                <a:solidFill>
                  <a:schemeClr val="tx1"/>
                </a:solidFill>
              </a:rPr>
              <a:t>History</a:t>
            </a:r>
            <a:endParaRPr lang="en-CA" dirty="0" smtClean="0">
              <a:solidFill>
                <a:schemeClr val="tx1"/>
              </a:solidFill>
            </a:endParaRPr>
          </a:p>
          <a:p>
            <a:pPr>
              <a:buFont typeface="Arial" pitchFamily="34" charset="0"/>
              <a:buChar char="•"/>
            </a:pPr>
            <a:r>
              <a:rPr lang="en-CA" dirty="0" smtClean="0"/>
              <a:t>Benefits of REITs</a:t>
            </a:r>
          </a:p>
          <a:p>
            <a:pPr>
              <a:buFont typeface="Arial" pitchFamily="34" charset="0"/>
              <a:buChar char="•"/>
            </a:pPr>
            <a:r>
              <a:rPr lang="en-CA" dirty="0" smtClean="0"/>
              <a:t>Valuation of REITs</a:t>
            </a:r>
          </a:p>
          <a:p>
            <a:pPr>
              <a:buFont typeface="Arial" pitchFamily="34" charset="0"/>
              <a:buChar char="•"/>
            </a:pPr>
            <a:r>
              <a:rPr lang="en-CA" dirty="0" smtClean="0"/>
              <a:t>Calloway REIT</a:t>
            </a:r>
          </a:p>
          <a:p>
            <a:pPr>
              <a:buFont typeface="Arial" pitchFamily="34" charset="0"/>
              <a:buChar char="•"/>
            </a:pPr>
            <a:r>
              <a:rPr lang="en-CA" dirty="0" smtClean="0"/>
              <a:t>H&amp;R REIT</a:t>
            </a:r>
          </a:p>
          <a:p>
            <a:pPr>
              <a:buFont typeface="Arial" pitchFamily="34" charset="0"/>
              <a:buChar char="•"/>
            </a:pPr>
            <a:r>
              <a:rPr lang="en-CA" dirty="0" err="1" smtClean="0"/>
              <a:t>Riocan</a:t>
            </a:r>
            <a:r>
              <a:rPr lang="en-CA" dirty="0" smtClean="0"/>
              <a:t> REIT</a:t>
            </a:r>
            <a:endParaRPr lang="en-CA" dirty="0"/>
          </a:p>
        </p:txBody>
      </p:sp>
    </p:spTree>
    <p:extLst>
      <p:ext uri="{BB962C8B-B14F-4D97-AF65-F5344CB8AC3E}">
        <p14:creationId xmlns:p14="http://schemas.microsoft.com/office/powerpoint/2010/main" xmlns="" val="19777802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8229600" cy="1066800"/>
          </a:xfrm>
        </p:spPr>
        <p:txBody>
          <a:bodyPr>
            <a:normAutofit fontScale="90000"/>
          </a:bodyPr>
          <a:lstStyle/>
          <a:p>
            <a:r>
              <a:rPr lang="en-CA" dirty="0" smtClean="0"/>
              <a:t>AFFO Yield vs. 10-Year US Govt Yield</a:t>
            </a:r>
            <a:endParaRPr lang="en-CA" dirty="0"/>
          </a:p>
        </p:txBody>
      </p:sp>
      <p:pic>
        <p:nvPicPr>
          <p:cNvPr id="6" name="Picture 2"/>
          <p:cNvPicPr>
            <a:picLocks noChangeAspect="1" noChangeArrowheads="1"/>
          </p:cNvPicPr>
          <p:nvPr/>
        </p:nvPicPr>
        <p:blipFill>
          <a:blip r:embed="rId2" cstate="print"/>
          <a:srcRect/>
          <a:stretch>
            <a:fillRect/>
          </a:stretch>
        </p:blipFill>
        <p:spPr bwMode="auto">
          <a:xfrm>
            <a:off x="2123728" y="908720"/>
            <a:ext cx="4536504" cy="5068353"/>
          </a:xfrm>
          <a:prstGeom prst="rect">
            <a:avLst/>
          </a:prstGeom>
          <a:noFill/>
          <a:ln w="9525">
            <a:noFill/>
            <a:miter lim="800000"/>
            <a:headEnd/>
            <a:tailEnd/>
          </a:ln>
        </p:spPr>
      </p:pic>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14856489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58"/>
            <a:ext cx="8229600" cy="563562"/>
          </a:xfrm>
        </p:spPr>
        <p:txBody>
          <a:bodyPr>
            <a:normAutofit fontScale="90000"/>
          </a:bodyPr>
          <a:lstStyle/>
          <a:p>
            <a:pPr algn="l"/>
            <a:r>
              <a:rPr lang="en-US" b="1" dirty="0" smtClean="0">
                <a:solidFill>
                  <a:schemeClr val="accent2">
                    <a:lumMod val="75000"/>
                  </a:schemeClr>
                </a:solidFill>
              </a:rPr>
              <a:t>Principals Maturities by Lender</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914400"/>
            <a:ext cx="9144000" cy="4890864"/>
          </a:xfrm>
        </p:spPr>
      </p:pic>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55918693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26"/>
            <a:ext cx="9144000" cy="487362"/>
          </a:xfrm>
          <a:solidFill>
            <a:schemeClr val="bg1"/>
          </a:solidFill>
        </p:spPr>
        <p:txBody>
          <a:bodyPr>
            <a:normAutofit fontScale="90000"/>
          </a:bodyPr>
          <a:lstStyle/>
          <a:p>
            <a:pPr algn="l"/>
            <a:r>
              <a:rPr lang="en-US" b="1" dirty="0" smtClean="0">
                <a:solidFill>
                  <a:schemeClr val="accent2">
                    <a:lumMod val="75000"/>
                  </a:schemeClr>
                </a:solidFill>
              </a:rPr>
              <a:t>Distribution History</a:t>
            </a:r>
            <a:endParaRPr lang="en-US" b="1" dirty="0">
              <a:solidFill>
                <a:schemeClr val="accent2">
                  <a:lumMod val="75000"/>
                </a:schemeClr>
              </a:solidFill>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23709" y="692696"/>
            <a:ext cx="8990082" cy="5256584"/>
          </a:xfrm>
        </p:spPr>
      </p:pic>
      <p:sp>
        <p:nvSpPr>
          <p:cNvPr id="5" name="Rectangle 4"/>
          <p:cNvSpPr/>
          <p:nvPr/>
        </p:nvSpPr>
        <p:spPr>
          <a:xfrm>
            <a:off x="179512" y="2066256"/>
            <a:ext cx="8712968" cy="354632"/>
          </a:xfrm>
          <a:prstGeom prst="rect">
            <a:avLst/>
          </a:prstGeom>
          <a:noFill/>
          <a:ln w="1905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aphicFrame>
        <p:nvGraphicFramePr>
          <p:cNvPr id="6"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53189475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4" y="260648"/>
            <a:ext cx="8229600" cy="639762"/>
          </a:xfrm>
        </p:spPr>
        <p:txBody>
          <a:bodyPr>
            <a:noAutofit/>
          </a:bodyPr>
          <a:lstStyle/>
          <a:p>
            <a:pPr algn="l"/>
            <a:r>
              <a:rPr lang="en-US" sz="3200" b="1" dirty="0" smtClean="0">
                <a:solidFill>
                  <a:schemeClr val="accent2">
                    <a:lumMod val="75000"/>
                  </a:schemeClr>
                </a:solidFill>
              </a:rPr>
              <a:t>Net Earnings Attributable to </a:t>
            </a:r>
            <a:r>
              <a:rPr lang="en-US" sz="3200" b="1" dirty="0" err="1" smtClean="0">
                <a:solidFill>
                  <a:schemeClr val="accent2">
                    <a:lumMod val="75000"/>
                  </a:schemeClr>
                </a:solidFill>
              </a:rPr>
              <a:t>Unitholders</a:t>
            </a:r>
            <a:endParaRPr lang="en-US" sz="3200"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2276872"/>
            <a:ext cx="9143999" cy="3661428"/>
          </a:xfrm>
        </p:spPr>
      </p:pic>
      <p:graphicFrame>
        <p:nvGraphicFramePr>
          <p:cNvPr id="5" name="Table 4"/>
          <p:cNvGraphicFramePr>
            <a:graphicFrameLocks noGrp="1"/>
          </p:cNvGraphicFramePr>
          <p:nvPr>
            <p:extLst>
              <p:ext uri="{D42A27DB-BD31-4B8C-83A1-F6EECF244321}">
                <p14:modId xmlns:p14="http://schemas.microsoft.com/office/powerpoint/2010/main" xmlns="" val="283847203"/>
              </p:ext>
            </p:extLst>
          </p:nvPr>
        </p:nvGraphicFramePr>
        <p:xfrm>
          <a:off x="0" y="1412776"/>
          <a:ext cx="9143995" cy="914400"/>
        </p:xfrm>
        <a:graphic>
          <a:graphicData uri="http://schemas.openxmlformats.org/drawingml/2006/table">
            <a:tbl>
              <a:tblPr firstRow="1" bandRow="1">
                <a:tableStyleId>{5202B0CA-FC54-4496-8BCA-5EF66A818D29}</a:tableStyleId>
              </a:tblPr>
              <a:tblGrid>
                <a:gridCol w="3581395"/>
                <a:gridCol w="914400"/>
                <a:gridCol w="838200"/>
                <a:gridCol w="1143000"/>
                <a:gridCol w="838200"/>
                <a:gridCol w="762000"/>
                <a:gridCol w="1066800"/>
              </a:tblGrid>
              <a:tr h="370840">
                <a:tc>
                  <a:txBody>
                    <a:bodyPr/>
                    <a:lstStyle/>
                    <a:p>
                      <a:r>
                        <a:rPr lang="en-US" dirty="0" smtClean="0"/>
                        <a:t>(thousands of</a:t>
                      </a:r>
                      <a:r>
                        <a:rPr lang="en-US" baseline="0" dirty="0" smtClean="0"/>
                        <a:t> dollars, except for Unit amounts) </a:t>
                      </a:r>
                      <a:endParaRPr lang="en-US" dirty="0"/>
                    </a:p>
                  </a:txBody>
                  <a:tcPr/>
                </a:tc>
                <a:tc>
                  <a:txBody>
                    <a:bodyPr/>
                    <a:lstStyle/>
                    <a:p>
                      <a:r>
                        <a:rPr lang="en-US" dirty="0" smtClean="0"/>
                        <a:t>2012</a:t>
                      </a:r>
                      <a:endParaRPr lang="en-US" dirty="0"/>
                    </a:p>
                  </a:txBody>
                  <a:tcPr/>
                </a:tc>
                <a:tc>
                  <a:txBody>
                    <a:bodyPr/>
                    <a:lstStyle/>
                    <a:p>
                      <a:r>
                        <a:rPr lang="en-US" dirty="0" smtClean="0"/>
                        <a:t>2011</a:t>
                      </a:r>
                      <a:endParaRPr lang="en-US" dirty="0"/>
                    </a:p>
                  </a:txBody>
                  <a:tcPr/>
                </a:tc>
                <a:tc>
                  <a:txBody>
                    <a:bodyPr/>
                    <a:lstStyle/>
                    <a:p>
                      <a:r>
                        <a:rPr lang="en-US" dirty="0" smtClean="0"/>
                        <a:t>Increase/decrease</a:t>
                      </a:r>
                      <a:endParaRPr lang="en-US" dirty="0"/>
                    </a:p>
                  </a:txBody>
                  <a:tcPr/>
                </a:tc>
                <a:tc>
                  <a:txBody>
                    <a:bodyPr/>
                    <a:lstStyle/>
                    <a:p>
                      <a:r>
                        <a:rPr lang="en-US" dirty="0" smtClean="0"/>
                        <a:t>2012</a:t>
                      </a:r>
                      <a:endParaRPr lang="en-US" dirty="0"/>
                    </a:p>
                  </a:txBody>
                  <a:tcPr/>
                </a:tc>
                <a:tc>
                  <a:txBody>
                    <a:bodyPr/>
                    <a:lstStyle/>
                    <a:p>
                      <a:r>
                        <a:rPr lang="en-US" dirty="0" smtClean="0"/>
                        <a:t>2011</a:t>
                      </a:r>
                      <a:endParaRPr lang="en-US" dirty="0"/>
                    </a:p>
                  </a:txBody>
                  <a:tcPr/>
                </a:tc>
                <a:tc>
                  <a:txBody>
                    <a:bodyPr/>
                    <a:lstStyle/>
                    <a:p>
                      <a:r>
                        <a:rPr lang="en-US" dirty="0" err="1" smtClean="0"/>
                        <a:t>Increas</a:t>
                      </a:r>
                      <a:r>
                        <a:rPr lang="en-US" dirty="0" smtClean="0"/>
                        <a:t>/decrease</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xmlns="" val="2093987754"/>
              </p:ext>
            </p:extLst>
          </p:nvPr>
        </p:nvGraphicFramePr>
        <p:xfrm>
          <a:off x="3494553" y="764704"/>
          <a:ext cx="5636172" cy="648072"/>
        </p:xfrm>
        <a:graphic>
          <a:graphicData uri="http://schemas.openxmlformats.org/drawingml/2006/table">
            <a:tbl>
              <a:tblPr firstRow="1" bandRow="1">
                <a:tableStyleId>{8EC20E35-A176-4012-BC5E-935CFFF8708E}</a:tableStyleId>
              </a:tblPr>
              <a:tblGrid>
                <a:gridCol w="2971800"/>
                <a:gridCol w="2664372"/>
              </a:tblGrid>
              <a:tr h="648072">
                <a:tc>
                  <a:txBody>
                    <a:bodyPr/>
                    <a:lstStyle/>
                    <a:p>
                      <a:r>
                        <a:rPr lang="en-US" dirty="0" smtClean="0"/>
                        <a:t>Three months ended</a:t>
                      </a:r>
                      <a:r>
                        <a:rPr lang="en-US" baseline="0" dirty="0" smtClean="0"/>
                        <a:t> December 31,</a:t>
                      </a:r>
                      <a:endParaRPr lang="en-US" dirty="0"/>
                    </a:p>
                  </a:txBody>
                  <a:tcPr/>
                </a:tc>
                <a:tc>
                  <a:txBody>
                    <a:bodyPr/>
                    <a:lstStyle/>
                    <a:p>
                      <a:r>
                        <a:rPr lang="en-US" dirty="0" smtClean="0"/>
                        <a:t> Year</a:t>
                      </a:r>
                      <a:r>
                        <a:rPr lang="en-US" baseline="0" dirty="0" smtClean="0"/>
                        <a:t> ended </a:t>
                      </a:r>
                    </a:p>
                    <a:p>
                      <a:r>
                        <a:rPr lang="en-US" baseline="0" dirty="0" smtClean="0"/>
                        <a:t>December 31,</a:t>
                      </a:r>
                      <a:endParaRPr lang="en-US" dirty="0"/>
                    </a:p>
                  </a:txBody>
                  <a:tcPr/>
                </a:tc>
              </a:tr>
            </a:tbl>
          </a:graphicData>
        </a:graphic>
      </p:graphicFrame>
      <p:graphicFrame>
        <p:nvGraphicFramePr>
          <p:cNvPr id="7"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40011435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766"/>
            <a:ext cx="8229600" cy="715962"/>
          </a:xfrm>
        </p:spPr>
        <p:txBody>
          <a:bodyPr>
            <a:normAutofit/>
          </a:bodyPr>
          <a:lstStyle/>
          <a:p>
            <a:pPr algn="l"/>
            <a:r>
              <a:rPr lang="en-US" b="1" dirty="0" smtClean="0">
                <a:solidFill>
                  <a:schemeClr val="accent2">
                    <a:lumMod val="75000"/>
                  </a:schemeClr>
                </a:solidFill>
              </a:rPr>
              <a:t>Outlook &amp; Strategy</a:t>
            </a:r>
            <a:endParaRPr lang="en-US" b="1" dirty="0">
              <a:solidFill>
                <a:schemeClr val="accent2">
                  <a:lumMod val="75000"/>
                </a:schemeClr>
              </a:solidFill>
            </a:endParaRPr>
          </a:p>
        </p:txBody>
      </p:sp>
      <p:sp>
        <p:nvSpPr>
          <p:cNvPr id="3" name="Content Placeholder 2"/>
          <p:cNvSpPr>
            <a:spLocks noGrp="1"/>
          </p:cNvSpPr>
          <p:nvPr>
            <p:ph idx="1"/>
          </p:nvPr>
        </p:nvSpPr>
        <p:spPr>
          <a:xfrm>
            <a:off x="457200" y="914400"/>
            <a:ext cx="8229600" cy="5211763"/>
          </a:xfrm>
        </p:spPr>
        <p:txBody>
          <a:bodyPr>
            <a:normAutofit fontScale="92500"/>
          </a:bodyPr>
          <a:lstStyle/>
          <a:p>
            <a:pPr>
              <a:lnSpc>
                <a:spcPct val="150000"/>
              </a:lnSpc>
            </a:pPr>
            <a:r>
              <a:rPr lang="en-US" sz="3600" dirty="0" err="1" smtClean="0"/>
              <a:t>RioCan</a:t>
            </a:r>
            <a:r>
              <a:rPr lang="en-US" sz="3600" dirty="0" smtClean="0"/>
              <a:t> as a leading North American REIT with a retail focus</a:t>
            </a:r>
          </a:p>
          <a:p>
            <a:pPr>
              <a:lnSpc>
                <a:spcPct val="150000"/>
              </a:lnSpc>
            </a:pPr>
            <a:r>
              <a:rPr lang="en-US" sz="3600" dirty="0" err="1" smtClean="0"/>
              <a:t>RioCan</a:t>
            </a:r>
            <a:r>
              <a:rPr lang="en-US" sz="3600" dirty="0" smtClean="0"/>
              <a:t> expects to continue to see growth in NOI in 2013 through as follows:</a:t>
            </a:r>
          </a:p>
          <a:p>
            <a:pPr lvl="1">
              <a:buFont typeface="Arial" pitchFamily="34" charset="0"/>
              <a:buChar char="•"/>
            </a:pPr>
            <a:r>
              <a:rPr lang="en-US" sz="2200" dirty="0" smtClean="0">
                <a:solidFill>
                  <a:schemeClr val="tx1"/>
                </a:solidFill>
              </a:rPr>
              <a:t>Property rental income growth</a:t>
            </a:r>
          </a:p>
          <a:p>
            <a:pPr lvl="1">
              <a:buFont typeface="Arial" pitchFamily="34" charset="0"/>
              <a:buChar char="•"/>
            </a:pPr>
            <a:r>
              <a:rPr lang="en-US" sz="2200" dirty="0" smtClean="0">
                <a:solidFill>
                  <a:schemeClr val="tx1"/>
                </a:solidFill>
              </a:rPr>
              <a:t>Acquisitions</a:t>
            </a:r>
          </a:p>
          <a:p>
            <a:pPr lvl="1">
              <a:buFont typeface="Arial" pitchFamily="34" charset="0"/>
              <a:buChar char="•"/>
            </a:pPr>
            <a:r>
              <a:rPr lang="en-US" sz="2200" dirty="0" smtClean="0">
                <a:solidFill>
                  <a:schemeClr val="tx1"/>
                </a:solidFill>
              </a:rPr>
              <a:t>Greenfield development, and </a:t>
            </a:r>
          </a:p>
          <a:p>
            <a:pPr lvl="1">
              <a:buFont typeface="Arial" pitchFamily="34" charset="0"/>
              <a:buChar char="•"/>
            </a:pPr>
            <a:r>
              <a:rPr lang="en-US" sz="2200" dirty="0" smtClean="0">
                <a:solidFill>
                  <a:schemeClr val="tx1"/>
                </a:solidFill>
              </a:rPr>
              <a:t>Asset intensification by JV partnerships</a:t>
            </a:r>
            <a:endParaRPr lang="en-US" sz="2200" dirty="0">
              <a:solidFill>
                <a:schemeClr val="tx1"/>
              </a:solidFill>
            </a:endParaRPr>
          </a:p>
        </p:txBody>
      </p:sp>
      <p:graphicFrame>
        <p:nvGraphicFramePr>
          <p:cNvPr id="5"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65377659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958"/>
            <a:ext cx="8229600" cy="639762"/>
          </a:xfrm>
        </p:spPr>
        <p:txBody>
          <a:bodyPr>
            <a:normAutofit fontScale="90000"/>
          </a:bodyPr>
          <a:lstStyle/>
          <a:p>
            <a:pPr algn="l"/>
            <a:r>
              <a:rPr lang="en-US" b="1" dirty="0" smtClean="0">
                <a:solidFill>
                  <a:schemeClr val="accent2">
                    <a:lumMod val="75000"/>
                  </a:schemeClr>
                </a:solidFill>
              </a:rPr>
              <a:t>In 2013</a:t>
            </a:r>
            <a:endParaRPr lang="en-US" b="1" dirty="0">
              <a:solidFill>
                <a:schemeClr val="accent2">
                  <a:lumMod val="75000"/>
                </a:schemeClr>
              </a:solidFill>
            </a:endParaRPr>
          </a:p>
        </p:txBody>
      </p:sp>
      <p:sp>
        <p:nvSpPr>
          <p:cNvPr id="3" name="Content Placeholder 2"/>
          <p:cNvSpPr>
            <a:spLocks noGrp="1"/>
          </p:cNvSpPr>
          <p:nvPr>
            <p:ph idx="1"/>
          </p:nvPr>
        </p:nvSpPr>
        <p:spPr>
          <a:xfrm>
            <a:off x="323528" y="836712"/>
            <a:ext cx="8229600" cy="5486400"/>
          </a:xfrm>
        </p:spPr>
        <p:txBody>
          <a:bodyPr>
            <a:normAutofit/>
          </a:bodyPr>
          <a:lstStyle/>
          <a:p>
            <a:r>
              <a:rPr lang="en-US" dirty="0" smtClean="0"/>
              <a:t>Fundamentals in retail real estate in Canada</a:t>
            </a:r>
          </a:p>
          <a:p>
            <a:r>
              <a:rPr lang="en-US" dirty="0" smtClean="0"/>
              <a:t>The trend of selected US retailers</a:t>
            </a:r>
          </a:p>
          <a:p>
            <a:r>
              <a:rPr lang="en-US" dirty="0" smtClean="0"/>
              <a:t>Target’s acquisition of Zellers stores</a:t>
            </a:r>
          </a:p>
          <a:p>
            <a:r>
              <a:rPr lang="en-US" dirty="0" smtClean="0"/>
              <a:t>$18 million investment on upgrading Target occupied </a:t>
            </a:r>
            <a:r>
              <a:rPr lang="en-US" dirty="0" err="1" smtClean="0"/>
              <a:t>centres</a:t>
            </a:r>
            <a:endParaRPr lang="en-US" dirty="0" smtClean="0"/>
          </a:p>
          <a:p>
            <a:r>
              <a:rPr lang="en-US" dirty="0" smtClean="0"/>
              <a:t>The completed acquisitions and developments’ contribution to operating FFO growth</a:t>
            </a:r>
          </a:p>
          <a:p>
            <a:r>
              <a:rPr lang="en-US" dirty="0" smtClean="0"/>
              <a:t> Continue to focus on the enclosed mall segment</a:t>
            </a:r>
          </a:p>
          <a:p>
            <a:r>
              <a:rPr lang="en-US" dirty="0" smtClean="0"/>
              <a:t>Interest expense savings</a:t>
            </a:r>
          </a:p>
          <a:p>
            <a:r>
              <a:rPr lang="en-US" dirty="0" smtClean="0"/>
              <a:t>A property management platform established in US</a:t>
            </a:r>
            <a:endParaRPr lang="en-US" dirty="0"/>
          </a:p>
        </p:txBody>
      </p:sp>
      <p:graphicFrame>
        <p:nvGraphicFramePr>
          <p:cNvPr id="6"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1156506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512" y="2780928"/>
            <a:ext cx="4392488" cy="2880319"/>
          </a:xfrm>
        </p:spPr>
        <p:txBody>
          <a:bodyPr>
            <a:normAutofit/>
          </a:bodyPr>
          <a:lstStyle/>
          <a:p>
            <a:r>
              <a:rPr lang="en-US" b="1" dirty="0" smtClean="0"/>
              <a:t>Management Team</a:t>
            </a:r>
            <a:br>
              <a:rPr lang="en-US" b="1" dirty="0" smtClean="0"/>
            </a:br>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520" y="548680"/>
            <a:ext cx="8077200" cy="1966913"/>
          </a:xfrm>
          <a:prstGeom prst="rect">
            <a:avLst/>
          </a:prstGeom>
        </p:spPr>
      </p:pic>
      <p:sp>
        <p:nvSpPr>
          <p:cNvPr id="3" name="AutoShape 2" descr="data:image/jpeg;base64,/9j/4AAQSkZJRgABAQAAAQABAAD/2wCEAAkGBhQSERUUEhIVFRUWFxQUFRYUFRUUGhUYFBQXGBQWFxgXHCYeFxojGRQVIS8gIycpLCwsFR8xNTAqNSYrLCkBCQoKDgwOGg8PGiwkHyQpLCwsLCksLCwsKSwsLCksLCwsLCwpLCwqLCwsKSksLCksLCwsKSwsLCwsLCwpLCwsLP/AABEIAMIBAwMBIgACEQEDEQH/xAAcAAABBQEBAQAAAAAAAAAAAAAAAQMEBQYCBwj/xABCEAACAQIEAwUFBAcHBAMAAAABAgADEQQSITEFBkETIlFhkQcycYGhFFKxwUJicoKS0fEVFiMzU6Lwg7LS4RckY//EABoBAQADAQEBAAAAAAAAAAAAAAABAwQCBQb/xAAhEQACAgIDAQEBAQEAAAAAAAAAAQIRAyEEEjFBIhMUkf/aAAwDAQACEQMRAD8A9xhCEAIQhACEIQAhCEAIQhACEIQAhCEAIQhACEIQAhCEAIQhACEIQAhCEAIQhACEIQAhCEAIQhACEIQAhCEAIQhACERnA3MA19oAsIQgBCEIByzgbm0RawOxlHxvHFK6qdslx8SxB/ASO/E/OWxx2rKpTadGnhG8PUzIreIB9ReOSotCEIQBGYDecrWB6yn43j8tRV/VzepI/KV9fivdOstjjtWVSm06NXCNYRyyKTuVUn4kC8dlRaEIQgBCNNiAOvpOkqg7GTRFrw7hCEgkIQhACEIQAhCEAIQhACEQmIKg8RAOoxjcRkpu/wB1SfQR+N4iiHVlOzAqfgRYwDOYbi+bc6yR/amU39fMdZkOIB8LUyVP3WB0YePkfIyZwnPimCoDlv33too669TbpNVxqzN1dnoUICEymkIQnNR7Ak7AE+kAxnOnG8Pn7LO32imdFVGa+ZQcpt4gqbi9pnqmPqLY1KVQJfvFVzG3X4fEy34lxymuJsEAqVtWcAX7oCgE77AD5TrEY3IjP90FvQXmmMaVWZ5St+G3wlUNTRl91lUr8CAR9I9Mzyjx1qyqHFsyhgN7XFxY+BF/SaaUSVMvTsIQkbiOK7OmzDcbfE/8v8pytkvRRc7YY9mtVLl1IXKAWLBj5bWOt9rXmRp8RVXX7Vnp0r6nKTmt+jcaC/8ASX9arVKrUf3ahbLvewtYn4628h5yDxDiy0UJqKGQ2DAgEG5tqDoZpjH8+lDe/DX8G5koYq4oPmKgEixFgdBv8JaTJ8m8Hp0q1apR0SolLuXvlILlsv6puunxmsmdqnRcnasJF4niezpOw6D8SB+clRnGYYVKbI2zAg+V+o+EIMzdHinnOaPFyaqAdWUepAMz3FaNXDvkNnvsya3HmN1PkfrJXJmOw71BUqYhMwvkp3tY7ZmJ0v4CaZSVFCjs9DhEVgdRqIM1tTMpoFhI/wBtHTWd08QDpJpnPZDsIQkHQQhCAEIQgFFW4wCx8Lm0T+0AZluI1DRrPTbSxNvNTqp9PznCcT85rSiZWnZueE43PmUnVbEfA/0mK9qHMmIw9WnTpPkpvTZrjQllezd7wsy6fGaHk8l+0qfo6ID4kat6aSj9sOCBo4et/p1sh/ZqKbj+Kmkzzrto0R8KjlzlZgoxOLYlmF0psdgw95vMg7dL667aCnxI4dCUuFF2yrt56bSp43xIuuHK3IqMSuW5vlW9tPj9JaYSo1OrTzISbjujLdr6WFyF69TNFJIo23s1XBeKCvTzddj+RlhPP+J8Wo4SoMlRsPcgth6oyXBNs1M3ykA/ogm3kBHMV7VKYUClSao1hdmIRb21ta5Iv5CZJyjHdmmEZS1RvJxWTMpHiCPUWnk2N9ouLqe6y0h+oov6vf6WlHi+K1qv+ZWqP+07Eel7TO+RFeF6wP6WXONRKdejU0WoKjU6lmNjltZgCdBqdvEQ4xzLSNB1WoCxUgAXO48tJjqmDsdovZzp8x/EQuKvrN5ybzvSopRSs7d0PoqMbAlsi6DUWN/nNafabhP/ANT/ANP+ZnkGEwpBuf8Amkl5ZS+TJlq48Uep/wDydhPCr/AP/KVPFfaFhHqoGdxSNs4NN+hJOi3uCLCYIrGa+EzG/lEeTJB8eLNrxvnxK1VLMEor2gUENmNgmWo2lgCMwCjUWJNrgSO3FcLWVhVZHUC9i5FvPQg6TDVKZFgel7Ro0h1Etjy2lVFcuKm7s9h9m/FRW7VaY/w6a0kUkksff1Om1gPTabefPPDi1PVWZD+qSp+msvsJznjKW1dmHhUtU/7hf6yP9Kb2h/naWmeyVsQq+8wF/E2mX5h4nUqVlo0O8dCbbW/SZj0UDr4zD4/2hNUKivTJFgG7GynLc30ckBtfhNLwnnvBhezwyMrspLdsyUvdH6TsTmPgFv8AKaIZIep7KJY5/VoFxNu8fjM5zny5TNL7Zh+6RY1FGxBNs6+BudfHffe6qoppCz2YgbjTbxGszvHOLCjgewZlaq5YFVNwqdoSLm33bD5zXKq2Zo3ei89j+IqVHr5qjFESkApJIzOzm9vGyfWbfmTF5EUfeax+AF/xt6TN+x/BBcHUe3+ZWax8qaqg/wByv6zUcw8MNeiQnvqcy36kX0+YJ+kzRdM0SWinXilhOTxe3WZPE8QamxSorIw3DCx/p5y04Jw+rXdSylKVxdn7uYfdQHVifEaTS5L0zKJ6FSe6g+IB9RO4gEWZDUEIQgBIPGOKrh6Rdteir1ZjsP8AnQSdPOPbFRdVw1ZWYKGekwBIH+IAwNv+mYBB4RzGuPx/YYmzoy1ApHdyuO93GGoGVWFr6+cu/wC4iircPemDcK5OotsStjvM57L8IiLUrEDOXNMH7qqASB4XJ1/ZE9AbHgS+MXVmect0WeCCqioFVABYKu3ylH7SMH2nDcRbdFFUfGkwf8FM7bikoOPcwuFrozgh6TgBtRZkK2sLX6zmWOlZ3Cd6Z5jwrmitSGRblAdrmw+H8pa8R5wqVAnZ56ZU5i1wDfS2UjUajfSVP2IqABqPSJTQXsTaYJcmTVLw3x48U7YiYc1MzMSzE3zMbknrcneT6KWAHlO0QDbadzK2aEjgCdZYtoSDoaxFSy+PTWQaVWxvpJ+Jp3X6yD2cEFipuL+MW05oIQoBjkgk5hadQgEPGVeg+cbwlSxtYa9baidYqmc1/GJh6V2Gm2skgmmc2jhELQSR2w4LXkPGYezX8f8AhlkVjVaooHe1v0iyKIP22rly9q2WxUA20BFvC+nSVtemykEWtpcnVvMkn8pYgi+ug9ZIfBqRrr5/0l8c0l9KZYos9b5ExtKhgMNTdsrFA7X071S7m58e9b5Sx5h4sQEp0WBeodwdlG+o2/8AU8s4TzKKtalTrI+QkJekRmudFNiDp4j+h3WLw9Ggy9iWYkNdmYsbXFgBsPSelj6S2jz5qUdMs8LwmkCGcZ3FjmboRqLfON8ycAXF5GNV0enmyEWK962YOp94d0bEHzkGnxLzkpOJy5wszptC8v8AM2WqMJiWHbbUzcntAATv10BIPWxB1GurmB4RgxW4qlX/AEaDkn9ao5VPp2vpN9M8lTo0xdoIQhOToJRc68F+14KtSAu2XPT/AG07y2+NrfvS9kbG8Qp0VzVGCi9he+ptewA1Ox9IB4vyTxUKpS9ie+PPQBvwHrNY3Eb9Z5vzcv2bG1+xYBA4rUiBplqjMLeQzW+Vpd8Cq169HtDlXoBc3e25AtoPiZfjlqimcfpp6nEPOZDm1i9Wm417pA+Tfnf6SZzBgcRRpK9xYnKxFyVuO75a6/SUuDR2BZgzDbOQSL+Gbb5TPysuuho42Pfc4xjd23iZFAllVo5hb6yMuDb/AIZ5h6A5gX3HzEl2jdChl+M13JXAEqk1aouimyqdmYbk+IGmnU/CdQg5y6o5nNQj2Zn8Pwyq4ulKo48VRmHqBaNVsOyGzqynwZSv0M9nFUbCMY9UqIVqKGU9GF/6Hzmv/J8TMS5u9o8bAiyw45w4UazKvu+8t/A9D8CCPlK+YpRcW0z0IyUlaC0QidRLzkkSLaLaKBAOYWnRWCoSbDc6QDkD5yR/Zda1+xqW8eze34T0blrhlKggyqC9u89tSetj0HkJempNy4bS/TMEuZT/ACjxOQMYO96T1bm/l9K1NqqKBVUX00zgbg+JtsflPNalENM+TE8bpmnFlWRWirKSdRTui/hOlwY66x4yotItECiwqDUqbi8tsPzSarhchGmhJ+ki0MGKrKhNgSLkdANT9Ly1x/LFA5RRz3HvKz++OoDWGUn0N+k3cb+lXHyzHyOl/r0fp8VHjO6nGgoJJsBLT+7NNKANRQCBc20sT+iLeE8+5soJUxCLSWzPlp2F8pZmAUgbAkaG3hPRk3FWYIpNnr/s8oE4Y12FmxDZwDuKa92kPQFv35qpjuMc4UuHotJVDJRREbXUWAVUW27baeJA8ZrcPWzqrAEZgGsdxcXsfPWZWaByEIQBDPPfbHgm+z0cQhIajVtmHQVBa/mMyqLdcxnoTSt47wtcTh6tB9qilb/dO6t8mAPygHhNZ6eLpljlSsgsVY2VhvoeqkjQ9NQZeYPguMwtMPXpqtPuhWWojjvajRSd9dZiijUqjI4s6MVYeDKbMPUTe4vnim/D0w7lQ6qgLO4FzTbuZVAJJKgC5yjU6zqLpkSVo2fCmTE0LOAwIysD1mdxeN+zO1ByAg2GgUo21ht4j4gyLy7xjsuvdbfyPjDnbh5xSU6lJS7obWUXYq3gBqbED1Mvm6i5JbKYK5U3ozoYdIoM0XL3BxQAqYlVL2GWm1mt4s42v4CQeY6iNVuoC3FyFAAvc62Hl+E8qWCUYd3/AMPTjmUp9UVoM3XLeMy4dAPM/MsZhQJbcJ4jlGUn4fOdcSSjk2ccqLlDRu0x8axWP03meXiXnGMTxXTees5JbPMUb0Q+Yq2aoPJfzMqrTqtWLMSesQTwssu83JHtYo9YJCRYEQBlRYIRFEWJaABjmGNnU+DA/WN2gJKdOyGrVG94dxC3WWrcQ0mEwPEtNTrLIcT859BCakrR4coOLpmjfiE81rqAzAbZmt8Lm0vsXxewNt+kz88/myTpG7hxatnBgiEkAdSAPnpFIjT1sneHSx9DMC92bX5on8xcIfCKjrUDhtAwBFmAuQR8JJ5BqVK2IL1SMlMDYWu7e76AE+kaw3MtOupo1UJVv0eoK/pKR7pHj5262knhmNpYdWp0CzG+Zs5Ga7CwvYCwsBbTpPVxY0pXB/k83JNuNSX6L7nXjACKine5PwErOIcmUcBTXHPVq1Koam6UzkCCo2oO1yE1IF/0BeZ/iWKapURS3ed1W5IAUEgE94gWAudT0ln7TuJVAKeHestUL/iZlp5G7wsoezFScuY6Ab7SzI7ZXjVIpMK7cRx9CiAezNQMRe5IHeq1GP7OYD4k7kT39Z5b7GeCd2ri2HvE0aX7KkGo3zbKP3DPUVMqLDuEIQDlow5j7xhoB4d7WeG9lxDtANKyK582XuP/ANqn96M8o4qgrnt0pkZdHdFYqRqLEgkXFx8QJufa1wBq+GWrTW7UCzMBv2bAZyPGxVT8Lzx/D1SNB/P/ANQDU4PGAFgSCLtbKDrqbWG406dJOo42sLmmj28LqPoR+YmcwOLZGDDXxEtanMuQe6F/aP5DUy5S1sqcRMfWxFS7U2bS4KnKCCDrY+PkfXxh4CsSWDk5hYkNcMPiDrb6St/vK5rkLr2jKSFHkFJtqdlHpNL2Wb/MUNl+Rt5Eaj5SnJi/r4y3Hk/n6hqaTA8tIFDYioVJ1yLa4/aJ6+Q9ZkzxynScr2ZYK2jFu9p9CLyW3MdKobs9RD5i49ReU4sMYu5l2XM2qgabEcNonRMy+eYm/rH6fK9KqgCuVcdd7/EfytM5R4gje7WQ/E5fxkynxZqZ0NyLHQ332m78SXVmP9Rdob4ry/Voaut1++uq/PqvzldTQkgAEk7AAkn4AbzecH5mWspVwNrEGxv4g+MgcNwIoYt2T3BTZ1P3RexW/wAbfIzFPiLsur0zXHlOn2W0ZK8WP8VqhqzsOrX+Z3+t5HEwyj1bRtjK0mBEUzm8XNOSRVUmwAJJNgBqST4CP0cDUZ+zVGL9VtYj432+cl8sOBiVPgHI+Sk/gDNZ/adOgjMbZm1Y9SQNL+QmzDxlkj2b+mXNyHjl1SKnCcn5BmrN+6p0+Z6/L1jVPhFNW1Zivhe31GsZrcdqVySoOXx0kOricvv1FX4sJ6EFjxqomGTnN3Iu6nLmGqDuVGpt5nOPmDr9ZmuIcPejUKPa+4I1DA7EeU4q8cpA/wCedOiAn8ojcW+1sFVrZAdXFyQSNgD4+JG8y58cJK4rZow5JRdS8GWPjGGQ1e6gsvV2Gn7o3f6DzkpqSAlbZzcjM+trbkKO6vpfzjPE8G7owp6tl7ouALk9b+V5xj4v2R3k5PyI9guGhWyUn71gzubNoSQo0tcmzWGwt5yXiMO6G+cPp1GU+omJ7DEYfvV6FRAf0rEC3SzC6ybR4ori3asPJibeoJE1KSSqjM4t7H+JZKrjOBlDKWFgTZTqFOlja4uDIvH+JGrVdyLZiSB90dAPIKAB8ImLpWW+hU9QQR6jSWXIPLP2zFKGH+FTtUqnyv3U/eOnwDHpOG7Olo9n5Q4Z9nwWHpWsVpqW/afvv/uYy9SMrHkkEjkIQgHLRlo80ZaAMvPG+feQ2w9TtsMjNRY3KICxpMTsAATkPTw28J7I8xPtJ4hiqFBKuFZu69qiqua4Yd07HYi3h34B5liuDYxMO1Y0GpU0AJzWRjdgosp7+5G4Ak7lrgODrVQlWq9VyiVLFlpIxZQxRQDncrfXUbHSLx3nLF9k9DFLStUSxIK5hm29w6NtoVmb4PQq9orUaQaohzK5a2UbAWLAaa9NzAPRuK4ClQCCnTSmuo7qga6bncn4+EiIgYkj4SmxGJ4igWpVPaIGXNRQXzDwICWtew67zTVkKAEUyFYA2VfdNtVOXYy2EvhXKP0wXHqWSuw8bMPmP5gyCDLjnJT2lNirC6kd5St7NfS4196Z684l6dx8JWaXnLlXVh5D6f1mbDy35exFqg8+767fW0R0xLw0FLA1EbMKwtfZkA36BgR+EssVj65osiEAsLXzEaX+G8ouJ1lcMzXyhSiAbsxFiR5efwnfKFYnDoDfTMBfyY/lp8pKTSpEPbtnVLB1VAuoJ8c419RHQlT/AEj/ABJ/OW1ouWZnhizQs0kVGSp/pH+JP/KJ2FX/AE/V1/KXGWGWR/CI/tIq8JRrJUVgqAC9++SbEEaWXz8Y7jcNWqn/ADVUdRlLn8QJW834tlFFVYi9QFsptcD9H4byVwXFqVObSwLDxAHvD85ohGl1RROVvszO49mSo6ZibGxPu3t5AyLmiY3FZqjN94k+sjmqZBJILS+5Uokmow6BR63P5CZctNxyRwvPh2YVCp7RhawYaKtrjfx6yY1eyHdaLBcJ3iTa5+UcbDPfuAWtdiSFCgdST039JL/sSqNqiH4hl/nHKuG7KmxqutiO+dlCgajXfcy1zSWitRd7K/hXtDwxqGixyhTlWputQDTNsCAd9iNd5U+0Kjh+0wpp00Gcu9RqWVDUQFABmUW1u2tjKurVFaj2NDAg0wzZWIbQ3sWVyVsdN7nYSuxHAK9AI1RRla6rdu0AYDNlbTS4udL3ymUlpsMH7LmrUKdWjX7M1FDGnVGawbUf4iAXutj7vWek8p8upgsOtJdW96o9rZ3O58gNgOgHxnnv95eKYWl2lSnQekoBzKUtlNgtgCptqNhN5yZx2pi8MtapTFPMWCgG91U2zdbahup2gGkWPJGEj9OAOQhCAI0YePmNusAivMj7RatdMG70GylSC2huUOjWI1W1wb+AOomxZY09OAeVcpcrUuyp4hgz1nGbNUA7hP3F2Uee58tpE5q4M2HYYqkNmHaqAdQTqwsDa+xuLag77+rNgh4Rs4UQDH8Lol0VyrLmUNZhYi4vY+cs1o2lw+FjL4eAYD2kYa9Cm33alv41P5qJ52UE9p5n4EcTh2pKwViVKkgkAqwOtvK4+c82xvIeMp7U1qDxpuD/ALWs30gGd7OO4ZsrTmsCjFXBVgbEMCCCPEGCuIBa4vMcqLq76L+qOreQGv1mi4VwsUaQRbm1zc9STc7fGQOXEVhUqXzVbAkAHuU76AG1r6XNvD4zQLiVyi2t9ra3+EtgiuYlNj1EkBI9hOGH3qmh6L4ebeflHzh5xKr0dRutkLJGKtSxsOksxh41jOFlhmT3h0OzD8jEavZLutGT4/wt66hlNnpksot7xA28uvrKla4NIuLgEWIG4OxE2VOoBcNoRoQdCJkuP4Xsy7oP8KqbHwWoNT6i/wA7zua+o4i/jKMqTFFKd3iK9zYanwGp9BKiwBSE9W5PwWXB0dN1LfxMT+BE8/wfKuLq+5h3t4uBTH++30nr/DMB2dKmn3ERf4VAP4QBUoTjFcLWqhR1DKwIIPUGWSUY+lCAZ/C8vpSQJTQKo2G/1OplLzhw+p9ldUotVYlbZQSUINxUAGpKkDT8rzfrQjqYcQDMcB5d/wDqU6VcZu4A6sBa51K22sL2t5TS4HCLTRURQqqAFVRYADoAJIWnHFSAKgklBG0WOiALCEIARCIsIAyyRsrJJE5KwCKUnBpyUUjZSARGpRl6UnFI2yQCsq0pXY2qqC7MqjxYhfxl5VozzLmjk+rW4hc9oKDqGZ1K6MFtlBNyLkDS3jAKDm7J27YijiVZmygooOllCkhx3ToBcHfX4TNUzdVpBaY71zUZbEXAGptmyi2w8ZvsdyThaNJ3NNnKqxBqMza200uBvbpI/COTqNagr1KYLNm71yGsGIGoI8PrADlTg1KjVNSniRVLJlK6b3BJsDtpoLaXOs2OHwyg3VFBPUKAfWYrifs+ZULUDVLC1kurX1F7Zh4X6zd8HwTijTFQWcImYDo2UX+sAXsbw+zSxXDzr7PAKz7NDsJZnDzhsPAMdzlj1oUlc0kqMXCAMCdLEn3bHp4zMYrnOjUpmjXoFFNhlU5bWNxYMBYg+c9H4lwpKoAqIrgEMAwvqNj9TMtzbiadJMpRWYjQMMwAva5B312HWAYiicMMWjrdqAsWVxm1swK5Se8LhT13PhNWntBw1LSjR9MlP6ICZX4PkJ6lLMW7KpvTp2GUDwqADc+A93zN5I5exi0HOGxVIUiNyFA0PUkDvofvD5+QGz5Q422MpGqaYQZyq2JOYAC518zaaWnSkLg3CadCmKdFAiDUAbay3p04BylKPLTnapHVSAcKk7CzsLOgsA5CztVihZ2BAACdQhACEIQAhCEAIlosIAlohWdQgDZpzg0Y/CARWw8Yq4K8sYWgGV41y8a1GpTFrujKL3FiRobjUWNj8pXcs8sVaGHSnVIZlzbEtYFiQLnewM3WWJ2YgFHT4fJC4KWmQRcsArRg4v2OWOWFoBW/Y5ycFLS0MsApKnDrzN43kQvjExJYEIuUIy3s3esym9h7w6brN9khkEAzA4IRKbj3IrYqrh3LKBRcsQQTmBKkjQ/qfUz0DIIZBAKulg7SQtGTcsMsAYWnOwkctFtAOMsW06hAEtFhCAEIQgBCEIAQhCAEIQgBCEIAQhCAEIQgBCEIAQhCAEIQgBCEIAQhCAEIQgBCEIAQhCAEIQgBCEIAQhCAEIQg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hQSERUUEhIVFRUWFxQUFRYUFRUUGhUYFBQXGBQWFxgXHCYeFxojGRQVIS8gIycpLCwsFR8xNTAqNSYrLCkBCQoKDgwOGg8PGiwkHyQpLCwsLCksLCwsKSwsLCksLCwsLCwpLCwqLCwsKSksLCksLCwsKSwsLCwsLCwpLCwsLP/AABEIAMIBAwMBIgACEQEDEQH/xAAcAAABBQEBAQAAAAAAAAAAAAAAAQMEBQYCBwj/xABCEAACAQIEAwUFBAcHBAMAAAABAgADEQQSITEFBkETIlFhkQcycYGhFFKxwUJicoKS0fEVFiMzU6Lwg7LS4RckY//EABoBAQADAQEBAAAAAAAAAAAAAAABAwQCBQb/xAAhEQACAgIDAQEBAQEAAAAAAAAAAQIRAyEEEjFBIhMUkf/aAAwDAQACEQMRAD8A9xhCEAIQhACEIQAhCEAIQhACEIQAhCEAIQhACEIQAhCEAIQhACEIQAhCEAIQhACEIQAhCEAIQhACEIQAhCEAIQhACERnA3MA19oAsIQgBCEIByzgbm0RawOxlHxvHFK6qdslx8SxB/ASO/E/OWxx2rKpTadGnhG8PUzIreIB9ReOSotCEIQBGYDecrWB6yn43j8tRV/VzepI/KV9fivdOstjjtWVSm06NXCNYRyyKTuVUn4kC8dlRaEIQgBCNNiAOvpOkqg7GTRFrw7hCEgkIQhACEIQAhCEAIQhACEQmIKg8RAOoxjcRkpu/wB1SfQR+N4iiHVlOzAqfgRYwDOYbi+bc6yR/amU39fMdZkOIB8LUyVP3WB0YePkfIyZwnPimCoDlv33too669TbpNVxqzN1dnoUICEymkIQnNR7Ak7AE+kAxnOnG8Pn7LO32imdFVGa+ZQcpt4gqbi9pnqmPqLY1KVQJfvFVzG3X4fEy34lxymuJsEAqVtWcAX7oCgE77AD5TrEY3IjP90FvQXmmMaVWZ5St+G3wlUNTRl91lUr8CAR9I9Mzyjx1qyqHFsyhgN7XFxY+BF/SaaUSVMvTsIQkbiOK7OmzDcbfE/8v8pytkvRRc7YY9mtVLl1IXKAWLBj5bWOt9rXmRp8RVXX7Vnp0r6nKTmt+jcaC/8ASX9arVKrUf3ahbLvewtYn4628h5yDxDiy0UJqKGQ2DAgEG5tqDoZpjH8+lDe/DX8G5koYq4oPmKgEixFgdBv8JaTJ8m8Hp0q1apR0SolLuXvlILlsv6puunxmsmdqnRcnasJF4niezpOw6D8SB+clRnGYYVKbI2zAg+V+o+EIMzdHinnOaPFyaqAdWUepAMz3FaNXDvkNnvsya3HmN1PkfrJXJmOw71BUqYhMwvkp3tY7ZmJ0v4CaZSVFCjs9DhEVgdRqIM1tTMpoFhI/wBtHTWd08QDpJpnPZDsIQkHQQhCAEIQgFFW4wCx8Lm0T+0AZluI1DRrPTbSxNvNTqp9PznCcT85rSiZWnZueE43PmUnVbEfA/0mK9qHMmIw9WnTpPkpvTZrjQllezd7wsy6fGaHk8l+0qfo6ID4kat6aSj9sOCBo4et/p1sh/ZqKbj+Kmkzzrto0R8KjlzlZgoxOLYlmF0psdgw95vMg7dL667aCnxI4dCUuFF2yrt56bSp43xIuuHK3IqMSuW5vlW9tPj9JaYSo1OrTzISbjujLdr6WFyF69TNFJIo23s1XBeKCvTzddj+RlhPP+J8Wo4SoMlRsPcgth6oyXBNs1M3ykA/ogm3kBHMV7VKYUClSao1hdmIRb21ta5Iv5CZJyjHdmmEZS1RvJxWTMpHiCPUWnk2N9ouLqe6y0h+oov6vf6WlHi+K1qv+ZWqP+07Eel7TO+RFeF6wP6WXONRKdejU0WoKjU6lmNjltZgCdBqdvEQ4xzLSNB1WoCxUgAXO48tJjqmDsdovZzp8x/EQuKvrN5ybzvSopRSs7d0PoqMbAlsi6DUWN/nNafabhP/ANT/ANP+ZnkGEwpBuf8Amkl5ZS+TJlq48Uep/wDydhPCr/AP/KVPFfaFhHqoGdxSNs4NN+hJOi3uCLCYIrGa+EzG/lEeTJB8eLNrxvnxK1VLMEor2gUENmNgmWo2lgCMwCjUWJNrgSO3FcLWVhVZHUC9i5FvPQg6TDVKZFgel7Ro0h1Etjy2lVFcuKm7s9h9m/FRW7VaY/w6a0kUkksff1Om1gPTabefPPDi1PVWZD+qSp+msvsJznjKW1dmHhUtU/7hf6yP9Kb2h/naWmeyVsQq+8wF/E2mX5h4nUqVlo0O8dCbbW/SZj0UDr4zD4/2hNUKivTJFgG7GynLc30ckBtfhNLwnnvBhezwyMrspLdsyUvdH6TsTmPgFv8AKaIZIep7KJY5/VoFxNu8fjM5zny5TNL7Zh+6RY1FGxBNs6+BudfHffe6qoppCz2YgbjTbxGszvHOLCjgewZlaq5YFVNwqdoSLm33bD5zXKq2Zo3ei89j+IqVHr5qjFESkApJIzOzm9vGyfWbfmTF5EUfeax+AF/xt6TN+x/BBcHUe3+ZWax8qaqg/wByv6zUcw8MNeiQnvqcy36kX0+YJ+kzRdM0SWinXilhOTxe3WZPE8QamxSorIw3DCx/p5y04Jw+rXdSylKVxdn7uYfdQHVifEaTS5L0zKJ6FSe6g+IB9RO4gEWZDUEIQgBIPGOKrh6Rdteir1ZjsP8AnQSdPOPbFRdVw1ZWYKGekwBIH+IAwNv+mYBB4RzGuPx/YYmzoy1ApHdyuO93GGoGVWFr6+cu/wC4iircPemDcK5OotsStjvM57L8IiLUrEDOXNMH7qqASB4XJ1/ZE9AbHgS+MXVmect0WeCCqioFVABYKu3ylH7SMH2nDcRbdFFUfGkwf8FM7bikoOPcwuFrozgh6TgBtRZkK2sLX6zmWOlZ3Cd6Z5jwrmitSGRblAdrmw+H8pa8R5wqVAnZ56ZU5i1wDfS2UjUajfSVP2IqABqPSJTQXsTaYJcmTVLw3x48U7YiYc1MzMSzE3zMbknrcneT6KWAHlO0QDbadzK2aEjgCdZYtoSDoaxFSy+PTWQaVWxvpJ+Jp3X6yD2cEFipuL+MW05oIQoBjkgk5hadQgEPGVeg+cbwlSxtYa9baidYqmc1/GJh6V2Gm2skgmmc2jhELQSR2w4LXkPGYezX8f8AhlkVjVaooHe1v0iyKIP22rly9q2WxUA20BFvC+nSVtemykEWtpcnVvMkn8pYgi+ug9ZIfBqRrr5/0l8c0l9KZYos9b5ExtKhgMNTdsrFA7X071S7m58e9b5Sx5h4sQEp0WBeodwdlG+o2/8AU8s4TzKKtalTrI+QkJekRmudFNiDp4j+h3WLw9Ggy9iWYkNdmYsbXFgBsPSelj6S2jz5qUdMs8LwmkCGcZ3FjmboRqLfON8ycAXF5GNV0enmyEWK962YOp94d0bEHzkGnxLzkpOJy5wszptC8v8AM2WqMJiWHbbUzcntAATv10BIPWxB1GurmB4RgxW4qlX/AEaDkn9ao5VPp2vpN9M8lTo0xdoIQhOToJRc68F+14KtSAu2XPT/AG07y2+NrfvS9kbG8Qp0VzVGCi9he+ptewA1Ox9IB4vyTxUKpS9ie+PPQBvwHrNY3Eb9Z5vzcv2bG1+xYBA4rUiBplqjMLeQzW+Vpd8Cq169HtDlXoBc3e25AtoPiZfjlqimcfpp6nEPOZDm1i9Wm417pA+Tfnf6SZzBgcRRpK9xYnKxFyVuO75a6/SUuDR2BZgzDbOQSL+Gbb5TPysuuho42Pfc4xjd23iZFAllVo5hb6yMuDb/AIZ5h6A5gX3HzEl2jdChl+M13JXAEqk1aouimyqdmYbk+IGmnU/CdQg5y6o5nNQj2Zn8Pwyq4ulKo48VRmHqBaNVsOyGzqynwZSv0M9nFUbCMY9UqIVqKGU9GF/6Hzmv/J8TMS5u9o8bAiyw45w4UazKvu+8t/A9D8CCPlK+YpRcW0z0IyUlaC0QidRLzkkSLaLaKBAOYWnRWCoSbDc6QDkD5yR/Zda1+xqW8eze34T0blrhlKggyqC9u89tSetj0HkJempNy4bS/TMEuZT/ACjxOQMYO96T1bm/l9K1NqqKBVUX00zgbg+JtsflPNalENM+TE8bpmnFlWRWirKSdRTui/hOlwY66x4yotItECiwqDUqbi8tsPzSarhchGmhJ+ki0MGKrKhNgSLkdANT9Ly1x/LFA5RRz3HvKz++OoDWGUn0N+k3cb+lXHyzHyOl/r0fp8VHjO6nGgoJJsBLT+7NNKANRQCBc20sT+iLeE8+5soJUxCLSWzPlp2F8pZmAUgbAkaG3hPRk3FWYIpNnr/s8oE4Y12FmxDZwDuKa92kPQFv35qpjuMc4UuHotJVDJRREbXUWAVUW27baeJA8ZrcPWzqrAEZgGsdxcXsfPWZWaByEIQBDPPfbHgm+z0cQhIajVtmHQVBa/mMyqLdcxnoTSt47wtcTh6tB9qilb/dO6t8mAPygHhNZ6eLpljlSsgsVY2VhvoeqkjQ9NQZeYPguMwtMPXpqtPuhWWojjvajRSd9dZiijUqjI4s6MVYeDKbMPUTe4vnim/D0w7lQ6qgLO4FzTbuZVAJJKgC5yjU6zqLpkSVo2fCmTE0LOAwIysD1mdxeN+zO1ByAg2GgUo21ht4j4gyLy7xjsuvdbfyPjDnbh5xSU6lJS7obWUXYq3gBqbED1Mvm6i5JbKYK5U3ozoYdIoM0XL3BxQAqYlVL2GWm1mt4s42v4CQeY6iNVuoC3FyFAAvc62Hl+E8qWCUYd3/AMPTjmUp9UVoM3XLeMy4dAPM/MsZhQJbcJ4jlGUn4fOdcSSjk2ccqLlDRu0x8axWP03meXiXnGMTxXTees5JbPMUb0Q+Yq2aoPJfzMqrTqtWLMSesQTwssu83JHtYo9YJCRYEQBlRYIRFEWJaABjmGNnU+DA/WN2gJKdOyGrVG94dxC3WWrcQ0mEwPEtNTrLIcT859BCakrR4coOLpmjfiE81rqAzAbZmt8Lm0vsXxewNt+kz88/myTpG7hxatnBgiEkAdSAPnpFIjT1sneHSx9DMC92bX5on8xcIfCKjrUDhtAwBFmAuQR8JJ5BqVK2IL1SMlMDYWu7e76AE+kaw3MtOupo1UJVv0eoK/pKR7pHj5262knhmNpYdWp0CzG+Zs5Ga7CwvYCwsBbTpPVxY0pXB/k83JNuNSX6L7nXjACKine5PwErOIcmUcBTXHPVq1Koam6UzkCCo2oO1yE1IF/0BeZ/iWKapURS3ed1W5IAUEgE94gWAudT0ln7TuJVAKeHestUL/iZlp5G7wsoezFScuY6Ab7SzI7ZXjVIpMK7cRx9CiAezNQMRe5IHeq1GP7OYD4k7kT39Z5b7GeCd2ri2HvE0aX7KkGo3zbKP3DPUVMqLDuEIQDlow5j7xhoB4d7WeG9lxDtANKyK582XuP/ANqn96M8o4qgrnt0pkZdHdFYqRqLEgkXFx8QJufa1wBq+GWrTW7UCzMBv2bAZyPGxVT8Lzx/D1SNB/P/ANQDU4PGAFgSCLtbKDrqbWG406dJOo42sLmmj28LqPoR+YmcwOLZGDDXxEtanMuQe6F/aP5DUy5S1sqcRMfWxFS7U2bS4KnKCCDrY+PkfXxh4CsSWDk5hYkNcMPiDrb6St/vK5rkLr2jKSFHkFJtqdlHpNL2Wb/MUNl+Rt5Eaj5SnJi/r4y3Hk/n6hqaTA8tIFDYioVJ1yLa4/aJ6+Q9ZkzxynScr2ZYK2jFu9p9CLyW3MdKobs9RD5i49ReU4sMYu5l2XM2qgabEcNonRMy+eYm/rH6fK9KqgCuVcdd7/EfytM5R4gje7WQ/E5fxkynxZqZ0NyLHQ332m78SXVmP9Rdob4ry/Voaut1++uq/PqvzldTQkgAEk7AAkn4AbzecH5mWspVwNrEGxv4g+MgcNwIoYt2T3BTZ1P3RexW/wAbfIzFPiLsur0zXHlOn2W0ZK8WP8VqhqzsOrX+Z3+t5HEwyj1bRtjK0mBEUzm8XNOSRVUmwAJJNgBqST4CP0cDUZ+zVGL9VtYj432+cl8sOBiVPgHI+Sk/gDNZ/adOgjMbZm1Y9SQNL+QmzDxlkj2b+mXNyHjl1SKnCcn5BmrN+6p0+Z6/L1jVPhFNW1Zivhe31GsZrcdqVySoOXx0kOricvv1FX4sJ6EFjxqomGTnN3Iu6nLmGqDuVGpt5nOPmDr9ZmuIcPejUKPa+4I1DA7EeU4q8cpA/wCedOiAn8ojcW+1sFVrZAdXFyQSNgD4+JG8y58cJK4rZow5JRdS8GWPjGGQ1e6gsvV2Gn7o3f6DzkpqSAlbZzcjM+trbkKO6vpfzjPE8G7owp6tl7ouALk9b+V5xj4v2R3k5PyI9guGhWyUn71gzubNoSQo0tcmzWGwt5yXiMO6G+cPp1GU+omJ7DEYfvV6FRAf0rEC3SzC6ybR4ori3asPJibeoJE1KSSqjM4t7H+JZKrjOBlDKWFgTZTqFOlja4uDIvH+JGrVdyLZiSB90dAPIKAB8ImLpWW+hU9QQR6jSWXIPLP2zFKGH+FTtUqnyv3U/eOnwDHpOG7Olo9n5Q4Z9nwWHpWsVpqW/afvv/uYy9SMrHkkEjkIQgHLRlo80ZaAMvPG+feQ2w9TtsMjNRY3KICxpMTsAATkPTw28J7I8xPtJ4hiqFBKuFZu69qiqua4Yd07HYi3h34B5liuDYxMO1Y0GpU0AJzWRjdgosp7+5G4Ak7lrgODrVQlWq9VyiVLFlpIxZQxRQDncrfXUbHSLx3nLF9k9DFLStUSxIK5hm29w6NtoVmb4PQq9orUaQaohzK5a2UbAWLAaa9NzAPRuK4ClQCCnTSmuo7qga6bncn4+EiIgYkj4SmxGJ4igWpVPaIGXNRQXzDwICWtew67zTVkKAEUyFYA2VfdNtVOXYy2EvhXKP0wXHqWSuw8bMPmP5gyCDLjnJT2lNirC6kd5St7NfS4196Z684l6dx8JWaXnLlXVh5D6f1mbDy35exFqg8+767fW0R0xLw0FLA1EbMKwtfZkA36BgR+EssVj65osiEAsLXzEaX+G8ouJ1lcMzXyhSiAbsxFiR5efwnfKFYnDoDfTMBfyY/lp8pKTSpEPbtnVLB1VAuoJ8c419RHQlT/AEj/ABJ/OW1ouWZnhizQs0kVGSp/pH+JP/KJ2FX/AE/V1/KXGWGWR/CI/tIq8JRrJUVgqAC9++SbEEaWXz8Y7jcNWqn/ADVUdRlLn8QJW834tlFFVYi9QFsptcD9H4byVwXFqVObSwLDxAHvD85ohGl1RROVvszO49mSo6ZibGxPu3t5AyLmiY3FZqjN94k+sjmqZBJILS+5Uokmow6BR63P5CZctNxyRwvPh2YVCp7RhawYaKtrjfx6yY1eyHdaLBcJ3iTa5+UcbDPfuAWtdiSFCgdST039JL/sSqNqiH4hl/nHKuG7KmxqutiO+dlCgajXfcy1zSWitRd7K/hXtDwxqGixyhTlWputQDTNsCAd9iNd5U+0Kjh+0wpp00Gcu9RqWVDUQFABmUW1u2tjKurVFaj2NDAg0wzZWIbQ3sWVyVsdN7nYSuxHAK9AI1RRla6rdu0AYDNlbTS4udL3ymUlpsMH7LmrUKdWjX7M1FDGnVGawbUf4iAXutj7vWek8p8upgsOtJdW96o9rZ3O58gNgOgHxnnv95eKYWl2lSnQekoBzKUtlNgtgCptqNhN5yZx2pi8MtapTFPMWCgG91U2zdbahup2gGkWPJGEj9OAOQhCAI0YePmNusAivMj7RatdMG70GylSC2huUOjWI1W1wb+AOomxZY09OAeVcpcrUuyp4hgz1nGbNUA7hP3F2Uee58tpE5q4M2HYYqkNmHaqAdQTqwsDa+xuLag77+rNgh4Rs4UQDH8Lol0VyrLmUNZhYi4vY+cs1o2lw+FjL4eAYD2kYa9Cm33alv41P5qJ52UE9p5n4EcTh2pKwViVKkgkAqwOtvK4+c82xvIeMp7U1qDxpuD/ALWs30gGd7OO4ZsrTmsCjFXBVgbEMCCCPEGCuIBa4vMcqLq76L+qOreQGv1mi4VwsUaQRbm1zc9STc7fGQOXEVhUqXzVbAkAHuU76AG1r6XNvD4zQLiVyi2t9ra3+EtgiuYlNj1EkBI9hOGH3qmh6L4ebeflHzh5xKr0dRutkLJGKtSxsOksxh41jOFlhmT3h0OzD8jEavZLutGT4/wt66hlNnpksot7xA28uvrKla4NIuLgEWIG4OxE2VOoBcNoRoQdCJkuP4Xsy7oP8KqbHwWoNT6i/wA7zua+o4i/jKMqTFFKd3iK9zYanwGp9BKiwBSE9W5PwWXB0dN1LfxMT+BE8/wfKuLq+5h3t4uBTH++30nr/DMB2dKmn3ERf4VAP4QBUoTjFcLWqhR1DKwIIPUGWSUY+lCAZ/C8vpSQJTQKo2G/1OplLzhw+p9ldUotVYlbZQSUINxUAGpKkDT8rzfrQjqYcQDMcB5d/wDqU6VcZu4A6sBa51K22sL2t5TS4HCLTRURQqqAFVRYADoAJIWnHFSAKgklBG0WOiALCEIARCIsIAyyRsrJJE5KwCKUnBpyUUjZSARGpRl6UnFI2yQCsq0pXY2qqC7MqjxYhfxl5VozzLmjk+rW4hc9oKDqGZ1K6MFtlBNyLkDS3jAKDm7J27YijiVZmygooOllCkhx3ToBcHfX4TNUzdVpBaY71zUZbEXAGptmyi2w8ZvsdyThaNJ3NNnKqxBqMza200uBvbpI/COTqNagr1KYLNm71yGsGIGoI8PrADlTg1KjVNSniRVLJlK6b3BJsDtpoLaXOs2OHwyg3VFBPUKAfWYrifs+ZULUDVLC1kurX1F7Zh4X6zd8HwTijTFQWcImYDo2UX+sAXsbw+zSxXDzr7PAKz7NDsJZnDzhsPAMdzlj1oUlc0kqMXCAMCdLEn3bHp4zMYrnOjUpmjXoFFNhlU5bWNxYMBYg+c9H4lwpKoAqIrgEMAwvqNj9TMtzbiadJMpRWYjQMMwAva5B312HWAYiicMMWjrdqAsWVxm1swK5Se8LhT13PhNWntBw1LSjR9MlP6ICZX4PkJ6lLMW7KpvTp2GUDwqADc+A93zN5I5exi0HOGxVIUiNyFA0PUkDvofvD5+QGz5Q422MpGqaYQZyq2JOYAC518zaaWnSkLg3CadCmKdFAiDUAbay3p04BylKPLTnapHVSAcKk7CzsLOgsA5CztVihZ2BAACdQhACEIQAhCEAIlosIAlohWdQgDZpzg0Y/CARWw8Yq4K8sYWgGV41y8a1GpTFrujKL3FiRobjUWNj8pXcs8sVaGHSnVIZlzbEtYFiQLnewM3WWJ2YgFHT4fJC4KWmQRcsArRg4v2OWOWFoBW/Y5ycFLS0MsApKnDrzN43kQvjExJYEIuUIy3s3esym9h7w6brN9khkEAzA4IRKbj3IrYqrh3LKBRcsQQTmBKkjQ/qfUz0DIIZBAKulg7SQtGTcsMsAYWnOwkctFtAOMsW06hAEtFhCAEIQgBCEIAQhCAEIQgBCEIAQhCAEIQgBCEIAQhCAEIQgBCEIAQhCAEIQgBCEIAQhCAEIQgBCEIAQhCAEIQg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5"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2775" y="2515592"/>
            <a:ext cx="3021388" cy="38657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2845140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8742"/>
            <a:ext cx="9144000" cy="715962"/>
          </a:xfrm>
          <a:solidFill>
            <a:schemeClr val="bg1"/>
          </a:solidFill>
        </p:spPr>
        <p:txBody>
          <a:bodyPr>
            <a:normAutofit/>
          </a:bodyPr>
          <a:lstStyle/>
          <a:p>
            <a:pPr algn="l"/>
            <a:r>
              <a:rPr lang="en-US" b="1" dirty="0" smtClean="0">
                <a:solidFill>
                  <a:schemeClr val="accent2">
                    <a:lumMod val="75000"/>
                  </a:schemeClr>
                </a:solidFill>
              </a:rPr>
              <a:t>Board of Trustees</a:t>
            </a:r>
            <a:endParaRPr lang="en-US" b="1" dirty="0">
              <a:solidFill>
                <a:schemeClr val="accent2">
                  <a:lumMod val="75000"/>
                </a:schemeClr>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764704"/>
            <a:ext cx="9144000" cy="5472608"/>
          </a:xfrm>
        </p:spPr>
      </p:pic>
      <p:graphicFrame>
        <p:nvGraphicFramePr>
          <p:cNvPr id="6"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45945201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750"/>
            <a:ext cx="9144000" cy="715962"/>
          </a:xfrm>
          <a:solidFill>
            <a:schemeClr val="bg1"/>
          </a:solidFill>
        </p:spPr>
        <p:txBody>
          <a:bodyPr>
            <a:normAutofit/>
          </a:bodyPr>
          <a:lstStyle/>
          <a:p>
            <a:pPr algn="l"/>
            <a:r>
              <a:rPr lang="en-US" b="1" dirty="0" smtClean="0">
                <a:solidFill>
                  <a:schemeClr val="accent2">
                    <a:lumMod val="75000"/>
                  </a:schemeClr>
                </a:solidFill>
              </a:rPr>
              <a:t>Senior Management</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9214" y="764704"/>
            <a:ext cx="9144000" cy="5259440"/>
          </a:xfrm>
        </p:spPr>
      </p:pic>
      <p:graphicFrame>
        <p:nvGraphicFramePr>
          <p:cNvPr id="6"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7662356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2" y="-171400"/>
            <a:ext cx="9165771" cy="715962"/>
          </a:xfrm>
          <a:solidFill>
            <a:schemeClr val="bg1"/>
          </a:solidFill>
        </p:spPr>
        <p:txBody>
          <a:bodyPr>
            <a:normAutofit/>
          </a:bodyPr>
          <a:lstStyle/>
          <a:p>
            <a:pPr algn="l"/>
            <a:r>
              <a:rPr lang="en-US" b="1" dirty="0" smtClean="0">
                <a:solidFill>
                  <a:schemeClr val="accent2">
                    <a:lumMod val="75000"/>
                  </a:schemeClr>
                </a:solidFill>
              </a:rPr>
              <a:t>Senior Management</a:t>
            </a:r>
            <a:endParaRPr lang="en-US"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548680"/>
            <a:ext cx="9144000" cy="5544616"/>
          </a:xfrm>
        </p:spPr>
      </p:pic>
      <p:graphicFrame>
        <p:nvGraphicFramePr>
          <p:cNvPr id="6"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25829954"/>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307991"/>
            <a:ext cx="8229600" cy="672737"/>
          </a:xfrm>
        </p:spPr>
        <p:txBody>
          <a:bodyPr>
            <a:normAutofit fontScale="90000"/>
          </a:bodyPr>
          <a:lstStyle/>
          <a:p>
            <a:pPr algn="l"/>
            <a:r>
              <a:rPr lang="en-US" b="1" dirty="0" smtClean="0">
                <a:solidFill>
                  <a:schemeClr val="accent2">
                    <a:lumMod val="75000"/>
                  </a:schemeClr>
                </a:solidFill>
              </a:rPr>
              <a:t>Chief Executive Officer</a:t>
            </a:r>
            <a:endParaRPr lang="en-US" b="1" dirty="0">
              <a:solidFill>
                <a:schemeClr val="accent2">
                  <a:lumMod val="75000"/>
                </a:schemeClr>
              </a:solidFill>
            </a:endParaRPr>
          </a:p>
        </p:txBody>
      </p:sp>
      <p:pic>
        <p:nvPicPr>
          <p:cNvPr id="4" name="圖片 4" descr="edward.jpg"/>
          <p:cNvPicPr>
            <a:picLocks noGrp="1" noChangeAspect="1"/>
          </p:cNvPicPr>
          <p:nvPr>
            <p:ph sz="half" idx="1"/>
          </p:nvPr>
        </p:nvPicPr>
        <p:blipFill>
          <a:blip r:embed="rId2" cstate="print"/>
          <a:stretch>
            <a:fillRect/>
          </a:stretch>
        </p:blipFill>
        <p:spPr>
          <a:xfrm>
            <a:off x="362744" y="1157235"/>
            <a:ext cx="3326729" cy="4782173"/>
          </a:xfrm>
          <a:prstGeom prst="rect">
            <a:avLst/>
          </a:prstGeom>
        </p:spPr>
      </p:pic>
      <p:sp>
        <p:nvSpPr>
          <p:cNvPr id="8" name="Content Placeholder 7"/>
          <p:cNvSpPr>
            <a:spLocks noGrp="1"/>
          </p:cNvSpPr>
          <p:nvPr>
            <p:ph sz="half" idx="2"/>
          </p:nvPr>
        </p:nvSpPr>
        <p:spPr>
          <a:xfrm>
            <a:off x="4648200" y="764704"/>
            <a:ext cx="4038600" cy="5638800"/>
          </a:xfrm>
        </p:spPr>
        <p:txBody>
          <a:bodyPr>
            <a:normAutofit/>
          </a:bodyPr>
          <a:lstStyle/>
          <a:p>
            <a:r>
              <a:rPr lang="en-US" sz="2400" dirty="0"/>
              <a:t>Edward </a:t>
            </a:r>
            <a:r>
              <a:rPr lang="en-US" sz="2400" dirty="0" err="1"/>
              <a:t>Sonshine</a:t>
            </a:r>
            <a:endParaRPr lang="en-US" sz="2400" dirty="0"/>
          </a:p>
          <a:p>
            <a:r>
              <a:rPr lang="en-US" sz="2400" dirty="0" smtClean="0"/>
              <a:t>CEO </a:t>
            </a:r>
            <a:r>
              <a:rPr lang="en-US" sz="2400" dirty="0"/>
              <a:t>since 1993</a:t>
            </a:r>
          </a:p>
          <a:p>
            <a:r>
              <a:rPr lang="en-US" sz="2400" dirty="0" smtClean="0"/>
              <a:t>Law </a:t>
            </a:r>
            <a:r>
              <a:rPr lang="en-US" sz="2400" dirty="0"/>
              <a:t>degree from </a:t>
            </a:r>
            <a:r>
              <a:rPr lang="en-US" sz="2400" dirty="0" err="1"/>
              <a:t>Osgoode</a:t>
            </a:r>
            <a:r>
              <a:rPr lang="en-US" sz="2400" dirty="0"/>
              <a:t> Hall Law School and a Bachelor of Arts degree from the University of Toronto</a:t>
            </a:r>
          </a:p>
        </p:txBody>
      </p:sp>
      <p:sp>
        <p:nvSpPr>
          <p:cNvPr id="6" name="Rectangle 5"/>
          <p:cNvSpPr/>
          <p:nvPr/>
        </p:nvSpPr>
        <p:spPr>
          <a:xfrm>
            <a:off x="381000" y="2133600"/>
            <a:ext cx="5486400" cy="369332"/>
          </a:xfrm>
          <a:prstGeom prst="rect">
            <a:avLst/>
          </a:prstGeom>
        </p:spPr>
        <p:txBody>
          <a:bodyPr wrap="square">
            <a:spAutoFit/>
          </a:bodyPr>
          <a:lstStyle/>
          <a:p>
            <a:r>
              <a:rPr lang="en-US" dirty="0" smtClean="0"/>
              <a:t>.</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2000" y="3717032"/>
            <a:ext cx="3995936" cy="1584176"/>
          </a:xfrm>
          <a:prstGeom prst="rect">
            <a:avLst/>
          </a:prstGeom>
        </p:spPr>
      </p:pic>
      <p:graphicFrame>
        <p:nvGraphicFramePr>
          <p:cNvPr id="11"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1491981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1066800"/>
          </a:xfrm>
        </p:spPr>
        <p:txBody>
          <a:bodyPr/>
          <a:lstStyle/>
          <a:p>
            <a:r>
              <a:rPr lang="en-CA" dirty="0" smtClean="0"/>
              <a:t>Tax Fairness Plan (Canada)</a:t>
            </a:r>
            <a:endParaRPr lang="en-CA" dirty="0"/>
          </a:p>
        </p:txBody>
      </p:sp>
      <p:sp>
        <p:nvSpPr>
          <p:cNvPr id="4" name="Content Placeholder 3"/>
          <p:cNvSpPr>
            <a:spLocks noGrp="1"/>
          </p:cNvSpPr>
          <p:nvPr>
            <p:ph idx="1"/>
          </p:nvPr>
        </p:nvSpPr>
        <p:spPr>
          <a:xfrm>
            <a:off x="323528" y="980728"/>
            <a:ext cx="8460432" cy="5157192"/>
          </a:xfrm>
        </p:spPr>
        <p:txBody>
          <a:bodyPr>
            <a:normAutofit fontScale="77500" lnSpcReduction="20000"/>
          </a:bodyPr>
          <a:lstStyle/>
          <a:p>
            <a:pPr>
              <a:buNone/>
            </a:pPr>
            <a:r>
              <a:rPr lang="en-CA" dirty="0" smtClean="0"/>
              <a:t>	Announced on Nov 1st, 2006</a:t>
            </a:r>
          </a:p>
          <a:p>
            <a:pPr>
              <a:buNone/>
            </a:pPr>
            <a:endParaRPr lang="en-CA" dirty="0" smtClean="0"/>
          </a:p>
          <a:p>
            <a:r>
              <a:rPr lang="en-CA" dirty="0" smtClean="0"/>
              <a:t>Is applicable to all Canadian trusts companies, except REITs given certain conditions</a:t>
            </a:r>
          </a:p>
          <a:p>
            <a:pPr>
              <a:buNone/>
            </a:pPr>
            <a:endParaRPr lang="en-CA" dirty="0" smtClean="0"/>
          </a:p>
          <a:p>
            <a:r>
              <a:rPr lang="en-CA" dirty="0" smtClean="0"/>
              <a:t>Before the plan, trust companies do not need to pay corporate tax</a:t>
            </a:r>
          </a:p>
          <a:p>
            <a:pPr>
              <a:buNone/>
            </a:pPr>
            <a:endParaRPr lang="en-CA" dirty="0" smtClean="0"/>
          </a:p>
          <a:p>
            <a:r>
              <a:rPr lang="en-CA" dirty="0" smtClean="0"/>
              <a:t>Federal and Provincial government lose $1 billion annually in tax revenue to trusts </a:t>
            </a:r>
          </a:p>
          <a:p>
            <a:pPr>
              <a:buNone/>
            </a:pPr>
            <a:endParaRPr lang="en-CA" dirty="0" smtClean="0"/>
          </a:p>
          <a:p>
            <a:r>
              <a:rPr lang="en-CA" dirty="0" smtClean="0"/>
              <a:t>Main purpose is to reduce the growing number of companies converting to trust </a:t>
            </a:r>
          </a:p>
          <a:p>
            <a:pPr>
              <a:buNone/>
            </a:pPr>
            <a:endParaRPr lang="en-CA" dirty="0" smtClean="0"/>
          </a:p>
          <a:p>
            <a:r>
              <a:rPr lang="en-CA" dirty="0" smtClean="0"/>
              <a:t>Effective for trusts that begin trading after Oct 31, 2006</a:t>
            </a:r>
          </a:p>
          <a:p>
            <a:pPr>
              <a:buNone/>
            </a:pPr>
            <a:endParaRPr lang="en-CA" dirty="0" smtClean="0"/>
          </a:p>
          <a:p>
            <a:r>
              <a:rPr lang="en-CA" dirty="0" smtClean="0"/>
              <a:t>Four year transition period for existing trusts (2011)</a:t>
            </a:r>
          </a:p>
          <a:p>
            <a:pPr>
              <a:buNone/>
            </a:pPr>
            <a:endParaRPr lang="en-CA" dirty="0"/>
          </a:p>
        </p:txBody>
      </p:sp>
      <p:graphicFrame>
        <p:nvGraphicFramePr>
          <p:cNvPr id="5"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72486046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736"/>
            <a:ext cx="8229600" cy="762000"/>
          </a:xfrm>
        </p:spPr>
        <p:txBody>
          <a:bodyPr>
            <a:normAutofit fontScale="90000"/>
          </a:bodyPr>
          <a:lstStyle/>
          <a:p>
            <a:pPr algn="l"/>
            <a:r>
              <a:rPr lang="en-US" b="1" dirty="0" smtClean="0">
                <a:solidFill>
                  <a:schemeClr val="accent2">
                    <a:lumMod val="75000"/>
                  </a:schemeClr>
                </a:solidFill>
              </a:rPr>
              <a:t>President &amp; Chief Operating Officer</a:t>
            </a:r>
            <a:endParaRPr lang="en-US" b="1" dirty="0">
              <a:solidFill>
                <a:schemeClr val="accent2">
                  <a:lumMod val="75000"/>
                </a:schemeClr>
              </a:solidFill>
            </a:endParaRPr>
          </a:p>
        </p:txBody>
      </p:sp>
      <p:sp>
        <p:nvSpPr>
          <p:cNvPr id="4" name="Content Placeholder 3"/>
          <p:cNvSpPr>
            <a:spLocks noGrp="1"/>
          </p:cNvSpPr>
          <p:nvPr>
            <p:ph sz="half" idx="2"/>
          </p:nvPr>
        </p:nvSpPr>
        <p:spPr>
          <a:xfrm>
            <a:off x="4496889" y="991269"/>
            <a:ext cx="4038600" cy="4525963"/>
          </a:xfrm>
        </p:spPr>
        <p:txBody>
          <a:bodyPr>
            <a:normAutofit/>
          </a:bodyPr>
          <a:lstStyle/>
          <a:p>
            <a:r>
              <a:rPr lang="en-US" sz="2400" dirty="0"/>
              <a:t>Frederic A. </a:t>
            </a:r>
            <a:r>
              <a:rPr lang="en-US" sz="2400" dirty="0" err="1"/>
              <a:t>Waks</a:t>
            </a:r>
            <a:endParaRPr lang="en-US" sz="2400" dirty="0"/>
          </a:p>
          <a:p>
            <a:r>
              <a:rPr lang="en-US" sz="2400" dirty="0" smtClean="0"/>
              <a:t>President </a:t>
            </a:r>
            <a:r>
              <a:rPr lang="en-US" sz="2400" dirty="0"/>
              <a:t>since January 1, 2012</a:t>
            </a:r>
          </a:p>
          <a:p>
            <a:pPr lvl="0"/>
            <a:r>
              <a:rPr lang="en-CA" sz="2400" dirty="0"/>
              <a:t>Joined </a:t>
            </a:r>
            <a:r>
              <a:rPr lang="en-CA" sz="2400" dirty="0" err="1"/>
              <a:t>RioCan</a:t>
            </a:r>
            <a:r>
              <a:rPr lang="en-CA" sz="2400" dirty="0"/>
              <a:t> in 1995 as Senior Vice President and was promoted to COO in 2007</a:t>
            </a:r>
          </a:p>
          <a:p>
            <a:endParaRPr lang="en-US" dirty="0"/>
          </a:p>
        </p:txBody>
      </p:sp>
      <p:pic>
        <p:nvPicPr>
          <p:cNvPr id="5" name="圖片 4" descr="frederic.jpg"/>
          <p:cNvPicPr>
            <a:picLocks noGrp="1" noChangeAspect="1"/>
          </p:cNvPicPr>
          <p:nvPr>
            <p:ph sz="half" idx="1"/>
          </p:nvPr>
        </p:nvPicPr>
        <p:blipFill>
          <a:blip r:embed="rId2" cstate="print"/>
          <a:stretch>
            <a:fillRect/>
          </a:stretch>
        </p:blipFill>
        <p:spPr>
          <a:xfrm>
            <a:off x="395536" y="1031483"/>
            <a:ext cx="3498886" cy="474198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83968" y="3861048"/>
            <a:ext cx="4211960" cy="2022175"/>
          </a:xfrm>
          <a:prstGeom prst="rect">
            <a:avLst/>
          </a:prstGeom>
        </p:spPr>
      </p:pic>
      <p:graphicFrame>
        <p:nvGraphicFramePr>
          <p:cNvPr id="8"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16917117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8229600" cy="1143000"/>
          </a:xfrm>
        </p:spPr>
        <p:txBody>
          <a:bodyPr>
            <a:noAutofit/>
          </a:bodyPr>
          <a:lstStyle/>
          <a:p>
            <a:pPr algn="l"/>
            <a:r>
              <a:rPr lang="en-US" sz="3200" b="1" dirty="0" smtClean="0">
                <a:solidFill>
                  <a:schemeClr val="accent2">
                    <a:lumMod val="75000"/>
                  </a:schemeClr>
                </a:solidFill>
              </a:rPr>
              <a:t>Executive Vice President, Chief Financial officer &amp; Corporate Secretary</a:t>
            </a:r>
            <a:endParaRPr lang="en-US" sz="3200" b="1" dirty="0">
              <a:solidFill>
                <a:schemeClr val="accent2">
                  <a:lumMod val="75000"/>
                </a:schemeClr>
              </a:solidFill>
            </a:endParaRPr>
          </a:p>
        </p:txBody>
      </p:sp>
      <p:sp>
        <p:nvSpPr>
          <p:cNvPr id="4" name="Content Placeholder 3"/>
          <p:cNvSpPr>
            <a:spLocks noGrp="1"/>
          </p:cNvSpPr>
          <p:nvPr>
            <p:ph sz="half" idx="2"/>
          </p:nvPr>
        </p:nvSpPr>
        <p:spPr>
          <a:xfrm>
            <a:off x="4283968" y="1484784"/>
            <a:ext cx="4038600" cy="3096344"/>
          </a:xfrm>
        </p:spPr>
        <p:txBody>
          <a:bodyPr>
            <a:normAutofit/>
          </a:bodyPr>
          <a:lstStyle/>
          <a:p>
            <a:r>
              <a:rPr lang="en-US" sz="2400" dirty="0" err="1"/>
              <a:t>Raghunath</a:t>
            </a:r>
            <a:r>
              <a:rPr lang="en-US" sz="2400" dirty="0"/>
              <a:t> </a:t>
            </a:r>
            <a:r>
              <a:rPr lang="en-US" sz="2400" dirty="0" err="1"/>
              <a:t>Davloor</a:t>
            </a:r>
            <a:endParaRPr lang="en-US" sz="2400" dirty="0"/>
          </a:p>
          <a:p>
            <a:r>
              <a:rPr lang="en-US" sz="2400" dirty="0" smtClean="0"/>
              <a:t>Chief </a:t>
            </a:r>
            <a:r>
              <a:rPr lang="en-US" sz="2400" dirty="0"/>
              <a:t>Financial Officer, Executive Vice President (Since January 2012)</a:t>
            </a:r>
          </a:p>
          <a:p>
            <a:r>
              <a:rPr lang="en-US" sz="2400" dirty="0"/>
              <a:t>Senior Vice President and Chief Financial Officer of the Trust (2008 - </a:t>
            </a:r>
            <a:r>
              <a:rPr lang="en-US" sz="2400" dirty="0" smtClean="0"/>
              <a:t>2011)</a:t>
            </a:r>
          </a:p>
          <a:p>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395536" y="1412776"/>
            <a:ext cx="3206823" cy="4409383"/>
          </a:xfr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27984" y="4221088"/>
            <a:ext cx="4204396" cy="1633735"/>
          </a:xfrm>
          <a:prstGeom prst="rect">
            <a:avLst/>
          </a:prstGeom>
        </p:spPr>
      </p:pic>
      <p:graphicFrame>
        <p:nvGraphicFramePr>
          <p:cNvPr id="9" name="图示 5"/>
          <p:cNvGraphicFramePr/>
          <p:nvPr>
            <p:extLst>
              <p:ext uri="{D42A27DB-BD31-4B8C-83A1-F6EECF244321}">
                <p14:modId xmlns:p14="http://schemas.microsoft.com/office/powerpoint/2010/main" xmlns="" val="323456914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46886809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8012" y="2924944"/>
            <a:ext cx="4392488" cy="2880319"/>
          </a:xfrm>
        </p:spPr>
        <p:txBody>
          <a:bodyPr>
            <a:normAutofit/>
          </a:bodyPr>
          <a:lstStyle/>
          <a:p>
            <a:r>
              <a:rPr lang="en-US" b="1" dirty="0"/>
              <a:t>Financial Highlights </a:t>
            </a:r>
            <a:r>
              <a:rPr lang="en-US" b="1" dirty="0" smtClean="0"/>
              <a:t/>
            </a:r>
            <a:br>
              <a:rPr lang="en-US" b="1" dirty="0" smtClean="0"/>
            </a:br>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520" y="548681"/>
            <a:ext cx="8077200" cy="1800200"/>
          </a:xfrm>
          <a:prstGeom prst="rect">
            <a:avLst/>
          </a:prstGeom>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7" y="2515592"/>
            <a:ext cx="3024336" cy="37937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6585544"/>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950"/>
            <a:ext cx="8229600" cy="639762"/>
          </a:xfrm>
        </p:spPr>
        <p:txBody>
          <a:bodyPr>
            <a:noAutofit/>
          </a:bodyPr>
          <a:lstStyle/>
          <a:p>
            <a:pPr algn="l"/>
            <a:r>
              <a:rPr lang="en-US" sz="2800" b="1" dirty="0" smtClean="0">
                <a:solidFill>
                  <a:schemeClr val="accent2">
                    <a:lumMod val="75000"/>
                  </a:schemeClr>
                </a:solidFill>
              </a:rPr>
              <a:t>Condensed Consolidated Balance Sheets</a:t>
            </a:r>
            <a:endParaRPr lang="en-US" sz="2800" b="1" dirty="0">
              <a:solidFill>
                <a:schemeClr val="accent2">
                  <a:lumMod val="7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85800"/>
            <a:ext cx="8991600" cy="6172199"/>
          </a:xfrm>
          <a:prstGeom prst="rect">
            <a:avLst/>
          </a:prstGeom>
        </p:spPr>
      </p:pic>
    </p:spTree>
    <p:extLst>
      <p:ext uri="{BB962C8B-B14F-4D97-AF65-F5344CB8AC3E}">
        <p14:creationId xmlns:p14="http://schemas.microsoft.com/office/powerpoint/2010/main" xmlns="" val="407702560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6" y="0"/>
            <a:ext cx="9117724" cy="609600"/>
          </a:xfrm>
          <a:solidFill>
            <a:schemeClr val="bg1"/>
          </a:solidFill>
        </p:spPr>
        <p:txBody>
          <a:bodyPr>
            <a:normAutofit/>
          </a:bodyPr>
          <a:lstStyle/>
          <a:p>
            <a:pPr algn="l"/>
            <a:r>
              <a:rPr lang="en-US" sz="2800" b="1" dirty="0" smtClean="0">
                <a:solidFill>
                  <a:schemeClr val="accent2">
                    <a:lumMod val="75000"/>
                  </a:schemeClr>
                </a:solidFill>
              </a:rPr>
              <a:t>Condensed Consolidated Statements of Earnings</a:t>
            </a:r>
            <a:endParaRPr lang="en-US" sz="2800" b="1" dirty="0">
              <a:solidFill>
                <a:schemeClr val="accent2">
                  <a:lumMod val="7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81380"/>
            <a:ext cx="9144000" cy="6200419"/>
          </a:xfrm>
          <a:prstGeom prst="rect">
            <a:avLst/>
          </a:prstGeom>
        </p:spPr>
      </p:pic>
      <p:sp>
        <p:nvSpPr>
          <p:cNvPr id="6" name="Rectangle 5"/>
          <p:cNvSpPr/>
          <p:nvPr/>
        </p:nvSpPr>
        <p:spPr>
          <a:xfrm>
            <a:off x="2629" y="4800600"/>
            <a:ext cx="9143999" cy="609600"/>
          </a:xfrm>
          <a:prstGeom prst="rect">
            <a:avLst/>
          </a:prstGeom>
          <a:noFill/>
          <a:ln w="1905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45504105"/>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20974" cy="457200"/>
          </a:xfrm>
          <a:solidFill>
            <a:schemeClr val="bg1"/>
          </a:solidFill>
        </p:spPr>
        <p:txBody>
          <a:bodyPr>
            <a:noAutofit/>
          </a:bodyPr>
          <a:lstStyle/>
          <a:p>
            <a:pPr algn="l"/>
            <a:r>
              <a:rPr lang="en-US" sz="2800" b="1" dirty="0" smtClean="0">
                <a:solidFill>
                  <a:schemeClr val="accent2">
                    <a:lumMod val="75000"/>
                  </a:schemeClr>
                </a:solidFill>
              </a:rPr>
              <a:t>Operating FFO &amp; AFFO</a:t>
            </a:r>
            <a:endParaRPr lang="en-US" sz="2800" b="1" dirty="0">
              <a:solidFill>
                <a:schemeClr val="accent2">
                  <a:lumMod val="7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6486" y="457200"/>
            <a:ext cx="8964488" cy="6400800"/>
          </a:xfrm>
          <a:prstGeom prst="rect">
            <a:avLst/>
          </a:prstGeom>
        </p:spPr>
      </p:pic>
      <p:sp>
        <p:nvSpPr>
          <p:cNvPr id="4" name="Rectangle 3"/>
          <p:cNvSpPr/>
          <p:nvPr/>
        </p:nvSpPr>
        <p:spPr>
          <a:xfrm>
            <a:off x="-15766" y="2743200"/>
            <a:ext cx="9159765" cy="152400"/>
          </a:xfrm>
          <a:prstGeom prst="rect">
            <a:avLst/>
          </a:prstGeom>
          <a:noFill/>
          <a:ln w="1905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p:cNvSpPr/>
          <p:nvPr/>
        </p:nvSpPr>
        <p:spPr>
          <a:xfrm>
            <a:off x="-1" y="5257800"/>
            <a:ext cx="9139748" cy="152400"/>
          </a:xfrm>
          <a:prstGeom prst="rect">
            <a:avLst/>
          </a:prstGeom>
          <a:noFill/>
          <a:ln w="1905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1" y="2438400"/>
            <a:ext cx="9139746" cy="152400"/>
          </a:xfrm>
          <a:prstGeom prst="rect">
            <a:avLst/>
          </a:prstGeom>
          <a:noFill/>
          <a:ln w="1905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05579542"/>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36496" cy="457200"/>
          </a:xfrm>
          <a:solidFill>
            <a:schemeClr val="bg1"/>
          </a:solidFill>
        </p:spPr>
        <p:txBody>
          <a:bodyPr>
            <a:noAutofit/>
          </a:bodyPr>
          <a:lstStyle/>
          <a:p>
            <a:pPr algn="l"/>
            <a:r>
              <a:rPr lang="en-US" sz="2800" b="1" dirty="0" smtClean="0">
                <a:solidFill>
                  <a:schemeClr val="accent2">
                    <a:lumMod val="75000"/>
                  </a:schemeClr>
                </a:solidFill>
              </a:rPr>
              <a:t>Operating FFO &amp; AFFO</a:t>
            </a:r>
            <a:endParaRPr lang="en-US" sz="2800" b="1" dirty="0">
              <a:solidFill>
                <a:schemeClr val="accent2">
                  <a:lumMod val="7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 y="457200"/>
            <a:ext cx="5671857" cy="6400800"/>
          </a:xfrm>
          <a:prstGeom prst="rect">
            <a:avLst/>
          </a:prstGeom>
        </p:spPr>
      </p:pic>
      <p:sp>
        <p:nvSpPr>
          <p:cNvPr id="5" name="Rectangle 4"/>
          <p:cNvSpPr/>
          <p:nvPr/>
        </p:nvSpPr>
        <p:spPr>
          <a:xfrm>
            <a:off x="-1" y="5410200"/>
            <a:ext cx="5671857" cy="152400"/>
          </a:xfrm>
          <a:prstGeom prst="rect">
            <a:avLst/>
          </a:prstGeom>
          <a:noFill/>
          <a:ln w="1905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1" y="2971800"/>
            <a:ext cx="5671856" cy="152400"/>
          </a:xfrm>
          <a:prstGeom prst="rect">
            <a:avLst/>
          </a:prstGeom>
          <a:noFill/>
          <a:ln w="1905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aphicFrame>
        <p:nvGraphicFramePr>
          <p:cNvPr id="11" name="Table 10"/>
          <p:cNvGraphicFramePr>
            <a:graphicFrameLocks noGrp="1"/>
          </p:cNvGraphicFramePr>
          <p:nvPr>
            <p:extLst>
              <p:ext uri="{D42A27DB-BD31-4B8C-83A1-F6EECF244321}">
                <p14:modId xmlns:p14="http://schemas.microsoft.com/office/powerpoint/2010/main" xmlns="" val="1369705026"/>
              </p:ext>
            </p:extLst>
          </p:nvPr>
        </p:nvGraphicFramePr>
        <p:xfrm>
          <a:off x="5454869" y="5715000"/>
          <a:ext cx="3536731" cy="680085"/>
        </p:xfrm>
        <a:graphic>
          <a:graphicData uri="http://schemas.openxmlformats.org/drawingml/2006/table">
            <a:tbl>
              <a:tblPr>
                <a:tableStyleId>{5C22544A-7EE6-4342-B048-85BDC9FD1C3A}</a:tableStyleId>
              </a:tblPr>
              <a:tblGrid>
                <a:gridCol w="3536731"/>
              </a:tblGrid>
              <a:tr h="190500">
                <a:tc>
                  <a:txBody>
                    <a:bodyPr/>
                    <a:lstStyle/>
                    <a:p>
                      <a:pPr algn="ctr" fontAlgn="b"/>
                      <a:r>
                        <a:rPr lang="en-US" sz="1100" u="none" strike="noStrike" dirty="0" smtClean="0">
                          <a:effectLst/>
                        </a:rPr>
                        <a:t>2012 AFFO </a:t>
                      </a:r>
                      <a:r>
                        <a:rPr lang="en-US" sz="1100" u="none" strike="noStrike" dirty="0">
                          <a:effectLst/>
                        </a:rPr>
                        <a:t>Payout Ratio = Dividend per unit / AFFO per </a:t>
                      </a:r>
                      <a:r>
                        <a:rPr lang="en-US" sz="1100" u="none" strike="noStrike" dirty="0" smtClean="0">
                          <a:effectLst/>
                        </a:rPr>
                        <a:t>unit</a:t>
                      </a:r>
                    </a:p>
                    <a:p>
                      <a:pPr algn="ctr" fontAlgn="b"/>
                      <a:r>
                        <a:rPr lang="en-US" sz="1100" b="0" i="0" u="none" strike="noStrike" dirty="0" smtClean="0">
                          <a:solidFill>
                            <a:srgbClr val="000000"/>
                          </a:solidFill>
                          <a:effectLst/>
                          <a:latin typeface="Calibri"/>
                        </a:rPr>
                        <a:t>        = 1.38 / 1.39</a:t>
                      </a:r>
                    </a:p>
                    <a:p>
                      <a:pPr algn="ctr" fontAlgn="b"/>
                      <a:r>
                        <a:rPr lang="en-US" sz="1100" b="0" i="0" u="none" strike="noStrike" dirty="0" smtClean="0">
                          <a:solidFill>
                            <a:srgbClr val="000000"/>
                          </a:solidFill>
                          <a:effectLst/>
                          <a:latin typeface="Calibri"/>
                        </a:rPr>
                        <a:t>=     0.99</a:t>
                      </a:r>
                      <a:endParaRPr lang="en-US" sz="1100" b="0" i="0" u="none" strike="noStrike" dirty="0">
                        <a:solidFill>
                          <a:srgbClr val="000000"/>
                        </a:solidFill>
                        <a:effectLst/>
                        <a:latin typeface="Calibri"/>
                      </a:endParaRPr>
                    </a:p>
                  </a:txBody>
                  <a:tcPr marL="9525" marR="9525" marT="9525" marB="0" anchor="b"/>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xmlns="" val="2119930256"/>
              </p:ext>
            </p:extLst>
          </p:nvPr>
        </p:nvGraphicFramePr>
        <p:xfrm>
          <a:off x="5640325" y="1676400"/>
          <a:ext cx="3427475" cy="680085"/>
        </p:xfrm>
        <a:graphic>
          <a:graphicData uri="http://schemas.openxmlformats.org/drawingml/2006/table">
            <a:tbl>
              <a:tblPr>
                <a:tableStyleId>{5C22544A-7EE6-4342-B048-85BDC9FD1C3A}</a:tableStyleId>
              </a:tblPr>
              <a:tblGrid>
                <a:gridCol w="3427475"/>
              </a:tblGrid>
              <a:tr h="190500">
                <a:tc>
                  <a:txBody>
                    <a:bodyPr/>
                    <a:lstStyle/>
                    <a:p>
                      <a:pPr algn="ctr" fontAlgn="b"/>
                      <a:r>
                        <a:rPr lang="en-US" sz="1100" u="none" strike="noStrike" dirty="0" smtClean="0">
                          <a:effectLst/>
                        </a:rPr>
                        <a:t>2012 FFO </a:t>
                      </a:r>
                      <a:r>
                        <a:rPr lang="en-US" sz="1100" u="none" strike="noStrike" dirty="0">
                          <a:effectLst/>
                        </a:rPr>
                        <a:t>Payout Ratio = Dividend per unit / FFO per </a:t>
                      </a:r>
                      <a:r>
                        <a:rPr lang="en-US" sz="1100" u="none" strike="noStrike" dirty="0" smtClean="0">
                          <a:effectLst/>
                        </a:rPr>
                        <a:t>unit</a:t>
                      </a:r>
                    </a:p>
                    <a:p>
                      <a:pPr algn="ctr" fontAlgn="b"/>
                      <a:r>
                        <a:rPr lang="en-US" sz="1100" b="0" i="0" u="none" strike="noStrike" dirty="0" smtClean="0">
                          <a:solidFill>
                            <a:srgbClr val="000000"/>
                          </a:solidFill>
                          <a:effectLst/>
                          <a:latin typeface="Calibri"/>
                        </a:rPr>
                        <a:t>       = 1.38 / 1.52</a:t>
                      </a:r>
                    </a:p>
                    <a:p>
                      <a:pPr algn="ctr" fontAlgn="b"/>
                      <a:r>
                        <a:rPr lang="en-US" sz="1100" b="0" i="0" u="none" strike="noStrike" dirty="0" smtClean="0">
                          <a:solidFill>
                            <a:srgbClr val="000000"/>
                          </a:solidFill>
                          <a:effectLst/>
                          <a:latin typeface="Calibri"/>
                        </a:rPr>
                        <a:t>=     0.91</a:t>
                      </a:r>
                      <a:endParaRPr lang="en-US" sz="1100" b="0" i="0" u="none" strike="noStrike" dirty="0">
                        <a:solidFill>
                          <a:srgbClr val="000000"/>
                        </a:solidFill>
                        <a:effectLst/>
                        <a:latin typeface="Calibri"/>
                      </a:endParaRPr>
                    </a:p>
                  </a:txBody>
                  <a:tcPr marL="9525" marR="9525" marT="9525" marB="0" anchor="b"/>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xmlns="" val="1150632738"/>
              </p:ext>
            </p:extLst>
          </p:nvPr>
        </p:nvGraphicFramePr>
        <p:xfrm>
          <a:off x="5638800" y="889636"/>
          <a:ext cx="3443240" cy="680085"/>
        </p:xfrm>
        <a:graphic>
          <a:graphicData uri="http://schemas.openxmlformats.org/drawingml/2006/table">
            <a:tbl>
              <a:tblPr>
                <a:tableStyleId>{5C22544A-7EE6-4342-B048-85BDC9FD1C3A}</a:tableStyleId>
              </a:tblPr>
              <a:tblGrid>
                <a:gridCol w="3443240"/>
              </a:tblGrid>
              <a:tr h="76200">
                <a:tc>
                  <a:txBody>
                    <a:bodyPr/>
                    <a:lstStyle/>
                    <a:p>
                      <a:pPr algn="ctr" fontAlgn="b"/>
                      <a:r>
                        <a:rPr lang="en-US" sz="1100" u="none" strike="noStrike" dirty="0" smtClean="0">
                          <a:effectLst/>
                        </a:rPr>
                        <a:t>2011 FFO </a:t>
                      </a:r>
                      <a:r>
                        <a:rPr lang="en-US" sz="1100" u="none" strike="noStrike" dirty="0">
                          <a:effectLst/>
                        </a:rPr>
                        <a:t>Payout Ratio = Dividend per unit / FFO per </a:t>
                      </a:r>
                      <a:r>
                        <a:rPr lang="en-US" sz="1100" u="none" strike="noStrike" dirty="0" smtClean="0">
                          <a:effectLst/>
                        </a:rPr>
                        <a:t>unit</a:t>
                      </a:r>
                    </a:p>
                    <a:p>
                      <a:pPr algn="ctr" fontAlgn="b"/>
                      <a:r>
                        <a:rPr lang="en-US" sz="1100" b="0" i="0" u="none" strike="noStrike" dirty="0" smtClean="0">
                          <a:solidFill>
                            <a:srgbClr val="000000"/>
                          </a:solidFill>
                          <a:effectLst/>
                          <a:latin typeface="Calibri"/>
                        </a:rPr>
                        <a:t>        = 1.38 / 1.43</a:t>
                      </a:r>
                    </a:p>
                    <a:p>
                      <a:pPr algn="ctr" fontAlgn="b"/>
                      <a:r>
                        <a:rPr lang="en-US" sz="1100" b="0" i="0" u="none" strike="noStrike" dirty="0" smtClean="0">
                          <a:solidFill>
                            <a:srgbClr val="000000"/>
                          </a:solidFill>
                          <a:effectLst/>
                          <a:latin typeface="Calibri"/>
                        </a:rPr>
                        <a:t>= </a:t>
                      </a:r>
                      <a:r>
                        <a:rPr lang="en-US" sz="1100" b="0" i="0" u="none" strike="noStrike" baseline="0" dirty="0" smtClean="0">
                          <a:solidFill>
                            <a:srgbClr val="000000"/>
                          </a:solidFill>
                          <a:effectLst/>
                          <a:latin typeface="Calibri"/>
                        </a:rPr>
                        <a:t>    </a:t>
                      </a:r>
                      <a:r>
                        <a:rPr lang="en-US" sz="1100" b="0" i="0" u="none" strike="noStrike" dirty="0" smtClean="0">
                          <a:solidFill>
                            <a:srgbClr val="000000"/>
                          </a:solidFill>
                          <a:effectLst/>
                          <a:latin typeface="Calibri"/>
                        </a:rPr>
                        <a:t>0.97</a:t>
                      </a:r>
                      <a:endParaRPr lang="en-US" sz="1100" b="0" i="0" u="none" strike="noStrike" dirty="0">
                        <a:solidFill>
                          <a:srgbClr val="000000"/>
                        </a:solidFill>
                        <a:effectLst/>
                        <a:latin typeface="Calibri"/>
                      </a:endParaRPr>
                    </a:p>
                  </a:txBody>
                  <a:tcPr marL="9525" marR="9525" marT="9525" marB="0" anchor="b"/>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xmlns="" val="47584920"/>
              </p:ext>
            </p:extLst>
          </p:nvPr>
        </p:nvGraphicFramePr>
        <p:xfrm>
          <a:off x="5334000" y="4572000"/>
          <a:ext cx="3657600" cy="680085"/>
        </p:xfrm>
        <a:graphic>
          <a:graphicData uri="http://schemas.openxmlformats.org/drawingml/2006/table">
            <a:tbl>
              <a:tblPr>
                <a:tableStyleId>{5C22544A-7EE6-4342-B048-85BDC9FD1C3A}</a:tableStyleId>
              </a:tblPr>
              <a:tblGrid>
                <a:gridCol w="3657600"/>
              </a:tblGrid>
              <a:tr h="190500">
                <a:tc>
                  <a:txBody>
                    <a:bodyPr/>
                    <a:lstStyle/>
                    <a:p>
                      <a:pPr algn="ctr" fontAlgn="b"/>
                      <a:r>
                        <a:rPr lang="en-US" sz="1100" u="none" strike="noStrike" dirty="0" smtClean="0">
                          <a:effectLst/>
                        </a:rPr>
                        <a:t>2011</a:t>
                      </a:r>
                      <a:r>
                        <a:rPr lang="en-US" sz="1100" u="none" strike="noStrike" baseline="0" dirty="0" smtClean="0">
                          <a:effectLst/>
                        </a:rPr>
                        <a:t> </a:t>
                      </a:r>
                      <a:r>
                        <a:rPr lang="en-US" sz="1100" u="none" strike="noStrike" dirty="0" smtClean="0">
                          <a:effectLst/>
                        </a:rPr>
                        <a:t>AFFO </a:t>
                      </a:r>
                      <a:r>
                        <a:rPr lang="en-US" sz="1100" u="none" strike="noStrike" dirty="0">
                          <a:effectLst/>
                        </a:rPr>
                        <a:t>Payout Ratio = Dividend per unit / AFFO per </a:t>
                      </a:r>
                      <a:r>
                        <a:rPr lang="en-US" sz="1100" u="none" strike="noStrike" dirty="0" smtClean="0">
                          <a:effectLst/>
                        </a:rPr>
                        <a:t>unit</a:t>
                      </a:r>
                    </a:p>
                    <a:p>
                      <a:pPr algn="ctr" fontAlgn="b"/>
                      <a:r>
                        <a:rPr lang="en-US" sz="1100" b="0" i="0" u="none" strike="noStrike" dirty="0" smtClean="0">
                          <a:solidFill>
                            <a:srgbClr val="000000"/>
                          </a:solidFill>
                          <a:effectLst/>
                          <a:latin typeface="Calibri"/>
                        </a:rPr>
                        <a:t>        = 1.38 / 1.29</a:t>
                      </a:r>
                    </a:p>
                    <a:p>
                      <a:pPr algn="ctr" fontAlgn="b"/>
                      <a:r>
                        <a:rPr lang="en-US" sz="1100" b="0" i="0" u="none" strike="noStrike" dirty="0" smtClean="0">
                          <a:solidFill>
                            <a:srgbClr val="000000"/>
                          </a:solidFill>
                          <a:effectLst/>
                          <a:latin typeface="Calibri"/>
                        </a:rPr>
                        <a:t>=     1.07</a:t>
                      </a:r>
                      <a:endParaRPr lang="en-US"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xmlns="" val="348824572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958"/>
            <a:ext cx="8229600" cy="639762"/>
          </a:xfrm>
        </p:spPr>
        <p:txBody>
          <a:bodyPr>
            <a:normAutofit fontScale="90000"/>
          </a:bodyPr>
          <a:lstStyle/>
          <a:p>
            <a:pPr algn="l"/>
            <a:r>
              <a:rPr lang="en-US" b="1" dirty="0" smtClean="0">
                <a:solidFill>
                  <a:schemeClr val="accent2">
                    <a:lumMod val="75000"/>
                  </a:schemeClr>
                </a:solidFill>
              </a:rPr>
              <a:t>Financial Information</a:t>
            </a:r>
            <a:endParaRPr lang="en-US" b="1" dirty="0">
              <a:solidFill>
                <a:schemeClr val="accent2">
                  <a:lumMod val="7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838200"/>
            <a:ext cx="9143999" cy="6019800"/>
          </a:xfrm>
          <a:prstGeom prst="rect">
            <a:avLst/>
          </a:prstGeom>
        </p:spPr>
      </p:pic>
      <p:sp>
        <p:nvSpPr>
          <p:cNvPr id="5" name="Rectangle 4"/>
          <p:cNvSpPr/>
          <p:nvPr/>
        </p:nvSpPr>
        <p:spPr>
          <a:xfrm>
            <a:off x="-36787" y="4724400"/>
            <a:ext cx="9143999" cy="533400"/>
          </a:xfrm>
          <a:prstGeom prst="rect">
            <a:avLst/>
          </a:prstGeom>
          <a:noFill/>
          <a:ln w="1905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0" y="4343400"/>
            <a:ext cx="9143999" cy="304800"/>
          </a:xfrm>
          <a:prstGeom prst="rect">
            <a:avLst/>
          </a:prstGeom>
          <a:noFill/>
          <a:ln w="1905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9121525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8229600" cy="639762"/>
          </a:xfrm>
        </p:spPr>
        <p:txBody>
          <a:bodyPr>
            <a:normAutofit fontScale="90000"/>
          </a:bodyPr>
          <a:lstStyle/>
          <a:p>
            <a:pPr algn="l"/>
            <a:r>
              <a:rPr lang="en-US" b="1" dirty="0" smtClean="0">
                <a:solidFill>
                  <a:schemeClr val="accent2">
                    <a:lumMod val="75000"/>
                  </a:schemeClr>
                </a:solidFill>
              </a:rPr>
              <a:t>Financial Information</a:t>
            </a:r>
            <a:endParaRPr lang="en-US" b="1" dirty="0">
              <a:solidFill>
                <a:schemeClr val="accent2">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85800"/>
            <a:ext cx="9143999" cy="6172200"/>
          </a:xfrm>
          <a:prstGeom prst="rect">
            <a:avLst/>
          </a:prstGeom>
        </p:spPr>
      </p:pic>
      <p:sp>
        <p:nvSpPr>
          <p:cNvPr id="6" name="Rectangle 5"/>
          <p:cNvSpPr/>
          <p:nvPr/>
        </p:nvSpPr>
        <p:spPr>
          <a:xfrm>
            <a:off x="0" y="2514600"/>
            <a:ext cx="9143999" cy="533400"/>
          </a:xfrm>
          <a:prstGeom prst="rect">
            <a:avLst/>
          </a:prstGeom>
          <a:noFill/>
          <a:ln w="19050">
            <a:solidFill>
              <a:srgbClr val="FF0000"/>
            </a:solid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24538092"/>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912" y="3103984"/>
            <a:ext cx="5184576" cy="1981200"/>
          </a:xfrm>
          <a:solidFill>
            <a:schemeClr val="bg1"/>
          </a:solidFill>
        </p:spPr>
        <p:style>
          <a:lnRef idx="3">
            <a:schemeClr val="lt1"/>
          </a:lnRef>
          <a:fillRef idx="1">
            <a:schemeClr val="dk1"/>
          </a:fillRef>
          <a:effectRef idx="1">
            <a:schemeClr val="dk1"/>
          </a:effectRef>
          <a:fontRef idx="minor">
            <a:schemeClr val="lt1"/>
          </a:fontRef>
        </p:style>
        <p:txBody>
          <a:bodyPr>
            <a:normAutofit/>
          </a:bodyPr>
          <a:lstStyle/>
          <a:p>
            <a:pPr algn="ctr"/>
            <a:r>
              <a:rPr lang="en-US" b="1" dirty="0" smtClean="0"/>
              <a:t>Recommendation: Hold</a:t>
            </a:r>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000" y="814015"/>
            <a:ext cx="8077200" cy="19669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2636912"/>
            <a:ext cx="3318520" cy="3969060"/>
          </a:xfrm>
          <a:prstGeom prst="rect">
            <a:avLst/>
          </a:prstGeom>
        </p:spPr>
      </p:pic>
    </p:spTree>
    <p:extLst>
      <p:ext uri="{BB962C8B-B14F-4D97-AF65-F5344CB8AC3E}">
        <p14:creationId xmlns:p14="http://schemas.microsoft.com/office/powerpoint/2010/main" xmlns="" val="980169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17984"/>
            <a:ext cx="8229600" cy="1066800"/>
          </a:xfrm>
        </p:spPr>
        <p:txBody>
          <a:bodyPr/>
          <a:lstStyle/>
          <a:p>
            <a:r>
              <a:rPr lang="en-CA" dirty="0" smtClean="0"/>
              <a:t>New Requirements (SIFT) for REITs</a:t>
            </a:r>
            <a:endParaRPr lang="en-CA" dirty="0"/>
          </a:p>
        </p:txBody>
      </p:sp>
      <p:sp>
        <p:nvSpPr>
          <p:cNvPr id="4" name="Content Placeholder 3"/>
          <p:cNvSpPr>
            <a:spLocks noGrp="1"/>
          </p:cNvSpPr>
          <p:nvPr>
            <p:ph idx="1"/>
          </p:nvPr>
        </p:nvSpPr>
        <p:spPr>
          <a:xfrm>
            <a:off x="467544" y="1192120"/>
            <a:ext cx="8229600" cy="4325112"/>
          </a:xfrm>
        </p:spPr>
        <p:txBody>
          <a:bodyPr>
            <a:normAutofit fontScale="77500" lnSpcReduction="20000"/>
          </a:bodyPr>
          <a:lstStyle/>
          <a:p>
            <a:pPr>
              <a:buNone/>
            </a:pPr>
            <a:r>
              <a:rPr lang="en-CA" dirty="0" smtClean="0"/>
              <a:t>	</a:t>
            </a:r>
          </a:p>
          <a:p>
            <a:pPr marL="624078" indent="-514350">
              <a:buFont typeface="+mj-lt"/>
              <a:buAutoNum type="arabicPeriod"/>
            </a:pPr>
            <a:endParaRPr lang="en-CA" dirty="0" smtClean="0"/>
          </a:p>
          <a:p>
            <a:pPr marL="624078" indent="-514350">
              <a:buFont typeface="+mj-lt"/>
              <a:buAutoNum type="arabicPeriod"/>
            </a:pPr>
            <a:r>
              <a:rPr lang="en-CA" dirty="0" smtClean="0"/>
              <a:t> At no time in the year hold any non-portfolio property other than real properties situated in Canada</a:t>
            </a:r>
          </a:p>
          <a:p>
            <a:pPr marL="624078" indent="-514350">
              <a:buFont typeface="+mj-lt"/>
              <a:buAutoNum type="arabicPeriod"/>
            </a:pPr>
            <a:endParaRPr lang="en-CA" dirty="0" smtClean="0"/>
          </a:p>
          <a:p>
            <a:pPr marL="624078" indent="-514350">
              <a:buFont typeface="+mj-lt"/>
              <a:buAutoNum type="arabicPeriod"/>
            </a:pPr>
            <a:r>
              <a:rPr lang="en-CA" dirty="0" smtClean="0"/>
              <a:t>At least 95% of its income for the year from properties</a:t>
            </a:r>
          </a:p>
          <a:p>
            <a:pPr marL="624078" indent="-514350">
              <a:buFont typeface="+mj-lt"/>
              <a:buAutoNum type="arabicPeriod"/>
            </a:pPr>
            <a:endParaRPr lang="en-CA" dirty="0" smtClean="0"/>
          </a:p>
          <a:p>
            <a:pPr marL="624078" indent="-514350">
              <a:buFont typeface="+mj-lt"/>
              <a:buAutoNum type="arabicPeriod"/>
            </a:pPr>
            <a:r>
              <a:rPr lang="en-CA" dirty="0" smtClean="0"/>
              <a:t>At least 75% of its income to be directly or indirectly attributable to rents from, mortgages on, or gains from the disposition of real properties situated in Canada</a:t>
            </a:r>
          </a:p>
          <a:p>
            <a:pPr marL="624078" indent="-514350">
              <a:buFont typeface="+mj-lt"/>
              <a:buAutoNum type="arabicPeriod"/>
            </a:pPr>
            <a:endParaRPr lang="en-CA" dirty="0" smtClean="0"/>
          </a:p>
          <a:p>
            <a:pPr marL="624078" indent="-514350">
              <a:buFont typeface="+mj-lt"/>
              <a:buAutoNum type="arabicPeriod"/>
            </a:pPr>
            <a:r>
              <a:rPr lang="en-CA" dirty="0" smtClean="0"/>
              <a:t>At least 75% of the value of REIT must be attributable to real property situated in Canada, cash and debt and obligations of Canadian governments</a:t>
            </a:r>
          </a:p>
          <a:p>
            <a:pPr>
              <a:buNone/>
            </a:pPr>
            <a:endParaRPr lang="en-CA" dirty="0"/>
          </a:p>
        </p:txBody>
      </p:sp>
      <p:graphicFrame>
        <p:nvGraphicFramePr>
          <p:cNvPr id="5"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1168609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n-CA" dirty="0" smtClean="0"/>
              <a:t>Origin of the REIT</a:t>
            </a:r>
            <a:endParaRPr lang="en-CA" dirty="0"/>
          </a:p>
        </p:txBody>
      </p:sp>
      <p:sp>
        <p:nvSpPr>
          <p:cNvPr id="3" name="Content Placeholder 2"/>
          <p:cNvSpPr>
            <a:spLocks noGrp="1"/>
          </p:cNvSpPr>
          <p:nvPr>
            <p:ph idx="1"/>
          </p:nvPr>
        </p:nvSpPr>
        <p:spPr>
          <a:xfrm>
            <a:off x="457200" y="1700808"/>
            <a:ext cx="8229600" cy="4325112"/>
          </a:xfrm>
        </p:spPr>
        <p:txBody>
          <a:bodyPr/>
          <a:lstStyle/>
          <a:p>
            <a:r>
              <a:rPr lang="en-CA" dirty="0" smtClean="0"/>
              <a:t>Came from open-end mutual fund</a:t>
            </a:r>
          </a:p>
          <a:p>
            <a:pPr lvl="2"/>
            <a:r>
              <a:rPr lang="en-CA" dirty="0" smtClean="0">
                <a:solidFill>
                  <a:schemeClr val="tx1"/>
                </a:solidFill>
              </a:rPr>
              <a:t>Redemption requirement unfitted for real estate</a:t>
            </a:r>
          </a:p>
          <a:p>
            <a:pPr lvl="2"/>
            <a:r>
              <a:rPr lang="en-CA" dirty="0" smtClean="0">
                <a:solidFill>
                  <a:schemeClr val="tx1"/>
                </a:solidFill>
              </a:rPr>
              <a:t>Collapsed under market downturns (1980s-90s)</a:t>
            </a:r>
          </a:p>
          <a:p>
            <a:r>
              <a:rPr lang="en-CA" dirty="0" smtClean="0"/>
              <a:t>Closed-end: unattractive</a:t>
            </a:r>
          </a:p>
          <a:p>
            <a:r>
              <a:rPr lang="en-CA" dirty="0" smtClean="0"/>
              <a:t>Modified open-end:</a:t>
            </a:r>
          </a:p>
          <a:p>
            <a:pPr lvl="2"/>
            <a:r>
              <a:rPr lang="en-CA" dirty="0" smtClean="0">
                <a:solidFill>
                  <a:schemeClr val="tx1"/>
                </a:solidFill>
              </a:rPr>
              <a:t>Indenture prescribed limits</a:t>
            </a:r>
          </a:p>
          <a:p>
            <a:pPr lvl="2"/>
            <a:r>
              <a:rPr lang="en-CA" dirty="0" smtClean="0">
                <a:solidFill>
                  <a:schemeClr val="tx1"/>
                </a:solidFill>
              </a:rPr>
              <a:t>Honoured by issuing interest-bearing notes</a:t>
            </a:r>
          </a:p>
          <a:p>
            <a:pPr marL="914400" lvl="1" indent="-457200"/>
            <a:endParaRPr lang="en-CA" dirty="0" smtClean="0"/>
          </a:p>
          <a:p>
            <a:pPr lvl="1"/>
            <a:endParaRPr lang="en-CA" dirty="0"/>
          </a:p>
          <a:p>
            <a:pPr lvl="1"/>
            <a:endParaRPr lang="en-CA" dirty="0"/>
          </a:p>
        </p:txBody>
      </p:sp>
      <p:graphicFrame>
        <p:nvGraphicFramePr>
          <p:cNvPr id="8" name="图示 7"/>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009276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en-CA" dirty="0" smtClean="0"/>
              <a:t>History of REITs</a:t>
            </a: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975141540"/>
              </p:ext>
            </p:extLst>
          </p:nvPr>
        </p:nvGraphicFramePr>
        <p:xfrm>
          <a:off x="457200" y="1196752"/>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图示 5"/>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0572927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1066800"/>
          </a:xfrm>
        </p:spPr>
        <p:txBody>
          <a:bodyPr/>
          <a:lstStyle/>
          <a:p>
            <a:r>
              <a:rPr lang="en-CA" dirty="0" smtClean="0"/>
              <a:t>Global Expansion of REITs</a:t>
            </a:r>
            <a:endParaRPr lang="en-CA" dirty="0"/>
          </a:p>
        </p:txBody>
      </p:sp>
      <p:pic>
        <p:nvPicPr>
          <p:cNvPr id="4" name="Picture 2"/>
          <p:cNvPicPr>
            <a:picLocks noGrp="1" noChangeAspect="1" noChangeArrowheads="1"/>
          </p:cNvPicPr>
          <p:nvPr>
            <p:ph idx="1"/>
          </p:nvPr>
        </p:nvPicPr>
        <p:blipFill>
          <a:blip r:embed="rId2" cstate="print"/>
          <a:stretch>
            <a:fillRect/>
          </a:stretch>
        </p:blipFill>
        <p:spPr bwMode="auto">
          <a:xfrm>
            <a:off x="1187624" y="1700808"/>
            <a:ext cx="5712034" cy="4190347"/>
          </a:xfrm>
          <a:prstGeom prst="rect">
            <a:avLst/>
          </a:prstGeom>
          <a:noFill/>
          <a:ln w="9525">
            <a:noFill/>
            <a:miter lim="800000"/>
            <a:headEnd/>
            <a:tailEnd/>
          </a:ln>
        </p:spPr>
      </p:pic>
      <p:graphicFrame>
        <p:nvGraphicFramePr>
          <p:cNvPr id="5" name="图示 4"/>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237240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Future Outlook</a:t>
            </a:r>
            <a:endParaRPr lang="en-CA" dirty="0"/>
          </a:p>
        </p:txBody>
      </p:sp>
      <p:sp>
        <p:nvSpPr>
          <p:cNvPr id="3" name="Content Placeholder 2"/>
          <p:cNvSpPr>
            <a:spLocks noGrp="1"/>
          </p:cNvSpPr>
          <p:nvPr>
            <p:ph idx="1"/>
          </p:nvPr>
        </p:nvSpPr>
        <p:spPr/>
        <p:txBody>
          <a:bodyPr/>
          <a:lstStyle/>
          <a:p>
            <a:r>
              <a:rPr lang="en-CA" dirty="0" smtClean="0"/>
              <a:t>Canada lags behind U.S.</a:t>
            </a:r>
          </a:p>
          <a:p>
            <a:r>
              <a:rPr lang="en-CA" dirty="0" smtClean="0"/>
              <a:t>REITs allow for real estate securitization </a:t>
            </a:r>
          </a:p>
          <a:p>
            <a:r>
              <a:rPr lang="en-CA" dirty="0" smtClean="0"/>
              <a:t>Tax benefits to stay: CCA benefits passed on</a:t>
            </a:r>
          </a:p>
          <a:p>
            <a:r>
              <a:rPr lang="en-CA" dirty="0" smtClean="0"/>
              <a:t>Risk diversifying: long-term income</a:t>
            </a:r>
          </a:p>
          <a:p>
            <a:endParaRPr lang="en-CA" dirty="0"/>
          </a:p>
        </p:txBody>
      </p:sp>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6360180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502024"/>
            <a:ext cx="8229600" cy="1143000"/>
          </a:xfrm>
        </p:spPr>
        <p:txBody>
          <a:bodyPr>
            <a:normAutofit/>
          </a:bodyPr>
          <a:lstStyle/>
          <a:p>
            <a:r>
              <a:rPr lang="en-CA" sz="5400" dirty="0" smtClean="0"/>
              <a:t>Benefits of REITs</a:t>
            </a:r>
            <a:endParaRPr lang="en-CA" sz="5400" dirty="0"/>
          </a:p>
        </p:txBody>
      </p:sp>
      <p:pic>
        <p:nvPicPr>
          <p:cNvPr id="208898" name="Picture 2" descr="https://encrypted-tbn0.gstatic.com/images?q=tbn:ANd9GcRIXvlEfttrYfFbWySlZhHYQZbAtIrRa9Pkax7hFkD_5mnqv58-"/>
          <p:cNvPicPr>
            <a:picLocks noChangeAspect="1" noChangeArrowheads="1"/>
          </p:cNvPicPr>
          <p:nvPr/>
        </p:nvPicPr>
        <p:blipFill>
          <a:blip r:embed="rId2" cstate="print"/>
          <a:srcRect/>
          <a:stretch>
            <a:fillRect/>
          </a:stretch>
        </p:blipFill>
        <p:spPr bwMode="auto">
          <a:xfrm>
            <a:off x="4974400" y="3933056"/>
            <a:ext cx="4169600" cy="2924945"/>
          </a:xfrm>
          <a:prstGeom prst="rect">
            <a:avLst/>
          </a:prstGeom>
          <a:noFill/>
        </p:spPr>
      </p:pic>
    </p:spTree>
    <p:extLst>
      <p:ext uri="{BB962C8B-B14F-4D97-AF65-F5344CB8AC3E}">
        <p14:creationId xmlns:p14="http://schemas.microsoft.com/office/powerpoint/2010/main" xmlns="" val="15337987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1066800"/>
          </a:xfrm>
        </p:spPr>
        <p:txBody>
          <a:bodyPr/>
          <a:lstStyle/>
          <a:p>
            <a:r>
              <a:rPr lang="en-CA" dirty="0"/>
              <a:t>Benefits of </a:t>
            </a:r>
            <a:r>
              <a:rPr lang="en-CA" dirty="0" smtClean="0"/>
              <a:t>REITs</a:t>
            </a:r>
            <a:endParaRPr lang="en-CA" dirty="0"/>
          </a:p>
        </p:txBody>
      </p:sp>
      <p:sp>
        <p:nvSpPr>
          <p:cNvPr id="3" name="Content Placeholder 2"/>
          <p:cNvSpPr>
            <a:spLocks noGrp="1"/>
          </p:cNvSpPr>
          <p:nvPr>
            <p:ph idx="1"/>
          </p:nvPr>
        </p:nvSpPr>
        <p:spPr>
          <a:xfrm>
            <a:off x="457200" y="1772816"/>
            <a:ext cx="8229600" cy="4325112"/>
          </a:xfrm>
        </p:spPr>
        <p:txBody>
          <a:bodyPr>
            <a:normAutofit/>
          </a:bodyPr>
          <a:lstStyle/>
          <a:p>
            <a:r>
              <a:rPr lang="en-CA" sz="3400" dirty="0" smtClean="0">
                <a:latin typeface="Georgia" pitchFamily="18" charset="0"/>
              </a:rPr>
              <a:t>Diversification of Portfolio</a:t>
            </a:r>
          </a:p>
          <a:p>
            <a:pPr lvl="1"/>
            <a:r>
              <a:rPr lang="en-US" sz="1800" dirty="0">
                <a:solidFill>
                  <a:schemeClr val="tx1"/>
                </a:solidFill>
                <a:latin typeface="Georgia" pitchFamily="18" charset="0"/>
              </a:rPr>
              <a:t>Create asset portfolio that behave differently across market </a:t>
            </a:r>
            <a:r>
              <a:rPr lang="en-US" sz="1800" dirty="0" smtClean="0">
                <a:solidFill>
                  <a:schemeClr val="tx1"/>
                </a:solidFill>
                <a:latin typeface="Georgia" pitchFamily="18" charset="0"/>
              </a:rPr>
              <a:t>conditions</a:t>
            </a:r>
            <a:endParaRPr lang="en-CA" sz="1800" dirty="0">
              <a:solidFill>
                <a:schemeClr val="tx1"/>
              </a:solidFill>
              <a:latin typeface="Georgia" pitchFamily="18" charset="0"/>
            </a:endParaRPr>
          </a:p>
          <a:p>
            <a:endParaRPr lang="en-CA" sz="3400" dirty="0" smtClean="0">
              <a:latin typeface="Georgia" pitchFamily="18" charset="0"/>
            </a:endParaRPr>
          </a:p>
          <a:p>
            <a:r>
              <a:rPr lang="en-CA" sz="3400" dirty="0" smtClean="0">
                <a:latin typeface="Georgia" pitchFamily="18" charset="0"/>
              </a:rPr>
              <a:t>Liquid </a:t>
            </a:r>
            <a:r>
              <a:rPr lang="en-CA" sz="3400" dirty="0">
                <a:latin typeface="Georgia" pitchFamily="18" charset="0"/>
              </a:rPr>
              <a:t>A</a:t>
            </a:r>
            <a:r>
              <a:rPr lang="en-CA" sz="3400" dirty="0" smtClean="0">
                <a:latin typeface="Georgia" pitchFamily="18" charset="0"/>
              </a:rPr>
              <a:t>sset</a:t>
            </a:r>
          </a:p>
          <a:p>
            <a:pPr lvl="1"/>
            <a:r>
              <a:rPr lang="en-US" sz="1800" dirty="0">
                <a:solidFill>
                  <a:schemeClr val="tx1"/>
                </a:solidFill>
                <a:latin typeface="Georgia" pitchFamily="18" charset="0"/>
              </a:rPr>
              <a:t>Easily bought and sold on major stock </a:t>
            </a:r>
            <a:r>
              <a:rPr lang="en-US" sz="1800" dirty="0" smtClean="0">
                <a:solidFill>
                  <a:schemeClr val="tx1"/>
                </a:solidFill>
                <a:latin typeface="Georgia" pitchFamily="18" charset="0"/>
              </a:rPr>
              <a:t>exchanges</a:t>
            </a:r>
            <a:endParaRPr lang="en-CA" sz="1800" dirty="0">
              <a:solidFill>
                <a:schemeClr val="tx1"/>
              </a:solidFill>
              <a:latin typeface="Georgia" pitchFamily="18" charset="0"/>
            </a:endParaRPr>
          </a:p>
          <a:p>
            <a:endParaRPr lang="en-CA" sz="3400" dirty="0" smtClean="0">
              <a:latin typeface="Georgia" pitchFamily="18" charset="0"/>
            </a:endParaRPr>
          </a:p>
          <a:p>
            <a:r>
              <a:rPr lang="en-CA" sz="3400" dirty="0" smtClean="0">
                <a:latin typeface="Georgia" pitchFamily="18" charset="0"/>
              </a:rPr>
              <a:t>High Dividend Yield</a:t>
            </a:r>
            <a:endParaRPr lang="en-CA" sz="3400" dirty="0">
              <a:latin typeface="Georgia" pitchFamily="18" charset="0"/>
            </a:endParaRPr>
          </a:p>
          <a:p>
            <a:endParaRPr lang="en-CA" dirty="0"/>
          </a:p>
        </p:txBody>
      </p:sp>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6625263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2000"/>
            <a:ext cx="8229600" cy="1066800"/>
          </a:xfrm>
        </p:spPr>
        <p:txBody>
          <a:bodyPr/>
          <a:lstStyle/>
          <a:p>
            <a:r>
              <a:rPr lang="en-CA" dirty="0"/>
              <a:t>Benefits of REITs</a:t>
            </a:r>
          </a:p>
        </p:txBody>
      </p:sp>
      <p:sp>
        <p:nvSpPr>
          <p:cNvPr id="3" name="Content Placeholder 2"/>
          <p:cNvSpPr>
            <a:spLocks noGrp="1"/>
          </p:cNvSpPr>
          <p:nvPr>
            <p:ph idx="1"/>
          </p:nvPr>
        </p:nvSpPr>
        <p:spPr>
          <a:xfrm>
            <a:off x="457200" y="1556792"/>
            <a:ext cx="8229600" cy="4325112"/>
          </a:xfrm>
        </p:spPr>
        <p:txBody>
          <a:bodyPr/>
          <a:lstStyle/>
          <a:p>
            <a:pPr marL="164592" indent="0"/>
            <a:r>
              <a:rPr lang="en-US" sz="3400" dirty="0" smtClean="0">
                <a:solidFill>
                  <a:schemeClr val="tx1"/>
                </a:solidFill>
                <a:latin typeface="Georgia" pitchFamily="18" charset="0"/>
              </a:rPr>
              <a:t>Transparency</a:t>
            </a:r>
          </a:p>
          <a:p>
            <a:pPr lvl="2"/>
            <a:r>
              <a:rPr lang="en-US" sz="1800" dirty="0" smtClean="0">
                <a:solidFill>
                  <a:schemeClr val="tx1"/>
                </a:solidFill>
                <a:latin typeface="Georgia" pitchFamily="18" charset="0"/>
              </a:rPr>
              <a:t>Tax </a:t>
            </a:r>
            <a:r>
              <a:rPr lang="en-US" sz="1800" dirty="0">
                <a:solidFill>
                  <a:schemeClr val="tx1"/>
                </a:solidFill>
                <a:latin typeface="Georgia" pitchFamily="18" charset="0"/>
              </a:rPr>
              <a:t>transparency: no corporate tax in exchange for consistent dividends. </a:t>
            </a:r>
          </a:p>
          <a:p>
            <a:pPr lvl="2"/>
            <a:r>
              <a:rPr lang="en-US" sz="1800" dirty="0">
                <a:solidFill>
                  <a:schemeClr val="tx1"/>
                </a:solidFill>
                <a:latin typeface="Georgia" pitchFamily="18" charset="0"/>
              </a:rPr>
              <a:t>Operating transparency: regulated (by SEC in the U.S.) and adheres to high standards of corporate governance, financial reporting and information disclosure</a:t>
            </a:r>
            <a:r>
              <a:rPr lang="en-US" sz="1800" dirty="0" smtClean="0">
                <a:solidFill>
                  <a:schemeClr val="tx1"/>
                </a:solidFill>
                <a:latin typeface="Georgia" pitchFamily="18" charset="0"/>
              </a:rPr>
              <a:t>.</a:t>
            </a:r>
          </a:p>
          <a:p>
            <a:r>
              <a:rPr lang="en-US" dirty="0"/>
              <a:t>Inflation Protection</a:t>
            </a:r>
          </a:p>
          <a:p>
            <a:pPr lvl="2"/>
            <a:r>
              <a:rPr lang="en-US" sz="1600" dirty="0">
                <a:solidFill>
                  <a:schemeClr val="tx1"/>
                </a:solidFill>
              </a:rPr>
              <a:t>Investing in commercial real estate provides a natural protection against inflation, as rents tend to increase when prices go up</a:t>
            </a:r>
          </a:p>
          <a:p>
            <a:r>
              <a:rPr lang="en-US" dirty="0"/>
              <a:t>Performance</a:t>
            </a:r>
          </a:p>
          <a:p>
            <a:pPr lvl="2"/>
            <a:r>
              <a:rPr lang="en-US" sz="1600" dirty="0" smtClean="0">
                <a:solidFill>
                  <a:schemeClr val="tx1"/>
                </a:solidFill>
              </a:rPr>
              <a:t>Professional and active management Offer </a:t>
            </a:r>
            <a:r>
              <a:rPr lang="en-US" sz="1600" dirty="0">
                <a:solidFill>
                  <a:schemeClr val="tx1"/>
                </a:solidFill>
              </a:rPr>
              <a:t>strong long-term total returns</a:t>
            </a:r>
          </a:p>
          <a:p>
            <a:pPr marL="722376" lvl="2" indent="0"/>
            <a:endParaRPr lang="en-US" sz="1800" dirty="0">
              <a:solidFill>
                <a:schemeClr val="tx1"/>
              </a:solidFill>
              <a:latin typeface="Georgia" pitchFamily="18" charset="0"/>
            </a:endParaRPr>
          </a:p>
        </p:txBody>
      </p:sp>
      <p:graphicFrame>
        <p:nvGraphicFramePr>
          <p:cNvPr id="5" name="图示 4"/>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190101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48680"/>
            <a:ext cx="8229600" cy="1066800"/>
          </a:xfrm>
        </p:spPr>
        <p:txBody>
          <a:bodyPr/>
          <a:lstStyle/>
          <a:p>
            <a:r>
              <a:rPr lang="en-CA" dirty="0" smtClean="0"/>
              <a:t>What is a REIT?</a:t>
            </a:r>
            <a:endParaRPr lang="en-CA" dirty="0"/>
          </a:p>
        </p:txBody>
      </p:sp>
      <p:sp>
        <p:nvSpPr>
          <p:cNvPr id="3" name="Content Placeholder 2"/>
          <p:cNvSpPr>
            <a:spLocks noGrp="1"/>
          </p:cNvSpPr>
          <p:nvPr>
            <p:ph idx="1"/>
          </p:nvPr>
        </p:nvSpPr>
        <p:spPr>
          <a:xfrm>
            <a:off x="107504" y="1556792"/>
            <a:ext cx="8229600" cy="4325112"/>
          </a:xfrm>
        </p:spPr>
        <p:txBody>
          <a:bodyPr/>
          <a:lstStyle/>
          <a:p>
            <a:r>
              <a:rPr lang="en-CA" dirty="0" smtClean="0"/>
              <a:t>Real Estate Investment Trust</a:t>
            </a:r>
          </a:p>
          <a:p>
            <a:r>
              <a:rPr lang="en-CA" dirty="0" smtClean="0"/>
              <a:t>Comprised of Trust Units</a:t>
            </a:r>
          </a:p>
          <a:p>
            <a:r>
              <a:rPr lang="en-CA" dirty="0" smtClean="0"/>
              <a:t>Tradable</a:t>
            </a:r>
          </a:p>
          <a:p>
            <a:r>
              <a:rPr lang="en-CA" dirty="0" smtClean="0"/>
              <a:t>Holds income generating properties</a:t>
            </a:r>
          </a:p>
          <a:p>
            <a:r>
              <a:rPr lang="en-CA" dirty="0" smtClean="0"/>
              <a:t>Distributes income to </a:t>
            </a:r>
            <a:r>
              <a:rPr lang="en-CA" dirty="0" err="1" smtClean="0"/>
              <a:t>unitholders</a:t>
            </a:r>
            <a:endParaRPr lang="en-CA" dirty="0" smtClean="0"/>
          </a:p>
          <a:p>
            <a:r>
              <a:rPr lang="en-CA" dirty="0" smtClean="0"/>
              <a:t>Tax efficient</a:t>
            </a:r>
            <a:endParaRPr lang="en-CA" dirty="0"/>
          </a:p>
        </p:txBody>
      </p:sp>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http://static.ddmcdn.com/gif/reit-4.gi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156176" y="3429000"/>
            <a:ext cx="2808312" cy="25586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222208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066800"/>
          </a:xfrm>
        </p:spPr>
        <p:txBody>
          <a:bodyPr>
            <a:normAutofit/>
          </a:bodyPr>
          <a:lstStyle/>
          <a:p>
            <a:r>
              <a:rPr lang="en-CA" dirty="0" smtClean="0"/>
              <a:t>Benefits of Portfolio Diversification</a:t>
            </a:r>
            <a:endParaRPr lang="en-CA" dirty="0"/>
          </a:p>
        </p:txBody>
      </p:sp>
      <p:pic>
        <p:nvPicPr>
          <p:cNvPr id="4" name="Content Placeholder 5" descr="Chart1_REIT.jpg"/>
          <p:cNvPicPr>
            <a:picLocks noGrp="1" noChangeAspect="1"/>
          </p:cNvPicPr>
          <p:nvPr>
            <p:ph idx="1"/>
          </p:nvPr>
        </p:nvPicPr>
        <p:blipFill>
          <a:blip r:embed="rId3" cstate="print"/>
          <a:stretch>
            <a:fillRect/>
          </a:stretch>
        </p:blipFill>
        <p:spPr>
          <a:xfrm>
            <a:off x="611560" y="1556792"/>
            <a:ext cx="7200800" cy="4105902"/>
          </a:xfrm>
        </p:spPr>
      </p:pic>
      <p:graphicFrame>
        <p:nvGraphicFramePr>
          <p:cNvPr id="5" name="图示 4"/>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7506535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8229600" cy="1066800"/>
          </a:xfrm>
        </p:spPr>
        <p:txBody>
          <a:bodyPr>
            <a:normAutofit/>
          </a:bodyPr>
          <a:lstStyle/>
          <a:p>
            <a:r>
              <a:rPr lang="en-CA" dirty="0" smtClean="0"/>
              <a:t>Benefits of Portfolio Diversification</a:t>
            </a:r>
            <a:endParaRPr lang="en-CA" dirty="0"/>
          </a:p>
        </p:txBody>
      </p:sp>
      <p:pic>
        <p:nvPicPr>
          <p:cNvPr id="4" name="Picture 6"/>
          <p:cNvPicPr>
            <a:picLocks noGrp="1" noChangeAspect="1" noChangeArrowheads="1"/>
          </p:cNvPicPr>
          <p:nvPr>
            <p:ph idx="1"/>
          </p:nvPr>
        </p:nvPicPr>
        <p:blipFill>
          <a:blip r:embed="rId2" cstate="print"/>
          <a:stretch>
            <a:fillRect/>
          </a:stretch>
        </p:blipFill>
        <p:spPr>
          <a:xfrm>
            <a:off x="611560" y="1340768"/>
            <a:ext cx="7776864" cy="4324350"/>
          </a:xfrm>
          <a:prstGeom prst="rect">
            <a:avLst/>
          </a:prstGeom>
        </p:spPr>
      </p:pic>
      <p:graphicFrame>
        <p:nvGraphicFramePr>
          <p:cNvPr id="5" name="图示 4"/>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6809620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48680"/>
            <a:ext cx="8229600" cy="1066800"/>
          </a:xfrm>
        </p:spPr>
        <p:txBody>
          <a:bodyPr>
            <a:normAutofit/>
          </a:bodyPr>
          <a:lstStyle/>
          <a:p>
            <a:r>
              <a:rPr lang="en-CA" dirty="0"/>
              <a:t>Benefits of Portfolio Diversification</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1484784"/>
            <a:ext cx="7848872" cy="4641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图示 4"/>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11464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CA" dirty="0" smtClean="0"/>
              <a:t>Types of REITs</a:t>
            </a:r>
            <a:endParaRPr lang="en-CA" dirty="0"/>
          </a:p>
        </p:txBody>
      </p:sp>
      <p:sp>
        <p:nvSpPr>
          <p:cNvPr id="5" name="Content Placeholder 4"/>
          <p:cNvSpPr>
            <a:spLocks noGrp="1"/>
          </p:cNvSpPr>
          <p:nvPr>
            <p:ph idx="1"/>
          </p:nvPr>
        </p:nvSpPr>
        <p:spPr>
          <a:xfrm>
            <a:off x="457200" y="1373831"/>
            <a:ext cx="7427867" cy="3071328"/>
          </a:xfrm>
        </p:spPr>
        <p:txBody>
          <a:bodyPr/>
          <a:lstStyle/>
          <a:p>
            <a:pPr marL="0" lvl="0" indent="0">
              <a:spcBef>
                <a:spcPts val="0"/>
              </a:spcBef>
              <a:buNone/>
            </a:pPr>
            <a:endParaRPr kumimoji="0" lang="en-CA" sz="1800" b="0" i="0" u="none" strike="noStrike" kern="0" cap="none" spc="0" normalizeH="0" baseline="0" noProof="0" dirty="0" smtClean="0">
              <a:ln>
                <a:noFill/>
              </a:ln>
              <a:solidFill>
                <a:sysClr val="windowText" lastClr="000000"/>
              </a:solidFill>
              <a:effectLst/>
              <a:uLnTx/>
              <a:uFillTx/>
              <a:latin typeface="Calisto MT" pitchFamily="18" charset="0"/>
            </a:endParaRPr>
          </a:p>
          <a:p>
            <a:pPr marL="0" lvl="0" indent="0">
              <a:spcBef>
                <a:spcPts val="0"/>
              </a:spcBef>
              <a:buNone/>
            </a:pPr>
            <a:endParaRPr kumimoji="0" lang="en-CA" sz="1800" b="0" i="0" u="none" strike="noStrike" kern="0" cap="none" spc="0" normalizeH="0" baseline="0" noProof="0" dirty="0" smtClean="0">
              <a:ln>
                <a:noFill/>
              </a:ln>
              <a:solidFill>
                <a:sysClr val="windowText" lastClr="000000"/>
              </a:solidFill>
              <a:effectLst/>
              <a:uLnTx/>
              <a:uFillTx/>
              <a:latin typeface="Calisto MT" pitchFamily="18" charset="0"/>
            </a:endParaRPr>
          </a:p>
          <a:p>
            <a:endParaRPr lang="en-CA" dirty="0"/>
          </a:p>
        </p:txBody>
      </p:sp>
      <p:grpSp>
        <p:nvGrpSpPr>
          <p:cNvPr id="3" name="Group 6"/>
          <p:cNvGrpSpPr/>
          <p:nvPr/>
        </p:nvGrpSpPr>
        <p:grpSpPr>
          <a:xfrm>
            <a:off x="611560" y="1340768"/>
            <a:ext cx="4661967" cy="1328211"/>
            <a:chOff x="-2686585" y="-388823"/>
            <a:chExt cx="5165161" cy="2055170"/>
          </a:xfrm>
        </p:grpSpPr>
        <p:sp>
          <p:nvSpPr>
            <p:cNvPr id="8" name="Rounded Rectangle 7"/>
            <p:cNvSpPr/>
            <p:nvPr/>
          </p:nvSpPr>
          <p:spPr>
            <a:xfrm>
              <a:off x="-2686585" y="-388823"/>
              <a:ext cx="2547709" cy="1416202"/>
            </a:xfrm>
            <a:prstGeom prst="roundRect">
              <a:avLst/>
            </a:prstGeom>
            <a:solidFill>
              <a:srgbClr val="2DA2BF">
                <a:hueOff val="0"/>
                <a:satOff val="0"/>
                <a:lumOff val="0"/>
                <a:alphaOff val="0"/>
              </a:srgbClr>
            </a:solidFill>
            <a:ln w="19050" cap="flat" cmpd="sng" algn="ctr">
              <a:solidFill>
                <a:sysClr val="window" lastClr="FFFFFF">
                  <a:hueOff val="0"/>
                  <a:satOff val="0"/>
                  <a:lumOff val="0"/>
                  <a:alphaOff val="0"/>
                </a:sysClr>
              </a:solidFill>
              <a:prstDash val="solid"/>
            </a:ln>
            <a:effectLst/>
          </p:spPr>
          <p:txBody>
            <a:bodyPr/>
            <a:lstStyle/>
            <a:p>
              <a:pPr algn="ctr"/>
              <a:r>
                <a:rPr lang="en-CA" sz="2800" b="1" dirty="0" smtClean="0"/>
                <a:t>Equity REITs</a:t>
              </a:r>
              <a:endParaRPr lang="en-CA" sz="2800" b="1" dirty="0"/>
            </a:p>
          </p:txBody>
        </p:sp>
        <p:sp>
          <p:nvSpPr>
            <p:cNvPr id="9" name="Rounded Rectangle 4"/>
            <p:cNvSpPr/>
            <p:nvPr/>
          </p:nvSpPr>
          <p:spPr>
            <a:xfrm>
              <a:off x="69133" y="388411"/>
              <a:ext cx="2409443" cy="1277936"/>
            </a:xfrm>
            <a:prstGeom prst="rect">
              <a:avLst/>
            </a:prstGeom>
            <a:noFill/>
            <a:ln>
              <a:noFill/>
            </a:ln>
            <a:effectLst/>
          </p:spPr>
          <p:txBody>
            <a:bodyPr spcFirstLastPara="0" vert="horz" wrap="square" lIns="137160" tIns="68580" rIns="137160" bIns="68580"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tabLst/>
                <a:defRPr/>
              </a:pPr>
              <a:endParaRPr kumimoji="0" lang="en-CA" sz="3600" b="0" i="0" u="none" strike="noStrike" kern="1200" cap="none" spc="0" normalizeH="0" baseline="0" noProof="0" dirty="0">
                <a:ln>
                  <a:noFill/>
                </a:ln>
                <a:solidFill>
                  <a:sysClr val="window" lastClr="FFFFFF"/>
                </a:solidFill>
                <a:effectLst/>
                <a:uLnTx/>
                <a:uFillTx/>
                <a:latin typeface="Calisto MT" pitchFamily="18" charset="0"/>
                <a:ea typeface="+mn-ea"/>
                <a:cs typeface="+mn-cs"/>
              </a:endParaRPr>
            </a:p>
          </p:txBody>
        </p:sp>
      </p:grpSp>
      <p:grpSp>
        <p:nvGrpSpPr>
          <p:cNvPr id="4" name="Group 10"/>
          <p:cNvGrpSpPr/>
          <p:nvPr/>
        </p:nvGrpSpPr>
        <p:grpSpPr>
          <a:xfrm>
            <a:off x="611560" y="2636912"/>
            <a:ext cx="4726961" cy="1152128"/>
            <a:chOff x="-2758594" y="388411"/>
            <a:chExt cx="5237170" cy="1782713"/>
          </a:xfrm>
        </p:grpSpPr>
        <p:sp>
          <p:nvSpPr>
            <p:cNvPr id="12" name="Rounded Rectangle 11"/>
            <p:cNvSpPr/>
            <p:nvPr/>
          </p:nvSpPr>
          <p:spPr>
            <a:xfrm>
              <a:off x="-2758594" y="754922"/>
              <a:ext cx="2547709" cy="1416202"/>
            </a:xfrm>
            <a:prstGeom prst="roundRect">
              <a:avLst/>
            </a:prstGeom>
            <a:solidFill>
              <a:srgbClr val="2DA2BF">
                <a:hueOff val="0"/>
                <a:satOff val="0"/>
                <a:lumOff val="0"/>
                <a:alphaOff val="0"/>
              </a:srgbClr>
            </a:solidFill>
            <a:ln w="19050" cap="flat" cmpd="sng" algn="ctr">
              <a:solidFill>
                <a:sysClr val="window" lastClr="FFFFFF">
                  <a:hueOff val="0"/>
                  <a:satOff val="0"/>
                  <a:lumOff val="0"/>
                  <a:alphaOff val="0"/>
                </a:sysClr>
              </a:solidFill>
              <a:prstDash val="solid"/>
            </a:ln>
            <a:effectLst/>
          </p:spPr>
          <p:txBody>
            <a:bodyPr/>
            <a:lstStyle/>
            <a:p>
              <a:pPr algn="ctr"/>
              <a:r>
                <a:rPr lang="en-CA" sz="2800" b="1" dirty="0" smtClean="0"/>
                <a:t>Mortgage REITs</a:t>
              </a:r>
              <a:endParaRPr lang="en-CA" sz="2800" b="1" dirty="0"/>
            </a:p>
          </p:txBody>
        </p:sp>
        <p:sp>
          <p:nvSpPr>
            <p:cNvPr id="13" name="Rounded Rectangle 4"/>
            <p:cNvSpPr/>
            <p:nvPr/>
          </p:nvSpPr>
          <p:spPr>
            <a:xfrm>
              <a:off x="69133" y="388411"/>
              <a:ext cx="2409443" cy="1277936"/>
            </a:xfrm>
            <a:prstGeom prst="rect">
              <a:avLst/>
            </a:prstGeom>
            <a:noFill/>
            <a:ln>
              <a:noFill/>
            </a:ln>
            <a:effectLst/>
          </p:spPr>
          <p:txBody>
            <a:bodyPr spcFirstLastPara="0" vert="horz" wrap="square" lIns="137160" tIns="68580" rIns="137160" bIns="68580"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tabLst/>
                <a:defRPr/>
              </a:pPr>
              <a:endParaRPr kumimoji="0" lang="en-CA" sz="3600" b="0" i="0" u="none" strike="noStrike" kern="1200" cap="none" spc="0" normalizeH="0" baseline="0" noProof="0" dirty="0">
                <a:ln>
                  <a:noFill/>
                </a:ln>
                <a:solidFill>
                  <a:sysClr val="window" lastClr="FFFFFF"/>
                </a:solidFill>
                <a:effectLst/>
                <a:uLnTx/>
                <a:uFillTx/>
                <a:latin typeface="Calisto MT" pitchFamily="18" charset="0"/>
                <a:ea typeface="+mn-ea"/>
                <a:cs typeface="+mn-cs"/>
              </a:endParaRPr>
            </a:p>
          </p:txBody>
        </p:sp>
      </p:grpSp>
      <p:grpSp>
        <p:nvGrpSpPr>
          <p:cNvPr id="6" name="Group 14"/>
          <p:cNvGrpSpPr/>
          <p:nvPr/>
        </p:nvGrpSpPr>
        <p:grpSpPr>
          <a:xfrm>
            <a:off x="539552" y="2996952"/>
            <a:ext cx="4864514" cy="2232248"/>
            <a:chOff x="-2910994" y="388411"/>
            <a:chExt cx="5389570" cy="3454007"/>
          </a:xfrm>
        </p:grpSpPr>
        <p:sp>
          <p:nvSpPr>
            <p:cNvPr id="16" name="Rounded Rectangle 15"/>
            <p:cNvSpPr/>
            <p:nvPr/>
          </p:nvSpPr>
          <p:spPr>
            <a:xfrm>
              <a:off x="-2910994" y="2426216"/>
              <a:ext cx="2547709" cy="1416202"/>
            </a:xfrm>
            <a:prstGeom prst="roundRect">
              <a:avLst/>
            </a:prstGeom>
            <a:solidFill>
              <a:srgbClr val="2DA2BF">
                <a:hueOff val="0"/>
                <a:satOff val="0"/>
                <a:lumOff val="0"/>
                <a:alphaOff val="0"/>
              </a:srgbClr>
            </a:solidFill>
            <a:ln w="19050" cap="flat" cmpd="sng" algn="ctr">
              <a:solidFill>
                <a:sysClr val="window" lastClr="FFFFFF">
                  <a:hueOff val="0"/>
                  <a:satOff val="0"/>
                  <a:lumOff val="0"/>
                  <a:alphaOff val="0"/>
                </a:sysClr>
              </a:solidFill>
              <a:prstDash val="solid"/>
            </a:ln>
            <a:effectLst/>
          </p:spPr>
          <p:txBody>
            <a:bodyPr/>
            <a:lstStyle/>
            <a:p>
              <a:pPr algn="ctr"/>
              <a:r>
                <a:rPr lang="en-CA" sz="2800" b="1" dirty="0" smtClean="0"/>
                <a:t>Hybrid REITs</a:t>
              </a:r>
              <a:endParaRPr lang="en-CA" sz="2800" b="1" dirty="0"/>
            </a:p>
          </p:txBody>
        </p:sp>
        <p:sp>
          <p:nvSpPr>
            <p:cNvPr id="17" name="Rounded Rectangle 4"/>
            <p:cNvSpPr/>
            <p:nvPr/>
          </p:nvSpPr>
          <p:spPr>
            <a:xfrm>
              <a:off x="69133" y="388411"/>
              <a:ext cx="2409443" cy="1277936"/>
            </a:xfrm>
            <a:prstGeom prst="rect">
              <a:avLst/>
            </a:prstGeom>
            <a:noFill/>
            <a:ln>
              <a:noFill/>
            </a:ln>
            <a:effectLst/>
          </p:spPr>
          <p:txBody>
            <a:bodyPr spcFirstLastPara="0" vert="horz" wrap="square" lIns="137160" tIns="68580" rIns="137160" bIns="68580"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tabLst/>
                <a:defRPr/>
              </a:pPr>
              <a:endParaRPr kumimoji="0" lang="en-CA" sz="3600" b="0" i="0" u="none" strike="noStrike" kern="1200" cap="none" spc="0" normalizeH="0" baseline="0" noProof="0" dirty="0">
                <a:ln>
                  <a:noFill/>
                </a:ln>
                <a:solidFill>
                  <a:sysClr val="window" lastClr="FFFFFF"/>
                </a:solidFill>
                <a:effectLst/>
                <a:uLnTx/>
                <a:uFillTx/>
                <a:latin typeface="Calisto MT" pitchFamily="18" charset="0"/>
                <a:ea typeface="+mn-ea"/>
                <a:cs typeface="+mn-cs"/>
              </a:endParaRPr>
            </a:p>
          </p:txBody>
        </p:sp>
      </p:grpSp>
      <p:grpSp>
        <p:nvGrpSpPr>
          <p:cNvPr id="7" name="Group 17"/>
          <p:cNvGrpSpPr/>
          <p:nvPr/>
        </p:nvGrpSpPr>
        <p:grpSpPr>
          <a:xfrm>
            <a:off x="3157325" y="1052736"/>
            <a:ext cx="5986675" cy="1651794"/>
            <a:chOff x="2566796" y="1596"/>
            <a:chExt cx="5986675" cy="2025651"/>
          </a:xfrm>
        </p:grpSpPr>
        <p:sp>
          <p:nvSpPr>
            <p:cNvPr id="19" name="Right Arrow 18"/>
            <p:cNvSpPr/>
            <p:nvPr/>
          </p:nvSpPr>
          <p:spPr>
            <a:xfrm>
              <a:off x="2566796" y="1596"/>
              <a:ext cx="5986675" cy="2025651"/>
            </a:xfrm>
            <a:prstGeom prst="rightArrow">
              <a:avLst>
                <a:gd name="adj1" fmla="val 75000"/>
                <a:gd name="adj2" fmla="val 50000"/>
              </a:avLst>
            </a:prstGeom>
            <a:solidFill>
              <a:srgbClr val="2DA2BF">
                <a:alpha val="90000"/>
                <a:tint val="40000"/>
                <a:hueOff val="0"/>
                <a:satOff val="0"/>
                <a:lumOff val="0"/>
                <a:alphaOff val="0"/>
              </a:srgbClr>
            </a:solidFill>
            <a:ln w="19050" cap="flat" cmpd="sng" algn="ctr">
              <a:solidFill>
                <a:srgbClr val="2DA2BF">
                  <a:alpha val="90000"/>
                  <a:tint val="40000"/>
                  <a:hueOff val="0"/>
                  <a:satOff val="0"/>
                  <a:lumOff val="0"/>
                  <a:alphaOff val="0"/>
                </a:srgbClr>
              </a:solidFill>
              <a:prstDash val="solid"/>
            </a:ln>
            <a:effectLst/>
          </p:spPr>
          <p:txBody>
            <a:bodyPr/>
            <a:lstStyle/>
            <a:p>
              <a:pPr marL="285750" indent="-285750">
                <a:buFont typeface="Arial" pitchFamily="34" charset="0"/>
                <a:buChar char="•"/>
              </a:pPr>
              <a:r>
                <a:rPr lang="en-CA" sz="2000" b="1" dirty="0" smtClean="0"/>
                <a:t>Investment and ownership in properties.</a:t>
              </a:r>
            </a:p>
            <a:p>
              <a:pPr marL="285750" indent="-285750">
                <a:buFont typeface="Arial" pitchFamily="34" charset="0"/>
                <a:buChar char="•"/>
              </a:pPr>
              <a:r>
                <a:rPr lang="en-CA" sz="2000" b="1" dirty="0" smtClean="0"/>
                <a:t>Primary source of revenue from rent incomes.</a:t>
              </a:r>
              <a:endParaRPr lang="en-CA" sz="2000" b="1" dirty="0"/>
            </a:p>
          </p:txBody>
        </p:sp>
        <p:sp>
          <p:nvSpPr>
            <p:cNvPr id="20" name="Right Arrow 4"/>
            <p:cNvSpPr/>
            <p:nvPr/>
          </p:nvSpPr>
          <p:spPr>
            <a:xfrm>
              <a:off x="2566796" y="254802"/>
              <a:ext cx="5227056" cy="1519239"/>
            </a:xfrm>
            <a:prstGeom prst="rect">
              <a:avLst/>
            </a:prstGeom>
            <a:noFill/>
            <a:ln>
              <a:noFill/>
            </a:ln>
            <a:effectLst/>
          </p:spPr>
          <p:txBody>
            <a:bodyPr spcFirstLastPara="0" vert="horz" wrap="square" lIns="12700" tIns="12700" rIns="12700" bIns="12700" numCol="1" spcCol="1270" anchor="t" anchorCtr="0">
              <a:noAutofit/>
            </a:bodyPr>
            <a:lstStyle/>
            <a:p>
              <a:pPr marL="228600" marR="0" lvl="1" indent="-228600" algn="l" defTabSz="889000" eaLnBrk="1" fontAlgn="auto" latinLnBrk="0" hangingPunct="1">
                <a:lnSpc>
                  <a:spcPct val="90000"/>
                </a:lnSpc>
                <a:spcBef>
                  <a:spcPct val="0"/>
                </a:spcBef>
                <a:spcAft>
                  <a:spcPct val="15000"/>
                </a:spcAft>
                <a:buClrTx/>
                <a:buSzTx/>
                <a:buFontTx/>
                <a:buChar char="••"/>
                <a:tabLst/>
                <a:defRPr/>
              </a:pPr>
              <a:endParaRPr kumimoji="0" lang="en-CA" sz="2000" b="0" i="0" u="none" strike="noStrike" kern="1200" cap="none" spc="0" normalizeH="0" baseline="0" noProof="0" dirty="0">
                <a:ln>
                  <a:noFill/>
                </a:ln>
                <a:solidFill>
                  <a:sysClr val="windowText" lastClr="000000">
                    <a:hueOff val="0"/>
                    <a:satOff val="0"/>
                    <a:lumOff val="0"/>
                    <a:alphaOff val="0"/>
                  </a:sysClr>
                </a:solidFill>
                <a:effectLst/>
                <a:uLnTx/>
                <a:uFillTx/>
                <a:latin typeface="Tw Cen MT"/>
                <a:ea typeface="+mn-ea"/>
                <a:cs typeface="+mn-cs"/>
              </a:endParaRPr>
            </a:p>
          </p:txBody>
        </p:sp>
      </p:grpSp>
      <p:grpSp>
        <p:nvGrpSpPr>
          <p:cNvPr id="10" name="Group 20"/>
          <p:cNvGrpSpPr/>
          <p:nvPr/>
        </p:nvGrpSpPr>
        <p:grpSpPr>
          <a:xfrm>
            <a:off x="3131840" y="2492896"/>
            <a:ext cx="5832649" cy="1728192"/>
            <a:chOff x="2566796" y="-615784"/>
            <a:chExt cx="5921973" cy="2439721"/>
          </a:xfrm>
        </p:grpSpPr>
        <p:sp>
          <p:nvSpPr>
            <p:cNvPr id="22" name="Right Arrow 21"/>
            <p:cNvSpPr/>
            <p:nvPr/>
          </p:nvSpPr>
          <p:spPr>
            <a:xfrm>
              <a:off x="2566797" y="-615784"/>
              <a:ext cx="5921972" cy="2439721"/>
            </a:xfrm>
            <a:prstGeom prst="rightArrow">
              <a:avLst>
                <a:gd name="adj1" fmla="val 75000"/>
                <a:gd name="adj2" fmla="val 50000"/>
              </a:avLst>
            </a:prstGeom>
            <a:solidFill>
              <a:srgbClr val="2DA2BF">
                <a:alpha val="90000"/>
                <a:tint val="40000"/>
                <a:hueOff val="0"/>
                <a:satOff val="0"/>
                <a:lumOff val="0"/>
                <a:alphaOff val="0"/>
              </a:srgbClr>
            </a:solidFill>
            <a:ln w="19050" cap="flat" cmpd="sng" algn="ctr">
              <a:solidFill>
                <a:srgbClr val="2DA2BF">
                  <a:alpha val="90000"/>
                  <a:tint val="40000"/>
                  <a:hueOff val="0"/>
                  <a:satOff val="0"/>
                  <a:lumOff val="0"/>
                  <a:alphaOff val="0"/>
                </a:srgbClr>
              </a:solidFill>
              <a:prstDash val="solid"/>
            </a:ln>
            <a:effectLst/>
          </p:spPr>
          <p:txBody>
            <a:bodyPr/>
            <a:lstStyle/>
            <a:p>
              <a:pPr marL="285750" lvl="0" indent="-285750">
                <a:buFont typeface="Arial" pitchFamily="34" charset="0"/>
                <a:buChar char="•"/>
              </a:pPr>
              <a:r>
                <a:rPr lang="en-CA" sz="2000" b="1" dirty="0"/>
                <a:t>Loan money for </a:t>
              </a:r>
              <a:r>
                <a:rPr lang="en-CA" sz="2000" b="1" dirty="0" smtClean="0"/>
                <a:t>mortgages</a:t>
              </a:r>
              <a:endParaRPr lang="en-CA" sz="2000" b="1" dirty="0"/>
            </a:p>
            <a:p>
              <a:pPr marL="285750" lvl="0" indent="-285750">
                <a:buFont typeface="Arial" pitchFamily="34" charset="0"/>
                <a:buChar char="•"/>
              </a:pPr>
              <a:r>
                <a:rPr lang="en-CA" sz="2000" b="1" dirty="0"/>
                <a:t>Invest in existing mortgages or </a:t>
              </a:r>
              <a:r>
                <a:rPr lang="en-CA" sz="2000" b="1" dirty="0" smtClean="0"/>
                <a:t>MBS</a:t>
              </a:r>
              <a:endParaRPr lang="en-CA" sz="2000" b="1" dirty="0"/>
            </a:p>
            <a:p>
              <a:pPr marL="285750" lvl="0" indent="-285750">
                <a:buFont typeface="Arial" pitchFamily="34" charset="0"/>
                <a:buChar char="•"/>
              </a:pPr>
              <a:r>
                <a:rPr lang="en-CA" sz="2000" b="1" dirty="0"/>
                <a:t>Revenue primarily from interest income</a:t>
              </a:r>
            </a:p>
            <a:p>
              <a:endParaRPr lang="en-CA" sz="2000" dirty="0"/>
            </a:p>
          </p:txBody>
        </p:sp>
        <p:sp>
          <p:nvSpPr>
            <p:cNvPr id="23" name="Right Arrow 4"/>
            <p:cNvSpPr/>
            <p:nvPr/>
          </p:nvSpPr>
          <p:spPr>
            <a:xfrm>
              <a:off x="2566796" y="254802"/>
              <a:ext cx="5227056" cy="1519239"/>
            </a:xfrm>
            <a:prstGeom prst="rect">
              <a:avLst/>
            </a:prstGeom>
            <a:noFill/>
            <a:ln>
              <a:noFill/>
            </a:ln>
            <a:effectLst/>
          </p:spPr>
          <p:txBody>
            <a:bodyPr spcFirstLastPara="0" vert="horz" wrap="square" lIns="12700" tIns="12700" rIns="12700" bIns="12700" numCol="1" spcCol="1270" anchor="t" anchorCtr="0">
              <a:noAutofit/>
            </a:bodyPr>
            <a:lstStyle/>
            <a:p>
              <a:pPr marL="228600" marR="0" lvl="1" indent="-228600" algn="l" defTabSz="889000" eaLnBrk="1" fontAlgn="auto" latinLnBrk="0" hangingPunct="1">
                <a:lnSpc>
                  <a:spcPct val="90000"/>
                </a:lnSpc>
                <a:spcBef>
                  <a:spcPct val="0"/>
                </a:spcBef>
                <a:spcAft>
                  <a:spcPct val="15000"/>
                </a:spcAft>
                <a:buClrTx/>
                <a:buSzTx/>
                <a:buFontTx/>
                <a:buChar char="••"/>
                <a:tabLst/>
                <a:defRPr/>
              </a:pPr>
              <a:endParaRPr kumimoji="0" lang="en-CA" sz="2000" b="0" i="0" u="none" strike="noStrike" kern="1200" cap="none" spc="0" normalizeH="0" baseline="0" noProof="0" dirty="0">
                <a:ln>
                  <a:noFill/>
                </a:ln>
                <a:solidFill>
                  <a:sysClr val="windowText" lastClr="000000">
                    <a:hueOff val="0"/>
                    <a:satOff val="0"/>
                    <a:lumOff val="0"/>
                    <a:alphaOff val="0"/>
                  </a:sysClr>
                </a:solidFill>
                <a:effectLst/>
                <a:uLnTx/>
                <a:uFillTx/>
                <a:latin typeface="Tw Cen MT"/>
                <a:ea typeface="+mn-ea"/>
                <a:cs typeface="+mn-cs"/>
              </a:endParaRPr>
            </a:p>
          </p:txBody>
        </p:sp>
      </p:grpSp>
      <p:grpSp>
        <p:nvGrpSpPr>
          <p:cNvPr id="11" name="Group 23"/>
          <p:cNvGrpSpPr/>
          <p:nvPr/>
        </p:nvGrpSpPr>
        <p:grpSpPr>
          <a:xfrm>
            <a:off x="3128991" y="3933056"/>
            <a:ext cx="5835497" cy="1944216"/>
            <a:chOff x="2566796" y="1596"/>
            <a:chExt cx="5986675" cy="3038477"/>
          </a:xfrm>
        </p:grpSpPr>
        <p:sp>
          <p:nvSpPr>
            <p:cNvPr id="25" name="Right Arrow 24"/>
            <p:cNvSpPr/>
            <p:nvPr/>
          </p:nvSpPr>
          <p:spPr>
            <a:xfrm>
              <a:off x="2566796" y="1596"/>
              <a:ext cx="5986675" cy="3038477"/>
            </a:xfrm>
            <a:prstGeom prst="rightArrow">
              <a:avLst>
                <a:gd name="adj1" fmla="val 75000"/>
                <a:gd name="adj2" fmla="val 50000"/>
              </a:avLst>
            </a:prstGeom>
            <a:solidFill>
              <a:srgbClr val="2DA2BF">
                <a:alpha val="90000"/>
                <a:tint val="40000"/>
                <a:hueOff val="0"/>
                <a:satOff val="0"/>
                <a:lumOff val="0"/>
                <a:alphaOff val="0"/>
              </a:srgbClr>
            </a:solidFill>
            <a:ln w="19050" cap="flat" cmpd="sng" algn="ctr">
              <a:solidFill>
                <a:srgbClr val="2DA2BF">
                  <a:alpha val="90000"/>
                  <a:tint val="40000"/>
                  <a:hueOff val="0"/>
                  <a:satOff val="0"/>
                  <a:lumOff val="0"/>
                  <a:alphaOff val="0"/>
                </a:srgbClr>
              </a:solidFill>
              <a:prstDash val="solid"/>
            </a:ln>
            <a:effectLst/>
          </p:spPr>
          <p:txBody>
            <a:bodyPr/>
            <a:lstStyle/>
            <a:p>
              <a:pPr marL="285750" lvl="0" indent="-285750">
                <a:buFont typeface="Arial" pitchFamily="34" charset="0"/>
                <a:buChar char="•"/>
              </a:pPr>
              <a:r>
                <a:rPr lang="en-CA" sz="2000" b="1" dirty="0"/>
                <a:t>Invest in and own both properties and mortgages</a:t>
              </a:r>
            </a:p>
            <a:p>
              <a:pPr marL="285750" lvl="0" indent="-285750">
                <a:buFont typeface="Arial" pitchFamily="34" charset="0"/>
                <a:buChar char="•"/>
              </a:pPr>
              <a:r>
                <a:rPr lang="en-CA" sz="2000" b="1" dirty="0"/>
                <a:t>Revenue from both rent and interest income</a:t>
              </a:r>
            </a:p>
            <a:p>
              <a:endParaRPr lang="en-CA" sz="2000" dirty="0"/>
            </a:p>
          </p:txBody>
        </p:sp>
        <p:sp>
          <p:nvSpPr>
            <p:cNvPr id="26" name="Right Arrow 4"/>
            <p:cNvSpPr/>
            <p:nvPr/>
          </p:nvSpPr>
          <p:spPr>
            <a:xfrm>
              <a:off x="2566796" y="254802"/>
              <a:ext cx="5227056" cy="1519239"/>
            </a:xfrm>
            <a:prstGeom prst="rect">
              <a:avLst/>
            </a:prstGeom>
            <a:noFill/>
            <a:ln>
              <a:noFill/>
            </a:ln>
            <a:effectLst/>
          </p:spPr>
          <p:txBody>
            <a:bodyPr spcFirstLastPara="0" vert="horz" wrap="square" lIns="12700" tIns="12700" rIns="12700" bIns="12700" numCol="1" spcCol="1270" anchor="t" anchorCtr="0">
              <a:noAutofit/>
            </a:bodyPr>
            <a:lstStyle/>
            <a:p>
              <a:pPr marL="228600" marR="0" lvl="1" indent="-228600" algn="l" defTabSz="889000" eaLnBrk="1" fontAlgn="auto" latinLnBrk="0" hangingPunct="1">
                <a:lnSpc>
                  <a:spcPct val="90000"/>
                </a:lnSpc>
                <a:spcBef>
                  <a:spcPct val="0"/>
                </a:spcBef>
                <a:spcAft>
                  <a:spcPct val="15000"/>
                </a:spcAft>
                <a:buClrTx/>
                <a:buSzTx/>
                <a:buFontTx/>
                <a:buChar char="••"/>
                <a:tabLst/>
                <a:defRPr/>
              </a:pPr>
              <a:endParaRPr kumimoji="0" lang="en-CA" sz="2000" b="0" i="0" u="none" strike="noStrike" kern="1200" cap="none" spc="0" normalizeH="0" baseline="0" noProof="0" dirty="0">
                <a:ln>
                  <a:noFill/>
                </a:ln>
                <a:solidFill>
                  <a:sysClr val="windowText" lastClr="000000">
                    <a:hueOff val="0"/>
                    <a:satOff val="0"/>
                    <a:lumOff val="0"/>
                    <a:alphaOff val="0"/>
                  </a:sysClr>
                </a:solidFill>
                <a:effectLst/>
                <a:uLnTx/>
                <a:uFillTx/>
                <a:latin typeface="Tw Cen MT"/>
                <a:ea typeface="+mn-ea"/>
                <a:cs typeface="+mn-cs"/>
              </a:endParaRPr>
            </a:p>
          </p:txBody>
        </p:sp>
      </p:grpSp>
      <p:graphicFrame>
        <p:nvGraphicFramePr>
          <p:cNvPr id="27" name="图示 26"/>
          <p:cNvGraphicFramePr/>
          <p:nvPr>
            <p:extLst>
              <p:ext uri="{D42A27DB-BD31-4B8C-83A1-F6EECF244321}">
                <p14:modId xmlns:p14="http://schemas.microsoft.com/office/powerpoint/2010/main" xmlns="" val="236898403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4587548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332656"/>
            <a:ext cx="9144000" cy="1066800"/>
          </a:xfrm>
        </p:spPr>
        <p:txBody>
          <a:bodyPr>
            <a:normAutofit/>
          </a:bodyPr>
          <a:lstStyle/>
          <a:p>
            <a:r>
              <a:rPr lang="en-CA" sz="3200" dirty="0" smtClean="0"/>
              <a:t>Market Cap. and Number of Can. &amp; US REITs</a:t>
            </a:r>
            <a:endParaRPr lang="en-CA" sz="3200" dirty="0"/>
          </a:p>
        </p:txBody>
      </p:sp>
      <p:pic>
        <p:nvPicPr>
          <p:cNvPr id="10242" name="Picture 2"/>
          <p:cNvPicPr>
            <a:picLocks noGrp="1" noChangeAspect="1" noChangeArrowheads="1"/>
          </p:cNvPicPr>
          <p:nvPr>
            <p:ph idx="1"/>
          </p:nvPr>
        </p:nvPicPr>
        <p:blipFill>
          <a:blip r:embed="rId3" cstate="print"/>
          <a:srcRect/>
          <a:stretch>
            <a:fillRect/>
          </a:stretch>
        </p:blipFill>
        <p:spPr bwMode="auto">
          <a:xfrm>
            <a:off x="323528" y="1268760"/>
            <a:ext cx="8172400" cy="4613452"/>
          </a:xfrm>
          <a:prstGeom prst="rect">
            <a:avLst/>
          </a:prstGeom>
          <a:noFill/>
          <a:ln w="9525">
            <a:noFill/>
            <a:miter lim="800000"/>
            <a:headEnd/>
            <a:tailEnd/>
          </a:ln>
        </p:spPr>
      </p:pic>
      <p:graphicFrame>
        <p:nvGraphicFramePr>
          <p:cNvPr id="4" name="图示 26"/>
          <p:cNvGraphicFramePr/>
          <p:nvPr>
            <p:extLst>
              <p:ext uri="{D42A27DB-BD31-4B8C-83A1-F6EECF244321}">
                <p14:modId xmlns:p14="http://schemas.microsoft.com/office/powerpoint/2010/main" xmlns="" val="26950992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7363010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066800"/>
          </a:xfrm>
        </p:spPr>
        <p:txBody>
          <a:bodyPr>
            <a:normAutofit fontScale="90000"/>
          </a:bodyPr>
          <a:lstStyle/>
          <a:p>
            <a:r>
              <a:rPr lang="en-CA" dirty="0" smtClean="0"/>
              <a:t>Market Cap. Distribution of Can. &amp; US REITs</a:t>
            </a:r>
            <a:endParaRPr lang="en-CA" dirty="0"/>
          </a:p>
        </p:txBody>
      </p:sp>
      <p:pic>
        <p:nvPicPr>
          <p:cNvPr id="11266" name="Picture 2"/>
          <p:cNvPicPr>
            <a:picLocks noChangeAspect="1" noChangeArrowheads="1"/>
          </p:cNvPicPr>
          <p:nvPr/>
        </p:nvPicPr>
        <p:blipFill>
          <a:blip r:embed="rId2" cstate="print"/>
          <a:srcRect/>
          <a:stretch>
            <a:fillRect/>
          </a:stretch>
        </p:blipFill>
        <p:spPr bwMode="auto">
          <a:xfrm>
            <a:off x="1043608" y="864613"/>
            <a:ext cx="6984776" cy="5172856"/>
          </a:xfrm>
          <a:prstGeom prst="rect">
            <a:avLst/>
          </a:prstGeom>
          <a:noFill/>
          <a:ln w="9525">
            <a:noFill/>
            <a:miter lim="800000"/>
            <a:headEnd/>
            <a:tailEnd/>
          </a:ln>
        </p:spPr>
      </p:pic>
      <p:graphicFrame>
        <p:nvGraphicFramePr>
          <p:cNvPr id="4" name="图示 26"/>
          <p:cNvGraphicFramePr/>
          <p:nvPr>
            <p:extLst>
              <p:ext uri="{D42A27DB-BD31-4B8C-83A1-F6EECF244321}">
                <p14:modId xmlns:p14="http://schemas.microsoft.com/office/powerpoint/2010/main" xmlns="" val="26950992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7422682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229600" cy="1066800"/>
          </a:xfrm>
        </p:spPr>
        <p:txBody>
          <a:bodyPr/>
          <a:lstStyle/>
          <a:p>
            <a:r>
              <a:rPr lang="en-CA" dirty="0" smtClean="0"/>
              <a:t>US Equity REITs</a:t>
            </a:r>
            <a:endParaRPr lang="en-CA" dirty="0"/>
          </a:p>
        </p:txBody>
      </p:sp>
      <p:pic>
        <p:nvPicPr>
          <p:cNvPr id="1026" name="Picture 2"/>
          <p:cNvPicPr>
            <a:picLocks noChangeAspect="1" noChangeArrowheads="1"/>
          </p:cNvPicPr>
          <p:nvPr/>
        </p:nvPicPr>
        <p:blipFill>
          <a:blip r:embed="rId2" cstate="print"/>
          <a:srcRect/>
          <a:stretch>
            <a:fillRect/>
          </a:stretch>
        </p:blipFill>
        <p:spPr bwMode="auto">
          <a:xfrm>
            <a:off x="179512" y="1700808"/>
            <a:ext cx="7416824" cy="4113203"/>
          </a:xfrm>
          <a:prstGeom prst="rect">
            <a:avLst/>
          </a:prstGeom>
          <a:noFill/>
          <a:ln w="9525">
            <a:noFill/>
            <a:miter lim="800000"/>
            <a:headEnd/>
            <a:tailEnd/>
          </a:ln>
        </p:spPr>
      </p:pic>
      <p:graphicFrame>
        <p:nvGraphicFramePr>
          <p:cNvPr id="4" name="图示 26"/>
          <p:cNvGraphicFramePr/>
          <p:nvPr>
            <p:extLst>
              <p:ext uri="{D42A27DB-BD31-4B8C-83A1-F6EECF244321}">
                <p14:modId xmlns:p14="http://schemas.microsoft.com/office/powerpoint/2010/main" xmlns="" val="26950992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303610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066800"/>
          </a:xfrm>
        </p:spPr>
        <p:txBody>
          <a:bodyPr/>
          <a:lstStyle/>
          <a:p>
            <a:r>
              <a:rPr lang="en-CA" dirty="0" smtClean="0"/>
              <a:t>US Mortgage REITs</a:t>
            </a:r>
            <a:endParaRPr lang="en-CA" dirty="0"/>
          </a:p>
        </p:txBody>
      </p:sp>
      <p:sp>
        <p:nvSpPr>
          <p:cNvPr id="3" name="Content Placeholder 2"/>
          <p:cNvSpPr>
            <a:spLocks noGrp="1"/>
          </p:cNvSpPr>
          <p:nvPr>
            <p:ph idx="1"/>
          </p:nvPr>
        </p:nvSpPr>
        <p:spPr>
          <a:xfrm>
            <a:off x="457200" y="1700808"/>
            <a:ext cx="8229600" cy="4325112"/>
          </a:xfrm>
        </p:spPr>
        <p:txBody>
          <a:bodyPr/>
          <a:lstStyle/>
          <a:p>
            <a:pPr>
              <a:buFont typeface="Arial" pitchFamily="34" charset="0"/>
              <a:buChar char="•"/>
            </a:pPr>
            <a:r>
              <a:rPr lang="en-CA" dirty="0" smtClean="0"/>
              <a:t>Agency vs. Non-Agency MBS</a:t>
            </a:r>
          </a:p>
          <a:p>
            <a:pPr lvl="1">
              <a:buFont typeface="Arial" pitchFamily="34" charset="0"/>
              <a:buChar char="•"/>
            </a:pPr>
            <a:r>
              <a:rPr lang="en-CA" dirty="0" smtClean="0">
                <a:solidFill>
                  <a:schemeClr val="tx1"/>
                </a:solidFill>
              </a:rPr>
              <a:t>For Agency MBS the principal and interest payments are guaranteed by a U.S. Government-sponsored entity or agency</a:t>
            </a:r>
          </a:p>
          <a:p>
            <a:pPr>
              <a:buFont typeface="Arial" pitchFamily="34" charset="0"/>
              <a:buChar char="•"/>
            </a:pPr>
            <a:r>
              <a:rPr lang="en-CA" dirty="0" smtClean="0"/>
              <a:t>Fixed vs. Floating/Adjustable</a:t>
            </a:r>
          </a:p>
          <a:p>
            <a:pPr>
              <a:buFont typeface="Arial" pitchFamily="34" charset="0"/>
              <a:buChar char="•"/>
            </a:pPr>
            <a:r>
              <a:rPr lang="en-CA" dirty="0" smtClean="0"/>
              <a:t>Leverage</a:t>
            </a:r>
            <a:endParaRPr lang="en-CA" dirty="0"/>
          </a:p>
        </p:txBody>
      </p:sp>
      <p:graphicFrame>
        <p:nvGraphicFramePr>
          <p:cNvPr id="4" name="图示 26"/>
          <p:cNvGraphicFramePr/>
          <p:nvPr>
            <p:extLst>
              <p:ext uri="{D42A27DB-BD31-4B8C-83A1-F6EECF244321}">
                <p14:modId xmlns:p14="http://schemas.microsoft.com/office/powerpoint/2010/main" xmlns="" val="26950992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1168477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066800"/>
          </a:xfrm>
        </p:spPr>
        <p:txBody>
          <a:bodyPr/>
          <a:lstStyle/>
          <a:p>
            <a:r>
              <a:rPr lang="en-CA" dirty="0" smtClean="0"/>
              <a:t>US Mortgage REITs</a:t>
            </a:r>
            <a:endParaRPr lang="en-CA" dirty="0"/>
          </a:p>
        </p:txBody>
      </p:sp>
      <p:pic>
        <p:nvPicPr>
          <p:cNvPr id="4" name="Content Placeholder 3" descr="Screen Shot 2012-03-21 at 2.01.03 PM.p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0479" y="1412776"/>
            <a:ext cx="8136904" cy="2464705"/>
          </a:xfrm>
          <a:prstGeom prst="rect">
            <a:avLst/>
          </a:prstGeom>
        </p:spPr>
      </p:pic>
      <p:sp>
        <p:nvSpPr>
          <p:cNvPr id="5" name="Rounded Rectangle 4"/>
          <p:cNvSpPr/>
          <p:nvPr/>
        </p:nvSpPr>
        <p:spPr>
          <a:xfrm>
            <a:off x="7452320" y="2132856"/>
            <a:ext cx="864096" cy="1728192"/>
          </a:xfrm>
          <a:prstGeom prst="roundRect">
            <a:avLst/>
          </a:prstGeom>
          <a:noFill/>
          <a:ln>
            <a:solidFill>
              <a:srgbClr val="C0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5580112" y="2132856"/>
            <a:ext cx="864096" cy="1728192"/>
          </a:xfrm>
          <a:prstGeom prst="roundRect">
            <a:avLst/>
          </a:prstGeom>
          <a:noFill/>
          <a:ln>
            <a:solidFill>
              <a:srgbClr val="C0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7" name="图示 26"/>
          <p:cNvGraphicFramePr/>
          <p:nvPr>
            <p:extLst>
              <p:ext uri="{D42A27DB-BD31-4B8C-83A1-F6EECF244321}">
                <p14:modId xmlns:p14="http://schemas.microsoft.com/office/powerpoint/2010/main" xmlns="" val="26950992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51403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384"/>
            <a:ext cx="8712968" cy="1066800"/>
          </a:xfrm>
        </p:spPr>
        <p:txBody>
          <a:bodyPr>
            <a:normAutofit fontScale="90000"/>
          </a:bodyPr>
          <a:lstStyle/>
          <a:p>
            <a:r>
              <a:rPr lang="en-CA" dirty="0" smtClean="0"/>
              <a:t>US Mortgage REITs – Business Economics</a:t>
            </a:r>
            <a:endParaRPr lang="en-CA" dirty="0"/>
          </a:p>
        </p:txBody>
      </p:sp>
      <p:pic>
        <p:nvPicPr>
          <p:cNvPr id="2050" name="Picture 2"/>
          <p:cNvPicPr>
            <a:picLocks noChangeAspect="1" noChangeArrowheads="1"/>
          </p:cNvPicPr>
          <p:nvPr/>
        </p:nvPicPr>
        <p:blipFill>
          <a:blip r:embed="rId2" cstate="print"/>
          <a:srcRect/>
          <a:stretch>
            <a:fillRect/>
          </a:stretch>
        </p:blipFill>
        <p:spPr bwMode="auto">
          <a:xfrm>
            <a:off x="755576" y="853101"/>
            <a:ext cx="6624736" cy="5069576"/>
          </a:xfrm>
          <a:prstGeom prst="rect">
            <a:avLst/>
          </a:prstGeom>
          <a:noFill/>
          <a:ln w="9525">
            <a:noFill/>
            <a:miter lim="800000"/>
            <a:headEnd/>
            <a:tailEnd/>
          </a:ln>
        </p:spPr>
      </p:pic>
      <p:graphicFrame>
        <p:nvGraphicFramePr>
          <p:cNvPr id="4" name="图示 26"/>
          <p:cNvGraphicFramePr/>
          <p:nvPr>
            <p:extLst>
              <p:ext uri="{D42A27DB-BD31-4B8C-83A1-F6EECF244321}">
                <p14:modId xmlns:p14="http://schemas.microsoft.com/office/powerpoint/2010/main" xmlns="" val="26950992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751549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066800"/>
          </a:xfrm>
        </p:spPr>
        <p:txBody>
          <a:bodyPr/>
          <a:lstStyle/>
          <a:p>
            <a:r>
              <a:rPr lang="en-CA" dirty="0" smtClean="0"/>
              <a:t>Key Characteristics</a:t>
            </a: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220952048"/>
              </p:ext>
            </p:extLst>
          </p:nvPr>
        </p:nvGraphicFramePr>
        <p:xfrm>
          <a:off x="467544" y="1340768"/>
          <a:ext cx="8219256" cy="4468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图示 4"/>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3744774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8229600" cy="1066800"/>
          </a:xfrm>
        </p:spPr>
        <p:txBody>
          <a:bodyPr/>
          <a:lstStyle/>
          <a:p>
            <a:r>
              <a:rPr lang="en-CA" dirty="0" smtClean="0"/>
              <a:t>US Mortgage REITs – Net Spread</a:t>
            </a:r>
            <a:endParaRPr lang="en-CA" dirty="0"/>
          </a:p>
        </p:txBody>
      </p:sp>
      <p:pic>
        <p:nvPicPr>
          <p:cNvPr id="4098" name="Picture 2"/>
          <p:cNvPicPr>
            <a:picLocks noChangeAspect="1" noChangeArrowheads="1"/>
          </p:cNvPicPr>
          <p:nvPr/>
        </p:nvPicPr>
        <p:blipFill>
          <a:blip r:embed="rId2" cstate="print"/>
          <a:srcRect/>
          <a:stretch>
            <a:fillRect/>
          </a:stretch>
        </p:blipFill>
        <p:spPr bwMode="auto">
          <a:xfrm>
            <a:off x="755576" y="1196752"/>
            <a:ext cx="5976664" cy="4131742"/>
          </a:xfrm>
          <a:prstGeom prst="rect">
            <a:avLst/>
          </a:prstGeom>
          <a:noFill/>
          <a:ln w="9525">
            <a:noFill/>
            <a:miter lim="800000"/>
            <a:headEnd/>
            <a:tailEnd/>
          </a:ln>
        </p:spPr>
      </p:pic>
      <p:graphicFrame>
        <p:nvGraphicFramePr>
          <p:cNvPr id="4" name="图示 26"/>
          <p:cNvGraphicFramePr/>
          <p:nvPr>
            <p:extLst>
              <p:ext uri="{D42A27DB-BD31-4B8C-83A1-F6EECF244321}">
                <p14:modId xmlns:p14="http://schemas.microsoft.com/office/powerpoint/2010/main" xmlns="" val="26950992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768063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6244"/>
            <a:ext cx="8964488" cy="1066800"/>
          </a:xfrm>
        </p:spPr>
        <p:txBody>
          <a:bodyPr>
            <a:normAutofit fontScale="90000"/>
          </a:bodyPr>
          <a:lstStyle/>
          <a:p>
            <a:r>
              <a:rPr lang="en-CA" dirty="0" smtClean="0"/>
              <a:t>US Mortgage REITs – Financing and Hedging</a:t>
            </a:r>
            <a:endParaRPr lang="en-CA" dirty="0"/>
          </a:p>
        </p:txBody>
      </p:sp>
      <p:pic>
        <p:nvPicPr>
          <p:cNvPr id="3074" name="Picture 2"/>
          <p:cNvPicPr>
            <a:picLocks noChangeAspect="1" noChangeArrowheads="1"/>
          </p:cNvPicPr>
          <p:nvPr/>
        </p:nvPicPr>
        <p:blipFill>
          <a:blip r:embed="rId2" cstate="print"/>
          <a:srcRect/>
          <a:stretch>
            <a:fillRect/>
          </a:stretch>
        </p:blipFill>
        <p:spPr bwMode="auto">
          <a:xfrm>
            <a:off x="611560" y="1052736"/>
            <a:ext cx="6192688" cy="4536640"/>
          </a:xfrm>
          <a:prstGeom prst="rect">
            <a:avLst/>
          </a:prstGeom>
          <a:noFill/>
          <a:ln w="9525">
            <a:noFill/>
            <a:miter lim="800000"/>
            <a:headEnd/>
            <a:tailEnd/>
          </a:ln>
        </p:spPr>
      </p:pic>
      <p:graphicFrame>
        <p:nvGraphicFramePr>
          <p:cNvPr id="4" name="图示 26"/>
          <p:cNvGraphicFramePr/>
          <p:nvPr>
            <p:extLst>
              <p:ext uri="{D42A27DB-BD31-4B8C-83A1-F6EECF244321}">
                <p14:modId xmlns:p14="http://schemas.microsoft.com/office/powerpoint/2010/main" xmlns="" val="26950992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2307190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066800"/>
          </a:xfrm>
        </p:spPr>
        <p:txBody>
          <a:bodyPr>
            <a:normAutofit/>
          </a:bodyPr>
          <a:lstStyle/>
          <a:p>
            <a:r>
              <a:rPr lang="en-CA" dirty="0" smtClean="0"/>
              <a:t>US Mortgage REITs – Yield Curve	</a:t>
            </a:r>
            <a:endParaRPr lang="en-CA" dirty="0"/>
          </a:p>
        </p:txBody>
      </p:sp>
      <p:pic>
        <p:nvPicPr>
          <p:cNvPr id="5" name="Content Placeholder 4" descr="914254-13476403062768998-Parsimony-Investment-Research.png"/>
          <p:cNvPicPr>
            <a:picLocks noGrp="1" noChangeAspect="1"/>
          </p:cNvPicPr>
          <p:nvPr>
            <p:ph idx="1"/>
          </p:nvPr>
        </p:nvPicPr>
        <p:blipFill>
          <a:blip r:embed="rId2" cstate="print"/>
          <a:stretch>
            <a:fillRect/>
          </a:stretch>
        </p:blipFill>
        <p:spPr>
          <a:xfrm>
            <a:off x="827584" y="1340768"/>
            <a:ext cx="4824536" cy="3316089"/>
          </a:xfrm>
        </p:spPr>
      </p:pic>
      <p:sp>
        <p:nvSpPr>
          <p:cNvPr id="7" name="TextBox 6"/>
          <p:cNvSpPr txBox="1"/>
          <p:nvPr/>
        </p:nvSpPr>
        <p:spPr>
          <a:xfrm>
            <a:off x="233264" y="4941168"/>
            <a:ext cx="8604448" cy="369332"/>
          </a:xfrm>
          <a:prstGeom prst="rect">
            <a:avLst/>
          </a:prstGeom>
          <a:noFill/>
        </p:spPr>
        <p:txBody>
          <a:bodyPr wrap="square" rtlCol="0">
            <a:spAutoFit/>
          </a:bodyPr>
          <a:lstStyle/>
          <a:p>
            <a:r>
              <a:rPr lang="en-CA" dirty="0" smtClean="0"/>
              <a:t>steep yield curve ideal for mortgage REITs – borrow short term &amp; invest long term</a:t>
            </a:r>
            <a:endParaRPr lang="en-CA" dirty="0"/>
          </a:p>
        </p:txBody>
      </p:sp>
      <p:graphicFrame>
        <p:nvGraphicFramePr>
          <p:cNvPr id="6" name="图示 26"/>
          <p:cNvGraphicFramePr/>
          <p:nvPr>
            <p:extLst>
              <p:ext uri="{D42A27DB-BD31-4B8C-83A1-F6EECF244321}">
                <p14:modId xmlns:p14="http://schemas.microsoft.com/office/powerpoint/2010/main" xmlns="" val="26950992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535738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US Mortgage REITs - Risks	</a:t>
            </a:r>
            <a:endParaRPr lang="en-CA" dirty="0"/>
          </a:p>
        </p:txBody>
      </p:sp>
      <p:sp>
        <p:nvSpPr>
          <p:cNvPr id="4" name="Content Placeholder 3"/>
          <p:cNvSpPr>
            <a:spLocks noGrp="1"/>
          </p:cNvSpPr>
          <p:nvPr>
            <p:ph idx="1"/>
          </p:nvPr>
        </p:nvSpPr>
        <p:spPr>
          <a:xfrm>
            <a:off x="467544" y="1700808"/>
            <a:ext cx="8229600" cy="4325112"/>
          </a:xfrm>
        </p:spPr>
        <p:txBody>
          <a:bodyPr>
            <a:normAutofit/>
          </a:bodyPr>
          <a:lstStyle/>
          <a:p>
            <a:pPr>
              <a:buFont typeface="Arial" pitchFamily="34" charset="0"/>
              <a:buChar char="•"/>
            </a:pPr>
            <a:r>
              <a:rPr lang="en-CA" dirty="0" smtClean="0"/>
              <a:t>Prepayment </a:t>
            </a:r>
          </a:p>
          <a:p>
            <a:pPr lvl="1">
              <a:buFont typeface="Arial" pitchFamily="34" charset="0"/>
              <a:buChar char="•"/>
            </a:pPr>
            <a:r>
              <a:rPr lang="en-CA" dirty="0" smtClean="0">
                <a:solidFill>
                  <a:schemeClr val="tx1"/>
                </a:solidFill>
              </a:rPr>
              <a:t>reinvest at lower rates</a:t>
            </a:r>
          </a:p>
          <a:p>
            <a:pPr>
              <a:buFont typeface="Arial" pitchFamily="34" charset="0"/>
              <a:buChar char="•"/>
            </a:pPr>
            <a:r>
              <a:rPr lang="en-CA" dirty="0" smtClean="0"/>
              <a:t>Interest rate increase </a:t>
            </a:r>
          </a:p>
          <a:p>
            <a:pPr lvl="1">
              <a:buFont typeface="Arial" pitchFamily="34" charset="0"/>
              <a:buChar char="•"/>
            </a:pPr>
            <a:r>
              <a:rPr lang="en-CA" dirty="0" smtClean="0">
                <a:solidFill>
                  <a:schemeClr val="tx1"/>
                </a:solidFill>
              </a:rPr>
              <a:t>value of MBS decrease and cost of borrowing increase faster than MBS yield (lower duration)</a:t>
            </a:r>
          </a:p>
          <a:p>
            <a:pPr>
              <a:buFont typeface="Arial" pitchFamily="34" charset="0"/>
              <a:buChar char="•"/>
            </a:pPr>
            <a:r>
              <a:rPr lang="en-CA" dirty="0" smtClean="0"/>
              <a:t>Changes in yield curve</a:t>
            </a:r>
          </a:p>
          <a:p>
            <a:pPr>
              <a:buFont typeface="Arial" pitchFamily="34" charset="0"/>
              <a:buChar char="•"/>
            </a:pPr>
            <a:r>
              <a:rPr lang="en-CA" dirty="0" smtClean="0"/>
              <a:t>Default risk </a:t>
            </a:r>
          </a:p>
          <a:p>
            <a:pPr lvl="1">
              <a:buFont typeface="Arial" pitchFamily="34" charset="0"/>
              <a:buChar char="•"/>
            </a:pPr>
            <a:r>
              <a:rPr lang="en-CA" dirty="0" smtClean="0">
                <a:solidFill>
                  <a:schemeClr val="tx1"/>
                </a:solidFill>
              </a:rPr>
              <a:t>minimal for REITs that invest in agency MBS</a:t>
            </a:r>
          </a:p>
        </p:txBody>
      </p:sp>
      <p:graphicFrame>
        <p:nvGraphicFramePr>
          <p:cNvPr id="5" name="图示 26"/>
          <p:cNvGraphicFramePr/>
          <p:nvPr>
            <p:extLst>
              <p:ext uri="{D42A27DB-BD31-4B8C-83A1-F6EECF244321}">
                <p14:modId xmlns:p14="http://schemas.microsoft.com/office/powerpoint/2010/main" xmlns="" val="26950992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1941931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1066800"/>
          </a:xfrm>
        </p:spPr>
        <p:txBody>
          <a:bodyPr/>
          <a:lstStyle/>
          <a:p>
            <a:r>
              <a:rPr lang="en-CA" dirty="0" smtClean="0"/>
              <a:t>Net Asset Value</a:t>
            </a:r>
            <a:endParaRPr lang="en-CA" dirty="0"/>
          </a:p>
        </p:txBody>
      </p:sp>
      <p:sp>
        <p:nvSpPr>
          <p:cNvPr id="3" name="Content Placeholder 2"/>
          <p:cNvSpPr>
            <a:spLocks noGrp="1"/>
          </p:cNvSpPr>
          <p:nvPr>
            <p:ph idx="1"/>
          </p:nvPr>
        </p:nvSpPr>
        <p:spPr>
          <a:xfrm>
            <a:off x="467544" y="1412776"/>
            <a:ext cx="8229600" cy="4325112"/>
          </a:xfrm>
        </p:spPr>
        <p:txBody>
          <a:bodyPr>
            <a:normAutofit lnSpcReduction="10000"/>
          </a:bodyPr>
          <a:lstStyle/>
          <a:p>
            <a:pPr marL="164592" indent="-457200"/>
            <a:r>
              <a:rPr lang="en-CA" dirty="0">
                <a:solidFill>
                  <a:schemeClr val="tx1"/>
                </a:solidFill>
              </a:rPr>
              <a:t>Value a REIT by valuing its real estate assets then adjusting for its other assets and subtracting </a:t>
            </a:r>
            <a:r>
              <a:rPr lang="en-CA" dirty="0" smtClean="0">
                <a:solidFill>
                  <a:schemeClr val="tx1"/>
                </a:solidFill>
              </a:rPr>
              <a:t>liabilities</a:t>
            </a:r>
          </a:p>
          <a:p>
            <a:pPr marL="164592" indent="-457200"/>
            <a:r>
              <a:rPr lang="en-CA" sz="3000" dirty="0" smtClean="0">
                <a:solidFill>
                  <a:schemeClr val="tx1"/>
                </a:solidFill>
              </a:rPr>
              <a:t>Current </a:t>
            </a:r>
            <a:r>
              <a:rPr lang="en-CA" sz="3000" dirty="0">
                <a:solidFill>
                  <a:schemeClr val="tx1"/>
                </a:solidFill>
              </a:rPr>
              <a:t>real estate value or equity, net of debt. In common practice, current real estate value </a:t>
            </a:r>
            <a:r>
              <a:rPr lang="en-CA" sz="3000" dirty="0" smtClean="0">
                <a:solidFill>
                  <a:schemeClr val="tx1"/>
                </a:solidFill>
              </a:rPr>
              <a:t>is considered </a:t>
            </a:r>
            <a:r>
              <a:rPr lang="en-CA" sz="3000" dirty="0">
                <a:solidFill>
                  <a:schemeClr val="tx1"/>
                </a:solidFill>
              </a:rPr>
              <a:t>to be the most recent appraised </a:t>
            </a:r>
            <a:r>
              <a:rPr lang="en-CA" sz="3000" dirty="0" smtClean="0">
                <a:solidFill>
                  <a:schemeClr val="tx1"/>
                </a:solidFill>
              </a:rPr>
              <a:t>value. </a:t>
            </a:r>
          </a:p>
          <a:p>
            <a:pPr marL="164592" indent="-457200"/>
            <a:r>
              <a:rPr lang="en-CA" sz="3000" dirty="0" smtClean="0">
                <a:solidFill>
                  <a:schemeClr val="tx1"/>
                </a:solidFill>
              </a:rPr>
              <a:t>Asset's </a:t>
            </a:r>
            <a:r>
              <a:rPr lang="en-CA" sz="3000" dirty="0">
                <a:solidFill>
                  <a:schemeClr val="tx1"/>
                </a:solidFill>
              </a:rPr>
              <a:t>acquisition cost adjusted for capital expenditures and additional contributions or distributions.</a:t>
            </a:r>
          </a:p>
        </p:txBody>
      </p:sp>
      <p:graphicFrame>
        <p:nvGraphicFramePr>
          <p:cNvPr id="5" name="图示 26"/>
          <p:cNvGraphicFramePr/>
          <p:nvPr>
            <p:extLst>
              <p:ext uri="{D42A27DB-BD31-4B8C-83A1-F6EECF244321}">
                <p14:modId xmlns:p14="http://schemas.microsoft.com/office/powerpoint/2010/main" xmlns="" val="141509704"/>
              </p:ext>
            </p:extLst>
          </p:nvPr>
        </p:nvGraphicFramePr>
        <p:xfrm>
          <a:off x="0" y="598905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5222780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9992"/>
            <a:ext cx="8229600" cy="1066800"/>
          </a:xfrm>
        </p:spPr>
        <p:txBody>
          <a:bodyPr/>
          <a:lstStyle/>
          <a:p>
            <a:r>
              <a:rPr lang="en-CA" dirty="0" smtClean="0"/>
              <a:t>Net Asset Value</a:t>
            </a:r>
            <a:endParaRPr lang="en-CA" dirty="0"/>
          </a:p>
        </p:txBody>
      </p:sp>
      <p:sp>
        <p:nvSpPr>
          <p:cNvPr id="3" name="Content Placeholder 2"/>
          <p:cNvSpPr>
            <a:spLocks noGrp="1"/>
          </p:cNvSpPr>
          <p:nvPr>
            <p:ph idx="1"/>
          </p:nvPr>
        </p:nvSpPr>
        <p:spPr>
          <a:xfrm>
            <a:off x="323528" y="1484784"/>
            <a:ext cx="8229600" cy="4325112"/>
          </a:xfrm>
        </p:spPr>
        <p:txBody>
          <a:bodyPr>
            <a:normAutofit fontScale="92500" lnSpcReduction="10000"/>
          </a:bodyPr>
          <a:lstStyle/>
          <a:p>
            <a:r>
              <a:rPr lang="en-CA" dirty="0"/>
              <a:t>When evaluating public companies, investors generally focus on price-to-book ratios as one </a:t>
            </a:r>
            <a:r>
              <a:rPr lang="en-CA" dirty="0" smtClean="0"/>
              <a:t>valuation measure.</a:t>
            </a:r>
            <a:endParaRPr lang="en-CA" dirty="0"/>
          </a:p>
          <a:p>
            <a:r>
              <a:rPr lang="en-CA" dirty="0" smtClean="0"/>
              <a:t>Price-to-book </a:t>
            </a:r>
            <a:r>
              <a:rPr lang="en-CA" dirty="0"/>
              <a:t>ratios are inappropriate for </a:t>
            </a:r>
            <a:r>
              <a:rPr lang="en-CA" dirty="0" smtClean="0"/>
              <a:t>REITs, as </a:t>
            </a:r>
            <a:r>
              <a:rPr lang="en-CA" dirty="0"/>
              <a:t>a REIT's book </a:t>
            </a:r>
            <a:r>
              <a:rPr lang="en-CA" dirty="0" smtClean="0"/>
              <a:t>value, which </a:t>
            </a:r>
            <a:r>
              <a:rPr lang="en-CA" dirty="0"/>
              <a:t>is based on historic cost figures, may not accurately reflect the earnings capacity of otherwise </a:t>
            </a:r>
            <a:r>
              <a:rPr lang="en-CA" dirty="0" smtClean="0"/>
              <a:t>well maintained</a:t>
            </a:r>
            <a:r>
              <a:rPr lang="en-CA" dirty="0"/>
              <a:t> </a:t>
            </a:r>
            <a:r>
              <a:rPr lang="en-CA" dirty="0" smtClean="0"/>
              <a:t>assets</a:t>
            </a:r>
            <a:r>
              <a:rPr lang="en-CA" dirty="0"/>
              <a:t>. </a:t>
            </a:r>
            <a:endParaRPr lang="en-CA" dirty="0" smtClean="0"/>
          </a:p>
          <a:p>
            <a:r>
              <a:rPr lang="en-CA" dirty="0" smtClean="0"/>
              <a:t>Thus</a:t>
            </a:r>
            <a:r>
              <a:rPr lang="en-CA" dirty="0"/>
              <a:t>, many analysts prefer to use net asset value as a surrogate for book value, which is </a:t>
            </a:r>
            <a:r>
              <a:rPr lang="en-CA" dirty="0" smtClean="0"/>
              <a:t>appropriate insofar </a:t>
            </a:r>
            <a:r>
              <a:rPr lang="en-CA" dirty="0"/>
              <a:t>as book value is meant to represent an entity's liquidation value.</a:t>
            </a:r>
          </a:p>
        </p:txBody>
      </p:sp>
      <p:graphicFrame>
        <p:nvGraphicFramePr>
          <p:cNvPr id="5" name="图示 26"/>
          <p:cNvGraphicFramePr/>
          <p:nvPr>
            <p:extLst>
              <p:ext uri="{D42A27DB-BD31-4B8C-83A1-F6EECF244321}">
                <p14:modId xmlns:p14="http://schemas.microsoft.com/office/powerpoint/2010/main" xmlns="" val="422328535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6460571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1066800"/>
          </a:xfrm>
        </p:spPr>
        <p:txBody>
          <a:bodyPr/>
          <a:lstStyle/>
          <a:p>
            <a:r>
              <a:rPr lang="en-CA" dirty="0" smtClean="0"/>
              <a:t>Net Asset Value Per Share</a:t>
            </a:r>
            <a:endParaRPr lang="en-CA" dirty="0"/>
          </a:p>
        </p:txBody>
      </p:sp>
      <p:sp>
        <p:nvSpPr>
          <p:cNvPr id="3" name="Content Placeholder 2"/>
          <p:cNvSpPr>
            <a:spLocks noGrp="1"/>
          </p:cNvSpPr>
          <p:nvPr>
            <p:ph idx="1"/>
          </p:nvPr>
        </p:nvSpPr>
        <p:spPr>
          <a:xfrm>
            <a:off x="457200" y="1844824"/>
            <a:ext cx="8229600" cy="4325112"/>
          </a:xfrm>
        </p:spPr>
        <p:txBody>
          <a:bodyPr/>
          <a:lstStyle/>
          <a:p>
            <a:r>
              <a:rPr lang="en-CA" dirty="0" smtClean="0"/>
              <a:t>Net </a:t>
            </a:r>
            <a:r>
              <a:rPr lang="en-CA" dirty="0"/>
              <a:t>asset value = total assets – intangible assets – </a:t>
            </a:r>
            <a:r>
              <a:rPr lang="en-CA" dirty="0" smtClean="0"/>
              <a:t>liabilities</a:t>
            </a:r>
            <a:endParaRPr lang="en-CA" dirty="0"/>
          </a:p>
          <a:p>
            <a:r>
              <a:rPr lang="en-CA" dirty="0" smtClean="0"/>
              <a:t>Net </a:t>
            </a:r>
            <a:r>
              <a:rPr lang="en-CA" dirty="0"/>
              <a:t>asset value mutual fund = total assets – liabilities</a:t>
            </a:r>
          </a:p>
          <a:p>
            <a:r>
              <a:rPr lang="en-CA" dirty="0"/>
              <a:t>Net asset value per share = net asset value/total outstanding shares</a:t>
            </a:r>
          </a:p>
          <a:p>
            <a:pPr marL="0" indent="0">
              <a:buNone/>
            </a:pPr>
            <a:endParaRPr lang="en-CA" dirty="0"/>
          </a:p>
        </p:txBody>
      </p:sp>
      <p:graphicFrame>
        <p:nvGraphicFramePr>
          <p:cNvPr id="5" name="图示 26"/>
          <p:cNvGraphicFramePr/>
          <p:nvPr>
            <p:extLst>
              <p:ext uri="{D42A27DB-BD31-4B8C-83A1-F6EECF244321}">
                <p14:modId xmlns:p14="http://schemas.microsoft.com/office/powerpoint/2010/main" xmlns="" val="422328535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5621712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502024"/>
            <a:ext cx="8229600" cy="1143000"/>
          </a:xfrm>
        </p:spPr>
        <p:txBody>
          <a:bodyPr>
            <a:normAutofit/>
          </a:bodyPr>
          <a:lstStyle/>
          <a:p>
            <a:r>
              <a:rPr lang="en-CA" sz="5400" dirty="0" smtClean="0"/>
              <a:t>Valuation of REITs</a:t>
            </a:r>
            <a:endParaRPr lang="en-CA" sz="5400" dirty="0"/>
          </a:p>
        </p:txBody>
      </p:sp>
      <p:sp>
        <p:nvSpPr>
          <p:cNvPr id="3" name="AutoShape 2" descr="data:image/jpeg;base64,/9j/4AAQSkZJRgABAQAAAQABAAD/2wCEAAkGBhQSEBUUEhQUFRUWFBQXGBQYFBYZFBYXFRUXFRkWFhQXHCYeGBkjGRUUIC8gJCcpLCwvFR8xNTAqNSYrLCkBCQoKDgwOGg8PGiklHyQpKiwsKSwpLykpKSwsKSwsLCksKSwvKSkpKSwpLCkpKSwsKSwsLCksKSwsLCkpKSwsKf/AABEIAPgAywMBIgACEQEDEQH/xAAcAAEAAgMBAQEAAAAAAAAAAAAABQYBBAcDAgj/xABLEAACAQIDBQMGCQkHAwUBAAABAgMAEQQSIQUGMUFREyJhBzJxgZGhFCNCUpKTscHRFSQzQ1NicoLhNERUssLS8BaDomNkc7PDF//EABkBAQADAQEAAAAAAAAAAAAAAAABAgMEBf/EACkRAQEAAgEDAwIHAQEAAAAAAAABAhESAyExQVFhEyIEIzIzcYGhQjT/2gAMAwEAAhEDEQA/AO40pSgUpSgUpSgUpSgUpSgUpULtXbMiTCKFUZggkfOxX4vNayEfKNja+lRcpPKZNpm9ZqhbU3tXEPAsQdRnftWZHCqoieS6PbKx7njx4VY9n7xxMyRDtSx7t+wlCEqNfjMuS2h1vWc6kt0mxNUoKVqqUpSgUpSgUpSgUpSgUpSgUpSgUpSgUpSgUpSgUpSgVo7R2NFPl7VMxQ3U3IIPpUg28OFb1KizYrG/FlwwsBdRMVFuGTCzHlytp66ldgaQ5fmyTL7JWI9xFU7yjLis+aNoljEUoAZwCVZU7UjMuVSADe5GjGx41ObpYqd3laRY1VmDEIxKq+RFsCygkkDMeQuNTc1jMpz16raulnpSlbqlKUoFKUoFKUoFKUoFKUoFKUoFKUoFKUoFKUoFKUoFYNZrBoOYb94vEStiHWInDxJLhyxKGxdY2kcIbEDzVzBrgqeF9bHsed4Z4gyqI8WBlCNdUkjhvr1zInEEi6W53qC30w0oXEYftI1WWUT5nDgBLoCO0F1FnUaEc699yNizB4UknDphczhFWwDTIyqMx1IysxAsLXrimf5mvXbXV06GKUpXayKUpQKUpQKUpQKUpQKUpQKUpQKUpQKUpQKUpQKUpQKwxrNKDlO3cfPImJeZJEb4NLELkokD5wSdMwfN3LXsCF4nNerBsaVo8QBE0rpJ2N7v2inKjZ5QxPdS2UEAAXUW4gGK32e0mPcAF4YcG0ZKIwUu0it5y31y668hXz5MsY74pgxXKcKGCqiKoJlsTZQLmwHG/CuHHl9TW/X+211xdMFZrANL13MWaVi9ZvQKVi9L0ANWaqeA3hLbUkhYBQUyqCbFhEX+MGmpLFhl6Jm61axUS7GaUpUhSlKBSlKBSlKBUDjdtCLGoj58kirGGt8WJXZiqk384gdOY11qevXHt8d5z8NkkiuezFlWTtVF47Mfi+6QM6hgedgb2rPqXUTHYBQ1wqbyyY+UKsXwdHbSyIXN/DMxF6l91tvfCImbacmPZxIQqRrOkbJlGuXDqDfMWGp6VPI06rjdpxQi8sioP3iBVcxflQwCGwl7Q9I1L+FiRoDw51ERjZkZzJs3ESk/KbAzyH6U4J5VHb4yviYYVwmzsVGYp0mB+DhActxaw15g+qouVSnI/KRJN/Zdn4uUXtmaPs19N20pidqbZc/F4SCJSDq0qlgelr/dWwd9sTa42bi/RYV4Sb+4u2my8X6Mo199V8+tFW26uIVMeMUVMphwWbKbrbtMQVANhrltetPc7ZeJxDyLhcQMPIscZL5c10LSXW3pyn+WvTePa8kr4h5oXgd4ILwtbMMskqgm3UC/rFNzZMYM7YFEeXJCGDuqqEJmOYlhfzgosNa58Z99/le+Frw+5W0wO9tZh6MOp+1hWym5mP8AlbYxHqw8AHvBrwg2btyU/G4nB4dekcbSN7XsK2TuFPJ+n2ni2U8UjEcanw81jXVJ7RRCbkfCMfHK77RxUZjlaIqvY8gCGu8Z119GlTuJ2UkIvPtfFC3NpsMnuEQrOD8lWAj/AFcj63788liepVWAPsqXwe5+Ci1jwuHU9eyTN9Ii/KpksQoO8G0F7L8w2jjsROWUBUftFALANmEcQA0qOi2Vt9/12JA/eaFf612ZEAFgAB0Gg9lZNON9zbhUGzMcMdFC0sq4jNlOIJdwpyl9X4N3eROt7V3DCRsqKJGzsBqwXKCeuUE29tQGGxwbGGTLKImVERz+ieS7WcDxFlBPhpqCbIKjpzW05M0pStFSlKUClKUClKUCqlvJuykuNw87G4LKjIULBgMx1spFiCQc1hw11q21WN6FTtolmV+ykIUyqTljYOtkfLYqrk2zdQNRpVM/CYsGGwaRqFjREUaAKoUAdAANK97VqbPgZAUYllB7jMSWyn5LE6kg31OpFr63rbq0QxalqzSpGLUtWaUHI/KO1sbidP7rh/QO9L+FSXkmHxs/D9FDe38UlRnlOJ+GT2/w+H16d+b8KlPJCO9OeqQ/bJXHP3P7a/8ALpArNKV2MilKUCsEVmvDHS5Y3PRT9lRfA53hiwmw8Ty4rKpVo4e40b2K5LuPk2VyAdBlHA2rpQqr4wGLaEAXQPGEsOFlOo8dAKtArLpeq+TNKUrZQpSlApSlApSlArR2thi6aXHEEjjZhYkVvViq548ppMukZgdtxmySOqSgAFGYBieqk2zg8bjr6qkwa1MXstJBZlBHQgFfokEVGTbpoP0QWM9VDR++JlrPlnjPG06lT9KrXwPFYfvLMZF5pL3l9AkAzr6e8PCpnZu0BMmaxUg2ZTa6sOVxoRYggjiCKnDqTLt4pcdNylKVqq5P5T1/OMRr+owot/NiKkvI/GQk5PPs/cp/GvDykYfNJiD/AOlhR/5Yi/2j21OeTvChIzbg0cbfav8Ap99cWOX5uvlrr7VxpSldrIpSlArT2me6q/OkRbfzZj7lNblaOMF5oRyHaOfUuQf/AGVXLwmIrbQ/P8H6ZOnIDT31YhVB3h2gj7Rhb4y0LhWNiL5WLHIpFyAbZjpcAWzcr6rXFxVcL3qcp2j6pSlaKlKUoFKUoFKUoFKUoFKUoPOePMpHUEe6ondsEKwbjcH3WPvHuqaqE2UQuJlUXubn2Nf/AFVz9Tt1Mb/MXx8VN1g1mviWQKpJ0AFyfAV0KOdeUWQFcSyEEqMOp8Ddja3iG9xqxbpAIFQnvdhGcvMDM2p6anT0HpVT2tZ8PjZZWWRziGCxju5ogUyKWVGN7a6g6jWprYWIyzwMsgyPE/aXjK3PcCAO6qxIOYcBp6q8/H93l8t7+nS8ClBSvQYFKUoMVphvjZGNsqoo489Wa/TQpXti8UI1u19WVQBqSWNgBWtswpLCWGqyFyfG5K29gtVb5SoOP2tNPJHPEF7zdtFHlBLpBl7MZm4M+aU8BpJGa6Ls3HpPDHLGSUkRXW4sbMLi4661SsXua0fYGSQsImigV1kdD2LSotmjHdD+aC6kcOFXjC4ZY0VEUKiKFVRwAUWAHqrPpyy3acrHtSlK2VKUpQKUpQKUpQKUpQKVgGs0CoEHLj+Ojg/5AftU1PVX9rd3GQtp8ka/xFSR6mrn6/aS+1jTDvufCwCtfaGF7SJ0zFcykZha6nkQDobHXWtgVg1ve7NyHEYCX4NNBhsrgzvnZYpYpRKrjOUeMlWF11VrEDrpU5s/ZCSzYcMQkqB7HsnLFQELr2k/fJsACQLDNyJFbG8Gyu1lxMdwykxP2TEKl2UAkOFLKbpe448+tSm6ez2jZgzXKxooUG6qCSbK2VSfNHEXPU1wY9+pxbX9O1mFZpSvQYlKUoIneK7RdmNGkOVTcaEKXBFwfm9OdY3diWONo1XKUbvWN1LMAxsSSRxtY8LVstGssjqwDKq5CCLglrMbj0Za2oMOqKFRQqjgAAB7BVJN3aUXvY9sI50uGiIva1xKhHHxFY3cx7zJma4uqEg3srm+ZVJFyPNPO17eA898c3wbuE5u0jIX5/eHdOo9PH5Ntb2O/seQGFRbLlAQre5XKALG/O1vbT/o9G9SlKugpSlApSlAoaV4YrGJGuZ2CjqT/wAvQQu62+kWOeZYlkUwsAc4AzAlgGABJGqtobHh1rS3k3uykxwHXg0nIeC9T41ToMGIJ8U8LtlndtLZQEzs4W3HixufVYa0ZTy+2kMrN/atO5e2yHMLknOSyknXNxIv48fTV1rji4gqwtdWBBHUEagir7sPfiCRooZJFXEODZLHvZeYNrC41A8D0oiLPUBvPFrG+ndza8/knT2Gp6oLe4DsVZrWDga8O8rL99c/4mb6dadP9UTqm4rNaWxcRnw8bcLoPdp91btby7m1b2U7ap/OsQNb5YP8rfhUru8+aSU/uxDx+XyqJ2g/53ihblhx6sjH76l9gEZ5bdI/9Vedh/6L/be/tpulKV6TnK8sRLlRm6Am3oF69a1MdY5VPAnMelk11Ppy1FDZuGyRi/nN3nPV21b36egCtqojaG31Thz5kfYPxqEk2/NFKrMrOjNlyotyOfeN/O42Gi21vyqvKTs1nTys2sG2I1JgzKrN26Zb37pAZyRbnlRq2IVyzOPnKresd0+4JWrPiw82HC/OlY+hYyunrkFbeIFnjboSp9DD/cq1N92bapSlWQUpSgV8SSBQSxAA4k8BX1VT3n22MjnUxx6kAXLkGw06X06daz6mcwm0ybaW83lDWJskJXNpcsSAoY2VnNjkB5CxZrEgAAsIbEYuSQ3kcsfYL+C62HrPpqi4suWLSAqSe0sTc/GAd9m5swyi+mlgABYVY9h4/tEynzkHtXgD6RwPq61OOPble9Vyy76b7V8xHU+qvpxWvFMokyZhmK5gtxmIBIJC8SK0UrakQEai9QeM2VOMTHiMK6BkIsHvoy3FzoQykNa3EeNSsU+bPrYK4QKVYFmIDZg3DL3gADqeIvW1h109ZqLNrY5XHvEluz5S2Mi4fHxGCZtEbjFL/wDG9yL/ALtzfrfSpXe7ejDmCaFJ4xiQmZI2F2LAZlGRhY3GmvWuRbe247yyIuV4Qbdm6hozk0MgtZlOYnvqQeFS2ExZxuGEzKRNhWFmJLdvEhDOtyLsVFzckn6RrDqbwmvStcNWr5ujv7hVwcYnmjjcZxk1vYMbGwva41t41KL5Sdnn+8pp1Vx7LrqK4VPCY2ZCblHdCb8cjWv6+PrrzvUYZ3jG16UtdlwG0Y8TisVLC4kQ/BwGF7aIwPEdR7q98PvTh8JiJVxEnZ5smTusRZUBOqg21fn1qq+TL9HOPGL7ZedRXlHb86HoP+WMfdXJjfzrU8dzi6aPKRs//Er9GT/bXy/lK2eP7yPUkp+xK4RcV8sa7fqVX6WLu/8A/TNn3sJyxNgAsUxJJNrABNTWPym0pDPljzAZQrF7C+pYkAE3tcAadTXGt29ntPiFVWK21Zhe6pYqzBhwN2UC/Nh0NdF3ZwMsUrxtGY4OzJuw7zuHCKxa7EHIhbQ/LF/CtztujjMamMXDa4ktY63voR84H76isFsuRZs5lJW5ucx7ykHuMo7pF/srZTeeNYx2iFkk7QBcyE93KL30y3LqPXevbBY2BY0e7BZAGCsL2Da6kHx41Scsd61qx05SeMt7l9HnHiRhps63KgWK380yML5R/Jepnam92HSNbs13ICFY3YF8wspKghSTbjUJM8MrO4dBYqq5gcpyrc3AB+U3H93Sov4JMrkiXCOjAZo1Egy63Frjj46H0Vbpb1ph1ZL30treUTAhgDNa4Yhsj5CFJDHMBbQqeNWRWBFxqDzrje2dy3uDEIhEt9SQmRGBDq/J+8QQwAOpGuldK2BtVPgsGaRSRFGCwN1YhQCVNtQSK3xt9XPlJPCbpWFN6zVlUNvdtQYfBySMSBeNLi9x2six3FtflVXYT05G3rGlb/lVjJ2PircVRXH8kiN91QmHkAAcHuyBWF/3lB4+g8+grh/FTvK26fqitqOsWPUsSFlgAayu18kl2zKgY5cia6EC4JHStbHhOdzGwZotQOIlW7AgML8QAb2PEE2terTvMtpsNKAWCmYMi2LlGUA5FJGa1zpcVXdm7Qy7QkeGQAMHbvxkq11DskiSFWGubmGBGhPPp6F3hGPUn3N+TbcZyBWBLqW1tZAFLHOToD3SLeu3Wh7fZkxrk3LLISC1w3zk5AjS3IegcKmMNmTFRqCyOJDGCtiVa5QWzcNdL8tDxr53uwqqBEI2aWwfNqCisTdix1csQ2nPUnWtlFlxG0xLKsdwY5hnWSJh5yO7DupcGxRe7YEHiK2MfiSIikbKZHbsl1sA7g3JFriy3a1r8LCq3HKGfCMhiLnJG/dVjmyxoVmiIVj5zrZuI4MRqMY2VvhqtkTMzwsEDOEbOFAGYjOqn1kXNidDQZSBIYcXEX72WNVAXvOpj7S+UXIVSFJJOUA3NzlFW3d8Rvhl07MdkUZQQuW4BZg2hs2hvwNyOtVyWTJLiVkZWaSKMAIhW+aJ07OKMHRUJXzzoI7t3hapbd6MLF3yAFjOc6EBUTvXJ08Odcn4nvI36aty4/DyzTdqGQtnPaLm7sl1sWQu1wdVIAHnesRYNa6Jdix1JJPoub2+69bINRjLI6pp0DyWt3MQNOMX/wCn41B7/wAt8e4PBQnvRTpUp5MHH5yOhg9GokNQe+xvtCc+KD2IB91c+P7lRrugi2ulfL195K+WrrTpevJpGrRYgZVzho7MRc5TrbxF1v6avMiWMjgXJCr7L21/mNc88l0/5xMnzogfoOPuY10HaJfIeyIDBwW4arz4jTTW/h41f02zn6tNX44owWJ81tL27M346tpyHsFa+FMiMGxGJQgggx2DcNQFyAAW9NqPhSkpxDSyuFDfF6nuEEhC7EaBm0IHyF8b6mx9rK0gXskFydVOZl4nvXA146i3Goky4XjN+/wtlZznK69vlJYzaSKpAiY3N8x80g63tbTpa/Kq/tzHTRpGF7KMStlvYjLpcXI1Nxy8KtEeHDgZgQOYvbX1eI61tNsuMjLlW3HhzHP/AJrWPTt2t1JJj6qG2BxORmSYynKCQUsrX+azNrx1v0qc2QwnhikljAZS2UaWV0bKctuuW49BrYOxyjWRjbNqGOgHRSfHw9db0MLk2VXy3A805OmmnjXVHJVwi4D0CvuvDBQFECs2Yjnb3V71ZR4Y7CLLE8b6q6spHgwIPuNckwO0mwsLwzAdrhD2bKSV7Rb2icNbzSCgvyuOtdiqr74bo/CSJosizoCt3/RyxnzopdDpYmxsbHqCRWPW6fPFbG6rkGLd5yWmLZ78RoV5jJbzcvK3jxub+MW1miC/CWYOGZVxcYHaKLd3tFHnhhmvccrEHjUvNhYwiyRsDGwGSxuQfmgnzh67jgRWljdlCVSrAMOViMwPhfn4VzY53Cr8dtZsI7SDEK8bJnEvbLZY7qwY3UWyG9u7pxqS3olV8005CjS3nWAuSirlIZuJsAddTVT2nsZo4wgLEZmLLcqCO6VLKTYkWI58rVoCBmCqWJVb5VuSq342F7C+nCuj60sZ8NJnA7fjV+znucjDs8Wi2cWN1LIL3sel/RzqVx0MkkkcydnKvxYEkQCoxRswzqukbcjaw04A1V22YxItY3/5rcVLbFwhiZhe+bTKAzZz0yjzz4EGo+rpfhtN5mJMrkEnmostge7BAvKIE2JHjxNyI7bW0xh8L2Kk9rOQ0g5JADdVt1kYZv4bdRWNtbXSC+Y58RbRDYiLp2ttFsL/ABY1va9gO9UHnZyWclmY3JJ1JrG7t3k2ww0k8NjA3hW4t71F4WC9qlVFhr/XTp41eZbba0unkx0bFX/9ufDg2tQu+BvjJmHmlyB6QAbemzA+urHuVhhBgjiZpDEJJbLLkDLkB0BBQg65gDbS/EiorfjAhZlePN2LoCuZJVJc+c15FGe4y6jkBwtWGM++5KTKbVW9YYV6lKwVro2vp5YfbMuGkDwtkexXNYHQ8dGBHKrNub5UZTiVixrZ1kYKsmVVKE6DNlAupNteI8RVQxcdREkdOfdW4bfottmKpubnjxOnrA++vuPBHKeyj0sb5VsPHUW1sdNa5MfK3ihBHGqR50QKZmBdmsLA5T3QbW43vUcvlExMpy4wriI7HR4kNrqQCFGUEBrHLcXtxFRcZfC3LKTw64doYXDxB58aFYqGCDVwTe9oVux1BF7W0qB2j5YoxZcHhpJnOgMl1ub8Qi5ma/TQ1zxt8UFsuz8HcAKGZZScqiwBAkte1fEm+2LIKxtHhwRYjDwpESOhkUZ7fzUl49pGVmeflep9+ZoV/PI0SViCII3zTAE3JkDkrGOimxNXLcfflMVMsKLIB2Mj5nKi7K6aBVLW0cnj6q4EF68feSeJJ5mrx5K8Vk2jh9dGZ0+nC5HviFX6eVtV6nT4x+gKUpXQ5iq9v9tQ4fZuJkXzuzKL/FIRGvve/qqw1zzy0bQyYWGP58+YjqIUZ/8AOY6ipnlxpNpyQyN2TlRoCtgyMF7ozRsCraAcRW/h97o7/HQut+LwPb1mCbMnqVkHhUKyca8J4a4rl3ds6e4uibewZH9qa3zZMPNG1v44e0W/javGbb2BX9bK/wDCz29rwgn2VSjh6wMPVftT9KrLit6cMP0cUr/xSKqj1qmY+wemozGb0TSAquWFCLFYrqSOjSG7keFwD0qPEFeix/8AL0mUnhedKTy8I47DStmGMeN/VX12fp9orewUPM1XdtaakbEEYAFuXsqX3de2JXQXIbKTaym1g30iov0JqNTjXpMzIVkTzlNxoPRa3jV/PZnlO3Ze9nYKX8k5cQoaIStZGZkVbORZsjK697NbiNRw0r32thpI5kMi2hGGdQsltb2ULcksLkxqLknjrobV1vKQroBLhkDhkJaN3iz5SOKhW1sBrmvpXxvD5Q2xUZiihjiD2zNq8lhcfpHAI0JGg5nXrXhfdz99+FfVwb24XNuelzbX0VlhWIUsLCvTMK0dMjRxi6Vorh7m1S0kd68JMPbUfZVLFoj5tnEcq1jB4VLGduHGtcw+mq7q2o1Ew3hWwsIHpr1jwx8a2I8HbjUzdRWomHJqc3Xn7LFwNwyywN6hMqn/AMXatQJasE2Itxs4Hpylh7wK2wmqx6neP1AKzWvgMT2kSP8APRW+kob762K63nlcc8s85lxccIIAjgzEngDK9z67Qr7a7HXI/KBudipcfJLHG7o6x2KhSBlQLltxGoPtquXhfDy5uNnHj3PpGvr8lX5p9I1Y03Gxw/USetBf7K+zuZjbf2eQ6fshf3rXNlPh1435VkbGH7v0z+FfJ2OOq/TqzNuZjP8ADy+qIfhWDuXi/wBhL9UP9tV18NOU91a/JQ6r9Osfk3+H6dWP/ozF/wCHl+q/AVg7mYr9hKP+0fwquvhPKe/+q2cFbp9MV9hLcCPpAmp4bn4r9jN9Uf8AbQ7o4n9hL9S34VP9G57/AOoMOR832j8a+xN1t7vxqYO6eIA/QS/VN+FfP/Tc/PDS/Uv+FR3TuIbS2tvd7ta+u1HHp4j8alTu1N+wlH/af8Kw27M37GT6lvwpq+xyiJbEdLe3+tFnPK3/AD11J/8ATU4/USfUtb7Kx+QJucL/AFLj7qn7kbiNMxvbue3+tfQYn5nt/rW+NgSfsm+qf8KfkCT9m31LfhTubnu0RH/D9IfjWey8V9v9a3Tu9IAPiz9U9Y/Ib/sz9W9Qnca4jPVPpD8az2LdU+l/WvVthuOKN9W1fP5Ff5jD+RvvqTcfPwVusf0v619fA3JGiHKynRhcjgQBz0J9lPyQR8k/Rasfk+3BSfHIb/bV5VMtad43CxOfZuFJ4iFVPpjuh/y1P1VvJpAybNiDXHelIuLHK0jEaes1aa6p4effJWCKUqUFqWpSgUpSgUpSoC1KUqRmsUpQLUtWaUGLUtWaUGLUpSgWpSlApSlAtSlKgBWaU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hQSEBUUEhQUFRUWFBQXGBQYFBYZFBYXFRUXFRkWFhQXHCYeGBkjGRUUIC8gJCcpLCwvFR8xNTAqNSYrLCkBCQoKDgwOGg8PGiklHyQpKiwsKSwpLykpKSwsKSwsLCksKSwvKSkpKSwpLCkpKSwsKSwsLCksKSwsLCkpKSwsKf/AABEIAPgAywMBIgACEQEDEQH/xAAcAAEAAgMBAQEAAAAAAAAAAAAABQYBBAcDAgj/xABLEAACAQIDBQMGCQkHAwUBAAABAgMAEQQSIQUGMUFREyJhBzJxgZGhFCNCUpKTscHRFSQzQ1NicoLhNERUssLS8BaDomNkc7PDF//EABkBAQADAQEAAAAAAAAAAAAAAAABAgMEBf/EACkRAQEAAgEDAwIHAQEAAAAAAAABAhESAyExQVFhEyIEIzIzcYGhQjT/2gAMAwEAAhEDEQA/AO40pSgUpSgUpSgUpSgUpSgUpULtXbMiTCKFUZggkfOxX4vNayEfKNja+lRcpPKZNpm9ZqhbU3tXEPAsQdRnftWZHCqoieS6PbKx7njx4VY9n7xxMyRDtSx7t+wlCEqNfjMuS2h1vWc6kt0mxNUoKVqqUpSgUpSgUpSgUpSgUpSgUpSgUpSgUpSgUpSgUpSgVo7R2NFPl7VMxQ3U3IIPpUg28OFb1KizYrG/FlwwsBdRMVFuGTCzHlytp66ldgaQ5fmyTL7JWI9xFU7yjLis+aNoljEUoAZwCVZU7UjMuVSADe5GjGx41ObpYqd3laRY1VmDEIxKq+RFsCygkkDMeQuNTc1jMpz16raulnpSlbqlKUoFKUoFKUoFKUoFKUoFKUoFKUoFKUoFKUoFKUoFYNZrBoOYb94vEStiHWInDxJLhyxKGxdY2kcIbEDzVzBrgqeF9bHsed4Z4gyqI8WBlCNdUkjhvr1zInEEi6W53qC30w0oXEYftI1WWUT5nDgBLoCO0F1FnUaEc699yNizB4UknDphczhFWwDTIyqMx1IysxAsLXrimf5mvXbXV06GKUpXayKUpQKUpQKUpQKUpQKUpQKUpQKUpQKUpQKUpQKUpQKwxrNKDlO3cfPImJeZJEb4NLELkokD5wSdMwfN3LXsCF4nNerBsaVo8QBE0rpJ2N7v2inKjZ5QxPdS2UEAAXUW4gGK32e0mPcAF4YcG0ZKIwUu0it5y31y668hXz5MsY74pgxXKcKGCqiKoJlsTZQLmwHG/CuHHl9TW/X+211xdMFZrANL13MWaVi9ZvQKVi9L0ANWaqeA3hLbUkhYBQUyqCbFhEX+MGmpLFhl6Jm61axUS7GaUpUhSlKBSlKBSlKBUDjdtCLGoj58kirGGt8WJXZiqk384gdOY11qevXHt8d5z8NkkiuezFlWTtVF47Mfi+6QM6hgedgb2rPqXUTHYBQ1wqbyyY+UKsXwdHbSyIXN/DMxF6l91tvfCImbacmPZxIQqRrOkbJlGuXDqDfMWGp6VPI06rjdpxQi8sioP3iBVcxflQwCGwl7Q9I1L+FiRoDw51ERjZkZzJs3ESk/KbAzyH6U4J5VHb4yviYYVwmzsVGYp0mB+DhActxaw15g+qouVSnI/KRJN/Zdn4uUXtmaPs19N20pidqbZc/F4SCJSDq0qlgelr/dWwd9sTa42bi/RYV4Sb+4u2my8X6Mo199V8+tFW26uIVMeMUVMphwWbKbrbtMQVANhrltetPc7ZeJxDyLhcQMPIscZL5c10LSXW3pyn+WvTePa8kr4h5oXgd4ILwtbMMskqgm3UC/rFNzZMYM7YFEeXJCGDuqqEJmOYlhfzgosNa58Z99/le+Frw+5W0wO9tZh6MOp+1hWym5mP8AlbYxHqw8AHvBrwg2btyU/G4nB4dekcbSN7XsK2TuFPJ+n2ni2U8UjEcanw81jXVJ7RRCbkfCMfHK77RxUZjlaIqvY8gCGu8Z119GlTuJ2UkIvPtfFC3NpsMnuEQrOD8lWAj/AFcj63788liepVWAPsqXwe5+Ci1jwuHU9eyTN9Ii/KpksQoO8G0F7L8w2jjsROWUBUftFALANmEcQA0qOi2Vt9/12JA/eaFf612ZEAFgAB0Gg9lZNON9zbhUGzMcMdFC0sq4jNlOIJdwpyl9X4N3eROt7V3DCRsqKJGzsBqwXKCeuUE29tQGGxwbGGTLKImVERz+ieS7WcDxFlBPhpqCbIKjpzW05M0pStFSlKUClKUClKUCqlvJuykuNw87G4LKjIULBgMx1spFiCQc1hw11q21WN6FTtolmV+ykIUyqTljYOtkfLYqrk2zdQNRpVM/CYsGGwaRqFjREUaAKoUAdAANK97VqbPgZAUYllB7jMSWyn5LE6kg31OpFr63rbq0QxalqzSpGLUtWaUHI/KO1sbidP7rh/QO9L+FSXkmHxs/D9FDe38UlRnlOJ+GT2/w+H16d+b8KlPJCO9OeqQ/bJXHP3P7a/8ALpArNKV2MilKUCsEVmvDHS5Y3PRT9lRfA53hiwmw8Ty4rKpVo4e40b2K5LuPk2VyAdBlHA2rpQqr4wGLaEAXQPGEsOFlOo8dAKtArLpeq+TNKUrZQpSlApSlApSlArR2thi6aXHEEjjZhYkVvViq548ppMukZgdtxmySOqSgAFGYBieqk2zg8bjr6qkwa1MXstJBZlBHQgFfokEVGTbpoP0QWM9VDR++JlrPlnjPG06lT9KrXwPFYfvLMZF5pL3l9AkAzr6e8PCpnZu0BMmaxUg2ZTa6sOVxoRYggjiCKnDqTLt4pcdNylKVqq5P5T1/OMRr+owot/NiKkvI/GQk5PPs/cp/GvDykYfNJiD/AOlhR/5Yi/2j21OeTvChIzbg0cbfav8Ap99cWOX5uvlrr7VxpSldrIpSlArT2me6q/OkRbfzZj7lNblaOMF5oRyHaOfUuQf/AGVXLwmIrbQ/P8H6ZOnIDT31YhVB3h2gj7Rhb4y0LhWNiL5WLHIpFyAbZjpcAWzcr6rXFxVcL3qcp2j6pSlaKlKUoFKUoFKUoFKUoFKUoPOePMpHUEe6ondsEKwbjcH3WPvHuqaqE2UQuJlUXubn2Nf/AFVz9Tt1Mb/MXx8VN1g1mviWQKpJ0AFyfAV0KOdeUWQFcSyEEqMOp8Ddja3iG9xqxbpAIFQnvdhGcvMDM2p6anT0HpVT2tZ8PjZZWWRziGCxju5ogUyKWVGN7a6g6jWprYWIyzwMsgyPE/aXjK3PcCAO6qxIOYcBp6q8/H93l8t7+nS8ClBSvQYFKUoMVphvjZGNsqoo489Wa/TQpXti8UI1u19WVQBqSWNgBWtswpLCWGqyFyfG5K29gtVb5SoOP2tNPJHPEF7zdtFHlBLpBl7MZm4M+aU8BpJGa6Ls3HpPDHLGSUkRXW4sbMLi4661SsXua0fYGSQsImigV1kdD2LSotmjHdD+aC6kcOFXjC4ZY0VEUKiKFVRwAUWAHqrPpyy3acrHtSlK2VKUpQKUpQKUpQKUpQKVgGs0CoEHLj+Ojg/5AftU1PVX9rd3GQtp8ka/xFSR6mrn6/aS+1jTDvufCwCtfaGF7SJ0zFcykZha6nkQDobHXWtgVg1ve7NyHEYCX4NNBhsrgzvnZYpYpRKrjOUeMlWF11VrEDrpU5s/ZCSzYcMQkqB7HsnLFQELr2k/fJsACQLDNyJFbG8Gyu1lxMdwykxP2TEKl2UAkOFLKbpe448+tSm6ez2jZgzXKxooUG6qCSbK2VSfNHEXPU1wY9+pxbX9O1mFZpSvQYlKUoIneK7RdmNGkOVTcaEKXBFwfm9OdY3diWONo1XKUbvWN1LMAxsSSRxtY8LVstGssjqwDKq5CCLglrMbj0Za2oMOqKFRQqjgAAB7BVJN3aUXvY9sI50uGiIva1xKhHHxFY3cx7zJma4uqEg3srm+ZVJFyPNPO17eA898c3wbuE5u0jIX5/eHdOo9PH5Ntb2O/seQGFRbLlAQre5XKALG/O1vbT/o9G9SlKugpSlApSlAoaV4YrGJGuZ2CjqT/wAvQQu62+kWOeZYlkUwsAc4AzAlgGABJGqtobHh1rS3k3uykxwHXg0nIeC9T41ToMGIJ8U8LtlndtLZQEzs4W3HixufVYa0ZTy+2kMrN/atO5e2yHMLknOSyknXNxIv48fTV1rji4gqwtdWBBHUEagir7sPfiCRooZJFXEODZLHvZeYNrC41A8D0oiLPUBvPFrG+ndza8/knT2Gp6oLe4DsVZrWDga8O8rL99c/4mb6dadP9UTqm4rNaWxcRnw8bcLoPdp91btby7m1b2U7ap/OsQNb5YP8rfhUru8+aSU/uxDx+XyqJ2g/53ihblhx6sjH76l9gEZ5bdI/9Vedh/6L/be/tpulKV6TnK8sRLlRm6Am3oF69a1MdY5VPAnMelk11Ppy1FDZuGyRi/nN3nPV21b36egCtqojaG31Thz5kfYPxqEk2/NFKrMrOjNlyotyOfeN/O42Gi21vyqvKTs1nTys2sG2I1JgzKrN26Zb37pAZyRbnlRq2IVyzOPnKresd0+4JWrPiw82HC/OlY+hYyunrkFbeIFnjboSp9DD/cq1N92bapSlWQUpSgV8SSBQSxAA4k8BX1VT3n22MjnUxx6kAXLkGw06X06daz6mcwm0ybaW83lDWJskJXNpcsSAoY2VnNjkB5CxZrEgAAsIbEYuSQ3kcsfYL+C62HrPpqi4suWLSAqSe0sTc/GAd9m5swyi+mlgABYVY9h4/tEynzkHtXgD6RwPq61OOPble9Vyy76b7V8xHU+qvpxWvFMokyZhmK5gtxmIBIJC8SK0UrakQEai9QeM2VOMTHiMK6BkIsHvoy3FzoQykNa3EeNSsU+bPrYK4QKVYFmIDZg3DL3gADqeIvW1h109ZqLNrY5XHvEluz5S2Mi4fHxGCZtEbjFL/wDG9yL/ALtzfrfSpXe7ejDmCaFJ4xiQmZI2F2LAZlGRhY3GmvWuRbe247yyIuV4Qbdm6hozk0MgtZlOYnvqQeFS2ExZxuGEzKRNhWFmJLdvEhDOtyLsVFzckn6RrDqbwmvStcNWr5ujv7hVwcYnmjjcZxk1vYMbGwva41t41KL5Sdnn+8pp1Vx7LrqK4VPCY2ZCblHdCb8cjWv6+PrrzvUYZ3jG16UtdlwG0Y8TisVLC4kQ/BwGF7aIwPEdR7q98PvTh8JiJVxEnZ5smTusRZUBOqg21fn1qq+TL9HOPGL7ZedRXlHb86HoP+WMfdXJjfzrU8dzi6aPKRs//Er9GT/bXy/lK2eP7yPUkp+xK4RcV8sa7fqVX6WLu/8A/TNn3sJyxNgAsUxJJNrABNTWPym0pDPljzAZQrF7C+pYkAE3tcAadTXGt29ntPiFVWK21Zhe6pYqzBhwN2UC/Nh0NdF3ZwMsUrxtGY4OzJuw7zuHCKxa7EHIhbQ/LF/CtztujjMamMXDa4ktY63voR84H76isFsuRZs5lJW5ucx7ykHuMo7pF/srZTeeNYx2iFkk7QBcyE93KL30y3LqPXevbBY2BY0e7BZAGCsL2Da6kHx41Scsd61qx05SeMt7l9HnHiRhps63KgWK380yML5R/Jepnam92HSNbs13ICFY3YF8wspKghSTbjUJM8MrO4dBYqq5gcpyrc3AB+U3H93Sov4JMrkiXCOjAZo1Egy63Frjj46H0Vbpb1ph1ZL30treUTAhgDNa4Yhsj5CFJDHMBbQqeNWRWBFxqDzrje2dy3uDEIhEt9SQmRGBDq/J+8QQwAOpGuldK2BtVPgsGaRSRFGCwN1YhQCVNtQSK3xt9XPlJPCbpWFN6zVlUNvdtQYfBySMSBeNLi9x2six3FtflVXYT05G3rGlb/lVjJ2PircVRXH8kiN91QmHkAAcHuyBWF/3lB4+g8+grh/FTvK26fqitqOsWPUsSFlgAayu18kl2zKgY5cia6EC4JHStbHhOdzGwZotQOIlW7AgML8QAb2PEE2terTvMtpsNKAWCmYMi2LlGUA5FJGa1zpcVXdm7Qy7QkeGQAMHbvxkq11DskiSFWGubmGBGhPPp6F3hGPUn3N+TbcZyBWBLqW1tZAFLHOToD3SLeu3Wh7fZkxrk3LLISC1w3zk5AjS3IegcKmMNmTFRqCyOJDGCtiVa5QWzcNdL8tDxr53uwqqBEI2aWwfNqCisTdix1csQ2nPUnWtlFlxG0xLKsdwY5hnWSJh5yO7DupcGxRe7YEHiK2MfiSIikbKZHbsl1sA7g3JFriy3a1r8LCq3HKGfCMhiLnJG/dVjmyxoVmiIVj5zrZuI4MRqMY2VvhqtkTMzwsEDOEbOFAGYjOqn1kXNidDQZSBIYcXEX72WNVAXvOpj7S+UXIVSFJJOUA3NzlFW3d8Rvhl07MdkUZQQuW4BZg2hs2hvwNyOtVyWTJLiVkZWaSKMAIhW+aJ07OKMHRUJXzzoI7t3hapbd6MLF3yAFjOc6EBUTvXJ08Odcn4nvI36aty4/DyzTdqGQtnPaLm7sl1sWQu1wdVIAHnesRYNa6Jdix1JJPoub2+69bINRjLI6pp0DyWt3MQNOMX/wCn41B7/wAt8e4PBQnvRTpUp5MHH5yOhg9GokNQe+xvtCc+KD2IB91c+P7lRrugi2ulfL195K+WrrTpevJpGrRYgZVzho7MRc5TrbxF1v6avMiWMjgXJCr7L21/mNc88l0/5xMnzogfoOPuY10HaJfIeyIDBwW4arz4jTTW/h41f02zn6tNX44owWJ81tL27M346tpyHsFa+FMiMGxGJQgggx2DcNQFyAAW9NqPhSkpxDSyuFDfF6nuEEhC7EaBm0IHyF8b6mx9rK0gXskFydVOZl4nvXA146i3Goky4XjN+/wtlZznK69vlJYzaSKpAiY3N8x80g63tbTpa/Kq/tzHTRpGF7KMStlvYjLpcXI1Nxy8KtEeHDgZgQOYvbX1eI61tNsuMjLlW3HhzHP/AJrWPTt2t1JJj6qG2BxORmSYynKCQUsrX+azNrx1v0qc2QwnhikljAZS2UaWV0bKctuuW49BrYOxyjWRjbNqGOgHRSfHw9db0MLk2VXy3A805OmmnjXVHJVwi4D0CvuvDBQFECs2Yjnb3V71ZR4Y7CLLE8b6q6spHgwIPuNckwO0mwsLwzAdrhD2bKSV7Rb2icNbzSCgvyuOtdiqr74bo/CSJosizoCt3/RyxnzopdDpYmxsbHqCRWPW6fPFbG6rkGLd5yWmLZ78RoV5jJbzcvK3jxub+MW1miC/CWYOGZVxcYHaKLd3tFHnhhmvccrEHjUvNhYwiyRsDGwGSxuQfmgnzh67jgRWljdlCVSrAMOViMwPhfn4VzY53Cr8dtZsI7SDEK8bJnEvbLZY7qwY3UWyG9u7pxqS3olV8005CjS3nWAuSirlIZuJsAddTVT2nsZo4wgLEZmLLcqCO6VLKTYkWI58rVoCBmCqWJVb5VuSq342F7C+nCuj60sZ8NJnA7fjV+znucjDs8Wi2cWN1LIL3sel/RzqVx0MkkkcydnKvxYEkQCoxRswzqukbcjaw04A1V22YxItY3/5rcVLbFwhiZhe+bTKAzZz0yjzz4EGo+rpfhtN5mJMrkEnmostge7BAvKIE2JHjxNyI7bW0xh8L2Kk9rOQ0g5JADdVt1kYZv4bdRWNtbXSC+Y58RbRDYiLp2ttFsL/ABY1va9gO9UHnZyWclmY3JJ1JrG7t3k2ww0k8NjA3hW4t71F4WC9qlVFhr/XTp41eZbba0unkx0bFX/9ufDg2tQu+BvjJmHmlyB6QAbemzA+urHuVhhBgjiZpDEJJbLLkDLkB0BBQg65gDbS/EiorfjAhZlePN2LoCuZJVJc+c15FGe4y6jkBwtWGM++5KTKbVW9YYV6lKwVro2vp5YfbMuGkDwtkexXNYHQ8dGBHKrNub5UZTiVixrZ1kYKsmVVKE6DNlAupNteI8RVQxcdREkdOfdW4bfottmKpubnjxOnrA++vuPBHKeyj0sb5VsPHUW1sdNa5MfK3ihBHGqR50QKZmBdmsLA5T3QbW43vUcvlExMpy4wriI7HR4kNrqQCFGUEBrHLcXtxFRcZfC3LKTw64doYXDxB58aFYqGCDVwTe9oVux1BF7W0qB2j5YoxZcHhpJnOgMl1ub8Qi5ma/TQ1zxt8UFsuz8HcAKGZZScqiwBAkte1fEm+2LIKxtHhwRYjDwpESOhkUZ7fzUl49pGVmeflep9+ZoV/PI0SViCII3zTAE3JkDkrGOimxNXLcfflMVMsKLIB2Mj5nKi7K6aBVLW0cnj6q4EF68feSeJJ5mrx5K8Vk2jh9dGZ0+nC5HviFX6eVtV6nT4x+gKUpXQ5iq9v9tQ4fZuJkXzuzKL/FIRGvve/qqw1zzy0bQyYWGP58+YjqIUZ/8AOY6ipnlxpNpyQyN2TlRoCtgyMF7ozRsCraAcRW/h97o7/HQut+LwPb1mCbMnqVkHhUKyca8J4a4rl3ds6e4uibewZH9qa3zZMPNG1v44e0W/javGbb2BX9bK/wDCz29rwgn2VSjh6wMPVftT9KrLit6cMP0cUr/xSKqj1qmY+wemozGb0TSAquWFCLFYrqSOjSG7keFwD0qPEFeix/8AL0mUnhedKTy8I47DStmGMeN/VX12fp9orewUPM1XdtaakbEEYAFuXsqX3de2JXQXIbKTaym1g30iov0JqNTjXpMzIVkTzlNxoPRa3jV/PZnlO3Ze9nYKX8k5cQoaIStZGZkVbORZsjK697NbiNRw0r32thpI5kMi2hGGdQsltb2ULcksLkxqLknjrobV1vKQroBLhkDhkJaN3iz5SOKhW1sBrmvpXxvD5Q2xUZiihjiD2zNq8lhcfpHAI0JGg5nXrXhfdz99+FfVwb24XNuelzbX0VlhWIUsLCvTMK0dMjRxi6Vorh7m1S0kd68JMPbUfZVLFoj5tnEcq1jB4VLGduHGtcw+mq7q2o1Ew3hWwsIHpr1jwx8a2I8HbjUzdRWomHJqc3Xn7LFwNwyywN6hMqn/AMXatQJasE2Itxs4Hpylh7wK2wmqx6neP1AKzWvgMT2kSP8APRW+kob762K63nlcc8s85lxccIIAjgzEngDK9z67Qr7a7HXI/KBudipcfJLHG7o6x2KhSBlQLltxGoPtquXhfDy5uNnHj3PpGvr8lX5p9I1Y03Gxw/USetBf7K+zuZjbf2eQ6fshf3rXNlPh1435VkbGH7v0z+FfJ2OOq/TqzNuZjP8ADy+qIfhWDuXi/wBhL9UP9tV18NOU91a/JQ6r9Osfk3+H6dWP/ozF/wCHl+q/AVg7mYr9hKP+0fwquvhPKe/+q2cFbp9MV9hLcCPpAmp4bn4r9jN9Uf8AbQ7o4n9hL9S34VP9G57/AOoMOR832j8a+xN1t7vxqYO6eIA/QS/VN+FfP/Tc/PDS/Uv+FR3TuIbS2tvd7ta+u1HHp4j8alTu1N+wlH/af8Kw27M37GT6lvwpq+xyiJbEdLe3+tFnPK3/AD11J/8ATU4/USfUtb7Kx+QJucL/AFLj7qn7kbiNMxvbue3+tfQYn5nt/rW+NgSfsm+qf8KfkCT9m31LfhTubnu0RH/D9IfjWey8V9v9a3Tu9IAPiz9U9Y/Ib/sz9W9Qnca4jPVPpD8az2LdU+l/WvVthuOKN9W1fP5Ff5jD+RvvqTcfPwVusf0v619fA3JGiHKynRhcjgQBz0J9lPyQR8k/Rasfk+3BSfHIb/bV5VMtad43CxOfZuFJ4iFVPpjuh/y1P1VvJpAybNiDXHelIuLHK0jEaes1aa6p4effJWCKUqUFqWpSgUpSgUpSoC1KUqRmsUpQLUtWaUGLUtWaUGLUpSgWpSlApSlAtSlKgBWaUqR//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hQSEBUUEhQUFRUWFBQXGBQYFBYZFBYXFRUXFRkWFhQXHCYeGBkjGRUUIC8gJCcpLCwvFR8xNTAqNSYrLCkBCQoKDgwOGg8PGiklHyQpKiwsKSwpLykpKSwsKSwsLCksKSwvKSkpKSwpLCkpKSwsKSwsLCksKSwsLCkpKSwsKf/AABEIAPgAywMBIgACEQEDEQH/xAAcAAEAAgMBAQEAAAAAAAAAAAAABQYBBAcDAgj/xABLEAACAQIDBQMGCQkHAwUBAAABAgMAEQQSIQUGMUFREyJhBzJxgZGhFCNCUpKTscHRFSQzQ1NicoLhNERUssLS8BaDomNkc7PDF//EABkBAQADAQEAAAAAAAAAAAAAAAABAgMEBf/EACkRAQEAAgEDAwIHAQEAAAAAAAABAhESAyExQVFhEyIEIzIzcYGhQjT/2gAMAwEAAhEDEQA/AO40pSgUpSgUpSgUpSgUpSgUpULtXbMiTCKFUZggkfOxX4vNayEfKNja+lRcpPKZNpm9ZqhbU3tXEPAsQdRnftWZHCqoieS6PbKx7njx4VY9n7xxMyRDtSx7t+wlCEqNfjMuS2h1vWc6kt0mxNUoKVqqUpSgUpSgUpSgUpSgUpSgUpSgUpSgUpSgUpSgUpSgVo7R2NFPl7VMxQ3U3IIPpUg28OFb1KizYrG/FlwwsBdRMVFuGTCzHlytp66ldgaQ5fmyTL7JWI9xFU7yjLis+aNoljEUoAZwCVZU7UjMuVSADe5GjGx41ObpYqd3laRY1VmDEIxKq+RFsCygkkDMeQuNTc1jMpz16raulnpSlbqlKUoFKUoFKUoFKUoFKUoFKUoFKUoFKUoFKUoFKUoFYNZrBoOYb94vEStiHWInDxJLhyxKGxdY2kcIbEDzVzBrgqeF9bHsed4Z4gyqI8WBlCNdUkjhvr1zInEEi6W53qC30w0oXEYftI1WWUT5nDgBLoCO0F1FnUaEc699yNizB4UknDphczhFWwDTIyqMx1IysxAsLXrimf5mvXbXV06GKUpXayKUpQKUpQKUpQKUpQKUpQKUpQKUpQKUpQKUpQKUpQKwxrNKDlO3cfPImJeZJEb4NLELkokD5wSdMwfN3LXsCF4nNerBsaVo8QBE0rpJ2N7v2inKjZ5QxPdS2UEAAXUW4gGK32e0mPcAF4YcG0ZKIwUu0it5y31y668hXz5MsY74pgxXKcKGCqiKoJlsTZQLmwHG/CuHHl9TW/X+211xdMFZrANL13MWaVi9ZvQKVi9L0ANWaqeA3hLbUkhYBQUyqCbFhEX+MGmpLFhl6Jm61axUS7GaUpUhSlKBSlKBSlKBUDjdtCLGoj58kirGGt8WJXZiqk384gdOY11qevXHt8d5z8NkkiuezFlWTtVF47Mfi+6QM6hgedgb2rPqXUTHYBQ1wqbyyY+UKsXwdHbSyIXN/DMxF6l91tvfCImbacmPZxIQqRrOkbJlGuXDqDfMWGp6VPI06rjdpxQi8sioP3iBVcxflQwCGwl7Q9I1L+FiRoDw51ERjZkZzJs3ESk/KbAzyH6U4J5VHb4yviYYVwmzsVGYp0mB+DhActxaw15g+qouVSnI/KRJN/Zdn4uUXtmaPs19N20pidqbZc/F4SCJSDq0qlgelr/dWwd9sTa42bi/RYV4Sb+4u2my8X6Mo199V8+tFW26uIVMeMUVMphwWbKbrbtMQVANhrltetPc7ZeJxDyLhcQMPIscZL5c10LSXW3pyn+WvTePa8kr4h5oXgd4ILwtbMMskqgm3UC/rFNzZMYM7YFEeXJCGDuqqEJmOYlhfzgosNa58Z99/le+Frw+5W0wO9tZh6MOp+1hWym5mP8AlbYxHqw8AHvBrwg2btyU/G4nB4dekcbSN7XsK2TuFPJ+n2ni2U8UjEcanw81jXVJ7RRCbkfCMfHK77RxUZjlaIqvY8gCGu8Z119GlTuJ2UkIvPtfFC3NpsMnuEQrOD8lWAj/AFcj63788liepVWAPsqXwe5+Ci1jwuHU9eyTN9Ii/KpksQoO8G0F7L8w2jjsROWUBUftFALANmEcQA0qOi2Vt9/12JA/eaFf612ZEAFgAB0Gg9lZNON9zbhUGzMcMdFC0sq4jNlOIJdwpyl9X4N3eROt7V3DCRsqKJGzsBqwXKCeuUE29tQGGxwbGGTLKImVERz+ieS7WcDxFlBPhpqCbIKjpzW05M0pStFSlKUClKUClKUCqlvJuykuNw87G4LKjIULBgMx1spFiCQc1hw11q21WN6FTtolmV+ykIUyqTljYOtkfLYqrk2zdQNRpVM/CYsGGwaRqFjREUaAKoUAdAANK97VqbPgZAUYllB7jMSWyn5LE6kg31OpFr63rbq0QxalqzSpGLUtWaUHI/KO1sbidP7rh/QO9L+FSXkmHxs/D9FDe38UlRnlOJ+GT2/w+H16d+b8KlPJCO9OeqQ/bJXHP3P7a/8ALpArNKV2MilKUCsEVmvDHS5Y3PRT9lRfA53hiwmw8Ty4rKpVo4e40b2K5LuPk2VyAdBlHA2rpQqr4wGLaEAXQPGEsOFlOo8dAKtArLpeq+TNKUrZQpSlApSlApSlArR2thi6aXHEEjjZhYkVvViq548ppMukZgdtxmySOqSgAFGYBieqk2zg8bjr6qkwa1MXstJBZlBHQgFfokEVGTbpoP0QWM9VDR++JlrPlnjPG06lT9KrXwPFYfvLMZF5pL3l9AkAzr6e8PCpnZu0BMmaxUg2ZTa6sOVxoRYggjiCKnDqTLt4pcdNylKVqq5P5T1/OMRr+owot/NiKkvI/GQk5PPs/cp/GvDykYfNJiD/AOlhR/5Yi/2j21OeTvChIzbg0cbfav8Ap99cWOX5uvlrr7VxpSldrIpSlArT2me6q/OkRbfzZj7lNblaOMF5oRyHaOfUuQf/AGVXLwmIrbQ/P8H6ZOnIDT31YhVB3h2gj7Rhb4y0LhWNiL5WLHIpFyAbZjpcAWzcr6rXFxVcL3qcp2j6pSlaKlKUoFKUoFKUoFKUoFKUoPOePMpHUEe6ondsEKwbjcH3WPvHuqaqE2UQuJlUXubn2Nf/AFVz9Tt1Mb/MXx8VN1g1mviWQKpJ0AFyfAV0KOdeUWQFcSyEEqMOp8Ddja3iG9xqxbpAIFQnvdhGcvMDM2p6anT0HpVT2tZ8PjZZWWRziGCxju5ogUyKWVGN7a6g6jWprYWIyzwMsgyPE/aXjK3PcCAO6qxIOYcBp6q8/H93l8t7+nS8ClBSvQYFKUoMVphvjZGNsqoo489Wa/TQpXti8UI1u19WVQBqSWNgBWtswpLCWGqyFyfG5K29gtVb5SoOP2tNPJHPEF7zdtFHlBLpBl7MZm4M+aU8BpJGa6Ls3HpPDHLGSUkRXW4sbMLi4661SsXua0fYGSQsImigV1kdD2LSotmjHdD+aC6kcOFXjC4ZY0VEUKiKFVRwAUWAHqrPpyy3acrHtSlK2VKUpQKUpQKUpQKUpQKVgGs0CoEHLj+Ojg/5AftU1PVX9rd3GQtp8ka/xFSR6mrn6/aS+1jTDvufCwCtfaGF7SJ0zFcykZha6nkQDobHXWtgVg1ve7NyHEYCX4NNBhsrgzvnZYpYpRKrjOUeMlWF11VrEDrpU5s/ZCSzYcMQkqB7HsnLFQELr2k/fJsACQLDNyJFbG8Gyu1lxMdwykxP2TEKl2UAkOFLKbpe448+tSm6ez2jZgzXKxooUG6qCSbK2VSfNHEXPU1wY9+pxbX9O1mFZpSvQYlKUoIneK7RdmNGkOVTcaEKXBFwfm9OdY3diWONo1XKUbvWN1LMAxsSSRxtY8LVstGssjqwDKq5CCLglrMbj0Za2oMOqKFRQqjgAAB7BVJN3aUXvY9sI50uGiIva1xKhHHxFY3cx7zJma4uqEg3srm+ZVJFyPNPO17eA898c3wbuE5u0jIX5/eHdOo9PH5Ntb2O/seQGFRbLlAQre5XKALG/O1vbT/o9G9SlKugpSlApSlAoaV4YrGJGuZ2CjqT/wAvQQu62+kWOeZYlkUwsAc4AzAlgGABJGqtobHh1rS3k3uykxwHXg0nIeC9T41ToMGIJ8U8LtlndtLZQEzs4W3HixufVYa0ZTy+2kMrN/atO5e2yHMLknOSyknXNxIv48fTV1rji4gqwtdWBBHUEagir7sPfiCRooZJFXEODZLHvZeYNrC41A8D0oiLPUBvPFrG+ndza8/knT2Gp6oLe4DsVZrWDga8O8rL99c/4mb6dadP9UTqm4rNaWxcRnw8bcLoPdp91btby7m1b2U7ap/OsQNb5YP8rfhUru8+aSU/uxDx+XyqJ2g/53ihblhx6sjH76l9gEZ5bdI/9Vedh/6L/be/tpulKV6TnK8sRLlRm6Am3oF69a1MdY5VPAnMelk11Ppy1FDZuGyRi/nN3nPV21b36egCtqojaG31Thz5kfYPxqEk2/NFKrMrOjNlyotyOfeN/O42Gi21vyqvKTs1nTys2sG2I1JgzKrN26Zb37pAZyRbnlRq2IVyzOPnKresd0+4JWrPiw82HC/OlY+hYyunrkFbeIFnjboSp9DD/cq1N92bapSlWQUpSgV8SSBQSxAA4k8BX1VT3n22MjnUxx6kAXLkGw06X06daz6mcwm0ybaW83lDWJskJXNpcsSAoY2VnNjkB5CxZrEgAAsIbEYuSQ3kcsfYL+C62HrPpqi4suWLSAqSe0sTc/GAd9m5swyi+mlgABYVY9h4/tEynzkHtXgD6RwPq61OOPble9Vyy76b7V8xHU+qvpxWvFMokyZhmK5gtxmIBIJC8SK0UrakQEai9QeM2VOMTHiMK6BkIsHvoy3FzoQykNa3EeNSsU+bPrYK4QKVYFmIDZg3DL3gADqeIvW1h109ZqLNrY5XHvEluz5S2Mi4fHxGCZtEbjFL/wDG9yL/ALtzfrfSpXe7ejDmCaFJ4xiQmZI2F2LAZlGRhY3GmvWuRbe247yyIuV4Qbdm6hozk0MgtZlOYnvqQeFS2ExZxuGEzKRNhWFmJLdvEhDOtyLsVFzckn6RrDqbwmvStcNWr5ujv7hVwcYnmjjcZxk1vYMbGwva41t41KL5Sdnn+8pp1Vx7LrqK4VPCY2ZCblHdCb8cjWv6+PrrzvUYZ3jG16UtdlwG0Y8TisVLC4kQ/BwGF7aIwPEdR7q98PvTh8JiJVxEnZ5smTusRZUBOqg21fn1qq+TL9HOPGL7ZedRXlHb86HoP+WMfdXJjfzrU8dzi6aPKRs//Er9GT/bXy/lK2eP7yPUkp+xK4RcV8sa7fqVX6WLu/8A/TNn3sJyxNgAsUxJJNrABNTWPym0pDPljzAZQrF7C+pYkAE3tcAadTXGt29ntPiFVWK21Zhe6pYqzBhwN2UC/Nh0NdF3ZwMsUrxtGY4OzJuw7zuHCKxa7EHIhbQ/LF/CtztujjMamMXDa4ktY63voR84H76isFsuRZs5lJW5ucx7ykHuMo7pF/srZTeeNYx2iFkk7QBcyE93KL30y3LqPXevbBY2BY0e7BZAGCsL2Da6kHx41Scsd61qx05SeMt7l9HnHiRhps63KgWK380yML5R/Jepnam92HSNbs13ICFY3YF8wspKghSTbjUJM8MrO4dBYqq5gcpyrc3AB+U3H93Sov4JMrkiXCOjAZo1Egy63Frjj46H0Vbpb1ph1ZL30treUTAhgDNa4Yhsj5CFJDHMBbQqeNWRWBFxqDzrje2dy3uDEIhEt9SQmRGBDq/J+8QQwAOpGuldK2BtVPgsGaRSRFGCwN1YhQCVNtQSK3xt9XPlJPCbpWFN6zVlUNvdtQYfBySMSBeNLi9x2six3FtflVXYT05G3rGlb/lVjJ2PircVRXH8kiN91QmHkAAcHuyBWF/3lB4+g8+grh/FTvK26fqitqOsWPUsSFlgAayu18kl2zKgY5cia6EC4JHStbHhOdzGwZotQOIlW7AgML8QAb2PEE2terTvMtpsNKAWCmYMi2LlGUA5FJGa1zpcVXdm7Qy7QkeGQAMHbvxkq11DskiSFWGubmGBGhPPp6F3hGPUn3N+TbcZyBWBLqW1tZAFLHOToD3SLeu3Wh7fZkxrk3LLISC1w3zk5AjS3IegcKmMNmTFRqCyOJDGCtiVa5QWzcNdL8tDxr53uwqqBEI2aWwfNqCisTdix1csQ2nPUnWtlFlxG0xLKsdwY5hnWSJh5yO7DupcGxRe7YEHiK2MfiSIikbKZHbsl1sA7g3JFriy3a1r8LCq3HKGfCMhiLnJG/dVjmyxoVmiIVj5zrZuI4MRqMY2VvhqtkTMzwsEDOEbOFAGYjOqn1kXNidDQZSBIYcXEX72WNVAXvOpj7S+UXIVSFJJOUA3NzlFW3d8Rvhl07MdkUZQQuW4BZg2hs2hvwNyOtVyWTJLiVkZWaSKMAIhW+aJ07OKMHRUJXzzoI7t3hapbd6MLF3yAFjOc6EBUTvXJ08Odcn4nvI36aty4/DyzTdqGQtnPaLm7sl1sWQu1wdVIAHnesRYNa6Jdix1JJPoub2+69bINRjLI6pp0DyWt3MQNOMX/wCn41B7/wAt8e4PBQnvRTpUp5MHH5yOhg9GokNQe+xvtCc+KD2IB91c+P7lRrugi2ulfL195K+WrrTpevJpGrRYgZVzho7MRc5TrbxF1v6avMiWMjgXJCr7L21/mNc88l0/5xMnzogfoOPuY10HaJfIeyIDBwW4arz4jTTW/h41f02zn6tNX44owWJ81tL27M346tpyHsFa+FMiMGxGJQgggx2DcNQFyAAW9NqPhSkpxDSyuFDfF6nuEEhC7EaBm0IHyF8b6mx9rK0gXskFydVOZl4nvXA146i3Goky4XjN+/wtlZznK69vlJYzaSKpAiY3N8x80g63tbTpa/Kq/tzHTRpGF7KMStlvYjLpcXI1Nxy8KtEeHDgZgQOYvbX1eI61tNsuMjLlW3HhzHP/AJrWPTt2t1JJj6qG2BxORmSYynKCQUsrX+azNrx1v0qc2QwnhikljAZS2UaWV0bKctuuW49BrYOxyjWRjbNqGOgHRSfHw9db0MLk2VXy3A805OmmnjXVHJVwi4D0CvuvDBQFECs2Yjnb3V71ZR4Y7CLLE8b6q6spHgwIPuNckwO0mwsLwzAdrhD2bKSV7Rb2icNbzSCgvyuOtdiqr74bo/CSJosizoCt3/RyxnzopdDpYmxsbHqCRWPW6fPFbG6rkGLd5yWmLZ78RoV5jJbzcvK3jxub+MW1miC/CWYOGZVxcYHaKLd3tFHnhhmvccrEHjUvNhYwiyRsDGwGSxuQfmgnzh67jgRWljdlCVSrAMOViMwPhfn4VzY53Cr8dtZsI7SDEK8bJnEvbLZY7qwY3UWyG9u7pxqS3olV8005CjS3nWAuSirlIZuJsAddTVT2nsZo4wgLEZmLLcqCO6VLKTYkWI58rVoCBmCqWJVb5VuSq342F7C+nCuj60sZ8NJnA7fjV+znucjDs8Wi2cWN1LIL3sel/RzqVx0MkkkcydnKvxYEkQCoxRswzqukbcjaw04A1V22YxItY3/5rcVLbFwhiZhe+bTKAzZz0yjzz4EGo+rpfhtN5mJMrkEnmostge7BAvKIE2JHjxNyI7bW0xh8L2Kk9rOQ0g5JADdVt1kYZv4bdRWNtbXSC+Y58RbRDYiLp2ttFsL/ABY1va9gO9UHnZyWclmY3JJ1JrG7t3k2ww0k8NjA3hW4t71F4WC9qlVFhr/XTp41eZbba0unkx0bFX/9ufDg2tQu+BvjJmHmlyB6QAbemzA+urHuVhhBgjiZpDEJJbLLkDLkB0BBQg65gDbS/EiorfjAhZlePN2LoCuZJVJc+c15FGe4y6jkBwtWGM++5KTKbVW9YYV6lKwVro2vp5YfbMuGkDwtkexXNYHQ8dGBHKrNub5UZTiVixrZ1kYKsmVVKE6DNlAupNteI8RVQxcdREkdOfdW4bfottmKpubnjxOnrA++vuPBHKeyj0sb5VsPHUW1sdNa5MfK3ihBHGqR50QKZmBdmsLA5T3QbW43vUcvlExMpy4wriI7HR4kNrqQCFGUEBrHLcXtxFRcZfC3LKTw64doYXDxB58aFYqGCDVwTe9oVux1BF7W0qB2j5YoxZcHhpJnOgMl1ub8Qi5ma/TQ1zxt8UFsuz8HcAKGZZScqiwBAkte1fEm+2LIKxtHhwRYjDwpESOhkUZ7fzUl49pGVmeflep9+ZoV/PI0SViCII3zTAE3JkDkrGOimxNXLcfflMVMsKLIB2Mj5nKi7K6aBVLW0cnj6q4EF68feSeJJ5mrx5K8Vk2jh9dGZ0+nC5HviFX6eVtV6nT4x+gKUpXQ5iq9v9tQ4fZuJkXzuzKL/FIRGvve/qqw1zzy0bQyYWGP58+YjqIUZ/8AOY6ipnlxpNpyQyN2TlRoCtgyMF7ozRsCraAcRW/h97o7/HQut+LwPb1mCbMnqVkHhUKyca8J4a4rl3ds6e4uibewZH9qa3zZMPNG1v44e0W/javGbb2BX9bK/wDCz29rwgn2VSjh6wMPVftT9KrLit6cMP0cUr/xSKqj1qmY+wemozGb0TSAquWFCLFYrqSOjSG7keFwD0qPEFeix/8AL0mUnhedKTy8I47DStmGMeN/VX12fp9orewUPM1XdtaakbEEYAFuXsqX3de2JXQXIbKTaym1g30iov0JqNTjXpMzIVkTzlNxoPRa3jV/PZnlO3Ze9nYKX8k5cQoaIStZGZkVbORZsjK697NbiNRw0r32thpI5kMi2hGGdQsltb2ULcksLkxqLknjrobV1vKQroBLhkDhkJaN3iz5SOKhW1sBrmvpXxvD5Q2xUZiihjiD2zNq8lhcfpHAI0JGg5nXrXhfdz99+FfVwb24XNuelzbX0VlhWIUsLCvTMK0dMjRxi6Vorh7m1S0kd68JMPbUfZVLFoj5tnEcq1jB4VLGduHGtcw+mq7q2o1Ew3hWwsIHpr1jwx8a2I8HbjUzdRWomHJqc3Xn7LFwNwyywN6hMqn/AMXatQJasE2Itxs4Hpylh7wK2wmqx6neP1AKzWvgMT2kSP8APRW+kob762K63nlcc8s85lxccIIAjgzEngDK9z67Qr7a7HXI/KBudipcfJLHG7o6x2KhSBlQLltxGoPtquXhfDy5uNnHj3PpGvr8lX5p9I1Y03Gxw/USetBf7K+zuZjbf2eQ6fshf3rXNlPh1435VkbGH7v0z+FfJ2OOq/TqzNuZjP8ADy+qIfhWDuXi/wBhL9UP9tV18NOU91a/JQ6r9Osfk3+H6dWP/ozF/wCHl+q/AVg7mYr9hKP+0fwquvhPKe/+q2cFbp9MV9hLcCPpAmp4bn4r9jN9Uf8AbQ7o4n9hL9S34VP9G57/AOoMOR832j8a+xN1t7vxqYO6eIA/QS/VN+FfP/Tc/PDS/Uv+FR3TuIbS2tvd7ta+u1HHp4j8alTu1N+wlH/af8Kw27M37GT6lvwpq+xyiJbEdLe3+tFnPK3/AD11J/8ATU4/USfUtb7Kx+QJucL/AFLj7qn7kbiNMxvbue3+tfQYn5nt/rW+NgSfsm+qf8KfkCT9m31LfhTubnu0RH/D9IfjWey8V9v9a3Tu9IAPiz9U9Y/Ib/sz9W9Qnca4jPVPpD8az2LdU+l/WvVthuOKN9W1fP5Ff5jD+RvvqTcfPwVusf0v619fA3JGiHKynRhcjgQBz0J9lPyQR8k/Rasfk+3BSfHIb/bV5VMtad43CxOfZuFJ4iFVPpjuh/y1P1VvJpAybNiDXHelIuLHK0jEaes1aa6p4effJWCKUqUFqWpSgUpSgUpSoC1KUqRmsUpQLUtWaUGLUtWaUGLUpSgWpSlApSlAtSlKgBWaUqR//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jpeg;base64,/9j/4AAQSkZJRgABAQAAAQABAAD/2wCEAAkGBhAQEBQUDxAUFBAUFBQUFBAVFBQUEBQQFRUVFBQQFBQXHCYeGBkkGRUUHy8gJCcpLC0sFR4xNTAqNSYrLCkBCQoKDgwOGQ8PGiklHyQsKSwsKSwpLC0pLCwpLCwsLCksLCktLCkpLCwsLCkpLCksLC0sLCwpLSksKSwsKSwpLP/AABEIALMA8AMBIgACEQEDEQH/xAAbAAEAAgMBAQAAAAAAAAAAAAAAAQUCBAYDB//EAD8QAAEEAAQDBgQDBAkFAQAAAAEAAgMRBBIhMQVBUQYTImFxgTJCUpGhsdEjYpLhFCQzU3LBwvDxBxVDgqJj/8QAGQEBAAMBAQAAAAAAAAAAAAAAAAEDBAIF/8QAKREAAgIBBAEDBAIDAAAAAAAAAAECAxEEEiExQSIyUQUTYXFS8DORsf/aAAwDAQACEQMRAD8A+4IilAQiIgCIiAIiIAiIgCIiAIiIAiIgCIiAIiIAiIgCKVCAIiIAilQgCIiAlFCICUUIgJRQiAlFCICUUIgJRYogMkWNogJS1iiAm0CALGSQNGqAzJAWvLjWgE2ABu4mhXW1S4/i7y/u4W95KPluo2D6pHcvTc0q3HRhgD8VKXu0yivDnPKKIbn7nTdUSs+C1Q+TDjHaDGgn+jPEjB8zY6r+Lf1Fqji7ecQjNvMbhza4DX3aArsxTyAGzCzehRmPrdtbY5aleL+H4ZwcIow+X+8Pis/vuOm9bfyVO+XyWbYlvwTt/h56bL+xkPJxBYT5O/VdO1wIsGwefJfG+Kx4iJ1TBjL5AW09Kcav2ThHa/EYV1RvL2c4i0lnt9Ktjd/IrcPg+youX4L29w89NkBhk6O+A+jv1XTA3qNR1V6afRW1gyRQikglFCIAiIgCIiAIiICEREAtFCICUREAUKVCAKAhRzg0EnYCz6DdARLKGiyVSYnEvmeY4nUQP2km/dtO2n1nkD6kdavjfaA2MlGR7gyFh5k/Ma1ygWT5DQusBbcErMLE1mYue91XvJLO7eh109AB8tLLKe548F8Y7VnybeVsDBHAzNIbpt6uPOSRx1rayfIC9F5Hh4jJe895M7TMfP5I28m/ieZK3Ig2Jpc6s5oOI1JPKNvXU+51XuyENGeUiwCSSfCwc9fzKnGf70RnBVS8Pzaynw1/Zj/Wf8vxVPNxcuOTBxtc1pLXSHwwNrSgfmrUeEetaXazZsZtbcJvYJa+f0O7Y/xPkN6HiXFbk/o+Aa3MzwyS1+wh38AA+OQfSNuZConJd+CyKJxsMAy/0x5llJ8DDZdm593E2yDW+/neyqBwF73H9p3UepDMgknojYhpyt+6veFcCbHbiXOld8cztZHHzdyb+63QK0MbWAWaHIbLM5SfRbheTl29l46FtnefqL2Nv2at7B4qTCAZJJo2bZXkTx3ryux7EK2lxbaNHWuhq+Wqq5ZC/LlcABVH4m66nMBz3VbnOD4ZO2LOq4R2hbNQdQcdnNNxuPQHdp8j+KuFwRhLAHQjxjVw2D9TofPmDyXY8Ixomha8Hce9+fmvQ02o+56Zdma2vbyjcREW0oCIiAIiIAiIgIUKUQEKUARAEUqEARTSUgMaVD2m4w2MthJNvGYkbtaDQNc9fMbbhX9L4z2748508xYfEXdzGeh+HN7an2VVsmo8Flay+S3wLu9ldOHB0QzRwEG2lt/tXgVoXOaRVXTNnA2rPguIMjziHjYFkIN+Fh+KTX5nbeQbpdkL59DingRYeE13pERA/ugLea/wir6kLseI4+I5MLE6nvAaWi8zIABnynnYGUVrZ+FxCy9cl3Z0XC8Z3ru9PwC2wgir+qWup1AFXWtarObFDGSOi1OGiNSncTSij3Qrdrfm35Dqua4pxYtayHDmppSIoco+BrR45KHJjRtrrQAaV7cT4kMFh44cMLmk/ZwAm7fu6d51zAWXuOuv02p3cckYN3tFx10rzhMI7K6h387aPdMI0iZX/lcP4RZWXDuHxwsDWtAaP+SSTuTuSdSVrcC4WMPGLJLiS5z3fE97tXSOJ3J/AUOS22vzG9SOTf8AUeixuTtkW+1Gx3+m9N2BO58gOS9mRAbDWtzv91rNiN5n6u2HRoO9Xz81tjRbIQSKZPJLjQ/FVOLwoJ8BDXAAl3lloAgb2T66FWWIf4T6H8lpyHc6b3rzDaFKZpPhkRbRrQP1qstGsvSgLbfkrbspOWzTRa1pIOgzaEfcH7qrZffO13JNegDf8lvcDkIx1fVA77te06/xFY6lsuX7L581nXIiL2TCRalQiAlEtQgFoiIAiIgCIiAKVClAEtEQGEz6aT0BP2Fr4JjsKXzNzcs7z6gBt/dxX3uZttcOoI/BfJMRgP27q+g6f+4tZdQ2sF1XkouDRlmKfIdoowxv+KQ24/YD7qmixzpZZJnm87i1os6Mj0GvrmK6ibClolPUk/wtA/yXNYrhpiwxrdsYFdZDQH/0VTGXydtFl2d7REzOnlHeadywkjP3bXW591TrI53YaF0fAZP6ZiJMW6+7ru8PelQg+KSiTq9w6nRo1K4J+DexkeHYSHSFsQcOTT8bvYBxX1PhULI42taKaGjTowCmj7LPqp7UoryWVrPZYSHOco23dry5N9/yBXnisOxoaANXPYLNk/FmJ18gVjgyQLdu45j5CtB7CgomkzTMb9LXPPqfC3/X9lNaSiRJ5ZuiQl3oL++n6rDGYugQ0+Ia6a0PfmeS8oJLJPU0PQafqtbFhoJObxnxAHUHKNgPsrt3Bxg35MRUY52QPbmVhHGCNaFg1WtEuBoeVX91pZ/Hy6V6Czr91sROsaDf1qh4QCT7qd2RgkMBkJbtW5/eJP6Ld7Mx5sS51fDEBfm5xP5AKuw78zj5kCgNqG9+gC6PsxF4HyVo93h/wN8LT+BPus9Prvyiyx7a8F0iKLXsGIIiIAimkQEJSlEBFIpRAFClQgCIiAKVClAFyPFeGsOKbfhLmvbY2cdHNsezl1yrOO4AyMzMFvZ4mjma5fax7quyOUdReGcPxHhlMlbWoc4XfXXf3CoeJ8PtrR1mi05UDn/0hds5+dsjRtIywOjwMpFcjo1VmOwAcIS02e8afux6wSWHk0JnKx8O/rbCdmRud6PeQwH7Zl08knhI2vK0HpZDT+C0sXh8jtBqXNF89LP5lbMzgGA9Cy9tg4brzb5N2pGiC9JatHT1/wCFoQzeOZ55Gh6Mbt97W06ZrGOc7kCf9+arYo3CEA7kgu9Sczj91tkylG86Tu49daA23J2oe68ZZi7KaG433cfpAXhjpHU0BubW8tgEtoi/YkLOAndwqgQG2DvuSo3eBgyc94cAWgk14Qddbog0Nd/JZTY1zgMt0SBVUfhsOry1XjjZWULqhZsaGmtcWix5nZeAmJ1doSDls0AA0Cz+fsqrbtiO4wyyzYHZRGys73Njb1uqL78m2V3eEw4jjaxuzWgD2C5TshhC9xncKb8MI5180lef5BdfmW7QVOMN77f/AAz3zy8LwHFYZli5ygFeiZzYRFKgkhERAEREARLS0AUJai0BKKLRAZBFAKlAEXjiMZHGCXva0DUknYdT5KtxfaaNmjA553oD5T87frHXLqqp3Qh7mSk2Z8S4E2Q54zkl3v5XHbxD05rlXQva50b2lr2kOAPUGwQeh1F+atP+9TzjwkBu1sIrf42P69WuH86DtDLJAx0jX3ILNfKT9VH4SedUCvE1mrhL2GmpNdmHHWeEOsfE0+ZA/wBhaD8QAx1nQgg+hCrOE9sYsS4xSEMe4UGE0M1/Kef5razFhIcLIsHzHWlju3cSZpgzYg4l3jQx9nIRmY3dzhqLO2XmtyTFPedwxvRurv4jt7BUr6cRWh5EfF6LbhL+bh9q+9aK2Gqi1ycus3WANsN3O5vxetlYgtbZ1LjvzJr8F5DfU31rT+aMAHl5/wA0lqYpekKtnlI4l3i3AsM1rodetWnetLqdWWzdfMObR5f8dV4YvHNb1vXw3qfM1sPx9FVOmJNk6/70CUVStlvn0JzUVhH0rAdpGUANANAOVK3h4u12xXyKLHObzVphOM+a96NxhcT6kzEgr2a5cLguNu+pX+D40DurlNM4wdMpWKLsGSLG0QEqLSlBQgWlqFFqQTaWtabiEbCAXDMQSGj4nAb5Rz3H3VTie1bKHdDNnFMeTURkB1ic75Hac+aonqK4ds6UWy+tecuJY34nAGia+YgbkDcrl38WxU3wXECdDl8cUjd45G3UjD9TTz91h/23MP2jjr4g0Eu7uXm+KQ6gb6EEa+yxWfUYriCO1W/Jb4ntMwV3QzlwthvLG882B+wf5GvzVXNxTFzfB+zbqWnLVV8UUzTr6Oaf54Omjw0bnzvYNQXvqg47NcWa+I6bbla8/aVjWhz45mRkgZ3syiyQBYJzDUjksM9VdPz/AKO1BI8cMQZMkhcJm6tBNvy/MGyf+SPyO3NWDO7Zo1oGpNVoCd66LzxWEbKKfrrYIsFp5OaRqD5rUt8P9rb4/wC++Zo//Ro3/wAQ9wFS0n2TlmU/Hcri2LDSuddl+QsiJ2vPVu9gVzWPjx878krsrMpIfHEcjurJM9EEDYtH6LsoyCLaQQdiDYI9UfFaoniK6O0fCe0XZt8Tydd9Ct3hfbh7GhmMBcBoJh8dfvdfX7r6dxbgrJB4qr2C5LH9hGC3FrsvkLVtGq+4vt2Rb/R1jHKPXA8Uw8wuKZhv94NcPVp29laRMNavjHmXs/VcVNwHDBwLIqI+YnU+o2W/guFZzeUAdcv5LqWkh2m0dq5/B1MmMw7B4p8x+mIZv/o00fcrTxHFXvFQxkN60XP/AIth7LLDcLa3f+f6fZe5wreYvyJv81Eaq4vrJLlJlDKx41cxwvmQdfdeBkXQmJvyiiOhNrRxuEB1O/1VWvRwGnut1dq6ZRKDKvOs2vWBaQdd0C1IqLDDY0tV9gOKbarl41uwupdZwQfckU0sZJGtFuIAG5JAA9ytxWSpVFju2eEiNd4Hk/Tq31zfpa5jin/UHFPDhhI482oaC45ncg4OcAB6UuHNIH0NzgNzQWni+LQxh5e8eCs9aloOoLgNhWtrgZe0zS9wBmmY4NbM2QAjNtbQBQ38tvILadK2KVneEkfBHPermm/6vNe/keZ6HfBfrJ1vEUdximdBjO0tEtiZmeAHNaSAJY9CTE7YnXY+XW1TYvjE7yD3hY1xuGXKRTjvBOzajsD+Rq9iIMYAGtAAJIHQm7q9tzstHinHWxOYwNMkkhIYwFovKLJLnGgAvMlqbre2WqKRst4cCCHEhpp4YCT3U2uZ0TzsNdqrfqQveXDxkPzMBD6zitHcrI67Knj4hPNma1sTXNoPDcTcjL2DskZylY8G4fi4pHiWUPgOrWue58rHHcB5aLb67KqNflk5Pc452G+MufB8r9XPj8n83N/e3HPqrBspcLDtCNCNq6grPuwtF+BMZLoCG8zE7+ycf3foPpp5c1bwjk04ezIGj3iRuYucZIw+Z+t06RxO3UAbDZW8mGY4tLmNLm/CSAS3zHRa2H4kHbtc1w3BGl9A4aH2Uy8Qa3+ayWaquD5ZYotm61yh87R5qvibiJj+yjcR9RFM+5VrhuykjtZpK/db+pUxWqv/AMMML5Y9Me2UU2Iax9stl7tadHHrlIoH0VnhMHiJ9hkb9TtPsF0WD4BBFq1gLvqOp+5W+GL0Kfo7fq1E2/wuEVu7+KKnCcCjZq7xu+p2v2GwWeM4e1w1Cs6UFi9uuqFcdsFhFDbfZ874t2NaXFzRXlyKrTgu70IpfTZsOCqnHcGa7l7rLfpt/KLoWY7OHDCsXt/3ZV1jeDvZtt1paD8PW6wOvbw0XbslW4H/AHvv1WTWWNdet7Utk4c0NOfvSxGHdegrmCenVcuJKZQ4+Onfh61sftS1w1WvFof8v81oNYtdb9JTJckxtW1G1YMYvdoVhwfZMbiclXow+EvB1aT8J9P5Lge2eGxMZBe8vj2DyTzIrQaa7dOfp9DxELXtLXi2uFEKjsNJwuK8cTwRHI7mPoJ+oLZOOSs+WO4kWOL3OG5ADmg2OVki7/OvNenD8LNiCBDGwnM4l7iRFHlANFo3+LQDoei2+1nZV+EmzWTE7Rrt9OhvmNFVcHxr4ZDlJsXmbm8BbdkEdf0VDj4Bavnh73+j4iZgmeMrMTE14iDzYEUoJLfcURutMSzYSR0UwMkZJZJERfP4m1v/AMKzd2hdIyu7jYdxWrT1Ncjf5qgxWIkLs7rL8pdlvdwdozXY1rXT7LhLhqRP6OqwfEBGGiSQuheaimJ9R3Uh66aOO/rvdHDMeKcxrh0cAR+KpmzYRuEYM5eC1vexuaMrCQLaPc79QtrBYt0Lu7mcXNIuOXcuZ9MnRw68/W15V0VW/U0XR5LaDDtYKY0NHRoAH4LN5DRZNLSdxQONRAuPRoLj+C9WcCxc27RGDzefF9gsiusseKIOX58HeEvczCTiA5aefNV0+NDtBbj0Gv4Lo8J2HYNZpXPPQeFqvMHweGIeCNo861+67j9H1F73XzwvhD70Y+1HFcP7PYqY6ju2dT8Vei6fh3ZWGLVwzv8Aqdr9hsroBF7en+naejmMefllMrJSMWsA2CypEXoFYREQCkREBi5q83Rr2UEIDSlwgPJVuK4G110Fe0oLFxKuMuyU2jkZuBObstA8McHag7LuzGvJ+EaeSyT0uei1WfJ8q4thDdVz/IfzVd/Rj0X1HHdnWvNgKqm7L+S5VTisEOWThhCVkIyusk7OEcl4u4CRyXW0jJ9EIWnxDAsmYWP2OoI3a7k4HqFvLEtW4rOdjYJWuwmMALq8D/qbycL5r51xjgEmElcwx5m2KdlsOBseGthRs+YX1niPDRK0a5XtNseN2u/RfIe1x4viMS6KXMA05WiNp8TeThW99bVFiwskrk1MW+KGi+RoIN93eYgaU1xG5HX8lVv7Rlx/q8RcQKzEfs7118W513XS8B/6PTyU7EHIN/Gcz/4RoF9C4T/0+wcFWzvHDm/b2bsuFCUieEfKuD4LH4p+jHPAIpjRUV8s7jpp0C+ocJ7Dx5GnF2+TcsuowelDf3XURQtaKa0AdAKCzULSVbt0ll/kne+jxw+EjjFRsa0dAAF7Ii1JJdHAREUgIiIAiIgCIiAIiIAiIgIpRSyUICKSlKIDGlBas1FIDydADyXm7Bt6LZpQo2oGaIikAhKREAREQBERAEREAREQBERAEREAREQBERAEREAREQBQURAECIgChEQH/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5"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16016" y="3429000"/>
            <a:ext cx="4203636" cy="31352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768850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36712"/>
            <a:ext cx="8229600" cy="1066800"/>
          </a:xfrm>
        </p:spPr>
        <p:txBody>
          <a:bodyPr/>
          <a:lstStyle/>
          <a:p>
            <a:r>
              <a:rPr lang="en-US" b="1" dirty="0" smtClean="0"/>
              <a:t>How to Evaluate a REIT</a:t>
            </a:r>
            <a:endParaRPr lang="en-US" b="1" dirty="0"/>
          </a:p>
        </p:txBody>
      </p:sp>
      <p:sp>
        <p:nvSpPr>
          <p:cNvPr id="5" name="Content Placeholder 4"/>
          <p:cNvSpPr>
            <a:spLocks noGrp="1"/>
          </p:cNvSpPr>
          <p:nvPr>
            <p:ph sz="half" idx="1"/>
          </p:nvPr>
        </p:nvSpPr>
        <p:spPr/>
        <p:txBody>
          <a:bodyPr>
            <a:normAutofit/>
          </a:bodyPr>
          <a:lstStyle/>
          <a:p>
            <a:pPr>
              <a:buSzPct val="150000"/>
            </a:pPr>
            <a:r>
              <a:rPr lang="en-US" dirty="0" smtClean="0"/>
              <a:t>Strong net operating income, cash flow and sustainable income growth</a:t>
            </a:r>
          </a:p>
          <a:p>
            <a:endParaRPr lang="en-US" dirty="0" smtClean="0"/>
          </a:p>
          <a:p>
            <a:pPr>
              <a:buSzPct val="150000"/>
            </a:pPr>
            <a:endParaRPr lang="en-US" dirty="0" smtClean="0"/>
          </a:p>
          <a:p>
            <a:pPr>
              <a:buSzPct val="150000"/>
            </a:pPr>
            <a:r>
              <a:rPr lang="en-US" dirty="0" smtClean="0"/>
              <a:t>Limited debt </a:t>
            </a:r>
          </a:p>
          <a:p>
            <a:pPr lvl="1">
              <a:buSzPct val="70000"/>
            </a:pPr>
            <a:r>
              <a:rPr lang="en-US" dirty="0" smtClean="0">
                <a:solidFill>
                  <a:schemeClr val="tx1"/>
                </a:solidFill>
              </a:rPr>
              <a:t>Having debt of no more than 60% of market capitalization</a:t>
            </a:r>
          </a:p>
          <a:p>
            <a:pPr marL="342900" indent="-342900">
              <a:buSzPct val="70000"/>
            </a:pPr>
            <a:endParaRPr lang="en-US" dirty="0"/>
          </a:p>
        </p:txBody>
      </p:sp>
      <p:sp>
        <p:nvSpPr>
          <p:cNvPr id="6" name="Content Placeholder 5"/>
          <p:cNvSpPr>
            <a:spLocks noGrp="1"/>
          </p:cNvSpPr>
          <p:nvPr>
            <p:ph sz="half" idx="2"/>
          </p:nvPr>
        </p:nvSpPr>
        <p:spPr/>
        <p:txBody>
          <a:bodyPr>
            <a:normAutofit/>
          </a:bodyPr>
          <a:lstStyle/>
          <a:p>
            <a:pPr>
              <a:buSzPct val="150000"/>
            </a:pPr>
            <a:r>
              <a:rPr lang="en-US" dirty="0" smtClean="0"/>
              <a:t>Distributions in the range of 80% to 95% of distributable income</a:t>
            </a:r>
          </a:p>
          <a:p>
            <a:pPr lvl="1">
              <a:buSzPct val="70000"/>
            </a:pPr>
            <a:r>
              <a:rPr lang="en-US" dirty="0" smtClean="0">
                <a:solidFill>
                  <a:schemeClr val="tx1"/>
                </a:solidFill>
              </a:rPr>
              <a:t>FFO, AFFO &amp; FAD</a:t>
            </a:r>
          </a:p>
          <a:p>
            <a:endParaRPr lang="en-US" dirty="0" smtClean="0"/>
          </a:p>
          <a:p>
            <a:pPr>
              <a:buSzPct val="150000"/>
            </a:pPr>
            <a:r>
              <a:rPr lang="en-US" dirty="0" smtClean="0"/>
              <a:t>Cash distribution to </a:t>
            </a:r>
            <a:r>
              <a:rPr lang="en-US" dirty="0" err="1" smtClean="0"/>
              <a:t>unitholders</a:t>
            </a:r>
            <a:endParaRPr lang="en-US" dirty="0"/>
          </a:p>
          <a:p>
            <a:pPr lvl="1">
              <a:buSzPct val="70000"/>
            </a:pPr>
            <a:r>
              <a:rPr lang="en-US" dirty="0" smtClean="0">
                <a:solidFill>
                  <a:schemeClr val="tx1"/>
                </a:solidFill>
              </a:rPr>
              <a:t>FFO or AFFO payout ratio</a:t>
            </a:r>
          </a:p>
        </p:txBody>
      </p:sp>
      <p:graphicFrame>
        <p:nvGraphicFramePr>
          <p:cNvPr id="7" name="图示 6"/>
          <p:cNvGraphicFramePr/>
          <p:nvPr>
            <p:extLst>
              <p:ext uri="{D42A27DB-BD31-4B8C-83A1-F6EECF244321}">
                <p14:modId xmlns:p14="http://schemas.microsoft.com/office/powerpoint/2010/main" xmlns="" val="1825643518"/>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1334810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620688"/>
            <a:ext cx="8382000" cy="1069848"/>
          </a:xfrm>
        </p:spPr>
        <p:txBody>
          <a:bodyPr/>
          <a:lstStyle/>
          <a:p>
            <a:r>
              <a:rPr lang="en-US" b="1" dirty="0" smtClean="0"/>
              <a:t>Performance Measures</a:t>
            </a:r>
            <a:endParaRPr lang="en-US" b="1" dirty="0"/>
          </a:p>
        </p:txBody>
      </p:sp>
      <p:sp>
        <p:nvSpPr>
          <p:cNvPr id="6" name="Text Placeholder 5"/>
          <p:cNvSpPr>
            <a:spLocks noGrp="1"/>
          </p:cNvSpPr>
          <p:nvPr>
            <p:ph type="body" idx="1"/>
          </p:nvPr>
        </p:nvSpPr>
        <p:spPr/>
        <p:txBody>
          <a:bodyPr/>
          <a:lstStyle/>
          <a:p>
            <a:r>
              <a:rPr lang="en-US" dirty="0" smtClean="0"/>
              <a:t>Net Income</a:t>
            </a:r>
            <a:endParaRPr lang="en-US" dirty="0"/>
          </a:p>
        </p:txBody>
      </p:sp>
      <p:sp>
        <p:nvSpPr>
          <p:cNvPr id="7" name="Content Placeholder 6"/>
          <p:cNvSpPr>
            <a:spLocks noGrp="1"/>
          </p:cNvSpPr>
          <p:nvPr>
            <p:ph sz="half" idx="2"/>
          </p:nvPr>
        </p:nvSpPr>
        <p:spPr/>
        <p:txBody>
          <a:bodyPr/>
          <a:lstStyle/>
          <a:p>
            <a:r>
              <a:rPr lang="en-US" dirty="0"/>
              <a:t>GAAP Performance Measure</a:t>
            </a:r>
          </a:p>
          <a:p>
            <a:r>
              <a:rPr lang="en-US" dirty="0" smtClean="0"/>
              <a:t>Including depreciation based on historical costs</a:t>
            </a:r>
          </a:p>
          <a:p>
            <a:r>
              <a:rPr lang="en-US" dirty="0" smtClean="0"/>
              <a:t>Incorrectly assuming real estate assets value </a:t>
            </a:r>
            <a:r>
              <a:rPr lang="en-US" dirty="0" err="1" smtClean="0"/>
              <a:t>dimishes</a:t>
            </a:r>
            <a:r>
              <a:rPr lang="en-US" dirty="0" smtClean="0"/>
              <a:t> predictably over time</a:t>
            </a:r>
          </a:p>
          <a:p>
            <a:r>
              <a:rPr lang="en-US" dirty="0" smtClean="0"/>
              <a:t>Improved under IFRS</a:t>
            </a:r>
            <a:endParaRPr lang="en-US" dirty="0"/>
          </a:p>
        </p:txBody>
      </p:sp>
      <p:sp>
        <p:nvSpPr>
          <p:cNvPr id="8" name="Text Placeholder 7"/>
          <p:cNvSpPr>
            <a:spLocks noGrp="1"/>
          </p:cNvSpPr>
          <p:nvPr>
            <p:ph type="body" sz="quarter" idx="3"/>
          </p:nvPr>
        </p:nvSpPr>
        <p:spPr/>
        <p:txBody>
          <a:bodyPr>
            <a:normAutofit/>
          </a:bodyPr>
          <a:lstStyle/>
          <a:p>
            <a:r>
              <a:rPr lang="en-US" dirty="0" smtClean="0"/>
              <a:t>Funds from Operations (FFO)</a:t>
            </a:r>
            <a:endParaRPr lang="en-US" dirty="0"/>
          </a:p>
        </p:txBody>
      </p:sp>
      <p:sp>
        <p:nvSpPr>
          <p:cNvPr id="9" name="Content Placeholder 8"/>
          <p:cNvSpPr>
            <a:spLocks noGrp="1"/>
          </p:cNvSpPr>
          <p:nvPr>
            <p:ph sz="quarter" idx="4"/>
          </p:nvPr>
        </p:nvSpPr>
        <p:spPr/>
        <p:txBody>
          <a:bodyPr>
            <a:normAutofit/>
          </a:bodyPr>
          <a:lstStyle/>
          <a:p>
            <a:r>
              <a:rPr lang="en-US" dirty="0"/>
              <a:t>Non-GAAP Performance </a:t>
            </a:r>
            <a:r>
              <a:rPr lang="en-US" dirty="0" smtClean="0"/>
              <a:t>Measure</a:t>
            </a:r>
          </a:p>
          <a:p>
            <a:r>
              <a:rPr lang="en-US" dirty="0"/>
              <a:t>The cash remaining from net operating income after deduction of debt service and ground </a:t>
            </a:r>
            <a:r>
              <a:rPr lang="en-US" dirty="0" smtClean="0"/>
              <a:t>lease payments </a:t>
            </a:r>
          </a:p>
          <a:p>
            <a:r>
              <a:rPr lang="en-US" dirty="0" smtClean="0"/>
              <a:t>but </a:t>
            </a:r>
            <a:r>
              <a:rPr lang="en-US" dirty="0"/>
              <a:t>not capital expenditures or income </a:t>
            </a:r>
            <a:r>
              <a:rPr lang="en-US" dirty="0" smtClean="0"/>
              <a:t>taxes</a:t>
            </a:r>
          </a:p>
          <a:p>
            <a:endParaRPr lang="en-US" dirty="0"/>
          </a:p>
        </p:txBody>
      </p:sp>
      <p:graphicFrame>
        <p:nvGraphicFramePr>
          <p:cNvPr id="11" name="图示 6"/>
          <p:cNvGraphicFramePr/>
          <p:nvPr>
            <p:extLst>
              <p:ext uri="{D42A27DB-BD31-4B8C-83A1-F6EECF244321}">
                <p14:modId xmlns:p14="http://schemas.microsoft.com/office/powerpoint/2010/main" xmlns="" val="413310310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513167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960"/>
            <a:ext cx="8229600" cy="1066800"/>
          </a:xfrm>
        </p:spPr>
        <p:txBody>
          <a:bodyPr/>
          <a:lstStyle/>
          <a:p>
            <a:r>
              <a:rPr lang="en-CA" dirty="0" smtClean="0"/>
              <a:t>Common Types of Property</a:t>
            </a:r>
            <a:endParaRPr lang="en-CA" dirty="0"/>
          </a:p>
        </p:txBody>
      </p:sp>
      <p:sp>
        <p:nvSpPr>
          <p:cNvPr id="3" name="Content Placeholder 2"/>
          <p:cNvSpPr>
            <a:spLocks noGrp="1"/>
          </p:cNvSpPr>
          <p:nvPr>
            <p:ph idx="1"/>
          </p:nvPr>
        </p:nvSpPr>
        <p:spPr>
          <a:xfrm>
            <a:off x="457200" y="1063277"/>
            <a:ext cx="4474840" cy="4525963"/>
          </a:xfrm>
        </p:spPr>
        <p:txBody>
          <a:bodyPr/>
          <a:lstStyle/>
          <a:p>
            <a:r>
              <a:rPr lang="en-CA" dirty="0" smtClean="0"/>
              <a:t>Nursing &amp; Retirement</a:t>
            </a:r>
          </a:p>
          <a:p>
            <a:r>
              <a:rPr lang="en-CA" dirty="0" smtClean="0"/>
              <a:t>Apartment</a:t>
            </a:r>
          </a:p>
          <a:p>
            <a:r>
              <a:rPr lang="en-CA" dirty="0" smtClean="0"/>
              <a:t>Office &amp; Industrial</a:t>
            </a:r>
          </a:p>
          <a:p>
            <a:r>
              <a:rPr lang="en-CA" dirty="0" smtClean="0"/>
              <a:t>Retail </a:t>
            </a:r>
          </a:p>
          <a:p>
            <a:r>
              <a:rPr lang="en-CA" dirty="0" smtClean="0"/>
              <a:t>Hotels </a:t>
            </a:r>
            <a:endParaRPr lang="en-CA" dirty="0"/>
          </a:p>
        </p:txBody>
      </p:sp>
      <p:pic>
        <p:nvPicPr>
          <p:cNvPr id="1026" name="Picture 2" descr="C:\Users\MATTHEW_ACER\Desktop\Canadian REIT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57835" y="2564904"/>
            <a:ext cx="5786165" cy="3052447"/>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图示 4"/>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0327683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48680"/>
            <a:ext cx="8229600" cy="1066800"/>
          </a:xfrm>
        </p:spPr>
        <p:txBody>
          <a:bodyPr>
            <a:normAutofit/>
          </a:bodyPr>
          <a:lstStyle/>
          <a:p>
            <a:r>
              <a:rPr lang="en-US" b="1" dirty="0" smtClean="0"/>
              <a:t>Performance Measures</a:t>
            </a:r>
            <a:endParaRPr lang="en-US" b="1" dirty="0"/>
          </a:p>
        </p:txBody>
      </p:sp>
      <p:sp>
        <p:nvSpPr>
          <p:cNvPr id="8" name="Content Placeholder 7"/>
          <p:cNvSpPr>
            <a:spLocks noGrp="1"/>
          </p:cNvSpPr>
          <p:nvPr>
            <p:ph idx="1"/>
          </p:nvPr>
        </p:nvSpPr>
        <p:spPr>
          <a:xfrm>
            <a:off x="457200" y="1700808"/>
            <a:ext cx="8229600" cy="4325112"/>
          </a:xfrm>
        </p:spPr>
        <p:txBody>
          <a:bodyPr/>
          <a:lstStyle/>
          <a:p>
            <a:r>
              <a:rPr lang="en-US" dirty="0" smtClean="0"/>
              <a:t>Adjusted Funds from Operations (AFFO) is a more precise measure of REIT operating result with true residual cash flows</a:t>
            </a:r>
          </a:p>
          <a:p>
            <a:endParaRPr lang="en-US" dirty="0" smtClean="0"/>
          </a:p>
          <a:p>
            <a:r>
              <a:rPr lang="en-US" dirty="0" smtClean="0"/>
              <a:t>AFFO is defined in Canada</a:t>
            </a:r>
            <a:r>
              <a:rPr lang="en-US" dirty="0"/>
              <a:t> </a:t>
            </a:r>
            <a:r>
              <a:rPr lang="en-US" dirty="0" smtClean="0"/>
              <a:t>as FFO less ongoing capital expenditures, tenant improvements and other adjustments</a:t>
            </a:r>
          </a:p>
          <a:p>
            <a:endParaRPr lang="en-US" dirty="0" smtClean="0"/>
          </a:p>
          <a:p>
            <a:endParaRPr lang="en-US" dirty="0"/>
          </a:p>
        </p:txBody>
      </p:sp>
      <p:graphicFrame>
        <p:nvGraphicFramePr>
          <p:cNvPr id="5" name="图示 6"/>
          <p:cNvGraphicFramePr/>
          <p:nvPr>
            <p:extLst>
              <p:ext uri="{D42A27DB-BD31-4B8C-83A1-F6EECF244321}">
                <p14:modId xmlns:p14="http://schemas.microsoft.com/office/powerpoint/2010/main" xmlns="" val="413310310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1717351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1066800"/>
          </a:xfrm>
        </p:spPr>
        <p:txBody>
          <a:bodyPr>
            <a:normAutofit/>
          </a:bodyPr>
          <a:lstStyle/>
          <a:p>
            <a:r>
              <a:rPr lang="en-US" b="1" dirty="0" smtClean="0"/>
              <a:t>Performance Measures</a:t>
            </a:r>
            <a:endParaRPr lang="en-US" b="1" dirty="0"/>
          </a:p>
        </p:txBody>
      </p:sp>
      <p:sp>
        <p:nvSpPr>
          <p:cNvPr id="3" name="Content Placeholder 2"/>
          <p:cNvSpPr>
            <a:spLocks noGrp="1"/>
          </p:cNvSpPr>
          <p:nvPr>
            <p:ph idx="1"/>
          </p:nvPr>
        </p:nvSpPr>
        <p:spPr>
          <a:xfrm>
            <a:off x="457200" y="1700808"/>
            <a:ext cx="8229600" cy="4325112"/>
          </a:xfrm>
        </p:spPr>
        <p:txBody>
          <a:bodyPr/>
          <a:lstStyle/>
          <a:p>
            <a:r>
              <a:rPr lang="en-US" dirty="0" smtClean="0"/>
              <a:t>Funds Available for Distribution (FAD), the ability of a REIT to generate a consistent dividend </a:t>
            </a:r>
            <a:endParaRPr lang="en-US" dirty="0"/>
          </a:p>
          <a:p>
            <a:endParaRPr lang="en-US" dirty="0" smtClean="0"/>
          </a:p>
          <a:p>
            <a:r>
              <a:rPr lang="en-US" dirty="0" smtClean="0"/>
              <a:t>Useful in analyzing the portion of cash flow available for distribution to shareholders</a:t>
            </a:r>
          </a:p>
          <a:p>
            <a:endParaRPr lang="en-US" dirty="0" smtClean="0"/>
          </a:p>
          <a:p>
            <a:endParaRPr lang="en-US" dirty="0" smtClean="0"/>
          </a:p>
          <a:p>
            <a:endParaRPr lang="en-US" dirty="0"/>
          </a:p>
        </p:txBody>
      </p:sp>
      <p:graphicFrame>
        <p:nvGraphicFramePr>
          <p:cNvPr id="5" name="图示 6"/>
          <p:cNvGraphicFramePr/>
          <p:nvPr>
            <p:extLst>
              <p:ext uri="{D42A27DB-BD31-4B8C-83A1-F6EECF244321}">
                <p14:modId xmlns:p14="http://schemas.microsoft.com/office/powerpoint/2010/main" xmlns="" val="413310310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8476664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1066800"/>
          </a:xfrm>
        </p:spPr>
        <p:txBody>
          <a:bodyPr/>
          <a:lstStyle/>
          <a:p>
            <a:r>
              <a:rPr lang="en-US" b="1" dirty="0" smtClean="0"/>
              <a:t>REIT Valuation—Net Income</a:t>
            </a:r>
            <a:endParaRPr lang="en-US" b="1"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412776"/>
            <a:ext cx="7433320" cy="4168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图示 6"/>
          <p:cNvGraphicFramePr/>
          <p:nvPr>
            <p:extLst>
              <p:ext uri="{D42A27DB-BD31-4B8C-83A1-F6EECF244321}">
                <p14:modId xmlns:p14="http://schemas.microsoft.com/office/powerpoint/2010/main" xmlns="" val="413310310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1879869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20688"/>
            <a:ext cx="8229600" cy="1066800"/>
          </a:xfrm>
        </p:spPr>
        <p:txBody>
          <a:bodyPr>
            <a:normAutofit/>
          </a:bodyPr>
          <a:lstStyle/>
          <a:p>
            <a:r>
              <a:rPr lang="en-US" b="1" dirty="0" smtClean="0"/>
              <a:t>REIT Valuation—FFO </a:t>
            </a:r>
            <a:endParaRPr lang="en-US" b="1"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1412776"/>
            <a:ext cx="6969968" cy="3848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2425953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066800"/>
          </a:xfrm>
        </p:spPr>
        <p:txBody>
          <a:bodyPr/>
          <a:lstStyle/>
          <a:p>
            <a:r>
              <a:rPr lang="en-US" b="1" dirty="0" smtClean="0"/>
              <a:t>REIT Valuation: AFFO	</a:t>
            </a:r>
            <a:endParaRPr lang="en-US" b="1"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1340768"/>
            <a:ext cx="6974160" cy="42420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图示 6"/>
          <p:cNvGraphicFramePr/>
          <p:nvPr>
            <p:extLst>
              <p:ext uri="{D42A27DB-BD31-4B8C-83A1-F6EECF244321}">
                <p14:modId xmlns:p14="http://schemas.microsoft.com/office/powerpoint/2010/main" xmlns="" val="413310310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2930673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1066800"/>
          </a:xfrm>
        </p:spPr>
        <p:txBody>
          <a:bodyPr/>
          <a:lstStyle/>
          <a:p>
            <a:r>
              <a:rPr lang="en-US" b="1" dirty="0"/>
              <a:t>REIT Valuation: FAD</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1340768"/>
            <a:ext cx="7402840" cy="40324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图示 6"/>
          <p:cNvGraphicFramePr/>
          <p:nvPr>
            <p:extLst>
              <p:ext uri="{D42A27DB-BD31-4B8C-83A1-F6EECF244321}">
                <p14:modId xmlns:p14="http://schemas.microsoft.com/office/powerpoint/2010/main" xmlns="" val="413310310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6926815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48680"/>
            <a:ext cx="8229600" cy="1066800"/>
          </a:xfrm>
        </p:spPr>
        <p:txBody>
          <a:bodyPr/>
          <a:lstStyle/>
          <a:p>
            <a:r>
              <a:rPr lang="en-US" b="1" dirty="0" smtClean="0"/>
              <a:t>REIT Valuation: Payout Ratios</a:t>
            </a:r>
            <a:endParaRPr lang="en-US" b="1" dirty="0"/>
          </a:p>
        </p:txBody>
      </p:sp>
      <p:sp>
        <p:nvSpPr>
          <p:cNvPr id="3" name="Content Placeholder 2"/>
          <p:cNvSpPr>
            <a:spLocks noGrp="1"/>
          </p:cNvSpPr>
          <p:nvPr>
            <p:ph idx="1"/>
          </p:nvPr>
        </p:nvSpPr>
        <p:spPr>
          <a:xfrm>
            <a:off x="467544" y="1412776"/>
            <a:ext cx="8229600" cy="4325112"/>
          </a:xfrm>
        </p:spPr>
        <p:txBody>
          <a:bodyPr/>
          <a:lstStyle/>
          <a:p>
            <a:r>
              <a:rPr lang="en-US" dirty="0" smtClean="0"/>
              <a:t>FFO Payout Ratio</a:t>
            </a:r>
          </a:p>
          <a:p>
            <a:endParaRPr lang="en-US" dirty="0"/>
          </a:p>
          <a:p>
            <a:endParaRPr lang="en-US" dirty="0" smtClean="0"/>
          </a:p>
          <a:p>
            <a:endParaRPr lang="en-US" dirty="0" smtClean="0"/>
          </a:p>
          <a:p>
            <a:r>
              <a:rPr lang="en-US" dirty="0" smtClean="0"/>
              <a:t>AFFO Payout Ratio</a:t>
            </a:r>
          </a:p>
          <a:p>
            <a:endParaRPr lang="en-US"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060848"/>
            <a:ext cx="9144000" cy="1096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789040"/>
            <a:ext cx="9144000" cy="1096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7" name="图示 6"/>
          <p:cNvGraphicFramePr/>
          <p:nvPr>
            <p:extLst>
              <p:ext uri="{D42A27DB-BD31-4B8C-83A1-F6EECF244321}">
                <p14:modId xmlns:p14="http://schemas.microsoft.com/office/powerpoint/2010/main" xmlns="" val="413310310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4196371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066800"/>
          </a:xfrm>
        </p:spPr>
        <p:txBody>
          <a:bodyPr/>
          <a:lstStyle/>
          <a:p>
            <a:r>
              <a:rPr lang="en-US" dirty="0" smtClean="0"/>
              <a:t>REIT Valuation: Leverage Ratios</a:t>
            </a:r>
            <a:endParaRPr lang="en-US" dirty="0"/>
          </a:p>
        </p:txBody>
      </p:sp>
      <p:sp>
        <p:nvSpPr>
          <p:cNvPr id="3" name="Content Placeholder 2"/>
          <p:cNvSpPr>
            <a:spLocks noGrp="1"/>
          </p:cNvSpPr>
          <p:nvPr>
            <p:ph idx="1"/>
          </p:nvPr>
        </p:nvSpPr>
        <p:spPr>
          <a:xfrm>
            <a:off x="467544" y="1556792"/>
            <a:ext cx="8229600" cy="4325112"/>
          </a:xfrm>
        </p:spPr>
        <p:txBody>
          <a:bodyPr/>
          <a:lstStyle/>
          <a:p>
            <a:r>
              <a:rPr lang="en-US" dirty="0" smtClean="0"/>
              <a:t>Indicate how much consolidated balance sheet capitalization is related to long term obligations</a:t>
            </a:r>
          </a:p>
          <a:p>
            <a:endParaRPr lang="en-US" dirty="0"/>
          </a:p>
        </p:txBody>
      </p:sp>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2636912"/>
            <a:ext cx="8316416" cy="22653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6" name="图示 6"/>
          <p:cNvGraphicFramePr/>
          <p:nvPr>
            <p:extLst>
              <p:ext uri="{D42A27DB-BD31-4B8C-83A1-F6EECF244321}">
                <p14:modId xmlns:p14="http://schemas.microsoft.com/office/powerpoint/2010/main" xmlns="" val="413310310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6638765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REIT Valuation: Coverage Ratios</a:t>
            </a:r>
            <a:endParaRPr lang="en-US" b="1" dirty="0"/>
          </a:p>
        </p:txBody>
      </p:sp>
      <p:sp>
        <p:nvSpPr>
          <p:cNvPr id="3" name="Content Placeholder 2"/>
          <p:cNvSpPr>
            <a:spLocks noGrp="1"/>
          </p:cNvSpPr>
          <p:nvPr>
            <p:ph idx="1"/>
          </p:nvPr>
        </p:nvSpPr>
        <p:spPr/>
        <p:txBody>
          <a:bodyPr/>
          <a:lstStyle/>
          <a:p>
            <a:r>
              <a:rPr lang="en-US" dirty="0" smtClean="0"/>
              <a:t>Indicate a REIT’s ability to service interest and fixed charges </a:t>
            </a:r>
            <a:endParaRPr lang="en-US" dirty="0"/>
          </a:p>
        </p:txBody>
      </p:sp>
      <p:pic>
        <p:nvPicPr>
          <p:cNvPr id="4103"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328988"/>
            <a:ext cx="9144000" cy="1547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6" name="图示 6"/>
          <p:cNvGraphicFramePr/>
          <p:nvPr>
            <p:extLst>
              <p:ext uri="{D42A27DB-BD31-4B8C-83A1-F6EECF244321}">
                <p14:modId xmlns:p14="http://schemas.microsoft.com/office/powerpoint/2010/main" xmlns="" val="4133103102"/>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2995810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056" y="2320121"/>
            <a:ext cx="3029781" cy="2335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090" y="4655456"/>
            <a:ext cx="3007816"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091" y="0"/>
            <a:ext cx="3007817"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descr="http://s3.amazonaws.com/webserver_photos_prod/rv/cbeab96958c3482d3be660089c644f8c.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11960" y="2492896"/>
            <a:ext cx="4142277" cy="15409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37369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Return by Asset Class (Can. REITs)</a:t>
            </a:r>
            <a:endParaRPr lang="en-CA" dirty="0"/>
          </a:p>
        </p:txBody>
      </p:sp>
      <p:pic>
        <p:nvPicPr>
          <p:cNvPr id="12290" name="Picture 2"/>
          <p:cNvPicPr>
            <a:picLocks noChangeAspect="1" noChangeArrowheads="1"/>
          </p:cNvPicPr>
          <p:nvPr/>
        </p:nvPicPr>
        <p:blipFill>
          <a:blip r:embed="rId3" cstate="print"/>
          <a:srcRect/>
          <a:stretch>
            <a:fillRect/>
          </a:stretch>
        </p:blipFill>
        <p:spPr bwMode="auto">
          <a:xfrm>
            <a:off x="263699" y="2276872"/>
            <a:ext cx="8880301" cy="3312368"/>
          </a:xfrm>
          <a:prstGeom prst="rect">
            <a:avLst/>
          </a:prstGeom>
          <a:noFill/>
          <a:ln w="9525">
            <a:noFill/>
            <a:miter lim="800000"/>
            <a:headEnd/>
            <a:tailEnd/>
          </a:ln>
        </p:spPr>
      </p:pic>
      <p:graphicFrame>
        <p:nvGraphicFramePr>
          <p:cNvPr id="4" name="图示 4"/>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6805468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066800"/>
          </a:xfrm>
        </p:spPr>
        <p:txBody>
          <a:bodyPr>
            <a:normAutofit/>
          </a:bodyPr>
          <a:lstStyle/>
          <a:p>
            <a:r>
              <a:rPr lang="en-CA" dirty="0" smtClean="0"/>
              <a:t>Calloway REIT</a:t>
            </a:r>
            <a:endParaRPr lang="en-CA" dirty="0"/>
          </a:p>
        </p:txBody>
      </p:sp>
      <p:sp>
        <p:nvSpPr>
          <p:cNvPr id="3" name="Content Placeholder 2"/>
          <p:cNvSpPr>
            <a:spLocks noGrp="1"/>
          </p:cNvSpPr>
          <p:nvPr>
            <p:ph idx="1"/>
          </p:nvPr>
        </p:nvSpPr>
        <p:spPr>
          <a:xfrm>
            <a:off x="251520" y="1556792"/>
            <a:ext cx="8229600" cy="4325112"/>
          </a:xfrm>
        </p:spPr>
        <p:txBody>
          <a:bodyPr>
            <a:normAutofit lnSpcReduction="10000"/>
          </a:bodyPr>
          <a:lstStyle/>
          <a:p>
            <a:r>
              <a:rPr lang="en-CA" dirty="0" smtClean="0"/>
              <a:t>TSX: CWT.UN (CWT.DB.A/CWT.DB.B for convertible debentures at 6.65%/5.75%)</a:t>
            </a:r>
          </a:p>
          <a:p>
            <a:r>
              <a:rPr lang="en-CA" dirty="0" smtClean="0"/>
              <a:t>Province of Alberta</a:t>
            </a:r>
          </a:p>
          <a:p>
            <a:r>
              <a:rPr lang="en-CA" dirty="0" smtClean="0"/>
              <a:t>Market Cap: $3.68B</a:t>
            </a:r>
          </a:p>
          <a:p>
            <a:r>
              <a:rPr lang="en-CA" dirty="0" smtClean="0"/>
              <a:t>Retail focused: 127 shopping centers</a:t>
            </a:r>
          </a:p>
          <a:p>
            <a:r>
              <a:rPr lang="en-CA" dirty="0" smtClean="0"/>
              <a:t>1 industrial, 1 office</a:t>
            </a:r>
          </a:p>
          <a:p>
            <a:r>
              <a:rPr lang="en-CA" dirty="0" smtClean="0"/>
              <a:t>25.5 million square feet</a:t>
            </a:r>
          </a:p>
          <a:p>
            <a:r>
              <a:rPr lang="en-CA" dirty="0" smtClean="0"/>
              <a:t>Wal-Mart JV (10yr right 2007-2017 to use </a:t>
            </a:r>
            <a:r>
              <a:rPr lang="en-CA" dirty="0" err="1" smtClean="0"/>
              <a:t>SuperCentres</a:t>
            </a:r>
            <a:r>
              <a:rPr lang="en-CA" dirty="0" smtClean="0"/>
              <a:t> brand</a:t>
            </a:r>
          </a:p>
          <a:p>
            <a:r>
              <a:rPr lang="en-CA" dirty="0" smtClean="0"/>
              <a:t>99% occupancy level</a:t>
            </a:r>
          </a:p>
          <a:p>
            <a:endParaRPr lang="en-CA" dirty="0" smtClean="0"/>
          </a:p>
        </p:txBody>
      </p:sp>
      <p:pic>
        <p:nvPicPr>
          <p:cNvPr id="1026" name="Picture 2" descr="C:\Users\MATTHEW_ACER\Desktop\calloway_pic.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46043" y="620688"/>
            <a:ext cx="2497957" cy="52841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图示 4"/>
          <p:cNvGraphicFramePr/>
          <p:nvPr>
            <p:extLst>
              <p:ext uri="{D42A27DB-BD31-4B8C-83A1-F6EECF244321}">
                <p14:modId xmlns:p14="http://schemas.microsoft.com/office/powerpoint/2010/main" xmlns="" val="3303985234"/>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0421798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056" y="2320121"/>
            <a:ext cx="3029781" cy="2335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090" y="4655456"/>
            <a:ext cx="3007816"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091" y="0"/>
            <a:ext cx="3007817"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descr="http://s3.amazonaws.com/webserver_photos_prod/rv/cbeab96958c3482d3be660089c644f8c.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11960" y="2492896"/>
            <a:ext cx="4142277" cy="154092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3471192" y="4293096"/>
            <a:ext cx="8229600" cy="1143000"/>
          </a:xfrm>
        </p:spPr>
        <p:txBody>
          <a:bodyPr/>
          <a:lstStyle/>
          <a:p>
            <a:r>
              <a:rPr lang="en-CA" dirty="0" smtClean="0"/>
              <a:t>Stock Movement</a:t>
            </a:r>
            <a:endParaRPr lang="en-CA" dirty="0"/>
          </a:p>
        </p:txBody>
      </p:sp>
    </p:spTree>
    <p:extLst>
      <p:ext uri="{BB962C8B-B14F-4D97-AF65-F5344CB8AC3E}">
        <p14:creationId xmlns:p14="http://schemas.microsoft.com/office/powerpoint/2010/main" xmlns="" val="2784220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8229600" cy="1066800"/>
          </a:xfrm>
        </p:spPr>
        <p:txBody>
          <a:bodyPr/>
          <a:lstStyle/>
          <a:p>
            <a:r>
              <a:rPr lang="en-CA" dirty="0" smtClean="0"/>
              <a:t>Max Chart</a:t>
            </a:r>
            <a:endParaRPr lang="en-CA" dirty="0"/>
          </a:p>
        </p:txBody>
      </p:sp>
      <p:pic>
        <p:nvPicPr>
          <p:cNvPr id="5" name="Picture 2" descr="C:\Users\MATTHEW_ACER\Desktop\calloway_max.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79512" y="1412776"/>
            <a:ext cx="8181432" cy="432435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1794753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8229600" cy="1066800"/>
          </a:xfrm>
        </p:spPr>
        <p:txBody>
          <a:bodyPr/>
          <a:lstStyle/>
          <a:p>
            <a:r>
              <a:rPr lang="en-CA" dirty="0" smtClean="0"/>
              <a:t>5 Year Chart</a:t>
            </a:r>
            <a:endParaRPr lang="en-CA" dirty="0"/>
          </a:p>
        </p:txBody>
      </p:sp>
      <p:pic>
        <p:nvPicPr>
          <p:cNvPr id="1026" name="Picture 2" descr="C:\Users\MATTHEW_ACER\Desktop\REIT Project\Calloway Pics\calloway_5yr.PN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1751086"/>
            <a:ext cx="8229600" cy="4224191"/>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5781500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1066800"/>
          </a:xfrm>
        </p:spPr>
        <p:txBody>
          <a:bodyPr/>
          <a:lstStyle/>
          <a:p>
            <a:r>
              <a:rPr lang="en-CA" dirty="0" smtClean="0"/>
              <a:t>1 Year Chart (MA=10 &amp; 100)</a:t>
            </a:r>
            <a:endParaRPr lang="en-CA" dirty="0"/>
          </a:p>
        </p:txBody>
      </p:sp>
      <p:pic>
        <p:nvPicPr>
          <p:cNvPr id="2050" name="Picture 2" descr="C:\Users\MATTHEW_ACER\Desktop\calloway_1yr10-100MA.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467544" y="1556792"/>
            <a:ext cx="8229600" cy="4051625"/>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9164710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8229600" cy="1066800"/>
          </a:xfrm>
        </p:spPr>
        <p:txBody>
          <a:bodyPr/>
          <a:lstStyle/>
          <a:p>
            <a:r>
              <a:rPr lang="en-CA" dirty="0" smtClean="0"/>
              <a:t>1 Year Chart (MA=20 &amp; 200)</a:t>
            </a:r>
            <a:endParaRPr lang="en-CA" dirty="0"/>
          </a:p>
        </p:txBody>
      </p:sp>
      <p:pic>
        <p:nvPicPr>
          <p:cNvPr id="3074" name="Picture 2" descr="C:\Users\MATTHEW_ACER\Desktop\calloway_1yr20-200MA.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467544" y="1556792"/>
            <a:ext cx="8229600" cy="416122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7273203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1066800"/>
          </a:xfrm>
        </p:spPr>
        <p:txBody>
          <a:bodyPr/>
          <a:lstStyle/>
          <a:p>
            <a:r>
              <a:rPr lang="en-CA" dirty="0" smtClean="0"/>
              <a:t>1 Year vs. S&amp;P TSX</a:t>
            </a:r>
            <a:endParaRPr lang="en-CA" dirty="0"/>
          </a:p>
        </p:txBody>
      </p:sp>
      <p:pic>
        <p:nvPicPr>
          <p:cNvPr id="4098" name="Picture 2" descr="C:\Users\MATTHEW_ACER\Desktop\calloway_1yrvsTSX.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323528" y="1412776"/>
            <a:ext cx="8229600" cy="4232606"/>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0864364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1066800"/>
          </a:xfrm>
        </p:spPr>
        <p:txBody>
          <a:bodyPr>
            <a:normAutofit fontScale="90000"/>
          </a:bodyPr>
          <a:lstStyle/>
          <a:p>
            <a:r>
              <a:rPr lang="en-CA" dirty="0" smtClean="0"/>
              <a:t>1 Year vs. S&amp;P TSX Capped REIT Index</a:t>
            </a:r>
            <a:endParaRPr lang="en-CA" dirty="0"/>
          </a:p>
        </p:txBody>
      </p:sp>
      <p:pic>
        <p:nvPicPr>
          <p:cNvPr id="5122" name="Picture 2" descr="C:\Users\MATTHEW_ACER\Desktop\calloway_1yrvsREITIndex.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457200" y="1556792"/>
            <a:ext cx="8229600" cy="4068567"/>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5208151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056" y="2320121"/>
            <a:ext cx="3029781" cy="2335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090" y="4655456"/>
            <a:ext cx="3007816"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091" y="0"/>
            <a:ext cx="3007817"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descr="http://s3.amazonaws.com/webserver_photos_prod/rv/cbeab96958c3482d3be660089c644f8c.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11960" y="2492896"/>
            <a:ext cx="4142277" cy="154092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2168298" y="4365104"/>
            <a:ext cx="8229600" cy="1143000"/>
          </a:xfrm>
        </p:spPr>
        <p:txBody>
          <a:bodyPr>
            <a:normAutofit fontScale="90000"/>
          </a:bodyPr>
          <a:lstStyle/>
          <a:p>
            <a:pPr algn="ctr"/>
            <a:r>
              <a:rPr lang="en-CA" dirty="0" smtClean="0"/>
              <a:t>Operations:</a:t>
            </a:r>
            <a:br>
              <a:rPr lang="en-CA" dirty="0" smtClean="0"/>
            </a:br>
            <a:r>
              <a:rPr lang="en-CA" dirty="0" smtClean="0"/>
              <a:t>Properties &amp; Tenants</a:t>
            </a:r>
            <a:endParaRPr lang="en-CA" dirty="0"/>
          </a:p>
        </p:txBody>
      </p:sp>
    </p:spTree>
    <p:extLst>
      <p:ext uri="{BB962C8B-B14F-4D97-AF65-F5344CB8AC3E}">
        <p14:creationId xmlns:p14="http://schemas.microsoft.com/office/powerpoint/2010/main" xmlns="" val="18989285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Properties</a:t>
            </a:r>
            <a:endParaRPr lang="en-CA" dirty="0"/>
          </a:p>
        </p:txBody>
      </p:sp>
      <p:pic>
        <p:nvPicPr>
          <p:cNvPr id="11266" name="Picture 2" descr="C:\Users\MATTHEW_ACER\Desktop\REIT Project\Calloway Pics\laval.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1257" y="1052736"/>
            <a:ext cx="8424936" cy="491925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6043" y="548680"/>
            <a:ext cx="2497957" cy="52841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2504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066800"/>
          </a:xfrm>
        </p:spPr>
        <p:txBody>
          <a:bodyPr>
            <a:normAutofit/>
          </a:bodyPr>
          <a:lstStyle/>
          <a:p>
            <a:r>
              <a:rPr lang="en-CA" sz="3200" dirty="0" smtClean="0"/>
              <a:t>Canadian REITS Dividends</a:t>
            </a:r>
            <a:endParaRPr lang="en-CA" sz="3200" dirty="0"/>
          </a:p>
        </p:txBody>
      </p:sp>
      <p:graphicFrame>
        <p:nvGraphicFramePr>
          <p:cNvPr id="6" name="Chart 5"/>
          <p:cNvGraphicFramePr/>
          <p:nvPr>
            <p:extLst>
              <p:ext uri="{D42A27DB-BD31-4B8C-83A1-F6EECF244321}">
                <p14:modId xmlns:p14="http://schemas.microsoft.com/office/powerpoint/2010/main" xmlns="" val="2895086072"/>
              </p:ext>
            </p:extLst>
          </p:nvPr>
        </p:nvGraphicFramePr>
        <p:xfrm>
          <a:off x="0" y="980728"/>
          <a:ext cx="8892480" cy="49685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图示 4"/>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2419611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Properties</a:t>
            </a:r>
            <a:endParaRPr lang="en-CA" dirty="0"/>
          </a:p>
        </p:txBody>
      </p:sp>
      <p:pic>
        <p:nvPicPr>
          <p:cNvPr id="12290" name="Picture 2" descr="C:\Users\MATTHEW_ACER\Desktop\REIT Project\Calloway Pics\oshawa.PN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5" y="980728"/>
            <a:ext cx="8676455" cy="507819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46043" y="548680"/>
            <a:ext cx="2497957" cy="52841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40722084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1066800"/>
          </a:xfrm>
        </p:spPr>
        <p:txBody>
          <a:bodyPr/>
          <a:lstStyle/>
          <a:p>
            <a:r>
              <a:rPr lang="en-CA" dirty="0" smtClean="0"/>
              <a:t>Properties</a:t>
            </a:r>
            <a:endParaRPr lang="en-CA" dirty="0"/>
          </a:p>
        </p:txBody>
      </p:sp>
      <p:pic>
        <p:nvPicPr>
          <p:cNvPr id="16386" name="Picture 2" descr="C:\Users\MATTHEW_ACER\Desktop\REIT Project\Calloway Pics\propertyage.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899592" y="1556792"/>
            <a:ext cx="6391121" cy="408516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6043" y="548680"/>
            <a:ext cx="2497957" cy="52841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4912488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260648"/>
            <a:ext cx="8229600" cy="1143000"/>
          </a:xfrm>
        </p:spPr>
        <p:txBody>
          <a:bodyPr/>
          <a:lstStyle/>
          <a:p>
            <a:r>
              <a:rPr lang="en-CA" dirty="0" smtClean="0"/>
              <a:t>Tenant Distribution</a:t>
            </a:r>
            <a:endParaRPr lang="en-CA" dirty="0"/>
          </a:p>
        </p:txBody>
      </p:sp>
      <p:pic>
        <p:nvPicPr>
          <p:cNvPr id="10242" name="Picture 2" descr="C:\Users\MATTHEW_ACER\Desktop\Five Largest Tenants.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2497" y="1124744"/>
            <a:ext cx="8571503" cy="145042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6043" y="476672"/>
            <a:ext cx="2497957" cy="528414"/>
          </a:xfrm>
          <a:prstGeom prst="rect">
            <a:avLst/>
          </a:prstGeom>
          <a:noFill/>
          <a:extLst>
            <a:ext uri="{909E8E84-426E-40DD-AFC4-6F175D3DCCD1}">
              <a14:hiddenFill xmlns:a14="http://schemas.microsoft.com/office/drawing/2010/main" xmlns="">
                <a:solidFill>
                  <a:srgbClr val="FFFFFF"/>
                </a:solidFill>
              </a14:hiddenFill>
            </a:ext>
          </a:extLst>
        </p:spPr>
      </p:pic>
      <p:pic>
        <p:nvPicPr>
          <p:cNvPr id="10243" name="Picture 3" descr="C:\Users\MATTHEW_ACER\Desktop\revenue_by_tenant.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5576" y="2564904"/>
            <a:ext cx="6630987" cy="3209925"/>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7"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9377217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9776"/>
            <a:ext cx="8229600" cy="1143000"/>
          </a:xfrm>
        </p:spPr>
        <p:txBody>
          <a:bodyPr/>
          <a:lstStyle/>
          <a:p>
            <a:r>
              <a:rPr lang="en-CA" dirty="0" smtClean="0"/>
              <a:t>Top 10 Tenants</a:t>
            </a:r>
            <a:endParaRPr lang="en-CA" dirty="0"/>
          </a:p>
        </p:txBody>
      </p:sp>
      <p:pic>
        <p:nvPicPr>
          <p:cNvPr id="5123" name="Picture 3" descr="C:\Users\MATTHEW_ACER\Desktop\REIT Project\Calloway Pics\Top 10 Tenants.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484784"/>
            <a:ext cx="8712968" cy="4558029"/>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44208" y="620688"/>
            <a:ext cx="2497957" cy="52841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5430310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260648"/>
            <a:ext cx="8229600" cy="1143000"/>
          </a:xfrm>
        </p:spPr>
        <p:txBody>
          <a:bodyPr/>
          <a:lstStyle/>
          <a:p>
            <a:r>
              <a:rPr lang="en-CA" dirty="0" smtClean="0"/>
              <a:t>Tenant Distribution</a:t>
            </a:r>
            <a:endParaRPr lang="en-CA" dirty="0"/>
          </a:p>
        </p:txBody>
      </p:sp>
      <p:pic>
        <p:nvPicPr>
          <p:cNvPr id="9219" name="Picture 3" descr="C:\Users\MATTHEW_ACER\Desktop\revenue by province.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5696" y="2060848"/>
            <a:ext cx="6224657" cy="297631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6043" y="620688"/>
            <a:ext cx="2497957" cy="52841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4242921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143000"/>
          </a:xfrm>
        </p:spPr>
        <p:txBody>
          <a:bodyPr/>
          <a:lstStyle/>
          <a:p>
            <a:r>
              <a:rPr lang="en-CA" dirty="0" smtClean="0"/>
              <a:t>Wal-Mart Joint Venture</a:t>
            </a:r>
            <a:endParaRPr lang="en-CA" dirty="0"/>
          </a:p>
        </p:txBody>
      </p:sp>
      <p:sp>
        <p:nvSpPr>
          <p:cNvPr id="3" name="Content Placeholder 2"/>
          <p:cNvSpPr>
            <a:spLocks noGrp="1"/>
          </p:cNvSpPr>
          <p:nvPr>
            <p:ph idx="1"/>
          </p:nvPr>
        </p:nvSpPr>
        <p:spPr>
          <a:xfrm>
            <a:off x="457200" y="1916832"/>
            <a:ext cx="8229600" cy="4325112"/>
          </a:xfrm>
        </p:spPr>
        <p:txBody>
          <a:bodyPr/>
          <a:lstStyle/>
          <a:p>
            <a:r>
              <a:rPr lang="en-CA" dirty="0" smtClean="0"/>
              <a:t>Largest landlord for </a:t>
            </a:r>
            <a:r>
              <a:rPr lang="en-CA" dirty="0" err="1" smtClean="0"/>
              <a:t>WalMart</a:t>
            </a:r>
            <a:r>
              <a:rPr lang="en-CA" dirty="0" smtClean="0"/>
              <a:t> Canada</a:t>
            </a:r>
          </a:p>
          <a:p>
            <a:r>
              <a:rPr lang="en-CA" dirty="0" smtClean="0"/>
              <a:t>12 conversions to Supercenters </a:t>
            </a:r>
          </a:p>
          <a:p>
            <a:r>
              <a:rPr lang="en-CA" dirty="0" smtClean="0"/>
              <a:t>Operational synergy</a:t>
            </a:r>
          </a:p>
          <a:p>
            <a:r>
              <a:rPr lang="en-CA" dirty="0" smtClean="0"/>
              <a:t>Faster execution</a:t>
            </a:r>
          </a:p>
          <a:p>
            <a:r>
              <a:rPr lang="en-CA" dirty="0" smtClean="0"/>
              <a:t>Collaboration in site selection</a:t>
            </a:r>
          </a:p>
          <a:p>
            <a:pPr marL="0" indent="0">
              <a:buNone/>
            </a:pPr>
            <a:endParaRPr lang="en-CA" dirty="0" smtClean="0"/>
          </a:p>
        </p:txBody>
      </p:sp>
      <p:pic>
        <p:nvPicPr>
          <p:cNvPr id="4" name="Picture 2" descr="C:\Users\MATTHEW_ACER\Desktop\calloway_pic.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46043" y="620688"/>
            <a:ext cx="2497957" cy="52841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2382007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143000"/>
          </a:xfrm>
        </p:spPr>
        <p:txBody>
          <a:bodyPr/>
          <a:lstStyle/>
          <a:p>
            <a:r>
              <a:rPr lang="en-CA" dirty="0" smtClean="0"/>
              <a:t>Simon Property Group</a:t>
            </a:r>
            <a:endParaRPr lang="en-CA" dirty="0"/>
          </a:p>
        </p:txBody>
      </p:sp>
      <p:sp>
        <p:nvSpPr>
          <p:cNvPr id="3" name="Content Placeholder 2"/>
          <p:cNvSpPr>
            <a:spLocks noGrp="1"/>
          </p:cNvSpPr>
          <p:nvPr>
            <p:ph idx="1"/>
          </p:nvPr>
        </p:nvSpPr>
        <p:spPr>
          <a:xfrm>
            <a:off x="251520" y="1412776"/>
            <a:ext cx="8229600" cy="4325112"/>
          </a:xfrm>
        </p:spPr>
        <p:txBody>
          <a:bodyPr/>
          <a:lstStyle/>
          <a:p>
            <a:r>
              <a:rPr lang="en-CA" dirty="0" smtClean="0"/>
              <a:t>Largest real estate company in world</a:t>
            </a:r>
          </a:p>
          <a:p>
            <a:r>
              <a:rPr lang="en-CA" dirty="0" smtClean="0"/>
              <a:t>50/50 JV in Toronto Premium Outlets</a:t>
            </a:r>
          </a:p>
          <a:p>
            <a:pPr lvl="2"/>
            <a:r>
              <a:rPr lang="en-CA" dirty="0" smtClean="0">
                <a:solidFill>
                  <a:schemeClr val="tx1"/>
                </a:solidFill>
              </a:rPr>
              <a:t>500,000 sf.</a:t>
            </a:r>
          </a:p>
          <a:p>
            <a:pPr lvl="2"/>
            <a:r>
              <a:rPr lang="en-CA" dirty="0" smtClean="0">
                <a:solidFill>
                  <a:schemeClr val="tx1"/>
                </a:solidFill>
              </a:rPr>
              <a:t>Opening summer 2013</a:t>
            </a:r>
          </a:p>
          <a:p>
            <a:r>
              <a:rPr lang="en-CA" dirty="0" err="1" smtClean="0"/>
              <a:t>Monteral</a:t>
            </a:r>
            <a:r>
              <a:rPr lang="en-CA" dirty="0" smtClean="0"/>
              <a:t> Premium Outlets</a:t>
            </a:r>
          </a:p>
          <a:p>
            <a:pPr lvl="2"/>
            <a:r>
              <a:rPr lang="en-CA" dirty="0" smtClean="0">
                <a:solidFill>
                  <a:schemeClr val="tx1"/>
                </a:solidFill>
              </a:rPr>
              <a:t>25% (Calloway), 25% (</a:t>
            </a:r>
            <a:r>
              <a:rPr lang="en-CA" dirty="0" err="1" smtClean="0">
                <a:solidFill>
                  <a:schemeClr val="tx1"/>
                </a:solidFill>
              </a:rPr>
              <a:t>SmartCenters</a:t>
            </a:r>
            <a:r>
              <a:rPr lang="en-CA" dirty="0" smtClean="0">
                <a:solidFill>
                  <a:schemeClr val="tx1"/>
                </a:solidFill>
              </a:rPr>
              <a:t>), 50% (Simon)</a:t>
            </a:r>
          </a:p>
          <a:p>
            <a:pPr lvl="2"/>
            <a:r>
              <a:rPr lang="en-CA" dirty="0" smtClean="0">
                <a:solidFill>
                  <a:schemeClr val="tx1"/>
                </a:solidFill>
              </a:rPr>
              <a:t>350,000 sf.</a:t>
            </a:r>
          </a:p>
          <a:p>
            <a:pPr lvl="2"/>
            <a:r>
              <a:rPr lang="en-CA" dirty="0" smtClean="0">
                <a:solidFill>
                  <a:schemeClr val="tx1"/>
                </a:solidFill>
              </a:rPr>
              <a:t>Opening summer 2014</a:t>
            </a:r>
          </a:p>
        </p:txBody>
      </p:sp>
      <p:pic>
        <p:nvPicPr>
          <p:cNvPr id="4" name="Picture 2" descr="C:\Users\MATTHEW_ACER\Desktop\calloway_pic.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46043" y="692696"/>
            <a:ext cx="2497957" cy="52841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9652702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260648"/>
            <a:ext cx="8229600" cy="1143000"/>
          </a:xfrm>
        </p:spPr>
        <p:txBody>
          <a:bodyPr/>
          <a:lstStyle/>
          <a:p>
            <a:r>
              <a:rPr lang="en-CA" dirty="0" smtClean="0"/>
              <a:t>Lease Conditions</a:t>
            </a:r>
            <a:endParaRPr lang="en-CA" dirty="0"/>
          </a:p>
        </p:txBody>
      </p:sp>
      <p:pic>
        <p:nvPicPr>
          <p:cNvPr id="15362" name="Picture 2" descr="C:\Users\MATTHEW_ACER\Desktop\REIT Project\Calloway Pics\lease.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1052736"/>
            <a:ext cx="8130232" cy="485917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6043" y="548680"/>
            <a:ext cx="2497957" cy="52841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7163790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056" y="2320121"/>
            <a:ext cx="3029781" cy="2335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090" y="4655456"/>
            <a:ext cx="3007816"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091" y="0"/>
            <a:ext cx="3007817"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descr="http://s3.amazonaws.com/webserver_photos_prod/rv/cbeab96958c3482d3be660089c644f8c.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11960" y="2492896"/>
            <a:ext cx="4142277" cy="154092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4716016" y="4365104"/>
            <a:ext cx="8229600" cy="1143000"/>
          </a:xfrm>
        </p:spPr>
        <p:txBody>
          <a:bodyPr/>
          <a:lstStyle/>
          <a:p>
            <a:r>
              <a:rPr lang="en-CA" dirty="0" smtClean="0"/>
              <a:t>Financials</a:t>
            </a:r>
            <a:endParaRPr lang="en-CA" dirty="0"/>
          </a:p>
        </p:txBody>
      </p:sp>
    </p:spTree>
    <p:extLst>
      <p:ext uri="{BB962C8B-B14F-4D97-AF65-F5344CB8AC3E}">
        <p14:creationId xmlns:p14="http://schemas.microsoft.com/office/powerpoint/2010/main" xmlns="" val="12269592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8229600" cy="1143000"/>
          </a:xfrm>
        </p:spPr>
        <p:txBody>
          <a:bodyPr/>
          <a:lstStyle/>
          <a:p>
            <a:r>
              <a:rPr lang="en-CA" dirty="0" smtClean="0"/>
              <a:t>Balance Sheet: Assets</a:t>
            </a:r>
            <a:endParaRPr lang="en-CA" dirty="0"/>
          </a:p>
        </p:txBody>
      </p:sp>
      <p:pic>
        <p:nvPicPr>
          <p:cNvPr id="5122" name="Picture 2" descr="C:\Users\MATTHEW_ACER\Desktop\balancesheet.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683568" y="1124744"/>
            <a:ext cx="7344815" cy="551697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2200" y="620688"/>
            <a:ext cx="2497957" cy="5284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04074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Legal Characteristics</a:t>
            </a:r>
            <a:endParaRPr lang="en-CA" dirty="0"/>
          </a:p>
        </p:txBody>
      </p:sp>
      <p:sp>
        <p:nvSpPr>
          <p:cNvPr id="3" name="Content Placeholder 2"/>
          <p:cNvSpPr>
            <a:spLocks noGrp="1"/>
          </p:cNvSpPr>
          <p:nvPr>
            <p:ph idx="1"/>
          </p:nvPr>
        </p:nvSpPr>
        <p:spPr/>
        <p:txBody>
          <a:bodyPr/>
          <a:lstStyle/>
          <a:p>
            <a:r>
              <a:rPr lang="en-CA" dirty="0" smtClean="0"/>
              <a:t>Primarily self-governed through trust declarations &amp; trust indenture</a:t>
            </a:r>
          </a:p>
          <a:p>
            <a:pPr lvl="2"/>
            <a:r>
              <a:rPr lang="en-CA" dirty="0" smtClean="0">
                <a:solidFill>
                  <a:schemeClr val="tx1"/>
                </a:solidFill>
              </a:rPr>
              <a:t>Defines distributable income</a:t>
            </a:r>
          </a:p>
          <a:p>
            <a:pPr lvl="2"/>
            <a:r>
              <a:rPr lang="en-CA" dirty="0" smtClean="0">
                <a:solidFill>
                  <a:schemeClr val="tx1"/>
                </a:solidFill>
              </a:rPr>
              <a:t>Minimum distribution</a:t>
            </a:r>
          </a:p>
          <a:p>
            <a:pPr lvl="2"/>
            <a:r>
              <a:rPr lang="en-CA" dirty="0" smtClean="0">
                <a:solidFill>
                  <a:schemeClr val="tx1"/>
                </a:solidFill>
              </a:rPr>
              <a:t>Amount of borrowing permitted</a:t>
            </a:r>
          </a:p>
          <a:p>
            <a:pPr lvl="2"/>
            <a:r>
              <a:rPr lang="en-CA" dirty="0" smtClean="0">
                <a:solidFill>
                  <a:schemeClr val="tx1"/>
                </a:solidFill>
              </a:rPr>
              <a:t>Restrictions on issuance</a:t>
            </a:r>
          </a:p>
          <a:p>
            <a:pPr lvl="2"/>
            <a:r>
              <a:rPr lang="en-CA" dirty="0" smtClean="0">
                <a:solidFill>
                  <a:schemeClr val="tx1"/>
                </a:solidFill>
              </a:rPr>
              <a:t>Board of Trustees (similar to </a:t>
            </a:r>
            <a:r>
              <a:rPr lang="en-CA" dirty="0" err="1" smtClean="0">
                <a:solidFill>
                  <a:schemeClr val="tx1"/>
                </a:solidFill>
              </a:rPr>
              <a:t>BoD</a:t>
            </a:r>
            <a:r>
              <a:rPr lang="en-CA" dirty="0" smtClean="0">
                <a:solidFill>
                  <a:schemeClr val="tx1"/>
                </a:solidFill>
              </a:rPr>
              <a:t>)</a:t>
            </a:r>
          </a:p>
          <a:p>
            <a:pPr lvl="1"/>
            <a:endParaRPr lang="en-CA" dirty="0"/>
          </a:p>
        </p:txBody>
      </p:sp>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750566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845" y="361045"/>
            <a:ext cx="8229600" cy="1143000"/>
          </a:xfrm>
        </p:spPr>
        <p:txBody>
          <a:bodyPr/>
          <a:lstStyle/>
          <a:p>
            <a:r>
              <a:rPr lang="en-CA" dirty="0" smtClean="0"/>
              <a:t>Debt</a:t>
            </a:r>
            <a:endParaRPr lang="en-CA" dirty="0"/>
          </a:p>
        </p:txBody>
      </p:sp>
      <p:pic>
        <p:nvPicPr>
          <p:cNvPr id="3075" name="Picture 3" descr="C:\Users\MATTHEW_ACER\Desktop\debt.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1844824"/>
            <a:ext cx="8229600" cy="242131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6043" y="692696"/>
            <a:ext cx="2497957" cy="52841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59841" y="4509120"/>
            <a:ext cx="7992888" cy="1200329"/>
          </a:xfrm>
          <a:prstGeom prst="rect">
            <a:avLst/>
          </a:prstGeom>
          <a:noFill/>
        </p:spPr>
        <p:txBody>
          <a:bodyPr wrap="square" rtlCol="0">
            <a:spAutoFit/>
          </a:bodyPr>
          <a:lstStyle/>
          <a:p>
            <a:r>
              <a:rPr lang="en-CA" dirty="0" smtClean="0"/>
              <a:t>Declaration of Trust: Max. indebtedness of 60% of Gross Book Value (excluding convertible debentures), or 65% including convertible debentures</a:t>
            </a:r>
          </a:p>
          <a:p>
            <a:endParaRPr lang="en-CA" dirty="0"/>
          </a:p>
          <a:p>
            <a:r>
              <a:rPr lang="en-CA" dirty="0" smtClean="0"/>
              <a:t>December 2011: Excluding Debentures – 49% </a:t>
            </a:r>
          </a:p>
        </p:txBody>
      </p:sp>
    </p:spTree>
    <p:extLst>
      <p:ext uri="{BB962C8B-B14F-4D97-AF65-F5344CB8AC3E}">
        <p14:creationId xmlns:p14="http://schemas.microsoft.com/office/powerpoint/2010/main" xmlns="" val="25560073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25252"/>
            <a:ext cx="8229600" cy="1143000"/>
          </a:xfrm>
        </p:spPr>
        <p:txBody>
          <a:bodyPr>
            <a:normAutofit fontScale="90000"/>
          </a:bodyPr>
          <a:lstStyle/>
          <a:p>
            <a:r>
              <a:rPr lang="en-CA" dirty="0" smtClean="0"/>
              <a:t>Debt</a:t>
            </a:r>
            <a:br>
              <a:rPr lang="en-CA" dirty="0" smtClean="0"/>
            </a:br>
            <a:r>
              <a:rPr lang="en-CA" dirty="0" smtClean="0"/>
              <a:t>Convertible Debentures</a:t>
            </a:r>
            <a:endParaRPr lang="en-CA" dirty="0"/>
          </a:p>
        </p:txBody>
      </p:sp>
      <p:pic>
        <p:nvPicPr>
          <p:cNvPr id="5123" name="Picture 3" descr="C:\Users\MATTHEW_ACER\Desktop\covertible debentures.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2060848"/>
            <a:ext cx="8603673" cy="165618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6043" y="548680"/>
            <a:ext cx="2497957" cy="5284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030909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25252"/>
            <a:ext cx="8229600" cy="1143000"/>
          </a:xfrm>
        </p:spPr>
        <p:txBody>
          <a:bodyPr>
            <a:normAutofit fontScale="90000"/>
          </a:bodyPr>
          <a:lstStyle/>
          <a:p>
            <a:r>
              <a:rPr lang="en-CA" dirty="0" smtClean="0"/>
              <a:t>Debt</a:t>
            </a:r>
            <a:br>
              <a:rPr lang="en-CA" dirty="0" smtClean="0"/>
            </a:br>
            <a:r>
              <a:rPr lang="en-CA" dirty="0" smtClean="0"/>
              <a:t>Unsecured Debentures</a:t>
            </a:r>
            <a:endParaRPr lang="en-CA" dirty="0"/>
          </a:p>
        </p:txBody>
      </p:sp>
      <p:pic>
        <p:nvPicPr>
          <p:cNvPr id="10242" name="Picture 2" descr="C:\Users\MATTHEW_ACER\Desktop\unsecureddebentures.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457200" y="3055773"/>
            <a:ext cx="8229600" cy="271178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6043" y="548680"/>
            <a:ext cx="2497957" cy="5284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387086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25252"/>
            <a:ext cx="8229600" cy="1143000"/>
          </a:xfrm>
        </p:spPr>
        <p:txBody>
          <a:bodyPr>
            <a:normAutofit/>
          </a:bodyPr>
          <a:lstStyle/>
          <a:p>
            <a:r>
              <a:rPr lang="en-CA" dirty="0" smtClean="0"/>
              <a:t>Debt</a:t>
            </a:r>
            <a:r>
              <a:rPr lang="en-CA" dirty="0"/>
              <a:t> </a:t>
            </a:r>
            <a:r>
              <a:rPr lang="en-CA" dirty="0" smtClean="0"/>
              <a:t>Maturity</a:t>
            </a:r>
            <a:endParaRPr lang="en-CA" dirty="0"/>
          </a:p>
        </p:txBody>
      </p:sp>
      <p:pic>
        <p:nvPicPr>
          <p:cNvPr id="14339" name="Picture 3" descr="C:\Users\MATTHEW_ACER\Desktop\REIT Project\Calloway Pics\debt stuff.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328737" y="1772816"/>
            <a:ext cx="6486525" cy="432435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6043" y="692696"/>
            <a:ext cx="2497957" cy="5284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426858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1066800"/>
          </a:xfrm>
        </p:spPr>
        <p:txBody>
          <a:bodyPr/>
          <a:lstStyle/>
          <a:p>
            <a:r>
              <a:rPr lang="en-CA" dirty="0" err="1" smtClean="0"/>
              <a:t>Unitholder</a:t>
            </a:r>
            <a:r>
              <a:rPr lang="en-CA" dirty="0" smtClean="0"/>
              <a:t> Equity</a:t>
            </a:r>
            <a:endParaRPr lang="en-CA" dirty="0"/>
          </a:p>
        </p:txBody>
      </p:sp>
      <p:pic>
        <p:nvPicPr>
          <p:cNvPr id="6" name="Picture 2" descr="C:\Users\MATTHEW_ACER\Desktop\equity.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457200" y="1916832"/>
            <a:ext cx="8229600" cy="4082343"/>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44208" y="548680"/>
            <a:ext cx="2497957" cy="5284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311528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6672"/>
            <a:ext cx="8229600" cy="1066800"/>
          </a:xfrm>
        </p:spPr>
        <p:txBody>
          <a:bodyPr/>
          <a:lstStyle/>
          <a:p>
            <a:r>
              <a:rPr lang="en-CA" dirty="0" smtClean="0"/>
              <a:t>Capital Structure</a:t>
            </a:r>
            <a:endParaRPr lang="en-CA" dirty="0"/>
          </a:p>
        </p:txBody>
      </p:sp>
      <p:pic>
        <p:nvPicPr>
          <p:cNvPr id="17410" name="Picture 2" descr="C:\Users\MATTHEW_ACER\Desktop\REIT Project\Calloway Pics\capital structure.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899592" y="1844824"/>
            <a:ext cx="6264696" cy="410445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6043" y="764704"/>
            <a:ext cx="2497957" cy="5284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734372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Distributions &amp; Equity Classes</a:t>
            </a:r>
            <a:endParaRPr lang="en-CA" dirty="0"/>
          </a:p>
        </p:txBody>
      </p:sp>
      <p:pic>
        <p:nvPicPr>
          <p:cNvPr id="7170" name="Picture 2" descr="C:\Users\MATTHEW_ACER\Desktop\unit distributions.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611560" y="2780928"/>
            <a:ext cx="8229600" cy="2316159"/>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2200" y="692696"/>
            <a:ext cx="2497957" cy="5284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4089847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764704"/>
            <a:ext cx="8229600" cy="1143000"/>
          </a:xfrm>
        </p:spPr>
        <p:txBody>
          <a:bodyPr/>
          <a:lstStyle/>
          <a:p>
            <a:r>
              <a:rPr lang="en-CA" dirty="0" smtClean="0"/>
              <a:t>Distributions &amp; DRIP</a:t>
            </a:r>
            <a:endParaRPr lang="en-CA" dirty="0"/>
          </a:p>
        </p:txBody>
      </p:sp>
      <p:pic>
        <p:nvPicPr>
          <p:cNvPr id="8195" name="Picture 3" descr="C:\Users\MATTHEW_ACER\Desktop\DRIP.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5310" y="2780928"/>
            <a:ext cx="9038690" cy="182586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0192" y="764704"/>
            <a:ext cx="2497957" cy="5284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62088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8597"/>
            <a:ext cx="8229600" cy="1143000"/>
          </a:xfrm>
        </p:spPr>
        <p:txBody>
          <a:bodyPr/>
          <a:lstStyle/>
          <a:p>
            <a:r>
              <a:rPr lang="en-CA" dirty="0" smtClean="0"/>
              <a:t>Income Statement</a:t>
            </a:r>
            <a:endParaRPr lang="en-CA" dirty="0"/>
          </a:p>
        </p:txBody>
      </p:sp>
      <p:pic>
        <p:nvPicPr>
          <p:cNvPr id="4099" name="Picture 3" descr="C:\Users\MATTHEW_ACER\Desktop\incomestatement.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755576" y="2249488"/>
            <a:ext cx="7776863" cy="432435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24128" y="692696"/>
            <a:ext cx="2497957" cy="52841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67544" y="3573016"/>
            <a:ext cx="82809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67544" y="4797152"/>
            <a:ext cx="82809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4390945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066800"/>
          </a:xfrm>
        </p:spPr>
        <p:txBody>
          <a:bodyPr/>
          <a:lstStyle/>
          <a:p>
            <a:r>
              <a:rPr lang="en-CA" dirty="0" smtClean="0"/>
              <a:t>Cash Flows</a:t>
            </a:r>
            <a:endParaRPr lang="en-CA" dirty="0"/>
          </a:p>
        </p:txBody>
      </p:sp>
      <p:pic>
        <p:nvPicPr>
          <p:cNvPr id="7170" name="Picture 2" descr="C:\Users\MATTHEW_ACER\Desktop\REIT Project\Calloway Pics\cashflows1.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755576" y="2132856"/>
            <a:ext cx="8136904" cy="432435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6043" y="764704"/>
            <a:ext cx="2497957" cy="52841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683568" y="3429000"/>
            <a:ext cx="820891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683568" y="5301208"/>
            <a:ext cx="820891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39552" y="6165304"/>
            <a:ext cx="820891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324119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066800"/>
          </a:xfrm>
        </p:spPr>
        <p:txBody>
          <a:bodyPr/>
          <a:lstStyle/>
          <a:p>
            <a:r>
              <a:rPr lang="en-CA" dirty="0" smtClean="0"/>
              <a:t>Transaction Costs</a:t>
            </a:r>
            <a:endParaRPr lang="en-CA" dirty="0"/>
          </a:p>
        </p:txBody>
      </p:sp>
      <p:sp>
        <p:nvSpPr>
          <p:cNvPr id="3" name="Content Placeholder 2"/>
          <p:cNvSpPr>
            <a:spLocks noGrp="1"/>
          </p:cNvSpPr>
          <p:nvPr>
            <p:ph idx="1"/>
          </p:nvPr>
        </p:nvSpPr>
        <p:spPr>
          <a:xfrm>
            <a:off x="457200" y="1340768"/>
            <a:ext cx="8229600" cy="4325112"/>
          </a:xfrm>
        </p:spPr>
        <p:txBody>
          <a:bodyPr>
            <a:normAutofit fontScale="92500" lnSpcReduction="10000"/>
          </a:bodyPr>
          <a:lstStyle/>
          <a:p>
            <a:r>
              <a:rPr lang="en-CA" dirty="0" smtClean="0"/>
              <a:t>Initial Thought to IPO Completion: 6 months</a:t>
            </a:r>
          </a:p>
          <a:p>
            <a:r>
              <a:rPr lang="en-CA" dirty="0" smtClean="0"/>
              <a:t>Underwriters’ fees: 5-6% total dollar value</a:t>
            </a:r>
          </a:p>
          <a:p>
            <a:r>
              <a:rPr lang="en-CA" dirty="0" smtClean="0"/>
              <a:t>Legal fees (for REIT’s counsel): $600,000-$1.2 million</a:t>
            </a:r>
          </a:p>
          <a:p>
            <a:r>
              <a:rPr lang="en-CA" dirty="0" smtClean="0"/>
              <a:t>Legal fees (underwriters’ counsel): $250,000-600,000</a:t>
            </a:r>
          </a:p>
          <a:p>
            <a:r>
              <a:rPr lang="en-CA" dirty="0" smtClean="0"/>
              <a:t>Audit fees: $350,000-$800,000</a:t>
            </a:r>
          </a:p>
          <a:p>
            <a:r>
              <a:rPr lang="en-CA" dirty="0" smtClean="0"/>
              <a:t>Appraisals/Environment Engineering: $200,000-$300,000</a:t>
            </a:r>
          </a:p>
          <a:p>
            <a:r>
              <a:rPr lang="en-CA" dirty="0" smtClean="0"/>
              <a:t>Printing &amp; Admin: $200,000-$300,000</a:t>
            </a:r>
          </a:p>
          <a:p>
            <a:r>
              <a:rPr lang="en-CA" dirty="0" smtClean="0"/>
              <a:t>Rule of Thumb: Total = 7-8% total issue</a:t>
            </a:r>
          </a:p>
          <a:p>
            <a:endParaRPr lang="en-CA" dirty="0" smtClean="0"/>
          </a:p>
        </p:txBody>
      </p:sp>
      <p:graphicFrame>
        <p:nvGraphicFramePr>
          <p:cNvPr id="4" name="图示 3"/>
          <p:cNvGraphicFramePr/>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17128209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Cash Flows:</a:t>
            </a:r>
            <a:br>
              <a:rPr lang="en-CA" dirty="0" smtClean="0"/>
            </a:br>
            <a:r>
              <a:rPr lang="en-CA" dirty="0" smtClean="0"/>
              <a:t>Note 18</a:t>
            </a:r>
            <a:endParaRPr lang="en-CA" dirty="0"/>
          </a:p>
        </p:txBody>
      </p:sp>
      <p:pic>
        <p:nvPicPr>
          <p:cNvPr id="8194" name="Picture 2" descr="C:\Users\MATTHEW_ACER\Desktop\REIT Project\Calloway Pics\note18.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2996952"/>
            <a:ext cx="8575104" cy="1482913"/>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28184" y="764704"/>
            <a:ext cx="2497957" cy="5284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341205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066800"/>
          </a:xfrm>
        </p:spPr>
        <p:txBody>
          <a:bodyPr/>
          <a:lstStyle/>
          <a:p>
            <a:r>
              <a:rPr lang="en-CA" dirty="0" smtClean="0"/>
              <a:t>Cash Flows</a:t>
            </a:r>
            <a:endParaRPr lang="en-CA" dirty="0"/>
          </a:p>
        </p:txBody>
      </p:sp>
      <p:pic>
        <p:nvPicPr>
          <p:cNvPr id="9218" name="Picture 2" descr="C:\Users\MATTHEW_ACER\Desktop\cashflows2.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587684" y="1556792"/>
            <a:ext cx="7968632" cy="501704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0192" y="620688"/>
            <a:ext cx="2497957" cy="52841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67544" y="1844824"/>
            <a:ext cx="820891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67544" y="1988840"/>
            <a:ext cx="820891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467544" y="2348880"/>
            <a:ext cx="82809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467544" y="4293096"/>
            <a:ext cx="82809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67544" y="5013176"/>
            <a:ext cx="828092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8455335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3792"/>
            <a:ext cx="8229600" cy="1143000"/>
          </a:xfrm>
        </p:spPr>
        <p:txBody>
          <a:bodyPr/>
          <a:lstStyle/>
          <a:p>
            <a:r>
              <a:rPr lang="en-CA" dirty="0" smtClean="0"/>
              <a:t>Distributions Schedule</a:t>
            </a:r>
            <a:endParaRPr lang="en-CA" dirty="0"/>
          </a:p>
        </p:txBody>
      </p:sp>
      <p:pic>
        <p:nvPicPr>
          <p:cNvPr id="6146" name="Picture 2" descr="C:\Users\MATTHEW_ACER\Desktop\calloway_DRIP2012.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611559" y="1340768"/>
            <a:ext cx="7295993" cy="511256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12160" y="836712"/>
            <a:ext cx="2497957" cy="5284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506714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056" y="2320121"/>
            <a:ext cx="3029781" cy="2335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090" y="4655456"/>
            <a:ext cx="3007816"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091" y="0"/>
            <a:ext cx="3007817"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descr="http://s3.amazonaws.com/webserver_photos_prod/rv/cbeab96958c3482d3be660089c644f8c.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11960" y="2492896"/>
            <a:ext cx="4142277" cy="154092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4839344" y="4365104"/>
            <a:ext cx="8229600" cy="1143000"/>
          </a:xfrm>
        </p:spPr>
        <p:txBody>
          <a:bodyPr/>
          <a:lstStyle/>
          <a:p>
            <a:r>
              <a:rPr lang="en-CA" dirty="0" smtClean="0"/>
              <a:t>Key Ratios</a:t>
            </a:r>
            <a:endParaRPr lang="en-CA" dirty="0"/>
          </a:p>
        </p:txBody>
      </p:sp>
    </p:spTree>
    <p:extLst>
      <p:ext uri="{BB962C8B-B14F-4D97-AF65-F5344CB8AC3E}">
        <p14:creationId xmlns:p14="http://schemas.microsoft.com/office/powerpoint/2010/main" xmlns="" val="393358571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8229600" cy="1066800"/>
          </a:xfrm>
        </p:spPr>
        <p:txBody>
          <a:bodyPr>
            <a:normAutofit fontScale="90000"/>
          </a:bodyPr>
          <a:lstStyle/>
          <a:p>
            <a:r>
              <a:rPr lang="en-CA" dirty="0" smtClean="0"/>
              <a:t>Adjusted Funds From Operations</a:t>
            </a:r>
            <a:br>
              <a:rPr lang="en-CA" dirty="0" smtClean="0"/>
            </a:br>
            <a:r>
              <a:rPr lang="en-CA" dirty="0" smtClean="0"/>
              <a:t>(AFFO)</a:t>
            </a:r>
            <a:endParaRPr lang="en-CA" dirty="0"/>
          </a:p>
        </p:txBody>
      </p:sp>
      <p:pic>
        <p:nvPicPr>
          <p:cNvPr id="13314" name="Picture 2" descr="C:\Users\MATTHEW_ACER\Desktop\REIT Project\Calloway Pics\affo&amp;ffo.PNG"/>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tretch/>
        </p:blipFill>
        <p:spPr bwMode="auto">
          <a:xfrm>
            <a:off x="683568" y="1600595"/>
            <a:ext cx="6358541" cy="442456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6043" y="908720"/>
            <a:ext cx="2497957" cy="52841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xmlns="" val="3682702690"/>
              </p:ext>
            </p:extLst>
          </p:nvPr>
        </p:nvGraphicFramePr>
        <p:xfrm>
          <a:off x="5292080" y="4941168"/>
          <a:ext cx="3536731" cy="680085"/>
        </p:xfrm>
        <a:graphic>
          <a:graphicData uri="http://schemas.openxmlformats.org/drawingml/2006/table">
            <a:tbl>
              <a:tblPr>
                <a:tableStyleId>{5C22544A-7EE6-4342-B048-85BDC9FD1C3A}</a:tableStyleId>
              </a:tblPr>
              <a:tblGrid>
                <a:gridCol w="3536731"/>
              </a:tblGrid>
              <a:tr h="190500">
                <a:tc>
                  <a:txBody>
                    <a:bodyPr/>
                    <a:lstStyle/>
                    <a:p>
                      <a:pPr algn="ctr" fontAlgn="b"/>
                      <a:r>
                        <a:rPr lang="en-US" sz="1100" u="none" strike="noStrike" dirty="0" smtClean="0">
                          <a:effectLst/>
                        </a:rPr>
                        <a:t>2012 AFFO </a:t>
                      </a:r>
                      <a:r>
                        <a:rPr lang="en-US" sz="1100" u="none" strike="noStrike" dirty="0">
                          <a:effectLst/>
                        </a:rPr>
                        <a:t>Payout Ratio = Dividend per unit / AFFO per </a:t>
                      </a:r>
                      <a:r>
                        <a:rPr lang="en-US" sz="1100" u="none" strike="noStrike" dirty="0" smtClean="0">
                          <a:effectLst/>
                        </a:rPr>
                        <a:t>unit</a:t>
                      </a:r>
                    </a:p>
                    <a:p>
                      <a:pPr algn="ctr" fontAlgn="b"/>
                      <a:r>
                        <a:rPr lang="en-US" sz="1100" b="0" i="0" u="none" strike="noStrike" dirty="0" smtClean="0">
                          <a:solidFill>
                            <a:srgbClr val="000000"/>
                          </a:solidFill>
                          <a:effectLst/>
                          <a:latin typeface="Calibri"/>
                        </a:rPr>
                        <a:t>        = 1.548/ 1.65</a:t>
                      </a:r>
                    </a:p>
                    <a:p>
                      <a:pPr algn="ctr" fontAlgn="b"/>
                      <a:r>
                        <a:rPr lang="en-US" sz="1100" b="0" i="0" u="none" strike="noStrike" dirty="0" smtClean="0">
                          <a:solidFill>
                            <a:srgbClr val="000000"/>
                          </a:solidFill>
                          <a:effectLst/>
                          <a:latin typeface="Calibri"/>
                        </a:rPr>
                        <a:t>=     0.9382</a:t>
                      </a:r>
                      <a:endParaRPr lang="en-US" sz="1100" b="0" i="0" u="none" strike="noStrike" dirty="0">
                        <a:solidFill>
                          <a:srgbClr val="000000"/>
                        </a:solidFill>
                        <a:effectLst/>
                        <a:latin typeface="Calibri"/>
                      </a:endParaRPr>
                    </a:p>
                  </a:txBody>
                  <a:tcPr marL="9525" marR="9525" marT="9525" marB="0" anchor="b"/>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xmlns="" val="3423382558"/>
              </p:ext>
            </p:extLst>
          </p:nvPr>
        </p:nvGraphicFramePr>
        <p:xfrm>
          <a:off x="5292080" y="4077072"/>
          <a:ext cx="3427475" cy="680085"/>
        </p:xfrm>
        <a:graphic>
          <a:graphicData uri="http://schemas.openxmlformats.org/drawingml/2006/table">
            <a:tbl>
              <a:tblPr>
                <a:tableStyleId>{5C22544A-7EE6-4342-B048-85BDC9FD1C3A}</a:tableStyleId>
              </a:tblPr>
              <a:tblGrid>
                <a:gridCol w="3427475"/>
              </a:tblGrid>
              <a:tr h="190500">
                <a:tc>
                  <a:txBody>
                    <a:bodyPr/>
                    <a:lstStyle/>
                    <a:p>
                      <a:pPr algn="ctr" fontAlgn="b"/>
                      <a:r>
                        <a:rPr lang="en-US" sz="1100" u="none" strike="noStrike" dirty="0" smtClean="0">
                          <a:effectLst/>
                        </a:rPr>
                        <a:t>2012 FFO </a:t>
                      </a:r>
                      <a:r>
                        <a:rPr lang="en-US" sz="1100" u="none" strike="noStrike" dirty="0">
                          <a:effectLst/>
                        </a:rPr>
                        <a:t>Payout Ratio = Dividend per unit / FFO per </a:t>
                      </a:r>
                      <a:r>
                        <a:rPr lang="en-US" sz="1100" u="none" strike="noStrike" dirty="0" smtClean="0">
                          <a:effectLst/>
                        </a:rPr>
                        <a:t>unit</a:t>
                      </a:r>
                    </a:p>
                    <a:p>
                      <a:pPr algn="ctr" fontAlgn="b"/>
                      <a:r>
                        <a:rPr lang="en-US" sz="1100" b="0" i="0" u="none" strike="noStrike" dirty="0" smtClean="0">
                          <a:solidFill>
                            <a:srgbClr val="000000"/>
                          </a:solidFill>
                          <a:effectLst/>
                          <a:latin typeface="Calibri"/>
                        </a:rPr>
                        <a:t>       = 1.548 / 1.75</a:t>
                      </a:r>
                    </a:p>
                    <a:p>
                      <a:pPr algn="ctr" fontAlgn="b"/>
                      <a:r>
                        <a:rPr lang="en-US" sz="1100" b="0" i="0" u="none" strike="noStrike" dirty="0" smtClean="0">
                          <a:solidFill>
                            <a:srgbClr val="000000"/>
                          </a:solidFill>
                          <a:effectLst/>
                          <a:latin typeface="Calibri"/>
                        </a:rPr>
                        <a:t>=     0.8846</a:t>
                      </a:r>
                      <a:endParaRPr lang="en-US" sz="1100" b="0" i="0" u="none" strike="noStrike" dirty="0">
                        <a:solidFill>
                          <a:srgbClr val="000000"/>
                        </a:solidFill>
                        <a:effectLst/>
                        <a:latin typeface="Calibri"/>
                      </a:endParaRPr>
                    </a:p>
                  </a:txBody>
                  <a:tcPr marL="9525" marR="9525" marT="9525" marB="0" anchor="b"/>
                </a:tc>
              </a:tr>
            </a:tbl>
          </a:graphicData>
        </a:graphic>
      </p:graphicFrame>
      <p:graphicFrame>
        <p:nvGraphicFramePr>
          <p:cNvPr id="9"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6396557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1066800"/>
          </a:xfrm>
        </p:spPr>
        <p:txBody>
          <a:bodyPr>
            <a:normAutofit/>
          </a:bodyPr>
          <a:lstStyle/>
          <a:p>
            <a:r>
              <a:rPr lang="en-CA" dirty="0" smtClean="0"/>
              <a:t>Payout Ratio</a:t>
            </a:r>
            <a:endParaRPr lang="en-CA" dirty="0"/>
          </a:p>
        </p:txBody>
      </p:sp>
      <p:sp>
        <p:nvSpPr>
          <p:cNvPr id="3" name="Content Placeholder 2"/>
          <p:cNvSpPr>
            <a:spLocks noGrp="1"/>
          </p:cNvSpPr>
          <p:nvPr>
            <p:ph idx="1"/>
          </p:nvPr>
        </p:nvSpPr>
        <p:spPr/>
        <p:txBody>
          <a:bodyPr/>
          <a:lstStyle/>
          <a:p>
            <a:r>
              <a:rPr lang="en-CA" dirty="0" smtClean="0"/>
              <a:t>From 2012 Report:</a:t>
            </a:r>
          </a:p>
          <a:p>
            <a:pPr lvl="2"/>
            <a:r>
              <a:rPr lang="en-CA" dirty="0" smtClean="0">
                <a:solidFill>
                  <a:schemeClr val="tx1"/>
                </a:solidFill>
              </a:rPr>
              <a:t>Payout Ratio: 93.7%</a:t>
            </a:r>
          </a:p>
          <a:p>
            <a:pPr lvl="2"/>
            <a:r>
              <a:rPr lang="en-CA" dirty="0" smtClean="0">
                <a:solidFill>
                  <a:schemeClr val="tx1"/>
                </a:solidFill>
              </a:rPr>
              <a:t>Debt to Gross Book Value: 48.7%</a:t>
            </a:r>
          </a:p>
          <a:p>
            <a:pPr lvl="2"/>
            <a:endParaRPr lang="en-CA" dirty="0">
              <a:solidFill>
                <a:schemeClr val="tx1"/>
              </a:solidFill>
            </a:endParaRPr>
          </a:p>
        </p:txBody>
      </p:sp>
      <p:pic>
        <p:nvPicPr>
          <p:cNvPr id="4" name="Picture 2" descr="C:\Users\MATTHEW_ACER\Desktop\calloway_pic.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72200" y="692696"/>
            <a:ext cx="2497957" cy="52841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2561889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8229600" cy="1066800"/>
          </a:xfrm>
        </p:spPr>
        <p:txBody>
          <a:bodyPr>
            <a:normAutofit fontScale="90000"/>
          </a:bodyPr>
          <a:lstStyle/>
          <a:p>
            <a:r>
              <a:rPr lang="en-CA" dirty="0" smtClean="0"/>
              <a:t>Coverage, Debt</a:t>
            </a:r>
            <a:br>
              <a:rPr lang="en-CA" dirty="0" smtClean="0"/>
            </a:br>
            <a:r>
              <a:rPr lang="en-CA" dirty="0" smtClean="0"/>
              <a:t>Service, &amp; Leverage Ratios</a:t>
            </a:r>
            <a:endParaRPr lang="en-CA" dirty="0"/>
          </a:p>
        </p:txBody>
      </p:sp>
      <p:pic>
        <p:nvPicPr>
          <p:cNvPr id="9218" name="Picture 2" descr="C:\Users\MATTHEW_ACER\Desktop\REIT Project\Calloway Pics\ratios.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323528" y="1916832"/>
            <a:ext cx="8578245" cy="306977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TTHEW_ACER\Desktop\calloway_p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6043" y="620688"/>
            <a:ext cx="2497957" cy="52841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16353641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056" y="2320121"/>
            <a:ext cx="3029781" cy="2335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090" y="4655456"/>
            <a:ext cx="3007816"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091" y="0"/>
            <a:ext cx="3007817" cy="232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descr="http://s3.amazonaws.com/webserver_photos_prod/rv/cbeab96958c3482d3be660089c644f8c.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11960" y="2492896"/>
            <a:ext cx="4142277" cy="154092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3923928" y="4365104"/>
            <a:ext cx="8229600" cy="1143000"/>
          </a:xfrm>
        </p:spPr>
        <p:txBody>
          <a:bodyPr/>
          <a:lstStyle/>
          <a:p>
            <a:r>
              <a:rPr lang="en-CA" dirty="0" smtClean="0"/>
              <a:t>Management</a:t>
            </a:r>
            <a:endParaRPr lang="en-CA" dirty="0"/>
          </a:p>
        </p:txBody>
      </p:sp>
    </p:spTree>
    <p:extLst>
      <p:ext uri="{BB962C8B-B14F-4D97-AF65-F5344CB8AC3E}">
        <p14:creationId xmlns:p14="http://schemas.microsoft.com/office/powerpoint/2010/main" xmlns="" val="294257417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692696"/>
            <a:ext cx="8229600" cy="1066800"/>
          </a:xfrm>
        </p:spPr>
        <p:txBody>
          <a:bodyPr/>
          <a:lstStyle/>
          <a:p>
            <a:r>
              <a:rPr lang="en-CA" dirty="0" smtClean="0"/>
              <a:t>Management</a:t>
            </a:r>
            <a:endParaRPr lang="en-CA" dirty="0"/>
          </a:p>
        </p:txBody>
      </p:sp>
      <p:sp>
        <p:nvSpPr>
          <p:cNvPr id="3" name="Content Placeholder 2"/>
          <p:cNvSpPr>
            <a:spLocks noGrp="1"/>
          </p:cNvSpPr>
          <p:nvPr>
            <p:ph idx="1"/>
          </p:nvPr>
        </p:nvSpPr>
        <p:spPr>
          <a:xfrm>
            <a:off x="4572000" y="1600200"/>
            <a:ext cx="4114800" cy="4525963"/>
          </a:xfrm>
        </p:spPr>
        <p:txBody>
          <a:bodyPr/>
          <a:lstStyle/>
          <a:p>
            <a:r>
              <a:rPr lang="en-CA" dirty="0" smtClean="0"/>
              <a:t>Experienced industry professionals</a:t>
            </a:r>
          </a:p>
          <a:p>
            <a:r>
              <a:rPr lang="en-CA" dirty="0" smtClean="0"/>
              <a:t>Board Ownership: Over 22%</a:t>
            </a:r>
          </a:p>
        </p:txBody>
      </p:sp>
      <p:pic>
        <p:nvPicPr>
          <p:cNvPr id="4" name="Picture 2" descr="C:\Users\MATTHEW_ACER\Desktop\calloway_pic.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44208" y="836712"/>
            <a:ext cx="2497957" cy="528414"/>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0831" y="2100905"/>
            <a:ext cx="4159161" cy="32030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7"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1431515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692696"/>
            <a:ext cx="8229600" cy="1066800"/>
          </a:xfrm>
        </p:spPr>
        <p:txBody>
          <a:bodyPr/>
          <a:lstStyle/>
          <a:p>
            <a:r>
              <a:rPr lang="en-CA" dirty="0" smtClean="0"/>
              <a:t>Al </a:t>
            </a:r>
            <a:r>
              <a:rPr lang="en-CA" dirty="0" err="1" smtClean="0"/>
              <a:t>Mawani</a:t>
            </a:r>
            <a:endParaRPr lang="en-CA" dirty="0"/>
          </a:p>
        </p:txBody>
      </p:sp>
      <p:sp>
        <p:nvSpPr>
          <p:cNvPr id="3" name="Content Placeholder 2"/>
          <p:cNvSpPr>
            <a:spLocks noGrp="1"/>
          </p:cNvSpPr>
          <p:nvPr>
            <p:ph idx="1"/>
          </p:nvPr>
        </p:nvSpPr>
        <p:spPr>
          <a:xfrm>
            <a:off x="4572000" y="1600200"/>
            <a:ext cx="4114800" cy="4525963"/>
          </a:xfrm>
        </p:spPr>
        <p:txBody>
          <a:bodyPr>
            <a:normAutofit lnSpcReduction="10000"/>
          </a:bodyPr>
          <a:lstStyle/>
          <a:p>
            <a:pPr>
              <a:buFont typeface="Wingdings" pitchFamily="2" charset="2"/>
              <a:buChar char="l"/>
            </a:pPr>
            <a:r>
              <a:rPr lang="en-CA" dirty="0" smtClean="0"/>
              <a:t>President, CEO</a:t>
            </a:r>
          </a:p>
          <a:p>
            <a:pPr>
              <a:buFont typeface="Wingdings" pitchFamily="2" charset="2"/>
              <a:buChar char="l"/>
            </a:pPr>
            <a:r>
              <a:rPr lang="en-CA" dirty="0" smtClean="0"/>
              <a:t>Since May 2, 2011</a:t>
            </a:r>
          </a:p>
          <a:p>
            <a:pPr>
              <a:buFont typeface="Wingdings" pitchFamily="2" charset="2"/>
              <a:buChar char="l"/>
            </a:pPr>
            <a:r>
              <a:rPr lang="en-CA" dirty="0" smtClean="0"/>
              <a:t>Real estate private equity experience for over 15 years</a:t>
            </a:r>
          </a:p>
          <a:p>
            <a:pPr>
              <a:buFont typeface="Wingdings" pitchFamily="2" charset="2"/>
              <a:buChar char="l"/>
            </a:pPr>
            <a:r>
              <a:rPr lang="en-CA" dirty="0" smtClean="0"/>
              <a:t>Chartered Accountant</a:t>
            </a:r>
          </a:p>
          <a:p>
            <a:pPr>
              <a:buFont typeface="Wingdings" pitchFamily="2" charset="2"/>
              <a:buChar char="l"/>
            </a:pPr>
            <a:r>
              <a:rPr lang="en-CA" dirty="0" smtClean="0"/>
              <a:t>MBA from University of Toronto</a:t>
            </a:r>
          </a:p>
          <a:p>
            <a:pPr>
              <a:buFont typeface="Wingdings" pitchFamily="2" charset="2"/>
              <a:buChar char="l"/>
            </a:pPr>
            <a:r>
              <a:rPr lang="en-CA" dirty="0" smtClean="0"/>
              <a:t>LL.M from </a:t>
            </a:r>
            <a:r>
              <a:rPr lang="en-CA" dirty="0" err="1" smtClean="0"/>
              <a:t>Osgoode</a:t>
            </a:r>
            <a:r>
              <a:rPr lang="en-CA" dirty="0" smtClean="0"/>
              <a:t> Hall</a:t>
            </a:r>
            <a:endParaRPr lang="en-CA" dirty="0"/>
          </a:p>
        </p:txBody>
      </p:sp>
      <p:pic>
        <p:nvPicPr>
          <p:cNvPr id="4" name="Picture 2" descr="C:\Users\MATTHEW_ACER\Desktop\calloway_pic.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00192" y="692696"/>
            <a:ext cx="2497957" cy="528414"/>
          </a:xfrm>
          <a:prstGeom prst="rect">
            <a:avLst/>
          </a:prstGeom>
          <a:noFill/>
          <a:extLst>
            <a:ext uri="{909E8E84-426E-40DD-AFC4-6F175D3DCCD1}">
              <a14:hiddenFill xmlns:a14="http://schemas.microsoft.com/office/drawing/2010/main" xmlns="">
                <a:solidFill>
                  <a:srgbClr val="FFFFFF"/>
                </a:solidFill>
              </a14:hiddenFill>
            </a:ext>
          </a:extLst>
        </p:spPr>
      </p:pic>
      <p:pic>
        <p:nvPicPr>
          <p:cNvPr id="13314" name="Picture 2" descr="http://www.callowayreit.com/upload/Al%20Mawani.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2045" y="1673529"/>
            <a:ext cx="3812141" cy="416822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7" name="图示 4"/>
          <p:cNvGraphicFramePr/>
          <p:nvPr>
            <p:extLst>
              <p:ext uri="{D42A27DB-BD31-4B8C-83A1-F6EECF244321}">
                <p14:modId xmlns:p14="http://schemas.microsoft.com/office/powerpoint/2010/main" xmlns="" val="379618476"/>
              </p:ext>
            </p:extLst>
          </p:nvPr>
        </p:nvGraphicFramePr>
        <p:xfrm>
          <a:off x="0" y="6021288"/>
          <a:ext cx="9144000" cy="83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9042763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都市">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都市">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2661</TotalTime>
  <Words>6315</Words>
  <Application>Microsoft Office PowerPoint</Application>
  <PresentationFormat>On-screen Show (4:3)</PresentationFormat>
  <Paragraphs>1770</Paragraphs>
  <Slides>219</Slides>
  <Notes>55</Notes>
  <HiddenSlides>0</HiddenSlides>
  <MMClips>0</MMClips>
  <ScaleCrop>false</ScaleCrop>
  <HeadingPairs>
    <vt:vector size="4" baseType="variant">
      <vt:variant>
        <vt:lpstr>Theme</vt:lpstr>
      </vt:variant>
      <vt:variant>
        <vt:i4>1</vt:i4>
      </vt:variant>
      <vt:variant>
        <vt:lpstr>Slide Titles</vt:lpstr>
      </vt:variant>
      <vt:variant>
        <vt:i4>219</vt:i4>
      </vt:variant>
    </vt:vector>
  </HeadingPairs>
  <TitlesOfParts>
    <vt:vector size="220" baseType="lpstr">
      <vt:lpstr>都市</vt:lpstr>
      <vt:lpstr>REITs</vt:lpstr>
      <vt:lpstr>Agenda</vt:lpstr>
      <vt:lpstr>What is a REIT?</vt:lpstr>
      <vt:lpstr>Key Characteristics</vt:lpstr>
      <vt:lpstr>Common Types of Property</vt:lpstr>
      <vt:lpstr>Return by Asset Class (Can. REITs)</vt:lpstr>
      <vt:lpstr>Canadian REITS Dividends</vt:lpstr>
      <vt:lpstr>Legal Characteristics</vt:lpstr>
      <vt:lpstr>Transaction Costs</vt:lpstr>
      <vt:lpstr>Non-Business REITs</vt:lpstr>
      <vt:lpstr>Non-Business REITs</vt:lpstr>
      <vt:lpstr>Business REITs</vt:lpstr>
      <vt:lpstr>Business REITs</vt:lpstr>
      <vt:lpstr>Canadian vs. US REITs</vt:lpstr>
      <vt:lpstr>Canadian vs. US REITs</vt:lpstr>
      <vt:lpstr>Canadian vs. US REITs</vt:lpstr>
      <vt:lpstr>REIT vs. Corporations</vt:lpstr>
      <vt:lpstr>REIT vs. Corporations</vt:lpstr>
      <vt:lpstr>AFFO Yield vs. 10-Year Can. Govt Yield</vt:lpstr>
      <vt:lpstr>AFFO Yield vs. 10-Year US Govt Yield</vt:lpstr>
      <vt:lpstr>Tax Fairness Plan (Canada)</vt:lpstr>
      <vt:lpstr>New Requirements (SIFT) for REITs</vt:lpstr>
      <vt:lpstr>Origin of the REIT</vt:lpstr>
      <vt:lpstr>History of REITs</vt:lpstr>
      <vt:lpstr>Global Expansion of REITs</vt:lpstr>
      <vt:lpstr>Future Outlook</vt:lpstr>
      <vt:lpstr>Benefits of REITs</vt:lpstr>
      <vt:lpstr>Benefits of REITs</vt:lpstr>
      <vt:lpstr>Benefits of REITs</vt:lpstr>
      <vt:lpstr>Benefits of Portfolio Diversification</vt:lpstr>
      <vt:lpstr>Benefits of Portfolio Diversification</vt:lpstr>
      <vt:lpstr>Benefits of Portfolio Diversification</vt:lpstr>
      <vt:lpstr>Types of REITs</vt:lpstr>
      <vt:lpstr>Market Cap. and Number of Can. &amp; US REITs</vt:lpstr>
      <vt:lpstr>Market Cap. Distribution of Can. &amp; US REITs</vt:lpstr>
      <vt:lpstr>US Equity REITs</vt:lpstr>
      <vt:lpstr>US Mortgage REITs</vt:lpstr>
      <vt:lpstr>US Mortgage REITs</vt:lpstr>
      <vt:lpstr>US Mortgage REITs – Business Economics</vt:lpstr>
      <vt:lpstr>US Mortgage REITs – Net Spread</vt:lpstr>
      <vt:lpstr>US Mortgage REITs – Financing and Hedging</vt:lpstr>
      <vt:lpstr>US Mortgage REITs – Yield Curve </vt:lpstr>
      <vt:lpstr>US Mortgage REITs - Risks </vt:lpstr>
      <vt:lpstr>Net Asset Value</vt:lpstr>
      <vt:lpstr>Net Asset Value</vt:lpstr>
      <vt:lpstr>Net Asset Value Per Share</vt:lpstr>
      <vt:lpstr>Valuation of REITs</vt:lpstr>
      <vt:lpstr>How to Evaluate a REIT</vt:lpstr>
      <vt:lpstr>Performance Measures</vt:lpstr>
      <vt:lpstr>Performance Measures</vt:lpstr>
      <vt:lpstr>Performance Measures</vt:lpstr>
      <vt:lpstr>REIT Valuation—Net Income</vt:lpstr>
      <vt:lpstr>REIT Valuation—FFO </vt:lpstr>
      <vt:lpstr>REIT Valuation: AFFO </vt:lpstr>
      <vt:lpstr>REIT Valuation: FAD</vt:lpstr>
      <vt:lpstr>REIT Valuation: Payout Ratios</vt:lpstr>
      <vt:lpstr>REIT Valuation: Leverage Ratios</vt:lpstr>
      <vt:lpstr>REIT Valuation: Coverage Ratios</vt:lpstr>
      <vt:lpstr>Slide 59</vt:lpstr>
      <vt:lpstr>Calloway REIT</vt:lpstr>
      <vt:lpstr>Stock Movement</vt:lpstr>
      <vt:lpstr>Max Chart</vt:lpstr>
      <vt:lpstr>5 Year Chart</vt:lpstr>
      <vt:lpstr>1 Year Chart (MA=10 &amp; 100)</vt:lpstr>
      <vt:lpstr>1 Year Chart (MA=20 &amp; 200)</vt:lpstr>
      <vt:lpstr>1 Year vs. S&amp;P TSX</vt:lpstr>
      <vt:lpstr>1 Year vs. S&amp;P TSX Capped REIT Index</vt:lpstr>
      <vt:lpstr>Operations: Properties &amp; Tenants</vt:lpstr>
      <vt:lpstr>Properties</vt:lpstr>
      <vt:lpstr>Properties</vt:lpstr>
      <vt:lpstr>Properties</vt:lpstr>
      <vt:lpstr>Tenant Distribution</vt:lpstr>
      <vt:lpstr>Top 10 Tenants</vt:lpstr>
      <vt:lpstr>Tenant Distribution</vt:lpstr>
      <vt:lpstr>Wal-Mart Joint Venture</vt:lpstr>
      <vt:lpstr>Simon Property Group</vt:lpstr>
      <vt:lpstr>Lease Conditions</vt:lpstr>
      <vt:lpstr>Financials</vt:lpstr>
      <vt:lpstr>Balance Sheet: Assets</vt:lpstr>
      <vt:lpstr>Debt</vt:lpstr>
      <vt:lpstr>Debt Convertible Debentures</vt:lpstr>
      <vt:lpstr>Debt Unsecured Debentures</vt:lpstr>
      <vt:lpstr>Debt Maturity</vt:lpstr>
      <vt:lpstr>Unitholder Equity</vt:lpstr>
      <vt:lpstr>Capital Structure</vt:lpstr>
      <vt:lpstr>Distributions &amp; Equity Classes</vt:lpstr>
      <vt:lpstr>Distributions &amp; DRIP</vt:lpstr>
      <vt:lpstr>Income Statement</vt:lpstr>
      <vt:lpstr>Cash Flows</vt:lpstr>
      <vt:lpstr>Cash Flows: Note 18</vt:lpstr>
      <vt:lpstr>Cash Flows</vt:lpstr>
      <vt:lpstr>Distributions Schedule</vt:lpstr>
      <vt:lpstr>Key Ratios</vt:lpstr>
      <vt:lpstr>Adjusted Funds From Operations (AFFO)</vt:lpstr>
      <vt:lpstr>Payout Ratio</vt:lpstr>
      <vt:lpstr>Coverage, Debt Service, &amp; Leverage Ratios</vt:lpstr>
      <vt:lpstr>Management</vt:lpstr>
      <vt:lpstr>Management</vt:lpstr>
      <vt:lpstr>Al Mawani</vt:lpstr>
      <vt:lpstr>Bart Munn</vt:lpstr>
      <vt:lpstr>Rudy Gobin</vt:lpstr>
      <vt:lpstr>Risks</vt:lpstr>
      <vt:lpstr>Risks</vt:lpstr>
      <vt:lpstr>Summary</vt:lpstr>
      <vt:lpstr>    Recommendation</vt:lpstr>
      <vt:lpstr>Slide 106</vt:lpstr>
      <vt:lpstr>Slide 107</vt:lpstr>
      <vt:lpstr>Company snapshot</vt:lpstr>
      <vt:lpstr>Max Chart</vt:lpstr>
      <vt:lpstr>1 Year Chart (MA=10 &amp; 100)</vt:lpstr>
      <vt:lpstr>1 Year Chart (MA=20 &amp; 200)</vt:lpstr>
      <vt:lpstr>1 Year vs. S&amp;P TSX</vt:lpstr>
      <vt:lpstr>1 Year vs. S&amp;P TSX Capped REIT Index</vt:lpstr>
      <vt:lpstr>Company Profile</vt:lpstr>
      <vt:lpstr>Portfolio of Properties</vt:lpstr>
      <vt:lpstr>Diversified Real Estate</vt:lpstr>
      <vt:lpstr>Slide 117</vt:lpstr>
      <vt:lpstr>TOP 15 Assets</vt:lpstr>
      <vt:lpstr>The Bow</vt:lpstr>
      <vt:lpstr>Bell Canada Office Campus</vt:lpstr>
      <vt:lpstr>Scotia Plaza Tower</vt:lpstr>
      <vt:lpstr>2012 Acquisitions</vt:lpstr>
      <vt:lpstr>2012 Acquisitions</vt:lpstr>
      <vt:lpstr> Primaris </vt:lpstr>
      <vt:lpstr> Enhanced Size &amp; Scale           Fair Value  (C$ billions, as at 30-Sep-12)</vt:lpstr>
      <vt:lpstr> Platform for Growth</vt:lpstr>
      <vt:lpstr>Slide 127</vt:lpstr>
      <vt:lpstr>Slide 128</vt:lpstr>
      <vt:lpstr>  Benefits</vt:lpstr>
      <vt:lpstr>Slide 130</vt:lpstr>
      <vt:lpstr>Thomas J. Hofstedter (President  and CEO)</vt:lpstr>
      <vt:lpstr>Thomas J. Hofstedter (President  and CEO)</vt:lpstr>
      <vt:lpstr>Larry Froom  (CFO)</vt:lpstr>
      <vt:lpstr>Larry Froom (CFO)</vt:lpstr>
      <vt:lpstr>Nathan Uhr    (COO)</vt:lpstr>
      <vt:lpstr>Slide 136</vt:lpstr>
      <vt:lpstr>Convertibles 2012</vt:lpstr>
      <vt:lpstr>Risk Management</vt:lpstr>
      <vt:lpstr>Risk Management</vt:lpstr>
      <vt:lpstr>Risk Management</vt:lpstr>
      <vt:lpstr>Risk Management</vt:lpstr>
      <vt:lpstr>Risk Management</vt:lpstr>
      <vt:lpstr>Distributions to Unitholders</vt:lpstr>
      <vt:lpstr>Cash Distributions</vt:lpstr>
      <vt:lpstr>Capital Resources</vt:lpstr>
      <vt:lpstr>Balance Sheet Q3 2012</vt:lpstr>
      <vt:lpstr>Annual Balance Sheet 2012</vt:lpstr>
      <vt:lpstr>Income Statement Q3 2012</vt:lpstr>
      <vt:lpstr>Annual Income Statement 2012</vt:lpstr>
      <vt:lpstr>Cash Flow Statement Q3 2012</vt:lpstr>
      <vt:lpstr>Cash Flow Statement Q3 Cont’d</vt:lpstr>
      <vt:lpstr>Annual Cash Flow Statement 2012</vt:lpstr>
      <vt:lpstr>Annual Cash Flow Statement 2012 Con</vt:lpstr>
      <vt:lpstr>Slide 154</vt:lpstr>
      <vt:lpstr>Unitholders Equity 2012</vt:lpstr>
      <vt:lpstr>Funds From Operations Q3 2012</vt:lpstr>
      <vt:lpstr>Annual Funds From Operations 2012</vt:lpstr>
      <vt:lpstr>Adjusted Funds From Operations Q3 2012</vt:lpstr>
      <vt:lpstr>Annual Adjusted Funds From Operations 2012</vt:lpstr>
      <vt:lpstr>Recommendation:  Sell</vt:lpstr>
      <vt:lpstr>Stock Price  Overview </vt:lpstr>
      <vt:lpstr>Slide 162</vt:lpstr>
      <vt:lpstr>1-yr Moving Average at 10, 100</vt:lpstr>
      <vt:lpstr>5-yr Moving Average at 20, 200</vt:lpstr>
      <vt:lpstr>RioCan VS iShares (XRE-T), 5 yr</vt:lpstr>
      <vt:lpstr>RioCan VS iShares (XRE-T), TSX Composite, 1yr</vt:lpstr>
      <vt:lpstr>RioCan Max Chart</vt:lpstr>
      <vt:lpstr>Company  Overview </vt:lpstr>
      <vt:lpstr>About RioCan</vt:lpstr>
      <vt:lpstr>2012 Highlights</vt:lpstr>
      <vt:lpstr>Trust Overview-News</vt:lpstr>
      <vt:lpstr>Geographic Diversification </vt:lpstr>
      <vt:lpstr>Property Ownership by Geographic Area</vt:lpstr>
      <vt:lpstr>Six High Growth Markets</vt:lpstr>
      <vt:lpstr>Top Ten Tenants</vt:lpstr>
      <vt:lpstr>Property: Canadian Portfolio</vt:lpstr>
      <vt:lpstr>Property: Canadian Portfolio</vt:lpstr>
      <vt:lpstr>Property: US Portfolio</vt:lpstr>
      <vt:lpstr>Capital Structure</vt:lpstr>
      <vt:lpstr>Capital Structure</vt:lpstr>
      <vt:lpstr>Convertible Debentures</vt:lpstr>
      <vt:lpstr>Acquisition During 2012</vt:lpstr>
      <vt:lpstr>Acquisition During 2012</vt:lpstr>
      <vt:lpstr>Acquisition During 2012</vt:lpstr>
      <vt:lpstr>Acquisition YTD</vt:lpstr>
      <vt:lpstr>Cedar Dissolution</vt:lpstr>
      <vt:lpstr>Joint Venture Information</vt:lpstr>
      <vt:lpstr>Occupancy Rates</vt:lpstr>
      <vt:lpstr>Occupancy - Most Recent Eight Quarters</vt:lpstr>
      <vt:lpstr>Renewal Leasing</vt:lpstr>
      <vt:lpstr>New Leasing: Canadian Portfolio</vt:lpstr>
      <vt:lpstr>New Leasing: US Portfolio</vt:lpstr>
      <vt:lpstr>Lease Expires for Canadian Portfolio</vt:lpstr>
      <vt:lpstr>Lease Expires for US Portfolio</vt:lpstr>
      <vt:lpstr>Contractual Rental Increases</vt:lpstr>
      <vt:lpstr>Greenfield Development Projects</vt:lpstr>
      <vt:lpstr>Debt &amp; Leverage Metrics</vt:lpstr>
      <vt:lpstr>Revolving Lines of Credit</vt:lpstr>
      <vt:lpstr>Aggregate Maturities</vt:lpstr>
      <vt:lpstr>Principals Maturities by Lender</vt:lpstr>
      <vt:lpstr>Distribution History</vt:lpstr>
      <vt:lpstr>Net Earnings Attributable to Unitholders</vt:lpstr>
      <vt:lpstr>Outlook &amp; Strategy</vt:lpstr>
      <vt:lpstr>In 2013</vt:lpstr>
      <vt:lpstr>Management Team </vt:lpstr>
      <vt:lpstr>Board of Trustees</vt:lpstr>
      <vt:lpstr>Senior Management</vt:lpstr>
      <vt:lpstr>Senior Management</vt:lpstr>
      <vt:lpstr>Chief Executive Officer</vt:lpstr>
      <vt:lpstr>President &amp; Chief Operating Officer</vt:lpstr>
      <vt:lpstr>Executive Vice President, Chief Financial officer &amp; Corporate Secretary</vt:lpstr>
      <vt:lpstr>Financial Highlights  </vt:lpstr>
      <vt:lpstr>Condensed Consolidated Balance Sheets</vt:lpstr>
      <vt:lpstr>Condensed Consolidated Statements of Earnings</vt:lpstr>
      <vt:lpstr>Operating FFO &amp; AFFO</vt:lpstr>
      <vt:lpstr>Operating FFO &amp; AFFO</vt:lpstr>
      <vt:lpstr>Financial Information</vt:lpstr>
      <vt:lpstr>Financial Information</vt:lpstr>
      <vt:lpstr>Recommendation: Hold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MATTHEW_ACER</dc:creator>
  <cp:lastModifiedBy>gp</cp:lastModifiedBy>
  <cp:revision>295</cp:revision>
  <dcterms:created xsi:type="dcterms:W3CDTF">2013-02-06T18:31:30Z</dcterms:created>
  <dcterms:modified xsi:type="dcterms:W3CDTF">2013-03-20T15:07:11Z</dcterms:modified>
</cp:coreProperties>
</file>