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diagrams/colors102.xml" ContentType="application/vnd.openxmlformats-officedocument.drawingml.diagramColors+xml"/>
  <Override PartName="/ppt/diagrams/drawing134.xml" ContentType="application/vnd.ms-office.drawingml.diagramDrawing+xml"/>
  <Override PartName="/ppt/diagrams/colors11.xml" ContentType="application/vnd.openxmlformats-officedocument.drawingml.diagramColors+xml"/>
  <Override PartName="/ppt/diagrams/data24.xml" ContentType="application/vnd.openxmlformats-officedocument.drawingml.diagramData+xml"/>
  <Override PartName="/ppt/diagrams/quickStyle97.xml" ContentType="application/vnd.openxmlformats-officedocument.drawingml.diagramStyle+xml"/>
  <Override PartName="/ppt/diagrams/drawing98.xml" ContentType="application/vnd.ms-office.drawingml.diagramDrawing+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Override PartName="/ppt/diagrams/data100.xml" ContentType="application/vnd.openxmlformats-officedocument.drawingml.diagramData+xml"/>
  <Override PartName="/ppt/diagrams/layout125.xml" ContentType="application/vnd.openxmlformats-officedocument.drawingml.diagram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diagrams/layout86.xml" ContentType="application/vnd.openxmlformats-officedocument.drawingml.diagramLayout+xml"/>
  <Override PartName="/ppt/notesSlides/notesSlide16.xml" ContentType="application/vnd.openxmlformats-officedocument.presentationml.notesSlide+xml"/>
  <Override PartName="/ppt/diagrams/layout150.xml" ContentType="application/vnd.openxmlformats-officedocument.drawingml.diagramLayout+xml"/>
  <Override PartName="/ppt/diagrams/layout17.xml" ContentType="application/vnd.openxmlformats-officedocument.drawingml.diagramLayout+xml"/>
  <Override PartName="/ppt/diagrams/quickStyle53.xml" ContentType="application/vnd.openxmlformats-officedocument.drawingml.diagramStyle+xml"/>
  <Override PartName="/ppt/diagrams/drawing54.xml" ContentType="application/vnd.ms-office.drawingml.diagramDrawing+xml"/>
  <Override PartName="/ppt/diagrams/colors96.xml" ContentType="application/vnd.openxmlformats-officedocument.drawingml.diagramColors+xml"/>
  <Override PartName="/ppt/diagrams/colors118.xml" ContentType="application/vnd.openxmlformats-officedocument.drawingml.diagramColors+xml"/>
  <Override PartName="/ppt/notesSlides/notesSlide41.xml" ContentType="application/vnd.openxmlformats-officedocument.presentationml.notesSlide+xml"/>
  <Override PartName="/ppt/slides/slide158.xml" ContentType="application/vnd.openxmlformats-officedocument.presentationml.slide+xml"/>
  <Override PartName="/ppt/diagrams/colors27.xml" ContentType="application/vnd.openxmlformats-officedocument.drawingml.diagramColors+xml"/>
  <Override PartName="/ppt/diagrams/layout42.xml" ContentType="application/vnd.openxmlformats-officedocument.drawingml.diagramLayout+xml"/>
  <Override PartName="/ppt/notesSlides/notesSlide7.xml" ContentType="application/vnd.openxmlformats-officedocument.presentationml.notesSlide+xml"/>
  <Override PartName="/ppt/charts/chart3.xml" ContentType="application/vnd.openxmlformats-officedocument.drawingml.chart+xml"/>
  <Override PartName="/ppt/diagrams/quickStyle124.xml" ContentType="application/vnd.openxmlformats-officedocument.drawingml.diagramStyle+xml"/>
  <Override PartName="/ppt/diagrams/colors143.xml" ContentType="application/vnd.openxmlformats-officedocument.drawingml.diagramColors+xml"/>
  <Default Extension="xlsx" ContentType="application/vnd.openxmlformats-officedocument.spreadsheetml.sheet"/>
  <Override PartName="/ppt/diagrams/drawing10.xml" ContentType="application/vnd.ms-office.drawingml.diagramDrawing+xml"/>
  <Override PartName="/ppt/diagrams/colors52.xml" ContentType="application/vnd.openxmlformats-officedocument.drawingml.diagramColors+xml"/>
  <Override PartName="/ppt/diagrams/data65.xml" ContentType="application/vnd.openxmlformats-officedocument.drawingml.diagramData+xml"/>
  <Override PartName="/ppt/diagrams/data116.xml" ContentType="application/vnd.openxmlformats-officedocument.drawingml.diagramData+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diagrams/drawing106.xml" ContentType="application/vnd.ms-office.drawingml.diagramDrawing+xml"/>
  <Override PartName="/ppt/diagrams/quickStyle3.xml" ContentType="application/vnd.openxmlformats-officedocument.drawingml.diagramStyle+xml"/>
  <Override PartName="/ppt/diagrams/quickStyle69.xml" ContentType="application/vnd.openxmlformats-officedocument.drawingml.diagramStyle+xml"/>
  <Override PartName="/ppt/diagrams/data90.xml" ContentType="application/vnd.openxmlformats-officedocument.drawingml.diagramData+xml"/>
  <Override PartName="/ppt/diagrams/drawing131.xml" ContentType="application/vnd.ms-office.drawingml.diagramDrawing+xml"/>
  <Override PartName="/ppt/diagrams/data141.xml" ContentType="application/vnd.openxmlformats-officedocument.drawingml.diagramData+xml"/>
  <Override PartName="/ppt/slides/slide91.xml" ContentType="application/vnd.openxmlformats-officedocument.presentationml.slide+xml"/>
  <Override PartName="/ppt/diagrams/data21.xml" ContentType="application/vnd.openxmlformats-officedocument.drawingml.diagramData+xml"/>
  <Override PartName="/ppt/diagrams/quickStyle94.xml" ContentType="application/vnd.openxmlformats-officedocument.drawingml.diagramStyle+xml"/>
  <Override PartName="/ppt/diagrams/drawing95.xml" ContentType="application/vnd.ms-office.drawingml.diagramDrawing+xml"/>
  <Override PartName="/ppt/slides/slide22.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diagrams/layout122.xml" ContentType="application/vnd.openxmlformats-officedocument.drawingml.diagramLayout+xml"/>
  <Override PartName="/ppt/diagrams/colors159.xml" ContentType="application/vnd.openxmlformats-officedocument.drawingml.diagramColors+xml"/>
  <Override PartName="/ppt/slideLayouts/slideLayout21.xml" ContentType="application/vnd.openxmlformats-officedocument.presentationml.slideLayout+xml"/>
  <Override PartName="/ppt/diagrams/quickStyle25.xml" ContentType="application/vnd.openxmlformats-officedocument.drawingml.diagramStyle+xml"/>
  <Override PartName="/ppt/diagrams/drawing26.xml" ContentType="application/vnd.ms-office.drawingml.diagramDrawing+xml"/>
  <Override PartName="/ppt/diagrams/colors68.xml" ContentType="application/vnd.openxmlformats-officedocument.drawingml.diagramColors+xml"/>
  <Override PartName="/ppt/diagrams/layout83.xml" ContentType="application/vnd.openxmlformats-officedocument.drawingml.diagramLayout+xml"/>
  <Override PartName="/ppt/notesSlides/notesSlide13.xml" ContentType="application/vnd.openxmlformats-officedocument.presentationml.notesSlide+xml"/>
  <Override PartName="/ppt/diagrams/drawing8.xml" ContentType="application/vnd.ms-office.drawingml.diagramDrawing+xml"/>
  <Override PartName="/ppt/diagrams/quickStyle50.xml" ContentType="application/vnd.openxmlformats-officedocument.drawingml.diagramStyle+xml"/>
  <Override PartName="/ppt/diagrams/drawing51.xml" ContentType="application/vnd.ms-office.drawingml.diagramDrawing+xml"/>
  <Override PartName="/ppt/diagrams/data157.xml" ContentType="application/vnd.openxmlformats-officedocument.drawingml.diagramData+xml"/>
  <Override PartName="/ppt/slides/slide155.xml" ContentType="application/vnd.openxmlformats-officedocument.presentationml.slide+xml"/>
  <Override PartName="/ppt/diagrams/layout14.xml" ContentType="application/vnd.openxmlformats-officedocument.drawingml.diagramLayout+xml"/>
  <Override PartName="/ppt/diagrams/colors93.xml" ContentType="application/vnd.openxmlformats-officedocument.drawingml.diagramColors+xml"/>
  <Override PartName="/ppt/diagrams/colors115.xml" ContentType="application/vnd.openxmlformats-officedocument.drawingml.diagramColors+xml"/>
  <Override PartName="/ppt/diagrams/drawing147.xml" ContentType="application/vnd.ms-office.drawingml.diagramDrawing+xml"/>
  <Override PartName="/ppt/diagrams/colors24.xml" ContentType="application/vnd.openxmlformats-officedocument.drawingml.diagramColors+xml"/>
  <Override PartName="/ppt/diagrams/data37.xml" ContentType="application/vnd.openxmlformats-officedocument.drawingml.diagramData+xml"/>
  <Override PartName="/ppt/notesSlides/notesSlide4.xml" ContentType="application/vnd.openxmlformats-officedocument.presentationml.notesSlide+xml"/>
  <Override PartName="/ppt/diagrams/quickStyle121.xml" ContentType="application/vnd.openxmlformats-officedocument.drawingml.diagramStyle+xml"/>
  <Override PartName="/ppt/diagrams/colors140.xml" ContentType="application/vnd.openxmlformats-officedocument.drawingml.diagramColors+xml"/>
  <Override PartName="/ppt/slides/slide38.xml" ContentType="application/vnd.openxmlformats-officedocument.presentationml.slide+xml"/>
  <Override PartName="/ppt/diagrams/layout138.xml" ContentType="application/vnd.openxmlformats-officedocument.drawingml.diagramLayout+xml"/>
  <Override PartName="/ppt/slides/slide111.xml" ContentType="application/vnd.openxmlformats-officedocument.presentationml.slide+xml"/>
  <Override PartName="/ppt/diagrams/data62.xml" ContentType="application/vnd.openxmlformats-officedocument.drawingml.diagramData+xml"/>
  <Override PartName="/ppt/diagrams/layout99.xml" ContentType="application/vnd.openxmlformats-officedocument.drawingml.diagramLayout+xml"/>
  <Override PartName="/ppt/diagrams/drawing103.xml" ContentType="application/vnd.ms-office.drawingml.diagramDrawing+xml"/>
  <Override PartName="/ppt/diagrams/data113.xml" ContentType="application/vnd.openxmlformats-officedocument.drawingml.diagramData+xml"/>
  <Override PartName="/ppt/notesSlides/notesSlide29.xml" ContentType="application/vnd.openxmlformats-officedocument.presentationml.notesSlide+xml"/>
  <Override PartName="/ppt/slides/slide63.xml" ContentType="application/vnd.openxmlformats-officedocument.presentationml.slide+xml"/>
  <Override PartName="/ppt/diagrams/quickStyle66.xml" ContentType="application/vnd.openxmlformats-officedocument.drawingml.diagramStyle+xml"/>
  <Override PartName="/ppt/diagrams/drawing67.xml" ContentType="application/vnd.ms-office.drawingml.diagramDrawing+xml"/>
  <Override PartName="/ppt/diagrams/layout163.xml" ContentType="application/vnd.openxmlformats-officedocument.drawingml.diagramLayout+xml"/>
  <Override PartName="/ppt/notesSlides/notesSlide54.xml" ContentType="application/vnd.openxmlformats-officedocument.presentationml.notesSlide+xml"/>
  <Override PartName="/ppt/diagrams/layout55.xml" ContentType="application/vnd.openxmlformats-officedocument.drawingml.diagramLayout+xml"/>
  <Override PartName="/ppt/diagrams/quickStyle91.xml" ContentType="application/vnd.openxmlformats-officedocument.drawingml.diagramStyle+xml"/>
  <Override PartName="/ppt/diagrams/drawing92.xml" ContentType="application/vnd.ms-office.drawingml.diagramDrawing+xml"/>
  <Override PartName="/ppt/diagrams/quickStyle137.xml" ContentType="application/vnd.openxmlformats-officedocument.drawingml.diagramStyle+xml"/>
  <Override PartName="/ppt/diagrams/colors156.xml" ContentType="application/vnd.openxmlformats-officedocument.drawingml.diagramColors+xml"/>
  <Override PartName="/ppt/diagrams/layout3.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data78.xml" ContentType="application/vnd.openxmlformats-officedocument.drawingml.diagramData+xml"/>
  <Override PartName="/ppt/diagrams/data129.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diagrams/colors65.xml" ContentType="application/vnd.openxmlformats-officedocument.drawingml.diagramColors+xml"/>
  <Override PartName="/ppt/diagrams/layout80.xml" ContentType="application/vnd.openxmlformats-officedocument.drawingml.diagramLayout+xml"/>
  <Override PartName="/ppt/notesSlides/notesSlide10.xml" ContentType="application/vnd.openxmlformats-officedocument.presentationml.notesSlide+xml"/>
  <Override PartName="/ppt/diagrams/drawing119.xml" ContentType="application/vnd.ms-office.drawingml.diagramDrawing+xml"/>
  <Override PartName="/ppt/diagrams/quickStyle162.xml" ContentType="application/vnd.openxmlformats-officedocument.drawingml.diagramStyle+xml"/>
  <Override PartName="/ppt/diagrams/drawing5.xml" ContentType="application/vnd.ms-office.drawingml.diagramDrawing+xml"/>
  <Override PartName="/ppt/diagrams/layout11.xml" ContentType="application/vnd.openxmlformats-officedocument.drawingml.diagramLayout+xml"/>
  <Override PartName="/ppt/diagrams/colors90.xml" ContentType="application/vnd.openxmlformats-officedocument.drawingml.diagramColors+xml"/>
  <Override PartName="/ppt/diagrams/colors112.xml" ContentType="application/vnd.openxmlformats-officedocument.drawingml.diagramColors+xml"/>
  <Override PartName="/ppt/diagrams/data154.xml" ContentType="application/vnd.openxmlformats-officedocument.drawingml.diagramData+xml"/>
  <Override PartName="/ppt/slides/slide152.xml" ContentType="application/vnd.openxmlformats-officedocument.presentationml.slide+xml"/>
  <Override PartName="/ppt/diagrams/data34.xml" ContentType="application/vnd.openxmlformats-officedocument.drawingml.diagramData+xml"/>
  <Override PartName="/ppt/notesSlides/notesSlide1.xml" ContentType="application/vnd.openxmlformats-officedocument.presentationml.notesSlide+xml"/>
  <Override PartName="/ppt/diagrams/drawing144.xml" ContentType="application/vnd.ms-office.drawingml.diagramDrawing+xml"/>
  <Override PartName="/ppt/diagrams/colors21.xml" ContentType="application/vnd.openxmlformats-officedocument.drawingml.diagramColors+xml"/>
  <Override PartName="/ppt/diagrams/layout135.xml" ContentType="application/vnd.openxmlformats-officedocument.drawingml.diagramLayout+xml"/>
  <Override PartName="/ppt/slides/slide35.xml" ContentType="application/vnd.openxmlformats-officedocument.presentationml.slide+xml"/>
  <Override PartName="/ppt/diagrams/quickStyle38.xml" ContentType="application/vnd.openxmlformats-officedocument.drawingml.diagramStyle+xml"/>
  <Override PartName="/ppt/diagrams/drawing39.xml" ContentType="application/vnd.ms-office.drawingml.diagramDrawing+xml"/>
  <Override PartName="/ppt/diagrams/data110.xml" ContentType="application/vnd.openxmlformats-officedocument.drawingml.diagramData+xml"/>
  <Override PartName="/ppt/slides/slide60.xml" ContentType="application/vnd.openxmlformats-officedocument.presentationml.slide+xml"/>
  <Override PartName="/ppt/diagrams/data9.xml" ContentType="application/vnd.openxmlformats-officedocument.drawingml.diagramData+xml"/>
  <Override PartName="/ppt/diagrams/drawing64.xml" ContentType="application/vnd.ms-office.drawingml.diagramDrawing+xml"/>
  <Override PartName="/ppt/diagrams/layout96.xml" ContentType="application/vnd.openxmlformats-officedocument.drawingml.diagramLayout+xml"/>
  <Override PartName="/ppt/diagrams/drawing100.xml" ContentType="application/vnd.ms-office.drawingml.diagramDrawing+xml"/>
  <Override PartName="/ppt/notesSlides/notesSlide26.xml" ContentType="application/vnd.openxmlformats-officedocument.presentationml.notesSlide+xml"/>
  <Override PartName="/ppt/diagrams/layout160.xml" ContentType="application/vnd.openxmlformats-officedocument.drawingml.diagramLayout+xml"/>
  <Override PartName="/ppt/diagrams/layout27.xml" ContentType="application/vnd.openxmlformats-officedocument.drawingml.diagramLayout+xml"/>
  <Override PartName="/ppt/diagrams/quickStyle63.xml" ContentType="application/vnd.openxmlformats-officedocument.drawingml.diagramStyle+xml"/>
  <Override PartName="/ppt/diagrams/quickStyle109.xml" ContentType="application/vnd.openxmlformats-officedocument.drawingml.diagramStyle+xml"/>
  <Override PartName="/ppt/diagrams/colors128.xml" ContentType="application/vnd.openxmlformats-officedocument.drawingml.diagramColors+xml"/>
  <Override PartName="/ppt/notesSlides/notesSlide51.xml" ContentType="application/vnd.openxmlformats-officedocument.presentationml.notesSlide+xml"/>
  <Override PartName="/ppt/diagrams/colors37.xml" ContentType="application/vnd.openxmlformats-officedocument.drawingml.diagramColors+xml"/>
  <Override PartName="/ppt/diagrams/drawing20.xml" ContentType="application/vnd.ms-office.drawingml.diagramDrawing+xml"/>
  <Override PartName="/ppt/diagrams/layout52.xml" ContentType="application/vnd.openxmlformats-officedocument.drawingml.diagramLayout+xml"/>
  <Override PartName="/ppt/diagrams/quickStyle134.xml" ContentType="application/vnd.openxmlformats-officedocument.drawingml.diagramStyle+xml"/>
  <Override PartName="/ppt/diagrams/colors153.xml" ContentType="application/vnd.openxmlformats-officedocument.drawingml.diagramColors+xml"/>
  <Override PartName="/ppt/slides/slide124.xml" ContentType="application/vnd.openxmlformats-officedocument.presentationml.slide+xml"/>
  <Override PartName="/ppt/diagrams/colors62.xml" ContentType="application/vnd.openxmlformats-officedocument.drawingml.diagramColors+xml"/>
  <Override PartName="/ppt/diagrams/data75.xml" ContentType="application/vnd.openxmlformats-officedocument.drawingml.diagramData+xml"/>
  <Override PartName="/ppt/diagrams/data126.xml" ContentType="application/vnd.openxmlformats-officedocument.drawingml.diagramData+xml"/>
  <Override PartName="/ppt/slides/slide76.xml" ContentType="application/vnd.openxmlformats-officedocument.presentationml.slide+xml"/>
  <Override PartName="/ppt/diagrams/drawing2.xml" ContentType="application/vnd.ms-office.drawingml.diagramDrawing+xml"/>
  <Override PartName="/ppt/diagrams/quickStyle79.xml" ContentType="application/vnd.openxmlformats-officedocument.drawingml.diagramStyle+xml"/>
  <Override PartName="/ppt/diagrams/drawing116.xml" ContentType="application/vnd.ms-office.drawingml.diagramDrawing+xml"/>
  <Override PartName="/ppt/diagrams/data151.xml" ContentType="application/vnd.openxmlformats-officedocument.drawingml.diagramData+xml"/>
  <Override PartName="/ppt/diagrams/layout107.xml" ContentType="application/vnd.openxmlformats-officedocument.drawingml.diagramLayout+xml"/>
  <Override PartName="/ppt/diagrams/drawing141.xml" ContentType="application/vnd.ms-office.drawingml.diagramDrawing+xml"/>
  <Override PartName="/ppt/diagrams/data31.xml" ContentType="application/vnd.openxmlformats-officedocument.drawingml.diagramData+xml"/>
  <Override PartName="/ppt/slides/slide32.xml" ContentType="application/vnd.openxmlformats-officedocument.presentationml.slide+xml"/>
  <Override PartName="/ppt/diagrams/quickStyle35.xml" ContentType="application/vnd.openxmlformats-officedocument.drawingml.diagramStyle+xml"/>
  <Override PartName="/ppt/diagrams/drawing36.xml" ContentType="application/vnd.ms-office.drawingml.diagramDrawing+xml"/>
  <Override PartName="/ppt/diagrams/layout68.xml" ContentType="application/vnd.openxmlformats-officedocument.drawingml.diagramLayout+xml"/>
  <Override PartName="/ppt/diagrams/layout132.xml" ContentType="application/vnd.openxmlformats-officedocument.drawingml.diagramLayout+xml"/>
  <Override PartName="/ppt/diagrams/data6.xml" ContentType="application/vnd.openxmlformats-officedocument.drawingml.diagramData+xml"/>
  <Override PartName="/ppt/diagrams/colors78.xml" ContentType="application/vnd.openxmlformats-officedocument.drawingml.diagramColors+xml"/>
  <Override PartName="/ppt/diagrams/layout93.xml" ContentType="application/vnd.openxmlformats-officedocument.drawingml.diagramLayout+xml"/>
  <Override PartName="/ppt/notesSlides/notesSlide23.xml" ContentType="application/vnd.openxmlformats-officedocument.presentationml.notesSlide+xml"/>
  <Override PartName="/ppt/diagrams/colors8.xml" ContentType="application/vnd.openxmlformats-officedocument.drawingml.diagramColors+xml"/>
  <Override PartName="/ppt/diagrams/quickStyle60.xml" ContentType="application/vnd.openxmlformats-officedocument.drawingml.diagramStyle+xml"/>
  <Override PartName="/ppt/diagrams/drawing61.xml" ContentType="application/vnd.ms-office.drawingml.diagramDrawing+xml"/>
  <Override PartName="/ppt/diagrams/layout24.xml" ContentType="application/vnd.openxmlformats-officedocument.drawingml.diagramLayout+xml"/>
  <Override PartName="/ppt/diagrams/quickStyle106.xml" ContentType="application/vnd.openxmlformats-officedocument.drawingml.diagramStyle+xml"/>
  <Override PartName="/ppt/diagrams/colors125.xml" ContentType="application/vnd.openxmlformats-officedocument.drawingml.diagramColors+xml"/>
  <Override PartName="/ppt/diagrams/drawing157.xml" ContentType="application/vnd.ms-office.drawingml.diagramDrawing+xml"/>
  <Override PartName="/ppt/diagrams/colors34.xml" ContentType="application/vnd.openxmlformats-officedocument.drawingml.diagramColors+xml"/>
  <Override PartName="/ppt/diagrams/data47.xml" ContentType="application/vnd.openxmlformats-officedocument.drawingml.diagramData+xml"/>
  <Override PartName="/ppt/diagrams/quickStyle131.xml" ContentType="application/vnd.openxmlformats-officedocument.drawingml.diagramStyle+xml"/>
  <Override PartName="/ppt/diagrams/colors150.xml" ContentType="application/vnd.openxmlformats-officedocument.drawingml.diagramColors+xml"/>
  <Override PartName="/ppt/slides/slide48.xml" ContentType="application/vnd.openxmlformats-officedocument.presentationml.slide+xml"/>
  <Override PartName="/ppt/diagrams/data72.xml" ContentType="application/vnd.openxmlformats-officedocument.drawingml.diagramData+xml"/>
  <Override PartName="/ppt/diagrams/data123.xml" ContentType="application/vnd.openxmlformats-officedocument.drawingml.diagramData+xml"/>
  <Override PartName="/ppt/diagrams/layout148.xml" ContentType="application/vnd.openxmlformats-officedocument.drawingml.diagramLayout+xml"/>
  <Override PartName="/ppt/slides/slide73.xml" ContentType="application/vnd.openxmlformats-officedocument.presentationml.slide+xml"/>
  <Override PartName="/ppt/slides/slide121.xml" ContentType="application/vnd.openxmlformats-officedocument.presentationml.slide+xml"/>
  <Override PartName="/ppt/diagrams/drawing113.xml" ContentType="application/vnd.ms-office.drawingml.diagramDrawing+xml"/>
  <Override PartName="/ppt/notesSlides/notesSlide39.xml" ContentType="application/vnd.openxmlformats-officedocument.presentationml.notesSlide+xml"/>
  <Override PartName="/ppt/diagrams/quickStyle76.xml" ContentType="application/vnd.openxmlformats-officedocument.drawingml.diagramStyle+xml"/>
  <Override PartName="/ppt/diagrams/drawing77.xml" ContentType="application/vnd.ms-office.drawingml.diagramDrawing+xml"/>
  <Override PartName="/ppt/diagrams/layout104.xml" ContentType="application/vnd.openxmlformats-officedocument.drawingml.diagramLayout+xml"/>
  <Override PartName="/ppt/diagrams/layout65.xml" ContentType="application/vnd.openxmlformats-officedocument.drawingml.diagramLayout+xml"/>
  <Override PartName="/ppt/diagrams/quickStyle147.xml" ContentType="application/vnd.openxmlformats-officedocument.drawingml.diagramStyle+xml"/>
  <Override PartName="/ppt/diagrams/quickStyle32.xml" ContentType="application/vnd.openxmlformats-officedocument.drawingml.diagramStyle+xml"/>
  <Override PartName="/ppt/diagrams/drawing33.xml" ContentType="application/vnd.ms-office.drawingml.diagramDrawing+xml"/>
  <Override PartName="/ppt/diagrams/colors75.xml" ContentType="application/vnd.openxmlformats-officedocument.drawingml.diagramColors+xml"/>
  <Override PartName="/ppt/diagrams/data88.xml" ContentType="application/vnd.openxmlformats-officedocument.drawingml.diagramData+xml"/>
  <Override PartName="/ppt/notesSlides/notesSlide20.xml" ContentType="application/vnd.openxmlformats-officedocument.presentationml.notesSlide+xml"/>
  <Override PartName="/ppt/diagrams/data139.xml" ContentType="application/vnd.openxmlformats-officedocument.drawingml.diagramData+xml"/>
  <Override PartName="/ppt/slides/slide89.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layout90.xml" ContentType="application/vnd.openxmlformats-officedocument.drawingml.diagramLayout+xml"/>
  <Override PartName="/ppt/diagrams/drawing129.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quickStyle103.xml" ContentType="application/vnd.openxmlformats-officedocument.drawingml.diagramStyle+xml"/>
  <Override PartName="/ppt/diagrams/colors122.xml" ContentType="application/vnd.openxmlformats-officedocument.drawingml.diagramColors+xml"/>
  <Override PartName="/ppt/diagrams/drawing154.xml" ContentType="application/vnd.ms-office.drawingml.diagramDrawing+xml"/>
  <Override PartName="/ppt/diagrams/data164.xml" ContentType="application/vnd.openxmlformats-officedocument.drawingml.diagramData+xml"/>
  <Override PartName="/ppt/slideLayouts/slideLayout19.xml" ContentType="application/vnd.openxmlformats-officedocument.presentationml.slideLayout+xml"/>
  <Override PartName="/ppt/diagrams/colors31.xml" ContentType="application/vnd.openxmlformats-officedocument.drawingml.diagramColors+xml"/>
  <Override PartName="/ppt/diagrams/data44.xml" ContentType="application/vnd.openxmlformats-officedocument.drawingml.diagramData+xml"/>
  <Override PartName="/ppt/slides/slide45.xml" ContentType="application/vnd.openxmlformats-officedocument.presentationml.slide+xml"/>
  <Override PartName="/ppt/theme/theme3.xml" ContentType="application/vnd.openxmlformats-officedocument.theme+xml"/>
  <Override PartName="/ppt/diagrams/layout145.xml" ContentType="application/vnd.openxmlformats-officedocument.drawingml.diagramLayout+xml"/>
  <Override PartName="/ppt/diagrams/quickStyle48.xml" ContentType="application/vnd.openxmlformats-officedocument.drawingml.diagramStyle+xml"/>
  <Override PartName="/ppt/diagrams/drawing49.xml" ContentType="application/vnd.ms-office.drawingml.diagramDrawing+xml"/>
  <Override PartName="/ppt/diagrams/data120.xml" ContentType="application/vnd.openxmlformats-officedocument.drawingml.diagramData+xml"/>
  <Override PartName="/ppt/notesSlides/notesSlide36.xml" ContentType="application/vnd.openxmlformats-officedocument.presentationml.notesSlide+xml"/>
  <Override PartName="/ppt/slides/slide70.xml" ContentType="application/vnd.openxmlformats-officedocument.presentationml.slide+xml"/>
  <Override PartName="/ppt/diagrams/quickStyle73.xml" ContentType="application/vnd.openxmlformats-officedocument.drawingml.diagramStyle+xml"/>
  <Override PartName="/ppt/diagrams/drawing74.xml" ContentType="application/vnd.ms-office.drawingml.diagramDrawing+xml"/>
  <Override PartName="/ppt/diagrams/drawing110.xml" ContentType="application/vnd.ms-office.drawingml.diagramDrawing+xml"/>
  <Override PartName="/ppt/diagrams/layout37.xml" ContentType="application/vnd.openxmlformats-officedocument.drawingml.diagramLayout+xml"/>
  <Override PartName="/ppt/diagrams/layout101.xml" ContentType="application/vnd.openxmlformats-officedocument.drawingml.diagramLayout+xml"/>
  <Override PartName="/ppt/diagrams/quickStyle119.xml" ContentType="application/vnd.openxmlformats-officedocument.drawingml.diagramStyle+xml"/>
  <Override PartName="/ppt/diagrams/colors138.xml" ContentType="application/vnd.openxmlformats-officedocument.drawingml.diagramColors+xml"/>
  <Override PartName="/ppt/diagrams/colors47.xml" ContentType="application/vnd.openxmlformats-officedocument.drawingml.diagramColors+xml"/>
  <Override PartName="/ppt/diagrams/layout62.xml" ContentType="application/vnd.openxmlformats-officedocument.drawingml.diagramLayout+xml"/>
  <Override PartName="/ppt/diagrams/quickStyle144.xml" ContentType="application/vnd.openxmlformats-officedocument.drawingml.diagramStyle+xml"/>
  <Override PartName="/ppt/diagrams/colors163.xml" ContentType="application/vnd.openxmlformats-officedocument.drawingml.diagramColors+xml"/>
  <Override PartName="/ppt/slides/slide109.xml" ContentType="application/vnd.openxmlformats-officedocument.presentationml.slide+xml"/>
  <Override PartName="/ppt/diagrams/drawing30.xml" ContentType="application/vnd.ms-office.drawingml.diagramDrawing+xml"/>
  <Override PartName="/ppt/slides/slide134.xml" ContentType="application/vnd.openxmlformats-officedocument.presentationml.slide+xml"/>
  <Override PartName="/ppt/diagrams/colors25.xml" ContentType="application/vnd.openxmlformats-officedocument.drawingml.diagramColors+xml"/>
  <Override PartName="/ppt/diagrams/data38.xml" ContentType="application/vnd.openxmlformats-officedocument.drawingml.diagramData+xml"/>
  <Override PartName="/ppt/diagrams/layout40.xml" ContentType="application/vnd.openxmlformats-officedocument.drawingml.diagramLayout+xml"/>
  <Override PartName="/ppt/diagrams/colors72.xml" ContentType="application/vnd.openxmlformats-officedocument.drawingml.diagramColors+xml"/>
  <Override PartName="/ppt/diagrams/data85.xml" ContentType="application/vnd.openxmlformats-officedocument.drawingml.diagramData+xml"/>
  <Override PartName="/ppt/notesSlides/notesSlide5.xml" ContentType="application/vnd.openxmlformats-officedocument.presentationml.notesSlide+xml"/>
  <Override PartName="/ppt/charts/chart1.xml" ContentType="application/vnd.openxmlformats-officedocument.drawingml.chart+xml"/>
  <Override PartName="/ppt/diagrams/quickStyle122.xml" ContentType="application/vnd.openxmlformats-officedocument.drawingml.diagramStyle+xml"/>
  <Override PartName="/ppt/diagrams/drawing126.xml" ContentType="application/vnd.ms-office.drawingml.diagramDrawing+xml"/>
  <Override PartName="/ppt/diagrams/data136.xml" ContentType="application/vnd.openxmlformats-officedocument.drawingml.diagramData+xml"/>
  <Override PartName="/ppt/diagrams/colors141.xml" ContentType="application/vnd.openxmlformats-officedocument.drawingml.diagramColors+xml"/>
  <Override PartName="/ppt/slides/slide39.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diagrams/data63.xml" ContentType="application/vnd.openxmlformats-officedocument.drawingml.diagramData+xml"/>
  <Override PartName="/ppt/diagrams/quickStyle89.xml" ContentType="application/vnd.openxmlformats-officedocument.drawingml.diagramStyle+xml"/>
  <Override PartName="/ppt/diagrams/quickStyle100.xml" ContentType="application/vnd.openxmlformats-officedocument.drawingml.diagramStyle+xml"/>
  <Override PartName="/ppt/diagrams/data114.xml" ContentType="application/vnd.openxmlformats-officedocument.drawingml.diagramData+xml"/>
  <Override PartName="/ppt/diagrams/layout139.xml" ContentType="application/vnd.openxmlformats-officedocument.drawingml.diagramLayout+xml"/>
  <Override PartName="/ppt/diagrams/data161.xml" ContentType="application/vnd.openxmlformats-officedocument.drawingml.diagramData+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diagrams/drawing104.xml" ContentType="application/vnd.ms-office.drawingml.diagramDrawing+xml"/>
  <Override PartName="/ppt/diagrams/layout117.xml" ContentType="application/vnd.openxmlformats-officedocument.drawingml.diagramLayout+xml"/>
  <Override PartName="/ppt/diagrams/drawing151.xml" ContentType="application/vnd.ms-office.drawingml.diagramDrawing+xml"/>
  <Override PartName="/ppt/diagrams/layout164.xml" ContentType="application/vnd.openxmlformats-officedocument.drawingml.diagram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data41.xml" ContentType="application/vnd.openxmlformats-officedocument.drawingml.diagramData+xml"/>
  <Override PartName="/ppt/diagrams/quickStyle67.xml" ContentType="application/vnd.openxmlformats-officedocument.drawingml.diagramStyle+xml"/>
  <Override PartName="/ppt/diagrams/drawing68.xml" ContentType="application/vnd.ms-office.drawingml.diagramDrawing+xml"/>
  <Override PartName="/ppt/diagrams/layout78.xml" ContentType="application/vnd.openxmlformats-officedocument.drawingml.diagramLayout+xml"/>
  <Override PartName="/ppt/notesSlides/notesSlide55.xml" ContentType="application/vnd.openxmlformats-officedocument.presentationml.notesSlide+xml"/>
  <Override PartName="/ppt/slides/slide42.xml" ContentType="application/vnd.openxmlformats-officedocument.presentationml.slide+xml"/>
  <Override PartName="/ppt/diagrams/quickStyle45.xml" ContentType="application/vnd.openxmlformats-officedocument.drawingml.diagramStyle+xml"/>
  <Override PartName="/ppt/diagrams/drawing46.xml" ContentType="application/vnd.ms-office.drawingml.diagramDrawing+xml"/>
  <Override PartName="/ppt/diagrams/quickStyle92.xml" ContentType="application/vnd.openxmlformats-officedocument.drawingml.diagramStyle+xml"/>
  <Override PartName="/ppt/diagrams/drawing93.xml" ContentType="application/vnd.ms-office.drawingml.diagramDrawing+xml"/>
  <Override PartName="/ppt/diagrams/layout142.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diagrams/layout56.xml" ContentType="application/vnd.openxmlformats-officedocument.drawingml.diagramLayout+xml"/>
  <Override PartName="/ppt/diagrams/colors88.xml" ContentType="application/vnd.openxmlformats-officedocument.drawingml.diagramColors+xml"/>
  <Override PartName="/ppt/notesSlides/notesSlide33.xml" ContentType="application/vnd.openxmlformats-officedocument.presentationml.notesSlide+xml"/>
  <Override PartName="/ppt/diagrams/layout120.xml" ContentType="application/vnd.openxmlformats-officedocument.drawingml.diagramLayout+xml"/>
  <Override PartName="/ppt/diagrams/quickStyle138.xml" ContentType="application/vnd.openxmlformats-officedocument.drawingml.diagramStyle+xml"/>
  <Override PartName="/ppt/diagrams/colors157.xml" ContentType="application/vnd.openxmlformats-officedocument.drawingml.diagramColors+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colors66.xml" ContentType="application/vnd.openxmlformats-officedocument.drawingml.diagramColors+xml"/>
  <Override PartName="/ppt/diagrams/quickStyle70.xml" ContentType="application/vnd.openxmlformats-officedocument.drawingml.diagramStyle+xml"/>
  <Override PartName="/ppt/diagrams/drawing71.xml" ContentType="application/vnd.ms-office.drawingml.diagramDrawing+xml"/>
  <Override PartName="/ppt/diagrams/data79.xml" ContentType="application/vnd.openxmlformats-officedocument.drawingml.diagramData+xml"/>
  <Override PartName="/ppt/diagrams/layout81.xml" ContentType="application/vnd.openxmlformats-officedocument.drawingml.diagramLayout+xml"/>
  <Override PartName="/ppt/notesSlides/notesSlide11.xml" ContentType="application/vnd.openxmlformats-officedocument.presentationml.notesSlide+xml"/>
  <Override PartName="/ppt/diagrams/quickStyle116.xml" ContentType="application/vnd.openxmlformats-officedocument.drawingml.diagramStyle+xml"/>
  <Override PartName="/ppt/diagrams/colors135.xml" ContentType="application/vnd.openxmlformats-officedocument.drawingml.diagramColors+xml"/>
  <Override PartName="/ppt/diagrams/quickStyle163.xml" ContentType="application/vnd.openxmlformats-officedocument.drawingml.diagramStyle+xml"/>
  <Override PartName="/ppt/slides/slide128.xml" ContentType="application/vnd.openxmlformats-officedocument.presentationml.slide+xml"/>
  <Override PartName="/ppt/diagrams/drawing6.xml" ContentType="application/vnd.ms-office.drawingml.diagramDrawing+xml"/>
  <Override PartName="/ppt/diagrams/data57.xml" ContentType="application/vnd.openxmlformats-officedocument.drawingml.diagramData+xml"/>
  <Override PartName="/ppt/diagrams/data108.xml" ContentType="application/vnd.openxmlformats-officedocument.drawingml.diagramData+xml"/>
  <Override PartName="/ppt/diagrams/data155.xml" ContentType="application/vnd.openxmlformats-officedocument.drawingml.diagramData+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layout12.xml" ContentType="application/vnd.openxmlformats-officedocument.drawingml.diagramLayout+xml"/>
  <Override PartName="/ppt/diagrams/colors44.xml" ContentType="application/vnd.openxmlformats-officedocument.drawingml.diagramColors+xml"/>
  <Override PartName="/ppt/diagrams/colors91.xml" ContentType="application/vnd.openxmlformats-officedocument.drawingml.diagramColors+xml"/>
  <Override PartName="/ppt/diagrams/colors113.xml" ContentType="application/vnd.openxmlformats-officedocument.drawingml.diagramColors+xml"/>
  <Override PartName="/ppt/diagrams/quickStyle141.xml" ContentType="application/vnd.openxmlformats-officedocument.drawingml.diagramStyle+xml"/>
  <Override PartName="/ppt/diagrams/drawing145.xml" ContentType="application/vnd.ms-office.drawingml.diagramDrawing+xml"/>
  <Override PartName="/ppt/diagrams/layout158.xml" ContentType="application/vnd.openxmlformats-officedocument.drawingml.diagramLayout+xml"/>
  <Override PartName="/ppt/diagrams/colors160.xml" ContentType="application/vnd.openxmlformats-officedocument.drawingml.diagramColors+xml"/>
  <Override PartName="/ppt/slides/slide58.xml" ContentType="application/vnd.openxmlformats-officedocument.presentationml.slide+xml"/>
  <Override PartName="/ppt/diagrams/colors22.xml" ContentType="application/vnd.openxmlformats-officedocument.drawingml.diagramColors+xml"/>
  <Override PartName="/ppt/diagrams/data35.xml" ContentType="application/vnd.openxmlformats-officedocument.drawingml.diagramData+xml"/>
  <Override PartName="/ppt/notesSlides/notesSlide2.xml" ContentType="application/vnd.openxmlformats-officedocument.presentationml.notesSlide+xml"/>
  <Override PartName="/ppt/diagrams/data82.xml" ContentType="application/vnd.openxmlformats-officedocument.drawingml.diagramData+xml"/>
  <Override PartName="/ppt/diagrams/data133.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diagrams/quickStyle39.xml" ContentType="application/vnd.openxmlformats-officedocument.drawingml.diagramStyle+xml"/>
  <Override PartName="/ppt/diagrams/quickStyle86.xml" ContentType="application/vnd.openxmlformats-officedocument.drawingml.diagramStyle+xml"/>
  <Override PartName="/ppt/diagrams/drawing87.xml" ContentType="application/vnd.ms-office.drawingml.diagramDrawing+xml"/>
  <Override PartName="/ppt/diagrams/data111.xml" ContentType="application/vnd.openxmlformats-officedocument.drawingml.diagramData+xml"/>
  <Override PartName="/ppt/diagrams/drawing123.xml" ContentType="application/vnd.ms-office.drawingml.diagramDrawing+xml"/>
  <Override PartName="/ppt/diagrams/layout136.xml" ContentType="application/vnd.openxmlformats-officedocument.drawingml.diagramLayout+xml"/>
  <Override PartName="/ppt/notesSlides/notesSlide49.xml" ContentType="application/vnd.openxmlformats-officedocument.presentationml.notesSlide+xml"/>
  <Override PartName="/ppt/diagrams/data13.xml" ContentType="application/vnd.openxmlformats-officedocument.drawingml.diagramData+xml"/>
  <Override PartName="/ppt/diagrams/data60.xml" ContentType="application/vnd.openxmlformats-officedocument.drawingml.diagramData+xml"/>
  <Override PartName="/ppt/diagrams/layout97.xml" ContentType="application/vnd.openxmlformats-officedocument.drawingml.diagramLayout+xml"/>
  <Override PartName="/ppt/diagrams/drawing101.xml" ContentType="application/vnd.ms-office.drawingml.diagramDrawing+xml"/>
  <Override PartName="/ppt/notesSlides/notesSlide27.xml" ContentType="application/vnd.openxmlformats-officedocument.presentationml.notesSlide+xml"/>
  <Override PartName="/ppt/diagrams/layout114.xml" ContentType="application/vnd.openxmlformats-officedocument.drawingml.diagramLayout+xml"/>
  <Override PartName="/ppt/diagrams/layout161.xml" ContentType="application/vnd.openxmlformats-officedocument.drawingml.diagram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diagrams/quickStyle64.xml" ContentType="application/vnd.openxmlformats-officedocument.drawingml.diagramStyle+xml"/>
  <Override PartName="/ppt/diagrams/drawing65.xml" ContentType="application/vnd.ms-office.drawingml.diagramDrawing+xml"/>
  <Override PartName="/ppt/theme/themeOverride1.xml" ContentType="application/vnd.openxmlformats-officedocument.themeOverride+xml"/>
  <Override PartName="/ppt/tableStyles.xml" ContentType="application/vnd.openxmlformats-officedocument.presentationml.tableStyles+xml"/>
  <Override PartName="/ppt/diagrams/layout28.xml" ContentType="application/vnd.openxmlformats-officedocument.drawingml.diagramLayout+xml"/>
  <Override PartName="/ppt/diagrams/drawing43.xml" ContentType="application/vnd.ms-office.drawingml.diagramDrawing+xml"/>
  <Override PartName="/ppt/diagrams/layout75.xml" ContentType="application/vnd.openxmlformats-officedocument.drawingml.diagramLayout+xml"/>
  <Override PartName="/ppt/diagrams/colors129.xml" ContentType="application/vnd.openxmlformats-officedocument.drawingml.diagramColors+xml"/>
  <Override PartName="/ppt/notesSlides/notesSlide52.xml" ContentType="application/vnd.openxmlformats-officedocument.presentationml.notesSlide+xml"/>
  <Override PartName="/ppt/diagrams/quickStyle157.xml" ContentType="application/vnd.openxmlformats-officedocument.drawingml.diagramStyle+xml"/>
  <Override PartName="/ppt/slides/slide147.xml" ContentType="application/vnd.openxmlformats-officedocument.presentationml.slide+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diagrams/colors85.xml" ContentType="application/vnd.openxmlformats-officedocument.drawingml.diagramColors+xml"/>
  <Override PartName="/ppt/diagrams/drawing90.xml" ContentType="application/vnd.ms-office.drawingml.diagramDrawing+xml"/>
  <Override PartName="/ppt/diagrams/data98.xml" ContentType="application/vnd.openxmlformats-officedocument.drawingml.diagramData+xml"/>
  <Override PartName="/ppt/diagrams/colors107.xml" ContentType="application/vnd.openxmlformats-officedocument.drawingml.diagramColors+xml"/>
  <Override PartName="/ppt/notesSlides/notesSlide30.xml" ContentType="application/vnd.openxmlformats-officedocument.presentationml.notesSlide+xml"/>
  <Override PartName="/ppt/diagrams/quickStyle135.xml" ContentType="application/vnd.openxmlformats-officedocument.drawingml.diagramStyle+xml"/>
  <Override PartName="/ppt/diagrams/data149.xml" ContentType="application/vnd.openxmlformats-officedocument.drawingml.diagramData+xml"/>
  <Override PartName="/ppt/diagrams/colors154.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diagrams/data76.xml" ContentType="application/vnd.openxmlformats-officedocument.drawingml.diagramData+xml"/>
  <Override PartName="/ppt/diagrams/data127.xml" ContentType="application/vnd.openxmlformats-officedocument.drawingml.diagramData+xml"/>
  <Override PartName="/ppt/diagrams/drawing139.xml" ContentType="application/vnd.ms-office.drawingml.diagramDrawing+xml"/>
  <Override PartName="/ppt/slides/slide77.xml" ContentType="application/vnd.openxmlformats-officedocument.presentationml.slide+xml"/>
  <Override PartName="/ppt/slides/slide125.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diagrams/quickStyle113.xml" ContentType="application/vnd.openxmlformats-officedocument.drawingml.diagramStyle+xml"/>
  <Override PartName="/ppt/diagrams/drawing117.xml" ContentType="application/vnd.ms-office.drawingml.diagramDrawing+xml"/>
  <Override PartName="/ppt/diagrams/colors132.xml" ContentType="application/vnd.openxmlformats-officedocument.drawingml.diagramColors+xml"/>
  <Override PartName="/ppt/diagrams/quickStyle160.xml" ContentType="application/vnd.openxmlformats-officedocument.drawingml.diagramStyle+xml"/>
  <Override PartName="/ppt/diagrams/drawing164.xml" ContentType="application/vnd.ms-office.drawingml.diagramDrawing+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diagrams/colors41.xml" ContentType="application/vnd.openxmlformats-officedocument.drawingml.diagramColors+xml"/>
  <Override PartName="/ppt/diagrams/data54.xml" ContentType="application/vnd.openxmlformats-officedocument.drawingml.diagramData+xml"/>
  <Override PartName="/ppt/diagrams/data105.xml" ContentType="application/vnd.openxmlformats-officedocument.drawingml.diagramData+xml"/>
  <Override PartName="/ppt/diagrams/colors110.xml" ContentType="application/vnd.openxmlformats-officedocument.drawingml.diagramColors+xml"/>
  <Override PartName="/ppt/diagrams/data152.xml" ContentType="application/vnd.openxmlformats-officedocument.drawingml.diagramData+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drawing59.xml" ContentType="application/vnd.ms-office.drawingml.diagramDrawing+xml"/>
  <Override PartName="/ppt/diagrams/layout108.xml" ContentType="application/vnd.openxmlformats-officedocument.drawingml.diagramLayout+xml"/>
  <Override PartName="/ppt/diagrams/data130.xml" ContentType="application/vnd.openxmlformats-officedocument.drawingml.diagramData+xml"/>
  <Override PartName="/ppt/diagrams/drawing142.xml" ContentType="application/vnd.ms-office.drawingml.diagramDrawing+xml"/>
  <Override PartName="/ppt/diagrams/layout155.xml" ContentType="application/vnd.openxmlformats-officedocument.drawingml.diagramLayout+xml"/>
  <Override PartName="/ppt/slides/slide33.xml" ContentType="application/vnd.openxmlformats-officedocument.presentationml.slide+xml"/>
  <Override PartName="/ppt/slides/slide80.xml" ContentType="application/vnd.openxmlformats-officedocument.presentationml.slide+xml"/>
  <Override PartName="/ppt/diagrams/layout69.xml" ContentType="application/vnd.openxmlformats-officedocument.drawingml.diagramLayout+xml"/>
  <Override PartName="/ppt/diagrams/drawing120.xml" ContentType="application/vnd.ms-office.drawingml.diagramDrawing+xml"/>
  <Override PartName="/ppt/diagrams/layout133.xml" ContentType="application/vnd.openxmlformats-officedocument.drawingml.diagram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ppt/diagrams/colors79.xml" ContentType="application/vnd.openxmlformats-officedocument.drawingml.diagramColors+xml"/>
  <Override PartName="/ppt/diagrams/quickStyle83.xml" ContentType="application/vnd.openxmlformats-officedocument.drawingml.diagramStyle+xml"/>
  <Override PartName="/ppt/diagrams/drawing84.xml" ContentType="application/vnd.ms-office.drawingml.diagramDrawing+xml"/>
  <Override PartName="/ppt/notesSlides/notesSlide24.xml" ContentType="application/vnd.openxmlformats-officedocument.presentationml.notesSlide+xml"/>
  <Override PartName="/ppt/diagrams/colors148.xml" ContentType="application/vnd.openxmlformats-officedocument.drawingml.diagramColors+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diagrams/quickStyle61.xml" ContentType="application/vnd.openxmlformats-officedocument.drawingml.diagramStyle+xml"/>
  <Override PartName="/ppt/diagrams/drawing62.xml" ContentType="application/vnd.ms-office.drawingml.diagramDrawing+xml"/>
  <Override PartName="/ppt/diagrams/layout94.xml" ContentType="application/vnd.openxmlformats-officedocument.drawingml.diagramLayout+xml"/>
  <Override PartName="/ppt/diagrams/layout111.xml" ContentType="application/vnd.openxmlformats-officedocument.drawingml.diagramLayout+xml"/>
  <Override PartName="/ppt/diagrams/quickStyle129.xml" ContentType="application/vnd.openxmlformats-officedocument.drawingml.diagramStyle+xml"/>
  <Override PartName="/ppt/charts/chart8.xml" ContentType="application/vnd.openxmlformats-officedocument.drawingml.chart+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layout72.xml" ContentType="application/vnd.openxmlformats-officedocument.drawingml.diagramLayout+xml"/>
  <Override PartName="/ppt/diagrams/quickStyle107.xml" ContentType="application/vnd.openxmlformats-officedocument.drawingml.diagramStyle+xml"/>
  <Override PartName="/ppt/diagrams/colors126.xml" ContentType="application/vnd.openxmlformats-officedocument.drawingml.diagramColors+xml"/>
  <Override PartName="/ppt/diagrams/quickStyle154.xml" ContentType="application/vnd.openxmlformats-officedocument.drawingml.diagramStyle+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diagrams/colors82.xml" ContentType="application/vnd.openxmlformats-officedocument.drawingml.diagramColors+xml"/>
  <Override PartName="/ppt/diagrams/data95.xml" ContentType="application/vnd.openxmlformats-officedocument.drawingml.diagramData+xml"/>
  <Override PartName="/ppt/diagrams/data146.xml" ContentType="application/vnd.openxmlformats-officedocument.drawingml.diagramData+xml"/>
  <Override PartName="/ppt/diagrams/drawing158.xml" ContentType="application/vnd.ms-office.drawingml.diagramDrawing+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diagrams/layout50.xml" ContentType="application/vnd.openxmlformats-officedocument.drawingml.diagramLayout+xml"/>
  <Override PartName="/ppt/diagrams/colors104.xml" ContentType="application/vnd.openxmlformats-officedocument.drawingml.diagramColors+xml"/>
  <Override PartName="/ppt/diagrams/quickStyle132.xml" ContentType="application/vnd.openxmlformats-officedocument.drawingml.diagramStyle+xml"/>
  <Override PartName="/ppt/diagrams/drawing136.xml" ContentType="application/vnd.ms-office.drawingml.diagramDrawing+xml"/>
  <Override PartName="/ppt/diagrams/layout149.xml" ContentType="application/vnd.openxmlformats-officedocument.drawingml.diagramLayout+xml"/>
  <Override PartName="/ppt/diagrams/colors151.xml" ContentType="application/vnd.openxmlformats-officedocument.drawingml.diagramColors+xml"/>
  <Override PartName="/ppt/slides/slide122.xml" ContentType="application/vnd.openxmlformats-officedocument.presentationml.slide+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diagrams/data73.xml" ContentType="application/vnd.openxmlformats-officedocument.drawingml.diagramData+xml"/>
  <Override PartName="/ppt/diagrams/quickStyle99.xml" ContentType="application/vnd.openxmlformats-officedocument.drawingml.diagramStyle+xml"/>
  <Override PartName="/ppt/diagrams/quickStyle110.xml" ContentType="application/vnd.openxmlformats-officedocument.drawingml.diagramStyle+xml"/>
  <Override PartName="/ppt/diagrams/data124.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Override PartName="/ppt/diagrams/quickStyle77.xml" ContentType="application/vnd.openxmlformats-officedocument.drawingml.diagramStyle+xml"/>
  <Override PartName="/ppt/diagrams/drawing78.xml" ContentType="application/vnd.ms-office.drawingml.diagramDrawing+xml"/>
  <Override PartName="/ppt/diagrams/data102.xml" ContentType="application/vnd.openxmlformats-officedocument.drawingml.diagramData+xml"/>
  <Override PartName="/ppt/diagrams/drawing114.xml" ContentType="application/vnd.ms-office.drawingml.diagramDrawing+xml"/>
  <Override PartName="/ppt/diagrams/layout127.xml" ContentType="application/vnd.openxmlformats-officedocument.drawingml.diagramLayout+xml"/>
  <Override PartName="/ppt/diagrams/drawing161.xml" ContentType="application/vnd.ms-office.drawingml.diagramDrawing+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Default Extension="wmf" ContentType="image/x-wmf"/>
  <Override PartName="/ppt/diagrams/layout88.xml" ContentType="application/vnd.openxmlformats-officedocument.drawingml.diagramLayout+xml"/>
  <Override PartName="/ppt/notesSlides/notesSlide18.xml" ContentType="application/vnd.openxmlformats-officedocument.presentationml.notesSlide+xml"/>
  <Override PartName="/ppt/diagrams/layout105.xml" ContentType="application/vnd.openxmlformats-officedocument.drawingml.diagramLayout+xml"/>
  <Override PartName="/ppt/diagrams/layout152.xml" ContentType="application/vnd.openxmlformats-officedocument.drawingml.diagramLayout+xml"/>
  <Override PartName="/ppt/diagrams/quickStyle55.xml" ContentType="application/vnd.openxmlformats-officedocument.drawingml.diagramStyle+xml"/>
  <Override PartName="/ppt/diagrams/drawing56.xml" ContentType="application/vnd.ms-office.drawingml.diagramDrawing+xml"/>
  <Override PartName="/ppt/diagrams/colors98.xml" ContentType="application/vnd.openxmlformats-officedocument.drawingml.diagramColors+xml"/>
  <Override PartName="/ppt/notesSlides/notesSlide43.xml" ContentType="application/vnd.openxmlformats-officedocument.presentationml.notesSlide+xml"/>
  <Override PartName="/ppt/diagrams/quickStyle148.xml" ContentType="application/vnd.openxmlformats-officedocument.drawingml.diagramStyle+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layout66.xml" ContentType="application/vnd.openxmlformats-officedocument.drawingml.diagramLayout+xml"/>
  <Override PartName="/ppt/diagrams/quickStyle80.xml" ContentType="application/vnd.openxmlformats-officedocument.drawingml.diagramStyle+xml"/>
  <Override PartName="/ppt/diagrams/drawing81.xml" ContentType="application/vnd.ms-office.drawingml.diagramDrawing+xml"/>
  <Override PartName="/ppt/diagrams/layout130.xml" ContentType="application/vnd.openxmlformats-officedocument.drawingml.diagramLayout+xml"/>
  <Override PartName="/ppt/slides/slide138.xml" ContentType="application/vnd.openxmlformats-officedocument.presentationml.slide+xml"/>
  <Override PartName="/ppt/diagrams/data4.xml" ContentType="application/vnd.openxmlformats-officedocument.drawingml.diagramData+xml"/>
  <Override PartName="/ppt/diagrams/colors29.xml" ContentType="application/vnd.openxmlformats-officedocument.drawingml.diagramColors+xml"/>
  <Override PartName="/ppt/diagrams/layout44.xml" ContentType="application/vnd.openxmlformats-officedocument.drawingml.diagramLayout+xml"/>
  <Override PartName="/ppt/diagrams/colors76.xml" ContentType="application/vnd.openxmlformats-officedocument.drawingml.diagramColors+xml"/>
  <Override PartName="/ppt/diagrams/data89.xml" ContentType="application/vnd.openxmlformats-officedocument.drawingml.diagramData+xml"/>
  <Override PartName="/ppt/diagrams/layout91.xml" ContentType="application/vnd.openxmlformats-officedocument.drawingml.diagram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quickStyle126.xml" ContentType="application/vnd.openxmlformats-officedocument.drawingml.diagramStyle+xml"/>
  <Override PartName="/ppt/diagrams/colors145.xml" ContentType="application/vnd.openxmlformats-officedocument.drawingml.diagramColors+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54.xml" ContentType="application/vnd.openxmlformats-officedocument.drawingml.diagramColors+xml"/>
  <Override PartName="/ppt/diagrams/data67.xml" ContentType="application/vnd.openxmlformats-officedocument.drawingml.diagramData+xml"/>
  <Override PartName="/ppt/diagrams/quickStyle104.xml" ContentType="application/vnd.openxmlformats-officedocument.drawingml.diagramStyle+xml"/>
  <Override PartName="/ppt/charts/chart5.xml" ContentType="application/vnd.openxmlformats-officedocument.drawingml.chart+xml"/>
  <Override PartName="/ppt/diagrams/data118.xml" ContentType="application/vnd.openxmlformats-officedocument.drawingml.diagramData+xml"/>
  <Override PartName="/ppt/diagrams/colors123.xml" ContentType="application/vnd.openxmlformats-officedocument.drawingml.diagramColors+xml"/>
  <Override PartName="/ppt/diagrams/quickStyle151.xml" ContentType="application/vnd.openxmlformats-officedocument.drawingml.diagramStyle+xml"/>
  <Override PartName="/ppt/slides/slide68.xml" ContentType="application/vnd.openxmlformats-officedocument.presentationml.slide+xml"/>
  <Override PartName="/ppt/slides/slide116.xml" ContentType="application/vnd.openxmlformats-officedocument.presentationml.slide+xml"/>
  <Override PartName="/ppt/diagrams/layout22.xml" ContentType="application/vnd.openxmlformats-officedocument.drawingml.diagramLayout+xml"/>
  <Override PartName="/ppt/diagrams/drawing108.xml" ContentType="application/vnd.ms-office.drawingml.diagramDrawing+xml"/>
  <Override PartName="/ppt/diagrams/drawing155.xml" ContentType="application/vnd.ms-office.drawingml.diagramDrawing+xml"/>
  <Override PartName="/ppt/slides/slide141.xml" ContentType="application/vnd.openxmlformats-officedocument.presentationml.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45.xml" ContentType="application/vnd.openxmlformats-officedocument.drawingml.diagramData+xml"/>
  <Override PartName="/ppt/diagrams/data92.xml" ContentType="application/vnd.openxmlformats-officedocument.drawingml.diagramData+xml"/>
  <Override PartName="/ppt/diagrams/colors101.xml" ContentType="application/vnd.openxmlformats-officedocument.drawingml.diagramColors+xml"/>
  <Override PartName="/ppt/diagrams/data143.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diagrams/data70.xml" ContentType="application/vnd.openxmlformats-officedocument.drawingml.diagramData+xml"/>
  <Override PartName="/ppt/diagrams/quickStyle96.xml" ContentType="application/vnd.openxmlformats-officedocument.drawingml.diagramStyle+xml"/>
  <Override PartName="/ppt/diagrams/drawing97.xml" ContentType="application/vnd.ms-office.drawingml.diagramDrawing+xml"/>
  <Override PartName="/ppt/diagrams/data121.xml" ContentType="application/vnd.openxmlformats-officedocument.drawingml.diagramData+xml"/>
  <Override PartName="/ppt/diagrams/drawing133.xml" ContentType="application/vnd.ms-office.drawingml.diagramDrawing+xml"/>
  <Override PartName="/ppt/diagrams/layout146.xml" ContentType="application/vnd.openxmlformats-officedocument.drawingml.diagramLayout+xml"/>
  <Override PartName="/ppt/slides/slide24.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Override PartName="/ppt/diagrams/drawing111.xml" ContentType="application/vnd.ms-office.drawingml.diagramDrawing+xml"/>
  <Override PartName="/ppt/notesSlides/notesSlide37.xml" ContentType="application/vnd.openxmlformats-officedocument.presentationml.notesSlide+xml"/>
  <Override PartName="/ppt/diagrams/layout124.xml" ContentType="application/vnd.openxmlformats-officedocument.drawingml.diagram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quickStyle74.xml" ContentType="application/vnd.openxmlformats-officedocument.drawingml.diagramStyle+xml"/>
  <Override PartName="/ppt/diagrams/drawing75.xml" ContentType="application/vnd.ms-office.drawingml.diagramDrawing+xml"/>
  <Override PartName="/ppt/diagrams/layout85.xml" ContentType="application/vnd.openxmlformats-officedocument.drawingml.diagramLayout+xml"/>
  <Override PartName="/ppt/notesSlides/notesSlide15.xml" ContentType="application/vnd.openxmlformats-officedocument.presentationml.notesSlide+xml"/>
  <Override PartName="/ppt/diagrams/colors139.xml" ContentType="application/vnd.openxmlformats-officedocument.drawingml.diagramColors+xml"/>
  <Override PartName="/ppt/diagrams/quickStyle52.xml" ContentType="application/vnd.openxmlformats-officedocument.drawingml.diagramStyle+xml"/>
  <Override PartName="/ppt/diagrams/drawing53.xml" ContentType="application/vnd.ms-office.drawingml.diagramDrawing+xml"/>
  <Override PartName="/ppt/diagrams/layout102.xml" ContentType="application/vnd.openxmlformats-officedocument.drawingml.diagramLayout+xml"/>
  <Override PartName="/ppt/slides/slide157.xml" ContentType="application/vnd.openxmlformats-officedocument.presentationml.slide+xml"/>
  <Override PartName="/ppt/diagrams/layout16.xml" ContentType="application/vnd.openxmlformats-officedocument.drawingml.diagramLayout+xml"/>
  <Override PartName="/ppt/diagrams/colors48.xml" ContentType="application/vnd.openxmlformats-officedocument.drawingml.diagramColors+xml"/>
  <Override PartName="/ppt/diagrams/layout63.xml" ContentType="application/vnd.openxmlformats-officedocument.drawingml.diagramLayout+xml"/>
  <Override PartName="/ppt/diagrams/colors95.xml" ContentType="application/vnd.openxmlformats-officedocument.drawingml.diagramColors+xml"/>
  <Override PartName="/ppt/diagrams/colors117.xml" ContentType="application/vnd.openxmlformats-officedocument.drawingml.diagramColors+xml"/>
  <Override PartName="/ppt/notesSlides/notesSlide40.xml" ContentType="application/vnd.openxmlformats-officedocument.presentationml.notesSlide+xml"/>
  <Override PartName="/ppt/diagrams/quickStyle145.xml" ContentType="application/vnd.openxmlformats-officedocument.drawingml.diagramStyle+xml"/>
  <Override PartName="/ppt/diagrams/drawing149.xml" ContentType="application/vnd.ms-office.drawingml.diagramDrawing+xml"/>
  <Override PartName="/ppt/diagrams/data159.xml" ContentType="application/vnd.openxmlformats-officedocument.drawingml.diagramData+xml"/>
  <Override PartName="/ppt/diagrams/colors164.xml" ContentType="application/vnd.openxmlformats-officedocument.drawingml.diagramColors+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diagrams/colors73.xml" ContentType="application/vnd.openxmlformats-officedocument.drawingml.diagramColors+xml"/>
  <Override PartName="/ppt/diagrams/data86.xml" ContentType="application/vnd.openxmlformats-officedocument.drawingml.diagramData+xml"/>
  <Override PartName="/ppt/notesSlides/notesSlide6.xml" ContentType="application/vnd.openxmlformats-officedocument.presentationml.notesSlide+xml"/>
  <Override PartName="/ppt/diagrams/quickStyle123.xml" ContentType="application/vnd.openxmlformats-officedocument.drawingml.diagramStyle+xml"/>
  <Override PartName="/ppt/diagrams/data137.xml" ContentType="application/vnd.openxmlformats-officedocument.drawingml.diagramData+xml"/>
  <Override PartName="/ppt/diagrams/colors142.xml" ContentType="application/vnd.openxmlformats-officedocument.drawingml.diagramColors+xml"/>
  <Override PartName="/ppt/slides/slide87.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drawing127.xml" ContentType="application/vnd.ms-office.drawingml.diagramDrawing+xml"/>
  <Override PartName="/ppt/slides/slide113.xml" ContentType="application/vnd.openxmlformats-officedocument.presentationml.slide+xml"/>
  <Override PartName="/ppt/slides/slide160.xml" ContentType="application/vnd.openxmlformats-officedocument.presentationml.slide+xml"/>
  <Override PartName="/ppt/diagrams/data17.xml" ContentType="application/vnd.openxmlformats-officedocument.drawingml.diagramData+xml"/>
  <Override PartName="/ppt/diagrams/colors51.xml" ContentType="application/vnd.openxmlformats-officedocument.drawingml.diagramColors+xml"/>
  <Override PartName="/ppt/diagrams/data64.xml" ContentType="application/vnd.openxmlformats-officedocument.drawingml.diagramData+xml"/>
  <Override PartName="/ppt/diagrams/quickStyle101.xml" ContentType="application/vnd.openxmlformats-officedocument.drawingml.diagramStyle+xml"/>
  <Override PartName="/ppt/diagrams/drawing105.xml" ContentType="application/vnd.ms-office.drawingml.diagramDrawing+xml"/>
  <Override PartName="/ppt/diagrams/data115.xml" ContentType="application/vnd.openxmlformats-officedocument.drawingml.diagramData+xml"/>
  <Override PartName="/ppt/diagrams/colors120.xml" ContentType="application/vnd.openxmlformats-officedocument.drawingml.diagramColors+xml"/>
  <Override PartName="/ppt/diagrams/drawing152.xml" ContentType="application/vnd.ms-office.drawingml.diagramDrawing+xml"/>
  <Override PartName="/ppt/diagrams/data162.xml" ContentType="application/vnd.openxmlformats-officedocument.drawingml.diagramData+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data42.xml" ContentType="application/vnd.openxmlformats-officedocument.drawingml.diagramData+xml"/>
  <Override PartName="/ppt/diagrams/quickStyle68.xml" ContentType="application/vnd.openxmlformats-officedocument.drawingml.diagramStyle+xml"/>
  <Override PartName="/ppt/diagrams/drawing69.xml" ContentType="application/vnd.ms-office.drawingml.diagramDrawing+xml"/>
  <Override PartName="/ppt/diagrams/layout118.xml" ContentType="application/vnd.openxmlformats-officedocument.drawingml.diagramLayout+xml"/>
  <Override PartName="/ppt/diagrams/data140.xml" ContentType="application/vnd.openxmlformats-officedocument.drawingml.diagramData+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layout79.xml" ContentType="application/vnd.openxmlformats-officedocument.drawingml.diagramLayout+xml"/>
  <Override PartName="/ppt/diagrams/drawing130.xml" ContentType="application/vnd.ms-office.drawingml.diagramDrawing+xml"/>
  <Override PartName="/ppt/diagrams/layout143.xml" ContentType="application/vnd.openxmlformats-officedocument.drawingml.diagramLayout+xml"/>
  <Override PartName="/ppt/notesSlides/notesSlide56.xml" ContentType="application/vnd.openxmlformats-officedocument.presentationml.notesSlide+xml"/>
  <Override PartName="/ppt/diagrams/data20.xml" ContentType="application/vnd.openxmlformats-officedocument.drawingml.diagramData+xml"/>
  <Override PartName="/ppt/diagrams/quickStyle46.xml" ContentType="application/vnd.openxmlformats-officedocument.drawingml.diagramStyle+xml"/>
  <Override PartName="/ppt/diagrams/drawing47.xml" ContentType="application/vnd.ms-office.drawingml.diagramDrawing+xml"/>
  <Override PartName="/ppt/diagrams/layout57.xml" ContentType="application/vnd.openxmlformats-officedocument.drawingml.diagramLayout+xml"/>
  <Override PartName="/ppt/diagrams/colors89.xml" ContentType="application/vnd.openxmlformats-officedocument.drawingml.diagramColors+xml"/>
  <Override PartName="/ppt/diagrams/quickStyle93.xml" ContentType="application/vnd.openxmlformats-officedocument.drawingml.diagramStyle+xml"/>
  <Override PartName="/ppt/diagrams/drawing94.xml" ContentType="application/vnd.ms-office.drawingml.diagramDrawing+xml"/>
  <Override PartName="/ppt/notesSlides/notesSlide34.xml" ContentType="application/vnd.openxmlformats-officedocument.presentationml.notesSlide+xml"/>
  <Override PartName="/ppt/diagrams/quickStyle139.xml" ContentType="application/vnd.openxmlformats-officedocument.drawingml.diagramStyle+xml"/>
  <Override PartName="/ppt/diagrams/colors158.xml" ContentType="application/vnd.openxmlformats-officedocument.drawingml.diagramColors+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quickStyle24.xml" ContentType="application/vnd.openxmlformats-officedocument.drawingml.diagramStyle+xml"/>
  <Override PartName="/ppt/diagrams/drawing25.xml" ContentType="application/vnd.ms-office.drawingml.diagramDrawing+xml"/>
  <Override PartName="/ppt/diagrams/quickStyle71.xml" ContentType="application/vnd.openxmlformats-officedocument.drawingml.diagramStyle+xml"/>
  <Override PartName="/ppt/diagrams/drawing72.xml" ContentType="application/vnd.ms-office.drawingml.diagramDrawing+xml"/>
  <Override PartName="/ppt/diagrams/layout121.xml" ContentType="application/vnd.openxmlformats-officedocument.drawingml.diagramLayout+xml"/>
  <Override PartName="/ppt/slides/slide129.xml" ContentType="application/vnd.openxmlformats-officedocument.presentationml.slide+xml"/>
  <Override PartName="/ppt/diagrams/layout35.xml" ContentType="application/vnd.openxmlformats-officedocument.drawingml.diagramLayout+xml"/>
  <Override PartName="/ppt/diagrams/colors67.xml" ContentType="application/vnd.openxmlformats-officedocument.drawingml.diagramColors+xml"/>
  <Override PartName="/ppt/diagrams/layout82.xml" ContentType="application/vnd.openxmlformats-officedocument.drawingml.diagramLayout+xml"/>
  <Override PartName="/ppt/notesSlides/notesSlide12.xml" ContentType="application/vnd.openxmlformats-officedocument.presentationml.notesSlide+xml"/>
  <Override PartName="/ppt/diagrams/quickStyle117.xml" ContentType="application/vnd.openxmlformats-officedocument.drawingml.diagramStyle+xml"/>
  <Override PartName="/ppt/diagrams/colors136.xml" ContentType="application/vnd.openxmlformats-officedocument.drawingml.diagramColors+xml"/>
  <Override PartName="/ppt/diagrams/quickStyle164.xml" ContentType="application/vnd.openxmlformats-officedocument.drawingml.diagramStyle+xml"/>
  <Override PartName="/ppt/diagrams/drawing7.xml" ContentType="application/vnd.ms-office.drawingml.diagramDrawing+xml"/>
  <Override PartName="/ppt/diagrams/layout13.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diagrams/data58.xml" ContentType="application/vnd.openxmlformats-officedocument.drawingml.diagramData+xml"/>
  <Override PartName="/ppt/diagrams/layout60.xml" ContentType="application/vnd.openxmlformats-officedocument.drawingml.diagramLayout+xml"/>
  <Override PartName="/ppt/diagrams/colors92.xml" ContentType="application/vnd.openxmlformats-officedocument.drawingml.diagramColors+xml"/>
  <Override PartName="/ppt/diagrams/data109.xml" ContentType="application/vnd.openxmlformats-officedocument.drawingml.diagramData+xml"/>
  <Override PartName="/ppt/diagrams/colors114.xml" ContentType="application/vnd.openxmlformats-officedocument.drawingml.diagramColors+xml"/>
  <Override PartName="/ppt/diagrams/quickStyle142.xml" ContentType="application/vnd.openxmlformats-officedocument.drawingml.diagramStyle+xml"/>
  <Override PartName="/ppt/diagrams/data156.xml" ContentType="application/vnd.openxmlformats-officedocument.drawingml.diagramData+xml"/>
  <Override PartName="/ppt/diagrams/colors161.xml" ContentType="application/vnd.openxmlformats-officedocument.drawingml.diagramColor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data134.xml" ContentType="application/vnd.openxmlformats-officedocument.drawingml.diagramData+xml"/>
  <Override PartName="/ppt/diagrams/drawing146.xml" ContentType="application/vnd.ms-office.drawingml.diagramDrawing+xml"/>
  <Override PartName="/ppt/diagrams/layout159.xml" ContentType="application/vnd.openxmlformats-officedocument.drawingml.diagramLayout+xml"/>
  <Override PartName="/ppt/slides/slide132.xml" ContentType="application/vnd.openxmlformats-officedocument.presentationml.slide+xml"/>
  <Override PartName="/ppt/diagrams/colors23.xml" ContentType="application/vnd.openxmlformats-officedocument.drawingml.diagramColors+xml"/>
  <Override PartName="/ppt/diagrams/data36.xml" ContentType="application/vnd.openxmlformats-officedocument.drawingml.diagramData+xml"/>
  <Override PartName="/ppt/diagrams/colors70.xml" ContentType="application/vnd.openxmlformats-officedocument.drawingml.diagramColors+xml"/>
  <Override PartName="/ppt/notesSlides/notesSlide3.xml" ContentType="application/vnd.openxmlformats-officedocument.presentationml.notesSlide+xml"/>
  <Override PartName="/ppt/diagrams/data83.xml" ContentType="application/vnd.openxmlformats-officedocument.drawingml.diagramData+xml"/>
  <Override PartName="/ppt/diagrams/quickStyle120.xml" ContentType="application/vnd.openxmlformats-officedocument.drawingml.diagramStyle+xml"/>
  <Override PartName="/ppt/diagrams/drawing124.xml" ContentType="application/vnd.ms-office.drawingml.diagramDrawing+xml"/>
  <Override PartName="/ppt/diagrams/layout137.xml" ContentType="application/vnd.openxmlformats-officedocument.drawingml.diagramLayout+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diagrams/quickStyle87.xml" ContentType="application/vnd.openxmlformats-officedocument.drawingml.diagramStyle+xml"/>
  <Override PartName="/ppt/diagrams/drawing88.xml" ContentType="application/vnd.ms-office.drawingml.diagramDrawing+xml"/>
  <Override PartName="/ppt/diagrams/data112.xml" ContentType="application/vnd.openxmlformats-officedocument.drawingml.diagramData+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diagrams/drawing19.xml" ContentType="application/vnd.ms-office.drawingml.diagramDrawing+xml"/>
  <Override PartName="/ppt/diagrams/drawing66.xml" ContentType="application/vnd.ms-office.drawingml.diagramDrawing+xml"/>
  <Override PartName="/ppt/diagrams/layout98.xml" ContentType="application/vnd.openxmlformats-officedocument.drawingml.diagramLayout+xml"/>
  <Override PartName="/ppt/diagrams/drawing102.xml" ContentType="application/vnd.ms-office.drawingml.diagramDrawing+xml"/>
  <Override PartName="/ppt/notesSlides/notesSlide28.xml" ContentType="application/vnd.openxmlformats-officedocument.presentationml.notesSlide+xml"/>
  <Override PartName="/ppt/diagrams/layout115.xml" ContentType="application/vnd.openxmlformats-officedocument.drawingml.diagramLayout+xml"/>
  <Override PartName="/ppt/diagrams/layout162.xml" ContentType="application/vnd.openxmlformats-officedocument.drawingml.diagramLayout+xml"/>
  <Override PartName="/ppt/slideLayouts/slideLayout14.xml" ContentType="application/vnd.openxmlformats-officedocument.presentationml.slideLayout+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65.xml" ContentType="application/vnd.openxmlformats-officedocument.drawingml.diagramStyle+xml"/>
  <Override PartName="/ppt/diagrams/layout76.xml" ContentType="application/vnd.openxmlformats-officedocument.drawingml.diagramLayout+xml"/>
  <Override PartName="/ppt/notesSlides/notesSlide53.xml" ContentType="application/vnd.openxmlformats-officedocument.presentationml.notesSlide+xml"/>
  <Override PartName="/ppt/diagrams/quickStyle158.xml" ContentType="application/vnd.openxmlformats-officedocument.drawingml.diagramStyle+xml"/>
  <Override PartName="/ppt/slides/slide40.xml" ContentType="application/vnd.openxmlformats-officedocument.presentationml.slide+xml"/>
  <Override PartName="/ppt/diagrams/quickStyle43.xml" ContentType="application/vnd.openxmlformats-officedocument.drawingml.diagramStyle+xml"/>
  <Override PartName="/ppt/diagrams/drawing44.xml" ContentType="application/vnd.ms-office.drawingml.diagramDrawing+xml"/>
  <Override PartName="/ppt/diagrams/quickStyle90.xml" ContentType="application/vnd.openxmlformats-officedocument.drawingml.diagramStyle+xml"/>
  <Override PartName="/ppt/diagrams/drawing91.xml" ContentType="application/vnd.ms-office.drawingml.diagramDrawing+xml"/>
  <Override PartName="/ppt/diagrams/data99.xml" ContentType="application/vnd.openxmlformats-officedocument.drawingml.diagramData+xml"/>
  <Override PartName="/ppt/diagrams/layout140.xml" ContentType="application/vnd.openxmlformats-officedocument.drawingml.diagramLayout+xml"/>
  <Default Extension="wdp" ContentType="image/vnd.ms-photo"/>
  <Override PartName="/ppt/slides/slide148.xml" ContentType="application/vnd.openxmlformats-officedocument.presentationml.slide+xml"/>
  <Override PartName="/ppt/diagrams/layout2.xml" ContentType="application/vnd.openxmlformats-officedocument.drawingml.diagramLayout+xml"/>
  <Override PartName="/ppt/diagrams/colors39.xml" ContentType="application/vnd.openxmlformats-officedocument.drawingml.diagramColors+xml"/>
  <Override PartName="/ppt/diagrams/layout54.xml" ContentType="application/vnd.openxmlformats-officedocument.drawingml.diagramLayout+xml"/>
  <Override PartName="/ppt/diagrams/colors86.xml" ContentType="application/vnd.openxmlformats-officedocument.drawingml.diagramColors+xml"/>
  <Override PartName="/ppt/diagrams/colors108.xml" ContentType="application/vnd.openxmlformats-officedocument.drawingml.diagramColors+xml"/>
  <Override PartName="/ppt/notesSlides/notesSlide31.xml" ContentType="application/vnd.openxmlformats-officedocument.presentationml.notesSlide+xml"/>
  <Override PartName="/ppt/diagrams/quickStyle136.xml" ContentType="application/vnd.openxmlformats-officedocument.drawingml.diagramStyle+xml"/>
  <Override PartName="/ppt/diagrams/colors155.xml" ContentType="application/vnd.openxmlformats-officedocument.drawingml.diagramColors+xml"/>
  <Override PartName="/ppt/slides/slide126.xml" ContentType="application/vnd.openxmlformats-officedocument.presentationml.slide+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colors64.xml" ContentType="application/vnd.openxmlformats-officedocument.drawingml.diagramColors+xml"/>
  <Override PartName="/ppt/diagrams/data77.xml" ContentType="application/vnd.openxmlformats-officedocument.drawingml.diagramData+xml"/>
  <Override PartName="/ppt/diagrams/quickStyle114.xml" ContentType="application/vnd.openxmlformats-officedocument.drawingml.diagramStyle+xml"/>
  <Override PartName="/ppt/diagrams/data128.xml" ContentType="application/vnd.openxmlformats-officedocument.drawingml.diagramData+xml"/>
  <Override PartName="/ppt/diagrams/colors133.xml" ContentType="application/vnd.openxmlformats-officedocument.drawingml.diagramColors+xml"/>
  <Override PartName="/ppt/diagrams/quickStyle161.xml" ContentType="application/vnd.openxmlformats-officedocument.drawingml.diagramStyle+xml"/>
  <Override PartName="/ppt/slides/slide78.xml" ContentType="application/vnd.openxmlformats-officedocument.presentationml.slide+xml"/>
  <Override PartName="/ppt/diagrams/drawing4.xml" ContentType="application/vnd.ms-office.drawingml.diagramDrawing+xml"/>
  <Override PartName="/ppt/diagrams/data55.xml" ContentType="application/vnd.openxmlformats-officedocument.drawingml.diagramData+xml"/>
  <Override PartName="/ppt/diagrams/data106.xml" ContentType="application/vnd.openxmlformats-officedocument.drawingml.diagramData+xml"/>
  <Override PartName="/ppt/diagrams/drawing118.xml" ContentType="application/vnd.ms-office.drawingml.diagramDrawing+xml"/>
  <Override PartName="/ppt/diagrams/data153.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layout10.xml" ContentType="application/vnd.openxmlformats-officedocument.drawingml.diagramLayout+xml"/>
  <Override PartName="/ppt/diagrams/colors42.xml" ContentType="application/vnd.openxmlformats-officedocument.drawingml.diagramColors+xml"/>
  <Override PartName="/ppt/diagrams/layout109.xml" ContentType="application/vnd.openxmlformats-officedocument.drawingml.diagramLayout+xml"/>
  <Override PartName="/ppt/diagrams/colors111.xml" ContentType="application/vnd.openxmlformats-officedocument.drawingml.diagramColors+xml"/>
  <Override PartName="/ppt/diagrams/drawing143.xml" ContentType="application/vnd.ms-office.drawingml.diagramDrawing+xml"/>
  <Override PartName="/ppt/diagrams/layout156.xml" ContentType="application/vnd.openxmlformats-officedocument.drawingml.diagramLayout+xml"/>
  <Override PartName="/ppt/slideMasters/slideMaster1.xml" ContentType="application/vnd.openxmlformats-officedocument.presentationml.slideMaster+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diagrams/data80.xml" ContentType="application/vnd.openxmlformats-officedocument.drawingml.diagramData+xml"/>
  <Override PartName="/ppt/diagrams/data131.xml" ContentType="application/vnd.openxmlformats-officedocument.drawingml.diagramData+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quickStyle84.xml" ContentType="application/vnd.openxmlformats-officedocument.drawingml.diagramStyle+xml"/>
  <Override PartName="/ppt/diagrams/drawing85.xml" ContentType="application/vnd.ms-office.drawingml.diagramDrawing+xml"/>
  <Override PartName="/ppt/diagrams/drawing121.xml" ContentType="application/vnd.ms-office.drawingml.diagramDrawing+xml"/>
  <Override PartName="/ppt/diagrams/layout134.xml" ContentType="application/vnd.openxmlformats-officedocument.drawingml.diagramLayout+xml"/>
  <Default Extension="rels" ContentType="application/vnd.openxmlformats-package.relationships+xml"/>
  <Override PartName="/ppt/diagrams/data8.xml" ContentType="application/vnd.openxmlformats-officedocument.drawingml.diagramData+xml"/>
  <Override PartName="/ppt/diagrams/layout48.xml" ContentType="application/vnd.openxmlformats-officedocument.drawingml.diagramLayout+xml"/>
  <Override PartName="/ppt/diagrams/layout95.xml" ContentType="application/vnd.openxmlformats-officedocument.drawingml.diagramLayout+xml"/>
  <Override PartName="/ppt/notesSlides/notesSlide25.xml" ContentType="application/vnd.openxmlformats-officedocument.presentationml.notesSlide+xml"/>
  <Override PartName="/ppt/diagrams/layout112.xml" ContentType="application/vnd.openxmlformats-officedocument.drawingml.diagramLayout+xml"/>
  <Override PartName="/ppt/diagrams/colors149.xml" ContentType="application/vnd.openxmlformats-officedocument.drawingml.diagramColors+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colors58.xml" ContentType="application/vnd.openxmlformats-officedocument.drawingml.diagramColors+xml"/>
  <Override PartName="/ppt/diagrams/quickStyle62.xml" ContentType="application/vnd.openxmlformats-officedocument.drawingml.diagramStyle+xml"/>
  <Override PartName="/ppt/diagrams/drawing63.xml" ContentType="application/vnd.ms-office.drawingml.diagramDrawing+xml"/>
  <Override PartName="/ppt/charts/chart9.xml" ContentType="application/vnd.openxmlformats-officedocument.drawingml.chart+xml"/>
  <Override PartName="/ppt/diagrams/layout26.xml" ContentType="application/vnd.openxmlformats-officedocument.drawingml.diagramLayout+xml"/>
  <Override PartName="/ppt/diagrams/drawing41.xml" ContentType="application/vnd.ms-office.drawingml.diagramDrawing+xml"/>
  <Override PartName="/ppt/diagrams/layout73.xml" ContentType="application/vnd.openxmlformats-officedocument.drawingml.diagramLayout+xml"/>
  <Override PartName="/ppt/diagrams/quickStyle108.xml" ContentType="application/vnd.openxmlformats-officedocument.drawingml.diagramStyle+xml"/>
  <Override PartName="/ppt/diagrams/colors127.xml" ContentType="application/vnd.openxmlformats-officedocument.drawingml.diagramColors+xml"/>
  <Override PartName="/ppt/notesSlides/notesSlide50.xml" ContentType="application/vnd.openxmlformats-officedocument.presentationml.notesSlide+xml"/>
  <Override PartName="/ppt/diagrams/quickStyle155.xml" ContentType="application/vnd.openxmlformats-officedocument.drawingml.diagramStyle+xml"/>
  <Override PartName="/ppt/diagrams/drawing159.xml" ContentType="application/vnd.ms-office.drawingml.diagramDrawing+xml"/>
  <Override PartName="/ppt/slides/slide145.xml" ContentType="application/vnd.openxmlformats-officedocument.presentationml.slide+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diagrams/colors83.xml" ContentType="application/vnd.openxmlformats-officedocument.drawingml.diagramColors+xml"/>
  <Override PartName="/ppt/diagrams/data96.xml" ContentType="application/vnd.openxmlformats-officedocument.drawingml.diagramData+xml"/>
  <Override PartName="/ppt/diagrams/colors105.xml" ContentType="application/vnd.openxmlformats-officedocument.drawingml.diagramColors+xml"/>
  <Override PartName="/ppt/diagrams/quickStyle133.xml" ContentType="application/vnd.openxmlformats-officedocument.drawingml.diagramStyle+xml"/>
  <Override PartName="/ppt/diagrams/data147.xml" ContentType="application/vnd.openxmlformats-officedocument.drawingml.diagramData+xml"/>
  <Override PartName="/ppt/diagrams/colors152.xml" ContentType="application/vnd.openxmlformats-officedocument.drawingml.diagramColors+xml"/>
  <Override PartName="/ppt/slides/slide97.xml" ContentType="application/vnd.openxmlformats-officedocument.presentationml.slide+xml"/>
  <Override PartName="/ppt/diagrams/colors14.xml" ContentType="application/vnd.openxmlformats-officedocument.drawingml.diagramColors+xml"/>
  <Override PartName="/ppt/diagrams/data27.xml" ContentType="application/vnd.openxmlformats-officedocument.drawingml.diagramData+xml"/>
  <Override PartName="/ppt/diagrams/colors61.xml" ContentType="application/vnd.openxmlformats-officedocument.drawingml.diagramColors+xml"/>
  <Override PartName="/ppt/diagrams/data74.xml" ContentType="application/vnd.openxmlformats-officedocument.drawingml.diagramData+xml"/>
  <Override PartName="/ppt/diagrams/data125.xml" ContentType="application/vnd.openxmlformats-officedocument.drawingml.diagramData+xml"/>
  <Override PartName="/ppt/diagrams/drawing137.xml" ContentType="application/vnd.ms-office.drawingml.diagramDrawing+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diagrams/quickStyle111.xml" ContentType="application/vnd.openxmlformats-officedocument.drawingml.diagramStyle+xml"/>
  <Override PartName="/ppt/diagrams/drawing115.xml" ContentType="application/vnd.ms-office.drawingml.diagramDrawing+xml"/>
  <Override PartName="/ppt/diagrams/layout128.xml" ContentType="application/vnd.openxmlformats-officedocument.drawingml.diagramLayout+xml"/>
  <Override PartName="/ppt/diagrams/colors130.xml" ContentType="application/vnd.openxmlformats-officedocument.drawingml.diagramColors+xml"/>
  <Override PartName="/ppt/diagrams/drawing162.xml" ContentType="application/vnd.ms-office.drawingml.diagramDrawing+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diagrams/data52.xml" ContentType="application/vnd.openxmlformats-officedocument.drawingml.diagramData+xml"/>
  <Override PartName="/ppt/diagrams/quickStyle78.xml" ContentType="application/vnd.openxmlformats-officedocument.drawingml.diagramStyle+xml"/>
  <Override PartName="/ppt/diagrams/drawing79.xml" ContentType="application/vnd.ms-office.drawingml.diagramDrawing+xml"/>
  <Override PartName="/ppt/diagrams/data103.xml" ContentType="application/vnd.openxmlformats-officedocument.drawingml.diagramData+xml"/>
  <Override PartName="/ppt/notesSlides/notesSlide19.xml" ContentType="application/vnd.openxmlformats-officedocument.presentationml.notesSlide+xml"/>
  <Override PartName="/ppt/diagrams/data150.xml" ContentType="application/vnd.openxmlformats-officedocument.drawingml.diagramData+xml"/>
  <Override PartName="/ppt/slides/slide53.xml" ContentType="application/vnd.openxmlformats-officedocument.presentationml.slide+xml"/>
  <Default Extension="jpeg" ContentType="image/jpeg"/>
  <Override PartName="/ppt/diagrams/data30.xml" ContentType="application/vnd.openxmlformats-officedocument.drawingml.diagramData+xml"/>
  <Override PartName="/ppt/diagrams/quickStyle56.xml" ContentType="application/vnd.openxmlformats-officedocument.drawingml.diagramStyle+xml"/>
  <Override PartName="/ppt/diagrams/drawing57.xml" ContentType="application/vnd.ms-office.drawingml.diagramDrawing+xml"/>
  <Override PartName="/ppt/diagrams/layout89.xml" ContentType="application/vnd.openxmlformats-officedocument.drawingml.diagramLayout+xml"/>
  <Override PartName="/ppt/diagrams/layout106.xml" ContentType="application/vnd.openxmlformats-officedocument.drawingml.diagramLayout+xml"/>
  <Override PartName="/ppt/diagrams/drawing140.xml" ContentType="application/vnd.ms-office.drawingml.diagramDrawing+xml"/>
  <Override PartName="/ppt/diagrams/layout153.xml" ContentType="application/vnd.openxmlformats-officedocument.drawingml.diagramLayout+xml"/>
  <Override PartName="/ppt/slides/slide31.xml" ContentType="application/vnd.openxmlformats-officedocument.presentationml.slide+xml"/>
  <Override PartName="/ppt/diagrams/layout67.xml" ContentType="application/vnd.openxmlformats-officedocument.drawingml.diagramLayout+xml"/>
  <Override PartName="/ppt/diagrams/colors99.xml" ContentType="application/vnd.openxmlformats-officedocument.drawingml.diagramColors+xml"/>
  <Override PartName="/ppt/diagrams/layout131.xml" ContentType="application/vnd.openxmlformats-officedocument.drawingml.diagramLayout+xml"/>
  <Override PartName="/ppt/notesSlides/notesSlide44.xml" ContentType="application/vnd.openxmlformats-officedocument.presentationml.notesSlide+xml"/>
  <Override PartName="/ppt/diagrams/quickStyle149.xml" ContentType="application/vnd.openxmlformats-officedocument.drawingml.diagramStyle+xml"/>
  <Override PartName="/ppt/diagrams/quickStyle34.xml" ContentType="application/vnd.openxmlformats-officedocument.drawingml.diagramStyle+xml"/>
  <Override PartName="/ppt/diagrams/drawing35.xml" ContentType="application/vnd.ms-office.drawingml.diagramDrawing+xml"/>
  <Override PartName="/ppt/diagrams/colors77.xml" ContentType="application/vnd.openxmlformats-officedocument.drawingml.diagramColors+xml"/>
  <Override PartName="/ppt/diagrams/quickStyle81.xml" ContentType="application/vnd.openxmlformats-officedocument.drawingml.diagramStyle+xml"/>
  <Override PartName="/ppt/diagrams/drawing82.xml" ContentType="application/vnd.ms-office.drawingml.diagramDrawing+xml"/>
  <Override PartName="/ppt/notesSlides/notesSlide22.xml" ContentType="application/vnd.openxmlformats-officedocument.presentationml.notesSlide+xml"/>
  <Override PartName="/ppt/diagrams/quickStyle127.xml" ContentType="application/vnd.openxmlformats-officedocument.drawingml.diagramStyle+xml"/>
  <Override PartName="/ppt/diagrams/colors146.xml" ContentType="application/vnd.openxmlformats-officedocument.drawingml.diagramColors+xml"/>
  <Override PartName="/ppt/slides/slide139.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45.xml" ContentType="application/vnd.openxmlformats-officedocument.drawingml.diagramLayout+xml"/>
  <Override PartName="/ppt/diagrams/drawing60.xml" ContentType="application/vnd.ms-office.drawingml.diagramDrawing+xml"/>
  <Override PartName="/ppt/diagrams/layout92.xml" ContentType="application/vnd.openxmlformats-officedocument.drawingml.diagramLayout+xml"/>
  <Override PartName="/ppt/charts/chart6.xml" ContentType="application/vnd.openxmlformats-officedocument.drawingml.chart+xml"/>
  <Override PartName="/ppt/slides/slide117.xml" ContentType="application/vnd.openxmlformats-officedocument.presentationml.slide+xml"/>
  <Override PartName="/ppt/diagrams/layout23.xml" ContentType="application/vnd.openxmlformats-officedocument.drawingml.diagramLayout+xml"/>
  <Override PartName="/ppt/diagrams/colors55.xml" ContentType="application/vnd.openxmlformats-officedocument.drawingml.diagramColors+xml"/>
  <Override PartName="/ppt/diagrams/data68.xml" ContentType="application/vnd.openxmlformats-officedocument.drawingml.diagramData+xml"/>
  <Override PartName="/ppt/diagrams/layout70.xml" ContentType="application/vnd.openxmlformats-officedocument.drawingml.diagramLayout+xml"/>
  <Override PartName="/ppt/diagrams/quickStyle105.xml" ContentType="application/vnd.openxmlformats-officedocument.drawingml.diagramStyle+xml"/>
  <Override PartName="/ppt/diagrams/data119.xml" ContentType="application/vnd.openxmlformats-officedocument.drawingml.diagramData+xml"/>
  <Override PartName="/ppt/diagrams/colors124.xml" ContentType="application/vnd.openxmlformats-officedocument.drawingml.diagramColors+xml"/>
  <Override PartName="/ppt/diagrams/quickStyle152.xml" ContentType="application/vnd.openxmlformats-officedocument.drawingml.diagramStyle+xml"/>
  <Override PartName="/ppt/slides/slide69.xml" ContentType="application/vnd.openxmlformats-officedocument.presentationml.slide+xml"/>
  <Override PartName="/ppt/diagrams/quickStyle6.xml" ContentType="application/vnd.openxmlformats-officedocument.drawingml.diagramStyle+xml"/>
  <Override PartName="/ppt/diagrams/colors33.xml" ContentType="application/vnd.openxmlformats-officedocument.drawingml.diagramColors+xml"/>
  <Override PartName="/ppt/diagrams/data46.xml" ContentType="application/vnd.openxmlformats-officedocument.drawingml.diagramData+xml"/>
  <Override PartName="/ppt/diagrams/colors80.xml" ContentType="application/vnd.openxmlformats-officedocument.drawingml.diagramColors+xml"/>
  <Override PartName="/ppt/diagrams/data93.xml" ContentType="application/vnd.openxmlformats-officedocument.drawingml.diagramData+xml"/>
  <Override PartName="/ppt/diagrams/drawing109.xml" ContentType="application/vnd.ms-office.drawingml.diagramDrawing+xml"/>
  <Override PartName="/ppt/diagrams/data144.xml" ContentType="application/vnd.openxmlformats-officedocument.drawingml.diagramData+xml"/>
  <Override PartName="/ppt/diagrams/drawing156.xml" ContentType="application/vnd.ms-office.drawingml.diagramDrawing+xml"/>
  <Override PartName="/ppt/slides/slide47.xml" ContentType="application/vnd.openxmlformats-officedocument.presentationml.slide+xml"/>
  <Override PartName="/ppt/diagrams/quickStyle130.xml" ContentType="application/vnd.openxmlformats-officedocument.drawingml.diagramStyle+xml"/>
  <Override PartName="/ppt/diagrams/layout147.xml" ContentType="application/vnd.openxmlformats-officedocument.drawingml.diagramLayout+xml"/>
  <Override PartName="/ppt/slides/slide120.xml" ContentType="application/vnd.openxmlformats-officedocument.presentationml.slide+xml"/>
  <Override PartName="/ppt/diagrams/data71.xml" ContentType="application/vnd.openxmlformats-officedocument.drawingml.diagramData+xml"/>
  <Override PartName="/ppt/diagrams/data122.xml" ContentType="application/vnd.openxmlformats-officedocument.drawingml.diagramData+xml"/>
  <Override PartName="/ppt/notesSlides/notesSlide38.xml" ContentType="application/vnd.openxmlformats-officedocument.presentationml.notesSlide+xml"/>
  <Override PartName="/ppt/slides/slide72.xml" ContentType="application/vnd.openxmlformats-officedocument.presentationml.slide+xml"/>
  <Override PartName="/ppt/diagrams/quickStyle75.xml" ContentType="application/vnd.openxmlformats-officedocument.drawingml.diagramStyle+xml"/>
  <Override PartName="/ppt/diagrams/drawing76.xml" ContentType="application/vnd.ms-office.drawingml.diagramDrawing+xml"/>
  <Override PartName="/ppt/diagrams/drawing112.xml" ContentType="application/vnd.ms-office.drawingml.diagramDrawing+xml"/>
  <Override PartName="/ppt/diagrams/layout39.xml" ContentType="application/vnd.openxmlformats-officedocument.drawingml.diagramLayout+xml"/>
  <Override PartName="/ppt/diagrams/layout103.xml" ContentType="application/vnd.openxmlformats-officedocument.drawingml.diagramLayout+xml"/>
  <Override PartName="/ppt/diagrams/colors49.xml" ContentType="application/vnd.openxmlformats-officedocument.drawingml.diagramColors+xml"/>
  <Override PartName="/ppt/diagrams/layout64.xml" ContentType="application/vnd.openxmlformats-officedocument.drawingml.diagramLayout+xml"/>
  <Override PartName="/ppt/diagrams/quickStyle146.xml" ContentType="application/vnd.openxmlformats-officedocument.drawingml.diagramStyle+xml"/>
  <Override PartName="/ppt/diagrams/quickStyle31.xml" ContentType="application/vnd.openxmlformats-officedocument.drawingml.diagramStyle+xml"/>
  <Override PartName="/ppt/diagrams/drawing32.xml" ContentType="application/vnd.ms-office.drawingml.diagramDrawing+xml"/>
  <Override PartName="/ppt/slides/slide136.xml" ContentType="application/vnd.openxmlformats-officedocument.presentationml.slide+xml"/>
  <Override PartName="/ppt/diagrams/data2.xml" ContentType="application/vnd.openxmlformats-officedocument.drawingml.diagramData+xml"/>
  <Override PartName="/ppt/diagrams/colors74.xml" ContentType="application/vnd.openxmlformats-officedocument.drawingml.diagramColors+xml"/>
  <Override PartName="/ppt/diagrams/data87.xml" ContentType="application/vnd.openxmlformats-officedocument.drawingml.diagramData+xml"/>
  <Override PartName="/ppt/diagrams/drawing128.xml" ContentType="application/vnd.ms-office.drawingml.diagramDrawing+xml"/>
  <Override PartName="/ppt/diagrams/data138.xml" ContentType="application/vnd.openxmlformats-officedocument.drawingml.diagramData+xml"/>
  <Override PartName="/ppt/slides/slide88.xml" ContentType="application/vnd.openxmlformats-officedocument.presentationml.slide+xml"/>
  <Override PartName="/ppt/diagrams/colors4.xml" ContentType="application/vnd.openxmlformats-officedocument.drawingml.diagramColors+xml"/>
  <Override PartName="/ppt/diagrams/data18.xml" ContentType="application/vnd.openxmlformats-officedocument.drawingml.diagramData+xml"/>
  <Override PartName="/ppt/diagrams/quickStyle102.xml" ContentType="application/vnd.openxmlformats-officedocument.drawingml.diagramStyle+xml"/>
  <Override PartName="/ppt/diagrams/colors121.xml" ContentType="application/vnd.openxmlformats-officedocument.drawingml.diagramColors+xml"/>
  <Override PartName="/ppt/diagrams/data163.xml" ContentType="application/vnd.openxmlformats-officedocument.drawingml.diagramData+xml"/>
  <Override PartName="/ppt/slides/slide19.xml" ContentType="application/vnd.openxmlformats-officedocument.presentationml.slide+xml"/>
  <Override PartName="/ppt/diagrams/layout20.xml" ContentType="application/vnd.openxmlformats-officedocument.drawingml.diagramLayout+xml"/>
  <Override PartName="/ppt/diagrams/layout119.xml" ContentType="application/vnd.openxmlformats-officedocument.drawingml.diagramLayout+xml"/>
  <Override PartName="/ppt/diagrams/drawing153.xml" ContentType="application/vnd.ms-office.drawingml.diagramDrawing+xml"/>
  <Override PartName="/ppt/slideLayouts/slideLayout18.xml" ContentType="application/vnd.openxmlformats-officedocument.presentationml.slideLayout+xml"/>
  <Override PartName="/ppt/theme/theme2.xml" ContentType="application/vnd.openxmlformats-officedocument.theme+xml"/>
  <Override PartName="/ppt/diagrams/colors30.xml" ContentType="application/vnd.openxmlformats-officedocument.drawingml.diagramColors+xml"/>
  <Override PartName="/ppt/diagrams/data43.xml" ContentType="application/vnd.openxmlformats-officedocument.drawingml.diagramData+xml"/>
  <Override PartName="/ppt/slides/slide44.xml" ContentType="application/vnd.openxmlformats-officedocument.presentationml.slide+xml"/>
  <Override PartName="/ppt/diagrams/quickStyle47.xml" ContentType="application/vnd.openxmlformats-officedocument.drawingml.diagramStyle+xml"/>
  <Override PartName="/ppt/diagrams/drawing48.xml" ContentType="application/vnd.ms-office.drawingml.diagramDrawing+xml"/>
  <Default Extension="emf" ContentType="image/x-emf"/>
  <Override PartName="/ppt/diagrams/layout144.xml" ContentType="application/vnd.openxmlformats-officedocument.drawingml.diagramLayout+xml"/>
  <Override PartName="/ppt/notesSlides/notesSlide35.xml" ContentType="application/vnd.openxmlformats-officedocument.presentationml.notesSlide+xml"/>
  <Override PartName="/ppt/diagrams/layout36.xml" ContentType="application/vnd.openxmlformats-officedocument.drawingml.diagramLayout+xml"/>
  <Override PartName="/ppt/diagrams/quickStyle72.xml" ContentType="application/vnd.openxmlformats-officedocument.drawingml.diagramStyle+xml"/>
  <Override PartName="/ppt/diagrams/drawing73.xml" ContentType="application/vnd.ms-office.drawingml.diagramDrawing+xml"/>
  <Override PartName="/ppt/diagrams/quickStyle118.xml" ContentType="application/vnd.openxmlformats-officedocument.drawingml.diagramStyle+xml"/>
  <Override PartName="/ppt/diagrams/colors137.xml" ContentType="application/vnd.openxmlformats-officedocument.drawingml.diagramColors+xml"/>
  <Override PartName="/ppt/diagrams/layout100.xml" ContentType="application/vnd.openxmlformats-officedocument.drawingml.diagramLayout+xml"/>
  <Override PartName="/ppt/slides/slide108.xml" ContentType="application/vnd.openxmlformats-officedocument.presentationml.slide+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diagrams/quickStyle143.xml" ContentType="application/vnd.openxmlformats-officedocument.drawingml.diagramStyle+xml"/>
  <Override PartName="/ppt/diagrams/colors162.xml" ContentType="application/vnd.openxmlformats-officedocument.drawingml.diagramColors+xml"/>
  <Override PartName="/ppt/diagrams/colors71.xml" ContentType="application/vnd.openxmlformats-officedocument.drawingml.diagramColors+xml"/>
  <Override PartName="/ppt/diagrams/data84.xml" ContentType="application/vnd.openxmlformats-officedocument.drawingml.diagramData+xml"/>
  <Override PartName="/ppt/diagrams/data135.xml" ContentType="application/vnd.openxmlformats-officedocument.drawingml.diagramData+xml"/>
  <Override PartName="/ppt/slides/slide85.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diagrams/drawing89.xml" ContentType="application/vnd.ms-office.drawingml.diagramDrawing+xml"/>
  <Override PartName="/ppt/diagrams/drawing125.xml" ContentType="application/vnd.ms-office.drawingml.diagramDrawing+xml"/>
  <Override PartName="/ppt/diagrams/data15.xml" ContentType="application/vnd.openxmlformats-officedocument.drawingml.diagramData+xml"/>
  <Override PartName="/ppt/diagrams/quickStyle88.xml" ContentType="application/vnd.openxmlformats-officedocument.drawingml.diagramStyle+xml"/>
  <Override PartName="/ppt/diagrams/drawing150.xml" ContentType="application/vnd.ms-office.drawingml.diagramDrawing+xml"/>
  <Override PartName="/ppt/diagrams/data160.xml" ContentType="application/vnd.openxmlformats-officedocument.drawingml.diagramData+xml"/>
  <Override PartName="/ppt/slides/slide16.xml" ContentType="application/vnd.openxmlformats-officedocument.presentationml.slide+xml"/>
  <Override PartName="/ppt/slideLayouts/slideLayout15.xml" ContentType="application/vnd.openxmlformats-officedocument.presentationml.slideLayout+xml"/>
  <Override PartName="/ppt/diagrams/quickStyle19.xml" ContentType="application/vnd.openxmlformats-officedocument.drawingml.diagramStyle+xml"/>
  <Override PartName="/ppt/diagrams/data40.xml" ContentType="application/vnd.openxmlformats-officedocument.drawingml.diagramData+xml"/>
  <Override PartName="/ppt/diagrams/layout116.xml" ContentType="application/vnd.openxmlformats-officedocument.drawingml.diagramLayout+xml"/>
  <Override PartName="/ppt/slides/slide41.xml" ContentType="application/vnd.openxmlformats-officedocument.presentationml.slide+xml"/>
  <Override PartName="/ppt/diagrams/layout77.xml" ContentType="application/vnd.openxmlformats-officedocument.drawingml.diagramLayout+xml"/>
  <Override PartName="/ppt/diagrams/layout141.xml" ContentType="application/vnd.openxmlformats-officedocument.drawingml.diagramLayout+xml"/>
  <Override PartName="/ppt/diagrams/quickStyle159.xml" ContentType="application/vnd.openxmlformats-officedocument.drawingml.diagramStyle+xml"/>
  <Override PartName="/ppt/slides/slide149.xml" ContentType="application/vnd.openxmlformats-officedocument.presentationml.slide+xml"/>
  <Override PartName="/ppt/diagrams/quickStyle44.xml" ContentType="application/vnd.openxmlformats-officedocument.drawingml.diagramStyle+xml"/>
  <Override PartName="/ppt/diagrams/drawing45.xml" ContentType="application/vnd.ms-office.drawingml.diagramDrawing+xml"/>
  <Override PartName="/ppt/diagrams/colors87.xml" ContentType="application/vnd.openxmlformats-officedocument.drawingml.diagramColors+xml"/>
  <Override PartName="/ppt/diagrams/colors109.xml" ContentType="application/vnd.openxmlformats-officedocument.drawingml.diagramColors+xml"/>
  <Override PartName="/ppt/notesSlides/notesSlide32.xml" ContentType="application/vnd.openxmlformats-officedocument.presentationml.notesSlide+xml"/>
  <Override PartName="/ppt/diagrams/drawing70.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diagrams/quickStyle115.xml" ContentType="application/vnd.openxmlformats-officedocument.drawingml.diagramStyle+xml"/>
  <Override PartName="/ppt/diagrams/colors134.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colors43.xml" ContentType="application/vnd.openxmlformats-officedocument.drawingml.diagramColors+xml"/>
  <Override PartName="/ppt/diagrams/data56.xml" ContentType="application/vnd.openxmlformats-officedocument.drawingml.diagramData+xml"/>
  <Override PartName="/ppt/diagrams/data107.xml" ContentType="application/vnd.openxmlformats-officedocument.drawingml.diagramData+xml"/>
  <Override PartName="/ppt/diagrams/quickStyle140.xml" ContentType="application/vnd.openxmlformats-officedocument.drawingml.diagramStyl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diagrams/data81.xml" ContentType="application/vnd.openxmlformats-officedocument.drawingml.diagramData+xml"/>
  <Override PartName="/ppt/diagrams/data132.xml" ContentType="application/vnd.openxmlformats-officedocument.drawingml.diagramData+xml"/>
  <Override PartName="/ppt/diagrams/layout157.xml" ContentType="application/vnd.openxmlformats-officedocument.drawingml.diagramLayout+xml"/>
  <Override PartName="/ppt/slides/slide130.xml" ContentType="application/vnd.openxmlformats-officedocument.presentationml.slide+xml"/>
  <Override PartName="/ppt/diagrams/drawing122.xml" ContentType="application/vnd.ms-office.drawingml.diagramDrawing+xml"/>
  <Override PartName="/ppt/notesSlides/notesSlide48.xml" ContentType="application/vnd.openxmlformats-officedocument.presentationml.notesSlide+xml"/>
  <Override PartName="/ppt/slides/slide82.xml" ContentType="application/vnd.openxmlformats-officedocument.presentationml.slide+xml"/>
  <Override PartName="/ppt/diagrams/data12.xml" ContentType="application/vnd.openxmlformats-officedocument.drawingml.diagramData+xml"/>
  <Override PartName="/ppt/diagrams/quickStyle85.xml" ContentType="application/vnd.openxmlformats-officedocument.drawingml.diagramStyle+xml"/>
  <Override PartName="/ppt/diagrams/drawing86.xml" ContentType="application/vnd.ms-office.drawingml.diagramDrawing+xml"/>
  <Override PartName="/ppt/slides/slide13.xml" ContentType="application/vnd.openxmlformats-officedocument.presentationml.slide+xml"/>
  <Override PartName="/ppt/diagrams/quickStyle16.xml" ContentType="application/vnd.openxmlformats-officedocument.drawingml.diagramStyle+xml"/>
  <Override PartName="/ppt/diagrams/drawing17.xml" ContentType="application/vnd.ms-office.drawingml.diagramDrawing+xml"/>
  <Override PartName="/ppt/diagrams/layout49.xml" ContentType="application/vnd.openxmlformats-officedocument.drawingml.diagramLayout+xml"/>
  <Override PartName="/ppt/diagrams/layout113.xml" ContentType="application/vnd.openxmlformats-officedocument.drawingml.diagramLayout+xml"/>
  <Override PartName="/ppt/slideLayouts/slideLayout12.xml" ContentType="application/vnd.openxmlformats-officedocument.presentationml.slideLayout+xml"/>
  <Override PartName="/ppt/diagrams/colors59.xml" ContentType="application/vnd.openxmlformats-officedocument.drawingml.diagramColors+xml"/>
  <Override PartName="/ppt/diagrams/layout74.xml" ContentType="application/vnd.openxmlformats-officedocument.drawingml.diagramLayout+xml"/>
  <Override PartName="/ppt/diagrams/quickStyle156.xml" ContentType="application/vnd.openxmlformats-officedocument.drawingml.diagramStyle+xml"/>
  <Override PartName="/ppt/diagrams/quickStyle41.xml" ContentType="application/vnd.openxmlformats-officedocument.drawingml.diagramStyle+xml"/>
  <Override PartName="/ppt/diagrams/drawing42.xml" ContentType="application/vnd.ms-office.drawingml.diagramDrawing+xml"/>
  <Override PartName="/ppt/diagrams/colors84.xml" ContentType="application/vnd.openxmlformats-officedocument.drawingml.diagramColors+xml"/>
  <Override PartName="/ppt/diagrams/data97.xml" ContentType="application/vnd.openxmlformats-officedocument.drawingml.diagramData+xml"/>
  <Override PartName="/ppt/diagrams/data148.xml" ContentType="application/vnd.openxmlformats-officedocument.drawingml.diagramData+xml"/>
  <Override PartName="/ppt/slides/slide98.xml" ContentType="application/vnd.openxmlformats-officedocument.presentationml.slide+xml"/>
  <Override PartName="/ppt/slides/slide146.xml" ContentType="application/vnd.openxmlformats-officedocument.presentationml.slide+xml"/>
  <Override PartName="/ppt/diagrams/colors106.xml" ContentType="application/vnd.openxmlformats-officedocument.drawingml.diagramColors+xml"/>
  <Override PartName="/ppt/diagrams/drawing138.xml" ContentType="application/vnd.ms-office.drawingml.diagramDrawing+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quickStyle112.xml" ContentType="application/vnd.openxmlformats-officedocument.drawingml.diagramStyle+xml"/>
  <Override PartName="/ppt/diagrams/colors131.xml" ContentType="application/vnd.openxmlformats-officedocument.drawingml.diagramColors+xml"/>
  <Override PartName="/ppt/slides/slide29.xml" ContentType="application/vnd.openxmlformats-officedocument.presentationml.slide+xml"/>
  <Override PartName="/ppt/diagrams/data53.xml" ContentType="application/vnd.openxmlformats-officedocument.drawingml.diagramData+xml"/>
  <Override PartName="/ppt/diagrams/data104.xml" ContentType="application/vnd.openxmlformats-officedocument.drawingml.diagramData+xml"/>
  <Override PartName="/ppt/diagrams/layout129.xml" ContentType="application/vnd.openxmlformats-officedocument.drawingml.diagramLayout+xml"/>
  <Override PartName="/ppt/diagrams/drawing163.xml" ContentType="application/vnd.ms-office.drawingml.diagramDrawing+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diagrams/colors40.xml" ContentType="application/vnd.openxmlformats-officedocument.drawingml.diagramColors+xml"/>
  <Override PartName="/ppt/diagrams/layout154.xml" ContentType="application/vnd.openxmlformats-officedocument.drawingml.diagramLayout+xml"/>
  <Override PartName="/ppt/diagrams/quickStyle57.xml" ContentType="application/vnd.openxmlformats-officedocument.drawingml.diagramStyle+xml"/>
  <Override PartName="/ppt/diagrams/drawing58.xml" ContentType="application/vnd.ms-office.drawingml.diagramDrawing+xml"/>
  <Override PartName="/ppt/notesSlides/notesSlide45.xml" ContentType="application/vnd.openxmlformats-officedocument.presentationml.notesSlide+xml"/>
  <Override PartName="/ppt/diagrams/quickStyle82.xml" ContentType="application/vnd.openxmlformats-officedocument.drawingml.diagramStyle+xml"/>
  <Override PartName="/ppt/diagrams/drawing83.xml" ContentType="application/vnd.ms-office.drawingml.diagramDrawing+xml"/>
  <Override PartName="/ppt/slides/slide10.xml" ContentType="application/vnd.openxmlformats-officedocument.presentationml.slide+xml"/>
  <Override PartName="/ppt/diagrams/layout46.xml" ContentType="application/vnd.openxmlformats-officedocument.drawingml.diagramLayout+xml"/>
  <Override PartName="/ppt/diagrams/layout110.xml" ContentType="application/vnd.openxmlformats-officedocument.drawingml.diagramLayout+xml"/>
  <Override PartName="/ppt/diagrams/quickStyle128.xml" ContentType="application/vnd.openxmlformats-officedocument.drawingml.diagramStyle+xml"/>
  <Override PartName="/ppt/diagrams/colors147.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colors56.xml" ContentType="application/vnd.openxmlformats-officedocument.drawingml.diagramColors+xml"/>
  <Override PartName="/ppt/diagrams/data69.xml" ContentType="application/vnd.openxmlformats-officedocument.drawingml.diagramData+xml"/>
  <Override PartName="/ppt/charts/chart7.xml" ContentType="application/vnd.openxmlformats-officedocument.drawingml.chart+xml"/>
  <Override PartName="/ppt/slides/slide118.xml" ContentType="application/vnd.openxmlformats-officedocument.presentationml.slide+xml"/>
  <Override PartName="/ppt/diagrams/layout71.xml" ContentType="application/vnd.openxmlformats-officedocument.drawingml.diagramLayout+xml"/>
  <Override PartName="/ppt/diagrams/quickStyle153.xml" ContentType="application/vnd.openxmlformats-officedocument.drawingml.diagramStyle+xml"/>
  <Override PartName="/ppt/slides/slide143.xml" ContentType="application/vnd.openxmlformats-officedocument.presentationml.slide+xml"/>
  <Override PartName="/ppt/diagrams/quickStyle7.xml" ContentType="application/vnd.openxmlformats-officedocument.drawingml.diagramStyle+xml"/>
  <Override PartName="/ppt/diagrams/colors81.xml" ContentType="application/vnd.openxmlformats-officedocument.drawingml.diagramColors+xml"/>
  <Override PartName="/ppt/diagrams/data94.xml" ContentType="application/vnd.openxmlformats-officedocument.drawingml.diagramData+xml"/>
  <Override PartName="/ppt/diagrams/colors103.xml" ContentType="application/vnd.openxmlformats-officedocument.drawingml.diagramColors+xml"/>
  <Override PartName="/ppt/diagrams/data145.xml" ContentType="application/vnd.openxmlformats-officedocument.drawingml.diagramData+xml"/>
  <Override PartName="/ppt/slides/slide95.xml" ContentType="application/vnd.openxmlformats-officedocument.presentationml.slide+xml"/>
  <Override PartName="/ppt/diagrams/colors12.xml" ContentType="application/vnd.openxmlformats-officedocument.drawingml.diagramColors+xml"/>
  <Override PartName="/ppt/diagrams/data25.xml" ContentType="application/vnd.openxmlformats-officedocument.drawingml.diagramData+xml"/>
  <Override PartName="/ppt/diagrams/quickStyle98.xml" ContentType="application/vnd.openxmlformats-officedocument.drawingml.diagramStyle+xml"/>
  <Override PartName="/ppt/diagrams/drawing99.xml" ContentType="application/vnd.ms-office.drawingml.diagramDrawing+xml"/>
  <Override PartName="/ppt/diagrams/drawing135.xml" ContentType="application/vnd.ms-office.drawingml.diagramDrawing+xml"/>
  <Override PartName="/ppt/slides/slide26.xml" ContentType="application/vnd.openxmlformats-officedocument.presentationml.slide+xml"/>
  <Override PartName="/ppt/diagrams/layout126.xml" ContentType="application/vnd.openxmlformats-officedocument.drawingml.diagramLayout+xml"/>
  <Override PartName="/ppt/diagrams/drawing160.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diagrams/quickStyle29.xml" ContentType="application/vnd.openxmlformats-officedocument.drawingml.diagramStyle+xml"/>
  <Override PartName="/ppt/diagrams/data50.xml" ContentType="application/vnd.openxmlformats-officedocument.drawingml.diagramData+xml"/>
  <Override PartName="/ppt/diagrams/layout87.xml" ContentType="application/vnd.openxmlformats-officedocument.drawingml.diagramLayout+xml"/>
  <Override PartName="/ppt/diagrams/data101.xml" ContentType="application/vnd.openxmlformats-officedocument.drawingml.diagramData+xml"/>
  <Override PartName="/ppt/notesSlides/notesSlide17.xml" ContentType="application/vnd.openxmlformats-officedocument.presentationml.notesSlide+xml"/>
  <Override PartName="/ppt/slides/slide51.xml" ContentType="application/vnd.openxmlformats-officedocument.presentationml.slide+xml"/>
  <Override PartName="/ppt/diagrams/quickStyle54.xml" ContentType="application/vnd.openxmlformats-officedocument.drawingml.diagramStyle+xml"/>
  <Override PartName="/ppt/diagrams/drawing55.xml" ContentType="application/vnd.ms-office.drawingml.diagramDrawing+xml"/>
  <Override PartName="/ppt/diagrams/layout151.xml" ContentType="application/vnd.openxmlformats-officedocument.drawingml.diagramLayout+xml"/>
  <Override PartName="/ppt/slides/slide159.xml" ContentType="application/vnd.openxmlformats-officedocument.presentationml.slide+xml"/>
  <Override PartName="/ppt/diagrams/layout18.xml" ContentType="application/vnd.openxmlformats-officedocument.drawingml.diagramLayout+xml"/>
  <Override PartName="/ppt/diagrams/colors97.xml" ContentType="application/vnd.openxmlformats-officedocument.drawingml.diagramColors+xml"/>
  <Override PartName="/ppt/diagrams/colors119.xml" ContentType="application/vnd.openxmlformats-officedocument.drawingml.diagramColors+xml"/>
  <Override PartName="/ppt/notesSlides/notesSlide42.xml" ContentType="application/vnd.openxmlformats-officedocument.presentationml.notesSlide+xml"/>
  <Override PartName="/ppt/diagrams/colors28.xml" ContentType="application/vnd.openxmlformats-officedocument.drawingml.diagramColors+xml"/>
  <Override PartName="/ppt/diagrams/drawing80.xml" ContentType="application/vnd.ms-office.drawingml.diagramDrawing+xml"/>
  <Override PartName="/ppt/notesSlides/notesSlide8.xml" ContentType="application/vnd.openxmlformats-officedocument.presentationml.notesSlide+xml"/>
  <Default Extension="gif" ContentType="image/gif"/>
  <Override PartName="/ppt/diagrams/quickStyle125.xml" ContentType="application/vnd.openxmlformats-officedocument.drawingml.diagramStyle+xml"/>
  <Override PartName="/ppt/diagrams/colors144.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layout43.xml" ContentType="application/vnd.openxmlformats-officedocument.drawingml.diagramLayout+xml"/>
  <Override PartName="/ppt/charts/chart4.xml" ContentType="application/vnd.openxmlformats-officedocument.drawingml.chart+xml"/>
  <Override PartName="/ppt/slides/slide115.xml" ContentType="application/vnd.openxmlformats-officedocument.presentationml.slide+xml"/>
  <Override PartName="/ppt/diagrams/colors53.xml" ContentType="application/vnd.openxmlformats-officedocument.drawingml.diagramColors+xml"/>
  <Override PartName="/ppt/diagrams/data66.xml" ContentType="application/vnd.openxmlformats-officedocument.drawingml.diagramData+xml"/>
  <Override PartName="/ppt/diagrams/drawing107.xml" ContentType="application/vnd.ms-office.drawingml.diagramDrawing+xml"/>
  <Override PartName="/ppt/diagrams/data117.xml" ContentType="application/vnd.openxmlformats-officedocument.drawingml.diagramData+xml"/>
  <Override PartName="/ppt/diagrams/quickStyle150.xml" ContentType="application/vnd.openxmlformats-officedocument.drawingml.diagramStyle+xml"/>
  <Override PartName="/ppt/slides/slide67.xml" ContentType="application/vnd.openxmlformats-officedocument.presentationml.slide+xml"/>
  <Override PartName="/ppt/diagrams/quickStyle4.xml" ContentType="application/vnd.openxmlformats-officedocument.drawingml.diagramStyle+xml"/>
  <Override PartName="/ppt/diagrams/data91.xml" ContentType="application/vnd.openxmlformats-officedocument.drawingml.diagramData+xml"/>
  <Override PartName="/ppt/diagrams/colors100.xml" ContentType="application/vnd.openxmlformats-officedocument.drawingml.diagramColors+xml"/>
  <Override PartName="/ppt/diagrams/data142.xml" ContentType="application/vnd.openxmlformats-officedocument.drawingml.diagramData+xml"/>
  <Override PartName="/ppt/slides/slide92.xml" ContentType="application/vnd.openxmlformats-officedocument.presentationml.slide+xml"/>
  <Override PartName="/ppt/slides/slide140.xml" ContentType="application/vnd.openxmlformats-officedocument.presentationml.slide+xml"/>
  <Override PartName="/ppt/diagrams/drawing132.xml" ContentType="application/vnd.ms-office.drawingml.diagramDrawing+xml"/>
  <Override PartName="/ppt/diagrams/data22.xml" ContentType="application/vnd.openxmlformats-officedocument.drawingml.diagramData+xml"/>
  <Override PartName="/ppt/diagrams/layout59.xml" ContentType="application/vnd.openxmlformats-officedocument.drawingml.diagramLayout+xml"/>
  <Override PartName="/ppt/diagrams/quickStyle95.xml" ContentType="application/vnd.openxmlformats-officedocument.drawingml.diagramStyle+xml"/>
  <Override PartName="/ppt/diagrams/drawing96.xml" ContentType="application/vnd.ms-office.drawingml.diagramDrawing+xml"/>
  <Override PartName="/ppt/slides/slide23.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quickStyle26.xml" ContentType="application/vnd.openxmlformats-officedocument.drawingml.diagramStyle+xml"/>
  <Override PartName="/ppt/diagrams/drawing27.xml" ContentType="application/vnd.ms-office.drawingml.diagramDrawing+xml"/>
  <Override PartName="/ppt/diagrams/layout123.xml" ContentType="application/vnd.openxmlformats-officedocument.drawingml.diagramLayout+xml"/>
  <Override PartName="/ppt/diagrams/colors69.xml" ContentType="application/vnd.openxmlformats-officedocument.drawingml.diagramColors+xml"/>
  <Override PartName="/ppt/diagrams/layout84.xml" ContentType="application/vnd.openxmlformats-officedocument.drawingml.diagramLayout+xml"/>
  <Override PartName="/ppt/notesSlides/notesSlide14.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quickStyle51.xml" ContentType="application/vnd.openxmlformats-officedocument.drawingml.diagramStyle+xml"/>
  <Override PartName="/ppt/diagrams/drawing52.xml" ContentType="application/vnd.ms-office.drawingml.diagramDrawing+xml"/>
  <Override PartName="/ppt/diagrams/colors94.xml" ContentType="application/vnd.openxmlformats-officedocument.drawingml.diagramColors+xml"/>
  <Override PartName="/ppt/diagrams/colors116.xml" ContentType="application/vnd.openxmlformats-officedocument.drawingml.diagramColors+xml"/>
  <Override PartName="/ppt/diagrams/data158.xml" ContentType="application/vnd.openxmlformats-officedocument.drawingml.diagramData+xml"/>
  <Override PartName="/ppt/slides/slide156.xml" ContentType="application/vnd.openxmlformats-officedocument.presentationml.slide+xml"/>
  <Override PartName="/ppt/diagrams/drawing148.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77" r:id="rId2"/>
  </p:sldMasterIdLst>
  <p:notesMasterIdLst>
    <p:notesMasterId r:id="rId163"/>
  </p:notesMasterIdLst>
  <p:sldIdLst>
    <p:sldId id="494" r:id="rId3"/>
    <p:sldId id="495" r:id="rId4"/>
    <p:sldId id="496" r:id="rId5"/>
    <p:sldId id="497" r:id="rId6"/>
    <p:sldId id="498" r:id="rId7"/>
    <p:sldId id="499" r:id="rId8"/>
    <p:sldId id="500" r:id="rId9"/>
    <p:sldId id="501" r:id="rId10"/>
    <p:sldId id="502" r:id="rId11"/>
    <p:sldId id="503" r:id="rId12"/>
    <p:sldId id="504" r:id="rId13"/>
    <p:sldId id="506" r:id="rId14"/>
    <p:sldId id="507" r:id="rId15"/>
    <p:sldId id="508" r:id="rId16"/>
    <p:sldId id="509" r:id="rId17"/>
    <p:sldId id="510" r:id="rId18"/>
    <p:sldId id="511" r:id="rId19"/>
    <p:sldId id="512" r:id="rId20"/>
    <p:sldId id="513" r:id="rId21"/>
    <p:sldId id="514" r:id="rId22"/>
    <p:sldId id="515" r:id="rId23"/>
    <p:sldId id="516" r:id="rId24"/>
    <p:sldId id="517" r:id="rId25"/>
    <p:sldId id="518" r:id="rId26"/>
    <p:sldId id="519" r:id="rId27"/>
    <p:sldId id="520" r:id="rId28"/>
    <p:sldId id="521" r:id="rId29"/>
    <p:sldId id="522" r:id="rId30"/>
    <p:sldId id="523" r:id="rId31"/>
    <p:sldId id="524" r:id="rId32"/>
    <p:sldId id="525" r:id="rId33"/>
    <p:sldId id="526" r:id="rId34"/>
    <p:sldId id="527" r:id="rId35"/>
    <p:sldId id="528" r:id="rId36"/>
    <p:sldId id="529" r:id="rId37"/>
    <p:sldId id="530" r:id="rId38"/>
    <p:sldId id="531" r:id="rId39"/>
    <p:sldId id="532" r:id="rId40"/>
    <p:sldId id="533" r:id="rId41"/>
    <p:sldId id="534" r:id="rId42"/>
    <p:sldId id="535" r:id="rId43"/>
    <p:sldId id="536" r:id="rId44"/>
    <p:sldId id="538" r:id="rId45"/>
    <p:sldId id="539" r:id="rId46"/>
    <p:sldId id="540" r:id="rId47"/>
    <p:sldId id="541" r:id="rId48"/>
    <p:sldId id="542" r:id="rId49"/>
    <p:sldId id="543" r:id="rId50"/>
    <p:sldId id="271" r:id="rId51"/>
    <p:sldId id="545" r:id="rId52"/>
    <p:sldId id="546" r:id="rId53"/>
    <p:sldId id="547" r:id="rId54"/>
    <p:sldId id="548" r:id="rId55"/>
    <p:sldId id="549" r:id="rId56"/>
    <p:sldId id="550" r:id="rId57"/>
    <p:sldId id="551" r:id="rId58"/>
    <p:sldId id="552" r:id="rId59"/>
    <p:sldId id="553" r:id="rId60"/>
    <p:sldId id="554" r:id="rId61"/>
    <p:sldId id="555" r:id="rId62"/>
    <p:sldId id="556" r:id="rId63"/>
    <p:sldId id="557" r:id="rId64"/>
    <p:sldId id="558" r:id="rId65"/>
    <p:sldId id="559" r:id="rId66"/>
    <p:sldId id="560" r:id="rId67"/>
    <p:sldId id="561" r:id="rId68"/>
    <p:sldId id="562" r:id="rId69"/>
    <p:sldId id="563" r:id="rId70"/>
    <p:sldId id="564" r:id="rId71"/>
    <p:sldId id="565" r:id="rId72"/>
    <p:sldId id="566" r:id="rId73"/>
    <p:sldId id="567" r:id="rId74"/>
    <p:sldId id="568" r:id="rId75"/>
    <p:sldId id="569" r:id="rId76"/>
    <p:sldId id="570" r:id="rId77"/>
    <p:sldId id="571" r:id="rId78"/>
    <p:sldId id="572" r:id="rId79"/>
    <p:sldId id="573" r:id="rId80"/>
    <p:sldId id="574" r:id="rId81"/>
    <p:sldId id="575" r:id="rId82"/>
    <p:sldId id="576" r:id="rId83"/>
    <p:sldId id="577" r:id="rId84"/>
    <p:sldId id="578" r:id="rId85"/>
    <p:sldId id="579" r:id="rId86"/>
    <p:sldId id="654" r:id="rId87"/>
    <p:sldId id="655" r:id="rId88"/>
    <p:sldId id="656" r:id="rId89"/>
    <p:sldId id="657" r:id="rId90"/>
    <p:sldId id="658" r:id="rId91"/>
    <p:sldId id="659" r:id="rId92"/>
    <p:sldId id="660" r:id="rId93"/>
    <p:sldId id="661" r:id="rId94"/>
    <p:sldId id="662" r:id="rId95"/>
    <p:sldId id="663" r:id="rId96"/>
    <p:sldId id="664" r:id="rId97"/>
    <p:sldId id="691" r:id="rId98"/>
    <p:sldId id="690" r:id="rId99"/>
    <p:sldId id="689" r:id="rId100"/>
    <p:sldId id="665" r:id="rId101"/>
    <p:sldId id="666" r:id="rId102"/>
    <p:sldId id="667" r:id="rId103"/>
    <p:sldId id="668" r:id="rId104"/>
    <p:sldId id="669" r:id="rId105"/>
    <p:sldId id="670" r:id="rId106"/>
    <p:sldId id="671" r:id="rId107"/>
    <p:sldId id="672" r:id="rId108"/>
    <p:sldId id="673" r:id="rId109"/>
    <p:sldId id="674" r:id="rId110"/>
    <p:sldId id="675" r:id="rId111"/>
    <p:sldId id="676" r:id="rId112"/>
    <p:sldId id="677" r:id="rId113"/>
    <p:sldId id="678" r:id="rId114"/>
    <p:sldId id="679" r:id="rId115"/>
    <p:sldId id="680" r:id="rId116"/>
    <p:sldId id="681" r:id="rId117"/>
    <p:sldId id="682" r:id="rId118"/>
    <p:sldId id="683" r:id="rId119"/>
    <p:sldId id="687" r:id="rId120"/>
    <p:sldId id="688" r:id="rId121"/>
    <p:sldId id="269" r:id="rId122"/>
    <p:sldId id="614" r:id="rId123"/>
    <p:sldId id="615" r:id="rId124"/>
    <p:sldId id="616" r:id="rId125"/>
    <p:sldId id="617" r:id="rId126"/>
    <p:sldId id="618" r:id="rId127"/>
    <p:sldId id="619" r:id="rId128"/>
    <p:sldId id="620" r:id="rId129"/>
    <p:sldId id="621" r:id="rId130"/>
    <p:sldId id="622" r:id="rId131"/>
    <p:sldId id="623" r:id="rId132"/>
    <p:sldId id="624" r:id="rId133"/>
    <p:sldId id="625" r:id="rId134"/>
    <p:sldId id="626" r:id="rId135"/>
    <p:sldId id="627" r:id="rId136"/>
    <p:sldId id="628" r:id="rId137"/>
    <p:sldId id="629" r:id="rId138"/>
    <p:sldId id="630" r:id="rId139"/>
    <p:sldId id="631" r:id="rId140"/>
    <p:sldId id="632" r:id="rId141"/>
    <p:sldId id="633" r:id="rId142"/>
    <p:sldId id="634" r:id="rId143"/>
    <p:sldId id="635" r:id="rId144"/>
    <p:sldId id="636" r:id="rId145"/>
    <p:sldId id="637" r:id="rId146"/>
    <p:sldId id="638" r:id="rId147"/>
    <p:sldId id="639" r:id="rId148"/>
    <p:sldId id="640" r:id="rId149"/>
    <p:sldId id="641" r:id="rId150"/>
    <p:sldId id="642" r:id="rId151"/>
    <p:sldId id="643" r:id="rId152"/>
    <p:sldId id="644" r:id="rId153"/>
    <p:sldId id="645" r:id="rId154"/>
    <p:sldId id="646" r:id="rId155"/>
    <p:sldId id="647" r:id="rId156"/>
    <p:sldId id="648" r:id="rId157"/>
    <p:sldId id="649" r:id="rId158"/>
    <p:sldId id="650" r:id="rId159"/>
    <p:sldId id="651" r:id="rId160"/>
    <p:sldId id="652" r:id="rId161"/>
    <p:sldId id="653" r:id="rId1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000"/>
    <a:srgbClr val="ED9F0A"/>
    <a:srgbClr val="C90000"/>
    <a:srgbClr val="0E358C"/>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2907" autoAdjust="0"/>
  </p:normalViewPr>
  <p:slideViewPr>
    <p:cSldViewPr snapToObjects="1">
      <p:cViewPr>
        <p:scale>
          <a:sx n="100" d="100"/>
          <a:sy n="100" d="100"/>
        </p:scale>
        <p:origin x="-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JI\Desktop\southwest%20info%20from%20mintglobe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JI\Desktop\southwest%20info%20from%20mintglobe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JI\Desktop\southwest%20info%20from%20mintglobe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JI\Desktop\southwest%20info%20from%20mintglobe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AJI\Desktop\southwest%20info%20from%20mintglobe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AJI\Desktop\southwest%20info%20from%20mintglobel.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'NI annual'!$C$2</c:f>
              <c:strCache>
                <c:ptCount val="1"/>
                <c:pt idx="0">
                  <c:v>Net Income</c:v>
                </c:pt>
              </c:strCache>
            </c:strRef>
          </c:tx>
          <c:cat>
            <c:numRef>
              <c:f>'NI annual'!$B$6:$B$13</c:f>
              <c:numCache>
                <c:formatCode>General</c:formatCode>
                <c:ptCount val="8"/>
                <c:pt idx="0">
                  <c:v>2003</c:v>
                </c:pt>
                <c:pt idx="1">
                  <c:v>2004</c:v>
                </c:pt>
                <c:pt idx="2">
                  <c:v>2005</c:v>
                </c:pt>
                <c:pt idx="3">
                  <c:v>2006</c:v>
                </c:pt>
                <c:pt idx="4">
                  <c:v>2007</c:v>
                </c:pt>
                <c:pt idx="5">
                  <c:v>2008</c:v>
                </c:pt>
                <c:pt idx="6">
                  <c:v>2009</c:v>
                </c:pt>
                <c:pt idx="7">
                  <c:v>2010</c:v>
                </c:pt>
              </c:numCache>
            </c:numRef>
          </c:cat>
          <c:val>
            <c:numRef>
              <c:f>'NI annual'!$C$6:$C$13</c:f>
              <c:numCache>
                <c:formatCode>_-"$"* #,##0_-;\-"$"* #,##0_-;_-"$"* "-"??_-;_-@_-</c:formatCode>
                <c:ptCount val="8"/>
                <c:pt idx="0">
                  <c:v>372</c:v>
                </c:pt>
                <c:pt idx="1">
                  <c:v>215</c:v>
                </c:pt>
                <c:pt idx="2">
                  <c:v>494</c:v>
                </c:pt>
                <c:pt idx="3">
                  <c:v>499</c:v>
                </c:pt>
                <c:pt idx="4">
                  <c:v>645</c:v>
                </c:pt>
                <c:pt idx="5">
                  <c:v>178</c:v>
                </c:pt>
                <c:pt idx="6">
                  <c:v>99</c:v>
                </c:pt>
                <c:pt idx="7">
                  <c:v>459</c:v>
                </c:pt>
              </c:numCache>
            </c:numRef>
          </c:val>
        </c:ser>
        <c:ser>
          <c:idx val="1"/>
          <c:order val="1"/>
          <c:tx>
            <c:strRef>
              <c:f>'NI annual'!$D$2</c:f>
              <c:strCache>
                <c:ptCount val="1"/>
                <c:pt idx="0">
                  <c:v>Operating Income</c:v>
                </c:pt>
              </c:strCache>
            </c:strRef>
          </c:tx>
          <c:cat>
            <c:numRef>
              <c:f>'NI annual'!$B$6:$B$13</c:f>
              <c:numCache>
                <c:formatCode>General</c:formatCode>
                <c:ptCount val="8"/>
                <c:pt idx="0">
                  <c:v>2003</c:v>
                </c:pt>
                <c:pt idx="1">
                  <c:v>2004</c:v>
                </c:pt>
                <c:pt idx="2">
                  <c:v>2005</c:v>
                </c:pt>
                <c:pt idx="3">
                  <c:v>2006</c:v>
                </c:pt>
                <c:pt idx="4">
                  <c:v>2007</c:v>
                </c:pt>
                <c:pt idx="5">
                  <c:v>2008</c:v>
                </c:pt>
                <c:pt idx="6">
                  <c:v>2009</c:v>
                </c:pt>
                <c:pt idx="7">
                  <c:v>2010</c:v>
                </c:pt>
              </c:numCache>
            </c:numRef>
          </c:cat>
          <c:val>
            <c:numRef>
              <c:f>'NI annual'!$D$6:$D$13</c:f>
              <c:numCache>
                <c:formatCode>_-"$"* #,##0_-;\-"$"* #,##0_-;_-"$"* "-"??_-;_-@_-</c:formatCode>
                <c:ptCount val="8"/>
                <c:pt idx="0">
                  <c:v>379</c:v>
                </c:pt>
                <c:pt idx="1">
                  <c:v>404</c:v>
                </c:pt>
                <c:pt idx="2">
                  <c:v>725</c:v>
                </c:pt>
                <c:pt idx="3">
                  <c:v>934</c:v>
                </c:pt>
                <c:pt idx="4">
                  <c:v>791</c:v>
                </c:pt>
                <c:pt idx="5">
                  <c:v>449</c:v>
                </c:pt>
                <c:pt idx="6">
                  <c:v>262</c:v>
                </c:pt>
                <c:pt idx="7">
                  <c:v>988</c:v>
                </c:pt>
              </c:numCache>
            </c:numRef>
          </c:val>
        </c:ser>
        <c:dLbls/>
        <c:axId val="213451520"/>
        <c:axId val="213934848"/>
      </c:barChart>
      <c:catAx>
        <c:axId val="213451520"/>
        <c:scaling>
          <c:orientation val="minMax"/>
        </c:scaling>
        <c:axPos val="b"/>
        <c:numFmt formatCode="General" sourceLinked="1"/>
        <c:tickLblPos val="nextTo"/>
        <c:crossAx val="213934848"/>
        <c:crosses val="autoZero"/>
        <c:auto val="1"/>
        <c:lblAlgn val="ctr"/>
        <c:lblOffset val="100"/>
      </c:catAx>
      <c:valAx>
        <c:axId val="213934848"/>
        <c:scaling>
          <c:orientation val="minMax"/>
        </c:scaling>
        <c:axPos val="l"/>
        <c:majorGridlines/>
        <c:title>
          <c:tx>
            <c:rich>
              <a:bodyPr rot="-5400000" vert="horz"/>
              <a:lstStyle/>
              <a:p>
                <a:pPr>
                  <a:defRPr/>
                </a:pPr>
                <a:r>
                  <a:rPr lang="en-US"/>
                  <a:t>USD in Millions</a:t>
                </a:r>
              </a:p>
            </c:rich>
          </c:tx>
        </c:title>
        <c:numFmt formatCode="_-&quot;$&quot;* #,##0_-;\-&quot;$&quot;* #,##0_-;_-&quot;$&quot;* &quot;-&quot;??_-;_-@_-" sourceLinked="1"/>
        <c:tickLblPos val="nextTo"/>
        <c:crossAx val="213451520"/>
        <c:crosses val="autoZero"/>
        <c:crossBetween val="between"/>
      </c:valAx>
    </c:plotArea>
    <c:legend>
      <c:legendPos val="r"/>
    </c:legend>
    <c:plotVisOnly val="1"/>
    <c:dispBlanksAs val="gap"/>
  </c:chart>
  <c:spPr>
    <a:solidFill>
      <a:schemeClr val="lt1"/>
    </a:solidFill>
    <a:ln w="3175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'NI annual'!$E$2</c:f>
              <c:strCache>
                <c:ptCount val="1"/>
                <c:pt idx="0">
                  <c:v>Operating Revenue</c:v>
                </c:pt>
              </c:strCache>
            </c:strRef>
          </c:tx>
          <c:cat>
            <c:numRef>
              <c:f>'NI annual'!$B$6:$B$13</c:f>
              <c:numCache>
                <c:formatCode>General</c:formatCode>
                <c:ptCount val="8"/>
                <c:pt idx="0">
                  <c:v>2003</c:v>
                </c:pt>
                <c:pt idx="1">
                  <c:v>2004</c:v>
                </c:pt>
                <c:pt idx="2">
                  <c:v>2005</c:v>
                </c:pt>
                <c:pt idx="3">
                  <c:v>2006</c:v>
                </c:pt>
                <c:pt idx="4">
                  <c:v>2007</c:v>
                </c:pt>
                <c:pt idx="5">
                  <c:v>2008</c:v>
                </c:pt>
                <c:pt idx="6">
                  <c:v>2009</c:v>
                </c:pt>
                <c:pt idx="7">
                  <c:v>2010</c:v>
                </c:pt>
              </c:numCache>
            </c:numRef>
          </c:cat>
          <c:val>
            <c:numRef>
              <c:f>'NI annual'!$E$6:$E$13</c:f>
              <c:numCache>
                <c:formatCode>_-"$"* #,##0_-;\-"$"* #,##0_-;_-"$"* "-"??_-;_-@_-</c:formatCode>
                <c:ptCount val="8"/>
                <c:pt idx="0">
                  <c:v>5937</c:v>
                </c:pt>
                <c:pt idx="1">
                  <c:v>6530</c:v>
                </c:pt>
                <c:pt idx="2">
                  <c:v>7584</c:v>
                </c:pt>
                <c:pt idx="3">
                  <c:v>9086</c:v>
                </c:pt>
                <c:pt idx="4">
                  <c:v>9861</c:v>
                </c:pt>
                <c:pt idx="5">
                  <c:v>11023</c:v>
                </c:pt>
                <c:pt idx="6">
                  <c:v>10350</c:v>
                </c:pt>
                <c:pt idx="7">
                  <c:v>12104</c:v>
                </c:pt>
              </c:numCache>
            </c:numRef>
          </c:val>
        </c:ser>
        <c:ser>
          <c:idx val="1"/>
          <c:order val="1"/>
          <c:tx>
            <c:strRef>
              <c:f>'NI annual'!$F$2</c:f>
              <c:strCache>
                <c:ptCount val="1"/>
                <c:pt idx="0">
                  <c:v>Total Operating Expense</c:v>
                </c:pt>
              </c:strCache>
            </c:strRef>
          </c:tx>
          <c:cat>
            <c:numRef>
              <c:f>'NI annual'!$B$6:$B$13</c:f>
              <c:numCache>
                <c:formatCode>General</c:formatCode>
                <c:ptCount val="8"/>
                <c:pt idx="0">
                  <c:v>2003</c:v>
                </c:pt>
                <c:pt idx="1">
                  <c:v>2004</c:v>
                </c:pt>
                <c:pt idx="2">
                  <c:v>2005</c:v>
                </c:pt>
                <c:pt idx="3">
                  <c:v>2006</c:v>
                </c:pt>
                <c:pt idx="4">
                  <c:v>2007</c:v>
                </c:pt>
                <c:pt idx="5">
                  <c:v>2008</c:v>
                </c:pt>
                <c:pt idx="6">
                  <c:v>2009</c:v>
                </c:pt>
                <c:pt idx="7">
                  <c:v>2010</c:v>
                </c:pt>
              </c:numCache>
            </c:numRef>
          </c:cat>
          <c:val>
            <c:numRef>
              <c:f>'NI annual'!$F$6:$F$13</c:f>
              <c:numCache>
                <c:formatCode>_-"$"* #,##0_-;\-"$"* #,##0_-;_-"$"* "-"??_-;_-@_-</c:formatCode>
                <c:ptCount val="8"/>
                <c:pt idx="0">
                  <c:v>5558</c:v>
                </c:pt>
                <c:pt idx="1">
                  <c:v>6126</c:v>
                </c:pt>
                <c:pt idx="2">
                  <c:v>6859</c:v>
                </c:pt>
                <c:pt idx="3">
                  <c:v>8152</c:v>
                </c:pt>
                <c:pt idx="4">
                  <c:v>9070</c:v>
                </c:pt>
                <c:pt idx="5">
                  <c:v>10574</c:v>
                </c:pt>
                <c:pt idx="6">
                  <c:v>10088</c:v>
                </c:pt>
                <c:pt idx="7">
                  <c:v>11116</c:v>
                </c:pt>
              </c:numCache>
            </c:numRef>
          </c:val>
        </c:ser>
        <c:dLbls/>
        <c:axId val="215144704"/>
        <c:axId val="215266432"/>
      </c:barChart>
      <c:catAx>
        <c:axId val="215144704"/>
        <c:scaling>
          <c:orientation val="minMax"/>
        </c:scaling>
        <c:axPos val="b"/>
        <c:numFmt formatCode="General" sourceLinked="1"/>
        <c:tickLblPos val="nextTo"/>
        <c:crossAx val="215266432"/>
        <c:crosses val="autoZero"/>
        <c:auto val="1"/>
        <c:lblAlgn val="ctr"/>
        <c:lblOffset val="100"/>
      </c:catAx>
      <c:valAx>
        <c:axId val="215266432"/>
        <c:scaling>
          <c:orientation val="minMax"/>
        </c:scaling>
        <c:axPos val="l"/>
        <c:majorGridlines/>
        <c:title>
          <c:tx>
            <c:rich>
              <a:bodyPr rot="-5400000" vert="horz"/>
              <a:lstStyle/>
              <a:p>
                <a:pPr>
                  <a:defRPr/>
                </a:pPr>
                <a:r>
                  <a:rPr lang="en-US"/>
                  <a:t>USD in Millions</a:t>
                </a:r>
              </a:p>
            </c:rich>
          </c:tx>
        </c:title>
        <c:numFmt formatCode="_-&quot;$&quot;* #,##0_-;\-&quot;$&quot;* #,##0_-;_-&quot;$&quot;* &quot;-&quot;??_-;_-@_-" sourceLinked="1"/>
        <c:tickLblPos val="nextTo"/>
        <c:crossAx val="215144704"/>
        <c:crosses val="autoZero"/>
        <c:crossBetween val="between"/>
      </c:valAx>
    </c:plotArea>
    <c:legend>
      <c:legendPos val="r"/>
    </c:legend>
    <c:plotVisOnly val="1"/>
    <c:dispBlanksAs val="gap"/>
  </c:chart>
  <c:spPr>
    <a:solidFill>
      <a:schemeClr val="lt1"/>
    </a:solidFill>
    <a:ln w="3175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6.9289191123836816E-2"/>
          <c:y val="3.1363049957738302E-2"/>
          <c:w val="0.82121916010498697"/>
          <c:h val="0.89786956715156396"/>
        </c:manualLayout>
      </c:layout>
      <c:barChart>
        <c:barDir val="col"/>
        <c:grouping val="clustered"/>
        <c:ser>
          <c:idx val="0"/>
          <c:order val="0"/>
          <c:tx>
            <c:strRef>
              <c:f>Sheet1!$A$2</c:f>
              <c:strCache>
                <c:ptCount val="1"/>
                <c:pt idx="0">
                  <c:v>2010</c:v>
                </c:pt>
              </c:strCache>
            </c:strRef>
          </c:tx>
          <c:cat>
            <c:strRef>
              <c:f>Sheet1!$B$1:$F$1</c:f>
              <c:strCache>
                <c:ptCount val="5"/>
                <c:pt idx="0">
                  <c:v>Annual</c:v>
                </c:pt>
                <c:pt idx="1">
                  <c:v>Q1</c:v>
                </c:pt>
                <c:pt idx="2">
                  <c:v>Q2</c:v>
                </c:pt>
                <c:pt idx="3">
                  <c:v>Q3</c:v>
                </c:pt>
                <c:pt idx="4">
                  <c:v>9 months</c:v>
                </c:pt>
              </c:strCache>
            </c:strRef>
          </c:cat>
          <c:val>
            <c:numRef>
              <c:f>Sheet1!$B$2:$F$2</c:f>
              <c:numCache>
                <c:formatCode>0.00%</c:formatCode>
                <c:ptCount val="5"/>
                <c:pt idx="0">
                  <c:v>8.1600000000000006E-2</c:v>
                </c:pt>
                <c:pt idx="1">
                  <c:v>2.0500000000000001E-2</c:v>
                </c:pt>
                <c:pt idx="2">
                  <c:v>0.11459999999999998</c:v>
                </c:pt>
                <c:pt idx="3">
                  <c:v>0.11119999999999998</c:v>
                </c:pt>
                <c:pt idx="4">
                  <c:v>8.5900000000000004E-2</c:v>
                </c:pt>
              </c:numCache>
            </c:numRef>
          </c:val>
        </c:ser>
        <c:ser>
          <c:idx val="1"/>
          <c:order val="1"/>
          <c:tx>
            <c:strRef>
              <c:f>Sheet1!$A$3</c:f>
              <c:strCache>
                <c:ptCount val="1"/>
                <c:pt idx="0">
                  <c:v>2011</c:v>
                </c:pt>
              </c:strCache>
            </c:strRef>
          </c:tx>
          <c:cat>
            <c:strRef>
              <c:f>Sheet1!$B$1:$F$1</c:f>
              <c:strCache>
                <c:ptCount val="5"/>
                <c:pt idx="0">
                  <c:v>Annual</c:v>
                </c:pt>
                <c:pt idx="1">
                  <c:v>Q1</c:v>
                </c:pt>
                <c:pt idx="2">
                  <c:v>Q2</c:v>
                </c:pt>
                <c:pt idx="3">
                  <c:v>Q3</c:v>
                </c:pt>
                <c:pt idx="4">
                  <c:v>9 months</c:v>
                </c:pt>
              </c:strCache>
            </c:strRef>
          </c:cat>
          <c:val>
            <c:numRef>
              <c:f>Sheet1!$B$3:$F$3</c:f>
              <c:numCache>
                <c:formatCode>0.00%</c:formatCode>
                <c:ptCount val="5"/>
                <c:pt idx="1">
                  <c:v>3.670000000000001E-2</c:v>
                </c:pt>
                <c:pt idx="2">
                  <c:v>0.05</c:v>
                </c:pt>
                <c:pt idx="3">
                  <c:v>5.2200000000000003E-2</c:v>
                </c:pt>
                <c:pt idx="4">
                  <c:v>4.7300000000000009E-2</c:v>
                </c:pt>
              </c:numCache>
            </c:numRef>
          </c:val>
        </c:ser>
        <c:dLbls/>
        <c:axId val="362833792"/>
        <c:axId val="362835328"/>
      </c:barChart>
      <c:catAx>
        <c:axId val="362833792"/>
        <c:scaling>
          <c:orientation val="minMax"/>
        </c:scaling>
        <c:axPos val="b"/>
        <c:tickLblPos val="nextTo"/>
        <c:crossAx val="362835328"/>
        <c:crosses val="autoZero"/>
        <c:auto val="1"/>
        <c:lblAlgn val="ctr"/>
        <c:lblOffset val="100"/>
      </c:catAx>
      <c:valAx>
        <c:axId val="362835328"/>
        <c:scaling>
          <c:orientation val="minMax"/>
        </c:scaling>
        <c:axPos val="l"/>
        <c:majorGridlines/>
        <c:numFmt formatCode="0.00%" sourceLinked="1"/>
        <c:tickLblPos val="nextTo"/>
        <c:crossAx val="362833792"/>
        <c:crosses val="autoZero"/>
        <c:crossBetween val="between"/>
      </c:valAx>
    </c:plotArea>
    <c:legend>
      <c:legendPos val="r"/>
      <c:layout>
        <c:manualLayout>
          <c:xMode val="edge"/>
          <c:yMode val="edge"/>
          <c:x val="0.89959926031973303"/>
          <c:y val="0.40654544241291896"/>
          <c:w val="9.1309830589358112E-2"/>
          <c:h val="0.16995996263179003"/>
        </c:manualLayout>
      </c:layout>
    </c:legend>
    <c:plotVisOnly val="1"/>
    <c:dispBlanksAs val="gap"/>
  </c:chart>
  <c:spPr>
    <a:solidFill>
      <a:schemeClr val="lt1"/>
    </a:solidFill>
    <a:ln w="3175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RPM</a:t>
            </a:r>
          </a:p>
        </c:rich>
      </c:tx>
      <c:layout>
        <c:manualLayout>
          <c:xMode val="edge"/>
          <c:yMode val="edge"/>
          <c:x val="0.44449631743280998"/>
          <c:y val="4.2900638667775701E-2"/>
        </c:manualLayout>
      </c:layout>
    </c:title>
    <c:plotArea>
      <c:layout/>
      <c:barChart>
        <c:barDir val="col"/>
        <c:grouping val="clustered"/>
        <c:ser>
          <c:idx val="0"/>
          <c:order val="0"/>
          <c:cat>
            <c:numRef>
              <c:f>'RPM etc'!$B$3:$B$13</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'RPM etc'!$C$3:$C$13</c:f>
              <c:numCache>
                <c:formatCode>General</c:formatCode>
                <c:ptCount val="11"/>
                <c:pt idx="0">
                  <c:v>42215</c:v>
                </c:pt>
                <c:pt idx="1">
                  <c:v>44493</c:v>
                </c:pt>
                <c:pt idx="2">
                  <c:v>45391</c:v>
                </c:pt>
                <c:pt idx="3">
                  <c:v>47943</c:v>
                </c:pt>
                <c:pt idx="4">
                  <c:v>53148</c:v>
                </c:pt>
                <c:pt idx="5">
                  <c:v>60223</c:v>
                </c:pt>
                <c:pt idx="6">
                  <c:v>67691</c:v>
                </c:pt>
                <c:pt idx="7">
                  <c:v>72318</c:v>
                </c:pt>
                <c:pt idx="8">
                  <c:v>73491</c:v>
                </c:pt>
                <c:pt idx="9">
                  <c:v>74456</c:v>
                </c:pt>
                <c:pt idx="10">
                  <c:v>78046</c:v>
                </c:pt>
              </c:numCache>
            </c:numRef>
          </c:val>
        </c:ser>
        <c:dLbls/>
        <c:axId val="363203584"/>
        <c:axId val="363234048"/>
      </c:barChart>
      <c:catAx>
        <c:axId val="363203584"/>
        <c:scaling>
          <c:orientation val="minMax"/>
        </c:scaling>
        <c:axPos val="b"/>
        <c:numFmt formatCode="General" sourceLinked="1"/>
        <c:majorTickMark val="none"/>
        <c:tickLblPos val="nextTo"/>
        <c:txPr>
          <a:bodyPr rot="-5400000" vert="horz"/>
          <a:lstStyle/>
          <a:p>
            <a:pPr>
              <a:defRPr/>
            </a:pPr>
            <a:endParaRPr lang="en-US"/>
          </a:p>
        </c:txPr>
        <c:crossAx val="363234048"/>
        <c:crosses val="autoZero"/>
        <c:auto val="1"/>
        <c:lblAlgn val="ctr"/>
        <c:lblOffset val="100"/>
      </c:catAx>
      <c:valAx>
        <c:axId val="363234048"/>
        <c:scaling>
          <c:orientation val="minMax"/>
        </c:scaling>
        <c:axPos val="l"/>
        <c:majorGridlines>
          <c:spPr>
            <a:ln>
              <a:solidFill>
                <a:schemeClr val="tx1"/>
              </a:solidFill>
            </a:ln>
          </c:spPr>
        </c:majorGridlines>
        <c:title>
          <c:tx>
            <c:rich>
              <a:bodyPr rot="-5400000" vert="horz"/>
              <a:lstStyle/>
              <a:p>
                <a:pPr>
                  <a:defRPr/>
                </a:pPr>
                <a:r>
                  <a:rPr lang="en-US"/>
                  <a:t>USD/Mile in Millions</a:t>
                </a:r>
              </a:p>
            </c:rich>
          </c:tx>
        </c:title>
        <c:numFmt formatCode="General" sourceLinked="1"/>
        <c:majorTickMark val="none"/>
        <c:tickLblPos val="nextTo"/>
        <c:crossAx val="363203584"/>
        <c:crosses val="autoZero"/>
        <c:crossBetween val="between"/>
      </c:valAx>
    </c:plotArea>
    <c:plotVisOnly val="1"/>
    <c:dispBlanksAs val="gap"/>
  </c:chart>
  <c:spPr>
    <a:solidFill>
      <a:schemeClr val="lt1"/>
    </a:solidFill>
    <a:ln w="3175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ASM</a:t>
            </a:r>
          </a:p>
        </c:rich>
      </c:tx>
    </c:title>
    <c:plotArea>
      <c:layout/>
      <c:barChart>
        <c:barDir val="col"/>
        <c:grouping val="clustered"/>
        <c:ser>
          <c:idx val="0"/>
          <c:order val="0"/>
          <c:tx>
            <c:strRef>
              <c:f>'RPM etc'!$D$3:$D$13</c:f>
              <c:strCache>
                <c:ptCount val="1"/>
                <c:pt idx="0">
                  <c:v>59909 65295 68886 71790 76861 85172 92663 99635 103271 98001 98437</c:v>
                </c:pt>
              </c:strCache>
            </c:strRef>
          </c:tx>
          <c:cat>
            <c:numRef>
              <c:f>'RPM etc'!$B$3:$B$13</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'RPM etc'!$D$3:$D$13</c:f>
              <c:numCache>
                <c:formatCode>General</c:formatCode>
                <c:ptCount val="11"/>
                <c:pt idx="0">
                  <c:v>59909</c:v>
                </c:pt>
                <c:pt idx="1">
                  <c:v>65295</c:v>
                </c:pt>
                <c:pt idx="2">
                  <c:v>68886</c:v>
                </c:pt>
                <c:pt idx="3">
                  <c:v>71790</c:v>
                </c:pt>
                <c:pt idx="4">
                  <c:v>76861</c:v>
                </c:pt>
                <c:pt idx="5">
                  <c:v>85172</c:v>
                </c:pt>
                <c:pt idx="6">
                  <c:v>92663</c:v>
                </c:pt>
                <c:pt idx="7">
                  <c:v>99635</c:v>
                </c:pt>
                <c:pt idx="8">
                  <c:v>103271</c:v>
                </c:pt>
                <c:pt idx="9">
                  <c:v>98001</c:v>
                </c:pt>
                <c:pt idx="10">
                  <c:v>98437</c:v>
                </c:pt>
              </c:numCache>
            </c:numRef>
          </c:val>
        </c:ser>
        <c:dLbls/>
        <c:axId val="363135744"/>
        <c:axId val="363137280"/>
      </c:barChart>
      <c:catAx>
        <c:axId val="363135744"/>
        <c:scaling>
          <c:orientation val="minMax"/>
        </c:scaling>
        <c:axPos val="b"/>
        <c:numFmt formatCode="General" sourceLinked="1"/>
        <c:majorTickMark val="none"/>
        <c:tickLblPos val="nextTo"/>
        <c:txPr>
          <a:bodyPr rot="-5400000" vert="horz"/>
          <a:lstStyle/>
          <a:p>
            <a:pPr>
              <a:defRPr/>
            </a:pPr>
            <a:endParaRPr lang="en-US"/>
          </a:p>
        </c:txPr>
        <c:crossAx val="363137280"/>
        <c:crosses val="autoZero"/>
        <c:auto val="1"/>
        <c:lblAlgn val="ctr"/>
        <c:lblOffset val="100"/>
      </c:catAx>
      <c:valAx>
        <c:axId val="363137280"/>
        <c:scaling>
          <c:orientation val="minMax"/>
        </c:scaling>
        <c:axPos val="l"/>
        <c:majorGridlines>
          <c:spPr>
            <a:ln>
              <a:solidFill>
                <a:schemeClr val="tx1"/>
              </a:solidFill>
            </a:ln>
          </c:spPr>
        </c:majorGridlines>
        <c:title>
          <c:tx>
            <c:rich>
              <a:bodyPr rot="-5400000" vert="horz"/>
              <a:lstStyle/>
              <a:p>
                <a:pPr>
                  <a:defRPr/>
                </a:pPr>
                <a:r>
                  <a:rPr lang="en-US"/>
                  <a:t>Seats/Mile in Millions</a:t>
                </a:r>
              </a:p>
            </c:rich>
          </c:tx>
        </c:title>
        <c:numFmt formatCode="General" sourceLinked="1"/>
        <c:majorTickMark val="none"/>
        <c:tickLblPos val="nextTo"/>
        <c:crossAx val="363135744"/>
        <c:crosses val="autoZero"/>
        <c:crossBetween val="between"/>
      </c:valAx>
      <c:spPr>
        <a:solidFill>
          <a:schemeClr val="lt1"/>
        </a:solidFill>
        <a:ln w="31750" cap="flat" cmpd="sng" algn="ctr">
          <a:solidFill>
            <a:schemeClr val="accent2"/>
          </a:solidFill>
          <a:prstDash val="solid"/>
        </a:ln>
        <a:effectLst/>
      </c:spPr>
    </c:plotArea>
    <c:plotVisOnly val="1"/>
    <c:dispBlanksAs val="gap"/>
  </c:chart>
  <c:spPr>
    <a:solidFill>
      <a:schemeClr val="lt1"/>
    </a:solidFill>
    <a:ln w="3175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Load Factor</a:t>
            </a:r>
          </a:p>
        </c:rich>
      </c:tx>
    </c:title>
    <c:plotArea>
      <c:layout/>
      <c:barChart>
        <c:barDir val="col"/>
        <c:grouping val="clustered"/>
        <c:ser>
          <c:idx val="0"/>
          <c:order val="0"/>
          <c:spPr>
            <a:solidFill>
              <a:schemeClr val="lt1"/>
            </a:solidFill>
            <a:ln w="31750" cap="flat" cmpd="sng" algn="ctr">
              <a:solidFill>
                <a:schemeClr val="accent2"/>
              </a:solidFill>
              <a:prstDash val="solid"/>
            </a:ln>
            <a:effectLst/>
          </c:spPr>
          <c:cat>
            <c:numRef>
              <c:f>'RPM etc'!$B$3:$B$13</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'RPM etc'!$E$3:$E$13</c:f>
              <c:numCache>
                <c:formatCode>0.0%</c:formatCode>
                <c:ptCount val="11"/>
                <c:pt idx="0">
                  <c:v>0.70500000000000107</c:v>
                </c:pt>
                <c:pt idx="1">
                  <c:v>0.68100000000000005</c:v>
                </c:pt>
                <c:pt idx="2">
                  <c:v>0.65900000000000314</c:v>
                </c:pt>
                <c:pt idx="3">
                  <c:v>0.66800000000000315</c:v>
                </c:pt>
                <c:pt idx="4">
                  <c:v>0.69499999999999995</c:v>
                </c:pt>
                <c:pt idx="5">
                  <c:v>0.70700000000000107</c:v>
                </c:pt>
                <c:pt idx="6">
                  <c:v>0.73100000000000109</c:v>
                </c:pt>
                <c:pt idx="7">
                  <c:v>0.72600000000000109</c:v>
                </c:pt>
                <c:pt idx="8">
                  <c:v>0.71200000000000108</c:v>
                </c:pt>
                <c:pt idx="9">
                  <c:v>0.76000000000000312</c:v>
                </c:pt>
                <c:pt idx="10">
                  <c:v>0.79300000000000004</c:v>
                </c:pt>
              </c:numCache>
            </c:numRef>
          </c:val>
        </c:ser>
        <c:dLbls/>
        <c:axId val="363161856"/>
        <c:axId val="363175936"/>
      </c:barChart>
      <c:catAx>
        <c:axId val="363161856"/>
        <c:scaling>
          <c:orientation val="minMax"/>
        </c:scaling>
        <c:axPos val="b"/>
        <c:numFmt formatCode="General" sourceLinked="1"/>
        <c:majorTickMark val="none"/>
        <c:tickLblPos val="nextTo"/>
        <c:txPr>
          <a:bodyPr rot="-5400000" vert="horz"/>
          <a:lstStyle/>
          <a:p>
            <a:pPr>
              <a:defRPr/>
            </a:pPr>
            <a:endParaRPr lang="en-US"/>
          </a:p>
        </c:txPr>
        <c:crossAx val="363175936"/>
        <c:crosses val="autoZero"/>
        <c:auto val="1"/>
        <c:lblAlgn val="ctr"/>
        <c:lblOffset val="100"/>
      </c:catAx>
      <c:valAx>
        <c:axId val="363175936"/>
        <c:scaling>
          <c:orientation val="minMax"/>
        </c:scaling>
        <c:axPos val="l"/>
        <c:majorGridlines>
          <c:spPr>
            <a:ln>
              <a:solidFill>
                <a:schemeClr val="tx1"/>
              </a:solidFill>
            </a:ln>
          </c:spPr>
        </c:majorGridlines>
        <c:numFmt formatCode="0.0%" sourceLinked="1"/>
        <c:majorTickMark val="none"/>
        <c:tickLblPos val="nextTo"/>
        <c:crossAx val="363161856"/>
        <c:crosses val="autoZero"/>
        <c:crossBetween val="between"/>
      </c:valAx>
    </c:plotArea>
    <c:plotVisOnly val="1"/>
    <c:dispBlanksAs val="gap"/>
  </c:chart>
  <c:spPr>
    <a:solidFill>
      <a:schemeClr val="lt1"/>
    </a:solidFill>
    <a:ln w="3175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style val="34"/>
  <c:chart>
    <c:title>
      <c:tx>
        <c:rich>
          <a:bodyPr/>
          <a:lstStyle/>
          <a:p>
            <a:pPr>
              <a:defRPr>
                <a:solidFill>
                  <a:srgbClr val="003399"/>
                </a:solidFill>
              </a:defRPr>
            </a:pPr>
            <a:r>
              <a:rPr lang="en-US">
                <a:solidFill>
                  <a:srgbClr val="003399"/>
                </a:solidFill>
              </a:rPr>
              <a:t>Average Fuel Cost Per Gallon</a:t>
            </a:r>
          </a:p>
        </c:rich>
      </c:tx>
    </c:title>
    <c:plotArea>
      <c:layout/>
      <c:barChart>
        <c:barDir val="col"/>
        <c:grouping val="clustered"/>
        <c:ser>
          <c:idx val="0"/>
          <c:order val="0"/>
          <c:cat>
            <c:numRef>
              <c:f>'RPM etc'!$B$3:$B$13</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'RPM etc'!$F$3:$F$13</c:f>
              <c:numCache>
                <c:formatCode>General</c:formatCode>
                <c:ptCount val="11"/>
                <c:pt idx="0">
                  <c:v>0.79</c:v>
                </c:pt>
                <c:pt idx="1">
                  <c:v>0.71000000000000107</c:v>
                </c:pt>
                <c:pt idx="2">
                  <c:v>0.68</c:v>
                </c:pt>
                <c:pt idx="3">
                  <c:v>0.72000000000000108</c:v>
                </c:pt>
                <c:pt idx="4">
                  <c:v>0.82000000000000095</c:v>
                </c:pt>
                <c:pt idx="5">
                  <c:v>1.1299999999999948</c:v>
                </c:pt>
                <c:pt idx="6">
                  <c:v>1.6400000000000001</c:v>
                </c:pt>
                <c:pt idx="7">
                  <c:v>1.8</c:v>
                </c:pt>
                <c:pt idx="8">
                  <c:v>2.44</c:v>
                </c:pt>
                <c:pt idx="9">
                  <c:v>2.12</c:v>
                </c:pt>
                <c:pt idx="10">
                  <c:v>2.5099999999999998</c:v>
                </c:pt>
              </c:numCache>
            </c:numRef>
          </c:val>
        </c:ser>
        <c:dLbls/>
        <c:axId val="363297024"/>
        <c:axId val="363311104"/>
      </c:barChart>
      <c:catAx>
        <c:axId val="363297024"/>
        <c:scaling>
          <c:orientation val="minMax"/>
        </c:scaling>
        <c:axPos val="b"/>
        <c:numFmt formatCode="General" sourceLinked="1"/>
        <c:majorTickMark val="none"/>
        <c:tickLblPos val="nextTo"/>
        <c:txPr>
          <a:bodyPr rot="-5400000" vert="horz"/>
          <a:lstStyle/>
          <a:p>
            <a:pPr>
              <a:defRPr/>
            </a:pPr>
            <a:endParaRPr lang="en-US"/>
          </a:p>
        </c:txPr>
        <c:crossAx val="363311104"/>
        <c:crosses val="autoZero"/>
        <c:auto val="1"/>
        <c:lblAlgn val="ctr"/>
        <c:lblOffset val="100"/>
      </c:catAx>
      <c:valAx>
        <c:axId val="363311104"/>
        <c:scaling>
          <c:orientation val="minMax"/>
        </c:scaling>
        <c:axPos val="l"/>
        <c:majorGridlines/>
        <c:numFmt formatCode="General" sourceLinked="1"/>
        <c:majorTickMark val="none"/>
        <c:tickLblPos val="nextTo"/>
        <c:crossAx val="363297024"/>
        <c:crosses val="autoZero"/>
        <c:crossBetween val="between"/>
      </c:valAx>
    </c:plotArea>
    <c:plotVisOnly val="1"/>
    <c:dispBlanksAs val="gap"/>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layout>
        <c:manualLayout>
          <c:xMode val="edge"/>
          <c:yMode val="edge"/>
          <c:x val="0.17993750000000003"/>
          <c:y val="0.10625000000000001"/>
        </c:manualLayout>
      </c:layout>
    </c:title>
    <c:view3D>
      <c:rotX val="30"/>
      <c:perspective val="30"/>
    </c:view3D>
    <c:plotArea>
      <c:layout>
        <c:manualLayout>
          <c:layoutTarget val="inner"/>
          <c:xMode val="edge"/>
          <c:yMode val="edge"/>
          <c:x val="4.7916666666666712E-2"/>
          <c:y val="0.10650000000000001"/>
          <c:w val="0.63063582677165408"/>
          <c:h val="0.82475000000000009"/>
        </c:manualLayout>
      </c:layout>
      <c:pie3DChart>
        <c:varyColors val="1"/>
        <c:ser>
          <c:idx val="0"/>
          <c:order val="0"/>
          <c:tx>
            <c:strRef>
              <c:f>Sheet1!$B$1</c:f>
              <c:strCache>
                <c:ptCount val="1"/>
                <c:pt idx="0">
                  <c:v>Passenger Revenue</c:v>
                </c:pt>
              </c:strCache>
            </c:strRef>
          </c:tx>
          <c:explosion val="11"/>
          <c:dPt>
            <c:idx val="0"/>
            <c:spPr>
              <a:solidFill>
                <a:srgbClr val="FF0000">
                  <a:alpha val="65000"/>
                </a:srgbClr>
              </a:solidFill>
            </c:spPr>
          </c:dPt>
          <c:dPt>
            <c:idx val="1"/>
            <c:spPr>
              <a:solidFill>
                <a:srgbClr val="FFC000">
                  <a:alpha val="86000"/>
                </a:srgbClr>
              </a:solidFill>
            </c:spPr>
          </c:dPt>
          <c:dPt>
            <c:idx val="3"/>
            <c:spPr>
              <a:solidFill>
                <a:srgbClr val="92D050">
                  <a:alpha val="97000"/>
                </a:srgbClr>
              </a:solidFill>
            </c:spPr>
          </c:dPt>
          <c:cat>
            <c:strRef>
              <c:f>Sheet1!$A$2:$A$6</c:f>
              <c:strCache>
                <c:ptCount val="5"/>
                <c:pt idx="0">
                  <c:v>East Asia</c:v>
                </c:pt>
                <c:pt idx="1">
                  <c:v>Americas</c:v>
                </c:pt>
                <c:pt idx="2">
                  <c:v>Europe</c:v>
                </c:pt>
                <c:pt idx="3">
                  <c:v>South West Pacific</c:v>
                </c:pt>
                <c:pt idx="4">
                  <c:v>West Asia and Africa</c:v>
                </c:pt>
              </c:strCache>
            </c:strRef>
          </c:cat>
          <c:val>
            <c:numRef>
              <c:f>Sheet1!$B$2:$B$6</c:f>
              <c:numCache>
                <c:formatCode>General</c:formatCode>
                <c:ptCount val="5"/>
                <c:pt idx="0" formatCode="#,##0.00">
                  <c:v>2541.6</c:v>
                </c:pt>
                <c:pt idx="1">
                  <c:v>1638.8</c:v>
                </c:pt>
                <c:pt idx="2">
                  <c:v>1996.3</c:v>
                </c:pt>
                <c:pt idx="3">
                  <c:v>1553.7</c:v>
                </c:pt>
                <c:pt idx="4">
                  <c:v>953</c:v>
                </c:pt>
              </c:numCache>
            </c:numRef>
          </c:val>
        </c:ser>
        <c:dLbls/>
      </c:pie3DChart>
    </c:plotArea>
    <c:legend>
      <c:legendPos val="r"/>
      <c:layout>
        <c:manualLayout>
          <c:xMode val="edge"/>
          <c:yMode val="edge"/>
          <c:x val="0.686885826771654"/>
          <c:y val="0.21815280511811"/>
          <c:w val="0.31311417322834711"/>
          <c:h val="0.45456938976377997"/>
        </c:manualLayout>
      </c:layout>
    </c:legend>
    <c:plotVisOnly val="1"/>
    <c:dispBlanksAs val="zero"/>
  </c:chart>
  <c:txPr>
    <a:bodyPr/>
    <a:lstStyle/>
    <a:p>
      <a:pPr>
        <a:defRPr sz="1800">
          <a:solidFill>
            <a:schemeClr val="bg1"/>
          </a:solidFill>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096421391888112"/>
          <c:y val="8.4935500394430333E-2"/>
          <c:w val="0.38231161898220412"/>
          <c:h val="0.91506449960557013"/>
        </c:manualLayout>
      </c:layout>
      <c:pieChart>
        <c:varyColors val="1"/>
        <c:ser>
          <c:idx val="0"/>
          <c:order val="0"/>
          <c:tx>
            <c:strRef>
              <c:f>Sheet1!$B$1</c:f>
              <c:strCache>
                <c:ptCount val="1"/>
                <c:pt idx="0">
                  <c:v>Earnings</c:v>
                </c:pt>
              </c:strCache>
            </c:strRef>
          </c:tx>
          <c:dPt>
            <c:idx val="0"/>
            <c:spPr>
              <a:solidFill>
                <a:srgbClr val="FFC000"/>
              </a:solidFill>
            </c:spPr>
          </c:dPt>
          <c:dPt>
            <c:idx val="1"/>
            <c:explosion val="15"/>
            <c:spPr>
              <a:solidFill>
                <a:srgbClr val="92D050"/>
              </a:solidFill>
            </c:spPr>
          </c:dPt>
          <c:dPt>
            <c:idx val="2"/>
            <c:explosion val="18"/>
            <c:spPr>
              <a:solidFill>
                <a:srgbClr val="7030A0"/>
              </a:solidFill>
            </c:spPr>
          </c:dPt>
          <c:dPt>
            <c:idx val="3"/>
            <c:explosion val="15"/>
            <c:spPr>
              <a:solidFill>
                <a:srgbClr val="FF0000"/>
              </a:solidFill>
            </c:spPr>
          </c:dPt>
          <c:cat>
            <c:strRef>
              <c:f>Sheet1!$A$2:$A$5</c:f>
              <c:strCache>
                <c:ptCount val="4"/>
                <c:pt idx="0">
                  <c:v>Airline Operations</c:v>
                </c:pt>
                <c:pt idx="1">
                  <c:v>Cargo Operations </c:v>
                </c:pt>
                <c:pt idx="2">
                  <c:v>Engineering Services</c:v>
                </c:pt>
                <c:pt idx="3">
                  <c:v>Others</c:v>
                </c:pt>
              </c:strCache>
            </c:strRef>
          </c:cat>
          <c:val>
            <c:numRef>
              <c:f>Sheet1!$B$2:$B$5</c:f>
              <c:numCache>
                <c:formatCode>General</c:formatCode>
                <c:ptCount val="4"/>
                <c:pt idx="0">
                  <c:v>11227</c:v>
                </c:pt>
                <c:pt idx="1">
                  <c:v>2775.9</c:v>
                </c:pt>
                <c:pt idx="2">
                  <c:v>466.6</c:v>
                </c:pt>
                <c:pt idx="3">
                  <c:v>55.3</c:v>
                </c:pt>
              </c:numCache>
            </c:numRef>
          </c:val>
        </c:ser>
        <c:dLbls/>
        <c:firstSliceAng val="0"/>
      </c:pieChart>
    </c:plotArea>
    <c:legend>
      <c:legendPos val="r"/>
      <c:layout>
        <c:manualLayout>
          <c:xMode val="edge"/>
          <c:yMode val="edge"/>
          <c:x val="0.70595311094188107"/>
          <c:y val="0.21082000452948799"/>
          <c:w val="0.29182324548324007"/>
          <c:h val="0.64768638919245891"/>
        </c:manualLayout>
      </c:layout>
    </c:legend>
    <c:plotVisOnly val="1"/>
    <c:dispBlanksAs val="zero"/>
  </c:chart>
  <c:txPr>
    <a:bodyPr/>
    <a:lstStyle/>
    <a:p>
      <a:pPr>
        <a:defRPr sz="1800">
          <a:solidFill>
            <a:schemeClr val="bg1"/>
          </a:solidFill>
        </a:defRPr>
      </a:pPr>
      <a:endParaRPr lang="en-US"/>
    </a:p>
  </c:txPr>
  <c:externalData r:id="rId2"/>
</c:chartSpace>
</file>

<file path=ppt/diagrams/_rels/data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_rels/drawing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custLinFactNeighborY="-13335">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9686">
        <dgm:presLayoutVars>
          <dgm:bulletEnabled val="1"/>
        </dgm:presLayoutVars>
      </dgm:prSet>
      <dgm:spPr/>
      <dgm:t>
        <a:bodyPr/>
        <a:lstStyle/>
        <a:p>
          <a:endParaRPr lang="en-CA"/>
        </a:p>
      </dgm:t>
    </dgm:pt>
  </dgm:ptLst>
  <dgm:cxnLst>
    <dgm:cxn modelId="{AB62B929-E372-A849-8255-0A4C4ED4D11F}" type="presOf" srcId="{C881561F-265F-4543-BA71-80011123A50A}" destId="{012689BF-D290-4471-8B0D-8A4AF21A51BA}" srcOrd="0" destOrd="0" presId="urn:microsoft.com/office/officeart/2005/8/layout/process1"/>
    <dgm:cxn modelId="{C499E910-5638-1C4C-8031-567A31294199}" type="presOf" srcId="{865B455C-A5D8-4AC6-AF73-ADBD005D3DE2}" destId="{6489E01B-D884-4DFC-913A-F001821072E5}" srcOrd="0" destOrd="0" presId="urn:microsoft.com/office/officeart/2005/8/layout/process1"/>
    <dgm:cxn modelId="{CF80FB94-494E-4748-ADA8-B9470A5E2506}"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0F435A13-5294-4046-8E8F-C5C7C2D85D68}" type="presOf" srcId="{180034B3-0F76-49E8-AB50-76BEEE6F788C}" destId="{9C6FC935-2250-42CD-8B25-D8DDBF74CE65}" srcOrd="0" destOrd="0" presId="urn:microsoft.com/office/officeart/2005/8/layout/process1"/>
    <dgm:cxn modelId="{C26A7BBD-B011-9444-A5A5-A41D5BA39A24}" type="presOf" srcId="{DD1F457C-1FB2-4EF5-BF2C-031795896B59}" destId="{ACC21928-3B49-44D8-8E06-23556568C6DC}" srcOrd="0" destOrd="0" presId="urn:microsoft.com/office/officeart/2005/8/layout/process1"/>
    <dgm:cxn modelId="{78E95E1E-0920-6344-B8BC-94D3C1263246}"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26933B9E-F5C1-D849-8E1F-F744080D4191}"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1BC54E9-FE1D-9643-AEE3-45B90FBB04EC}" type="presOf" srcId="{3A16DDB1-6A9F-4656-B466-49D190536459}" destId="{6696CB79-A703-4D40-B99F-CFFA1C99DA24}" srcOrd="0" destOrd="0" presId="urn:microsoft.com/office/officeart/2005/8/layout/process1"/>
    <dgm:cxn modelId="{6C0DBCAA-5575-214E-A71D-1E97564BE437}"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BF77F41-6B2F-EF41-B4B3-504FF435C0B2}" type="presOf" srcId="{BB6418B4-67C7-4601-9D0C-837D40912A58}" destId="{EE437875-2EF4-43D4-A62A-CADA68230DC5}" srcOrd="0" destOrd="0" presId="urn:microsoft.com/office/officeart/2005/8/layout/process1"/>
    <dgm:cxn modelId="{A3103A57-DBB4-4444-AB40-5DF60A7BCB2D}" type="presOf" srcId="{DD1F457C-1FB2-4EF5-BF2C-031795896B59}" destId="{AA25CE0F-13F2-459B-83A0-3D1B2CD62C71}" srcOrd="1" destOrd="0" presId="urn:microsoft.com/office/officeart/2005/8/layout/process1"/>
    <dgm:cxn modelId="{69B15C8E-8B97-3644-B459-344B3C3BB17E}" type="presParOf" srcId="{9C6FC935-2250-42CD-8B25-D8DDBF74CE65}" destId="{012689BF-D290-4471-8B0D-8A4AF21A51BA}" srcOrd="0" destOrd="0" presId="urn:microsoft.com/office/officeart/2005/8/layout/process1"/>
    <dgm:cxn modelId="{9A6C0464-7697-4F41-AA5D-6F026766F848}" type="presParOf" srcId="{9C6FC935-2250-42CD-8B25-D8DDBF74CE65}" destId="{6696CB79-A703-4D40-B99F-CFFA1C99DA24}" srcOrd="1" destOrd="0" presId="urn:microsoft.com/office/officeart/2005/8/layout/process1"/>
    <dgm:cxn modelId="{2B8C98C3-11A9-E944-BB71-B9A94EE5417A}" type="presParOf" srcId="{6696CB79-A703-4D40-B99F-CFFA1C99DA24}" destId="{737AC562-2A25-4370-93F9-3375965514D2}" srcOrd="0" destOrd="0" presId="urn:microsoft.com/office/officeart/2005/8/layout/process1"/>
    <dgm:cxn modelId="{E18ABF22-01F3-F74B-BF18-3C67A1F489A8}" type="presParOf" srcId="{9C6FC935-2250-42CD-8B25-D8DDBF74CE65}" destId="{EE437875-2EF4-43D4-A62A-CADA68230DC5}" srcOrd="2" destOrd="0" presId="urn:microsoft.com/office/officeart/2005/8/layout/process1"/>
    <dgm:cxn modelId="{5D3E6301-0058-0F47-A998-F677F19E14B0}" type="presParOf" srcId="{9C6FC935-2250-42CD-8B25-D8DDBF74CE65}" destId="{72C26977-D9B7-42F0-8252-F4D2C6C9610E}" srcOrd="3" destOrd="0" presId="urn:microsoft.com/office/officeart/2005/8/layout/process1"/>
    <dgm:cxn modelId="{F0672AA9-373F-F64D-A764-762806A36D4E}" type="presParOf" srcId="{72C26977-D9B7-42F0-8252-F4D2C6C9610E}" destId="{C8BA4963-452E-4C70-9610-A274118E8F4D}" srcOrd="0" destOrd="0" presId="urn:microsoft.com/office/officeart/2005/8/layout/process1"/>
    <dgm:cxn modelId="{569C8BCE-36DD-D744-9FF8-C3C43D9935D6}" type="presParOf" srcId="{9C6FC935-2250-42CD-8B25-D8DDBF74CE65}" destId="{6489E01B-D884-4DFC-913A-F001821072E5}" srcOrd="4" destOrd="0" presId="urn:microsoft.com/office/officeart/2005/8/layout/process1"/>
    <dgm:cxn modelId="{507FB89C-70DF-A944-A962-00C66F84CCEF}" type="presParOf" srcId="{9C6FC935-2250-42CD-8B25-D8DDBF74CE65}" destId="{ACC21928-3B49-44D8-8E06-23556568C6DC}" srcOrd="5" destOrd="0" presId="urn:microsoft.com/office/officeart/2005/8/layout/process1"/>
    <dgm:cxn modelId="{466CA4A5-74B4-F747-8EE7-FC735F8B3107}" type="presParOf" srcId="{ACC21928-3B49-44D8-8E06-23556568C6DC}" destId="{AA25CE0F-13F2-459B-83A0-3D1B2CD62C71}" srcOrd="0" destOrd="0" presId="urn:microsoft.com/office/officeart/2005/8/layout/process1"/>
    <dgm:cxn modelId="{6D15C953-B833-444B-8662-4D2548CC50BD}"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C2998FD8-F53D-854A-8E7C-70B932F914A6}"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69AE3124-4219-2A48-86F5-62261CD30289}"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934DFC19-2DFA-B546-B88D-657ACC339E8E}" type="presOf" srcId="{EA44CAF3-5BE2-4FDE-A4EB-3B78D94F1189}" destId="{72C26977-D9B7-42F0-8252-F4D2C6C9610E}" srcOrd="0" destOrd="0" presId="urn:microsoft.com/office/officeart/2005/8/layout/process1"/>
    <dgm:cxn modelId="{A1030DF6-C16F-B846-B108-316EBE8C4263}" type="presOf" srcId="{3A16DDB1-6A9F-4656-B466-49D190536459}" destId="{6696CB79-A703-4D40-B99F-CFFA1C99DA24}" srcOrd="0" destOrd="0" presId="urn:microsoft.com/office/officeart/2005/8/layout/process1"/>
    <dgm:cxn modelId="{0E825AC8-DAC3-E54E-82BF-7325B65D8A5F}"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D757992-3BA3-7E4B-B926-D6C4EEB2A7C7}" type="presOf" srcId="{DD1F457C-1FB2-4EF5-BF2C-031795896B59}" destId="{ACC21928-3B49-44D8-8E06-23556568C6DC}" srcOrd="0" destOrd="0" presId="urn:microsoft.com/office/officeart/2005/8/layout/process1"/>
    <dgm:cxn modelId="{5248D527-1BB7-B24D-BC4A-DB09A9E5B57E}" type="presOf" srcId="{C881561F-265F-4543-BA71-80011123A50A}" destId="{012689BF-D290-4471-8B0D-8A4AF21A51BA}" srcOrd="0" destOrd="0" presId="urn:microsoft.com/office/officeart/2005/8/layout/process1"/>
    <dgm:cxn modelId="{A61248E2-B11A-9243-A7DB-7C7CFF32C5E1}" type="presOf" srcId="{DD1F457C-1FB2-4EF5-BF2C-031795896B59}" destId="{AA25CE0F-13F2-459B-83A0-3D1B2CD62C71}" srcOrd="1" destOrd="0" presId="urn:microsoft.com/office/officeart/2005/8/layout/process1"/>
    <dgm:cxn modelId="{0DD0833B-92A0-574A-86AD-E31F04852AF2}"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717EA94-AF03-8B4D-B4FD-1B8C62267CA7}" type="presOf" srcId="{EA44CAF3-5BE2-4FDE-A4EB-3B78D94F1189}" destId="{C8BA4963-452E-4C70-9610-A274118E8F4D}" srcOrd="1" destOrd="0" presId="urn:microsoft.com/office/officeart/2005/8/layout/process1"/>
    <dgm:cxn modelId="{79240332-4647-434D-A63F-7F1E38692A5F}" type="presOf" srcId="{3A16DDB1-6A9F-4656-B466-49D190536459}" destId="{737AC562-2A25-4370-93F9-3375965514D2}" srcOrd="1" destOrd="0" presId="urn:microsoft.com/office/officeart/2005/8/layout/process1"/>
    <dgm:cxn modelId="{6EA9616F-597A-824E-BB42-2F8A63509A75}" type="presParOf" srcId="{9C6FC935-2250-42CD-8B25-D8DDBF74CE65}" destId="{012689BF-D290-4471-8B0D-8A4AF21A51BA}" srcOrd="0" destOrd="0" presId="urn:microsoft.com/office/officeart/2005/8/layout/process1"/>
    <dgm:cxn modelId="{4C8A2075-4B05-4047-9E46-1A7933DC3E30}" type="presParOf" srcId="{9C6FC935-2250-42CD-8B25-D8DDBF74CE65}" destId="{6696CB79-A703-4D40-B99F-CFFA1C99DA24}" srcOrd="1" destOrd="0" presId="urn:microsoft.com/office/officeart/2005/8/layout/process1"/>
    <dgm:cxn modelId="{A029D551-3062-0548-8C53-584F773DA652}" type="presParOf" srcId="{6696CB79-A703-4D40-B99F-CFFA1C99DA24}" destId="{737AC562-2A25-4370-93F9-3375965514D2}" srcOrd="0" destOrd="0" presId="urn:microsoft.com/office/officeart/2005/8/layout/process1"/>
    <dgm:cxn modelId="{80427B4D-161B-9241-882E-20908AD70547}" type="presParOf" srcId="{9C6FC935-2250-42CD-8B25-D8DDBF74CE65}" destId="{EE437875-2EF4-43D4-A62A-CADA68230DC5}" srcOrd="2" destOrd="0" presId="urn:microsoft.com/office/officeart/2005/8/layout/process1"/>
    <dgm:cxn modelId="{E8819D9D-D157-D448-9C42-2B4E3C4CEBAE}" type="presParOf" srcId="{9C6FC935-2250-42CD-8B25-D8DDBF74CE65}" destId="{72C26977-D9B7-42F0-8252-F4D2C6C9610E}" srcOrd="3" destOrd="0" presId="urn:microsoft.com/office/officeart/2005/8/layout/process1"/>
    <dgm:cxn modelId="{24E3CA21-4F53-2341-AE7D-EFB1BE6A0D08}" type="presParOf" srcId="{72C26977-D9B7-42F0-8252-F4D2C6C9610E}" destId="{C8BA4963-452E-4C70-9610-A274118E8F4D}" srcOrd="0" destOrd="0" presId="urn:microsoft.com/office/officeart/2005/8/layout/process1"/>
    <dgm:cxn modelId="{1242023F-970D-6144-A31F-55BE8D2E9CBF}" type="presParOf" srcId="{9C6FC935-2250-42CD-8B25-D8DDBF74CE65}" destId="{6489E01B-D884-4DFC-913A-F001821072E5}" srcOrd="4" destOrd="0" presId="urn:microsoft.com/office/officeart/2005/8/layout/process1"/>
    <dgm:cxn modelId="{BAE5A997-7EB1-7B4A-9423-CE5A71E75251}" type="presParOf" srcId="{9C6FC935-2250-42CD-8B25-D8DDBF74CE65}" destId="{ACC21928-3B49-44D8-8E06-23556568C6DC}" srcOrd="5" destOrd="0" presId="urn:microsoft.com/office/officeart/2005/8/layout/process1"/>
    <dgm:cxn modelId="{B1E308C1-91BD-2249-99E9-78BF45BAD7B0}" type="presParOf" srcId="{ACC21928-3B49-44D8-8E06-23556568C6DC}" destId="{AA25CE0F-13F2-459B-83A0-3D1B2CD62C71}" srcOrd="0" destOrd="0" presId="urn:microsoft.com/office/officeart/2005/8/layout/process1"/>
    <dgm:cxn modelId="{7AAA52C7-ABA8-1249-ADD9-69DB51377F7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B8310561-15DA-43B5-98D3-10BF9AD5EEC4}" type="presOf" srcId="{3A16DDB1-6A9F-4656-B466-49D190536459}" destId="{737AC562-2A25-4370-93F9-3375965514D2}" srcOrd="1" destOrd="0" presId="urn:microsoft.com/office/officeart/2005/8/layout/process1"/>
    <dgm:cxn modelId="{DF5F8347-C325-4FE3-A6D6-646502CF12A9}"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7720E97-6B00-4011-A588-3B9E7C453C9B}" type="presOf" srcId="{865B455C-A5D8-4AC6-AF73-ADBD005D3DE2}" destId="{6489E01B-D884-4DFC-913A-F001821072E5}" srcOrd="0" destOrd="0" presId="urn:microsoft.com/office/officeart/2005/8/layout/process1"/>
    <dgm:cxn modelId="{458AB3A3-F43B-4528-B4C1-9746C6D471C9}" type="presOf" srcId="{9A2700D2-366F-4476-AA04-91818D6F912B}" destId="{D2C17FE3-F8FB-4C70-9F79-7D89C715340F}" srcOrd="0" destOrd="0" presId="urn:microsoft.com/office/officeart/2005/8/layout/process1"/>
    <dgm:cxn modelId="{55F567D9-E842-46E2-9BD2-8E27DFC4C537}" type="presOf" srcId="{BB6418B4-67C7-4601-9D0C-837D40912A58}" destId="{EE437875-2EF4-43D4-A62A-CADA68230DC5}" srcOrd="0" destOrd="0" presId="urn:microsoft.com/office/officeart/2005/8/layout/process1"/>
    <dgm:cxn modelId="{C98D8AF1-9B3B-4B38-BC0E-07FF149570B1}" type="presOf" srcId="{EA44CAF3-5BE2-4FDE-A4EB-3B78D94F1189}" destId="{72C26977-D9B7-42F0-8252-F4D2C6C9610E}" srcOrd="0" destOrd="0" presId="urn:microsoft.com/office/officeart/2005/8/layout/process1"/>
    <dgm:cxn modelId="{8270662C-96E6-4C70-97DD-7FDA3C80B4FB}"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3450EE90-E220-4378-BAC1-171FE5E31CDF}" type="presOf" srcId="{DD1F457C-1FB2-4EF5-BF2C-031795896B59}" destId="{AA25CE0F-13F2-459B-83A0-3D1B2CD62C71}" srcOrd="1" destOrd="0" presId="urn:microsoft.com/office/officeart/2005/8/layout/process1"/>
    <dgm:cxn modelId="{5E425943-94D7-4847-980D-55D0111B7737}" type="presOf" srcId="{EA44CAF3-5BE2-4FDE-A4EB-3B78D94F1189}" destId="{C8BA4963-452E-4C70-9610-A274118E8F4D}" srcOrd="1" destOrd="0" presId="urn:microsoft.com/office/officeart/2005/8/layout/process1"/>
    <dgm:cxn modelId="{B2D555A8-DDA8-447C-A72D-4726322E095E}"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B3D8EFE5-0662-4BC4-B824-1FAEACE8852E}"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055F5CE-7D93-4798-9731-4D6868F6E505}" type="presParOf" srcId="{9C6FC935-2250-42CD-8B25-D8DDBF74CE65}" destId="{012689BF-D290-4471-8B0D-8A4AF21A51BA}" srcOrd="0" destOrd="0" presId="urn:microsoft.com/office/officeart/2005/8/layout/process1"/>
    <dgm:cxn modelId="{9C224BE0-E8BF-4932-8CA6-B5C5A447C3A1}" type="presParOf" srcId="{9C6FC935-2250-42CD-8B25-D8DDBF74CE65}" destId="{6696CB79-A703-4D40-B99F-CFFA1C99DA24}" srcOrd="1" destOrd="0" presId="urn:microsoft.com/office/officeart/2005/8/layout/process1"/>
    <dgm:cxn modelId="{77C1D6E5-D5D9-4E40-8B21-59F413323139}" type="presParOf" srcId="{6696CB79-A703-4D40-B99F-CFFA1C99DA24}" destId="{737AC562-2A25-4370-93F9-3375965514D2}" srcOrd="0" destOrd="0" presId="urn:microsoft.com/office/officeart/2005/8/layout/process1"/>
    <dgm:cxn modelId="{D94780A3-4EF9-4EFA-AF0B-129894C35275}" type="presParOf" srcId="{9C6FC935-2250-42CD-8B25-D8DDBF74CE65}" destId="{EE437875-2EF4-43D4-A62A-CADA68230DC5}" srcOrd="2" destOrd="0" presId="urn:microsoft.com/office/officeart/2005/8/layout/process1"/>
    <dgm:cxn modelId="{5071E100-3192-403D-AC43-CD8D9B905070}" type="presParOf" srcId="{9C6FC935-2250-42CD-8B25-D8DDBF74CE65}" destId="{72C26977-D9B7-42F0-8252-F4D2C6C9610E}" srcOrd="3" destOrd="0" presId="urn:microsoft.com/office/officeart/2005/8/layout/process1"/>
    <dgm:cxn modelId="{90E96B46-7C31-487E-95AC-277D7CE06807}" type="presParOf" srcId="{72C26977-D9B7-42F0-8252-F4D2C6C9610E}" destId="{C8BA4963-452E-4C70-9610-A274118E8F4D}" srcOrd="0" destOrd="0" presId="urn:microsoft.com/office/officeart/2005/8/layout/process1"/>
    <dgm:cxn modelId="{DEFBE36E-9683-401B-BA28-CED29C5DDDB5}" type="presParOf" srcId="{9C6FC935-2250-42CD-8B25-D8DDBF74CE65}" destId="{6489E01B-D884-4DFC-913A-F001821072E5}" srcOrd="4" destOrd="0" presId="urn:microsoft.com/office/officeart/2005/8/layout/process1"/>
    <dgm:cxn modelId="{AE92A473-59E1-4370-80C9-DC1CD19FB6A7}" type="presParOf" srcId="{9C6FC935-2250-42CD-8B25-D8DDBF74CE65}" destId="{ACC21928-3B49-44D8-8E06-23556568C6DC}" srcOrd="5" destOrd="0" presId="urn:microsoft.com/office/officeart/2005/8/layout/process1"/>
    <dgm:cxn modelId="{9D17127F-99CD-4A93-98BE-FA9A917F56A3}" type="presParOf" srcId="{ACC21928-3B49-44D8-8E06-23556568C6DC}" destId="{AA25CE0F-13F2-459B-83A0-3D1B2CD62C71}" srcOrd="0" destOrd="0" presId="urn:microsoft.com/office/officeart/2005/8/layout/process1"/>
    <dgm:cxn modelId="{549F371B-2DE7-45E4-B874-9AA22368EDD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FB297F04-7BCF-41CC-9DF3-0108236DE6C2}"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A0EAC69D-B74D-480C-A2DD-9639A94CC0F2}" type="presOf" srcId="{3A16DDB1-6A9F-4656-B466-49D190536459}" destId="{6696CB79-A703-4D40-B99F-CFFA1C99DA24}" srcOrd="0" destOrd="0" presId="urn:microsoft.com/office/officeart/2005/8/layout/process1"/>
    <dgm:cxn modelId="{7D5566DA-1455-48E8-927F-7FEE8B8BAE6D}" type="presOf" srcId="{C881561F-265F-4543-BA71-80011123A50A}" destId="{012689BF-D290-4471-8B0D-8A4AF21A51BA}" srcOrd="0" destOrd="0" presId="urn:microsoft.com/office/officeart/2005/8/layout/process1"/>
    <dgm:cxn modelId="{2D760B5C-EE76-4B25-A6B9-149B75AEE4FB}" type="presOf" srcId="{EA44CAF3-5BE2-4FDE-A4EB-3B78D94F1189}" destId="{72C26977-D9B7-42F0-8252-F4D2C6C9610E}" srcOrd="0" destOrd="0" presId="urn:microsoft.com/office/officeart/2005/8/layout/process1"/>
    <dgm:cxn modelId="{D0B31BCF-5C86-4EA9-8EB9-C65E6792C03E}"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A011F787-0DE8-4318-A471-79246C7CED0C}" type="presOf" srcId="{DD1F457C-1FB2-4EF5-BF2C-031795896B59}" destId="{ACC21928-3B49-44D8-8E06-23556568C6DC}" srcOrd="0" destOrd="0" presId="urn:microsoft.com/office/officeart/2005/8/layout/process1"/>
    <dgm:cxn modelId="{D8053502-3841-41C4-BBBC-CC5A45ACE659}" type="presOf" srcId="{DD1F457C-1FB2-4EF5-BF2C-031795896B59}" destId="{AA25CE0F-13F2-459B-83A0-3D1B2CD62C71}" srcOrd="1" destOrd="0" presId="urn:microsoft.com/office/officeart/2005/8/layout/process1"/>
    <dgm:cxn modelId="{224ED9D1-C170-4D47-AAAF-F74E5BD6CAFE}" type="presOf" srcId="{9A2700D2-366F-4476-AA04-91818D6F912B}" destId="{D2C17FE3-F8FB-4C70-9F79-7D89C715340F}" srcOrd="0" destOrd="0" presId="urn:microsoft.com/office/officeart/2005/8/layout/process1"/>
    <dgm:cxn modelId="{DB148FBB-492E-45EA-B1BA-371E62229DB8}" type="presOf" srcId="{EA44CAF3-5BE2-4FDE-A4EB-3B78D94F1189}" destId="{C8BA4963-452E-4C70-9610-A274118E8F4D}" srcOrd="1" destOrd="0" presId="urn:microsoft.com/office/officeart/2005/8/layout/process1"/>
    <dgm:cxn modelId="{2E55FFB1-0F50-47CF-ACCD-243CFECBB402}"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73DDB482-F458-436A-969E-72E42071A80C}" type="presOf" srcId="{865B455C-A5D8-4AC6-AF73-ADBD005D3DE2}" destId="{6489E01B-D884-4DFC-913A-F001821072E5}" srcOrd="0" destOrd="0" presId="urn:microsoft.com/office/officeart/2005/8/layout/process1"/>
    <dgm:cxn modelId="{2BC116C3-197C-4184-96CC-A5C83F9BB058}" type="presParOf" srcId="{9C6FC935-2250-42CD-8B25-D8DDBF74CE65}" destId="{012689BF-D290-4471-8B0D-8A4AF21A51BA}" srcOrd="0" destOrd="0" presId="urn:microsoft.com/office/officeart/2005/8/layout/process1"/>
    <dgm:cxn modelId="{B893809D-B5DB-4ACF-A7BB-DBE5E2A603DD}" type="presParOf" srcId="{9C6FC935-2250-42CD-8B25-D8DDBF74CE65}" destId="{6696CB79-A703-4D40-B99F-CFFA1C99DA24}" srcOrd="1" destOrd="0" presId="urn:microsoft.com/office/officeart/2005/8/layout/process1"/>
    <dgm:cxn modelId="{E8F9DB05-2010-4FAF-9347-07C5B137C2CC}" type="presParOf" srcId="{6696CB79-A703-4D40-B99F-CFFA1C99DA24}" destId="{737AC562-2A25-4370-93F9-3375965514D2}" srcOrd="0" destOrd="0" presId="urn:microsoft.com/office/officeart/2005/8/layout/process1"/>
    <dgm:cxn modelId="{4F353292-FE9A-4584-BECA-597925462494}" type="presParOf" srcId="{9C6FC935-2250-42CD-8B25-D8DDBF74CE65}" destId="{EE437875-2EF4-43D4-A62A-CADA68230DC5}" srcOrd="2" destOrd="0" presId="urn:microsoft.com/office/officeart/2005/8/layout/process1"/>
    <dgm:cxn modelId="{2AA9F140-B541-46CA-8225-3E17F1B26041}" type="presParOf" srcId="{9C6FC935-2250-42CD-8B25-D8DDBF74CE65}" destId="{72C26977-D9B7-42F0-8252-F4D2C6C9610E}" srcOrd="3" destOrd="0" presId="urn:microsoft.com/office/officeart/2005/8/layout/process1"/>
    <dgm:cxn modelId="{887D4539-3EF5-4C7F-AFA0-5A781020401E}" type="presParOf" srcId="{72C26977-D9B7-42F0-8252-F4D2C6C9610E}" destId="{C8BA4963-452E-4C70-9610-A274118E8F4D}" srcOrd="0" destOrd="0" presId="urn:microsoft.com/office/officeart/2005/8/layout/process1"/>
    <dgm:cxn modelId="{986B2A00-2DFE-49E6-A924-E3F044C468EE}" type="presParOf" srcId="{9C6FC935-2250-42CD-8B25-D8DDBF74CE65}" destId="{6489E01B-D884-4DFC-913A-F001821072E5}" srcOrd="4" destOrd="0" presId="urn:microsoft.com/office/officeart/2005/8/layout/process1"/>
    <dgm:cxn modelId="{621B3C82-CE8F-4A4F-B9C8-D53D7C04514F}" type="presParOf" srcId="{9C6FC935-2250-42CD-8B25-D8DDBF74CE65}" destId="{ACC21928-3B49-44D8-8E06-23556568C6DC}" srcOrd="5" destOrd="0" presId="urn:microsoft.com/office/officeart/2005/8/layout/process1"/>
    <dgm:cxn modelId="{4E8EABCA-C885-41E9-9300-9EBC4F19A00D}" type="presParOf" srcId="{ACC21928-3B49-44D8-8E06-23556568C6DC}" destId="{AA25CE0F-13F2-459B-83A0-3D1B2CD62C71}" srcOrd="0" destOrd="0" presId="urn:microsoft.com/office/officeart/2005/8/layout/process1"/>
    <dgm:cxn modelId="{EE725563-E7E4-4F93-A902-EC94C4FCAAD6}"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449819F0-45BD-4795-934C-59D3625BB137}" type="presOf" srcId="{3A16DDB1-6A9F-4656-B466-49D190536459}" destId="{6696CB79-A703-4D40-B99F-CFFA1C99DA24}" srcOrd="0" destOrd="0" presId="urn:microsoft.com/office/officeart/2005/8/layout/process1"/>
    <dgm:cxn modelId="{1FCF0403-BDC3-4B8F-95A3-93331F52448A}" type="presOf" srcId="{DD1F457C-1FB2-4EF5-BF2C-031795896B59}" destId="{ACC21928-3B49-44D8-8E06-23556568C6DC}" srcOrd="0" destOrd="0" presId="urn:microsoft.com/office/officeart/2005/8/layout/process1"/>
    <dgm:cxn modelId="{8783ACB7-1F08-4864-8E93-B8B0EF5B2848}" type="presOf" srcId="{BB6418B4-67C7-4601-9D0C-837D40912A58}" destId="{EE437875-2EF4-43D4-A62A-CADA68230DC5}" srcOrd="0" destOrd="0" presId="urn:microsoft.com/office/officeart/2005/8/layout/process1"/>
    <dgm:cxn modelId="{8EB47094-5AD4-47C9-ABF5-A7BA4BF28B2D}" type="presOf" srcId="{DD1F457C-1FB2-4EF5-BF2C-031795896B59}" destId="{AA25CE0F-13F2-459B-83A0-3D1B2CD62C71}" srcOrd="1" destOrd="0" presId="urn:microsoft.com/office/officeart/2005/8/layout/process1"/>
    <dgm:cxn modelId="{EC8557CB-77F7-4DBF-8C89-6CF38AE3D3B5}" type="presOf" srcId="{865B455C-A5D8-4AC6-AF73-ADBD005D3DE2}" destId="{6489E01B-D884-4DFC-913A-F001821072E5}" srcOrd="0" destOrd="0" presId="urn:microsoft.com/office/officeart/2005/8/layout/process1"/>
    <dgm:cxn modelId="{404F08BD-1E0F-4DCC-875F-19E85CE22D33}"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67296369-DB86-428E-A0A8-0C9361403159}" type="presOf" srcId="{EA44CAF3-5BE2-4FDE-A4EB-3B78D94F1189}" destId="{C8BA4963-452E-4C70-9610-A274118E8F4D}" srcOrd="1" destOrd="0" presId="urn:microsoft.com/office/officeart/2005/8/layout/process1"/>
    <dgm:cxn modelId="{854697A7-5537-4674-BF4C-0193CE972DDE}" type="presOf" srcId="{9A2700D2-366F-4476-AA04-91818D6F912B}" destId="{D2C17FE3-F8FB-4C70-9F79-7D89C715340F}" srcOrd="0" destOrd="0" presId="urn:microsoft.com/office/officeart/2005/8/layout/process1"/>
    <dgm:cxn modelId="{D9DB8108-FDD1-45B2-B5A7-B58B7FD53319}" type="presOf" srcId="{EA44CAF3-5BE2-4FDE-A4EB-3B78D94F1189}" destId="{72C26977-D9B7-42F0-8252-F4D2C6C9610E}" srcOrd="0" destOrd="0" presId="urn:microsoft.com/office/officeart/2005/8/layout/process1"/>
    <dgm:cxn modelId="{8AD9B9F4-DB9D-4306-A810-0019891670E7}"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58DF7EDE-9440-4047-B92A-346E0DBE0EF8}"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04E8757A-B492-4E7C-A493-33C7C15A8A14}" type="presParOf" srcId="{9C6FC935-2250-42CD-8B25-D8DDBF74CE65}" destId="{012689BF-D290-4471-8B0D-8A4AF21A51BA}" srcOrd="0" destOrd="0" presId="urn:microsoft.com/office/officeart/2005/8/layout/process1"/>
    <dgm:cxn modelId="{6D1F9DC2-2D61-4A93-8276-CDC65489154A}" type="presParOf" srcId="{9C6FC935-2250-42CD-8B25-D8DDBF74CE65}" destId="{6696CB79-A703-4D40-B99F-CFFA1C99DA24}" srcOrd="1" destOrd="0" presId="urn:microsoft.com/office/officeart/2005/8/layout/process1"/>
    <dgm:cxn modelId="{A7B6A44B-1AAB-4333-8A8C-63E7C28F151A}" type="presParOf" srcId="{6696CB79-A703-4D40-B99F-CFFA1C99DA24}" destId="{737AC562-2A25-4370-93F9-3375965514D2}" srcOrd="0" destOrd="0" presId="urn:microsoft.com/office/officeart/2005/8/layout/process1"/>
    <dgm:cxn modelId="{273D86AC-BC56-4B5F-93B5-F45F9BD9BBDB}" type="presParOf" srcId="{9C6FC935-2250-42CD-8B25-D8DDBF74CE65}" destId="{EE437875-2EF4-43D4-A62A-CADA68230DC5}" srcOrd="2" destOrd="0" presId="urn:microsoft.com/office/officeart/2005/8/layout/process1"/>
    <dgm:cxn modelId="{951CB387-6AF3-4467-A0F5-737008583110}" type="presParOf" srcId="{9C6FC935-2250-42CD-8B25-D8DDBF74CE65}" destId="{72C26977-D9B7-42F0-8252-F4D2C6C9610E}" srcOrd="3" destOrd="0" presId="urn:microsoft.com/office/officeart/2005/8/layout/process1"/>
    <dgm:cxn modelId="{9D043296-41F5-4DB2-8659-DDF0E38A916A}" type="presParOf" srcId="{72C26977-D9B7-42F0-8252-F4D2C6C9610E}" destId="{C8BA4963-452E-4C70-9610-A274118E8F4D}" srcOrd="0" destOrd="0" presId="urn:microsoft.com/office/officeart/2005/8/layout/process1"/>
    <dgm:cxn modelId="{EDEA9EAA-06D9-43C1-A2C8-658C7C2FAA00}" type="presParOf" srcId="{9C6FC935-2250-42CD-8B25-D8DDBF74CE65}" destId="{6489E01B-D884-4DFC-913A-F001821072E5}" srcOrd="4" destOrd="0" presId="urn:microsoft.com/office/officeart/2005/8/layout/process1"/>
    <dgm:cxn modelId="{3EF55175-25BB-42DB-9EA8-B80FCC7760CB}" type="presParOf" srcId="{9C6FC935-2250-42CD-8B25-D8DDBF74CE65}" destId="{ACC21928-3B49-44D8-8E06-23556568C6DC}" srcOrd="5" destOrd="0" presId="urn:microsoft.com/office/officeart/2005/8/layout/process1"/>
    <dgm:cxn modelId="{194725E5-9D63-4011-BED6-F545A09869B3}" type="presParOf" srcId="{ACC21928-3B49-44D8-8E06-23556568C6DC}" destId="{AA25CE0F-13F2-459B-83A0-3D1B2CD62C71}" srcOrd="0" destOrd="0" presId="urn:microsoft.com/office/officeart/2005/8/layout/process1"/>
    <dgm:cxn modelId="{FA716374-6090-40E6-AF3F-6535652A7638}"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C17C38B1-346F-41D4-83B8-9BFD2795AACC}" type="presOf" srcId="{DD1F457C-1FB2-4EF5-BF2C-031795896B59}" destId="{ACC21928-3B49-44D8-8E06-23556568C6DC}" srcOrd="0" destOrd="0" presId="urn:microsoft.com/office/officeart/2005/8/layout/process1"/>
    <dgm:cxn modelId="{DD8C72B9-B023-4A04-9AF9-C372664A9664}" type="presOf" srcId="{9A2700D2-366F-4476-AA04-91818D6F912B}" destId="{D2C17FE3-F8FB-4C70-9F79-7D89C715340F}" srcOrd="0" destOrd="0" presId="urn:microsoft.com/office/officeart/2005/8/layout/process1"/>
    <dgm:cxn modelId="{393F6F1B-7FA0-4131-B8FB-4182EC88CE01}" type="presOf" srcId="{3A16DDB1-6A9F-4656-B466-49D190536459}" destId="{6696CB79-A703-4D40-B99F-CFFA1C99DA24}" srcOrd="0" destOrd="0" presId="urn:microsoft.com/office/officeart/2005/8/layout/process1"/>
    <dgm:cxn modelId="{8271D668-1FB4-4A64-9F52-97BAE46ECA37}" type="presOf" srcId="{EA44CAF3-5BE2-4FDE-A4EB-3B78D94F1189}" destId="{72C26977-D9B7-42F0-8252-F4D2C6C9610E}" srcOrd="0" destOrd="0" presId="urn:microsoft.com/office/officeart/2005/8/layout/process1"/>
    <dgm:cxn modelId="{B00BED21-9E49-4CEE-B9F7-2F13D35E6424}"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CA8850D-ECAC-40E7-80D0-3C84E4AD09DE}" type="presOf" srcId="{EA44CAF3-5BE2-4FDE-A4EB-3B78D94F1189}" destId="{C8BA4963-452E-4C70-9610-A274118E8F4D}" srcOrd="1" destOrd="0" presId="urn:microsoft.com/office/officeart/2005/8/layout/process1"/>
    <dgm:cxn modelId="{80DAC7A1-A10D-478B-A65E-2E8DD5C96734}"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9CFA3265-1ACE-4133-9F09-4D6104DD0CE4}" type="presOf" srcId="{C881561F-265F-4543-BA71-80011123A50A}" destId="{012689BF-D290-4471-8B0D-8A4AF21A51BA}" srcOrd="0" destOrd="0" presId="urn:microsoft.com/office/officeart/2005/8/layout/process1"/>
    <dgm:cxn modelId="{F23AFC06-AEFE-460C-8DF6-1CF099EDD240}" type="presOf" srcId="{DD1F457C-1FB2-4EF5-BF2C-031795896B59}" destId="{AA25CE0F-13F2-459B-83A0-3D1B2CD62C71}" srcOrd="1" destOrd="0" presId="urn:microsoft.com/office/officeart/2005/8/layout/process1"/>
    <dgm:cxn modelId="{53B8D808-91AC-4F11-81D0-8E2564DB7063}" type="presOf" srcId="{865B455C-A5D8-4AC6-AF73-ADBD005D3DE2}" destId="{6489E01B-D884-4DFC-913A-F001821072E5}" srcOrd="0" destOrd="0" presId="urn:microsoft.com/office/officeart/2005/8/layout/process1"/>
    <dgm:cxn modelId="{549DB0A0-50EC-4C01-AAE1-F7E27B1BCA83}" type="presOf" srcId="{BB6418B4-67C7-4601-9D0C-837D40912A58}" destId="{EE437875-2EF4-43D4-A62A-CADA68230DC5}" srcOrd="0" destOrd="0" presId="urn:microsoft.com/office/officeart/2005/8/layout/process1"/>
    <dgm:cxn modelId="{A4BA14A2-C556-482C-A98E-1AA5FA075F9F}" type="presParOf" srcId="{9C6FC935-2250-42CD-8B25-D8DDBF74CE65}" destId="{012689BF-D290-4471-8B0D-8A4AF21A51BA}" srcOrd="0" destOrd="0" presId="urn:microsoft.com/office/officeart/2005/8/layout/process1"/>
    <dgm:cxn modelId="{E00EA50E-8E87-4A83-89D4-4A48BE4C88D3}" type="presParOf" srcId="{9C6FC935-2250-42CD-8B25-D8DDBF74CE65}" destId="{6696CB79-A703-4D40-B99F-CFFA1C99DA24}" srcOrd="1" destOrd="0" presId="urn:microsoft.com/office/officeart/2005/8/layout/process1"/>
    <dgm:cxn modelId="{D05B14E2-3995-49D3-B28A-DB8159FC7183}" type="presParOf" srcId="{6696CB79-A703-4D40-B99F-CFFA1C99DA24}" destId="{737AC562-2A25-4370-93F9-3375965514D2}" srcOrd="0" destOrd="0" presId="urn:microsoft.com/office/officeart/2005/8/layout/process1"/>
    <dgm:cxn modelId="{7C021F27-B85F-4DC0-A18D-E38993170E02}" type="presParOf" srcId="{9C6FC935-2250-42CD-8B25-D8DDBF74CE65}" destId="{EE437875-2EF4-43D4-A62A-CADA68230DC5}" srcOrd="2" destOrd="0" presId="urn:microsoft.com/office/officeart/2005/8/layout/process1"/>
    <dgm:cxn modelId="{75D30ECA-1BD0-4CC5-AF9C-D9E3BD128EE1}" type="presParOf" srcId="{9C6FC935-2250-42CD-8B25-D8DDBF74CE65}" destId="{72C26977-D9B7-42F0-8252-F4D2C6C9610E}" srcOrd="3" destOrd="0" presId="urn:microsoft.com/office/officeart/2005/8/layout/process1"/>
    <dgm:cxn modelId="{A3F83FE2-D38C-46B1-88D3-3A5A22BF9835}" type="presParOf" srcId="{72C26977-D9B7-42F0-8252-F4D2C6C9610E}" destId="{C8BA4963-452E-4C70-9610-A274118E8F4D}" srcOrd="0" destOrd="0" presId="urn:microsoft.com/office/officeart/2005/8/layout/process1"/>
    <dgm:cxn modelId="{3422998F-730A-43B7-AF2D-F97C61756279}" type="presParOf" srcId="{9C6FC935-2250-42CD-8B25-D8DDBF74CE65}" destId="{6489E01B-D884-4DFC-913A-F001821072E5}" srcOrd="4" destOrd="0" presId="urn:microsoft.com/office/officeart/2005/8/layout/process1"/>
    <dgm:cxn modelId="{C702F26E-D7BF-4D60-B85F-358C2712D0A6}" type="presParOf" srcId="{9C6FC935-2250-42CD-8B25-D8DDBF74CE65}" destId="{ACC21928-3B49-44D8-8E06-23556568C6DC}" srcOrd="5" destOrd="0" presId="urn:microsoft.com/office/officeart/2005/8/layout/process1"/>
    <dgm:cxn modelId="{0ADABC52-3B1A-41BF-8144-08F109AA82D2}" type="presParOf" srcId="{ACC21928-3B49-44D8-8E06-23556568C6DC}" destId="{AA25CE0F-13F2-459B-83A0-3D1B2CD62C71}" srcOrd="0" destOrd="0" presId="urn:microsoft.com/office/officeart/2005/8/layout/process1"/>
    <dgm:cxn modelId="{ECE6C49F-1DD2-4366-A184-8AFA8E9910B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D170795D-19E7-4F52-AD9F-4E2DB7A0C041}" type="presOf" srcId="{9A2700D2-366F-4476-AA04-91818D6F912B}" destId="{D2C17FE3-F8FB-4C70-9F79-7D89C715340F}" srcOrd="0" destOrd="0" presId="urn:microsoft.com/office/officeart/2005/8/layout/process1"/>
    <dgm:cxn modelId="{A1652612-A4F1-4F70-ACF8-7C7E41CA1A67}" type="presOf" srcId="{DD1F457C-1FB2-4EF5-BF2C-031795896B59}" destId="{AA25CE0F-13F2-459B-83A0-3D1B2CD62C71}" srcOrd="1" destOrd="0" presId="urn:microsoft.com/office/officeart/2005/8/layout/process1"/>
    <dgm:cxn modelId="{853EA3AF-9944-49E6-B32B-9D307E3C1CA2}" type="presOf" srcId="{865B455C-A5D8-4AC6-AF73-ADBD005D3DE2}" destId="{6489E01B-D884-4DFC-913A-F001821072E5}" srcOrd="0" destOrd="0" presId="urn:microsoft.com/office/officeart/2005/8/layout/process1"/>
    <dgm:cxn modelId="{B1666691-9DC3-428E-90B4-5F881BB9B752}"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6B11EA1-8B10-4E77-80D8-06719021DDE8}" type="presOf" srcId="{C881561F-265F-4543-BA71-80011123A50A}" destId="{012689BF-D290-4471-8B0D-8A4AF21A51BA}" srcOrd="0" destOrd="0" presId="urn:microsoft.com/office/officeart/2005/8/layout/process1"/>
    <dgm:cxn modelId="{6FBE061A-0288-4C94-A229-2D7C6BAE70ED}"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920D93A-28B3-4424-A708-18B1E54EF63D}"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D6ADF377-9976-4E45-8F18-5B26374A01AA}" type="presOf" srcId="{EA44CAF3-5BE2-4FDE-A4EB-3B78D94F1189}" destId="{C8BA4963-452E-4C70-9610-A274118E8F4D}" srcOrd="1" destOrd="0" presId="urn:microsoft.com/office/officeart/2005/8/layout/process1"/>
    <dgm:cxn modelId="{FDF0559C-ABE3-47D2-95E2-4F94CC562554}" type="presOf" srcId="{BB6418B4-67C7-4601-9D0C-837D40912A58}" destId="{EE437875-2EF4-43D4-A62A-CADA68230DC5}" srcOrd="0" destOrd="0" presId="urn:microsoft.com/office/officeart/2005/8/layout/process1"/>
    <dgm:cxn modelId="{B9253112-74A4-4BA6-A461-5C257AFD4100}"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078DEA7-AA1A-45DB-97EA-488069BD8D4B}" type="presOf" srcId="{EA44CAF3-5BE2-4FDE-A4EB-3B78D94F1189}" destId="{72C26977-D9B7-42F0-8252-F4D2C6C9610E}" srcOrd="0" destOrd="0" presId="urn:microsoft.com/office/officeart/2005/8/layout/process1"/>
    <dgm:cxn modelId="{1239B2AB-A63D-469F-93A5-BA408BC023CF}" type="presParOf" srcId="{9C6FC935-2250-42CD-8B25-D8DDBF74CE65}" destId="{012689BF-D290-4471-8B0D-8A4AF21A51BA}" srcOrd="0" destOrd="0" presId="urn:microsoft.com/office/officeart/2005/8/layout/process1"/>
    <dgm:cxn modelId="{FF846F34-386A-402F-AB18-A3977B32FD5D}" type="presParOf" srcId="{9C6FC935-2250-42CD-8B25-D8DDBF74CE65}" destId="{6696CB79-A703-4D40-B99F-CFFA1C99DA24}" srcOrd="1" destOrd="0" presId="urn:microsoft.com/office/officeart/2005/8/layout/process1"/>
    <dgm:cxn modelId="{DB9B6F11-4678-4324-BB52-F3A2736B3518}" type="presParOf" srcId="{6696CB79-A703-4D40-B99F-CFFA1C99DA24}" destId="{737AC562-2A25-4370-93F9-3375965514D2}" srcOrd="0" destOrd="0" presId="urn:microsoft.com/office/officeart/2005/8/layout/process1"/>
    <dgm:cxn modelId="{DB9EFA02-6C11-43C1-B4FB-6D6B8267D4EC}" type="presParOf" srcId="{9C6FC935-2250-42CD-8B25-D8DDBF74CE65}" destId="{EE437875-2EF4-43D4-A62A-CADA68230DC5}" srcOrd="2" destOrd="0" presId="urn:microsoft.com/office/officeart/2005/8/layout/process1"/>
    <dgm:cxn modelId="{79F387F3-85EC-4C33-8575-ABAE238EEBD8}" type="presParOf" srcId="{9C6FC935-2250-42CD-8B25-D8DDBF74CE65}" destId="{72C26977-D9B7-42F0-8252-F4D2C6C9610E}" srcOrd="3" destOrd="0" presId="urn:microsoft.com/office/officeart/2005/8/layout/process1"/>
    <dgm:cxn modelId="{CF3813DF-7A1A-490D-98C3-1E3B72926364}" type="presParOf" srcId="{72C26977-D9B7-42F0-8252-F4D2C6C9610E}" destId="{C8BA4963-452E-4C70-9610-A274118E8F4D}" srcOrd="0" destOrd="0" presId="urn:microsoft.com/office/officeart/2005/8/layout/process1"/>
    <dgm:cxn modelId="{AFB8C982-33F5-4E24-871D-1E833FA3E0EB}" type="presParOf" srcId="{9C6FC935-2250-42CD-8B25-D8DDBF74CE65}" destId="{6489E01B-D884-4DFC-913A-F001821072E5}" srcOrd="4" destOrd="0" presId="urn:microsoft.com/office/officeart/2005/8/layout/process1"/>
    <dgm:cxn modelId="{47F3B69A-DAE7-4FCA-A99B-340F2EAC8E48}" type="presParOf" srcId="{9C6FC935-2250-42CD-8B25-D8DDBF74CE65}" destId="{ACC21928-3B49-44D8-8E06-23556568C6DC}" srcOrd="5" destOrd="0" presId="urn:microsoft.com/office/officeart/2005/8/layout/process1"/>
    <dgm:cxn modelId="{E00C7C4C-A10B-4429-9AD8-F40FDF7EE263}" type="presParOf" srcId="{ACC21928-3B49-44D8-8E06-23556568C6DC}" destId="{AA25CE0F-13F2-459B-83A0-3D1B2CD62C71}" srcOrd="0" destOrd="0" presId="urn:microsoft.com/office/officeart/2005/8/layout/process1"/>
    <dgm:cxn modelId="{0FCDB8C4-A104-4AE3-9D21-D1566AB5F66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4B330356-C8EA-41C1-A158-E8D723B1C4F4}" type="presOf" srcId="{9A2700D2-366F-4476-AA04-91818D6F912B}" destId="{D2C17FE3-F8FB-4C70-9F79-7D89C715340F}" srcOrd="0" destOrd="0" presId="urn:microsoft.com/office/officeart/2005/8/layout/process1"/>
    <dgm:cxn modelId="{5F09A49E-9880-45EB-8CA5-B846781A19B1}"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AF88E49-3313-4035-91AE-525B81439341}" type="presOf" srcId="{865B455C-A5D8-4AC6-AF73-ADBD005D3DE2}" destId="{6489E01B-D884-4DFC-913A-F001821072E5}" srcOrd="0" destOrd="0" presId="urn:microsoft.com/office/officeart/2005/8/layout/process1"/>
    <dgm:cxn modelId="{9A18E33B-7A75-4468-917B-F3F604FAAE4D}" type="presOf" srcId="{BB6418B4-67C7-4601-9D0C-837D40912A58}" destId="{EE437875-2EF4-43D4-A62A-CADA68230DC5}" srcOrd="0" destOrd="0" presId="urn:microsoft.com/office/officeart/2005/8/layout/process1"/>
    <dgm:cxn modelId="{1B547E93-45FE-4159-914A-FBB64964EF12}" type="presOf" srcId="{3A16DDB1-6A9F-4656-B466-49D190536459}" destId="{6696CB79-A703-4D40-B99F-CFFA1C99DA24}" srcOrd="0" destOrd="0" presId="urn:microsoft.com/office/officeart/2005/8/layout/process1"/>
    <dgm:cxn modelId="{FAF65C6C-CC44-4C94-ADDF-58C839BF2CE1}" type="presOf" srcId="{EA44CAF3-5BE2-4FDE-A4EB-3B78D94F1189}" destId="{72C26977-D9B7-42F0-8252-F4D2C6C9610E}" srcOrd="0" destOrd="0" presId="urn:microsoft.com/office/officeart/2005/8/layout/process1"/>
    <dgm:cxn modelId="{F23B83D5-CFCB-4D6B-821E-6C9D4606C200}" type="presOf" srcId="{3A16DDB1-6A9F-4656-B466-49D190536459}" destId="{737AC562-2A25-4370-93F9-3375965514D2}" srcOrd="1" destOrd="0" presId="urn:microsoft.com/office/officeart/2005/8/layout/process1"/>
    <dgm:cxn modelId="{F998CDFF-0949-4DA8-B7D1-85D3DA33F4D8}" type="presOf" srcId="{C881561F-265F-4543-BA71-80011123A50A}" destId="{012689BF-D290-4471-8B0D-8A4AF21A51BA}" srcOrd="0" destOrd="0" presId="urn:microsoft.com/office/officeart/2005/8/layout/process1"/>
    <dgm:cxn modelId="{D56D3BD4-DF03-441E-8443-40551611F3D9}" type="presOf" srcId="{EA44CAF3-5BE2-4FDE-A4EB-3B78D94F1189}" destId="{C8BA4963-452E-4C70-9610-A274118E8F4D}" srcOrd="1" destOrd="0" presId="urn:microsoft.com/office/officeart/2005/8/layout/process1"/>
    <dgm:cxn modelId="{794FFF94-F28F-4B40-ACC4-D43314930302}"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A96B1838-52D8-4512-92E5-A1F6F5940A86}"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5CA92B9-9A99-4DF8-9797-04597BFE1414}" type="presParOf" srcId="{9C6FC935-2250-42CD-8B25-D8DDBF74CE65}" destId="{012689BF-D290-4471-8B0D-8A4AF21A51BA}" srcOrd="0" destOrd="0" presId="urn:microsoft.com/office/officeart/2005/8/layout/process1"/>
    <dgm:cxn modelId="{A1ABF6AE-2536-4085-991D-9909C71D730F}" type="presParOf" srcId="{9C6FC935-2250-42CD-8B25-D8DDBF74CE65}" destId="{6696CB79-A703-4D40-B99F-CFFA1C99DA24}" srcOrd="1" destOrd="0" presId="urn:microsoft.com/office/officeart/2005/8/layout/process1"/>
    <dgm:cxn modelId="{996A2917-925F-4D25-8C67-F38E397004EA}" type="presParOf" srcId="{6696CB79-A703-4D40-B99F-CFFA1C99DA24}" destId="{737AC562-2A25-4370-93F9-3375965514D2}" srcOrd="0" destOrd="0" presId="urn:microsoft.com/office/officeart/2005/8/layout/process1"/>
    <dgm:cxn modelId="{57B12F28-5333-4EDC-A8A9-C64695E3337B}" type="presParOf" srcId="{9C6FC935-2250-42CD-8B25-D8DDBF74CE65}" destId="{EE437875-2EF4-43D4-A62A-CADA68230DC5}" srcOrd="2" destOrd="0" presId="urn:microsoft.com/office/officeart/2005/8/layout/process1"/>
    <dgm:cxn modelId="{BDF2CA27-5EA3-45F0-89B1-9017DA1F89A8}" type="presParOf" srcId="{9C6FC935-2250-42CD-8B25-D8DDBF74CE65}" destId="{72C26977-D9B7-42F0-8252-F4D2C6C9610E}" srcOrd="3" destOrd="0" presId="urn:microsoft.com/office/officeart/2005/8/layout/process1"/>
    <dgm:cxn modelId="{F4EB3CD4-848E-4E2D-AF75-A2AEC2B06842}" type="presParOf" srcId="{72C26977-D9B7-42F0-8252-F4D2C6C9610E}" destId="{C8BA4963-452E-4C70-9610-A274118E8F4D}" srcOrd="0" destOrd="0" presId="urn:microsoft.com/office/officeart/2005/8/layout/process1"/>
    <dgm:cxn modelId="{92C02F99-9DE2-41EA-9322-CD5CA04376D6}" type="presParOf" srcId="{9C6FC935-2250-42CD-8B25-D8DDBF74CE65}" destId="{6489E01B-D884-4DFC-913A-F001821072E5}" srcOrd="4" destOrd="0" presId="urn:microsoft.com/office/officeart/2005/8/layout/process1"/>
    <dgm:cxn modelId="{398AD944-6E9B-4EB4-B391-343ED729E421}" type="presParOf" srcId="{9C6FC935-2250-42CD-8B25-D8DDBF74CE65}" destId="{ACC21928-3B49-44D8-8E06-23556568C6DC}" srcOrd="5" destOrd="0" presId="urn:microsoft.com/office/officeart/2005/8/layout/process1"/>
    <dgm:cxn modelId="{99E27373-6410-4498-8B8F-CD6D29F2ECAD}" type="presParOf" srcId="{ACC21928-3B49-44D8-8E06-23556568C6DC}" destId="{AA25CE0F-13F2-459B-83A0-3D1B2CD62C71}" srcOrd="0" destOrd="0" presId="urn:microsoft.com/office/officeart/2005/8/layout/process1"/>
    <dgm:cxn modelId="{2A9223C7-A3B6-4D29-B106-DA0CAFE9860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C5A6CEA0-BCA3-4D61-9ECC-9BBD153D3780}" type="presOf" srcId="{EA44CAF3-5BE2-4FDE-A4EB-3B78D94F1189}" destId="{C8BA4963-452E-4C70-9610-A274118E8F4D}" srcOrd="1" destOrd="0" presId="urn:microsoft.com/office/officeart/2005/8/layout/process1"/>
    <dgm:cxn modelId="{7B41E9B6-2F97-4B6F-B5AA-B7A1982CF088}" type="presOf" srcId="{3A16DDB1-6A9F-4656-B466-49D190536459}" destId="{737AC562-2A25-4370-93F9-3375965514D2}" srcOrd="1" destOrd="0" presId="urn:microsoft.com/office/officeart/2005/8/layout/process1"/>
    <dgm:cxn modelId="{76789EFF-E936-45DA-9EB3-3459E4875294}" type="presOf" srcId="{3A16DDB1-6A9F-4656-B466-49D190536459}" destId="{6696CB79-A703-4D40-B99F-CFFA1C99DA24}" srcOrd="0" destOrd="0" presId="urn:microsoft.com/office/officeart/2005/8/layout/process1"/>
    <dgm:cxn modelId="{EC20D6E1-B88F-446B-94E3-5F285941D285}" type="presOf" srcId="{C881561F-265F-4543-BA71-80011123A50A}" destId="{012689BF-D290-4471-8B0D-8A4AF21A51BA}" srcOrd="0" destOrd="0" presId="urn:microsoft.com/office/officeart/2005/8/layout/process1"/>
    <dgm:cxn modelId="{52E83AB0-2E5A-4F14-9297-B6282AA90D94}"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E70E04B-3F15-4CDD-90AF-CC3F245CF2BE}"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8F448B33-B178-4D36-BD8C-EB3823143216}"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8BF2436-0FE0-402D-925E-CEB206F2685F}" type="presOf" srcId="{EA44CAF3-5BE2-4FDE-A4EB-3B78D94F1189}" destId="{72C26977-D9B7-42F0-8252-F4D2C6C9610E}" srcOrd="0" destOrd="0" presId="urn:microsoft.com/office/officeart/2005/8/layout/process1"/>
    <dgm:cxn modelId="{1A593C6D-8969-4BC1-9BC7-39EA5B181998}" type="presOf" srcId="{865B455C-A5D8-4AC6-AF73-ADBD005D3DE2}" destId="{6489E01B-D884-4DFC-913A-F001821072E5}" srcOrd="0" destOrd="0" presId="urn:microsoft.com/office/officeart/2005/8/layout/process1"/>
    <dgm:cxn modelId="{AFAFBD65-179B-43AF-A1C8-5488D8ABA822}" type="presOf" srcId="{DD1F457C-1FB2-4EF5-BF2C-031795896B59}" destId="{ACC21928-3B49-44D8-8E06-23556568C6DC}" srcOrd="0" destOrd="0" presId="urn:microsoft.com/office/officeart/2005/8/layout/process1"/>
    <dgm:cxn modelId="{6335F951-80E0-40EB-9F4B-831AC81C9BA0}" type="presOf" srcId="{DD1F457C-1FB2-4EF5-BF2C-031795896B59}" destId="{AA25CE0F-13F2-459B-83A0-3D1B2CD62C71}" srcOrd="1" destOrd="0" presId="urn:microsoft.com/office/officeart/2005/8/layout/process1"/>
    <dgm:cxn modelId="{65D1B865-570A-4E32-9CE1-07F708FF7858}" type="presParOf" srcId="{9C6FC935-2250-42CD-8B25-D8DDBF74CE65}" destId="{012689BF-D290-4471-8B0D-8A4AF21A51BA}" srcOrd="0" destOrd="0" presId="urn:microsoft.com/office/officeart/2005/8/layout/process1"/>
    <dgm:cxn modelId="{9E1CF859-B968-40C4-97D3-3519A2525D3F}" type="presParOf" srcId="{9C6FC935-2250-42CD-8B25-D8DDBF74CE65}" destId="{6696CB79-A703-4D40-B99F-CFFA1C99DA24}" srcOrd="1" destOrd="0" presId="urn:microsoft.com/office/officeart/2005/8/layout/process1"/>
    <dgm:cxn modelId="{337F0366-34FA-459B-9C2D-D0A674674C69}" type="presParOf" srcId="{6696CB79-A703-4D40-B99F-CFFA1C99DA24}" destId="{737AC562-2A25-4370-93F9-3375965514D2}" srcOrd="0" destOrd="0" presId="urn:microsoft.com/office/officeart/2005/8/layout/process1"/>
    <dgm:cxn modelId="{81BA3105-CD14-4DA2-AE33-4A467797C31B}" type="presParOf" srcId="{9C6FC935-2250-42CD-8B25-D8DDBF74CE65}" destId="{EE437875-2EF4-43D4-A62A-CADA68230DC5}" srcOrd="2" destOrd="0" presId="urn:microsoft.com/office/officeart/2005/8/layout/process1"/>
    <dgm:cxn modelId="{C24DAC22-DAA2-4F15-81EE-A5D6644A4344}" type="presParOf" srcId="{9C6FC935-2250-42CD-8B25-D8DDBF74CE65}" destId="{72C26977-D9B7-42F0-8252-F4D2C6C9610E}" srcOrd="3" destOrd="0" presId="urn:microsoft.com/office/officeart/2005/8/layout/process1"/>
    <dgm:cxn modelId="{F1BBB0C2-E258-4718-BC65-EFBA6AA03245}" type="presParOf" srcId="{72C26977-D9B7-42F0-8252-F4D2C6C9610E}" destId="{C8BA4963-452E-4C70-9610-A274118E8F4D}" srcOrd="0" destOrd="0" presId="urn:microsoft.com/office/officeart/2005/8/layout/process1"/>
    <dgm:cxn modelId="{30C7A448-AA16-473C-A508-10618AB60C59}" type="presParOf" srcId="{9C6FC935-2250-42CD-8B25-D8DDBF74CE65}" destId="{6489E01B-D884-4DFC-913A-F001821072E5}" srcOrd="4" destOrd="0" presId="urn:microsoft.com/office/officeart/2005/8/layout/process1"/>
    <dgm:cxn modelId="{9EC3950D-836E-4321-A27B-6696D340AAD1}" type="presParOf" srcId="{9C6FC935-2250-42CD-8B25-D8DDBF74CE65}" destId="{ACC21928-3B49-44D8-8E06-23556568C6DC}" srcOrd="5" destOrd="0" presId="urn:microsoft.com/office/officeart/2005/8/layout/process1"/>
    <dgm:cxn modelId="{CA17ABC5-164B-4D7F-B45B-0CA16C1EDBBD}" type="presParOf" srcId="{ACC21928-3B49-44D8-8E06-23556568C6DC}" destId="{AA25CE0F-13F2-459B-83A0-3D1B2CD62C71}" srcOrd="0" destOrd="0" presId="urn:microsoft.com/office/officeart/2005/8/layout/process1"/>
    <dgm:cxn modelId="{F386744A-68F7-4E4A-9A4F-5B556D96139C}"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9"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31498410-83A5-43FF-A7C1-BD25DBB33DD0}" type="presOf" srcId="{DD1F457C-1FB2-4EF5-BF2C-031795896B59}" destId="{ACC21928-3B49-44D8-8E06-23556568C6DC}" srcOrd="0" destOrd="0" presId="urn:microsoft.com/office/officeart/2005/8/layout/process1"/>
    <dgm:cxn modelId="{70F8BFE0-42E1-4590-B426-E2D1C4BF9516}"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207F3462-22DC-45BA-80C2-9D8EB514AE1C}" type="presOf" srcId="{9A2700D2-366F-4476-AA04-91818D6F912B}" destId="{D2C17FE3-F8FB-4C70-9F79-7D89C715340F}" srcOrd="0" destOrd="0" presId="urn:microsoft.com/office/officeart/2005/8/layout/process1"/>
    <dgm:cxn modelId="{E8FCEAFA-58BA-42A7-9BF1-53A541A73453}" type="presOf" srcId="{865B455C-A5D8-4AC6-AF73-ADBD005D3DE2}" destId="{6489E01B-D884-4DFC-913A-F001821072E5}" srcOrd="0" destOrd="0" presId="urn:microsoft.com/office/officeart/2005/8/layout/process1"/>
    <dgm:cxn modelId="{E59292EE-08CC-496D-BD52-81F833AC61C8}" type="presOf" srcId="{3A16DDB1-6A9F-4656-B466-49D190536459}" destId="{737AC562-2A25-4370-93F9-3375965514D2}" srcOrd="1" destOrd="0" presId="urn:microsoft.com/office/officeart/2005/8/layout/process1"/>
    <dgm:cxn modelId="{0156AD46-6AD5-4E80-A7AC-DE1FB8464B8D}" type="presOf" srcId="{C881561F-265F-4543-BA71-80011123A50A}" destId="{012689BF-D290-4471-8B0D-8A4AF21A51BA}" srcOrd="0" destOrd="0" presId="urn:microsoft.com/office/officeart/2005/8/layout/process1"/>
    <dgm:cxn modelId="{1DB293B2-FC23-40F8-9A97-180010B99686}"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6763859C-9847-46AA-8C1A-6B9A30A0A854}"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BD5BDF8-0F0B-4BDD-8429-9E6AB26DBA67}" type="presOf" srcId="{EA44CAF3-5BE2-4FDE-A4EB-3B78D94F1189}" destId="{72C26977-D9B7-42F0-8252-F4D2C6C9610E}" srcOrd="0" destOrd="0" presId="urn:microsoft.com/office/officeart/2005/8/layout/process1"/>
    <dgm:cxn modelId="{EFCD293F-F985-4435-8FF5-B9F84E6D596F}" type="presOf" srcId="{EA44CAF3-5BE2-4FDE-A4EB-3B78D94F1189}" destId="{C8BA4963-452E-4C70-9610-A274118E8F4D}" srcOrd="1" destOrd="0" presId="urn:microsoft.com/office/officeart/2005/8/layout/process1"/>
    <dgm:cxn modelId="{324FC7C1-EAFE-4964-AE9F-B1FA343267DE}" type="presOf" srcId="{180034B3-0F76-49E8-AB50-76BEEE6F788C}" destId="{9C6FC935-2250-42CD-8B25-D8DDBF74CE65}" srcOrd="0" destOrd="0" presId="urn:microsoft.com/office/officeart/2005/8/layout/process1"/>
    <dgm:cxn modelId="{9137B06E-A24B-48F5-81BA-3DC51DB7F3F3}" type="presParOf" srcId="{9C6FC935-2250-42CD-8B25-D8DDBF74CE65}" destId="{012689BF-D290-4471-8B0D-8A4AF21A51BA}" srcOrd="0" destOrd="0" presId="urn:microsoft.com/office/officeart/2005/8/layout/process1"/>
    <dgm:cxn modelId="{D6274674-7801-4A5E-80E7-34495BE18D75}" type="presParOf" srcId="{9C6FC935-2250-42CD-8B25-D8DDBF74CE65}" destId="{6696CB79-A703-4D40-B99F-CFFA1C99DA24}" srcOrd="1" destOrd="0" presId="urn:microsoft.com/office/officeart/2005/8/layout/process1"/>
    <dgm:cxn modelId="{D76CBD51-4E21-42D1-B9F3-763F661181CF}" type="presParOf" srcId="{6696CB79-A703-4D40-B99F-CFFA1C99DA24}" destId="{737AC562-2A25-4370-93F9-3375965514D2}" srcOrd="0" destOrd="0" presId="urn:microsoft.com/office/officeart/2005/8/layout/process1"/>
    <dgm:cxn modelId="{9048EC9C-A470-4686-A173-AD940F61E624}" type="presParOf" srcId="{9C6FC935-2250-42CD-8B25-D8DDBF74CE65}" destId="{EE437875-2EF4-43D4-A62A-CADA68230DC5}" srcOrd="2" destOrd="0" presId="urn:microsoft.com/office/officeart/2005/8/layout/process1"/>
    <dgm:cxn modelId="{52F6AA9E-23D7-48B8-918F-A9672F897E06}" type="presParOf" srcId="{9C6FC935-2250-42CD-8B25-D8DDBF74CE65}" destId="{72C26977-D9B7-42F0-8252-F4D2C6C9610E}" srcOrd="3" destOrd="0" presId="urn:microsoft.com/office/officeart/2005/8/layout/process1"/>
    <dgm:cxn modelId="{33014B32-AEA8-44AB-A05C-256BFF4B61B8}" type="presParOf" srcId="{72C26977-D9B7-42F0-8252-F4D2C6C9610E}" destId="{C8BA4963-452E-4C70-9610-A274118E8F4D}" srcOrd="0" destOrd="0" presId="urn:microsoft.com/office/officeart/2005/8/layout/process1"/>
    <dgm:cxn modelId="{9CAED687-5746-44B7-B57D-5C00FB521708}" type="presParOf" srcId="{9C6FC935-2250-42CD-8B25-D8DDBF74CE65}" destId="{6489E01B-D884-4DFC-913A-F001821072E5}" srcOrd="4" destOrd="0" presId="urn:microsoft.com/office/officeart/2005/8/layout/process1"/>
    <dgm:cxn modelId="{78CA8470-79FA-437C-AE25-307B32A2702F}" type="presParOf" srcId="{9C6FC935-2250-42CD-8B25-D8DDBF74CE65}" destId="{ACC21928-3B49-44D8-8E06-23556568C6DC}" srcOrd="5" destOrd="0" presId="urn:microsoft.com/office/officeart/2005/8/layout/process1"/>
    <dgm:cxn modelId="{9886DB73-2C60-4C6D-95EA-CF44EB2597B8}" type="presParOf" srcId="{ACC21928-3B49-44D8-8E06-23556568C6DC}" destId="{AA25CE0F-13F2-459B-83A0-3D1B2CD62C71}" srcOrd="0" destOrd="0" presId="urn:microsoft.com/office/officeart/2005/8/layout/process1"/>
    <dgm:cxn modelId="{3B1D6F01-F859-430D-8715-EAA5E4AB6B19}"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B6319317-784A-4C02-BEC7-225B41D3BCDB}"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0BD9E9D2-7B3A-4563-AE1E-645ABDA71759}" type="presOf" srcId="{9A2700D2-366F-4476-AA04-91818D6F912B}" destId="{D2C17FE3-F8FB-4C70-9F79-7D89C715340F}" srcOrd="0" destOrd="0" presId="urn:microsoft.com/office/officeart/2005/8/layout/process1"/>
    <dgm:cxn modelId="{1FC58FD5-122C-4E58-AE11-FEE35573766A}" type="presOf" srcId="{865B455C-A5D8-4AC6-AF73-ADBD005D3DE2}" destId="{6489E01B-D884-4DFC-913A-F001821072E5}" srcOrd="0" destOrd="0" presId="urn:microsoft.com/office/officeart/2005/8/layout/process1"/>
    <dgm:cxn modelId="{09C28EC3-9A5A-4F29-B2C7-C77600BE88BE}" type="presOf" srcId="{EA44CAF3-5BE2-4FDE-A4EB-3B78D94F1189}" destId="{C8BA4963-452E-4C70-9610-A274118E8F4D}" srcOrd="1" destOrd="0" presId="urn:microsoft.com/office/officeart/2005/8/layout/process1"/>
    <dgm:cxn modelId="{681C47D3-9677-4F66-A9E1-37CCA33BACD4}" type="presOf" srcId="{BB6418B4-67C7-4601-9D0C-837D40912A58}" destId="{EE437875-2EF4-43D4-A62A-CADA68230DC5}" srcOrd="0" destOrd="0" presId="urn:microsoft.com/office/officeart/2005/8/layout/process1"/>
    <dgm:cxn modelId="{C4038A33-76E5-42E7-997E-50818CFA87D6}" type="presOf" srcId="{C881561F-265F-4543-BA71-80011123A50A}" destId="{012689BF-D290-4471-8B0D-8A4AF21A51BA}" srcOrd="0" destOrd="0" presId="urn:microsoft.com/office/officeart/2005/8/layout/process1"/>
    <dgm:cxn modelId="{E56119AE-0D63-479A-B98D-8AD05F7445BD}"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669D9953-4ADC-483A-B64D-ADCF59A3BA4C}"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D3BBEBD5-A8FA-49FE-8417-ABBF52A549B6}" type="presOf" srcId="{DD1F457C-1FB2-4EF5-BF2C-031795896B59}" destId="{AA25CE0F-13F2-459B-83A0-3D1B2CD62C71}" srcOrd="1" destOrd="0" presId="urn:microsoft.com/office/officeart/2005/8/layout/process1"/>
    <dgm:cxn modelId="{B4DCE032-A8A0-4B80-8FEF-548AFA09A54D}"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26A7DE2-5382-448E-B3DB-CE0E1A617678}" type="presOf" srcId="{3A16DDB1-6A9F-4656-B466-49D190536459}" destId="{6696CB79-A703-4D40-B99F-CFFA1C99DA24}" srcOrd="0" destOrd="0" presId="urn:microsoft.com/office/officeart/2005/8/layout/process1"/>
    <dgm:cxn modelId="{D7ACC3FD-8D5C-4031-8DEC-C18C80A76B13}" type="presParOf" srcId="{9C6FC935-2250-42CD-8B25-D8DDBF74CE65}" destId="{012689BF-D290-4471-8B0D-8A4AF21A51BA}" srcOrd="0" destOrd="0" presId="urn:microsoft.com/office/officeart/2005/8/layout/process1"/>
    <dgm:cxn modelId="{61E7723E-05E1-4419-84B6-CCDFA79440F8}" type="presParOf" srcId="{9C6FC935-2250-42CD-8B25-D8DDBF74CE65}" destId="{6696CB79-A703-4D40-B99F-CFFA1C99DA24}" srcOrd="1" destOrd="0" presId="urn:microsoft.com/office/officeart/2005/8/layout/process1"/>
    <dgm:cxn modelId="{C9594462-3F32-400F-BB18-195BBB09CF8F}" type="presParOf" srcId="{6696CB79-A703-4D40-B99F-CFFA1C99DA24}" destId="{737AC562-2A25-4370-93F9-3375965514D2}" srcOrd="0" destOrd="0" presId="urn:microsoft.com/office/officeart/2005/8/layout/process1"/>
    <dgm:cxn modelId="{27A4EE2F-EE09-4E07-B0AD-6F4D5A85969B}" type="presParOf" srcId="{9C6FC935-2250-42CD-8B25-D8DDBF74CE65}" destId="{EE437875-2EF4-43D4-A62A-CADA68230DC5}" srcOrd="2" destOrd="0" presId="urn:microsoft.com/office/officeart/2005/8/layout/process1"/>
    <dgm:cxn modelId="{8FBAC9C1-67F4-4968-9A29-84CCA3CBEB90}" type="presParOf" srcId="{9C6FC935-2250-42CD-8B25-D8DDBF74CE65}" destId="{72C26977-D9B7-42F0-8252-F4D2C6C9610E}" srcOrd="3" destOrd="0" presId="urn:microsoft.com/office/officeart/2005/8/layout/process1"/>
    <dgm:cxn modelId="{0847AE47-6F6C-4C54-801B-A0415F111064}" type="presParOf" srcId="{72C26977-D9B7-42F0-8252-F4D2C6C9610E}" destId="{C8BA4963-452E-4C70-9610-A274118E8F4D}" srcOrd="0" destOrd="0" presId="urn:microsoft.com/office/officeart/2005/8/layout/process1"/>
    <dgm:cxn modelId="{3248D8F5-D082-4B42-BA42-4425C6248171}" type="presParOf" srcId="{9C6FC935-2250-42CD-8B25-D8DDBF74CE65}" destId="{6489E01B-D884-4DFC-913A-F001821072E5}" srcOrd="4" destOrd="0" presId="urn:microsoft.com/office/officeart/2005/8/layout/process1"/>
    <dgm:cxn modelId="{0644AB1C-70BA-40EA-85CC-A5091C02255F}" type="presParOf" srcId="{9C6FC935-2250-42CD-8B25-D8DDBF74CE65}" destId="{ACC21928-3B49-44D8-8E06-23556568C6DC}" srcOrd="5" destOrd="0" presId="urn:microsoft.com/office/officeart/2005/8/layout/process1"/>
    <dgm:cxn modelId="{6EE4F0F8-C390-45EC-8071-6C2261DA8316}" type="presParOf" srcId="{ACC21928-3B49-44D8-8E06-23556568C6DC}" destId="{AA25CE0F-13F2-459B-83A0-3D1B2CD62C71}" srcOrd="0" destOrd="0" presId="urn:microsoft.com/office/officeart/2005/8/layout/process1"/>
    <dgm:cxn modelId="{F204A3BC-91AB-42E0-80CA-8B23ABDB185A}"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F113D8A1-F6D9-4A26-8637-5E8167925840}" type="presOf" srcId="{865B455C-A5D8-4AC6-AF73-ADBD005D3DE2}" destId="{6489E01B-D884-4DFC-913A-F001821072E5}" srcOrd="0" destOrd="0" presId="urn:microsoft.com/office/officeart/2005/8/layout/process1"/>
    <dgm:cxn modelId="{F21751C3-FB3A-446D-8F4A-E8DAC994B3FC}"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F0D87604-64EB-48A1-8AA0-8A61C82764CB}"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A1564B0-03B1-4F87-BEA2-B16B1EE651CB}" type="presOf" srcId="{3A16DDB1-6A9F-4656-B466-49D190536459}" destId="{737AC562-2A25-4370-93F9-3375965514D2}" srcOrd="1" destOrd="0" presId="urn:microsoft.com/office/officeart/2005/8/layout/process1"/>
    <dgm:cxn modelId="{7686DD98-86C3-4B01-92E5-EDDEEC9B90B9}" type="presOf" srcId="{9A2700D2-366F-4476-AA04-91818D6F912B}" destId="{D2C17FE3-F8FB-4C70-9F79-7D89C715340F}" srcOrd="0" destOrd="0" presId="urn:microsoft.com/office/officeart/2005/8/layout/process1"/>
    <dgm:cxn modelId="{342F4573-E3C4-4AF2-8E16-4FF35EF1EC9C}" type="presOf" srcId="{EA44CAF3-5BE2-4FDE-A4EB-3B78D94F1189}" destId="{C8BA4963-452E-4C70-9610-A274118E8F4D}" srcOrd="1" destOrd="0" presId="urn:microsoft.com/office/officeart/2005/8/layout/process1"/>
    <dgm:cxn modelId="{D81A39CD-280A-44C5-BDF1-F12D2D478A99}" type="presOf" srcId="{EA44CAF3-5BE2-4FDE-A4EB-3B78D94F1189}" destId="{72C26977-D9B7-42F0-8252-F4D2C6C9610E}" srcOrd="0" destOrd="0" presId="urn:microsoft.com/office/officeart/2005/8/layout/process1"/>
    <dgm:cxn modelId="{A9147AD7-0639-45D9-B0DA-F4507ECFFC31}"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78A84967-4E25-49E5-A18A-1E6E4A7E36B3}" type="presOf" srcId="{C881561F-265F-4543-BA71-80011123A50A}" destId="{012689BF-D290-4471-8B0D-8A4AF21A51BA}" srcOrd="0" destOrd="0" presId="urn:microsoft.com/office/officeart/2005/8/layout/process1"/>
    <dgm:cxn modelId="{E05B7E4B-7965-4F9D-BB3E-A555119AFE33}" type="presOf" srcId="{180034B3-0F76-49E8-AB50-76BEEE6F788C}" destId="{9C6FC935-2250-42CD-8B25-D8DDBF74CE65}" srcOrd="0" destOrd="0" presId="urn:microsoft.com/office/officeart/2005/8/layout/process1"/>
    <dgm:cxn modelId="{B9B09D84-8E69-49A7-A675-C19111E65FEC}" type="presOf" srcId="{BB6418B4-67C7-4601-9D0C-837D40912A58}" destId="{EE437875-2EF4-43D4-A62A-CADA68230DC5}" srcOrd="0" destOrd="0" presId="urn:microsoft.com/office/officeart/2005/8/layout/process1"/>
    <dgm:cxn modelId="{117F48C3-B4FE-485F-B69F-4C6FFED076F4}" type="presParOf" srcId="{9C6FC935-2250-42CD-8B25-D8DDBF74CE65}" destId="{012689BF-D290-4471-8B0D-8A4AF21A51BA}" srcOrd="0" destOrd="0" presId="urn:microsoft.com/office/officeart/2005/8/layout/process1"/>
    <dgm:cxn modelId="{F4A9D16A-6D6E-4E0F-8930-4FABFD1631E6}" type="presParOf" srcId="{9C6FC935-2250-42CD-8B25-D8DDBF74CE65}" destId="{6696CB79-A703-4D40-B99F-CFFA1C99DA24}" srcOrd="1" destOrd="0" presId="urn:microsoft.com/office/officeart/2005/8/layout/process1"/>
    <dgm:cxn modelId="{5D470BEA-E617-4408-9D39-1A23B30438C4}" type="presParOf" srcId="{6696CB79-A703-4D40-B99F-CFFA1C99DA24}" destId="{737AC562-2A25-4370-93F9-3375965514D2}" srcOrd="0" destOrd="0" presId="urn:microsoft.com/office/officeart/2005/8/layout/process1"/>
    <dgm:cxn modelId="{5618CEA0-7891-4427-A3CE-F4F12447A4CB}" type="presParOf" srcId="{9C6FC935-2250-42CD-8B25-D8DDBF74CE65}" destId="{EE437875-2EF4-43D4-A62A-CADA68230DC5}" srcOrd="2" destOrd="0" presId="urn:microsoft.com/office/officeart/2005/8/layout/process1"/>
    <dgm:cxn modelId="{C9918D61-3C6E-4E2E-8443-D009C1965E41}" type="presParOf" srcId="{9C6FC935-2250-42CD-8B25-D8DDBF74CE65}" destId="{72C26977-D9B7-42F0-8252-F4D2C6C9610E}" srcOrd="3" destOrd="0" presId="urn:microsoft.com/office/officeart/2005/8/layout/process1"/>
    <dgm:cxn modelId="{E11D5207-2312-449A-A813-C0912C148CCA}" type="presParOf" srcId="{72C26977-D9B7-42F0-8252-F4D2C6C9610E}" destId="{C8BA4963-452E-4C70-9610-A274118E8F4D}" srcOrd="0" destOrd="0" presId="urn:microsoft.com/office/officeart/2005/8/layout/process1"/>
    <dgm:cxn modelId="{DCEDCCE9-CE00-4207-9C17-9073E7F69220}" type="presParOf" srcId="{9C6FC935-2250-42CD-8B25-D8DDBF74CE65}" destId="{6489E01B-D884-4DFC-913A-F001821072E5}" srcOrd="4" destOrd="0" presId="urn:microsoft.com/office/officeart/2005/8/layout/process1"/>
    <dgm:cxn modelId="{D4B521BF-7E4C-477D-979A-9A420B6DB6A5}" type="presParOf" srcId="{9C6FC935-2250-42CD-8B25-D8DDBF74CE65}" destId="{ACC21928-3B49-44D8-8E06-23556568C6DC}" srcOrd="5" destOrd="0" presId="urn:microsoft.com/office/officeart/2005/8/layout/process1"/>
    <dgm:cxn modelId="{95AEC571-2D2D-4F64-A79C-EB5FD49EC700}" type="presParOf" srcId="{ACC21928-3B49-44D8-8E06-23556568C6DC}" destId="{AA25CE0F-13F2-459B-83A0-3D1B2CD62C71}" srcOrd="0" destOrd="0" presId="urn:microsoft.com/office/officeart/2005/8/layout/process1"/>
    <dgm:cxn modelId="{DF6663C6-DFED-4094-83A7-E98FAE9F0684}"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2E62792F-DAEF-B146-BBF6-A5A4CB02E3E9}" type="presOf" srcId="{EA44CAF3-5BE2-4FDE-A4EB-3B78D94F1189}" destId="{72C26977-D9B7-42F0-8252-F4D2C6C9610E}" srcOrd="0" destOrd="0" presId="urn:microsoft.com/office/officeart/2005/8/layout/process1"/>
    <dgm:cxn modelId="{EC30F7BD-B492-B34B-B4A8-198B3CD71478}"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7B32EC6B-2B01-0948-95AB-5815D91075EA}" type="presOf" srcId="{3A16DDB1-6A9F-4656-B466-49D190536459}" destId="{737AC562-2A25-4370-93F9-3375965514D2}" srcOrd="1" destOrd="0" presId="urn:microsoft.com/office/officeart/2005/8/layout/process1"/>
    <dgm:cxn modelId="{202B908F-D717-694D-8EE8-A9D2FF85B8EE}" type="presOf" srcId="{DD1F457C-1FB2-4EF5-BF2C-031795896B59}" destId="{AA25CE0F-13F2-459B-83A0-3D1B2CD62C71}" srcOrd="1" destOrd="0" presId="urn:microsoft.com/office/officeart/2005/8/layout/process1"/>
    <dgm:cxn modelId="{29332FBE-60CD-6245-B605-81D44E8D0A5C}" type="presOf" srcId="{EA44CAF3-5BE2-4FDE-A4EB-3B78D94F1189}" destId="{C8BA4963-452E-4C70-9610-A274118E8F4D}" srcOrd="1" destOrd="0" presId="urn:microsoft.com/office/officeart/2005/8/layout/process1"/>
    <dgm:cxn modelId="{46FCC449-3B85-4A4F-AB85-6848E29E1D73}" type="presOf" srcId="{180034B3-0F76-49E8-AB50-76BEEE6F788C}" destId="{9C6FC935-2250-42CD-8B25-D8DDBF74CE65}" srcOrd="0" destOrd="0" presId="urn:microsoft.com/office/officeart/2005/8/layout/process1"/>
    <dgm:cxn modelId="{ACE09D25-0237-214A-87EA-34DA6AE882C5}"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F6CC1CC-816B-8D40-AAB9-AB2C851AB8D8}"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88B32DC-1937-8646-8032-12A8736424D4}"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F6DBB77F-9F02-1449-92D5-7EB93C498FD5}" type="presOf" srcId="{BB6418B4-67C7-4601-9D0C-837D40912A58}" destId="{EE437875-2EF4-43D4-A62A-CADA68230DC5}" srcOrd="0" destOrd="0" presId="urn:microsoft.com/office/officeart/2005/8/layout/process1"/>
    <dgm:cxn modelId="{D50D0DD1-98F8-0A46-BD3C-9C79843EE40E}" type="presOf" srcId="{3A16DDB1-6A9F-4656-B466-49D190536459}" destId="{6696CB79-A703-4D40-B99F-CFFA1C99DA24}" srcOrd="0" destOrd="0" presId="urn:microsoft.com/office/officeart/2005/8/layout/process1"/>
    <dgm:cxn modelId="{6DC023EB-00DB-D249-AF9F-6B0DE4859603}" type="presParOf" srcId="{9C6FC935-2250-42CD-8B25-D8DDBF74CE65}" destId="{012689BF-D290-4471-8B0D-8A4AF21A51BA}" srcOrd="0" destOrd="0" presId="urn:microsoft.com/office/officeart/2005/8/layout/process1"/>
    <dgm:cxn modelId="{1EBF63A0-0226-3E4B-A6C2-B85326B5144D}" type="presParOf" srcId="{9C6FC935-2250-42CD-8B25-D8DDBF74CE65}" destId="{6696CB79-A703-4D40-B99F-CFFA1C99DA24}" srcOrd="1" destOrd="0" presId="urn:microsoft.com/office/officeart/2005/8/layout/process1"/>
    <dgm:cxn modelId="{CA4BAC65-3AD4-1A4C-958D-123EA7DA58A3}" type="presParOf" srcId="{6696CB79-A703-4D40-B99F-CFFA1C99DA24}" destId="{737AC562-2A25-4370-93F9-3375965514D2}" srcOrd="0" destOrd="0" presId="urn:microsoft.com/office/officeart/2005/8/layout/process1"/>
    <dgm:cxn modelId="{BD8BF11B-3E0A-5849-A54B-03EEB0572787}" type="presParOf" srcId="{9C6FC935-2250-42CD-8B25-D8DDBF74CE65}" destId="{EE437875-2EF4-43D4-A62A-CADA68230DC5}" srcOrd="2" destOrd="0" presId="urn:microsoft.com/office/officeart/2005/8/layout/process1"/>
    <dgm:cxn modelId="{3CC2FAB2-908D-0B47-9767-53757D5B9E4A}" type="presParOf" srcId="{9C6FC935-2250-42CD-8B25-D8DDBF74CE65}" destId="{72C26977-D9B7-42F0-8252-F4D2C6C9610E}" srcOrd="3" destOrd="0" presId="urn:microsoft.com/office/officeart/2005/8/layout/process1"/>
    <dgm:cxn modelId="{AF646A98-27E0-804D-B423-0ADFDD0DFCD2}" type="presParOf" srcId="{72C26977-D9B7-42F0-8252-F4D2C6C9610E}" destId="{C8BA4963-452E-4C70-9610-A274118E8F4D}" srcOrd="0" destOrd="0" presId="urn:microsoft.com/office/officeart/2005/8/layout/process1"/>
    <dgm:cxn modelId="{366CC9D5-3C9A-4B4F-9433-13D0F0F23272}" type="presParOf" srcId="{9C6FC935-2250-42CD-8B25-D8DDBF74CE65}" destId="{6489E01B-D884-4DFC-913A-F001821072E5}" srcOrd="4" destOrd="0" presId="urn:microsoft.com/office/officeart/2005/8/layout/process1"/>
    <dgm:cxn modelId="{A6AF24D0-7A6F-6344-8D4F-BCCA5D104E22}" type="presParOf" srcId="{9C6FC935-2250-42CD-8B25-D8DDBF74CE65}" destId="{ACC21928-3B49-44D8-8E06-23556568C6DC}" srcOrd="5" destOrd="0" presId="urn:microsoft.com/office/officeart/2005/8/layout/process1"/>
    <dgm:cxn modelId="{5AF1EDC2-2AAB-3D47-9176-53BFA19792C3}" type="presParOf" srcId="{ACC21928-3B49-44D8-8E06-23556568C6DC}" destId="{AA25CE0F-13F2-459B-83A0-3D1B2CD62C71}" srcOrd="0" destOrd="0" presId="urn:microsoft.com/office/officeart/2005/8/layout/process1"/>
    <dgm:cxn modelId="{71E0554B-238E-954B-9EE1-0FC7F742DA5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CED46E9E-1AAD-421B-88A0-F2005A4BC27D}" type="presOf" srcId="{9A2700D2-366F-4476-AA04-91818D6F912B}" destId="{D2C17FE3-F8FB-4C70-9F79-7D89C715340F}" srcOrd="0" destOrd="0" presId="urn:microsoft.com/office/officeart/2005/8/layout/process1"/>
    <dgm:cxn modelId="{5067ED5B-1768-48F9-B22F-85A837AEFA9C}" type="presOf" srcId="{EA44CAF3-5BE2-4FDE-A4EB-3B78D94F1189}" destId="{C8BA4963-452E-4C70-9610-A274118E8F4D}" srcOrd="1" destOrd="0" presId="urn:microsoft.com/office/officeart/2005/8/layout/process1"/>
    <dgm:cxn modelId="{9620726F-6B2C-4AD7-AC81-213D1A5A9487}"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330DDFF-ED4A-46BB-B2BD-EC38E4E2192D}" type="presOf" srcId="{EA44CAF3-5BE2-4FDE-A4EB-3B78D94F1189}" destId="{72C26977-D9B7-42F0-8252-F4D2C6C9610E}" srcOrd="0" destOrd="0" presId="urn:microsoft.com/office/officeart/2005/8/layout/process1"/>
    <dgm:cxn modelId="{3F140968-735C-470C-BEEC-73723490FAC3}" type="presOf" srcId="{180034B3-0F76-49E8-AB50-76BEEE6F788C}" destId="{9C6FC935-2250-42CD-8B25-D8DDBF74CE65}" srcOrd="0" destOrd="0" presId="urn:microsoft.com/office/officeart/2005/8/layout/process1"/>
    <dgm:cxn modelId="{0A82594C-EB06-498A-8339-84087ABD1075}" type="presOf" srcId="{DD1F457C-1FB2-4EF5-BF2C-031795896B59}" destId="{ACC21928-3B49-44D8-8E06-23556568C6DC}" srcOrd="0" destOrd="0" presId="urn:microsoft.com/office/officeart/2005/8/layout/process1"/>
    <dgm:cxn modelId="{2BB97048-7D4F-41D4-B52C-189F8CC552BF}" type="presOf" srcId="{BB6418B4-67C7-4601-9D0C-837D40912A58}" destId="{EE437875-2EF4-43D4-A62A-CADA68230DC5}" srcOrd="0" destOrd="0" presId="urn:microsoft.com/office/officeart/2005/8/layout/process1"/>
    <dgm:cxn modelId="{0FD61D0C-C0D6-489C-B481-3C0DEEE8586F}"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BD26948-E465-47DA-B1DB-E10DA6A44253}"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853E4536-31E5-4B27-B9E6-574ACA72E992}"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FD77E0FF-57E9-4C14-964A-8E213997F936}" type="presOf" srcId="{3A16DDB1-6A9F-4656-B466-49D190536459}" destId="{6696CB79-A703-4D40-B99F-CFFA1C99DA24}" srcOrd="0" destOrd="0" presId="urn:microsoft.com/office/officeart/2005/8/layout/process1"/>
    <dgm:cxn modelId="{23B2E97A-98CE-4EBD-A738-3D0E9E4A1BD9}" type="presParOf" srcId="{9C6FC935-2250-42CD-8B25-D8DDBF74CE65}" destId="{012689BF-D290-4471-8B0D-8A4AF21A51BA}" srcOrd="0" destOrd="0" presId="urn:microsoft.com/office/officeart/2005/8/layout/process1"/>
    <dgm:cxn modelId="{1C04EDE1-D34F-4856-A65D-C012036CCC8A}" type="presParOf" srcId="{9C6FC935-2250-42CD-8B25-D8DDBF74CE65}" destId="{6696CB79-A703-4D40-B99F-CFFA1C99DA24}" srcOrd="1" destOrd="0" presId="urn:microsoft.com/office/officeart/2005/8/layout/process1"/>
    <dgm:cxn modelId="{A415C674-D3CD-4BAC-AB20-0CEFA79707ED}" type="presParOf" srcId="{6696CB79-A703-4D40-B99F-CFFA1C99DA24}" destId="{737AC562-2A25-4370-93F9-3375965514D2}" srcOrd="0" destOrd="0" presId="urn:microsoft.com/office/officeart/2005/8/layout/process1"/>
    <dgm:cxn modelId="{BC54C646-F692-44BD-A0C9-D8A28AF95B05}" type="presParOf" srcId="{9C6FC935-2250-42CD-8B25-D8DDBF74CE65}" destId="{EE437875-2EF4-43D4-A62A-CADA68230DC5}" srcOrd="2" destOrd="0" presId="urn:microsoft.com/office/officeart/2005/8/layout/process1"/>
    <dgm:cxn modelId="{728D2992-04F6-4BD8-A66A-3639102D7F3F}" type="presParOf" srcId="{9C6FC935-2250-42CD-8B25-D8DDBF74CE65}" destId="{72C26977-D9B7-42F0-8252-F4D2C6C9610E}" srcOrd="3" destOrd="0" presId="urn:microsoft.com/office/officeart/2005/8/layout/process1"/>
    <dgm:cxn modelId="{2FC2250B-9FBD-4993-8FD7-A5BA2403B6A4}" type="presParOf" srcId="{72C26977-D9B7-42F0-8252-F4D2C6C9610E}" destId="{C8BA4963-452E-4C70-9610-A274118E8F4D}" srcOrd="0" destOrd="0" presId="urn:microsoft.com/office/officeart/2005/8/layout/process1"/>
    <dgm:cxn modelId="{E0F22201-F8B7-4205-9B1C-7F28F5ADD177}" type="presParOf" srcId="{9C6FC935-2250-42CD-8B25-D8DDBF74CE65}" destId="{6489E01B-D884-4DFC-913A-F001821072E5}" srcOrd="4" destOrd="0" presId="urn:microsoft.com/office/officeart/2005/8/layout/process1"/>
    <dgm:cxn modelId="{48857EDA-BC7E-44F5-86A6-2BA3E78286D1}" type="presParOf" srcId="{9C6FC935-2250-42CD-8B25-D8DDBF74CE65}" destId="{ACC21928-3B49-44D8-8E06-23556568C6DC}" srcOrd="5" destOrd="0" presId="urn:microsoft.com/office/officeart/2005/8/layout/process1"/>
    <dgm:cxn modelId="{B1D6127B-9C4B-43BA-A050-63421670AA59}" type="presParOf" srcId="{ACC21928-3B49-44D8-8E06-23556568C6DC}" destId="{AA25CE0F-13F2-459B-83A0-3D1B2CD62C71}" srcOrd="0" destOrd="0" presId="urn:microsoft.com/office/officeart/2005/8/layout/process1"/>
    <dgm:cxn modelId="{BEB7CF91-1351-41DE-906E-3835B3DBAE58}"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CF116956-ADAB-4F36-9F48-4301A6C1EB7C}" type="presOf" srcId="{BB6418B4-67C7-4601-9D0C-837D40912A58}" destId="{EE437875-2EF4-43D4-A62A-CADA68230DC5}" srcOrd="0" destOrd="0" presId="urn:microsoft.com/office/officeart/2005/8/layout/process1"/>
    <dgm:cxn modelId="{EAF5FDF3-FB66-45F8-AE7C-3FCC717D439D}" type="presOf" srcId="{EA44CAF3-5BE2-4FDE-A4EB-3B78D94F1189}" destId="{C8BA4963-452E-4C70-9610-A274118E8F4D}" srcOrd="1" destOrd="0" presId="urn:microsoft.com/office/officeart/2005/8/layout/process1"/>
    <dgm:cxn modelId="{4ADB4975-F577-483D-8071-79F64CC7BCDC}" type="presOf" srcId="{DD1F457C-1FB2-4EF5-BF2C-031795896B59}" destId="{ACC21928-3B49-44D8-8E06-23556568C6DC}" srcOrd="0" destOrd="0" presId="urn:microsoft.com/office/officeart/2005/8/layout/process1"/>
    <dgm:cxn modelId="{13C8DCA2-9CBE-44EB-930B-877411053834}"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7B39B82-8B66-4679-B32F-88DE6455175A}" type="presOf" srcId="{C881561F-265F-4543-BA71-80011123A50A}" destId="{012689BF-D290-4471-8B0D-8A4AF21A51BA}" srcOrd="0" destOrd="0" presId="urn:microsoft.com/office/officeart/2005/8/layout/process1"/>
    <dgm:cxn modelId="{C49693C6-BB4D-47A0-90F0-987D7ADBD14A}" type="presOf" srcId="{180034B3-0F76-49E8-AB50-76BEEE6F788C}" destId="{9C6FC935-2250-42CD-8B25-D8DDBF74CE65}" srcOrd="0" destOrd="0" presId="urn:microsoft.com/office/officeart/2005/8/layout/process1"/>
    <dgm:cxn modelId="{A3E4A64D-F30B-4894-B9BC-288B714E84A3}" type="presOf" srcId="{3A16DDB1-6A9F-4656-B466-49D190536459}" destId="{737AC562-2A25-4370-93F9-3375965514D2}" srcOrd="1" destOrd="0" presId="urn:microsoft.com/office/officeart/2005/8/layout/process1"/>
    <dgm:cxn modelId="{D2C681E1-B2D6-4853-84D8-7CBD1912AFA6}"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6FAF2758-80BA-4DA4-A046-0F2DFA8F3928}"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AB10262C-9797-40A6-9F74-3FE9682A2025}" type="presOf" srcId="{EA44CAF3-5BE2-4FDE-A4EB-3B78D94F1189}" destId="{72C26977-D9B7-42F0-8252-F4D2C6C9610E}" srcOrd="0" destOrd="0" presId="urn:microsoft.com/office/officeart/2005/8/layout/process1"/>
    <dgm:cxn modelId="{77C1929A-68D8-4074-8B50-3D6847BF4993}" type="presOf" srcId="{865B455C-A5D8-4AC6-AF73-ADBD005D3DE2}" destId="{6489E01B-D884-4DFC-913A-F001821072E5}" srcOrd="0" destOrd="0" presId="urn:microsoft.com/office/officeart/2005/8/layout/process1"/>
    <dgm:cxn modelId="{09FBB153-C437-46A5-A8AD-380D7FB5D659}" type="presParOf" srcId="{9C6FC935-2250-42CD-8B25-D8DDBF74CE65}" destId="{012689BF-D290-4471-8B0D-8A4AF21A51BA}" srcOrd="0" destOrd="0" presId="urn:microsoft.com/office/officeart/2005/8/layout/process1"/>
    <dgm:cxn modelId="{C7FBC499-C2BD-4D07-AC92-EB3685BEE2D2}" type="presParOf" srcId="{9C6FC935-2250-42CD-8B25-D8DDBF74CE65}" destId="{6696CB79-A703-4D40-B99F-CFFA1C99DA24}" srcOrd="1" destOrd="0" presId="urn:microsoft.com/office/officeart/2005/8/layout/process1"/>
    <dgm:cxn modelId="{20C0A628-C687-4EB3-90F8-858EC9534CAE}" type="presParOf" srcId="{6696CB79-A703-4D40-B99F-CFFA1C99DA24}" destId="{737AC562-2A25-4370-93F9-3375965514D2}" srcOrd="0" destOrd="0" presId="urn:microsoft.com/office/officeart/2005/8/layout/process1"/>
    <dgm:cxn modelId="{4C4C1304-F6BA-4668-9DD8-81BD69449929}" type="presParOf" srcId="{9C6FC935-2250-42CD-8B25-D8DDBF74CE65}" destId="{EE437875-2EF4-43D4-A62A-CADA68230DC5}" srcOrd="2" destOrd="0" presId="urn:microsoft.com/office/officeart/2005/8/layout/process1"/>
    <dgm:cxn modelId="{B136D1B7-55EF-4E4B-A564-28512908756D}" type="presParOf" srcId="{9C6FC935-2250-42CD-8B25-D8DDBF74CE65}" destId="{72C26977-D9B7-42F0-8252-F4D2C6C9610E}" srcOrd="3" destOrd="0" presId="urn:microsoft.com/office/officeart/2005/8/layout/process1"/>
    <dgm:cxn modelId="{6F0E39E2-12A4-4DB0-9433-175CBAC8ADE5}" type="presParOf" srcId="{72C26977-D9B7-42F0-8252-F4D2C6C9610E}" destId="{C8BA4963-452E-4C70-9610-A274118E8F4D}" srcOrd="0" destOrd="0" presId="urn:microsoft.com/office/officeart/2005/8/layout/process1"/>
    <dgm:cxn modelId="{95DD94F5-070E-46C9-86C5-31F56050E9CA}" type="presParOf" srcId="{9C6FC935-2250-42CD-8B25-D8DDBF74CE65}" destId="{6489E01B-D884-4DFC-913A-F001821072E5}" srcOrd="4" destOrd="0" presId="urn:microsoft.com/office/officeart/2005/8/layout/process1"/>
    <dgm:cxn modelId="{849DFA96-C671-4D1C-9124-1EBD00A808B3}" type="presParOf" srcId="{9C6FC935-2250-42CD-8B25-D8DDBF74CE65}" destId="{ACC21928-3B49-44D8-8E06-23556568C6DC}" srcOrd="5" destOrd="0" presId="urn:microsoft.com/office/officeart/2005/8/layout/process1"/>
    <dgm:cxn modelId="{A354033D-2836-4000-ADFA-F61AAAD556D1}" type="presParOf" srcId="{ACC21928-3B49-44D8-8E06-23556568C6DC}" destId="{AA25CE0F-13F2-459B-83A0-3D1B2CD62C71}" srcOrd="0" destOrd="0" presId="urn:microsoft.com/office/officeart/2005/8/layout/process1"/>
    <dgm:cxn modelId="{5FDF0C39-BD0F-49B3-8BA3-00A70C95D90E}"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9"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AF1F4F32-D5B6-4C0A-AC2F-C107AC8B67E6}" type="presOf" srcId="{EA44CAF3-5BE2-4FDE-A4EB-3B78D94F1189}" destId="{C8BA4963-452E-4C70-9610-A274118E8F4D}" srcOrd="1" destOrd="0" presId="urn:microsoft.com/office/officeart/2005/8/layout/process1"/>
    <dgm:cxn modelId="{74D9FAAA-323D-4AD0-9FB7-BCC0FDC929BD}" type="presOf" srcId="{DD1F457C-1FB2-4EF5-BF2C-031795896B59}" destId="{ACC21928-3B49-44D8-8E06-23556568C6DC}" srcOrd="0" destOrd="0" presId="urn:microsoft.com/office/officeart/2005/8/layout/process1"/>
    <dgm:cxn modelId="{91909EA1-5EC9-4AE4-BB7D-A4A6A29B2BF6}" type="presOf" srcId="{3A16DDB1-6A9F-4656-B466-49D190536459}" destId="{737AC562-2A25-4370-93F9-3375965514D2}" srcOrd="1" destOrd="0" presId="urn:microsoft.com/office/officeart/2005/8/layout/process1"/>
    <dgm:cxn modelId="{DB4EF807-7AB7-4B42-8F1B-88CB3185EAFE}"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C90F481A-2D5F-48FE-B0AD-A7AA4305C4FA}" type="presOf" srcId="{180034B3-0F76-49E8-AB50-76BEEE6F788C}" destId="{9C6FC935-2250-42CD-8B25-D8DDBF74CE65}" srcOrd="0" destOrd="0" presId="urn:microsoft.com/office/officeart/2005/8/layout/process1"/>
    <dgm:cxn modelId="{9114E01B-B650-4C35-AC84-6481CD6AA6CC}" type="presOf" srcId="{C881561F-265F-4543-BA71-80011123A50A}" destId="{012689BF-D290-4471-8B0D-8A4AF21A51BA}" srcOrd="0" destOrd="0" presId="urn:microsoft.com/office/officeart/2005/8/layout/process1"/>
    <dgm:cxn modelId="{EE9E1C27-3B1C-484C-A1CD-75AA5DD5CAB1}"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AC1251BC-BCEF-4485-B779-4549384D51E6}"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16191FD1-277B-412E-AC2D-25B5DADED17E}" type="presOf" srcId="{BB6418B4-67C7-4601-9D0C-837D40912A58}" destId="{EE437875-2EF4-43D4-A62A-CADA68230DC5}" srcOrd="0" destOrd="0" presId="urn:microsoft.com/office/officeart/2005/8/layout/process1"/>
    <dgm:cxn modelId="{925859C1-66FB-4C79-8CD8-F5768C4F7738}"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84FF586-9E27-40B6-BC57-6D35566D216C}" type="presOf" srcId="{DD1F457C-1FB2-4EF5-BF2C-031795896B59}" destId="{AA25CE0F-13F2-459B-83A0-3D1B2CD62C71}" srcOrd="1" destOrd="0" presId="urn:microsoft.com/office/officeart/2005/8/layout/process1"/>
    <dgm:cxn modelId="{84DDB1E9-0BC8-4FAB-8E2F-7440B9671F80}" type="presParOf" srcId="{9C6FC935-2250-42CD-8B25-D8DDBF74CE65}" destId="{012689BF-D290-4471-8B0D-8A4AF21A51BA}" srcOrd="0" destOrd="0" presId="urn:microsoft.com/office/officeart/2005/8/layout/process1"/>
    <dgm:cxn modelId="{B44FF062-380A-4DDE-85D1-19E21225B9CC}" type="presParOf" srcId="{9C6FC935-2250-42CD-8B25-D8DDBF74CE65}" destId="{6696CB79-A703-4D40-B99F-CFFA1C99DA24}" srcOrd="1" destOrd="0" presId="urn:microsoft.com/office/officeart/2005/8/layout/process1"/>
    <dgm:cxn modelId="{C4EC1584-E365-4C41-A499-327752D49322}" type="presParOf" srcId="{6696CB79-A703-4D40-B99F-CFFA1C99DA24}" destId="{737AC562-2A25-4370-93F9-3375965514D2}" srcOrd="0" destOrd="0" presId="urn:microsoft.com/office/officeart/2005/8/layout/process1"/>
    <dgm:cxn modelId="{74250E0C-5D6C-406F-8DFE-ACE60DB04794}" type="presParOf" srcId="{9C6FC935-2250-42CD-8B25-D8DDBF74CE65}" destId="{EE437875-2EF4-43D4-A62A-CADA68230DC5}" srcOrd="2" destOrd="0" presId="urn:microsoft.com/office/officeart/2005/8/layout/process1"/>
    <dgm:cxn modelId="{3090115D-DBF4-459C-95A2-27D6792CC852}" type="presParOf" srcId="{9C6FC935-2250-42CD-8B25-D8DDBF74CE65}" destId="{72C26977-D9B7-42F0-8252-F4D2C6C9610E}" srcOrd="3" destOrd="0" presId="urn:microsoft.com/office/officeart/2005/8/layout/process1"/>
    <dgm:cxn modelId="{069E1644-CF01-476E-BD8E-02A49ED9661B}" type="presParOf" srcId="{72C26977-D9B7-42F0-8252-F4D2C6C9610E}" destId="{C8BA4963-452E-4C70-9610-A274118E8F4D}" srcOrd="0" destOrd="0" presId="urn:microsoft.com/office/officeart/2005/8/layout/process1"/>
    <dgm:cxn modelId="{A497492C-2347-4598-A134-A5A56272384A}" type="presParOf" srcId="{9C6FC935-2250-42CD-8B25-D8DDBF74CE65}" destId="{6489E01B-D884-4DFC-913A-F001821072E5}" srcOrd="4" destOrd="0" presId="urn:microsoft.com/office/officeart/2005/8/layout/process1"/>
    <dgm:cxn modelId="{90F8929B-C203-4298-9C7C-F216B81C0A17}" type="presParOf" srcId="{9C6FC935-2250-42CD-8B25-D8DDBF74CE65}" destId="{ACC21928-3B49-44D8-8E06-23556568C6DC}" srcOrd="5" destOrd="0" presId="urn:microsoft.com/office/officeart/2005/8/layout/process1"/>
    <dgm:cxn modelId="{9C633782-16C3-4E2C-AA8A-CCB7325C2108}" type="presParOf" srcId="{ACC21928-3B49-44D8-8E06-23556568C6DC}" destId="{AA25CE0F-13F2-459B-83A0-3D1B2CD62C71}" srcOrd="0" destOrd="0" presId="urn:microsoft.com/office/officeart/2005/8/layout/process1"/>
    <dgm:cxn modelId="{F7979280-5B4D-4377-BFD5-26752B44BE36}"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A0FF1962-84B6-4D20-BAF8-11BC8AC1390A}"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67393CBF-90AE-41D2-BC60-F2BFEED2E4B7}" type="presOf" srcId="{DD1F457C-1FB2-4EF5-BF2C-031795896B59}" destId="{AA25CE0F-13F2-459B-83A0-3D1B2CD62C71}" srcOrd="1" destOrd="0" presId="urn:microsoft.com/office/officeart/2005/8/layout/process1"/>
    <dgm:cxn modelId="{09D33D92-817A-445B-BD38-34AED6785CF8}" type="presOf" srcId="{C881561F-265F-4543-BA71-80011123A50A}" destId="{012689BF-D290-4471-8B0D-8A4AF21A51BA}" srcOrd="0" destOrd="0" presId="urn:microsoft.com/office/officeart/2005/8/layout/process1"/>
    <dgm:cxn modelId="{065F329B-FDA3-4283-A698-41B1F112A356}" type="presOf" srcId="{BB6418B4-67C7-4601-9D0C-837D40912A58}" destId="{EE437875-2EF4-43D4-A62A-CADA68230DC5}" srcOrd="0" destOrd="0" presId="urn:microsoft.com/office/officeart/2005/8/layout/process1"/>
    <dgm:cxn modelId="{844DA8DA-536E-4FF2-ADC6-8DB54A905423}" type="presOf" srcId="{3A16DDB1-6A9F-4656-B466-49D190536459}" destId="{737AC562-2A25-4370-93F9-3375965514D2}" srcOrd="1" destOrd="0" presId="urn:microsoft.com/office/officeart/2005/8/layout/process1"/>
    <dgm:cxn modelId="{ED362171-6C18-42CE-B9A7-7249882C3BA0}" type="presOf" srcId="{9A2700D2-366F-4476-AA04-91818D6F912B}" destId="{D2C17FE3-F8FB-4C70-9F79-7D89C715340F}" srcOrd="0" destOrd="0" presId="urn:microsoft.com/office/officeart/2005/8/layout/process1"/>
    <dgm:cxn modelId="{C24FA7D4-FC17-434C-B380-AFAD0E3F6F09}"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773F9F56-7E2E-40CA-9AD4-1F35E5379BA0}"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E77157E-3404-4E4B-90DC-D6956435726C}" type="presOf" srcId="{180034B3-0F76-49E8-AB50-76BEEE6F788C}" destId="{9C6FC935-2250-42CD-8B25-D8DDBF74CE65}" srcOrd="0" destOrd="0" presId="urn:microsoft.com/office/officeart/2005/8/layout/process1"/>
    <dgm:cxn modelId="{0FBD6491-3A98-4B4D-B364-A782EB7ED431}" type="presOf" srcId="{EA44CAF3-5BE2-4FDE-A4EB-3B78D94F1189}" destId="{C8BA4963-452E-4C70-9610-A274118E8F4D}" srcOrd="1" destOrd="0" presId="urn:microsoft.com/office/officeart/2005/8/layout/process1"/>
    <dgm:cxn modelId="{BDD5270F-31FB-45A0-AB4B-76F5A7B36436}" type="presOf" srcId="{865B455C-A5D8-4AC6-AF73-ADBD005D3DE2}" destId="{6489E01B-D884-4DFC-913A-F001821072E5}" srcOrd="0" destOrd="0" presId="urn:microsoft.com/office/officeart/2005/8/layout/process1"/>
    <dgm:cxn modelId="{217BCEFC-6666-4F60-AB1E-D07906982B43}" type="presParOf" srcId="{9C6FC935-2250-42CD-8B25-D8DDBF74CE65}" destId="{012689BF-D290-4471-8B0D-8A4AF21A51BA}" srcOrd="0" destOrd="0" presId="urn:microsoft.com/office/officeart/2005/8/layout/process1"/>
    <dgm:cxn modelId="{1841476B-2132-45DD-8FB2-B0A7412A0377}" type="presParOf" srcId="{9C6FC935-2250-42CD-8B25-D8DDBF74CE65}" destId="{6696CB79-A703-4D40-B99F-CFFA1C99DA24}" srcOrd="1" destOrd="0" presId="urn:microsoft.com/office/officeart/2005/8/layout/process1"/>
    <dgm:cxn modelId="{80EC028F-95D3-4A80-98DB-BC63F0B511A4}" type="presParOf" srcId="{6696CB79-A703-4D40-B99F-CFFA1C99DA24}" destId="{737AC562-2A25-4370-93F9-3375965514D2}" srcOrd="0" destOrd="0" presId="urn:microsoft.com/office/officeart/2005/8/layout/process1"/>
    <dgm:cxn modelId="{F264F3A4-1D0F-482B-AAC7-B7D2F5405952}" type="presParOf" srcId="{9C6FC935-2250-42CD-8B25-D8DDBF74CE65}" destId="{EE437875-2EF4-43D4-A62A-CADA68230DC5}" srcOrd="2" destOrd="0" presId="urn:microsoft.com/office/officeart/2005/8/layout/process1"/>
    <dgm:cxn modelId="{7E601886-8416-4BD4-9087-1D9C646A8B4A}" type="presParOf" srcId="{9C6FC935-2250-42CD-8B25-D8DDBF74CE65}" destId="{72C26977-D9B7-42F0-8252-F4D2C6C9610E}" srcOrd="3" destOrd="0" presId="urn:microsoft.com/office/officeart/2005/8/layout/process1"/>
    <dgm:cxn modelId="{6CC7C5A7-0D1D-44E1-A411-2C16656A2D03}" type="presParOf" srcId="{72C26977-D9B7-42F0-8252-F4D2C6C9610E}" destId="{C8BA4963-452E-4C70-9610-A274118E8F4D}" srcOrd="0" destOrd="0" presId="urn:microsoft.com/office/officeart/2005/8/layout/process1"/>
    <dgm:cxn modelId="{CA81E622-BC15-4087-9639-66EA4BB61C95}" type="presParOf" srcId="{9C6FC935-2250-42CD-8B25-D8DDBF74CE65}" destId="{6489E01B-D884-4DFC-913A-F001821072E5}" srcOrd="4" destOrd="0" presId="urn:microsoft.com/office/officeart/2005/8/layout/process1"/>
    <dgm:cxn modelId="{0890EE06-D9BF-439D-931A-C9662F6DBBC1}" type="presParOf" srcId="{9C6FC935-2250-42CD-8B25-D8DDBF74CE65}" destId="{ACC21928-3B49-44D8-8E06-23556568C6DC}" srcOrd="5" destOrd="0" presId="urn:microsoft.com/office/officeart/2005/8/layout/process1"/>
    <dgm:cxn modelId="{4BCD6314-C0B9-456A-97D2-55262FF3FA45}" type="presParOf" srcId="{ACC21928-3B49-44D8-8E06-23556568C6DC}" destId="{AA25CE0F-13F2-459B-83A0-3D1B2CD62C71}" srcOrd="0" destOrd="0" presId="urn:microsoft.com/office/officeart/2005/8/layout/process1"/>
    <dgm:cxn modelId="{D82809B3-F732-4A8D-90BC-AF3A3B5DCAA4}"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C476DBA7-B498-433D-8C2F-F17A9BECD634}" type="presOf" srcId="{C881561F-265F-4543-BA71-80011123A50A}" destId="{012689BF-D290-4471-8B0D-8A4AF21A51BA}" srcOrd="0" destOrd="0" presId="urn:microsoft.com/office/officeart/2005/8/layout/process1"/>
    <dgm:cxn modelId="{664DAB00-25A4-4034-8AAF-F2275835D54E}" type="presOf" srcId="{180034B3-0F76-49E8-AB50-76BEEE6F788C}" destId="{9C6FC935-2250-42CD-8B25-D8DDBF74CE65}" srcOrd="0" destOrd="0" presId="urn:microsoft.com/office/officeart/2005/8/layout/process1"/>
    <dgm:cxn modelId="{2BDA239F-877A-4A1D-BFFF-31884CCDB5E7}" type="presOf" srcId="{3A16DDB1-6A9F-4656-B466-49D190536459}" destId="{737AC562-2A25-4370-93F9-3375965514D2}" srcOrd="1" destOrd="0" presId="urn:microsoft.com/office/officeart/2005/8/layout/process1"/>
    <dgm:cxn modelId="{2862C78B-43C6-4A8E-A07A-A8794C2FF267}"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7681760-684D-4160-9F13-AE9EF5379FD8}" type="presOf" srcId="{DD1F457C-1FB2-4EF5-BF2C-031795896B59}" destId="{ACC21928-3B49-44D8-8E06-23556568C6DC}" srcOrd="0" destOrd="0" presId="urn:microsoft.com/office/officeart/2005/8/layout/process1"/>
    <dgm:cxn modelId="{8F96E082-CFA9-4FDB-AA35-20E09DB45CBC}"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D0A7684-3DD0-40E1-B99F-51BBF7C68505}"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7297D94-3054-47B3-8BBD-AFCDCDA0648D}"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CA499961-7134-477C-8568-FD49032B1979}" type="presOf" srcId="{EA44CAF3-5BE2-4FDE-A4EB-3B78D94F1189}" destId="{C8BA4963-452E-4C70-9610-A274118E8F4D}" srcOrd="1" destOrd="0" presId="urn:microsoft.com/office/officeart/2005/8/layout/process1"/>
    <dgm:cxn modelId="{F369C263-960B-4E89-8B3D-243006473BC8}" type="presOf" srcId="{DD1F457C-1FB2-4EF5-BF2C-031795896B59}" destId="{AA25CE0F-13F2-459B-83A0-3D1B2CD62C71}" srcOrd="1" destOrd="0" presId="urn:microsoft.com/office/officeart/2005/8/layout/process1"/>
    <dgm:cxn modelId="{748623B3-CD3F-4838-9A39-F55EAA70ACC7}" type="presOf" srcId="{3A16DDB1-6A9F-4656-B466-49D190536459}" destId="{6696CB79-A703-4D40-B99F-CFFA1C99DA24}" srcOrd="0" destOrd="0" presId="urn:microsoft.com/office/officeart/2005/8/layout/process1"/>
    <dgm:cxn modelId="{96523620-101C-403B-9830-3B8C5AD14264}" type="presParOf" srcId="{9C6FC935-2250-42CD-8B25-D8DDBF74CE65}" destId="{012689BF-D290-4471-8B0D-8A4AF21A51BA}" srcOrd="0" destOrd="0" presId="urn:microsoft.com/office/officeart/2005/8/layout/process1"/>
    <dgm:cxn modelId="{FFAD6B28-6580-43D2-ABB2-BFC0F5FB6F32}" type="presParOf" srcId="{9C6FC935-2250-42CD-8B25-D8DDBF74CE65}" destId="{6696CB79-A703-4D40-B99F-CFFA1C99DA24}" srcOrd="1" destOrd="0" presId="urn:microsoft.com/office/officeart/2005/8/layout/process1"/>
    <dgm:cxn modelId="{654F88E0-7DE4-4CEE-9EA1-D29B0F803D2A}" type="presParOf" srcId="{6696CB79-A703-4D40-B99F-CFFA1C99DA24}" destId="{737AC562-2A25-4370-93F9-3375965514D2}" srcOrd="0" destOrd="0" presId="urn:microsoft.com/office/officeart/2005/8/layout/process1"/>
    <dgm:cxn modelId="{BCEBD646-F8E9-41D3-A6D6-CBDCD6BE8B70}" type="presParOf" srcId="{9C6FC935-2250-42CD-8B25-D8DDBF74CE65}" destId="{EE437875-2EF4-43D4-A62A-CADA68230DC5}" srcOrd="2" destOrd="0" presId="urn:microsoft.com/office/officeart/2005/8/layout/process1"/>
    <dgm:cxn modelId="{3BB2C74B-FF3E-405D-952C-1467845E0754}" type="presParOf" srcId="{9C6FC935-2250-42CD-8B25-D8DDBF74CE65}" destId="{72C26977-D9B7-42F0-8252-F4D2C6C9610E}" srcOrd="3" destOrd="0" presId="urn:microsoft.com/office/officeart/2005/8/layout/process1"/>
    <dgm:cxn modelId="{BF9AFF74-009A-4818-9CA7-F925B4EA4110}" type="presParOf" srcId="{72C26977-D9B7-42F0-8252-F4D2C6C9610E}" destId="{C8BA4963-452E-4C70-9610-A274118E8F4D}" srcOrd="0" destOrd="0" presId="urn:microsoft.com/office/officeart/2005/8/layout/process1"/>
    <dgm:cxn modelId="{9826069D-0A41-4F01-9BC1-54A1A865F6D4}" type="presParOf" srcId="{9C6FC935-2250-42CD-8B25-D8DDBF74CE65}" destId="{6489E01B-D884-4DFC-913A-F001821072E5}" srcOrd="4" destOrd="0" presId="urn:microsoft.com/office/officeart/2005/8/layout/process1"/>
    <dgm:cxn modelId="{41E50BFC-C43F-4BA6-B124-9DCCD9EF3C8E}" type="presParOf" srcId="{9C6FC935-2250-42CD-8B25-D8DDBF74CE65}" destId="{ACC21928-3B49-44D8-8E06-23556568C6DC}" srcOrd="5" destOrd="0" presId="urn:microsoft.com/office/officeart/2005/8/layout/process1"/>
    <dgm:cxn modelId="{20372FE7-4CC9-4EBA-8D40-0CE35AC05985}" type="presParOf" srcId="{ACC21928-3B49-44D8-8E06-23556568C6DC}" destId="{AA25CE0F-13F2-459B-83A0-3D1B2CD62C71}" srcOrd="0" destOrd="0" presId="urn:microsoft.com/office/officeart/2005/8/layout/process1"/>
    <dgm:cxn modelId="{49BD8164-7653-4402-8CE6-C9E86FD1FD6F}"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9"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97D07B91-12D2-485B-B522-03A75B3BCBD8}" type="presOf" srcId="{DD1F457C-1FB2-4EF5-BF2C-031795896B59}" destId="{AA25CE0F-13F2-459B-83A0-3D1B2CD62C71}" srcOrd="1" destOrd="0" presId="urn:microsoft.com/office/officeart/2005/8/layout/process1"/>
    <dgm:cxn modelId="{7C2E786F-5AC1-4653-B4EE-7D7446FE4805}" type="presOf" srcId="{3A16DDB1-6A9F-4656-B466-49D190536459}" destId="{6696CB79-A703-4D40-B99F-CFFA1C99DA24}" srcOrd="0" destOrd="0" presId="urn:microsoft.com/office/officeart/2005/8/layout/process1"/>
    <dgm:cxn modelId="{2C05B683-9467-4DCC-A7FB-8E26B8CE1DEF}" type="presOf" srcId="{BB6418B4-67C7-4601-9D0C-837D40912A58}" destId="{EE437875-2EF4-43D4-A62A-CADA68230DC5}" srcOrd="0" destOrd="0" presId="urn:microsoft.com/office/officeart/2005/8/layout/process1"/>
    <dgm:cxn modelId="{58DAB612-64D3-4114-9AD7-CA37603171A2}" type="presOf" srcId="{865B455C-A5D8-4AC6-AF73-ADBD005D3DE2}" destId="{6489E01B-D884-4DFC-913A-F001821072E5}" srcOrd="0" destOrd="0" presId="urn:microsoft.com/office/officeart/2005/8/layout/process1"/>
    <dgm:cxn modelId="{1ED1BCE0-2F38-444C-B123-67CB654BEAC7}"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0A08C4CD-AC6A-4EDB-BA5C-9DA581B22051}" type="presOf" srcId="{9A2700D2-366F-4476-AA04-91818D6F912B}" destId="{D2C17FE3-F8FB-4C70-9F79-7D89C715340F}" srcOrd="0" destOrd="0" presId="urn:microsoft.com/office/officeart/2005/8/layout/process1"/>
    <dgm:cxn modelId="{CF7A269A-146F-451F-8502-376EBA2199C2}" type="presOf" srcId="{C881561F-265F-4543-BA71-80011123A50A}" destId="{012689BF-D290-4471-8B0D-8A4AF21A51BA}" srcOrd="0" destOrd="0" presId="urn:microsoft.com/office/officeart/2005/8/layout/process1"/>
    <dgm:cxn modelId="{ADB2639F-D831-4782-A582-323728FD6FA7}" type="presOf" srcId="{180034B3-0F76-49E8-AB50-76BEEE6F788C}" destId="{9C6FC935-2250-42CD-8B25-D8DDBF74CE65}" srcOrd="0" destOrd="0" presId="urn:microsoft.com/office/officeart/2005/8/layout/process1"/>
    <dgm:cxn modelId="{C2B500B9-F852-4EB0-AD3C-3AE1EECBB559}" type="presOf" srcId="{EA44CAF3-5BE2-4FDE-A4EB-3B78D94F1189}" destId="{C8BA4963-452E-4C70-9610-A274118E8F4D}" srcOrd="1" destOrd="0" presId="urn:microsoft.com/office/officeart/2005/8/layout/process1"/>
    <dgm:cxn modelId="{B978F078-AB31-4B79-86D4-E4D292BD4471}"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A8853C2-8E00-4BCA-948A-B41A2963E02C}"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8B16EEE-F1FF-4944-A141-208974C556C7}" type="presParOf" srcId="{9C6FC935-2250-42CD-8B25-D8DDBF74CE65}" destId="{012689BF-D290-4471-8B0D-8A4AF21A51BA}" srcOrd="0" destOrd="0" presId="urn:microsoft.com/office/officeart/2005/8/layout/process1"/>
    <dgm:cxn modelId="{192D70BA-56C3-4A79-B30C-BEE4DC59B605}" type="presParOf" srcId="{9C6FC935-2250-42CD-8B25-D8DDBF74CE65}" destId="{6696CB79-A703-4D40-B99F-CFFA1C99DA24}" srcOrd="1" destOrd="0" presId="urn:microsoft.com/office/officeart/2005/8/layout/process1"/>
    <dgm:cxn modelId="{5A354A28-5E51-4A23-BC43-D22E9D2E08B8}" type="presParOf" srcId="{6696CB79-A703-4D40-B99F-CFFA1C99DA24}" destId="{737AC562-2A25-4370-93F9-3375965514D2}" srcOrd="0" destOrd="0" presId="urn:microsoft.com/office/officeart/2005/8/layout/process1"/>
    <dgm:cxn modelId="{CC914936-3D50-41DB-A022-497133038E2C}" type="presParOf" srcId="{9C6FC935-2250-42CD-8B25-D8DDBF74CE65}" destId="{EE437875-2EF4-43D4-A62A-CADA68230DC5}" srcOrd="2" destOrd="0" presId="urn:microsoft.com/office/officeart/2005/8/layout/process1"/>
    <dgm:cxn modelId="{B326C62F-1580-48FA-AF25-DF5CC518B030}" type="presParOf" srcId="{9C6FC935-2250-42CD-8B25-D8DDBF74CE65}" destId="{72C26977-D9B7-42F0-8252-F4D2C6C9610E}" srcOrd="3" destOrd="0" presId="urn:microsoft.com/office/officeart/2005/8/layout/process1"/>
    <dgm:cxn modelId="{8B631354-380C-451A-B455-3C4CCB396296}" type="presParOf" srcId="{72C26977-D9B7-42F0-8252-F4D2C6C9610E}" destId="{C8BA4963-452E-4C70-9610-A274118E8F4D}" srcOrd="0" destOrd="0" presId="urn:microsoft.com/office/officeart/2005/8/layout/process1"/>
    <dgm:cxn modelId="{25F0AAF0-6BC2-4285-8A91-5CCADFDA89A6}" type="presParOf" srcId="{9C6FC935-2250-42CD-8B25-D8DDBF74CE65}" destId="{6489E01B-D884-4DFC-913A-F001821072E5}" srcOrd="4" destOrd="0" presId="urn:microsoft.com/office/officeart/2005/8/layout/process1"/>
    <dgm:cxn modelId="{08EBB231-712F-4BB7-A81F-3B22EAF16C5C}" type="presParOf" srcId="{9C6FC935-2250-42CD-8B25-D8DDBF74CE65}" destId="{ACC21928-3B49-44D8-8E06-23556568C6DC}" srcOrd="5" destOrd="0" presId="urn:microsoft.com/office/officeart/2005/8/layout/process1"/>
    <dgm:cxn modelId="{FA585746-CE1B-479F-BC67-CD6BFB4A7D57}" type="presParOf" srcId="{ACC21928-3B49-44D8-8E06-23556568C6DC}" destId="{AA25CE0F-13F2-459B-83A0-3D1B2CD62C71}" srcOrd="0" destOrd="0" presId="urn:microsoft.com/office/officeart/2005/8/layout/process1"/>
    <dgm:cxn modelId="{CEE166C8-6777-4EB2-AE77-148A4C4DDBE0}"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10"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9FD82C48-22CF-4F77-A021-0CFF08D58CF2}" type="presOf" srcId="{865B455C-A5D8-4AC6-AF73-ADBD005D3DE2}" destId="{6489E01B-D884-4DFC-913A-F001821072E5}" srcOrd="0" destOrd="0" presId="urn:microsoft.com/office/officeart/2005/8/layout/process1"/>
    <dgm:cxn modelId="{715E9184-CC19-4350-8966-974B21CEE333}" type="presOf" srcId="{DD1F457C-1FB2-4EF5-BF2C-031795896B59}" destId="{AA25CE0F-13F2-459B-83A0-3D1B2CD62C71}" srcOrd="1" destOrd="0" presId="urn:microsoft.com/office/officeart/2005/8/layout/process1"/>
    <dgm:cxn modelId="{1ABCCD7A-3BE1-4CF4-8701-91A205826EE0}" type="presOf" srcId="{DD1F457C-1FB2-4EF5-BF2C-031795896B59}" destId="{ACC21928-3B49-44D8-8E06-23556568C6DC}" srcOrd="0" destOrd="0" presId="urn:microsoft.com/office/officeart/2005/8/layout/process1"/>
    <dgm:cxn modelId="{5B7D450A-3682-41A0-939E-4578F29D3C31}"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62C72EF-50AD-4BBF-9F99-2C7625426208}" type="presOf" srcId="{EA44CAF3-5BE2-4FDE-A4EB-3B78D94F1189}" destId="{72C26977-D9B7-42F0-8252-F4D2C6C9610E}" srcOrd="0" destOrd="0" presId="urn:microsoft.com/office/officeart/2005/8/layout/process1"/>
    <dgm:cxn modelId="{A8A0B1F2-FF5D-426E-A8CD-208C70F41D7F}" type="presOf" srcId="{9A2700D2-366F-4476-AA04-91818D6F912B}" destId="{D2C17FE3-F8FB-4C70-9F79-7D89C715340F}" srcOrd="0" destOrd="0" presId="urn:microsoft.com/office/officeart/2005/8/layout/process1"/>
    <dgm:cxn modelId="{1EE755B4-0358-4F51-A44E-76B4186331B3}" type="presOf" srcId="{EA44CAF3-5BE2-4FDE-A4EB-3B78D94F1189}" destId="{C8BA4963-452E-4C70-9610-A274118E8F4D}" srcOrd="1" destOrd="0" presId="urn:microsoft.com/office/officeart/2005/8/layout/process1"/>
    <dgm:cxn modelId="{FE01FB91-23CD-4749-9172-563DFD8A67C2}"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CB45F9B8-A302-4EEC-B43B-9FE9EC5C6AEE}"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A85CE0B-356D-4986-A5A7-C3947EE3A1E8}" type="presOf" srcId="{3A16DDB1-6A9F-4656-B466-49D190536459}" destId="{737AC562-2A25-4370-93F9-3375965514D2}" srcOrd="1" destOrd="0" presId="urn:microsoft.com/office/officeart/2005/8/layout/process1"/>
    <dgm:cxn modelId="{79BA69AB-6B4D-4318-9481-5F7FB8D40C9C}" type="presOf" srcId="{BB6418B4-67C7-4601-9D0C-837D40912A58}" destId="{EE437875-2EF4-43D4-A62A-CADA68230DC5}" srcOrd="0" destOrd="0" presId="urn:microsoft.com/office/officeart/2005/8/layout/process1"/>
    <dgm:cxn modelId="{6DAC90E4-2398-48F1-B935-AAD80FB2B887}" type="presParOf" srcId="{9C6FC935-2250-42CD-8B25-D8DDBF74CE65}" destId="{012689BF-D290-4471-8B0D-8A4AF21A51BA}" srcOrd="0" destOrd="0" presId="urn:microsoft.com/office/officeart/2005/8/layout/process1"/>
    <dgm:cxn modelId="{5F043746-8B04-40A4-A643-17238E9C06E1}" type="presParOf" srcId="{9C6FC935-2250-42CD-8B25-D8DDBF74CE65}" destId="{6696CB79-A703-4D40-B99F-CFFA1C99DA24}" srcOrd="1" destOrd="0" presId="urn:microsoft.com/office/officeart/2005/8/layout/process1"/>
    <dgm:cxn modelId="{E58EBEF4-2B84-49C7-9AFC-3CB600666E49}" type="presParOf" srcId="{6696CB79-A703-4D40-B99F-CFFA1C99DA24}" destId="{737AC562-2A25-4370-93F9-3375965514D2}" srcOrd="0" destOrd="0" presId="urn:microsoft.com/office/officeart/2005/8/layout/process1"/>
    <dgm:cxn modelId="{4FCDB21B-87FC-421A-99F6-90DC572AF5BC}" type="presParOf" srcId="{9C6FC935-2250-42CD-8B25-D8DDBF74CE65}" destId="{EE437875-2EF4-43D4-A62A-CADA68230DC5}" srcOrd="2" destOrd="0" presId="urn:microsoft.com/office/officeart/2005/8/layout/process1"/>
    <dgm:cxn modelId="{41492A2B-3F8A-4E4C-A71A-F421E03A9502}" type="presParOf" srcId="{9C6FC935-2250-42CD-8B25-D8DDBF74CE65}" destId="{72C26977-D9B7-42F0-8252-F4D2C6C9610E}" srcOrd="3" destOrd="0" presId="urn:microsoft.com/office/officeart/2005/8/layout/process1"/>
    <dgm:cxn modelId="{DF499CE8-27AF-432F-9927-444D36EB70DF}" type="presParOf" srcId="{72C26977-D9B7-42F0-8252-F4D2C6C9610E}" destId="{C8BA4963-452E-4C70-9610-A274118E8F4D}" srcOrd="0" destOrd="0" presId="urn:microsoft.com/office/officeart/2005/8/layout/process1"/>
    <dgm:cxn modelId="{F784982E-1CC1-46E3-8D98-6E4C966D48AA}" type="presParOf" srcId="{9C6FC935-2250-42CD-8B25-D8DDBF74CE65}" destId="{6489E01B-D884-4DFC-913A-F001821072E5}" srcOrd="4" destOrd="0" presId="urn:microsoft.com/office/officeart/2005/8/layout/process1"/>
    <dgm:cxn modelId="{2B2199F6-F82D-4C99-B8F3-CF7CE6D486B2}" type="presParOf" srcId="{9C6FC935-2250-42CD-8B25-D8DDBF74CE65}" destId="{ACC21928-3B49-44D8-8E06-23556568C6DC}" srcOrd="5" destOrd="0" presId="urn:microsoft.com/office/officeart/2005/8/layout/process1"/>
    <dgm:cxn modelId="{71939D3B-91DD-4DFD-9748-8E2CBF9D4682}" type="presParOf" srcId="{ACC21928-3B49-44D8-8E06-23556568C6DC}" destId="{AA25CE0F-13F2-459B-83A0-3D1B2CD62C71}" srcOrd="0" destOrd="0" presId="urn:microsoft.com/office/officeart/2005/8/layout/process1"/>
    <dgm:cxn modelId="{FD76A0E5-595A-42C8-91C4-251EC7597321}"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B470ADD7-5412-476D-A23A-CDF0EB3E9F7A}" type="presOf" srcId="{BB6418B4-67C7-4601-9D0C-837D40912A58}" destId="{EE437875-2EF4-43D4-A62A-CADA68230DC5}" srcOrd="0" destOrd="0" presId="urn:microsoft.com/office/officeart/2005/8/layout/process1"/>
    <dgm:cxn modelId="{305D014C-DD21-4B81-BBF8-90DBE619B121}" type="presOf" srcId="{EA44CAF3-5BE2-4FDE-A4EB-3B78D94F1189}" destId="{C8BA4963-452E-4C70-9610-A274118E8F4D}" srcOrd="1" destOrd="0" presId="urn:microsoft.com/office/officeart/2005/8/layout/process1"/>
    <dgm:cxn modelId="{FFC56B6F-96B4-42AC-AC5B-9737E1B116B7}" type="presOf" srcId="{DD1F457C-1FB2-4EF5-BF2C-031795896B59}" destId="{AA25CE0F-13F2-459B-83A0-3D1B2CD62C71}" srcOrd="1" destOrd="0" presId="urn:microsoft.com/office/officeart/2005/8/layout/process1"/>
    <dgm:cxn modelId="{3854ED11-2599-416D-A82F-FCF6E62CC925}"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94CE533-0C30-4976-959A-90534EED6FAF}" type="presOf" srcId="{180034B3-0F76-49E8-AB50-76BEEE6F788C}" destId="{9C6FC935-2250-42CD-8B25-D8DDBF74CE65}" srcOrd="0" destOrd="0" presId="urn:microsoft.com/office/officeart/2005/8/layout/process1"/>
    <dgm:cxn modelId="{789C868C-1F2E-4A21-BB69-0D7E6BF4B31A}" type="presOf" srcId="{865B455C-A5D8-4AC6-AF73-ADBD005D3DE2}" destId="{6489E01B-D884-4DFC-913A-F001821072E5}" srcOrd="0" destOrd="0" presId="urn:microsoft.com/office/officeart/2005/8/layout/process1"/>
    <dgm:cxn modelId="{05A8C350-F400-44E4-9CC4-CF54DDFD7A9E}"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715B467C-3EB6-4F60-9DF7-F81BA7D12149}"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84FEF3B-9EB4-41A9-9E89-91E54303BE88}" type="presOf" srcId="{C881561F-265F-4543-BA71-80011123A50A}" destId="{012689BF-D290-4471-8B0D-8A4AF21A51BA}" srcOrd="0" destOrd="0" presId="urn:microsoft.com/office/officeart/2005/8/layout/process1"/>
    <dgm:cxn modelId="{0A831490-48F8-4745-A777-3735CC9B9C5C}" type="presOf" srcId="{3A16DDB1-6A9F-4656-B466-49D190536459}" destId="{6696CB79-A703-4D40-B99F-CFFA1C99DA24}" srcOrd="0" destOrd="0" presId="urn:microsoft.com/office/officeart/2005/8/layout/process1"/>
    <dgm:cxn modelId="{FC51F030-6AE1-42EF-8B5A-F6417DB5FD95}" type="presOf" srcId="{9A2700D2-366F-4476-AA04-91818D6F912B}" destId="{D2C17FE3-F8FB-4C70-9F79-7D89C715340F}" srcOrd="0" destOrd="0" presId="urn:microsoft.com/office/officeart/2005/8/layout/process1"/>
    <dgm:cxn modelId="{5341946A-6D65-4A0A-805E-804ADFDC6671}" type="presParOf" srcId="{9C6FC935-2250-42CD-8B25-D8DDBF74CE65}" destId="{012689BF-D290-4471-8B0D-8A4AF21A51BA}" srcOrd="0" destOrd="0" presId="urn:microsoft.com/office/officeart/2005/8/layout/process1"/>
    <dgm:cxn modelId="{C9328D00-DB93-4B99-9EE2-36CC870B8E90}" type="presParOf" srcId="{9C6FC935-2250-42CD-8B25-D8DDBF74CE65}" destId="{6696CB79-A703-4D40-B99F-CFFA1C99DA24}" srcOrd="1" destOrd="0" presId="urn:microsoft.com/office/officeart/2005/8/layout/process1"/>
    <dgm:cxn modelId="{846389E5-CF85-4CF2-91C5-33B55BC8BF7C}" type="presParOf" srcId="{6696CB79-A703-4D40-B99F-CFFA1C99DA24}" destId="{737AC562-2A25-4370-93F9-3375965514D2}" srcOrd="0" destOrd="0" presId="urn:microsoft.com/office/officeart/2005/8/layout/process1"/>
    <dgm:cxn modelId="{8B3C9A01-9BDC-4165-8782-3C0EB3CD0C24}" type="presParOf" srcId="{9C6FC935-2250-42CD-8B25-D8DDBF74CE65}" destId="{EE437875-2EF4-43D4-A62A-CADA68230DC5}" srcOrd="2" destOrd="0" presId="urn:microsoft.com/office/officeart/2005/8/layout/process1"/>
    <dgm:cxn modelId="{E4BF19AE-94A2-4E5E-BDAC-F33FE571485B}" type="presParOf" srcId="{9C6FC935-2250-42CD-8B25-D8DDBF74CE65}" destId="{72C26977-D9B7-42F0-8252-F4D2C6C9610E}" srcOrd="3" destOrd="0" presId="urn:microsoft.com/office/officeart/2005/8/layout/process1"/>
    <dgm:cxn modelId="{0FB6F3CE-1495-45F6-B0E5-9DD0A5D46C5E}" type="presParOf" srcId="{72C26977-D9B7-42F0-8252-F4D2C6C9610E}" destId="{C8BA4963-452E-4C70-9610-A274118E8F4D}" srcOrd="0" destOrd="0" presId="urn:microsoft.com/office/officeart/2005/8/layout/process1"/>
    <dgm:cxn modelId="{A578016B-EA49-43D3-BE80-CEDFB2DA935F}" type="presParOf" srcId="{9C6FC935-2250-42CD-8B25-D8DDBF74CE65}" destId="{6489E01B-D884-4DFC-913A-F001821072E5}" srcOrd="4" destOrd="0" presId="urn:microsoft.com/office/officeart/2005/8/layout/process1"/>
    <dgm:cxn modelId="{CE8570C4-E301-4DE8-8C1E-6BFA4B8EF623}" type="presParOf" srcId="{9C6FC935-2250-42CD-8B25-D8DDBF74CE65}" destId="{ACC21928-3B49-44D8-8E06-23556568C6DC}" srcOrd="5" destOrd="0" presId="urn:microsoft.com/office/officeart/2005/8/layout/process1"/>
    <dgm:cxn modelId="{90E7B5BF-0897-4FBC-929D-79FF989B53DF}" type="presParOf" srcId="{ACC21928-3B49-44D8-8E06-23556568C6DC}" destId="{AA25CE0F-13F2-459B-83A0-3D1B2CD62C71}" srcOrd="0" destOrd="0" presId="urn:microsoft.com/office/officeart/2005/8/layout/process1"/>
    <dgm:cxn modelId="{C798030B-A827-42BE-AE40-2915587ED62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3056FF64-D087-4017-BD06-3E9A31E63C75}" type="presOf" srcId="{C881561F-265F-4543-BA71-80011123A50A}" destId="{012689BF-D290-4471-8B0D-8A4AF21A51BA}" srcOrd="0" destOrd="0" presId="urn:microsoft.com/office/officeart/2005/8/layout/process1"/>
    <dgm:cxn modelId="{FC996B15-5C11-4205-8A62-7AD6C65AEFE2}" type="presOf" srcId="{3A16DDB1-6A9F-4656-B466-49D190536459}" destId="{737AC562-2A25-4370-93F9-3375965514D2}" srcOrd="1" destOrd="0" presId="urn:microsoft.com/office/officeart/2005/8/layout/process1"/>
    <dgm:cxn modelId="{52326ADC-CC21-4C0E-90C4-E97D1FCD6C2E}" type="presOf" srcId="{3A16DDB1-6A9F-4656-B466-49D190536459}" destId="{6696CB79-A703-4D40-B99F-CFFA1C99DA24}" srcOrd="0" destOrd="0" presId="urn:microsoft.com/office/officeart/2005/8/layout/process1"/>
    <dgm:cxn modelId="{1B2C4BA5-BCE2-44C2-8AB0-A07497B81076}"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01CE0CF-1105-459A-8617-8F74BD7A2F55}" type="presOf" srcId="{DD1F457C-1FB2-4EF5-BF2C-031795896B59}" destId="{ACC21928-3B49-44D8-8E06-23556568C6DC}" srcOrd="0" destOrd="0" presId="urn:microsoft.com/office/officeart/2005/8/layout/process1"/>
    <dgm:cxn modelId="{21A0AB8B-D009-4061-9FCE-6AFEEE097A3C}"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624AB4B-16D0-47C5-97D9-85E439709C61}" type="presOf" srcId="{EA44CAF3-5BE2-4FDE-A4EB-3B78D94F1189}" destId="{72C26977-D9B7-42F0-8252-F4D2C6C9610E}" srcOrd="0" destOrd="0" presId="urn:microsoft.com/office/officeart/2005/8/layout/process1"/>
    <dgm:cxn modelId="{400D04CB-87DE-4B15-8019-CABC7FF41CA8}" type="presOf" srcId="{180034B3-0F76-49E8-AB50-76BEEE6F788C}" destId="{9C6FC935-2250-42CD-8B25-D8DDBF74CE65}" srcOrd="0" destOrd="0" presId="urn:microsoft.com/office/officeart/2005/8/layout/process1"/>
    <dgm:cxn modelId="{C28C6BE0-00B5-4204-A59E-BD597113952D}" type="presOf" srcId="{EA44CAF3-5BE2-4FDE-A4EB-3B78D94F1189}" destId="{C8BA4963-452E-4C70-9610-A274118E8F4D}" srcOrd="1" destOrd="0" presId="urn:microsoft.com/office/officeart/2005/8/layout/process1"/>
    <dgm:cxn modelId="{77EA1B2C-424B-4E38-976B-2FFBDD139FF8}"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EEF6ED5-5A41-457B-A32F-93358A0354D3}" type="presOf" srcId="{DD1F457C-1FB2-4EF5-BF2C-031795896B59}" destId="{AA25CE0F-13F2-459B-83A0-3D1B2CD62C71}" srcOrd="1" destOrd="0" presId="urn:microsoft.com/office/officeart/2005/8/layout/process1"/>
    <dgm:cxn modelId="{11399E11-7C23-4339-807C-F5392C77AC11}" type="presParOf" srcId="{9C6FC935-2250-42CD-8B25-D8DDBF74CE65}" destId="{012689BF-D290-4471-8B0D-8A4AF21A51BA}" srcOrd="0" destOrd="0" presId="urn:microsoft.com/office/officeart/2005/8/layout/process1"/>
    <dgm:cxn modelId="{AE51D772-DD3A-4296-81EB-9CCC38E4EE48}" type="presParOf" srcId="{9C6FC935-2250-42CD-8B25-D8DDBF74CE65}" destId="{6696CB79-A703-4D40-B99F-CFFA1C99DA24}" srcOrd="1" destOrd="0" presId="urn:microsoft.com/office/officeart/2005/8/layout/process1"/>
    <dgm:cxn modelId="{DEA7696D-2E85-4BEB-9F85-6F3BB5E53A0F}" type="presParOf" srcId="{6696CB79-A703-4D40-B99F-CFFA1C99DA24}" destId="{737AC562-2A25-4370-93F9-3375965514D2}" srcOrd="0" destOrd="0" presId="urn:microsoft.com/office/officeart/2005/8/layout/process1"/>
    <dgm:cxn modelId="{FC39B9F4-7EDC-4209-AF79-95D2A0CB9EE1}" type="presParOf" srcId="{9C6FC935-2250-42CD-8B25-D8DDBF74CE65}" destId="{EE437875-2EF4-43D4-A62A-CADA68230DC5}" srcOrd="2" destOrd="0" presId="urn:microsoft.com/office/officeart/2005/8/layout/process1"/>
    <dgm:cxn modelId="{1E9F01B1-DDB2-4184-8329-53D6CAB59BDB}" type="presParOf" srcId="{9C6FC935-2250-42CD-8B25-D8DDBF74CE65}" destId="{72C26977-D9B7-42F0-8252-F4D2C6C9610E}" srcOrd="3" destOrd="0" presId="urn:microsoft.com/office/officeart/2005/8/layout/process1"/>
    <dgm:cxn modelId="{8A89A95D-C4AE-461E-A4F8-221AEE9836E1}" type="presParOf" srcId="{72C26977-D9B7-42F0-8252-F4D2C6C9610E}" destId="{C8BA4963-452E-4C70-9610-A274118E8F4D}" srcOrd="0" destOrd="0" presId="urn:microsoft.com/office/officeart/2005/8/layout/process1"/>
    <dgm:cxn modelId="{915FD9DD-AE00-4522-98E0-2665AD85C5B1}" type="presParOf" srcId="{9C6FC935-2250-42CD-8B25-D8DDBF74CE65}" destId="{6489E01B-D884-4DFC-913A-F001821072E5}" srcOrd="4" destOrd="0" presId="urn:microsoft.com/office/officeart/2005/8/layout/process1"/>
    <dgm:cxn modelId="{BD947715-F13B-4B75-A59B-DEDE14AA05C9}" type="presParOf" srcId="{9C6FC935-2250-42CD-8B25-D8DDBF74CE65}" destId="{ACC21928-3B49-44D8-8E06-23556568C6DC}" srcOrd="5" destOrd="0" presId="urn:microsoft.com/office/officeart/2005/8/layout/process1"/>
    <dgm:cxn modelId="{E7716A92-D62D-4FA1-B959-36C8313E4DE8}" type="presParOf" srcId="{ACC21928-3B49-44D8-8E06-23556568C6DC}" destId="{AA25CE0F-13F2-459B-83A0-3D1B2CD62C71}" srcOrd="0" destOrd="0" presId="urn:microsoft.com/office/officeart/2005/8/layout/process1"/>
    <dgm:cxn modelId="{BDE4BC13-B8E6-437A-B2B5-25BD518265BE}"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9"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7B8B9193-650C-4D8E-9778-84EB29A25998}" type="presOf" srcId="{DD1F457C-1FB2-4EF5-BF2C-031795896B59}" destId="{ACC21928-3B49-44D8-8E06-23556568C6DC}" srcOrd="0" destOrd="0" presId="urn:microsoft.com/office/officeart/2005/8/layout/process1"/>
    <dgm:cxn modelId="{0E94D672-D754-46DF-A758-A4B67C625FAA}"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B9587B3-30F3-43AD-B01B-72120D6241BA}" type="presOf" srcId="{3A16DDB1-6A9F-4656-B466-49D190536459}" destId="{737AC562-2A25-4370-93F9-3375965514D2}" srcOrd="1" destOrd="0" presId="urn:microsoft.com/office/officeart/2005/8/layout/process1"/>
    <dgm:cxn modelId="{8684909B-AFF2-4972-9795-F976C1D388A0}" type="presOf" srcId="{DD1F457C-1FB2-4EF5-BF2C-031795896B59}" destId="{AA25CE0F-13F2-459B-83A0-3D1B2CD62C71}" srcOrd="1" destOrd="0" presId="urn:microsoft.com/office/officeart/2005/8/layout/process1"/>
    <dgm:cxn modelId="{B286A429-2B8E-48A9-A1B6-71DFA0F0AAB2}"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DCFBB3D-50D5-4493-AC1E-FA8EFF0A2D35}"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DE88B000-72EB-4B99-86DB-0FF2CC99D216}"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5C587DD-3085-4953-A290-2596C2485AD5}" type="presOf" srcId="{EA44CAF3-5BE2-4FDE-A4EB-3B78D94F1189}" destId="{72C26977-D9B7-42F0-8252-F4D2C6C9610E}" srcOrd="0" destOrd="0" presId="urn:microsoft.com/office/officeart/2005/8/layout/process1"/>
    <dgm:cxn modelId="{488E31D8-F7F1-46F1-B5BC-874D3E0EDEFC}" type="presOf" srcId="{865B455C-A5D8-4AC6-AF73-ADBD005D3DE2}" destId="{6489E01B-D884-4DFC-913A-F001821072E5}" srcOrd="0" destOrd="0" presId="urn:microsoft.com/office/officeart/2005/8/layout/process1"/>
    <dgm:cxn modelId="{0AD81685-C9C4-4F82-8772-614B21CC06B0}" type="presOf" srcId="{180034B3-0F76-49E8-AB50-76BEEE6F788C}" destId="{9C6FC935-2250-42CD-8B25-D8DDBF74CE65}" srcOrd="0" destOrd="0" presId="urn:microsoft.com/office/officeart/2005/8/layout/process1"/>
    <dgm:cxn modelId="{E667757C-3768-4974-ACCA-0E003D48715C}" type="presOf" srcId="{9A2700D2-366F-4476-AA04-91818D6F912B}" destId="{D2C17FE3-F8FB-4C70-9F79-7D89C715340F}" srcOrd="0" destOrd="0" presId="urn:microsoft.com/office/officeart/2005/8/layout/process1"/>
    <dgm:cxn modelId="{873772A4-8946-40B0-986A-7A963101255E}" type="presParOf" srcId="{9C6FC935-2250-42CD-8B25-D8DDBF74CE65}" destId="{012689BF-D290-4471-8B0D-8A4AF21A51BA}" srcOrd="0" destOrd="0" presId="urn:microsoft.com/office/officeart/2005/8/layout/process1"/>
    <dgm:cxn modelId="{653E4A32-6AAA-426B-B888-FEFE25EBD6C2}" type="presParOf" srcId="{9C6FC935-2250-42CD-8B25-D8DDBF74CE65}" destId="{6696CB79-A703-4D40-B99F-CFFA1C99DA24}" srcOrd="1" destOrd="0" presId="urn:microsoft.com/office/officeart/2005/8/layout/process1"/>
    <dgm:cxn modelId="{7BB8FCF1-3B5E-4F91-A035-7FB74F660FDF}" type="presParOf" srcId="{6696CB79-A703-4D40-B99F-CFFA1C99DA24}" destId="{737AC562-2A25-4370-93F9-3375965514D2}" srcOrd="0" destOrd="0" presId="urn:microsoft.com/office/officeart/2005/8/layout/process1"/>
    <dgm:cxn modelId="{1BF23FB0-6273-4645-AF33-CAC089B755B7}" type="presParOf" srcId="{9C6FC935-2250-42CD-8B25-D8DDBF74CE65}" destId="{EE437875-2EF4-43D4-A62A-CADA68230DC5}" srcOrd="2" destOrd="0" presId="urn:microsoft.com/office/officeart/2005/8/layout/process1"/>
    <dgm:cxn modelId="{39AB15B8-E9B6-4927-97B2-0513C1307FC9}" type="presParOf" srcId="{9C6FC935-2250-42CD-8B25-D8DDBF74CE65}" destId="{72C26977-D9B7-42F0-8252-F4D2C6C9610E}" srcOrd="3" destOrd="0" presId="urn:microsoft.com/office/officeart/2005/8/layout/process1"/>
    <dgm:cxn modelId="{17D0D927-05F8-4C1D-8970-4CB9F7FF57E5}" type="presParOf" srcId="{72C26977-D9B7-42F0-8252-F4D2C6C9610E}" destId="{C8BA4963-452E-4C70-9610-A274118E8F4D}" srcOrd="0" destOrd="0" presId="urn:microsoft.com/office/officeart/2005/8/layout/process1"/>
    <dgm:cxn modelId="{7091C235-3CB6-4247-ABD2-E9BF8DBB1E20}" type="presParOf" srcId="{9C6FC935-2250-42CD-8B25-D8DDBF74CE65}" destId="{6489E01B-D884-4DFC-913A-F001821072E5}" srcOrd="4" destOrd="0" presId="urn:microsoft.com/office/officeart/2005/8/layout/process1"/>
    <dgm:cxn modelId="{398C97C8-23DE-4B48-ACC5-B4488B0EBBF7}" type="presParOf" srcId="{9C6FC935-2250-42CD-8B25-D8DDBF74CE65}" destId="{ACC21928-3B49-44D8-8E06-23556568C6DC}" srcOrd="5" destOrd="0" presId="urn:microsoft.com/office/officeart/2005/8/layout/process1"/>
    <dgm:cxn modelId="{A94283D1-F10A-433F-BF68-B88A99F4050E}" type="presParOf" srcId="{ACC21928-3B49-44D8-8E06-23556568C6DC}" destId="{AA25CE0F-13F2-459B-83A0-3D1B2CD62C71}" srcOrd="0" destOrd="0" presId="urn:microsoft.com/office/officeart/2005/8/layout/process1"/>
    <dgm:cxn modelId="{3048A9F7-1AEA-4701-8BA8-F627C2C354D2}"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C344699-CF8A-F647-84B7-C3668B0D1D91}" type="presOf" srcId="{EA44CAF3-5BE2-4FDE-A4EB-3B78D94F1189}" destId="{72C26977-D9B7-42F0-8252-F4D2C6C9610E}" srcOrd="0" destOrd="0" presId="urn:microsoft.com/office/officeart/2005/8/layout/process1"/>
    <dgm:cxn modelId="{45F6D226-8F4F-B646-9CA4-7BE9D5FAD58C}"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29094F2-750D-A74B-9DDD-1517B46C5036}"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D385235-825E-7B4B-B39F-4FE36CFC67B6}" type="presOf" srcId="{DD1F457C-1FB2-4EF5-BF2C-031795896B59}" destId="{AA25CE0F-13F2-459B-83A0-3D1B2CD62C71}" srcOrd="1" destOrd="0" presId="urn:microsoft.com/office/officeart/2005/8/layout/process1"/>
    <dgm:cxn modelId="{A073F51B-D6F6-0546-BDD9-3ABD0A8C89A0}" type="presOf" srcId="{BB6418B4-67C7-4601-9D0C-837D40912A58}" destId="{EE437875-2EF4-43D4-A62A-CADA68230DC5}" srcOrd="0" destOrd="0" presId="urn:microsoft.com/office/officeart/2005/8/layout/process1"/>
    <dgm:cxn modelId="{4DD3E761-B5D1-D946-B3C0-47DC3B815466}"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BFF5A2A0-2A20-7444-AE83-82E43C813A8B}" type="presOf" srcId="{180034B3-0F76-49E8-AB50-76BEEE6F788C}" destId="{9C6FC935-2250-42CD-8B25-D8DDBF74CE65}" srcOrd="0" destOrd="0" presId="urn:microsoft.com/office/officeart/2005/8/layout/process1"/>
    <dgm:cxn modelId="{A05B29D4-876A-6042-B3EC-D4398DFCF56C}" type="presOf" srcId="{C881561F-265F-4543-BA71-80011123A50A}" destId="{012689BF-D290-4471-8B0D-8A4AF21A51BA}" srcOrd="0" destOrd="0" presId="urn:microsoft.com/office/officeart/2005/8/layout/process1"/>
    <dgm:cxn modelId="{0105522B-7C71-424E-B3D4-F19350AF246C}" type="presOf" srcId="{865B455C-A5D8-4AC6-AF73-ADBD005D3DE2}" destId="{6489E01B-D884-4DFC-913A-F001821072E5}" srcOrd="0" destOrd="0" presId="urn:microsoft.com/office/officeart/2005/8/layout/process1"/>
    <dgm:cxn modelId="{BDB71BF7-84B4-5549-83D3-A04529F13353}" type="presOf" srcId="{DD1F457C-1FB2-4EF5-BF2C-031795896B59}" destId="{ACC21928-3B49-44D8-8E06-23556568C6DC}" srcOrd="0" destOrd="0" presId="urn:microsoft.com/office/officeart/2005/8/layout/process1"/>
    <dgm:cxn modelId="{AC2F3955-96CD-B94E-886B-CCB9A333C718}"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C9CA95FE-103B-814C-8FD1-24AECF06B558}" type="presParOf" srcId="{9C6FC935-2250-42CD-8B25-D8DDBF74CE65}" destId="{012689BF-D290-4471-8B0D-8A4AF21A51BA}" srcOrd="0" destOrd="0" presId="urn:microsoft.com/office/officeart/2005/8/layout/process1"/>
    <dgm:cxn modelId="{F5F3E978-7FF5-BE47-9466-7AE7627544FD}" type="presParOf" srcId="{9C6FC935-2250-42CD-8B25-D8DDBF74CE65}" destId="{6696CB79-A703-4D40-B99F-CFFA1C99DA24}" srcOrd="1" destOrd="0" presId="urn:microsoft.com/office/officeart/2005/8/layout/process1"/>
    <dgm:cxn modelId="{076EA8CE-6901-FC41-91C4-C728E95E493F}" type="presParOf" srcId="{6696CB79-A703-4D40-B99F-CFFA1C99DA24}" destId="{737AC562-2A25-4370-93F9-3375965514D2}" srcOrd="0" destOrd="0" presId="urn:microsoft.com/office/officeart/2005/8/layout/process1"/>
    <dgm:cxn modelId="{F82D0EFA-5C43-044E-AF38-F1C41E674622}" type="presParOf" srcId="{9C6FC935-2250-42CD-8B25-D8DDBF74CE65}" destId="{EE437875-2EF4-43D4-A62A-CADA68230DC5}" srcOrd="2" destOrd="0" presId="urn:microsoft.com/office/officeart/2005/8/layout/process1"/>
    <dgm:cxn modelId="{9C6B38A9-AD1C-D343-814E-F7B9DC17E444}" type="presParOf" srcId="{9C6FC935-2250-42CD-8B25-D8DDBF74CE65}" destId="{72C26977-D9B7-42F0-8252-F4D2C6C9610E}" srcOrd="3" destOrd="0" presId="urn:microsoft.com/office/officeart/2005/8/layout/process1"/>
    <dgm:cxn modelId="{35722B9B-69E8-824A-ADDE-EF60DB4927E0}" type="presParOf" srcId="{72C26977-D9B7-42F0-8252-F4D2C6C9610E}" destId="{C8BA4963-452E-4C70-9610-A274118E8F4D}" srcOrd="0" destOrd="0" presId="urn:microsoft.com/office/officeart/2005/8/layout/process1"/>
    <dgm:cxn modelId="{406AF5BC-935A-4C4C-96EF-627C4B56E585}" type="presParOf" srcId="{9C6FC935-2250-42CD-8B25-D8DDBF74CE65}" destId="{6489E01B-D884-4DFC-913A-F001821072E5}" srcOrd="4" destOrd="0" presId="urn:microsoft.com/office/officeart/2005/8/layout/process1"/>
    <dgm:cxn modelId="{48E08F7F-4F1F-FD46-B497-7783904B5CC6}" type="presParOf" srcId="{9C6FC935-2250-42CD-8B25-D8DDBF74CE65}" destId="{ACC21928-3B49-44D8-8E06-23556568C6DC}" srcOrd="5" destOrd="0" presId="urn:microsoft.com/office/officeart/2005/8/layout/process1"/>
    <dgm:cxn modelId="{52EC7F45-9E6C-4B4E-9873-534A1CA6671E}" type="presParOf" srcId="{ACC21928-3B49-44D8-8E06-23556568C6DC}" destId="{AA25CE0F-13F2-459B-83A0-3D1B2CD62C71}" srcOrd="0" destOrd="0" presId="urn:microsoft.com/office/officeart/2005/8/layout/process1"/>
    <dgm:cxn modelId="{70EA11AA-2C91-D64A-AF9B-6E52A4708DE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1DCB0562-ED14-4A4C-88D9-C9259B7B7844}" type="presOf" srcId="{3A16DDB1-6A9F-4656-B466-49D190536459}" destId="{737AC562-2A25-4370-93F9-3375965514D2}" srcOrd="1" destOrd="0" presId="urn:microsoft.com/office/officeart/2005/8/layout/process1"/>
    <dgm:cxn modelId="{E38AB920-F532-4827-A359-127186720928}" type="presOf" srcId="{EA44CAF3-5BE2-4FDE-A4EB-3B78D94F1189}" destId="{72C26977-D9B7-42F0-8252-F4D2C6C9610E}" srcOrd="0" destOrd="0" presId="urn:microsoft.com/office/officeart/2005/8/layout/process1"/>
    <dgm:cxn modelId="{83AA1B99-5A96-46FD-9DA9-FC2E8F1DF198}"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EC8F14BF-65D4-4968-8C14-25FB2759B44D}" type="presOf" srcId="{865B455C-A5D8-4AC6-AF73-ADBD005D3DE2}" destId="{6489E01B-D884-4DFC-913A-F001821072E5}" srcOrd="0" destOrd="0" presId="urn:microsoft.com/office/officeart/2005/8/layout/process1"/>
    <dgm:cxn modelId="{9515D83E-EEDF-4C89-BC00-6B07890C4B87}" type="presOf" srcId="{3A16DDB1-6A9F-4656-B466-49D190536459}" destId="{6696CB79-A703-4D40-B99F-CFFA1C99DA24}" srcOrd="0" destOrd="0" presId="urn:microsoft.com/office/officeart/2005/8/layout/process1"/>
    <dgm:cxn modelId="{D79D5F18-58BE-4AAC-B7DD-4BFD94E793A1}" type="presOf" srcId="{BB6418B4-67C7-4601-9D0C-837D40912A58}" destId="{EE437875-2EF4-43D4-A62A-CADA68230DC5}" srcOrd="0" destOrd="0" presId="urn:microsoft.com/office/officeart/2005/8/layout/process1"/>
    <dgm:cxn modelId="{3371A38B-8365-462F-92D8-373E04D41A24}" type="presOf" srcId="{DD1F457C-1FB2-4EF5-BF2C-031795896B59}" destId="{AA25CE0F-13F2-459B-83A0-3D1B2CD62C71}" srcOrd="1" destOrd="0" presId="urn:microsoft.com/office/officeart/2005/8/layout/process1"/>
    <dgm:cxn modelId="{F0B912B5-401B-4F4F-B829-FEBB51A33AAE}" type="presOf" srcId="{DD1F457C-1FB2-4EF5-BF2C-031795896B59}" destId="{ACC21928-3B49-44D8-8E06-23556568C6DC}" srcOrd="0" destOrd="0" presId="urn:microsoft.com/office/officeart/2005/8/layout/process1"/>
    <dgm:cxn modelId="{C39CDBEB-3866-4B3A-9CEA-CC3E5469E331}"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0D9D12E-2780-4525-96E2-A56DA814B005}" type="presOf" srcId="{EA44CAF3-5BE2-4FDE-A4EB-3B78D94F1189}" destId="{C8BA4963-452E-4C70-9610-A274118E8F4D}" srcOrd="1" destOrd="0" presId="urn:microsoft.com/office/officeart/2005/8/layout/process1"/>
    <dgm:cxn modelId="{494D59CA-68BF-4B77-9D8F-A6CC9D15C9D6}" type="presOf" srcId="{9A2700D2-366F-4476-AA04-91818D6F912B}" destId="{D2C17FE3-F8FB-4C70-9F79-7D89C715340F}" srcOrd="0" destOrd="0" presId="urn:microsoft.com/office/officeart/2005/8/layout/process1"/>
    <dgm:cxn modelId="{B0B288A8-4297-4A75-9607-DA9BB55F1C36}" type="presParOf" srcId="{9C6FC935-2250-42CD-8B25-D8DDBF74CE65}" destId="{012689BF-D290-4471-8B0D-8A4AF21A51BA}" srcOrd="0" destOrd="0" presId="urn:microsoft.com/office/officeart/2005/8/layout/process1"/>
    <dgm:cxn modelId="{F039225F-163B-430B-851C-15B95BC10691}" type="presParOf" srcId="{9C6FC935-2250-42CD-8B25-D8DDBF74CE65}" destId="{6696CB79-A703-4D40-B99F-CFFA1C99DA24}" srcOrd="1" destOrd="0" presId="urn:microsoft.com/office/officeart/2005/8/layout/process1"/>
    <dgm:cxn modelId="{074EAA76-CA90-4D94-A35C-38C17EB4B209}" type="presParOf" srcId="{6696CB79-A703-4D40-B99F-CFFA1C99DA24}" destId="{737AC562-2A25-4370-93F9-3375965514D2}" srcOrd="0" destOrd="0" presId="urn:microsoft.com/office/officeart/2005/8/layout/process1"/>
    <dgm:cxn modelId="{1B759047-6821-4BC2-8E5E-34C64145D263}" type="presParOf" srcId="{9C6FC935-2250-42CD-8B25-D8DDBF74CE65}" destId="{EE437875-2EF4-43D4-A62A-CADA68230DC5}" srcOrd="2" destOrd="0" presId="urn:microsoft.com/office/officeart/2005/8/layout/process1"/>
    <dgm:cxn modelId="{F038B249-FFF0-47BA-A2DD-E1C8B182C883}" type="presParOf" srcId="{9C6FC935-2250-42CD-8B25-D8DDBF74CE65}" destId="{72C26977-D9B7-42F0-8252-F4D2C6C9610E}" srcOrd="3" destOrd="0" presId="urn:microsoft.com/office/officeart/2005/8/layout/process1"/>
    <dgm:cxn modelId="{1A941510-E840-4253-A768-1A7863C9E7B5}" type="presParOf" srcId="{72C26977-D9B7-42F0-8252-F4D2C6C9610E}" destId="{C8BA4963-452E-4C70-9610-A274118E8F4D}" srcOrd="0" destOrd="0" presId="urn:microsoft.com/office/officeart/2005/8/layout/process1"/>
    <dgm:cxn modelId="{4FA8F9F6-7C6E-4769-8A6C-0B53F826332F}" type="presParOf" srcId="{9C6FC935-2250-42CD-8B25-D8DDBF74CE65}" destId="{6489E01B-D884-4DFC-913A-F001821072E5}" srcOrd="4" destOrd="0" presId="urn:microsoft.com/office/officeart/2005/8/layout/process1"/>
    <dgm:cxn modelId="{BF12071A-A3A3-4E3C-AC6F-E76CE3C6F85A}" type="presParOf" srcId="{9C6FC935-2250-42CD-8B25-D8DDBF74CE65}" destId="{ACC21928-3B49-44D8-8E06-23556568C6DC}" srcOrd="5" destOrd="0" presId="urn:microsoft.com/office/officeart/2005/8/layout/process1"/>
    <dgm:cxn modelId="{066ADA46-5F73-4E3B-81C9-D2BE3A7070BB}" type="presParOf" srcId="{ACC21928-3B49-44D8-8E06-23556568C6DC}" destId="{AA25CE0F-13F2-459B-83A0-3D1B2CD62C71}" srcOrd="0" destOrd="0" presId="urn:microsoft.com/office/officeart/2005/8/layout/process1"/>
    <dgm:cxn modelId="{84CC5C0E-34C9-4433-BC8B-F585729AC46D}"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27DF97A8-F56A-4057-AB2B-C257FA376244}"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854C7774-109A-4BCA-B633-597DF296D6B5}" type="presOf" srcId="{180034B3-0F76-49E8-AB50-76BEEE6F788C}" destId="{9C6FC935-2250-42CD-8B25-D8DDBF74CE65}" srcOrd="0" destOrd="0" presId="urn:microsoft.com/office/officeart/2005/8/layout/process1"/>
    <dgm:cxn modelId="{9716ECF6-F731-45D5-A7CE-07D1AB7C2BB8}" type="presOf" srcId="{BB6418B4-67C7-4601-9D0C-837D40912A58}" destId="{EE437875-2EF4-43D4-A62A-CADA68230DC5}" srcOrd="0" destOrd="0" presId="urn:microsoft.com/office/officeart/2005/8/layout/process1"/>
    <dgm:cxn modelId="{2794B122-70DE-445C-82F2-14FFC25FC04A}"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751304D9-B754-497D-890A-B0E5A26B6EE0}" type="presOf" srcId="{3A16DDB1-6A9F-4656-B466-49D190536459}" destId="{6696CB79-A703-4D40-B99F-CFFA1C99DA24}" srcOrd="0" destOrd="0" presId="urn:microsoft.com/office/officeart/2005/8/layout/process1"/>
    <dgm:cxn modelId="{07A64F15-92FF-4F7E-9917-05DEF2B90DB3}"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E1347B59-BE1B-4830-8457-1C1084583706}"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511F61A6-E491-450A-BAA6-6FA266A568ED}" type="presOf" srcId="{EA44CAF3-5BE2-4FDE-A4EB-3B78D94F1189}" destId="{C8BA4963-452E-4C70-9610-A274118E8F4D}" srcOrd="1" destOrd="0" presId="urn:microsoft.com/office/officeart/2005/8/layout/process1"/>
    <dgm:cxn modelId="{D83909DF-54E6-4DE5-A4F9-12E1C7B8ECE6}" type="presOf" srcId="{865B455C-A5D8-4AC6-AF73-ADBD005D3DE2}" destId="{6489E01B-D884-4DFC-913A-F001821072E5}" srcOrd="0" destOrd="0" presId="urn:microsoft.com/office/officeart/2005/8/layout/process1"/>
    <dgm:cxn modelId="{E9D222E4-9079-479D-8EEE-6F3212B82B5A}" type="presOf" srcId="{3A16DDB1-6A9F-4656-B466-49D190536459}" destId="{737AC562-2A25-4370-93F9-3375965514D2}" srcOrd="1" destOrd="0" presId="urn:microsoft.com/office/officeart/2005/8/layout/process1"/>
    <dgm:cxn modelId="{42C4B69B-BFDC-47C7-9BD1-2D1A42711827}" type="presOf" srcId="{9A2700D2-366F-4476-AA04-91818D6F912B}" destId="{D2C17FE3-F8FB-4C70-9F79-7D89C715340F}" srcOrd="0" destOrd="0" presId="urn:microsoft.com/office/officeart/2005/8/layout/process1"/>
    <dgm:cxn modelId="{36A6C0B4-8BD0-4DDA-8C42-D2C58C7A9A4C}" type="presParOf" srcId="{9C6FC935-2250-42CD-8B25-D8DDBF74CE65}" destId="{012689BF-D290-4471-8B0D-8A4AF21A51BA}" srcOrd="0" destOrd="0" presId="urn:microsoft.com/office/officeart/2005/8/layout/process1"/>
    <dgm:cxn modelId="{FE15A778-474C-4A97-B704-35ECA205E71D}" type="presParOf" srcId="{9C6FC935-2250-42CD-8B25-D8DDBF74CE65}" destId="{6696CB79-A703-4D40-B99F-CFFA1C99DA24}" srcOrd="1" destOrd="0" presId="urn:microsoft.com/office/officeart/2005/8/layout/process1"/>
    <dgm:cxn modelId="{DB1906AF-7249-489A-A3A7-75CB6DCA5FD3}" type="presParOf" srcId="{6696CB79-A703-4D40-B99F-CFFA1C99DA24}" destId="{737AC562-2A25-4370-93F9-3375965514D2}" srcOrd="0" destOrd="0" presId="urn:microsoft.com/office/officeart/2005/8/layout/process1"/>
    <dgm:cxn modelId="{3AB00A17-30BF-4FFA-BEF4-5BA14BA183BD}" type="presParOf" srcId="{9C6FC935-2250-42CD-8B25-D8DDBF74CE65}" destId="{EE437875-2EF4-43D4-A62A-CADA68230DC5}" srcOrd="2" destOrd="0" presId="urn:microsoft.com/office/officeart/2005/8/layout/process1"/>
    <dgm:cxn modelId="{EE776676-35F0-4C92-BA9F-11128956223C}" type="presParOf" srcId="{9C6FC935-2250-42CD-8B25-D8DDBF74CE65}" destId="{72C26977-D9B7-42F0-8252-F4D2C6C9610E}" srcOrd="3" destOrd="0" presId="urn:microsoft.com/office/officeart/2005/8/layout/process1"/>
    <dgm:cxn modelId="{9C5B09DB-31D7-41FE-B581-E9716B3935B7}" type="presParOf" srcId="{72C26977-D9B7-42F0-8252-F4D2C6C9610E}" destId="{C8BA4963-452E-4C70-9610-A274118E8F4D}" srcOrd="0" destOrd="0" presId="urn:microsoft.com/office/officeart/2005/8/layout/process1"/>
    <dgm:cxn modelId="{CBA94469-C876-4368-92C8-38977308D512}" type="presParOf" srcId="{9C6FC935-2250-42CD-8B25-D8DDBF74CE65}" destId="{6489E01B-D884-4DFC-913A-F001821072E5}" srcOrd="4" destOrd="0" presId="urn:microsoft.com/office/officeart/2005/8/layout/process1"/>
    <dgm:cxn modelId="{708682E3-6356-4AC7-92D3-46918DDA157A}" type="presParOf" srcId="{9C6FC935-2250-42CD-8B25-D8DDBF74CE65}" destId="{ACC21928-3B49-44D8-8E06-23556568C6DC}" srcOrd="5" destOrd="0" presId="urn:microsoft.com/office/officeart/2005/8/layout/process1"/>
    <dgm:cxn modelId="{2C53E6D2-5143-4DA5-8C63-7446394BF238}" type="presParOf" srcId="{ACC21928-3B49-44D8-8E06-23556568C6DC}" destId="{AA25CE0F-13F2-459B-83A0-3D1B2CD62C71}" srcOrd="0" destOrd="0" presId="urn:microsoft.com/office/officeart/2005/8/layout/process1"/>
    <dgm:cxn modelId="{8C9A285A-02D3-46F8-AE1D-DD0C2075A3A6}"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691998D3-C20C-4B82-AC59-92B58E8A3F13}"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81DBF15-4F89-4212-B73E-509C8C7065CB}" type="presOf" srcId="{EA44CAF3-5BE2-4FDE-A4EB-3B78D94F1189}" destId="{72C26977-D9B7-42F0-8252-F4D2C6C9610E}" srcOrd="0" destOrd="0" presId="urn:microsoft.com/office/officeart/2005/8/layout/process1"/>
    <dgm:cxn modelId="{00E072DE-89A1-4FA7-8101-5ABDA566FF41}" type="presOf" srcId="{3A16DDB1-6A9F-4656-B466-49D190536459}" destId="{737AC562-2A25-4370-93F9-3375965514D2}" srcOrd="1" destOrd="0" presId="urn:microsoft.com/office/officeart/2005/8/layout/process1"/>
    <dgm:cxn modelId="{E3101977-1625-44A9-A26B-07A35DDA517C}" type="presOf" srcId="{3A16DDB1-6A9F-4656-B466-49D190536459}" destId="{6696CB79-A703-4D40-B99F-CFFA1C99DA24}" srcOrd="0" destOrd="0" presId="urn:microsoft.com/office/officeart/2005/8/layout/process1"/>
    <dgm:cxn modelId="{9E75888D-C328-45EA-86EE-CB948347B289}" type="presOf" srcId="{865B455C-A5D8-4AC6-AF73-ADBD005D3DE2}" destId="{6489E01B-D884-4DFC-913A-F001821072E5}" srcOrd="0" destOrd="0" presId="urn:microsoft.com/office/officeart/2005/8/layout/process1"/>
    <dgm:cxn modelId="{6D7239AA-BBF5-4CB6-AA4E-381475390B7D}" type="presOf" srcId="{180034B3-0F76-49E8-AB50-76BEEE6F788C}" destId="{9C6FC935-2250-42CD-8B25-D8DDBF74CE65}" srcOrd="0" destOrd="0" presId="urn:microsoft.com/office/officeart/2005/8/layout/process1"/>
    <dgm:cxn modelId="{476B20FD-0E9B-4839-AFA5-FFFB6F3492F5}" type="presOf" srcId="{EA44CAF3-5BE2-4FDE-A4EB-3B78D94F1189}" destId="{C8BA4963-452E-4C70-9610-A274118E8F4D}" srcOrd="1" destOrd="0" presId="urn:microsoft.com/office/officeart/2005/8/layout/process1"/>
    <dgm:cxn modelId="{81BE08A6-D5CF-4A1B-BB3B-0492629261CD}" type="presOf" srcId="{BB6418B4-67C7-4601-9D0C-837D40912A58}" destId="{EE437875-2EF4-43D4-A62A-CADA68230DC5}" srcOrd="0" destOrd="0" presId="urn:microsoft.com/office/officeart/2005/8/layout/process1"/>
    <dgm:cxn modelId="{4F502735-0FFD-4EBF-99D7-27E2D2D6D273}"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C6604D8-3532-4C7E-92C5-B27825E2BEC9}" type="presOf" srcId="{DD1F457C-1FB2-4EF5-BF2C-031795896B59}" destId="{AA25CE0F-13F2-459B-83A0-3D1B2CD62C71}" srcOrd="1" destOrd="0" presId="urn:microsoft.com/office/officeart/2005/8/layout/process1"/>
    <dgm:cxn modelId="{D4FEE14A-DB5B-454D-862B-592B46B51EF3}" type="presOf" srcId="{9A2700D2-366F-4476-AA04-91818D6F912B}" destId="{D2C17FE3-F8FB-4C70-9F79-7D89C715340F}" srcOrd="0" destOrd="0" presId="urn:microsoft.com/office/officeart/2005/8/layout/process1"/>
    <dgm:cxn modelId="{464A6EB4-0BAA-44FC-AFB4-2650C5B1B578}" type="presParOf" srcId="{9C6FC935-2250-42CD-8B25-D8DDBF74CE65}" destId="{012689BF-D290-4471-8B0D-8A4AF21A51BA}" srcOrd="0" destOrd="0" presId="urn:microsoft.com/office/officeart/2005/8/layout/process1"/>
    <dgm:cxn modelId="{F4E6EBD2-07E8-49A0-B8F3-1A2E36CB618D}" type="presParOf" srcId="{9C6FC935-2250-42CD-8B25-D8DDBF74CE65}" destId="{6696CB79-A703-4D40-B99F-CFFA1C99DA24}" srcOrd="1" destOrd="0" presId="urn:microsoft.com/office/officeart/2005/8/layout/process1"/>
    <dgm:cxn modelId="{684E5D76-F357-4E91-ADFE-8BEC41B42061}" type="presParOf" srcId="{6696CB79-A703-4D40-B99F-CFFA1C99DA24}" destId="{737AC562-2A25-4370-93F9-3375965514D2}" srcOrd="0" destOrd="0" presId="urn:microsoft.com/office/officeart/2005/8/layout/process1"/>
    <dgm:cxn modelId="{52D9116E-6017-4957-9188-B50E505DCEB5}" type="presParOf" srcId="{9C6FC935-2250-42CD-8B25-D8DDBF74CE65}" destId="{EE437875-2EF4-43D4-A62A-CADA68230DC5}" srcOrd="2" destOrd="0" presId="urn:microsoft.com/office/officeart/2005/8/layout/process1"/>
    <dgm:cxn modelId="{42A6D276-0C45-4045-B598-7C27B7CAFE8E}" type="presParOf" srcId="{9C6FC935-2250-42CD-8B25-D8DDBF74CE65}" destId="{72C26977-D9B7-42F0-8252-F4D2C6C9610E}" srcOrd="3" destOrd="0" presId="urn:microsoft.com/office/officeart/2005/8/layout/process1"/>
    <dgm:cxn modelId="{F87E6BD2-8486-4A05-911A-2EE020E395CB}" type="presParOf" srcId="{72C26977-D9B7-42F0-8252-F4D2C6C9610E}" destId="{C8BA4963-452E-4C70-9610-A274118E8F4D}" srcOrd="0" destOrd="0" presId="urn:microsoft.com/office/officeart/2005/8/layout/process1"/>
    <dgm:cxn modelId="{B6B059C8-145A-4892-9AAD-F5A07A809541}" type="presParOf" srcId="{9C6FC935-2250-42CD-8B25-D8DDBF74CE65}" destId="{6489E01B-D884-4DFC-913A-F001821072E5}" srcOrd="4" destOrd="0" presId="urn:microsoft.com/office/officeart/2005/8/layout/process1"/>
    <dgm:cxn modelId="{BE0F73A0-9C07-4A2F-A6C1-9DCE183864CF}" type="presParOf" srcId="{9C6FC935-2250-42CD-8B25-D8DDBF74CE65}" destId="{ACC21928-3B49-44D8-8E06-23556568C6DC}" srcOrd="5" destOrd="0" presId="urn:microsoft.com/office/officeart/2005/8/layout/process1"/>
    <dgm:cxn modelId="{25F162E9-E3E9-4739-8A0B-575EBF37FE94}" type="presParOf" srcId="{ACC21928-3B49-44D8-8E06-23556568C6DC}" destId="{AA25CE0F-13F2-459B-83A0-3D1B2CD62C71}" srcOrd="0" destOrd="0" presId="urn:microsoft.com/office/officeart/2005/8/layout/process1"/>
    <dgm:cxn modelId="{CD03041F-CB01-4E5C-BB0C-EA980C184AA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9"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ECC9E3D-9D31-1C44-80D3-8CA5BC6A56AF}" type="presOf" srcId="{865B455C-A5D8-4AC6-AF73-ADBD005D3DE2}" destId="{6489E01B-D884-4DFC-913A-F001821072E5}" srcOrd="0" destOrd="0" presId="urn:microsoft.com/office/officeart/2005/8/layout/process1"/>
    <dgm:cxn modelId="{C224134E-EB75-6C48-8253-C6AC1889FB44}"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95724A6-E724-5640-A204-9551753D4EA9}" type="presOf" srcId="{3A16DDB1-6A9F-4656-B466-49D190536459}" destId="{737AC562-2A25-4370-93F9-3375965514D2}" srcOrd="1" destOrd="0" presId="urn:microsoft.com/office/officeart/2005/8/layout/process1"/>
    <dgm:cxn modelId="{635C0DCD-A800-E04C-99F7-894C1AB84FFE}" type="presOf" srcId="{EA44CAF3-5BE2-4FDE-A4EB-3B78D94F1189}" destId="{C8BA4963-452E-4C70-9610-A274118E8F4D}" srcOrd="1" destOrd="0" presId="urn:microsoft.com/office/officeart/2005/8/layout/process1"/>
    <dgm:cxn modelId="{A2737D7B-375A-8F4A-9E65-B6869222B779}"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9B05304B-E6DE-7B47-A1B8-8F25C586FA1D}" type="presOf" srcId="{DD1F457C-1FB2-4EF5-BF2C-031795896B59}" destId="{AA25CE0F-13F2-459B-83A0-3D1B2CD62C71}" srcOrd="1" destOrd="0" presId="urn:microsoft.com/office/officeart/2005/8/layout/process1"/>
    <dgm:cxn modelId="{99745A1B-D8D9-8940-8872-F40F77E78219}" type="presOf" srcId="{180034B3-0F76-49E8-AB50-76BEEE6F788C}" destId="{9C6FC935-2250-42CD-8B25-D8DDBF74CE6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1520117C-EC30-3F45-A684-9C92DB97D8E4}" type="presOf" srcId="{3A16DDB1-6A9F-4656-B466-49D190536459}" destId="{6696CB79-A703-4D40-B99F-CFFA1C99DA24}" srcOrd="0" destOrd="0" presId="urn:microsoft.com/office/officeart/2005/8/layout/process1"/>
    <dgm:cxn modelId="{C3B9E722-68C5-5144-9BD3-1D2FE5CD5EBE}"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E188437-6ED9-EF46-9DFC-0CF946512822}" type="presOf" srcId="{DD1F457C-1FB2-4EF5-BF2C-031795896B59}" destId="{ACC21928-3B49-44D8-8E06-23556568C6DC}" srcOrd="0" destOrd="0" presId="urn:microsoft.com/office/officeart/2005/8/layout/process1"/>
    <dgm:cxn modelId="{75E212EA-B7BE-814B-A0BB-69FAB380DB34}" type="presOf" srcId="{9A2700D2-366F-4476-AA04-91818D6F912B}" destId="{D2C17FE3-F8FB-4C70-9F79-7D89C715340F}" srcOrd="0" destOrd="0" presId="urn:microsoft.com/office/officeart/2005/8/layout/process1"/>
    <dgm:cxn modelId="{DB3B9CC9-46A0-BA49-A4C3-2B45CC16BC1F}" type="presParOf" srcId="{9C6FC935-2250-42CD-8B25-D8DDBF74CE65}" destId="{012689BF-D290-4471-8B0D-8A4AF21A51BA}" srcOrd="0" destOrd="0" presId="urn:microsoft.com/office/officeart/2005/8/layout/process1"/>
    <dgm:cxn modelId="{A48B56F5-1102-8848-9E36-018E88BAE85B}" type="presParOf" srcId="{9C6FC935-2250-42CD-8B25-D8DDBF74CE65}" destId="{6696CB79-A703-4D40-B99F-CFFA1C99DA24}" srcOrd="1" destOrd="0" presId="urn:microsoft.com/office/officeart/2005/8/layout/process1"/>
    <dgm:cxn modelId="{9CF40B44-FD2E-4143-B994-EFF337379BD9}" type="presParOf" srcId="{6696CB79-A703-4D40-B99F-CFFA1C99DA24}" destId="{737AC562-2A25-4370-93F9-3375965514D2}" srcOrd="0" destOrd="0" presId="urn:microsoft.com/office/officeart/2005/8/layout/process1"/>
    <dgm:cxn modelId="{5B2E4264-E5BC-8547-AC62-C36242295757}" type="presParOf" srcId="{9C6FC935-2250-42CD-8B25-D8DDBF74CE65}" destId="{EE437875-2EF4-43D4-A62A-CADA68230DC5}" srcOrd="2" destOrd="0" presId="urn:microsoft.com/office/officeart/2005/8/layout/process1"/>
    <dgm:cxn modelId="{670B0A5A-F02B-9641-B1F0-E84389BD486B}" type="presParOf" srcId="{9C6FC935-2250-42CD-8B25-D8DDBF74CE65}" destId="{72C26977-D9B7-42F0-8252-F4D2C6C9610E}" srcOrd="3" destOrd="0" presId="urn:microsoft.com/office/officeart/2005/8/layout/process1"/>
    <dgm:cxn modelId="{235181C4-A1BA-AE4A-ACD7-78D8300D7E5D}" type="presParOf" srcId="{72C26977-D9B7-42F0-8252-F4D2C6C9610E}" destId="{C8BA4963-452E-4C70-9610-A274118E8F4D}" srcOrd="0" destOrd="0" presId="urn:microsoft.com/office/officeart/2005/8/layout/process1"/>
    <dgm:cxn modelId="{85D72536-4FCB-1F47-AD70-B6044BFC17DF}" type="presParOf" srcId="{9C6FC935-2250-42CD-8B25-D8DDBF74CE65}" destId="{6489E01B-D884-4DFC-913A-F001821072E5}" srcOrd="4" destOrd="0" presId="urn:microsoft.com/office/officeart/2005/8/layout/process1"/>
    <dgm:cxn modelId="{4B7853E1-707B-4042-8336-49BB73EA79D7}" type="presParOf" srcId="{9C6FC935-2250-42CD-8B25-D8DDBF74CE65}" destId="{ACC21928-3B49-44D8-8E06-23556568C6DC}" srcOrd="5" destOrd="0" presId="urn:microsoft.com/office/officeart/2005/8/layout/process1"/>
    <dgm:cxn modelId="{6C561E59-BC11-8343-8267-2A9FD2B2CF7B}" type="presParOf" srcId="{ACC21928-3B49-44D8-8E06-23556568C6DC}" destId="{AA25CE0F-13F2-459B-83A0-3D1B2CD62C71}" srcOrd="0" destOrd="0" presId="urn:microsoft.com/office/officeart/2005/8/layout/process1"/>
    <dgm:cxn modelId="{573BA21A-ED3C-3143-AFFE-76FD831CAEE7}"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0AE505E-3824-CE45-9396-478C0C91CE45}" type="presOf" srcId="{BB6418B4-67C7-4601-9D0C-837D40912A58}" destId="{EE437875-2EF4-43D4-A62A-CADA68230DC5}" srcOrd="0" destOrd="0" presId="urn:microsoft.com/office/officeart/2005/8/layout/process1"/>
    <dgm:cxn modelId="{2F93A196-07ED-014C-8ACE-8873128F73E4}" type="presOf" srcId="{3A16DDB1-6A9F-4656-B466-49D190536459}" destId="{737AC562-2A25-4370-93F9-3375965514D2}" srcOrd="1" destOrd="0" presId="urn:microsoft.com/office/officeart/2005/8/layout/process1"/>
    <dgm:cxn modelId="{53564EA2-F779-2E4F-9A7E-5906247DE6BA}"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DFD2480-B9AC-B64A-B4A8-3EFBF7780B0C}" type="presOf" srcId="{EA44CAF3-5BE2-4FDE-A4EB-3B78D94F1189}" destId="{72C26977-D9B7-42F0-8252-F4D2C6C9610E}" srcOrd="0" destOrd="0" presId="urn:microsoft.com/office/officeart/2005/8/layout/process1"/>
    <dgm:cxn modelId="{9B229161-84C9-F847-8E16-E407BE744A5C}" type="presOf" srcId="{EA44CAF3-5BE2-4FDE-A4EB-3B78D94F1189}" destId="{C8BA4963-452E-4C70-9610-A274118E8F4D}" srcOrd="1" destOrd="0" presId="urn:microsoft.com/office/officeart/2005/8/layout/process1"/>
    <dgm:cxn modelId="{FB84E1CE-732A-DD4D-B54F-1917B5A178BC}"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A64BCD3F-3396-3C41-B0F7-04923EA9B99E}" type="presOf" srcId="{180034B3-0F76-49E8-AB50-76BEEE6F788C}" destId="{9C6FC935-2250-42CD-8B25-D8DDBF74CE6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38F7AB02-7AA4-C941-9549-8EF329A7C83D}"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28E0568B-8BD6-1B40-8393-51B7C5967C21}" type="presOf" srcId="{865B455C-A5D8-4AC6-AF73-ADBD005D3DE2}" destId="{6489E01B-D884-4DFC-913A-F001821072E5}" srcOrd="0" destOrd="0" presId="urn:microsoft.com/office/officeart/2005/8/layout/process1"/>
    <dgm:cxn modelId="{CFA17457-356B-024D-80FB-40CB5EEE5CE7}" type="presOf" srcId="{DD1F457C-1FB2-4EF5-BF2C-031795896B59}" destId="{AA25CE0F-13F2-459B-83A0-3D1B2CD62C71}" srcOrd="1" destOrd="0" presId="urn:microsoft.com/office/officeart/2005/8/layout/process1"/>
    <dgm:cxn modelId="{44A0228B-4A89-2A41-B7C9-0B060304575A}" type="presOf" srcId="{9A2700D2-366F-4476-AA04-91818D6F912B}" destId="{D2C17FE3-F8FB-4C70-9F79-7D89C715340F}" srcOrd="0" destOrd="0" presId="urn:microsoft.com/office/officeart/2005/8/layout/process1"/>
    <dgm:cxn modelId="{5FD3AE0B-E710-544A-B1FD-B44221F67058}" type="presParOf" srcId="{9C6FC935-2250-42CD-8B25-D8DDBF74CE65}" destId="{012689BF-D290-4471-8B0D-8A4AF21A51BA}" srcOrd="0" destOrd="0" presId="urn:microsoft.com/office/officeart/2005/8/layout/process1"/>
    <dgm:cxn modelId="{5272821B-A9E7-ED4B-92F4-F1D66AA4D496}" type="presParOf" srcId="{9C6FC935-2250-42CD-8B25-D8DDBF74CE65}" destId="{6696CB79-A703-4D40-B99F-CFFA1C99DA24}" srcOrd="1" destOrd="0" presId="urn:microsoft.com/office/officeart/2005/8/layout/process1"/>
    <dgm:cxn modelId="{6FB98DBC-6E1D-F94B-AC77-68BBED12191D}" type="presParOf" srcId="{6696CB79-A703-4D40-B99F-CFFA1C99DA24}" destId="{737AC562-2A25-4370-93F9-3375965514D2}" srcOrd="0" destOrd="0" presId="urn:microsoft.com/office/officeart/2005/8/layout/process1"/>
    <dgm:cxn modelId="{1D915574-974C-0942-B08F-5B5C0631FDA6}" type="presParOf" srcId="{9C6FC935-2250-42CD-8B25-D8DDBF74CE65}" destId="{EE437875-2EF4-43D4-A62A-CADA68230DC5}" srcOrd="2" destOrd="0" presId="urn:microsoft.com/office/officeart/2005/8/layout/process1"/>
    <dgm:cxn modelId="{608CFB21-F8D6-4F41-BD54-071D579287AC}" type="presParOf" srcId="{9C6FC935-2250-42CD-8B25-D8DDBF74CE65}" destId="{72C26977-D9B7-42F0-8252-F4D2C6C9610E}" srcOrd="3" destOrd="0" presId="urn:microsoft.com/office/officeart/2005/8/layout/process1"/>
    <dgm:cxn modelId="{F346928B-76E3-1A47-953E-F6E3AA963429}" type="presParOf" srcId="{72C26977-D9B7-42F0-8252-F4D2C6C9610E}" destId="{C8BA4963-452E-4C70-9610-A274118E8F4D}" srcOrd="0" destOrd="0" presId="urn:microsoft.com/office/officeart/2005/8/layout/process1"/>
    <dgm:cxn modelId="{3C29BA8E-169C-1846-B16E-7E980C4AF690}" type="presParOf" srcId="{9C6FC935-2250-42CD-8B25-D8DDBF74CE65}" destId="{6489E01B-D884-4DFC-913A-F001821072E5}" srcOrd="4" destOrd="0" presId="urn:microsoft.com/office/officeart/2005/8/layout/process1"/>
    <dgm:cxn modelId="{798BAADA-4474-E048-BECA-62A2FED094B7}" type="presParOf" srcId="{9C6FC935-2250-42CD-8B25-D8DDBF74CE65}" destId="{ACC21928-3B49-44D8-8E06-23556568C6DC}" srcOrd="5" destOrd="0" presId="urn:microsoft.com/office/officeart/2005/8/layout/process1"/>
    <dgm:cxn modelId="{3EAF4017-3E31-A847-87BE-034AFAC54125}" type="presParOf" srcId="{ACC21928-3B49-44D8-8E06-23556568C6DC}" destId="{AA25CE0F-13F2-459B-83A0-3D1B2CD62C71}" srcOrd="0" destOrd="0" presId="urn:microsoft.com/office/officeart/2005/8/layout/process1"/>
    <dgm:cxn modelId="{BF6315B3-F7C9-E540-AB39-67E390AC660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D556541-B369-D746-AE6B-6A7C2A8C9F67}" type="presOf" srcId="{3A16DDB1-6A9F-4656-B466-49D190536459}" destId="{6696CB79-A703-4D40-B99F-CFFA1C99DA24}" srcOrd="0" destOrd="0" presId="urn:microsoft.com/office/officeart/2005/8/layout/process1"/>
    <dgm:cxn modelId="{E3F7FBBC-D2E4-A940-93E1-56A4D387C1FE}" type="presOf" srcId="{C881561F-265F-4543-BA71-80011123A50A}" destId="{012689BF-D290-4471-8B0D-8A4AF21A51BA}" srcOrd="0" destOrd="0" presId="urn:microsoft.com/office/officeart/2005/8/layout/process1"/>
    <dgm:cxn modelId="{62C5F0C9-B1DB-9346-BCF7-7D73502876AC}" type="presOf" srcId="{BB6418B4-67C7-4601-9D0C-837D40912A58}" destId="{EE437875-2EF4-43D4-A62A-CADA68230DC5}" srcOrd="0" destOrd="0" presId="urn:microsoft.com/office/officeart/2005/8/layout/process1"/>
    <dgm:cxn modelId="{352E3729-5012-3744-B3F0-897986AFBE62}" type="presOf" srcId="{180034B3-0F76-49E8-AB50-76BEEE6F788C}" destId="{9C6FC935-2250-42CD-8B25-D8DDBF74CE65}" srcOrd="0" destOrd="0" presId="urn:microsoft.com/office/officeart/2005/8/layout/process1"/>
    <dgm:cxn modelId="{182BCF33-44AD-0A45-BC84-EB276EECEB83}" type="presOf" srcId="{DD1F457C-1FB2-4EF5-BF2C-031795896B59}" destId="{ACC21928-3B49-44D8-8E06-23556568C6DC}" srcOrd="0" destOrd="0" presId="urn:microsoft.com/office/officeart/2005/8/layout/process1"/>
    <dgm:cxn modelId="{4E87E430-C2C1-4F4A-B354-D7D5682244DF}" type="presOf" srcId="{DD1F457C-1FB2-4EF5-BF2C-031795896B59}" destId="{AA25CE0F-13F2-459B-83A0-3D1B2CD62C71}" srcOrd="1" destOrd="0" presId="urn:microsoft.com/office/officeart/2005/8/layout/process1"/>
    <dgm:cxn modelId="{6C489473-2532-DE4D-A8F1-8C9FD975413D}" type="presOf" srcId="{9A2700D2-366F-4476-AA04-91818D6F912B}" destId="{D2C17FE3-F8FB-4C70-9F79-7D89C715340F}" srcOrd="0" destOrd="0" presId="urn:microsoft.com/office/officeart/2005/8/layout/process1"/>
    <dgm:cxn modelId="{60208739-3912-D348-B8C4-F7BF111179C0}"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18CEFAE-72AF-CA4B-9257-ED36FC406AB1}" type="presOf" srcId="{EA44CAF3-5BE2-4FDE-A4EB-3B78D94F1189}" destId="{72C26977-D9B7-42F0-8252-F4D2C6C9610E}" srcOrd="0" destOrd="0" presId="urn:microsoft.com/office/officeart/2005/8/layout/process1"/>
    <dgm:cxn modelId="{9AA45DDB-1224-1D4F-AD20-39B0AD8E56AE}"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AAD081E7-8BAD-5D47-AD3A-9E0BBFF35A43}"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A974A04-4AC8-624D-872D-153B160FA3EA}" type="presParOf" srcId="{9C6FC935-2250-42CD-8B25-D8DDBF74CE65}" destId="{012689BF-D290-4471-8B0D-8A4AF21A51BA}" srcOrd="0" destOrd="0" presId="urn:microsoft.com/office/officeart/2005/8/layout/process1"/>
    <dgm:cxn modelId="{B7E49898-9512-7E4D-B1D9-B7D1945BD254}" type="presParOf" srcId="{9C6FC935-2250-42CD-8B25-D8DDBF74CE65}" destId="{6696CB79-A703-4D40-B99F-CFFA1C99DA24}" srcOrd="1" destOrd="0" presId="urn:microsoft.com/office/officeart/2005/8/layout/process1"/>
    <dgm:cxn modelId="{8DD2F2B8-D1D2-8740-9ECA-1F2E2B696072}" type="presParOf" srcId="{6696CB79-A703-4D40-B99F-CFFA1C99DA24}" destId="{737AC562-2A25-4370-93F9-3375965514D2}" srcOrd="0" destOrd="0" presId="urn:microsoft.com/office/officeart/2005/8/layout/process1"/>
    <dgm:cxn modelId="{59E13D4C-916A-F14C-AD0F-13D5434CC60D}" type="presParOf" srcId="{9C6FC935-2250-42CD-8B25-D8DDBF74CE65}" destId="{EE437875-2EF4-43D4-A62A-CADA68230DC5}" srcOrd="2" destOrd="0" presId="urn:microsoft.com/office/officeart/2005/8/layout/process1"/>
    <dgm:cxn modelId="{E86DED00-B569-B947-A58D-A99DC3864193}" type="presParOf" srcId="{9C6FC935-2250-42CD-8B25-D8DDBF74CE65}" destId="{72C26977-D9B7-42F0-8252-F4D2C6C9610E}" srcOrd="3" destOrd="0" presId="urn:microsoft.com/office/officeart/2005/8/layout/process1"/>
    <dgm:cxn modelId="{1C1A29ED-05E5-674D-A24C-57B53D501ADF}" type="presParOf" srcId="{72C26977-D9B7-42F0-8252-F4D2C6C9610E}" destId="{C8BA4963-452E-4C70-9610-A274118E8F4D}" srcOrd="0" destOrd="0" presId="urn:microsoft.com/office/officeart/2005/8/layout/process1"/>
    <dgm:cxn modelId="{F0F6DF41-C0D9-714F-B608-A37E99CACAEA}" type="presParOf" srcId="{9C6FC935-2250-42CD-8B25-D8DDBF74CE65}" destId="{6489E01B-D884-4DFC-913A-F001821072E5}" srcOrd="4" destOrd="0" presId="urn:microsoft.com/office/officeart/2005/8/layout/process1"/>
    <dgm:cxn modelId="{E64B1232-3EBA-B94D-81A9-60DA49A04A43}" type="presParOf" srcId="{9C6FC935-2250-42CD-8B25-D8DDBF74CE65}" destId="{ACC21928-3B49-44D8-8E06-23556568C6DC}" srcOrd="5" destOrd="0" presId="urn:microsoft.com/office/officeart/2005/8/layout/process1"/>
    <dgm:cxn modelId="{555C85EF-829F-DD4F-B5BA-7389D343B73B}" type="presParOf" srcId="{ACC21928-3B49-44D8-8E06-23556568C6DC}" destId="{AA25CE0F-13F2-459B-83A0-3D1B2CD62C71}" srcOrd="0" destOrd="0" presId="urn:microsoft.com/office/officeart/2005/8/layout/process1"/>
    <dgm:cxn modelId="{82FDB412-2719-BD4C-BD35-6F36BB44E367}"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60AF791-2738-9041-A7F0-8E877F3614C1}" type="presOf" srcId="{865B455C-A5D8-4AC6-AF73-ADBD005D3DE2}" destId="{6489E01B-D884-4DFC-913A-F001821072E5}" srcOrd="0" destOrd="0" presId="urn:microsoft.com/office/officeart/2005/8/layout/process1"/>
    <dgm:cxn modelId="{855FCCBC-5B78-6841-B6B1-F42A0DE017C0}" type="presOf" srcId="{DD1F457C-1FB2-4EF5-BF2C-031795896B59}" destId="{AA25CE0F-13F2-459B-83A0-3D1B2CD62C71}" srcOrd="1" destOrd="0" presId="urn:microsoft.com/office/officeart/2005/8/layout/process1"/>
    <dgm:cxn modelId="{DEC33649-0649-EC42-B7B0-414F28F7FE9F}"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7196CE94-F3B1-B549-8ACA-BDA9F9B6A1AB}"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5A13487B-5B57-8F49-9725-E5C24523E3E4}"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715E33C-5110-E744-BBDF-20A91BCE51B3}" type="presOf" srcId="{BB6418B4-67C7-4601-9D0C-837D40912A58}" destId="{EE437875-2EF4-43D4-A62A-CADA68230DC5}" srcOrd="0" destOrd="0" presId="urn:microsoft.com/office/officeart/2005/8/layout/process1"/>
    <dgm:cxn modelId="{5BAF944C-72AF-944D-ACC2-C2EA8871ABA6}" type="presOf" srcId="{3A16DDB1-6A9F-4656-B466-49D190536459}" destId="{737AC562-2A25-4370-93F9-3375965514D2}" srcOrd="1" destOrd="0" presId="urn:microsoft.com/office/officeart/2005/8/layout/process1"/>
    <dgm:cxn modelId="{F1720B44-4407-5543-85E7-6FEFEB45AEEC}" type="presOf" srcId="{DD1F457C-1FB2-4EF5-BF2C-031795896B59}" destId="{ACC21928-3B49-44D8-8E06-23556568C6DC}" srcOrd="0" destOrd="0" presId="urn:microsoft.com/office/officeart/2005/8/layout/process1"/>
    <dgm:cxn modelId="{D52C3DDF-E0D8-604C-B7AC-DF742A38D26C}" type="presOf" srcId="{EA44CAF3-5BE2-4FDE-A4EB-3B78D94F1189}" destId="{72C26977-D9B7-42F0-8252-F4D2C6C9610E}" srcOrd="0" destOrd="0" presId="urn:microsoft.com/office/officeart/2005/8/layout/process1"/>
    <dgm:cxn modelId="{3041E632-4EEC-544A-9E17-4314E003BF10}" type="presOf" srcId="{C881561F-265F-4543-BA71-80011123A50A}" destId="{012689BF-D290-4471-8B0D-8A4AF21A51BA}" srcOrd="0" destOrd="0" presId="urn:microsoft.com/office/officeart/2005/8/layout/process1"/>
    <dgm:cxn modelId="{366D59ED-12B3-B44F-96A0-7B17839C94A4}" type="presOf" srcId="{EA44CAF3-5BE2-4FDE-A4EB-3B78D94F1189}" destId="{C8BA4963-452E-4C70-9610-A274118E8F4D}" srcOrd="1" destOrd="0" presId="urn:microsoft.com/office/officeart/2005/8/layout/process1"/>
    <dgm:cxn modelId="{6A0F51DC-D0AF-FE4A-8897-5B97AB2F6A59}" type="presParOf" srcId="{9C6FC935-2250-42CD-8B25-D8DDBF74CE65}" destId="{012689BF-D290-4471-8B0D-8A4AF21A51BA}" srcOrd="0" destOrd="0" presId="urn:microsoft.com/office/officeart/2005/8/layout/process1"/>
    <dgm:cxn modelId="{4EDF3DF6-B79B-834A-8563-6B113AD467E6}" type="presParOf" srcId="{9C6FC935-2250-42CD-8B25-D8DDBF74CE65}" destId="{6696CB79-A703-4D40-B99F-CFFA1C99DA24}" srcOrd="1" destOrd="0" presId="urn:microsoft.com/office/officeart/2005/8/layout/process1"/>
    <dgm:cxn modelId="{E86BC51F-7D5F-6046-AFB3-72DFC9BD7601}" type="presParOf" srcId="{6696CB79-A703-4D40-B99F-CFFA1C99DA24}" destId="{737AC562-2A25-4370-93F9-3375965514D2}" srcOrd="0" destOrd="0" presId="urn:microsoft.com/office/officeart/2005/8/layout/process1"/>
    <dgm:cxn modelId="{1584FF37-2BE9-644B-B432-84EE74972343}" type="presParOf" srcId="{9C6FC935-2250-42CD-8B25-D8DDBF74CE65}" destId="{EE437875-2EF4-43D4-A62A-CADA68230DC5}" srcOrd="2" destOrd="0" presId="urn:microsoft.com/office/officeart/2005/8/layout/process1"/>
    <dgm:cxn modelId="{84FB3A18-94EA-1F4E-883A-809A72F595B9}" type="presParOf" srcId="{9C6FC935-2250-42CD-8B25-D8DDBF74CE65}" destId="{72C26977-D9B7-42F0-8252-F4D2C6C9610E}" srcOrd="3" destOrd="0" presId="urn:microsoft.com/office/officeart/2005/8/layout/process1"/>
    <dgm:cxn modelId="{D9179D57-FE4C-504F-9E79-8B140544DCDA}" type="presParOf" srcId="{72C26977-D9B7-42F0-8252-F4D2C6C9610E}" destId="{C8BA4963-452E-4C70-9610-A274118E8F4D}" srcOrd="0" destOrd="0" presId="urn:microsoft.com/office/officeart/2005/8/layout/process1"/>
    <dgm:cxn modelId="{12568997-32D7-6B42-918F-39E198E32B90}" type="presParOf" srcId="{9C6FC935-2250-42CD-8B25-D8DDBF74CE65}" destId="{6489E01B-D884-4DFC-913A-F001821072E5}" srcOrd="4" destOrd="0" presId="urn:microsoft.com/office/officeart/2005/8/layout/process1"/>
    <dgm:cxn modelId="{EB1BF691-9DC3-1342-BA86-81999034482F}" type="presParOf" srcId="{9C6FC935-2250-42CD-8B25-D8DDBF74CE65}" destId="{ACC21928-3B49-44D8-8E06-23556568C6DC}" srcOrd="5" destOrd="0" presId="urn:microsoft.com/office/officeart/2005/8/layout/process1"/>
    <dgm:cxn modelId="{B2301DE7-194C-6E4C-8A78-DB3B2CBA9F49}" type="presParOf" srcId="{ACC21928-3B49-44D8-8E06-23556568C6DC}" destId="{AA25CE0F-13F2-459B-83A0-3D1B2CD62C71}" srcOrd="0" destOrd="0" presId="urn:microsoft.com/office/officeart/2005/8/layout/process1"/>
    <dgm:cxn modelId="{85DD3F86-60C4-1444-957C-613F85E7CA9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D87B5FCE-3646-664F-8EE8-99F6D2901539}" type="presOf" srcId="{DD1F457C-1FB2-4EF5-BF2C-031795896B59}" destId="{ACC21928-3B49-44D8-8E06-23556568C6DC}" srcOrd="0" destOrd="0" presId="urn:microsoft.com/office/officeart/2005/8/layout/process1"/>
    <dgm:cxn modelId="{4117FBFE-C19A-D847-AEE6-1F1F927F22B6}" type="presOf" srcId="{C881561F-265F-4543-BA71-80011123A50A}" destId="{012689BF-D290-4471-8B0D-8A4AF21A51BA}" srcOrd="0" destOrd="0" presId="urn:microsoft.com/office/officeart/2005/8/layout/process1"/>
    <dgm:cxn modelId="{1EFB7E37-0EBD-A343-8098-60B323E83EB8}" type="presOf" srcId="{EA44CAF3-5BE2-4FDE-A4EB-3B78D94F1189}" destId="{72C26977-D9B7-42F0-8252-F4D2C6C9610E}" srcOrd="0" destOrd="0" presId="urn:microsoft.com/office/officeart/2005/8/layout/process1"/>
    <dgm:cxn modelId="{8C69FD6F-F59E-8F4F-86B3-91317CB91047}" type="presOf" srcId="{3A16DDB1-6A9F-4656-B466-49D190536459}" destId="{6696CB79-A703-4D40-B99F-CFFA1C99DA24}" srcOrd="0" destOrd="0" presId="urn:microsoft.com/office/officeart/2005/8/layout/process1"/>
    <dgm:cxn modelId="{D553E70F-74CB-DD4C-9A0E-91FBA3C2507F}"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DE80F27-0573-EA48-803E-5DDDF6A595ED}" type="presOf" srcId="{865B455C-A5D8-4AC6-AF73-ADBD005D3DE2}" destId="{6489E01B-D884-4DFC-913A-F001821072E5}" srcOrd="0" destOrd="0" presId="urn:microsoft.com/office/officeart/2005/8/layout/process1"/>
    <dgm:cxn modelId="{FBB51929-AC9C-1245-821F-22F1380888EE}" type="presOf" srcId="{BB6418B4-67C7-4601-9D0C-837D40912A58}" destId="{EE437875-2EF4-43D4-A62A-CADA68230DC5}" srcOrd="0" destOrd="0" presId="urn:microsoft.com/office/officeart/2005/8/layout/process1"/>
    <dgm:cxn modelId="{208EC2BC-B7FE-AD40-9ACD-41FBF8B3EF43}"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FEEE7759-3819-104E-A488-29A175F472F4}" type="presOf" srcId="{180034B3-0F76-49E8-AB50-76BEEE6F788C}" destId="{9C6FC935-2250-42CD-8B25-D8DDBF74CE6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ED4BBED9-32C3-EA4B-B9EA-E5EADF4CEA7C}"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02E6A34C-A3B1-0047-A30E-341288A746E3}" type="presOf" srcId="{9A2700D2-366F-4476-AA04-91818D6F912B}" destId="{D2C17FE3-F8FB-4C70-9F79-7D89C715340F}" srcOrd="0" destOrd="0" presId="urn:microsoft.com/office/officeart/2005/8/layout/process1"/>
    <dgm:cxn modelId="{520E19BD-712C-E345-87DA-84A127F26C0B}" type="presParOf" srcId="{9C6FC935-2250-42CD-8B25-D8DDBF74CE65}" destId="{012689BF-D290-4471-8B0D-8A4AF21A51BA}" srcOrd="0" destOrd="0" presId="urn:microsoft.com/office/officeart/2005/8/layout/process1"/>
    <dgm:cxn modelId="{17582948-E273-5541-BD66-D6E94D8117C3}" type="presParOf" srcId="{9C6FC935-2250-42CD-8B25-D8DDBF74CE65}" destId="{6696CB79-A703-4D40-B99F-CFFA1C99DA24}" srcOrd="1" destOrd="0" presId="urn:microsoft.com/office/officeart/2005/8/layout/process1"/>
    <dgm:cxn modelId="{BCEB8248-1C6B-8642-8081-B5E26B2594C1}" type="presParOf" srcId="{6696CB79-A703-4D40-B99F-CFFA1C99DA24}" destId="{737AC562-2A25-4370-93F9-3375965514D2}" srcOrd="0" destOrd="0" presId="urn:microsoft.com/office/officeart/2005/8/layout/process1"/>
    <dgm:cxn modelId="{0274CD6D-DE2F-8B46-BEBA-A6F7F3CCEBE6}" type="presParOf" srcId="{9C6FC935-2250-42CD-8B25-D8DDBF74CE65}" destId="{EE437875-2EF4-43D4-A62A-CADA68230DC5}" srcOrd="2" destOrd="0" presId="urn:microsoft.com/office/officeart/2005/8/layout/process1"/>
    <dgm:cxn modelId="{6B535275-56DD-0345-96E7-914F75D4926B}" type="presParOf" srcId="{9C6FC935-2250-42CD-8B25-D8DDBF74CE65}" destId="{72C26977-D9B7-42F0-8252-F4D2C6C9610E}" srcOrd="3" destOrd="0" presId="urn:microsoft.com/office/officeart/2005/8/layout/process1"/>
    <dgm:cxn modelId="{710D2130-96D6-B547-96BD-0D2608147EFE}" type="presParOf" srcId="{72C26977-D9B7-42F0-8252-F4D2C6C9610E}" destId="{C8BA4963-452E-4C70-9610-A274118E8F4D}" srcOrd="0" destOrd="0" presId="urn:microsoft.com/office/officeart/2005/8/layout/process1"/>
    <dgm:cxn modelId="{AF27D184-2B6D-3746-AE28-708071E13049}" type="presParOf" srcId="{9C6FC935-2250-42CD-8B25-D8DDBF74CE65}" destId="{6489E01B-D884-4DFC-913A-F001821072E5}" srcOrd="4" destOrd="0" presId="urn:microsoft.com/office/officeart/2005/8/layout/process1"/>
    <dgm:cxn modelId="{5457FB53-F7E7-4544-B65B-79606E2F645E}" type="presParOf" srcId="{9C6FC935-2250-42CD-8B25-D8DDBF74CE65}" destId="{ACC21928-3B49-44D8-8E06-23556568C6DC}" srcOrd="5" destOrd="0" presId="urn:microsoft.com/office/officeart/2005/8/layout/process1"/>
    <dgm:cxn modelId="{56344D04-C698-DB4C-ABFF-089E2A769497}" type="presParOf" srcId="{ACC21928-3B49-44D8-8E06-23556568C6DC}" destId="{AA25CE0F-13F2-459B-83A0-3D1B2CD62C71}" srcOrd="0" destOrd="0" presId="urn:microsoft.com/office/officeart/2005/8/layout/process1"/>
    <dgm:cxn modelId="{CE3187F6-4F99-A446-8849-AA6CC3E4C9EE}"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D3EE509C-E529-7448-B26B-9A42B220B8B2}" type="presOf" srcId="{EA44CAF3-5BE2-4FDE-A4EB-3B78D94F1189}" destId="{72C26977-D9B7-42F0-8252-F4D2C6C9610E}" srcOrd="0" destOrd="0" presId="urn:microsoft.com/office/officeart/2005/8/layout/process1"/>
    <dgm:cxn modelId="{9E9373F2-55E0-4247-874D-70B7FE65F53C}" type="presOf" srcId="{3A16DDB1-6A9F-4656-B466-49D190536459}" destId="{6696CB79-A703-4D40-B99F-CFFA1C99DA24}" srcOrd="0" destOrd="0" presId="urn:microsoft.com/office/officeart/2005/8/layout/process1"/>
    <dgm:cxn modelId="{B8DE639B-9ED1-3D49-903E-1469A44F5CE3}"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82F5666-75FC-A842-BCA2-474CAD778B22}"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4195ECE-ACC0-4F4E-826A-5A75B98E3E45}" type="presOf" srcId="{180034B3-0F76-49E8-AB50-76BEEE6F788C}" destId="{9C6FC935-2250-42CD-8B25-D8DDBF74CE65}" srcOrd="0" destOrd="0" presId="urn:microsoft.com/office/officeart/2005/8/layout/process1"/>
    <dgm:cxn modelId="{BF5AE7FF-D625-104F-B5CC-4FBC74422423}" type="presOf" srcId="{9A2700D2-366F-4476-AA04-91818D6F912B}" destId="{D2C17FE3-F8FB-4C70-9F79-7D89C715340F}" srcOrd="0" destOrd="0" presId="urn:microsoft.com/office/officeart/2005/8/layout/process1"/>
    <dgm:cxn modelId="{AB19BFB4-E56C-2349-A715-FDD3BF456FD6}" type="presOf" srcId="{EA44CAF3-5BE2-4FDE-A4EB-3B78D94F1189}" destId="{C8BA4963-452E-4C70-9610-A274118E8F4D}" srcOrd="1" destOrd="0" presId="urn:microsoft.com/office/officeart/2005/8/layout/process1"/>
    <dgm:cxn modelId="{89C6C7C5-F551-5548-8DA4-859EF0A0A300}" type="presOf" srcId="{865B455C-A5D8-4AC6-AF73-ADBD005D3DE2}" destId="{6489E01B-D884-4DFC-913A-F001821072E5}" srcOrd="0" destOrd="0" presId="urn:microsoft.com/office/officeart/2005/8/layout/process1"/>
    <dgm:cxn modelId="{CF7A0CB8-C94B-2945-BA8D-54096B1CDDA6}" type="presOf" srcId="{DD1F457C-1FB2-4EF5-BF2C-031795896B59}" destId="{AA25CE0F-13F2-459B-83A0-3D1B2CD62C71}" srcOrd="1" destOrd="0" presId="urn:microsoft.com/office/officeart/2005/8/layout/process1"/>
    <dgm:cxn modelId="{B4747D06-0DC7-B34E-893C-50E272807527}"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B604A50-79ED-674B-B8E1-3988A1E1FEF5}" type="presOf" srcId="{3A16DDB1-6A9F-4656-B466-49D190536459}" destId="{737AC562-2A25-4370-93F9-3375965514D2}" srcOrd="1" destOrd="0" presId="urn:microsoft.com/office/officeart/2005/8/layout/process1"/>
    <dgm:cxn modelId="{524308D8-AF81-A643-9700-B09505FC2D82}" type="presParOf" srcId="{9C6FC935-2250-42CD-8B25-D8DDBF74CE65}" destId="{012689BF-D290-4471-8B0D-8A4AF21A51BA}" srcOrd="0" destOrd="0" presId="urn:microsoft.com/office/officeart/2005/8/layout/process1"/>
    <dgm:cxn modelId="{98605055-FAC0-684B-9DF5-18F6BEDC66E0}" type="presParOf" srcId="{9C6FC935-2250-42CD-8B25-D8DDBF74CE65}" destId="{6696CB79-A703-4D40-B99F-CFFA1C99DA24}" srcOrd="1" destOrd="0" presId="urn:microsoft.com/office/officeart/2005/8/layout/process1"/>
    <dgm:cxn modelId="{8999F42F-B2F7-FA4A-B272-F9DAD6F5ABB2}" type="presParOf" srcId="{6696CB79-A703-4D40-B99F-CFFA1C99DA24}" destId="{737AC562-2A25-4370-93F9-3375965514D2}" srcOrd="0" destOrd="0" presId="urn:microsoft.com/office/officeart/2005/8/layout/process1"/>
    <dgm:cxn modelId="{BE6C9EA7-512A-E642-9F7D-FD462531E57A}" type="presParOf" srcId="{9C6FC935-2250-42CD-8B25-D8DDBF74CE65}" destId="{EE437875-2EF4-43D4-A62A-CADA68230DC5}" srcOrd="2" destOrd="0" presId="urn:microsoft.com/office/officeart/2005/8/layout/process1"/>
    <dgm:cxn modelId="{C846AA8E-BE47-044B-B1BB-5D0C90628EF9}" type="presParOf" srcId="{9C6FC935-2250-42CD-8B25-D8DDBF74CE65}" destId="{72C26977-D9B7-42F0-8252-F4D2C6C9610E}" srcOrd="3" destOrd="0" presId="urn:microsoft.com/office/officeart/2005/8/layout/process1"/>
    <dgm:cxn modelId="{18A16348-D3E4-0C44-AC23-EF6F53B43935}" type="presParOf" srcId="{72C26977-D9B7-42F0-8252-F4D2C6C9610E}" destId="{C8BA4963-452E-4C70-9610-A274118E8F4D}" srcOrd="0" destOrd="0" presId="urn:microsoft.com/office/officeart/2005/8/layout/process1"/>
    <dgm:cxn modelId="{9F2A4ADB-B9F6-A845-92C4-BBD62A52C686}" type="presParOf" srcId="{9C6FC935-2250-42CD-8B25-D8DDBF74CE65}" destId="{6489E01B-D884-4DFC-913A-F001821072E5}" srcOrd="4" destOrd="0" presId="urn:microsoft.com/office/officeart/2005/8/layout/process1"/>
    <dgm:cxn modelId="{EA13C033-6CA6-A942-84DE-9C7C61B387C8}" type="presParOf" srcId="{9C6FC935-2250-42CD-8B25-D8DDBF74CE65}" destId="{ACC21928-3B49-44D8-8E06-23556568C6DC}" srcOrd="5" destOrd="0" presId="urn:microsoft.com/office/officeart/2005/8/layout/process1"/>
    <dgm:cxn modelId="{5DF847F3-C124-B84C-8274-422960381256}" type="presParOf" srcId="{ACC21928-3B49-44D8-8E06-23556568C6DC}" destId="{AA25CE0F-13F2-459B-83A0-3D1B2CD62C71}" srcOrd="0" destOrd="0" presId="urn:microsoft.com/office/officeart/2005/8/layout/process1"/>
    <dgm:cxn modelId="{B1B8B441-05B0-BC49-BCA6-027799A60EBD}"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B60639A7-892A-4D1A-9D8C-88180088B670}" type="doc">
      <dgm:prSet loTypeId="urn:microsoft.com/office/officeart/2005/8/layout/process2" loCatId="process" qsTypeId="urn:microsoft.com/office/officeart/2005/8/quickstyle/simple1" qsCatId="simple" csTypeId="urn:microsoft.com/office/officeart/2005/8/colors/accent1_2" csCatId="accent1" phldr="1"/>
      <dgm:spPr/>
    </dgm:pt>
    <dgm:pt modelId="{6C7A058D-FE46-40D2-B002-0C0CE6247138}">
      <dgm:prSet phldrT="[Text]" custT="1"/>
      <dgm:spPr>
        <a:solidFill>
          <a:schemeClr val="tx1">
            <a:lumMod val="50000"/>
            <a:lumOff val="50000"/>
          </a:schemeClr>
        </a:solidFill>
        <a:ln w="25400">
          <a:solidFill>
            <a:schemeClr val="bg1"/>
          </a:solidFill>
        </a:ln>
      </dgm:spPr>
      <dgm:t>
        <a:bodyPr/>
        <a:lstStyle/>
        <a:p>
          <a:pPr algn="ctr"/>
          <a:r>
            <a:rPr lang="en-US" sz="1800" dirty="0" smtClean="0"/>
            <a:t>May 1, 1947: Began with the incorporation of Malayan Airways Limited. </a:t>
          </a:r>
          <a:endParaRPr lang="en-US" sz="1800" dirty="0"/>
        </a:p>
      </dgm:t>
    </dgm:pt>
    <dgm:pt modelId="{35073B72-1B81-4722-A0EB-9A33EBFFE8C9}" type="parTrans" cxnId="{13DE6579-33D1-4107-A6D4-A9F1560673AF}">
      <dgm:prSet/>
      <dgm:spPr/>
      <dgm:t>
        <a:bodyPr/>
        <a:lstStyle/>
        <a:p>
          <a:endParaRPr lang="en-US"/>
        </a:p>
      </dgm:t>
    </dgm:pt>
    <dgm:pt modelId="{D215D353-4188-4EF5-AF2C-A918275505B0}" type="sibTrans" cxnId="{13DE6579-33D1-4107-A6D4-A9F1560673AF}">
      <dgm:prSet/>
      <dgm:spPr/>
      <dgm:t>
        <a:bodyPr/>
        <a:lstStyle/>
        <a:p>
          <a:endParaRPr lang="en-US"/>
        </a:p>
      </dgm:t>
    </dgm:pt>
    <dgm:pt modelId="{2291FB1F-5B91-49C7-83C1-B515EC440A69}">
      <dgm:prSet phldrT="[Text]" custT="1"/>
      <dgm:spPr>
        <a:solidFill>
          <a:schemeClr val="tx1">
            <a:lumMod val="50000"/>
            <a:lumOff val="50000"/>
          </a:schemeClr>
        </a:solidFill>
      </dgm:spPr>
      <dgm:t>
        <a:bodyPr/>
        <a:lstStyle/>
        <a:p>
          <a:pPr algn="ctr"/>
          <a:r>
            <a:rPr lang="en-US" sz="1800" dirty="0" smtClean="0"/>
            <a:t>1963: Federation of Malaysia was formed and the airline changed name to Malaysian Airways.</a:t>
          </a:r>
          <a:endParaRPr lang="en-US" sz="1800" dirty="0"/>
        </a:p>
      </dgm:t>
    </dgm:pt>
    <dgm:pt modelId="{48F73B2F-9301-4A10-8589-8234BF38F274}" type="parTrans" cxnId="{9480B261-B28F-4E49-ACA5-D4ED45AA66B9}">
      <dgm:prSet/>
      <dgm:spPr/>
      <dgm:t>
        <a:bodyPr/>
        <a:lstStyle/>
        <a:p>
          <a:endParaRPr lang="en-US"/>
        </a:p>
      </dgm:t>
    </dgm:pt>
    <dgm:pt modelId="{D71A5C7D-B6CA-43BA-99D8-993856CA8596}" type="sibTrans" cxnId="{9480B261-B28F-4E49-ACA5-D4ED45AA66B9}">
      <dgm:prSet/>
      <dgm:spPr/>
      <dgm:t>
        <a:bodyPr/>
        <a:lstStyle/>
        <a:p>
          <a:endParaRPr lang="en-US"/>
        </a:p>
      </dgm:t>
    </dgm:pt>
    <dgm:pt modelId="{16AB57E6-6ED7-4C7D-A07E-43F289E7B79C}">
      <dgm:prSet phldrT="[Text]" custT="1"/>
      <dgm:spPr>
        <a:solidFill>
          <a:schemeClr val="tx1">
            <a:lumMod val="50000"/>
            <a:lumOff val="50000"/>
          </a:schemeClr>
        </a:solidFill>
      </dgm:spPr>
      <dgm:t>
        <a:bodyPr/>
        <a:lstStyle/>
        <a:p>
          <a:pPr algn="ctr"/>
          <a:r>
            <a:rPr lang="en-US" sz="1800" dirty="0" smtClean="0"/>
            <a:t>1966: Singapore separated from the federation and the airline changed name to Malaysia-Singapore Airlines (</a:t>
          </a:r>
          <a:r>
            <a:rPr lang="en-US" sz="1800" dirty="0" err="1" smtClean="0"/>
            <a:t>MSA</a:t>
          </a:r>
          <a:r>
            <a:rPr lang="en-US" sz="1800" dirty="0" smtClean="0"/>
            <a:t>).</a:t>
          </a:r>
          <a:endParaRPr lang="en-US" sz="1800" dirty="0"/>
        </a:p>
      </dgm:t>
    </dgm:pt>
    <dgm:pt modelId="{20BE26E2-5535-4388-831A-4D5B0839BCFE}" type="parTrans" cxnId="{D9E82D8D-0879-433D-B0D5-5D3AC6B865B0}">
      <dgm:prSet/>
      <dgm:spPr/>
      <dgm:t>
        <a:bodyPr/>
        <a:lstStyle/>
        <a:p>
          <a:endParaRPr lang="en-US"/>
        </a:p>
      </dgm:t>
    </dgm:pt>
    <dgm:pt modelId="{178F9365-0446-49AD-95C2-20BE72017FED}" type="sibTrans" cxnId="{D9E82D8D-0879-433D-B0D5-5D3AC6B865B0}">
      <dgm:prSet/>
      <dgm:spPr/>
      <dgm:t>
        <a:bodyPr/>
        <a:lstStyle/>
        <a:p>
          <a:endParaRPr lang="en-US"/>
        </a:p>
      </dgm:t>
    </dgm:pt>
    <dgm:pt modelId="{D71523B6-F37F-4B31-8F50-0577511E27C4}">
      <dgm:prSet phldrT="[Text]" custT="1"/>
      <dgm:spPr>
        <a:solidFill>
          <a:schemeClr val="tx1">
            <a:lumMod val="50000"/>
            <a:lumOff val="50000"/>
          </a:schemeClr>
        </a:solidFill>
      </dgm:spPr>
      <dgm:t>
        <a:bodyPr/>
        <a:lstStyle/>
        <a:p>
          <a:pPr algn="ctr"/>
          <a:r>
            <a:rPr lang="en-US" sz="1800" dirty="0" smtClean="0"/>
            <a:t>1972: MSA split up to form Malaysian Airlines System and Singapore Airlines.</a:t>
          </a:r>
          <a:endParaRPr lang="en-US" sz="1800" dirty="0"/>
        </a:p>
      </dgm:t>
    </dgm:pt>
    <dgm:pt modelId="{6446311E-33E8-4968-A47D-9B648CE094B3}" type="parTrans" cxnId="{23B9E793-436E-46D2-84A0-ECC5452BECFF}">
      <dgm:prSet/>
      <dgm:spPr/>
      <dgm:t>
        <a:bodyPr/>
        <a:lstStyle/>
        <a:p>
          <a:endParaRPr lang="en-US"/>
        </a:p>
      </dgm:t>
    </dgm:pt>
    <dgm:pt modelId="{C11AB5FE-22AE-4DA2-B74F-13D5F78611F0}" type="sibTrans" cxnId="{23B9E793-436E-46D2-84A0-ECC5452BECFF}">
      <dgm:prSet/>
      <dgm:spPr/>
      <dgm:t>
        <a:bodyPr/>
        <a:lstStyle/>
        <a:p>
          <a:endParaRPr lang="en-US"/>
        </a:p>
      </dgm:t>
    </dgm:pt>
    <dgm:pt modelId="{528B0F9B-EFED-4703-AE2B-76AD5BF79086}">
      <dgm:prSet phldrT="[Text]" custT="1"/>
      <dgm:spPr>
        <a:solidFill>
          <a:schemeClr val="tx1">
            <a:lumMod val="50000"/>
            <a:lumOff val="50000"/>
          </a:schemeClr>
        </a:solidFill>
      </dgm:spPr>
      <dgm:t>
        <a:bodyPr/>
        <a:lstStyle/>
        <a:p>
          <a:pPr algn="ctr"/>
          <a:r>
            <a:rPr lang="en-US" sz="1800" dirty="0" smtClean="0"/>
            <a:t>February 2004: World’s longest non-stop flight from Singapore to LA. </a:t>
          </a:r>
          <a:endParaRPr lang="en-US" sz="1800" dirty="0"/>
        </a:p>
      </dgm:t>
    </dgm:pt>
    <dgm:pt modelId="{E85A612D-BFF5-4882-9C52-0F8B4FAE9AD0}" type="parTrans" cxnId="{86D2FE83-E4A4-4C85-9FE7-F14C3C496B8D}">
      <dgm:prSet/>
      <dgm:spPr/>
      <dgm:t>
        <a:bodyPr/>
        <a:lstStyle/>
        <a:p>
          <a:endParaRPr lang="en-US"/>
        </a:p>
      </dgm:t>
    </dgm:pt>
    <dgm:pt modelId="{F3FCF1F7-CD85-411E-8995-AB87110C955B}" type="sibTrans" cxnId="{86D2FE83-E4A4-4C85-9FE7-F14C3C496B8D}">
      <dgm:prSet/>
      <dgm:spPr/>
      <dgm:t>
        <a:bodyPr/>
        <a:lstStyle/>
        <a:p>
          <a:endParaRPr lang="en-US"/>
        </a:p>
      </dgm:t>
    </dgm:pt>
    <dgm:pt modelId="{435F23DB-1D9B-4CBC-81AF-27B7CDF1C4A9}">
      <dgm:prSet phldrT="[Text]" custT="1"/>
      <dgm:spPr>
        <a:solidFill>
          <a:schemeClr val="tx1">
            <a:lumMod val="50000"/>
            <a:lumOff val="50000"/>
          </a:schemeClr>
        </a:solidFill>
      </dgm:spPr>
      <dgm:t>
        <a:bodyPr/>
        <a:lstStyle/>
        <a:p>
          <a:pPr algn="ctr"/>
          <a:r>
            <a:rPr lang="en-US" sz="1800" dirty="0" smtClean="0"/>
            <a:t>October 25, 2007: First to fly the </a:t>
          </a:r>
          <a:r>
            <a:rPr lang="en-US" sz="1800" dirty="0" err="1" smtClean="0"/>
            <a:t>A380</a:t>
          </a:r>
          <a:r>
            <a:rPr lang="en-US" sz="1800" dirty="0" smtClean="0"/>
            <a:t> from Singapore to Sydney.</a:t>
          </a:r>
          <a:endParaRPr lang="en-US" sz="1800" dirty="0"/>
        </a:p>
      </dgm:t>
    </dgm:pt>
    <dgm:pt modelId="{A39BF15E-8846-407E-9AD5-2A4461203D91}" type="parTrans" cxnId="{98A37AC3-A27B-4061-BB1A-6E01D90FCB66}">
      <dgm:prSet/>
      <dgm:spPr/>
      <dgm:t>
        <a:bodyPr/>
        <a:lstStyle/>
        <a:p>
          <a:endParaRPr lang="en-US"/>
        </a:p>
      </dgm:t>
    </dgm:pt>
    <dgm:pt modelId="{0EC185E9-63DF-48FF-98F7-06A3D50EA1ED}" type="sibTrans" cxnId="{98A37AC3-A27B-4061-BB1A-6E01D90FCB66}">
      <dgm:prSet/>
      <dgm:spPr/>
      <dgm:t>
        <a:bodyPr/>
        <a:lstStyle/>
        <a:p>
          <a:endParaRPr lang="en-US"/>
        </a:p>
      </dgm:t>
    </dgm:pt>
    <dgm:pt modelId="{73EDAD6F-C0C3-4813-8344-95E3DFC45420}" type="pres">
      <dgm:prSet presAssocID="{B60639A7-892A-4D1A-9D8C-88180088B670}" presName="linearFlow" presStyleCnt="0">
        <dgm:presLayoutVars>
          <dgm:resizeHandles val="exact"/>
        </dgm:presLayoutVars>
      </dgm:prSet>
      <dgm:spPr/>
    </dgm:pt>
    <dgm:pt modelId="{6A1F1473-70DA-4975-84B8-B2B9BBAF6FE7}" type="pres">
      <dgm:prSet presAssocID="{6C7A058D-FE46-40D2-B002-0C0CE6247138}" presName="node" presStyleLbl="node1" presStyleIdx="0" presStyleCnt="6" custScaleX="424949" custScaleY="99399" custLinFactNeighborY="-244">
        <dgm:presLayoutVars>
          <dgm:bulletEnabled val="1"/>
        </dgm:presLayoutVars>
      </dgm:prSet>
      <dgm:spPr/>
      <dgm:t>
        <a:bodyPr/>
        <a:lstStyle/>
        <a:p>
          <a:endParaRPr lang="en-US"/>
        </a:p>
      </dgm:t>
    </dgm:pt>
    <dgm:pt modelId="{013B39E7-CBC3-4447-84CD-3BDB7C3958CD}" type="pres">
      <dgm:prSet presAssocID="{D215D353-4188-4EF5-AF2C-A918275505B0}" presName="sibTrans" presStyleLbl="sibTrans2D1" presStyleIdx="0" presStyleCnt="5"/>
      <dgm:spPr/>
      <dgm:t>
        <a:bodyPr/>
        <a:lstStyle/>
        <a:p>
          <a:endParaRPr lang="en-CA"/>
        </a:p>
      </dgm:t>
    </dgm:pt>
    <dgm:pt modelId="{A4F4936D-35A7-45D5-B1E3-6014D500E3BF}" type="pres">
      <dgm:prSet presAssocID="{D215D353-4188-4EF5-AF2C-A918275505B0}" presName="connectorText" presStyleLbl="sibTrans2D1" presStyleIdx="0" presStyleCnt="5"/>
      <dgm:spPr/>
      <dgm:t>
        <a:bodyPr/>
        <a:lstStyle/>
        <a:p>
          <a:endParaRPr lang="en-CA"/>
        </a:p>
      </dgm:t>
    </dgm:pt>
    <dgm:pt modelId="{E8A97508-6E99-4BC2-8B46-1ACDC3ECB963}" type="pres">
      <dgm:prSet presAssocID="{2291FB1F-5B91-49C7-83C1-B515EC440A69}" presName="node" presStyleLbl="node1" presStyleIdx="1" presStyleCnt="6" custScaleX="424949">
        <dgm:presLayoutVars>
          <dgm:bulletEnabled val="1"/>
        </dgm:presLayoutVars>
      </dgm:prSet>
      <dgm:spPr/>
      <dgm:t>
        <a:bodyPr/>
        <a:lstStyle/>
        <a:p>
          <a:endParaRPr lang="en-US"/>
        </a:p>
      </dgm:t>
    </dgm:pt>
    <dgm:pt modelId="{756B7302-5668-4808-AF9A-7D9D39E9C05B}" type="pres">
      <dgm:prSet presAssocID="{D71A5C7D-B6CA-43BA-99D8-993856CA8596}" presName="sibTrans" presStyleLbl="sibTrans2D1" presStyleIdx="1" presStyleCnt="5"/>
      <dgm:spPr/>
      <dgm:t>
        <a:bodyPr/>
        <a:lstStyle/>
        <a:p>
          <a:endParaRPr lang="en-CA"/>
        </a:p>
      </dgm:t>
    </dgm:pt>
    <dgm:pt modelId="{77B801B8-38B5-4F3A-B6B2-CFB9DFC14626}" type="pres">
      <dgm:prSet presAssocID="{D71A5C7D-B6CA-43BA-99D8-993856CA8596}" presName="connectorText" presStyleLbl="sibTrans2D1" presStyleIdx="1" presStyleCnt="5"/>
      <dgm:spPr/>
      <dgm:t>
        <a:bodyPr/>
        <a:lstStyle/>
        <a:p>
          <a:endParaRPr lang="en-CA"/>
        </a:p>
      </dgm:t>
    </dgm:pt>
    <dgm:pt modelId="{E280EA82-DD8E-4690-BFE4-B0A288EA05E9}" type="pres">
      <dgm:prSet presAssocID="{16AB57E6-6ED7-4C7D-A07E-43F289E7B79C}" presName="node" presStyleLbl="node1" presStyleIdx="2" presStyleCnt="6" custScaleX="424949" custLinFactNeighborX="0" custLinFactNeighborY="-2675">
        <dgm:presLayoutVars>
          <dgm:bulletEnabled val="1"/>
        </dgm:presLayoutVars>
      </dgm:prSet>
      <dgm:spPr/>
      <dgm:t>
        <a:bodyPr/>
        <a:lstStyle/>
        <a:p>
          <a:endParaRPr lang="en-US"/>
        </a:p>
      </dgm:t>
    </dgm:pt>
    <dgm:pt modelId="{D960B578-89EA-4918-AAAD-962EC617D508}" type="pres">
      <dgm:prSet presAssocID="{178F9365-0446-49AD-95C2-20BE72017FED}" presName="sibTrans" presStyleLbl="sibTrans2D1" presStyleIdx="2" presStyleCnt="5"/>
      <dgm:spPr/>
      <dgm:t>
        <a:bodyPr/>
        <a:lstStyle/>
        <a:p>
          <a:endParaRPr lang="en-CA"/>
        </a:p>
      </dgm:t>
    </dgm:pt>
    <dgm:pt modelId="{171AFBC6-E068-4855-9032-2821ED6D975B}" type="pres">
      <dgm:prSet presAssocID="{178F9365-0446-49AD-95C2-20BE72017FED}" presName="connectorText" presStyleLbl="sibTrans2D1" presStyleIdx="2" presStyleCnt="5"/>
      <dgm:spPr/>
      <dgm:t>
        <a:bodyPr/>
        <a:lstStyle/>
        <a:p>
          <a:endParaRPr lang="en-CA"/>
        </a:p>
      </dgm:t>
    </dgm:pt>
    <dgm:pt modelId="{EF42BB2C-EF4A-4DE4-8C60-785285733189}" type="pres">
      <dgm:prSet presAssocID="{D71523B6-F37F-4B31-8F50-0577511E27C4}" presName="node" presStyleLbl="node1" presStyleIdx="3" presStyleCnt="6" custScaleX="424949">
        <dgm:presLayoutVars>
          <dgm:bulletEnabled val="1"/>
        </dgm:presLayoutVars>
      </dgm:prSet>
      <dgm:spPr/>
      <dgm:t>
        <a:bodyPr/>
        <a:lstStyle/>
        <a:p>
          <a:endParaRPr lang="en-US"/>
        </a:p>
      </dgm:t>
    </dgm:pt>
    <dgm:pt modelId="{5B8B3F8A-3378-47F3-A02D-CA175AB44ABB}" type="pres">
      <dgm:prSet presAssocID="{C11AB5FE-22AE-4DA2-B74F-13D5F78611F0}" presName="sibTrans" presStyleLbl="sibTrans2D1" presStyleIdx="3" presStyleCnt="5"/>
      <dgm:spPr/>
      <dgm:t>
        <a:bodyPr/>
        <a:lstStyle/>
        <a:p>
          <a:endParaRPr lang="en-CA"/>
        </a:p>
      </dgm:t>
    </dgm:pt>
    <dgm:pt modelId="{ADAEB833-3EFF-4D16-97E3-341F264F64D6}" type="pres">
      <dgm:prSet presAssocID="{C11AB5FE-22AE-4DA2-B74F-13D5F78611F0}" presName="connectorText" presStyleLbl="sibTrans2D1" presStyleIdx="3" presStyleCnt="5"/>
      <dgm:spPr/>
      <dgm:t>
        <a:bodyPr/>
        <a:lstStyle/>
        <a:p>
          <a:endParaRPr lang="en-CA"/>
        </a:p>
      </dgm:t>
    </dgm:pt>
    <dgm:pt modelId="{C1B5F620-5FFF-4630-ACF5-B848BB940D52}" type="pres">
      <dgm:prSet presAssocID="{528B0F9B-EFED-4703-AE2B-76AD5BF79086}" presName="node" presStyleLbl="node1" presStyleIdx="4" presStyleCnt="6" custScaleX="421076">
        <dgm:presLayoutVars>
          <dgm:bulletEnabled val="1"/>
        </dgm:presLayoutVars>
      </dgm:prSet>
      <dgm:spPr/>
      <dgm:t>
        <a:bodyPr/>
        <a:lstStyle/>
        <a:p>
          <a:endParaRPr lang="en-US"/>
        </a:p>
      </dgm:t>
    </dgm:pt>
    <dgm:pt modelId="{F7C66171-AEF2-42F8-B783-EDA63B7117A5}" type="pres">
      <dgm:prSet presAssocID="{F3FCF1F7-CD85-411E-8995-AB87110C955B}" presName="sibTrans" presStyleLbl="sibTrans2D1" presStyleIdx="4" presStyleCnt="5"/>
      <dgm:spPr/>
      <dgm:t>
        <a:bodyPr/>
        <a:lstStyle/>
        <a:p>
          <a:endParaRPr lang="en-CA"/>
        </a:p>
      </dgm:t>
    </dgm:pt>
    <dgm:pt modelId="{B1D4B453-A117-4B06-9CF4-4AD350EBB42F}" type="pres">
      <dgm:prSet presAssocID="{F3FCF1F7-CD85-411E-8995-AB87110C955B}" presName="connectorText" presStyleLbl="sibTrans2D1" presStyleIdx="4" presStyleCnt="5"/>
      <dgm:spPr/>
      <dgm:t>
        <a:bodyPr/>
        <a:lstStyle/>
        <a:p>
          <a:endParaRPr lang="en-CA"/>
        </a:p>
      </dgm:t>
    </dgm:pt>
    <dgm:pt modelId="{FFE20848-4450-45D8-A5BC-8DF1D20C22B8}" type="pres">
      <dgm:prSet presAssocID="{435F23DB-1D9B-4CBC-81AF-27B7CDF1C4A9}" presName="node" presStyleLbl="node1" presStyleIdx="5" presStyleCnt="6" custScaleX="421076">
        <dgm:presLayoutVars>
          <dgm:bulletEnabled val="1"/>
        </dgm:presLayoutVars>
      </dgm:prSet>
      <dgm:spPr/>
      <dgm:t>
        <a:bodyPr/>
        <a:lstStyle/>
        <a:p>
          <a:endParaRPr lang="en-US"/>
        </a:p>
      </dgm:t>
    </dgm:pt>
  </dgm:ptLst>
  <dgm:cxnLst>
    <dgm:cxn modelId="{40051D78-9A9F-744B-8D12-D20765A5E895}" type="presOf" srcId="{6C7A058D-FE46-40D2-B002-0C0CE6247138}" destId="{6A1F1473-70DA-4975-84B8-B2B9BBAF6FE7}" srcOrd="0" destOrd="0" presId="urn:microsoft.com/office/officeart/2005/8/layout/process2"/>
    <dgm:cxn modelId="{61DD064C-E6B5-DB44-B3D6-51306E8681DB}" type="presOf" srcId="{D71523B6-F37F-4B31-8F50-0577511E27C4}" destId="{EF42BB2C-EF4A-4DE4-8C60-785285733189}" srcOrd="0" destOrd="0" presId="urn:microsoft.com/office/officeart/2005/8/layout/process2"/>
    <dgm:cxn modelId="{8B29A63F-7ED9-E64E-8495-22C37AE32B4B}" type="presOf" srcId="{F3FCF1F7-CD85-411E-8995-AB87110C955B}" destId="{B1D4B453-A117-4B06-9CF4-4AD350EBB42F}" srcOrd="1" destOrd="0" presId="urn:microsoft.com/office/officeart/2005/8/layout/process2"/>
    <dgm:cxn modelId="{781ACBE3-2555-144F-A177-10EB60FE5D53}" type="presOf" srcId="{D71A5C7D-B6CA-43BA-99D8-993856CA8596}" destId="{756B7302-5668-4808-AF9A-7D9D39E9C05B}" srcOrd="0" destOrd="0" presId="urn:microsoft.com/office/officeart/2005/8/layout/process2"/>
    <dgm:cxn modelId="{4922F8E0-18EF-944F-8F3B-220D8E6F3803}" type="presOf" srcId="{B60639A7-892A-4D1A-9D8C-88180088B670}" destId="{73EDAD6F-C0C3-4813-8344-95E3DFC45420}" srcOrd="0" destOrd="0" presId="urn:microsoft.com/office/officeart/2005/8/layout/process2"/>
    <dgm:cxn modelId="{F64A886F-A7C9-A949-A16B-5949CFB8E95A}" type="presOf" srcId="{178F9365-0446-49AD-95C2-20BE72017FED}" destId="{D960B578-89EA-4918-AAAD-962EC617D508}" srcOrd="0" destOrd="0" presId="urn:microsoft.com/office/officeart/2005/8/layout/process2"/>
    <dgm:cxn modelId="{98A37AC3-A27B-4061-BB1A-6E01D90FCB66}" srcId="{B60639A7-892A-4D1A-9D8C-88180088B670}" destId="{435F23DB-1D9B-4CBC-81AF-27B7CDF1C4A9}" srcOrd="5" destOrd="0" parTransId="{A39BF15E-8846-407E-9AD5-2A4461203D91}" sibTransId="{0EC185E9-63DF-48FF-98F7-06A3D50EA1ED}"/>
    <dgm:cxn modelId="{3CD24714-CF4E-7841-A3D7-F4DF04C2B68F}" type="presOf" srcId="{178F9365-0446-49AD-95C2-20BE72017FED}" destId="{171AFBC6-E068-4855-9032-2821ED6D975B}" srcOrd="1" destOrd="0" presId="urn:microsoft.com/office/officeart/2005/8/layout/process2"/>
    <dgm:cxn modelId="{13DE6579-33D1-4107-A6D4-A9F1560673AF}" srcId="{B60639A7-892A-4D1A-9D8C-88180088B670}" destId="{6C7A058D-FE46-40D2-B002-0C0CE6247138}" srcOrd="0" destOrd="0" parTransId="{35073B72-1B81-4722-A0EB-9A33EBFFE8C9}" sibTransId="{D215D353-4188-4EF5-AF2C-A918275505B0}"/>
    <dgm:cxn modelId="{EE0D7AA9-18EC-5E43-8347-A2F633553745}" type="presOf" srcId="{D215D353-4188-4EF5-AF2C-A918275505B0}" destId="{013B39E7-CBC3-4447-84CD-3BDB7C3958CD}" srcOrd="0" destOrd="0" presId="urn:microsoft.com/office/officeart/2005/8/layout/process2"/>
    <dgm:cxn modelId="{B303EFCE-92FE-3D49-831E-7ACD58047E22}" type="presOf" srcId="{528B0F9B-EFED-4703-AE2B-76AD5BF79086}" destId="{C1B5F620-5FFF-4630-ACF5-B848BB940D52}" srcOrd="0" destOrd="0" presId="urn:microsoft.com/office/officeart/2005/8/layout/process2"/>
    <dgm:cxn modelId="{34FD2A78-3BC0-1B41-9EC5-AB7498349B23}" type="presOf" srcId="{16AB57E6-6ED7-4C7D-A07E-43F289E7B79C}" destId="{E280EA82-DD8E-4690-BFE4-B0A288EA05E9}" srcOrd="0" destOrd="0" presId="urn:microsoft.com/office/officeart/2005/8/layout/process2"/>
    <dgm:cxn modelId="{86D2FE83-E4A4-4C85-9FE7-F14C3C496B8D}" srcId="{B60639A7-892A-4D1A-9D8C-88180088B670}" destId="{528B0F9B-EFED-4703-AE2B-76AD5BF79086}" srcOrd="4" destOrd="0" parTransId="{E85A612D-BFF5-4882-9C52-0F8B4FAE9AD0}" sibTransId="{F3FCF1F7-CD85-411E-8995-AB87110C955B}"/>
    <dgm:cxn modelId="{18024A61-902B-C24E-A561-D207F5566DA0}" type="presOf" srcId="{C11AB5FE-22AE-4DA2-B74F-13D5F78611F0}" destId="{5B8B3F8A-3378-47F3-A02D-CA175AB44ABB}" srcOrd="0" destOrd="0" presId="urn:microsoft.com/office/officeart/2005/8/layout/process2"/>
    <dgm:cxn modelId="{BA797139-FEC3-FF46-848F-73E55F08BE6C}" type="presOf" srcId="{C11AB5FE-22AE-4DA2-B74F-13D5F78611F0}" destId="{ADAEB833-3EFF-4D16-97E3-341F264F64D6}" srcOrd="1" destOrd="0" presId="urn:microsoft.com/office/officeart/2005/8/layout/process2"/>
    <dgm:cxn modelId="{4891909C-BA8B-C145-93DA-A222F091FF21}" type="presOf" srcId="{D215D353-4188-4EF5-AF2C-A918275505B0}" destId="{A4F4936D-35A7-45D5-B1E3-6014D500E3BF}" srcOrd="1" destOrd="0" presId="urn:microsoft.com/office/officeart/2005/8/layout/process2"/>
    <dgm:cxn modelId="{9480B261-B28F-4E49-ACA5-D4ED45AA66B9}" srcId="{B60639A7-892A-4D1A-9D8C-88180088B670}" destId="{2291FB1F-5B91-49C7-83C1-B515EC440A69}" srcOrd="1" destOrd="0" parTransId="{48F73B2F-9301-4A10-8589-8234BF38F274}" sibTransId="{D71A5C7D-B6CA-43BA-99D8-993856CA8596}"/>
    <dgm:cxn modelId="{23B9E793-436E-46D2-84A0-ECC5452BECFF}" srcId="{B60639A7-892A-4D1A-9D8C-88180088B670}" destId="{D71523B6-F37F-4B31-8F50-0577511E27C4}" srcOrd="3" destOrd="0" parTransId="{6446311E-33E8-4968-A47D-9B648CE094B3}" sibTransId="{C11AB5FE-22AE-4DA2-B74F-13D5F78611F0}"/>
    <dgm:cxn modelId="{AD96377E-225A-A94E-A0D0-5DE69C0936E8}" type="presOf" srcId="{2291FB1F-5B91-49C7-83C1-B515EC440A69}" destId="{E8A97508-6E99-4BC2-8B46-1ACDC3ECB963}" srcOrd="0" destOrd="0" presId="urn:microsoft.com/office/officeart/2005/8/layout/process2"/>
    <dgm:cxn modelId="{22698FE6-394C-ED4E-9B72-6DFA493AE0D9}" type="presOf" srcId="{435F23DB-1D9B-4CBC-81AF-27B7CDF1C4A9}" destId="{FFE20848-4450-45D8-A5BC-8DF1D20C22B8}" srcOrd="0" destOrd="0" presId="urn:microsoft.com/office/officeart/2005/8/layout/process2"/>
    <dgm:cxn modelId="{3400CFD1-839B-9049-9EE4-C2DF518E45B8}" type="presOf" srcId="{F3FCF1F7-CD85-411E-8995-AB87110C955B}" destId="{F7C66171-AEF2-42F8-B783-EDA63B7117A5}" srcOrd="0" destOrd="0" presId="urn:microsoft.com/office/officeart/2005/8/layout/process2"/>
    <dgm:cxn modelId="{D9E82D8D-0879-433D-B0D5-5D3AC6B865B0}" srcId="{B60639A7-892A-4D1A-9D8C-88180088B670}" destId="{16AB57E6-6ED7-4C7D-A07E-43F289E7B79C}" srcOrd="2" destOrd="0" parTransId="{20BE26E2-5535-4388-831A-4D5B0839BCFE}" sibTransId="{178F9365-0446-49AD-95C2-20BE72017FED}"/>
    <dgm:cxn modelId="{B6E8AA1A-8219-1342-9E7D-F24D6ADE3765}" type="presOf" srcId="{D71A5C7D-B6CA-43BA-99D8-993856CA8596}" destId="{77B801B8-38B5-4F3A-B6B2-CFB9DFC14626}" srcOrd="1" destOrd="0" presId="urn:microsoft.com/office/officeart/2005/8/layout/process2"/>
    <dgm:cxn modelId="{BE36B51E-ED89-3B43-9F7B-E1B04D133E4C}" type="presParOf" srcId="{73EDAD6F-C0C3-4813-8344-95E3DFC45420}" destId="{6A1F1473-70DA-4975-84B8-B2B9BBAF6FE7}" srcOrd="0" destOrd="0" presId="urn:microsoft.com/office/officeart/2005/8/layout/process2"/>
    <dgm:cxn modelId="{94B0725C-1A51-D948-B139-A54A9E4020E0}" type="presParOf" srcId="{73EDAD6F-C0C3-4813-8344-95E3DFC45420}" destId="{013B39E7-CBC3-4447-84CD-3BDB7C3958CD}" srcOrd="1" destOrd="0" presId="urn:microsoft.com/office/officeart/2005/8/layout/process2"/>
    <dgm:cxn modelId="{8ECF286C-8442-0745-898B-753CAAEB8714}" type="presParOf" srcId="{013B39E7-CBC3-4447-84CD-3BDB7C3958CD}" destId="{A4F4936D-35A7-45D5-B1E3-6014D500E3BF}" srcOrd="0" destOrd="0" presId="urn:microsoft.com/office/officeart/2005/8/layout/process2"/>
    <dgm:cxn modelId="{DD6C7262-1623-A442-BFF9-FD33E67022F6}" type="presParOf" srcId="{73EDAD6F-C0C3-4813-8344-95E3DFC45420}" destId="{E8A97508-6E99-4BC2-8B46-1ACDC3ECB963}" srcOrd="2" destOrd="0" presId="urn:microsoft.com/office/officeart/2005/8/layout/process2"/>
    <dgm:cxn modelId="{AE7348D2-C47A-9E4D-8468-7EA11EC53D9E}" type="presParOf" srcId="{73EDAD6F-C0C3-4813-8344-95E3DFC45420}" destId="{756B7302-5668-4808-AF9A-7D9D39E9C05B}" srcOrd="3" destOrd="0" presId="urn:microsoft.com/office/officeart/2005/8/layout/process2"/>
    <dgm:cxn modelId="{3FA99542-9A89-AD4B-BBB9-C428CBF1B666}" type="presParOf" srcId="{756B7302-5668-4808-AF9A-7D9D39E9C05B}" destId="{77B801B8-38B5-4F3A-B6B2-CFB9DFC14626}" srcOrd="0" destOrd="0" presId="urn:microsoft.com/office/officeart/2005/8/layout/process2"/>
    <dgm:cxn modelId="{962F8BBA-5644-9047-A74A-17C54507DA57}" type="presParOf" srcId="{73EDAD6F-C0C3-4813-8344-95E3DFC45420}" destId="{E280EA82-DD8E-4690-BFE4-B0A288EA05E9}" srcOrd="4" destOrd="0" presId="urn:microsoft.com/office/officeart/2005/8/layout/process2"/>
    <dgm:cxn modelId="{A7ECE5A9-E9B6-2A4E-A76A-16B701050A31}" type="presParOf" srcId="{73EDAD6F-C0C3-4813-8344-95E3DFC45420}" destId="{D960B578-89EA-4918-AAAD-962EC617D508}" srcOrd="5" destOrd="0" presId="urn:microsoft.com/office/officeart/2005/8/layout/process2"/>
    <dgm:cxn modelId="{FB11D1F7-B889-2F47-B73A-C8E08FD2E129}" type="presParOf" srcId="{D960B578-89EA-4918-AAAD-962EC617D508}" destId="{171AFBC6-E068-4855-9032-2821ED6D975B}" srcOrd="0" destOrd="0" presId="urn:microsoft.com/office/officeart/2005/8/layout/process2"/>
    <dgm:cxn modelId="{6BFAE173-B67A-DD48-A44C-7BFCF9435059}" type="presParOf" srcId="{73EDAD6F-C0C3-4813-8344-95E3DFC45420}" destId="{EF42BB2C-EF4A-4DE4-8C60-785285733189}" srcOrd="6" destOrd="0" presId="urn:microsoft.com/office/officeart/2005/8/layout/process2"/>
    <dgm:cxn modelId="{5BD0C3DD-6780-3C42-B64A-AA7E3E0DF08F}" type="presParOf" srcId="{73EDAD6F-C0C3-4813-8344-95E3DFC45420}" destId="{5B8B3F8A-3378-47F3-A02D-CA175AB44ABB}" srcOrd="7" destOrd="0" presId="urn:microsoft.com/office/officeart/2005/8/layout/process2"/>
    <dgm:cxn modelId="{DDD12F56-2336-A544-86DF-52C564108558}" type="presParOf" srcId="{5B8B3F8A-3378-47F3-A02D-CA175AB44ABB}" destId="{ADAEB833-3EFF-4D16-97E3-341F264F64D6}" srcOrd="0" destOrd="0" presId="urn:microsoft.com/office/officeart/2005/8/layout/process2"/>
    <dgm:cxn modelId="{8EAA7943-A091-284D-BAB1-4AA3981BFF27}" type="presParOf" srcId="{73EDAD6F-C0C3-4813-8344-95E3DFC45420}" destId="{C1B5F620-5FFF-4630-ACF5-B848BB940D52}" srcOrd="8" destOrd="0" presId="urn:microsoft.com/office/officeart/2005/8/layout/process2"/>
    <dgm:cxn modelId="{306FAAAB-FE36-3D47-8B02-DF9BF917C2E4}" type="presParOf" srcId="{73EDAD6F-C0C3-4813-8344-95E3DFC45420}" destId="{F7C66171-AEF2-42F8-B783-EDA63B7117A5}" srcOrd="9" destOrd="0" presId="urn:microsoft.com/office/officeart/2005/8/layout/process2"/>
    <dgm:cxn modelId="{687B4281-185F-6643-957A-500BBAEA8911}" type="presParOf" srcId="{F7C66171-AEF2-42F8-B783-EDA63B7117A5}" destId="{B1D4B453-A117-4B06-9CF4-4AD350EBB42F}" srcOrd="0" destOrd="0" presId="urn:microsoft.com/office/officeart/2005/8/layout/process2"/>
    <dgm:cxn modelId="{57DBC8BC-F7F0-4D41-9156-1FE2A327E4F7}" type="presParOf" srcId="{73EDAD6F-C0C3-4813-8344-95E3DFC45420}" destId="{FFE20848-4450-45D8-A5BC-8DF1D20C22B8}" srcOrd="10"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9E58A300-A3BC-1D4C-AABA-E5AA3D309286}"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709354C-853E-9D40-8878-BFDFB0594D8C}" type="presOf" srcId="{865B455C-A5D8-4AC6-AF73-ADBD005D3DE2}" destId="{6489E01B-D884-4DFC-913A-F001821072E5}" srcOrd="0" destOrd="0" presId="urn:microsoft.com/office/officeart/2005/8/layout/process1"/>
    <dgm:cxn modelId="{94058734-EF4F-0B4C-B9BD-A17B045E39BA}"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F3A6A9F-FD4E-F448-AFC6-264F2998BD26}" type="presOf" srcId="{180034B3-0F76-49E8-AB50-76BEEE6F788C}" destId="{9C6FC935-2250-42CD-8B25-D8DDBF74CE65}" srcOrd="0" destOrd="0" presId="urn:microsoft.com/office/officeart/2005/8/layout/process1"/>
    <dgm:cxn modelId="{47D268D0-CD62-D34C-810D-075F39E2C912}" type="presOf" srcId="{DD1F457C-1FB2-4EF5-BF2C-031795896B59}" destId="{ACC21928-3B49-44D8-8E06-23556568C6DC}" srcOrd="0" destOrd="0" presId="urn:microsoft.com/office/officeart/2005/8/layout/process1"/>
    <dgm:cxn modelId="{2FF6297B-E68B-D34E-80F7-A9BEC43CDC15}"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B5704BDD-FEE7-124F-AB5D-0CE80F452E7A}" type="presOf" srcId="{C881561F-265F-4543-BA71-80011123A50A}" destId="{012689BF-D290-4471-8B0D-8A4AF21A51BA}" srcOrd="0" destOrd="0" presId="urn:microsoft.com/office/officeart/2005/8/layout/process1"/>
    <dgm:cxn modelId="{03500B91-589B-7D4B-B3D2-16E4D87E9BA5}" type="presOf" srcId="{DD1F457C-1FB2-4EF5-BF2C-031795896B59}" destId="{AA25CE0F-13F2-459B-83A0-3D1B2CD62C71}" srcOrd="1" destOrd="0" presId="urn:microsoft.com/office/officeart/2005/8/layout/process1"/>
    <dgm:cxn modelId="{DE05C1A0-64DE-F441-AE1E-1039FE64FDA1}"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4837503-8AEA-BD42-812D-56E9B94BE36D}" type="presOf" srcId="{BB6418B4-67C7-4601-9D0C-837D40912A58}" destId="{EE437875-2EF4-43D4-A62A-CADA68230DC5}" srcOrd="0" destOrd="0" presId="urn:microsoft.com/office/officeart/2005/8/layout/process1"/>
    <dgm:cxn modelId="{CF551EE0-8056-814E-941C-CDB9F93B7996}" type="presOf" srcId="{3A16DDB1-6A9F-4656-B466-49D190536459}" destId="{6696CB79-A703-4D40-B99F-CFFA1C99DA24}" srcOrd="0" destOrd="0" presId="urn:microsoft.com/office/officeart/2005/8/layout/process1"/>
    <dgm:cxn modelId="{D0ED8B73-4094-1D45-9D73-7C4839546977}" type="presParOf" srcId="{9C6FC935-2250-42CD-8B25-D8DDBF74CE65}" destId="{012689BF-D290-4471-8B0D-8A4AF21A51BA}" srcOrd="0" destOrd="0" presId="urn:microsoft.com/office/officeart/2005/8/layout/process1"/>
    <dgm:cxn modelId="{CDE2D555-D7A5-6D4D-8AF6-3831070CF9DE}" type="presParOf" srcId="{9C6FC935-2250-42CD-8B25-D8DDBF74CE65}" destId="{6696CB79-A703-4D40-B99F-CFFA1C99DA24}" srcOrd="1" destOrd="0" presId="urn:microsoft.com/office/officeart/2005/8/layout/process1"/>
    <dgm:cxn modelId="{3034CE64-B477-8849-BD46-C651CAD6EDA6}" type="presParOf" srcId="{6696CB79-A703-4D40-B99F-CFFA1C99DA24}" destId="{737AC562-2A25-4370-93F9-3375965514D2}" srcOrd="0" destOrd="0" presId="urn:microsoft.com/office/officeart/2005/8/layout/process1"/>
    <dgm:cxn modelId="{622071C5-E305-E642-8D92-911D9159E3B5}" type="presParOf" srcId="{9C6FC935-2250-42CD-8B25-D8DDBF74CE65}" destId="{EE437875-2EF4-43D4-A62A-CADA68230DC5}" srcOrd="2" destOrd="0" presId="urn:microsoft.com/office/officeart/2005/8/layout/process1"/>
    <dgm:cxn modelId="{C4DF15B7-A5D9-A348-A9B6-10DD9AFD27C5}" type="presParOf" srcId="{9C6FC935-2250-42CD-8B25-D8DDBF74CE65}" destId="{72C26977-D9B7-42F0-8252-F4D2C6C9610E}" srcOrd="3" destOrd="0" presId="urn:microsoft.com/office/officeart/2005/8/layout/process1"/>
    <dgm:cxn modelId="{197EED51-EE3C-4E44-94AE-851EBF5ACA2A}" type="presParOf" srcId="{72C26977-D9B7-42F0-8252-F4D2C6C9610E}" destId="{C8BA4963-452E-4C70-9610-A274118E8F4D}" srcOrd="0" destOrd="0" presId="urn:microsoft.com/office/officeart/2005/8/layout/process1"/>
    <dgm:cxn modelId="{62935E58-2CE3-8C4A-87FA-67A507A95C58}" type="presParOf" srcId="{9C6FC935-2250-42CD-8B25-D8DDBF74CE65}" destId="{6489E01B-D884-4DFC-913A-F001821072E5}" srcOrd="4" destOrd="0" presId="urn:microsoft.com/office/officeart/2005/8/layout/process1"/>
    <dgm:cxn modelId="{5F6CA6B8-B9D7-9B49-BE1B-22FE15E0EEFA}" type="presParOf" srcId="{9C6FC935-2250-42CD-8B25-D8DDBF74CE65}" destId="{ACC21928-3B49-44D8-8E06-23556568C6DC}" srcOrd="5" destOrd="0" presId="urn:microsoft.com/office/officeart/2005/8/layout/process1"/>
    <dgm:cxn modelId="{7F04AC53-F280-3447-9338-B17A6F2E0038}" type="presParOf" srcId="{ACC21928-3B49-44D8-8E06-23556568C6DC}" destId="{AA25CE0F-13F2-459B-83A0-3D1B2CD62C71}" srcOrd="0" destOrd="0" presId="urn:microsoft.com/office/officeart/2005/8/layout/process1"/>
    <dgm:cxn modelId="{2AC53D6A-BEC2-3640-AD17-DD7B46E363B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CAD604F-C502-3843-8AEE-94D5B3180F68}" type="presOf" srcId="{DD1F457C-1FB2-4EF5-BF2C-031795896B59}" destId="{AA25CE0F-13F2-459B-83A0-3D1B2CD62C71}" srcOrd="1" destOrd="0" presId="urn:microsoft.com/office/officeart/2005/8/layout/process1"/>
    <dgm:cxn modelId="{8FF79083-9A07-A046-9FFE-E8D48385B70C}" type="presOf" srcId="{3A16DDB1-6A9F-4656-B466-49D190536459}" destId="{737AC562-2A25-4370-93F9-3375965514D2}" srcOrd="1" destOrd="0" presId="urn:microsoft.com/office/officeart/2005/8/layout/process1"/>
    <dgm:cxn modelId="{16200E14-70DB-2540-AE3B-E9BD0E71B022}" type="presOf" srcId="{865B455C-A5D8-4AC6-AF73-ADBD005D3DE2}" destId="{6489E01B-D884-4DFC-913A-F001821072E5}" srcOrd="0" destOrd="0" presId="urn:microsoft.com/office/officeart/2005/8/layout/process1"/>
    <dgm:cxn modelId="{63EE1CBE-4E4D-C947-9379-FC1D61412642}"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E48B950-B6C2-424D-8621-48C3B389D763}" type="presOf" srcId="{9A2700D2-366F-4476-AA04-91818D6F912B}" destId="{D2C17FE3-F8FB-4C70-9F79-7D89C715340F}" srcOrd="0" destOrd="0" presId="urn:microsoft.com/office/officeart/2005/8/layout/process1"/>
    <dgm:cxn modelId="{7B50CA3B-6832-CC48-BED7-84190F85B5BD}" type="presOf" srcId="{BB6418B4-67C7-4601-9D0C-837D40912A58}" destId="{EE437875-2EF4-43D4-A62A-CADA68230DC5}" srcOrd="0" destOrd="0" presId="urn:microsoft.com/office/officeart/2005/8/layout/process1"/>
    <dgm:cxn modelId="{3692E675-3760-4E41-B640-97EF922063C0}" type="presOf" srcId="{180034B3-0F76-49E8-AB50-76BEEE6F788C}" destId="{9C6FC935-2250-42CD-8B25-D8DDBF74CE65}" srcOrd="0" destOrd="0" presId="urn:microsoft.com/office/officeart/2005/8/layout/process1"/>
    <dgm:cxn modelId="{7B7055BF-51DC-AB4A-9C34-52602AAD8966}" type="presOf" srcId="{EA44CAF3-5BE2-4FDE-A4EB-3B78D94F1189}" destId="{72C26977-D9B7-42F0-8252-F4D2C6C9610E}" srcOrd="0" destOrd="0" presId="urn:microsoft.com/office/officeart/2005/8/layout/process1"/>
    <dgm:cxn modelId="{8DBDAD81-4ED2-DC43-9A62-47E131DDF1D5}"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17F0C2DC-BCBB-F441-9B4B-8EAE53AFCB34}"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4FF25D65-8AC7-E14D-974B-619830FB92A8}" type="presOf" srcId="{3A16DDB1-6A9F-4656-B466-49D190536459}" destId="{6696CB79-A703-4D40-B99F-CFFA1C99DA24}" srcOrd="0" destOrd="0" presId="urn:microsoft.com/office/officeart/2005/8/layout/process1"/>
    <dgm:cxn modelId="{7555D562-3148-CC49-AC09-D21DA656B86D}" type="presParOf" srcId="{9C6FC935-2250-42CD-8B25-D8DDBF74CE65}" destId="{012689BF-D290-4471-8B0D-8A4AF21A51BA}" srcOrd="0" destOrd="0" presId="urn:microsoft.com/office/officeart/2005/8/layout/process1"/>
    <dgm:cxn modelId="{7E272679-FDFD-A44D-888C-97640E04EFB3}" type="presParOf" srcId="{9C6FC935-2250-42CD-8B25-D8DDBF74CE65}" destId="{6696CB79-A703-4D40-B99F-CFFA1C99DA24}" srcOrd="1" destOrd="0" presId="urn:microsoft.com/office/officeart/2005/8/layout/process1"/>
    <dgm:cxn modelId="{CABA3AD5-0FC7-2944-AA91-DA009D2BFE2A}" type="presParOf" srcId="{6696CB79-A703-4D40-B99F-CFFA1C99DA24}" destId="{737AC562-2A25-4370-93F9-3375965514D2}" srcOrd="0" destOrd="0" presId="urn:microsoft.com/office/officeart/2005/8/layout/process1"/>
    <dgm:cxn modelId="{8274D93B-73E7-3E40-8E8E-5D42AEE35D61}" type="presParOf" srcId="{9C6FC935-2250-42CD-8B25-D8DDBF74CE65}" destId="{EE437875-2EF4-43D4-A62A-CADA68230DC5}" srcOrd="2" destOrd="0" presId="urn:microsoft.com/office/officeart/2005/8/layout/process1"/>
    <dgm:cxn modelId="{435475F2-CBB6-3F46-B7B1-A50222B9F6DB}" type="presParOf" srcId="{9C6FC935-2250-42CD-8B25-D8DDBF74CE65}" destId="{72C26977-D9B7-42F0-8252-F4D2C6C9610E}" srcOrd="3" destOrd="0" presId="urn:microsoft.com/office/officeart/2005/8/layout/process1"/>
    <dgm:cxn modelId="{777F9E51-6D8C-0A42-9EFB-00646B179B10}" type="presParOf" srcId="{72C26977-D9B7-42F0-8252-F4D2C6C9610E}" destId="{C8BA4963-452E-4C70-9610-A274118E8F4D}" srcOrd="0" destOrd="0" presId="urn:microsoft.com/office/officeart/2005/8/layout/process1"/>
    <dgm:cxn modelId="{ABF97BB9-611C-C748-A837-E185228B5E1E}" type="presParOf" srcId="{9C6FC935-2250-42CD-8B25-D8DDBF74CE65}" destId="{6489E01B-D884-4DFC-913A-F001821072E5}" srcOrd="4" destOrd="0" presId="urn:microsoft.com/office/officeart/2005/8/layout/process1"/>
    <dgm:cxn modelId="{FB895978-6E5C-2646-9D7C-401756A8E00B}" type="presParOf" srcId="{9C6FC935-2250-42CD-8B25-D8DDBF74CE65}" destId="{ACC21928-3B49-44D8-8E06-23556568C6DC}" srcOrd="5" destOrd="0" presId="urn:microsoft.com/office/officeart/2005/8/layout/process1"/>
    <dgm:cxn modelId="{9D5705AA-168B-8040-8C04-1329C4BDAE54}" type="presParOf" srcId="{ACC21928-3B49-44D8-8E06-23556568C6DC}" destId="{AA25CE0F-13F2-459B-83A0-3D1B2CD62C71}" srcOrd="0" destOrd="0" presId="urn:microsoft.com/office/officeart/2005/8/layout/process1"/>
    <dgm:cxn modelId="{656DD5FC-4EC3-5C4B-A24C-0069CF11A8D6}"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dirty="0">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dirty="0"/>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dirty="0"/>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787EC33-A021-9B4A-8ABC-28018DF4BC68}" type="presOf" srcId="{C881561F-265F-4543-BA71-80011123A50A}" destId="{012689BF-D290-4471-8B0D-8A4AF21A51BA}" srcOrd="0" destOrd="0" presId="urn:microsoft.com/office/officeart/2005/8/layout/process1"/>
    <dgm:cxn modelId="{E92864B9-D12C-FE4D-BDE6-0EF6226EDE9B}" type="presOf" srcId="{9A2700D2-366F-4476-AA04-91818D6F912B}" destId="{D2C17FE3-F8FB-4C70-9F79-7D89C715340F}" srcOrd="0" destOrd="0" presId="urn:microsoft.com/office/officeart/2005/8/layout/process1"/>
    <dgm:cxn modelId="{7C630985-D554-C749-8C67-2A57D1CB7C4A}" type="presOf" srcId="{EA44CAF3-5BE2-4FDE-A4EB-3B78D94F1189}" destId="{72C26977-D9B7-42F0-8252-F4D2C6C9610E}" srcOrd="0" destOrd="0" presId="urn:microsoft.com/office/officeart/2005/8/layout/process1"/>
    <dgm:cxn modelId="{8986CF2E-7B45-ED43-9EFD-EEF351677084}"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566D314-D79E-514C-BBFE-DA55036FFBA2}" type="presOf" srcId="{3A16DDB1-6A9F-4656-B466-49D190536459}" destId="{737AC562-2A25-4370-93F9-3375965514D2}" srcOrd="1" destOrd="0" presId="urn:microsoft.com/office/officeart/2005/8/layout/process1"/>
    <dgm:cxn modelId="{38FF4CB7-CD8D-CD4B-BDEE-C0430F1D4F65}" type="presOf" srcId="{180034B3-0F76-49E8-AB50-76BEEE6F788C}" destId="{9C6FC935-2250-42CD-8B25-D8DDBF74CE65}" srcOrd="0" destOrd="0" presId="urn:microsoft.com/office/officeart/2005/8/layout/process1"/>
    <dgm:cxn modelId="{F1348301-3AE1-B846-8A8D-4515D95F472E}" type="presOf" srcId="{BB6418B4-67C7-4601-9D0C-837D40912A58}" destId="{EE437875-2EF4-43D4-A62A-CADA68230DC5}" srcOrd="0" destOrd="0" presId="urn:microsoft.com/office/officeart/2005/8/layout/process1"/>
    <dgm:cxn modelId="{9836B4F2-B4C9-DD40-877A-48293371FCB7}" type="presOf" srcId="{865B455C-A5D8-4AC6-AF73-ADBD005D3DE2}" destId="{6489E01B-D884-4DFC-913A-F001821072E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FFB57BDA-9156-414C-98C9-F5FF52C7009B}"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9AE5D3B-10D2-654A-AB10-28414775545F}"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34266F0C-AB6D-7E43-BB8C-0BFFC1A92C15}" type="presOf" srcId="{3A16DDB1-6A9F-4656-B466-49D190536459}" destId="{6696CB79-A703-4D40-B99F-CFFA1C99DA24}" srcOrd="0" destOrd="0" presId="urn:microsoft.com/office/officeart/2005/8/layout/process1"/>
    <dgm:cxn modelId="{C3A8D3FC-21DD-4044-8C9D-F367B059D231}" type="presParOf" srcId="{9C6FC935-2250-42CD-8B25-D8DDBF74CE65}" destId="{012689BF-D290-4471-8B0D-8A4AF21A51BA}" srcOrd="0" destOrd="0" presId="urn:microsoft.com/office/officeart/2005/8/layout/process1"/>
    <dgm:cxn modelId="{39650313-5743-8945-AF0B-72E4EB460C91}" type="presParOf" srcId="{9C6FC935-2250-42CD-8B25-D8DDBF74CE65}" destId="{6696CB79-A703-4D40-B99F-CFFA1C99DA24}" srcOrd="1" destOrd="0" presId="urn:microsoft.com/office/officeart/2005/8/layout/process1"/>
    <dgm:cxn modelId="{F42D773E-60A9-5C46-9781-B67EFC196E59}" type="presParOf" srcId="{6696CB79-A703-4D40-B99F-CFFA1C99DA24}" destId="{737AC562-2A25-4370-93F9-3375965514D2}" srcOrd="0" destOrd="0" presId="urn:microsoft.com/office/officeart/2005/8/layout/process1"/>
    <dgm:cxn modelId="{D1730013-2060-FB45-B5DB-DFB4293C5B5D}" type="presParOf" srcId="{9C6FC935-2250-42CD-8B25-D8DDBF74CE65}" destId="{EE437875-2EF4-43D4-A62A-CADA68230DC5}" srcOrd="2" destOrd="0" presId="urn:microsoft.com/office/officeart/2005/8/layout/process1"/>
    <dgm:cxn modelId="{5A96CBF5-5E74-F041-8D10-B9FC0286CF55}" type="presParOf" srcId="{9C6FC935-2250-42CD-8B25-D8DDBF74CE65}" destId="{72C26977-D9B7-42F0-8252-F4D2C6C9610E}" srcOrd="3" destOrd="0" presId="urn:microsoft.com/office/officeart/2005/8/layout/process1"/>
    <dgm:cxn modelId="{A59C981A-9F87-FC44-ADA7-4605286CF98C}" type="presParOf" srcId="{72C26977-D9B7-42F0-8252-F4D2C6C9610E}" destId="{C8BA4963-452E-4C70-9610-A274118E8F4D}" srcOrd="0" destOrd="0" presId="urn:microsoft.com/office/officeart/2005/8/layout/process1"/>
    <dgm:cxn modelId="{06E10E09-CD3B-7844-8818-F4AB3F84F371}" type="presParOf" srcId="{9C6FC935-2250-42CD-8B25-D8DDBF74CE65}" destId="{6489E01B-D884-4DFC-913A-F001821072E5}" srcOrd="4" destOrd="0" presId="urn:microsoft.com/office/officeart/2005/8/layout/process1"/>
    <dgm:cxn modelId="{BDF16881-B6FD-C54B-B6C1-36CB667CD838}" type="presParOf" srcId="{9C6FC935-2250-42CD-8B25-D8DDBF74CE65}" destId="{ACC21928-3B49-44D8-8E06-23556568C6DC}" srcOrd="5" destOrd="0" presId="urn:microsoft.com/office/officeart/2005/8/layout/process1"/>
    <dgm:cxn modelId="{F2E45C54-F983-7246-96B8-A85261C0EBD2}" type="presParOf" srcId="{ACC21928-3B49-44D8-8E06-23556568C6DC}" destId="{AA25CE0F-13F2-459B-83A0-3D1B2CD62C71}" srcOrd="0" destOrd="0" presId="urn:microsoft.com/office/officeart/2005/8/layout/process1"/>
    <dgm:cxn modelId="{496EB892-03B0-844A-848F-E612E041C7D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AE96A68-0A51-CB43-9CC1-EA0C929FE147}" type="presOf" srcId="{3A16DDB1-6A9F-4656-B466-49D190536459}" destId="{737AC562-2A25-4370-93F9-3375965514D2}" srcOrd="1" destOrd="0" presId="urn:microsoft.com/office/officeart/2005/8/layout/process1"/>
    <dgm:cxn modelId="{3A42BEAC-08A5-8049-8DEC-93EFE6421DEA}" type="presOf" srcId="{EA44CAF3-5BE2-4FDE-A4EB-3B78D94F1189}" destId="{C8BA4963-452E-4C70-9610-A274118E8F4D}" srcOrd="1" destOrd="0" presId="urn:microsoft.com/office/officeart/2005/8/layout/process1"/>
    <dgm:cxn modelId="{95EB4E61-5878-3F48-A21B-39C94B88D7B7}"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0AB4023-E5C3-304C-9F28-AF2BAEA2D481}" type="presOf" srcId="{C881561F-265F-4543-BA71-80011123A50A}" destId="{012689BF-D290-4471-8B0D-8A4AF21A51BA}" srcOrd="0" destOrd="0" presId="urn:microsoft.com/office/officeart/2005/8/layout/process1"/>
    <dgm:cxn modelId="{ED27C4DC-B868-B446-8EEC-D4E3E175945D}" type="presOf" srcId="{3A16DDB1-6A9F-4656-B466-49D190536459}" destId="{6696CB79-A703-4D40-B99F-CFFA1C99DA24}" srcOrd="0" destOrd="0" presId="urn:microsoft.com/office/officeart/2005/8/layout/process1"/>
    <dgm:cxn modelId="{3D27B532-4B3D-C848-8EAD-CC48142D34CB}"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0293E475-F8DE-4541-AC65-7E524E6540C5}" type="presOf" srcId="{865B455C-A5D8-4AC6-AF73-ADBD005D3DE2}" destId="{6489E01B-D884-4DFC-913A-F001821072E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302E1D4-F313-2F48-9478-1751136E9271}" type="presOf" srcId="{BB6418B4-67C7-4601-9D0C-837D40912A58}" destId="{EE437875-2EF4-43D4-A62A-CADA68230DC5}" srcOrd="0" destOrd="0" presId="urn:microsoft.com/office/officeart/2005/8/layout/process1"/>
    <dgm:cxn modelId="{F1CDFEDB-6768-734E-BB6A-A7E126B23B8B}" type="presOf" srcId="{DD1F457C-1FB2-4EF5-BF2C-031795896B59}" destId="{ACC21928-3B49-44D8-8E06-23556568C6DC}" srcOrd="0" destOrd="0" presId="urn:microsoft.com/office/officeart/2005/8/layout/process1"/>
    <dgm:cxn modelId="{3676D8E8-64CE-5544-96D4-8DA0B8807D31}"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CC5E66F-296D-5848-A0C1-790F3805563B}" type="presOf" srcId="{DD1F457C-1FB2-4EF5-BF2C-031795896B59}" destId="{AA25CE0F-13F2-459B-83A0-3D1B2CD62C71}" srcOrd="1" destOrd="0" presId="urn:microsoft.com/office/officeart/2005/8/layout/process1"/>
    <dgm:cxn modelId="{561A3D87-66A6-C849-86E2-1C868AD58BBB}" type="presParOf" srcId="{9C6FC935-2250-42CD-8B25-D8DDBF74CE65}" destId="{012689BF-D290-4471-8B0D-8A4AF21A51BA}" srcOrd="0" destOrd="0" presId="urn:microsoft.com/office/officeart/2005/8/layout/process1"/>
    <dgm:cxn modelId="{D22D4DC9-773C-9A49-B9E3-E9C47C1833BE}" type="presParOf" srcId="{9C6FC935-2250-42CD-8B25-D8DDBF74CE65}" destId="{6696CB79-A703-4D40-B99F-CFFA1C99DA24}" srcOrd="1" destOrd="0" presId="urn:microsoft.com/office/officeart/2005/8/layout/process1"/>
    <dgm:cxn modelId="{B44F6799-4EE7-DB4B-8B24-14AE79141BE0}" type="presParOf" srcId="{6696CB79-A703-4D40-B99F-CFFA1C99DA24}" destId="{737AC562-2A25-4370-93F9-3375965514D2}" srcOrd="0" destOrd="0" presId="urn:microsoft.com/office/officeart/2005/8/layout/process1"/>
    <dgm:cxn modelId="{EE34EB89-6014-5B4D-887D-31CF21BC88F9}" type="presParOf" srcId="{9C6FC935-2250-42CD-8B25-D8DDBF74CE65}" destId="{EE437875-2EF4-43D4-A62A-CADA68230DC5}" srcOrd="2" destOrd="0" presId="urn:microsoft.com/office/officeart/2005/8/layout/process1"/>
    <dgm:cxn modelId="{D698456B-DB9C-4143-9D99-2368D6EDB335}" type="presParOf" srcId="{9C6FC935-2250-42CD-8B25-D8DDBF74CE65}" destId="{72C26977-D9B7-42F0-8252-F4D2C6C9610E}" srcOrd="3" destOrd="0" presId="urn:microsoft.com/office/officeart/2005/8/layout/process1"/>
    <dgm:cxn modelId="{3D899CDF-8D53-9C4A-89F4-C3F9558D887B}" type="presParOf" srcId="{72C26977-D9B7-42F0-8252-F4D2C6C9610E}" destId="{C8BA4963-452E-4C70-9610-A274118E8F4D}" srcOrd="0" destOrd="0" presId="urn:microsoft.com/office/officeart/2005/8/layout/process1"/>
    <dgm:cxn modelId="{F50DF990-1FD4-BD44-90D8-9644B8A9CEE8}" type="presParOf" srcId="{9C6FC935-2250-42CD-8B25-D8DDBF74CE65}" destId="{6489E01B-D884-4DFC-913A-F001821072E5}" srcOrd="4" destOrd="0" presId="urn:microsoft.com/office/officeart/2005/8/layout/process1"/>
    <dgm:cxn modelId="{DEE283E0-A2C7-BB4F-A85A-2EFEEDFA42BE}" type="presParOf" srcId="{9C6FC935-2250-42CD-8B25-D8DDBF74CE65}" destId="{ACC21928-3B49-44D8-8E06-23556568C6DC}" srcOrd="5" destOrd="0" presId="urn:microsoft.com/office/officeart/2005/8/layout/process1"/>
    <dgm:cxn modelId="{98F4DD8F-9246-DD4F-A71E-ADF77D97A4C9}" type="presParOf" srcId="{ACC21928-3B49-44D8-8E06-23556568C6DC}" destId="{AA25CE0F-13F2-459B-83A0-3D1B2CD62C71}" srcOrd="0" destOrd="0" presId="urn:microsoft.com/office/officeart/2005/8/layout/process1"/>
    <dgm:cxn modelId="{11B56488-C291-F942-A0B4-E2F17E5B8EE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dirty="0">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dirty="0"/>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dirty="0"/>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2967324-9187-B443-A6AA-9F37440D4E55}" type="presOf" srcId="{EA44CAF3-5BE2-4FDE-A4EB-3B78D94F1189}" destId="{C8BA4963-452E-4C70-9610-A274118E8F4D}" srcOrd="1" destOrd="0" presId="urn:microsoft.com/office/officeart/2005/8/layout/process1"/>
    <dgm:cxn modelId="{DB755269-F7C6-8A47-A115-BC341FA7E4B7}" type="presOf" srcId="{3A16DDB1-6A9F-4656-B466-49D190536459}" destId="{6696CB79-A703-4D40-B99F-CFFA1C99DA24}" srcOrd="0" destOrd="0" presId="urn:microsoft.com/office/officeart/2005/8/layout/process1"/>
    <dgm:cxn modelId="{838481B8-645E-B749-B82C-53213BAE2B9A}" type="presOf" srcId="{180034B3-0F76-49E8-AB50-76BEEE6F788C}" destId="{9C6FC935-2250-42CD-8B25-D8DDBF74CE65}" srcOrd="0" destOrd="0" presId="urn:microsoft.com/office/officeart/2005/8/layout/process1"/>
    <dgm:cxn modelId="{E26920E0-1035-5F4B-8850-BF617E13B90E}"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AC46D7F-CA86-9B43-8460-B1639D1A627D}" type="presOf" srcId="{3A16DDB1-6A9F-4656-B466-49D190536459}" destId="{737AC562-2A25-4370-93F9-3375965514D2}" srcOrd="1" destOrd="0" presId="urn:microsoft.com/office/officeart/2005/8/layout/process1"/>
    <dgm:cxn modelId="{873E92C7-7BC3-6A43-863F-11F249112C1B}" type="presOf" srcId="{DD1F457C-1FB2-4EF5-BF2C-031795896B59}" destId="{AA25CE0F-13F2-459B-83A0-3D1B2CD62C71}" srcOrd="1" destOrd="0" presId="urn:microsoft.com/office/officeart/2005/8/layout/process1"/>
    <dgm:cxn modelId="{5583070C-31C7-D148-9A82-6A328EF38E8A}" type="presOf" srcId="{EA44CAF3-5BE2-4FDE-A4EB-3B78D94F1189}" destId="{72C26977-D9B7-42F0-8252-F4D2C6C9610E}" srcOrd="0" destOrd="0" presId="urn:microsoft.com/office/officeart/2005/8/layout/process1"/>
    <dgm:cxn modelId="{20EC2E6B-A924-6A40-A7BF-0C77AA64850E}"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015921F-F769-B74F-9956-C7741153B36E}" type="presOf" srcId="{865B455C-A5D8-4AC6-AF73-ADBD005D3DE2}" destId="{6489E01B-D884-4DFC-913A-F001821072E5}" srcOrd="0" destOrd="0" presId="urn:microsoft.com/office/officeart/2005/8/layout/process1"/>
    <dgm:cxn modelId="{B8EEAD46-19B1-764C-B300-EF03AFAE8EE1}"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F078C67B-245F-254E-BE89-970E31B15E2A}" type="presOf" srcId="{DD1F457C-1FB2-4EF5-BF2C-031795896B59}" destId="{ACC21928-3B49-44D8-8E06-23556568C6DC}" srcOrd="0" destOrd="0" presId="urn:microsoft.com/office/officeart/2005/8/layout/process1"/>
    <dgm:cxn modelId="{2A5CFF38-55E9-B942-AE08-759CAC98D8A8}" type="presParOf" srcId="{9C6FC935-2250-42CD-8B25-D8DDBF74CE65}" destId="{012689BF-D290-4471-8B0D-8A4AF21A51BA}" srcOrd="0" destOrd="0" presId="urn:microsoft.com/office/officeart/2005/8/layout/process1"/>
    <dgm:cxn modelId="{1A2D6DDE-60F8-D049-B9BE-46E0AA52E536}" type="presParOf" srcId="{9C6FC935-2250-42CD-8B25-D8DDBF74CE65}" destId="{6696CB79-A703-4D40-B99F-CFFA1C99DA24}" srcOrd="1" destOrd="0" presId="urn:microsoft.com/office/officeart/2005/8/layout/process1"/>
    <dgm:cxn modelId="{4539CEB8-E4B0-9543-937C-759FED9CF170}" type="presParOf" srcId="{6696CB79-A703-4D40-B99F-CFFA1C99DA24}" destId="{737AC562-2A25-4370-93F9-3375965514D2}" srcOrd="0" destOrd="0" presId="urn:microsoft.com/office/officeart/2005/8/layout/process1"/>
    <dgm:cxn modelId="{1ABA0223-012B-934C-9FE2-6FF0912BC4E1}" type="presParOf" srcId="{9C6FC935-2250-42CD-8B25-D8DDBF74CE65}" destId="{EE437875-2EF4-43D4-A62A-CADA68230DC5}" srcOrd="2" destOrd="0" presId="urn:microsoft.com/office/officeart/2005/8/layout/process1"/>
    <dgm:cxn modelId="{0C2A79EB-328D-EA41-8D91-4AD88FD2F3ED}" type="presParOf" srcId="{9C6FC935-2250-42CD-8B25-D8DDBF74CE65}" destId="{72C26977-D9B7-42F0-8252-F4D2C6C9610E}" srcOrd="3" destOrd="0" presId="urn:microsoft.com/office/officeart/2005/8/layout/process1"/>
    <dgm:cxn modelId="{E2C904C1-EA7F-D447-95A0-D8097BEF98FB}" type="presParOf" srcId="{72C26977-D9B7-42F0-8252-F4D2C6C9610E}" destId="{C8BA4963-452E-4C70-9610-A274118E8F4D}" srcOrd="0" destOrd="0" presId="urn:microsoft.com/office/officeart/2005/8/layout/process1"/>
    <dgm:cxn modelId="{7F91431E-F466-6B47-80BD-65C279D5A617}" type="presParOf" srcId="{9C6FC935-2250-42CD-8B25-D8DDBF74CE65}" destId="{6489E01B-D884-4DFC-913A-F001821072E5}" srcOrd="4" destOrd="0" presId="urn:microsoft.com/office/officeart/2005/8/layout/process1"/>
    <dgm:cxn modelId="{54C09299-A56A-5043-B71C-717AFED61443}" type="presParOf" srcId="{9C6FC935-2250-42CD-8B25-D8DDBF74CE65}" destId="{ACC21928-3B49-44D8-8E06-23556568C6DC}" srcOrd="5" destOrd="0" presId="urn:microsoft.com/office/officeart/2005/8/layout/process1"/>
    <dgm:cxn modelId="{BDB0CF57-47EA-E647-8B8F-F5BC97A6B829}" type="presParOf" srcId="{ACC21928-3B49-44D8-8E06-23556568C6DC}" destId="{AA25CE0F-13F2-459B-83A0-3D1B2CD62C71}" srcOrd="0" destOrd="0" presId="urn:microsoft.com/office/officeart/2005/8/layout/process1"/>
    <dgm:cxn modelId="{4E26C462-475A-C84B-8D08-4612130E125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dirty="0">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dirty="0"/>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dirty="0"/>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65CB5FA-35D5-2041-B5D8-37388300C971}" type="presOf" srcId="{865B455C-A5D8-4AC6-AF73-ADBD005D3DE2}" destId="{6489E01B-D884-4DFC-913A-F001821072E5}" srcOrd="0" destOrd="0" presId="urn:microsoft.com/office/officeart/2005/8/layout/process1"/>
    <dgm:cxn modelId="{33BEABF1-621E-7A48-AF4A-2CD94C596F90}" type="presOf" srcId="{3A16DDB1-6A9F-4656-B466-49D190536459}" destId="{6696CB79-A703-4D40-B99F-CFFA1C99DA24}" srcOrd="0" destOrd="0" presId="urn:microsoft.com/office/officeart/2005/8/layout/process1"/>
    <dgm:cxn modelId="{DB2617BA-4BD8-7946-9D0D-2E30B51B758B}" type="presOf" srcId="{EA44CAF3-5BE2-4FDE-A4EB-3B78D94F1189}" destId="{72C26977-D9B7-42F0-8252-F4D2C6C9610E}" srcOrd="0" destOrd="0" presId="urn:microsoft.com/office/officeart/2005/8/layout/process1"/>
    <dgm:cxn modelId="{68DE84E4-ED13-0D41-BDDA-F5D96DF63576}" type="presOf" srcId="{180034B3-0F76-49E8-AB50-76BEEE6F788C}" destId="{9C6FC935-2250-42CD-8B25-D8DDBF74CE65}" srcOrd="0" destOrd="0" presId="urn:microsoft.com/office/officeart/2005/8/layout/process1"/>
    <dgm:cxn modelId="{475210F3-B9D2-1241-A2E5-C4CD04F5FBB3}" type="presOf" srcId="{DD1F457C-1FB2-4EF5-BF2C-031795896B59}" destId="{AA25CE0F-13F2-459B-83A0-3D1B2CD62C71}" srcOrd="1" destOrd="0" presId="urn:microsoft.com/office/officeart/2005/8/layout/process1"/>
    <dgm:cxn modelId="{21B426A4-0FFB-084C-B4F5-54E6B68059FA}"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F3D98C0-9002-F241-AB0E-90284B8AC1BB}" type="presOf" srcId="{9A2700D2-366F-4476-AA04-91818D6F912B}" destId="{D2C17FE3-F8FB-4C70-9F79-7D89C715340F}" srcOrd="0" destOrd="0" presId="urn:microsoft.com/office/officeart/2005/8/layout/process1"/>
    <dgm:cxn modelId="{B27A2153-78E6-AD4D-88EA-2B8522436022}"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D484413E-9BF1-004B-A0C0-923145B282C6}"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15C8A594-C106-3B4E-9003-CE318F171099}" type="presOf" srcId="{C881561F-265F-4543-BA71-80011123A50A}" destId="{012689BF-D290-4471-8B0D-8A4AF21A51BA}" srcOrd="0" destOrd="0" presId="urn:microsoft.com/office/officeart/2005/8/layout/process1"/>
    <dgm:cxn modelId="{B1E4F122-A986-EB4F-AD88-BB46FE4F8634}" type="presOf" srcId="{DD1F457C-1FB2-4EF5-BF2C-031795896B59}" destId="{ACC21928-3B49-44D8-8E06-23556568C6DC}" srcOrd="0" destOrd="0" presId="urn:microsoft.com/office/officeart/2005/8/layout/process1"/>
    <dgm:cxn modelId="{291407FA-6640-744C-8502-72DAD0A9A5F3}" type="presParOf" srcId="{9C6FC935-2250-42CD-8B25-D8DDBF74CE65}" destId="{012689BF-D290-4471-8B0D-8A4AF21A51BA}" srcOrd="0" destOrd="0" presId="urn:microsoft.com/office/officeart/2005/8/layout/process1"/>
    <dgm:cxn modelId="{9A30F1E7-25CD-A94C-892A-C00680A32047}" type="presParOf" srcId="{9C6FC935-2250-42CD-8B25-D8DDBF74CE65}" destId="{6696CB79-A703-4D40-B99F-CFFA1C99DA24}" srcOrd="1" destOrd="0" presId="urn:microsoft.com/office/officeart/2005/8/layout/process1"/>
    <dgm:cxn modelId="{102BD2C4-2906-F04D-A3E7-C6CD1FE37C53}" type="presParOf" srcId="{6696CB79-A703-4D40-B99F-CFFA1C99DA24}" destId="{737AC562-2A25-4370-93F9-3375965514D2}" srcOrd="0" destOrd="0" presId="urn:microsoft.com/office/officeart/2005/8/layout/process1"/>
    <dgm:cxn modelId="{6F1D404F-7CC5-1F4B-B5F5-36A4E99BEF0D}" type="presParOf" srcId="{9C6FC935-2250-42CD-8B25-D8DDBF74CE65}" destId="{EE437875-2EF4-43D4-A62A-CADA68230DC5}" srcOrd="2" destOrd="0" presId="urn:microsoft.com/office/officeart/2005/8/layout/process1"/>
    <dgm:cxn modelId="{47B6F060-34AA-C344-AFD7-B329CFE58377}" type="presParOf" srcId="{9C6FC935-2250-42CD-8B25-D8DDBF74CE65}" destId="{72C26977-D9B7-42F0-8252-F4D2C6C9610E}" srcOrd="3" destOrd="0" presId="urn:microsoft.com/office/officeart/2005/8/layout/process1"/>
    <dgm:cxn modelId="{404772AB-F9E4-D14C-9467-4E796C0D6E62}" type="presParOf" srcId="{72C26977-D9B7-42F0-8252-F4D2C6C9610E}" destId="{C8BA4963-452E-4C70-9610-A274118E8F4D}" srcOrd="0" destOrd="0" presId="urn:microsoft.com/office/officeart/2005/8/layout/process1"/>
    <dgm:cxn modelId="{A46D0999-EC74-7047-811C-D589025E8339}" type="presParOf" srcId="{9C6FC935-2250-42CD-8B25-D8DDBF74CE65}" destId="{6489E01B-D884-4DFC-913A-F001821072E5}" srcOrd="4" destOrd="0" presId="urn:microsoft.com/office/officeart/2005/8/layout/process1"/>
    <dgm:cxn modelId="{CB910B3B-9237-4843-B12B-24BAD24FEE1A}" type="presParOf" srcId="{9C6FC935-2250-42CD-8B25-D8DDBF74CE65}" destId="{ACC21928-3B49-44D8-8E06-23556568C6DC}" srcOrd="5" destOrd="0" presId="urn:microsoft.com/office/officeart/2005/8/layout/process1"/>
    <dgm:cxn modelId="{C5F3F845-A921-AE4F-998E-30555C5648A7}" type="presParOf" srcId="{ACC21928-3B49-44D8-8E06-23556568C6DC}" destId="{AA25CE0F-13F2-459B-83A0-3D1B2CD62C71}" srcOrd="0" destOrd="0" presId="urn:microsoft.com/office/officeart/2005/8/layout/process1"/>
    <dgm:cxn modelId="{A6640293-6C85-7548-A28D-4CBA4F972090}"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dirty="0">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dirty="0"/>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dirty="0"/>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5A00C315-C047-1949-8496-F8E93ED7CA4E}" type="presOf" srcId="{180034B3-0F76-49E8-AB50-76BEEE6F788C}" destId="{9C6FC935-2250-42CD-8B25-D8DDBF74CE65}" srcOrd="0" destOrd="0" presId="urn:microsoft.com/office/officeart/2005/8/layout/process1"/>
    <dgm:cxn modelId="{D73D2CA2-C213-1E4C-B5AB-1956DBDCC218}" type="presOf" srcId="{EA44CAF3-5BE2-4FDE-A4EB-3B78D94F1189}" destId="{C8BA4963-452E-4C70-9610-A274118E8F4D}" srcOrd="1" destOrd="0" presId="urn:microsoft.com/office/officeart/2005/8/layout/process1"/>
    <dgm:cxn modelId="{7074D8B8-2207-0A48-8988-0335B9F2BDF9}" type="presOf" srcId="{865B455C-A5D8-4AC6-AF73-ADBD005D3DE2}" destId="{6489E01B-D884-4DFC-913A-F001821072E5}" srcOrd="0" destOrd="0" presId="urn:microsoft.com/office/officeart/2005/8/layout/process1"/>
    <dgm:cxn modelId="{25EB2516-6F81-864D-9EC7-2A3D127B6E34}"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0356EBE3-F40C-A24C-9090-0C49FEA0515E}"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A6095984-E362-6143-A470-9F4B15D94569}" type="presOf" srcId="{3A16DDB1-6A9F-4656-B466-49D190536459}" destId="{737AC562-2A25-4370-93F9-3375965514D2}" srcOrd="1" destOrd="0" presId="urn:microsoft.com/office/officeart/2005/8/layout/process1"/>
    <dgm:cxn modelId="{4968EED6-D5BA-5940-984A-DE1411342CCC}" type="presOf" srcId="{BB6418B4-67C7-4601-9D0C-837D40912A58}" destId="{EE437875-2EF4-43D4-A62A-CADA68230DC5}" srcOrd="0" destOrd="0" presId="urn:microsoft.com/office/officeart/2005/8/layout/process1"/>
    <dgm:cxn modelId="{5AB37B2F-6556-8F44-B030-ACC4B3F03352}" type="presOf" srcId="{DD1F457C-1FB2-4EF5-BF2C-031795896B59}" destId="{AA25CE0F-13F2-459B-83A0-3D1B2CD62C71}" srcOrd="1" destOrd="0" presId="urn:microsoft.com/office/officeart/2005/8/layout/process1"/>
    <dgm:cxn modelId="{96624C0B-0983-8C46-880F-BE7223147D8B}"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21348AC-C809-5144-8E40-5842A03C2537}" type="presOf" srcId="{DD1F457C-1FB2-4EF5-BF2C-031795896B59}" destId="{ACC21928-3B49-44D8-8E06-23556568C6DC}" srcOrd="0" destOrd="0" presId="urn:microsoft.com/office/officeart/2005/8/layout/process1"/>
    <dgm:cxn modelId="{A9530E90-8C7D-BE46-AFB7-F5BBD1EC773C}" type="presOf" srcId="{C881561F-265F-4543-BA71-80011123A50A}" destId="{012689BF-D290-4471-8B0D-8A4AF21A51BA}" srcOrd="0" destOrd="0" presId="urn:microsoft.com/office/officeart/2005/8/layout/process1"/>
    <dgm:cxn modelId="{80E3A05A-F8FB-2E4E-961E-2B50721FB69D}" type="presParOf" srcId="{9C6FC935-2250-42CD-8B25-D8DDBF74CE65}" destId="{012689BF-D290-4471-8B0D-8A4AF21A51BA}" srcOrd="0" destOrd="0" presId="urn:microsoft.com/office/officeart/2005/8/layout/process1"/>
    <dgm:cxn modelId="{CE87345B-7E43-8F4D-B276-94AAF4631A44}" type="presParOf" srcId="{9C6FC935-2250-42CD-8B25-D8DDBF74CE65}" destId="{6696CB79-A703-4D40-B99F-CFFA1C99DA24}" srcOrd="1" destOrd="0" presId="urn:microsoft.com/office/officeart/2005/8/layout/process1"/>
    <dgm:cxn modelId="{308D08EB-B7BE-BB49-9D08-BF7CB6B9B2E6}" type="presParOf" srcId="{6696CB79-A703-4D40-B99F-CFFA1C99DA24}" destId="{737AC562-2A25-4370-93F9-3375965514D2}" srcOrd="0" destOrd="0" presId="urn:microsoft.com/office/officeart/2005/8/layout/process1"/>
    <dgm:cxn modelId="{EE2C1FCE-B667-2449-BF77-4C2540BF62D4}" type="presParOf" srcId="{9C6FC935-2250-42CD-8B25-D8DDBF74CE65}" destId="{EE437875-2EF4-43D4-A62A-CADA68230DC5}" srcOrd="2" destOrd="0" presId="urn:microsoft.com/office/officeart/2005/8/layout/process1"/>
    <dgm:cxn modelId="{C3DC33CC-9C75-3646-9535-160368CD7245}" type="presParOf" srcId="{9C6FC935-2250-42CD-8B25-D8DDBF74CE65}" destId="{72C26977-D9B7-42F0-8252-F4D2C6C9610E}" srcOrd="3" destOrd="0" presId="urn:microsoft.com/office/officeart/2005/8/layout/process1"/>
    <dgm:cxn modelId="{DD6F70C3-66CC-0C43-8685-07831AA78A2B}" type="presParOf" srcId="{72C26977-D9B7-42F0-8252-F4D2C6C9610E}" destId="{C8BA4963-452E-4C70-9610-A274118E8F4D}" srcOrd="0" destOrd="0" presId="urn:microsoft.com/office/officeart/2005/8/layout/process1"/>
    <dgm:cxn modelId="{8D33F394-017A-994C-B8D1-4D6747AEF208}" type="presParOf" srcId="{9C6FC935-2250-42CD-8B25-D8DDBF74CE65}" destId="{6489E01B-D884-4DFC-913A-F001821072E5}" srcOrd="4" destOrd="0" presId="urn:microsoft.com/office/officeart/2005/8/layout/process1"/>
    <dgm:cxn modelId="{806CE854-36BE-D649-932F-A1414D7CD1A4}" type="presParOf" srcId="{9C6FC935-2250-42CD-8B25-D8DDBF74CE65}" destId="{ACC21928-3B49-44D8-8E06-23556568C6DC}" srcOrd="5" destOrd="0" presId="urn:microsoft.com/office/officeart/2005/8/layout/process1"/>
    <dgm:cxn modelId="{A2920826-F59A-9845-8283-C3039E6E9A3C}" type="presParOf" srcId="{ACC21928-3B49-44D8-8E06-23556568C6DC}" destId="{AA25CE0F-13F2-459B-83A0-3D1B2CD62C71}" srcOrd="0" destOrd="0" presId="urn:microsoft.com/office/officeart/2005/8/layout/process1"/>
    <dgm:cxn modelId="{E52389B6-E788-7544-BA24-B540B8947B1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CB375E18-9E64-9647-8141-B4F17F13DE57}" type="presOf" srcId="{865B455C-A5D8-4AC6-AF73-ADBD005D3DE2}" destId="{6489E01B-D884-4DFC-913A-F001821072E5}" srcOrd="0" destOrd="0" presId="urn:microsoft.com/office/officeart/2005/8/layout/process1"/>
    <dgm:cxn modelId="{726A79BA-EC14-B940-B242-2CB7AF608188}" type="presOf" srcId="{BB6418B4-67C7-4601-9D0C-837D40912A58}" destId="{EE437875-2EF4-43D4-A62A-CADA68230DC5}" srcOrd="0" destOrd="0" presId="urn:microsoft.com/office/officeart/2005/8/layout/process1"/>
    <dgm:cxn modelId="{ADA17138-721C-E64D-B244-C76D5416C613}"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B39DD33-66C1-284F-96EF-6AB3F5636964}" type="presOf" srcId="{EA44CAF3-5BE2-4FDE-A4EB-3B78D94F1189}" destId="{72C26977-D9B7-42F0-8252-F4D2C6C9610E}" srcOrd="0" destOrd="0" presId="urn:microsoft.com/office/officeart/2005/8/layout/process1"/>
    <dgm:cxn modelId="{456F6F3B-FAC2-F145-A88C-86E1AA92DF10}" type="presOf" srcId="{3A16DDB1-6A9F-4656-B466-49D190536459}" destId="{6696CB79-A703-4D40-B99F-CFFA1C99DA24}" srcOrd="0" destOrd="0" presId="urn:microsoft.com/office/officeart/2005/8/layout/process1"/>
    <dgm:cxn modelId="{8B9D1F59-95E2-7548-A1B6-3079B3CCCEC9}" type="presOf" srcId="{180034B3-0F76-49E8-AB50-76BEEE6F788C}" destId="{9C6FC935-2250-42CD-8B25-D8DDBF74CE65}" srcOrd="0" destOrd="0" presId="urn:microsoft.com/office/officeart/2005/8/layout/process1"/>
    <dgm:cxn modelId="{E0F7E490-F394-1141-A5FC-431F6FE91A20}"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D311CF4D-6FE7-BA46-9B6F-147A479AE75B}"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792F1B5-12B8-7B4B-98D0-65D720630956}" type="presOf" srcId="{3A16DDB1-6A9F-4656-B466-49D190536459}" destId="{737AC562-2A25-4370-93F9-3375965514D2}" srcOrd="1" destOrd="0" presId="urn:microsoft.com/office/officeart/2005/8/layout/process1"/>
    <dgm:cxn modelId="{5B777DD2-5509-3B42-B77C-A3618FAAE077}"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6FD6C2D-C75B-174D-AD20-086C9344F825}" type="presOf" srcId="{EA44CAF3-5BE2-4FDE-A4EB-3B78D94F1189}" destId="{C8BA4963-452E-4C70-9610-A274118E8F4D}" srcOrd="1" destOrd="0" presId="urn:microsoft.com/office/officeart/2005/8/layout/process1"/>
    <dgm:cxn modelId="{D4467DC9-FC87-9E4D-8B23-C692463F4BCA}" type="presParOf" srcId="{9C6FC935-2250-42CD-8B25-D8DDBF74CE65}" destId="{012689BF-D290-4471-8B0D-8A4AF21A51BA}" srcOrd="0" destOrd="0" presId="urn:microsoft.com/office/officeart/2005/8/layout/process1"/>
    <dgm:cxn modelId="{C7723A42-4867-974D-A308-6DCAA2A052B1}" type="presParOf" srcId="{9C6FC935-2250-42CD-8B25-D8DDBF74CE65}" destId="{6696CB79-A703-4D40-B99F-CFFA1C99DA24}" srcOrd="1" destOrd="0" presId="urn:microsoft.com/office/officeart/2005/8/layout/process1"/>
    <dgm:cxn modelId="{2719EB6F-9F56-C14B-A8CC-F6FE786B5C65}" type="presParOf" srcId="{6696CB79-A703-4D40-B99F-CFFA1C99DA24}" destId="{737AC562-2A25-4370-93F9-3375965514D2}" srcOrd="0" destOrd="0" presId="urn:microsoft.com/office/officeart/2005/8/layout/process1"/>
    <dgm:cxn modelId="{E713DFC4-335C-9647-B798-778A79511F2B}" type="presParOf" srcId="{9C6FC935-2250-42CD-8B25-D8DDBF74CE65}" destId="{EE437875-2EF4-43D4-A62A-CADA68230DC5}" srcOrd="2" destOrd="0" presId="urn:microsoft.com/office/officeart/2005/8/layout/process1"/>
    <dgm:cxn modelId="{72540CC4-F84A-A04A-8260-E946B1D58177}" type="presParOf" srcId="{9C6FC935-2250-42CD-8B25-D8DDBF74CE65}" destId="{72C26977-D9B7-42F0-8252-F4D2C6C9610E}" srcOrd="3" destOrd="0" presId="urn:microsoft.com/office/officeart/2005/8/layout/process1"/>
    <dgm:cxn modelId="{4040047A-7C9E-4145-9AED-9EC01F9041FB}" type="presParOf" srcId="{72C26977-D9B7-42F0-8252-F4D2C6C9610E}" destId="{C8BA4963-452E-4C70-9610-A274118E8F4D}" srcOrd="0" destOrd="0" presId="urn:microsoft.com/office/officeart/2005/8/layout/process1"/>
    <dgm:cxn modelId="{02202BE7-359D-1F40-B79C-C1C0556FEEE0}" type="presParOf" srcId="{9C6FC935-2250-42CD-8B25-D8DDBF74CE65}" destId="{6489E01B-D884-4DFC-913A-F001821072E5}" srcOrd="4" destOrd="0" presId="urn:microsoft.com/office/officeart/2005/8/layout/process1"/>
    <dgm:cxn modelId="{857720F1-BB40-FB40-9244-8DF487F703E1}" type="presParOf" srcId="{9C6FC935-2250-42CD-8B25-D8DDBF74CE65}" destId="{ACC21928-3B49-44D8-8E06-23556568C6DC}" srcOrd="5" destOrd="0" presId="urn:microsoft.com/office/officeart/2005/8/layout/process1"/>
    <dgm:cxn modelId="{7B8D2C66-2949-3346-8D46-B05508FDC327}" type="presParOf" srcId="{ACC21928-3B49-44D8-8E06-23556568C6DC}" destId="{AA25CE0F-13F2-459B-83A0-3D1B2CD62C71}" srcOrd="0" destOrd="0" presId="urn:microsoft.com/office/officeart/2005/8/layout/process1"/>
    <dgm:cxn modelId="{1F56B224-5C4E-324F-A6DA-97EF83214C3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C32CF27B-24AD-A342-8998-C07DAEB4A818}" type="presOf" srcId="{EA44CAF3-5BE2-4FDE-A4EB-3B78D94F1189}" destId="{C8BA4963-452E-4C70-9610-A274118E8F4D}" srcOrd="1" destOrd="0" presId="urn:microsoft.com/office/officeart/2005/8/layout/process1"/>
    <dgm:cxn modelId="{673312E4-B16D-1A46-B48A-076603838CFC}" type="presOf" srcId="{DD1F457C-1FB2-4EF5-BF2C-031795896B59}" destId="{AA25CE0F-13F2-459B-83A0-3D1B2CD62C71}" srcOrd="1" destOrd="0" presId="urn:microsoft.com/office/officeart/2005/8/layout/process1"/>
    <dgm:cxn modelId="{C92E93CF-A0C4-A94E-AD17-940467921BA0}" type="presOf" srcId="{DD1F457C-1FB2-4EF5-BF2C-031795896B59}" destId="{ACC21928-3B49-44D8-8E06-23556568C6DC}" srcOrd="0" destOrd="0" presId="urn:microsoft.com/office/officeart/2005/8/layout/process1"/>
    <dgm:cxn modelId="{460CD98C-96B7-1642-822A-D89B6F6BE744}"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F48491B-157C-6648-A0F8-3C7F8445D7AB}" type="presOf" srcId="{9A2700D2-366F-4476-AA04-91818D6F912B}" destId="{D2C17FE3-F8FB-4C70-9F79-7D89C715340F}" srcOrd="0" destOrd="0" presId="urn:microsoft.com/office/officeart/2005/8/layout/process1"/>
    <dgm:cxn modelId="{911FFED1-1DD6-BF42-A9FE-4DBAFB835B6F}"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7DB7EC3B-C592-5144-B971-485E0452A3D7}"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746891A0-0DE8-A34E-8CD5-89A6FD1E80E8}" type="presOf" srcId="{180034B3-0F76-49E8-AB50-76BEEE6F788C}" destId="{9C6FC935-2250-42CD-8B25-D8DDBF74CE65}" srcOrd="0" destOrd="0" presId="urn:microsoft.com/office/officeart/2005/8/layout/process1"/>
    <dgm:cxn modelId="{9EEBDE93-7EA3-4644-BDC2-05B3CDD11ECC}"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970AFE7-B1C1-0048-B356-74E3A78D53F4}" type="presOf" srcId="{BB6418B4-67C7-4601-9D0C-837D40912A58}" destId="{EE437875-2EF4-43D4-A62A-CADA68230DC5}" srcOrd="0" destOrd="0" presId="urn:microsoft.com/office/officeart/2005/8/layout/process1"/>
    <dgm:cxn modelId="{8E584022-6E22-7C43-BE60-CB8B53A734FD}" type="presOf" srcId="{3A16DDB1-6A9F-4656-B466-49D190536459}" destId="{6696CB79-A703-4D40-B99F-CFFA1C99DA24}" srcOrd="0" destOrd="0" presId="urn:microsoft.com/office/officeart/2005/8/layout/process1"/>
    <dgm:cxn modelId="{81B2E0B2-B0CC-5543-AAE5-88DF00F82606}" type="presParOf" srcId="{9C6FC935-2250-42CD-8B25-D8DDBF74CE65}" destId="{012689BF-D290-4471-8B0D-8A4AF21A51BA}" srcOrd="0" destOrd="0" presId="urn:microsoft.com/office/officeart/2005/8/layout/process1"/>
    <dgm:cxn modelId="{70431C5A-B841-9E42-A66C-2B46BFC72A99}" type="presParOf" srcId="{9C6FC935-2250-42CD-8B25-D8DDBF74CE65}" destId="{6696CB79-A703-4D40-B99F-CFFA1C99DA24}" srcOrd="1" destOrd="0" presId="urn:microsoft.com/office/officeart/2005/8/layout/process1"/>
    <dgm:cxn modelId="{908AD603-C422-D642-92C0-197D53C88A2E}" type="presParOf" srcId="{6696CB79-A703-4D40-B99F-CFFA1C99DA24}" destId="{737AC562-2A25-4370-93F9-3375965514D2}" srcOrd="0" destOrd="0" presId="urn:microsoft.com/office/officeart/2005/8/layout/process1"/>
    <dgm:cxn modelId="{5C008B55-5CED-2E43-A711-ED7881772479}" type="presParOf" srcId="{9C6FC935-2250-42CD-8B25-D8DDBF74CE65}" destId="{EE437875-2EF4-43D4-A62A-CADA68230DC5}" srcOrd="2" destOrd="0" presId="urn:microsoft.com/office/officeart/2005/8/layout/process1"/>
    <dgm:cxn modelId="{52ED0C35-4CC6-A949-85AE-5015BC00E6B0}" type="presParOf" srcId="{9C6FC935-2250-42CD-8B25-D8DDBF74CE65}" destId="{72C26977-D9B7-42F0-8252-F4D2C6C9610E}" srcOrd="3" destOrd="0" presId="urn:microsoft.com/office/officeart/2005/8/layout/process1"/>
    <dgm:cxn modelId="{EA38F9E7-5AE1-3B45-85F8-FDFC67D7088F}" type="presParOf" srcId="{72C26977-D9B7-42F0-8252-F4D2C6C9610E}" destId="{C8BA4963-452E-4C70-9610-A274118E8F4D}" srcOrd="0" destOrd="0" presId="urn:microsoft.com/office/officeart/2005/8/layout/process1"/>
    <dgm:cxn modelId="{AE691A71-F8E1-6E41-942B-C02B99F9229B}" type="presParOf" srcId="{9C6FC935-2250-42CD-8B25-D8DDBF74CE65}" destId="{6489E01B-D884-4DFC-913A-F001821072E5}" srcOrd="4" destOrd="0" presId="urn:microsoft.com/office/officeart/2005/8/layout/process1"/>
    <dgm:cxn modelId="{86B458C0-C7AD-DE44-92CD-0B38139411EC}" type="presParOf" srcId="{9C6FC935-2250-42CD-8B25-D8DDBF74CE65}" destId="{ACC21928-3B49-44D8-8E06-23556568C6DC}" srcOrd="5" destOrd="0" presId="urn:microsoft.com/office/officeart/2005/8/layout/process1"/>
    <dgm:cxn modelId="{852E8276-40F1-6742-BE92-EE507FC456CA}" type="presParOf" srcId="{ACC21928-3B49-44D8-8E06-23556568C6DC}" destId="{AA25CE0F-13F2-459B-83A0-3D1B2CD62C71}" srcOrd="0" destOrd="0" presId="urn:microsoft.com/office/officeart/2005/8/layout/process1"/>
    <dgm:cxn modelId="{82CD9E24-9DE7-154D-B9A0-7782FAA1BED3}"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7C5D9B3-6F68-6047-AE2D-CE4753479D16}" type="presOf" srcId="{BB6418B4-67C7-4601-9D0C-837D40912A58}" destId="{EE437875-2EF4-43D4-A62A-CADA68230DC5}" srcOrd="0" destOrd="0" presId="urn:microsoft.com/office/officeart/2005/8/layout/process1"/>
    <dgm:cxn modelId="{46E2FDF1-26E4-D54C-8970-A3C1DF81D56D}" type="presOf" srcId="{EA44CAF3-5BE2-4FDE-A4EB-3B78D94F1189}" destId="{C8BA4963-452E-4C70-9610-A274118E8F4D}" srcOrd="1" destOrd="0" presId="urn:microsoft.com/office/officeart/2005/8/layout/process1"/>
    <dgm:cxn modelId="{B9BE6F76-E9D4-7342-B08C-EB668DDC9B9D}" type="presOf" srcId="{865B455C-A5D8-4AC6-AF73-ADBD005D3DE2}" destId="{6489E01B-D884-4DFC-913A-F001821072E5}" srcOrd="0" destOrd="0" presId="urn:microsoft.com/office/officeart/2005/8/layout/process1"/>
    <dgm:cxn modelId="{1C9C6503-2668-9847-A229-9B6B3256F425}" type="presOf" srcId="{3A16DDB1-6A9F-4656-B466-49D190536459}" destId="{6696CB79-A703-4D40-B99F-CFFA1C99DA24}" srcOrd="0" destOrd="0" presId="urn:microsoft.com/office/officeart/2005/8/layout/process1"/>
    <dgm:cxn modelId="{20C5FC27-F5AA-FC4C-B713-876863BCC6DC}"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CE666B9B-2773-8449-83AF-FFCD6C6D6D31}" type="presOf" srcId="{180034B3-0F76-49E8-AB50-76BEEE6F788C}" destId="{9C6FC935-2250-42CD-8B25-D8DDBF74CE65}" srcOrd="0" destOrd="0" presId="urn:microsoft.com/office/officeart/2005/8/layout/process1"/>
    <dgm:cxn modelId="{CBE708E2-A482-F044-A696-CFB3DDC8EDFA}" type="presOf" srcId="{DD1F457C-1FB2-4EF5-BF2C-031795896B59}" destId="{ACC21928-3B49-44D8-8E06-23556568C6DC}" srcOrd="0" destOrd="0" presId="urn:microsoft.com/office/officeart/2005/8/layout/process1"/>
    <dgm:cxn modelId="{82D49E4F-0E55-704E-B65E-4D3E907B7686}"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B64B9CD9-3698-4042-888C-057DCD92FEFF}"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94A16AA-1034-204B-B71E-E34293C1B10F}" type="presOf" srcId="{C881561F-265F-4543-BA71-80011123A50A}" destId="{012689BF-D290-4471-8B0D-8A4AF21A51BA}" srcOrd="0" destOrd="0" presId="urn:microsoft.com/office/officeart/2005/8/layout/process1"/>
    <dgm:cxn modelId="{85703784-E0BC-A045-8A51-EF952B8F5DE4}" type="presOf" srcId="{9A2700D2-366F-4476-AA04-91818D6F912B}" destId="{D2C17FE3-F8FB-4C70-9F79-7D89C715340F}" srcOrd="0" destOrd="0" presId="urn:microsoft.com/office/officeart/2005/8/layout/process1"/>
    <dgm:cxn modelId="{C0ECE9A2-9414-D948-A266-F2102FEA6949}" type="presParOf" srcId="{9C6FC935-2250-42CD-8B25-D8DDBF74CE65}" destId="{012689BF-D290-4471-8B0D-8A4AF21A51BA}" srcOrd="0" destOrd="0" presId="urn:microsoft.com/office/officeart/2005/8/layout/process1"/>
    <dgm:cxn modelId="{9E7E5ECD-1343-EA4E-9885-947A0732B27E}" type="presParOf" srcId="{9C6FC935-2250-42CD-8B25-D8DDBF74CE65}" destId="{6696CB79-A703-4D40-B99F-CFFA1C99DA24}" srcOrd="1" destOrd="0" presId="urn:microsoft.com/office/officeart/2005/8/layout/process1"/>
    <dgm:cxn modelId="{6322DAA9-1F07-CE42-BA0E-6772D6D9B57F}" type="presParOf" srcId="{6696CB79-A703-4D40-B99F-CFFA1C99DA24}" destId="{737AC562-2A25-4370-93F9-3375965514D2}" srcOrd="0" destOrd="0" presId="urn:microsoft.com/office/officeart/2005/8/layout/process1"/>
    <dgm:cxn modelId="{67D6234C-F367-194A-B8BD-61D91F273A8F}" type="presParOf" srcId="{9C6FC935-2250-42CD-8B25-D8DDBF74CE65}" destId="{EE437875-2EF4-43D4-A62A-CADA68230DC5}" srcOrd="2" destOrd="0" presId="urn:microsoft.com/office/officeart/2005/8/layout/process1"/>
    <dgm:cxn modelId="{0E8DC539-AF62-6C48-AF09-2B372314D693}" type="presParOf" srcId="{9C6FC935-2250-42CD-8B25-D8DDBF74CE65}" destId="{72C26977-D9B7-42F0-8252-F4D2C6C9610E}" srcOrd="3" destOrd="0" presId="urn:microsoft.com/office/officeart/2005/8/layout/process1"/>
    <dgm:cxn modelId="{CB72D340-C104-9445-A873-47750BD64EBF}" type="presParOf" srcId="{72C26977-D9B7-42F0-8252-F4D2C6C9610E}" destId="{C8BA4963-452E-4C70-9610-A274118E8F4D}" srcOrd="0" destOrd="0" presId="urn:microsoft.com/office/officeart/2005/8/layout/process1"/>
    <dgm:cxn modelId="{8DA7B399-F9E9-D74E-9130-039B45F55DDF}" type="presParOf" srcId="{9C6FC935-2250-42CD-8B25-D8DDBF74CE65}" destId="{6489E01B-D884-4DFC-913A-F001821072E5}" srcOrd="4" destOrd="0" presId="urn:microsoft.com/office/officeart/2005/8/layout/process1"/>
    <dgm:cxn modelId="{6DA81B88-6125-E74B-81EC-F845D840624C}" type="presParOf" srcId="{9C6FC935-2250-42CD-8B25-D8DDBF74CE65}" destId="{ACC21928-3B49-44D8-8E06-23556568C6DC}" srcOrd="5" destOrd="0" presId="urn:microsoft.com/office/officeart/2005/8/layout/process1"/>
    <dgm:cxn modelId="{441CBCE7-F3B4-BE48-9AF4-297F22E1E2A8}" type="presParOf" srcId="{ACC21928-3B49-44D8-8E06-23556568C6DC}" destId="{AA25CE0F-13F2-459B-83A0-3D1B2CD62C71}" srcOrd="0" destOrd="0" presId="urn:microsoft.com/office/officeart/2005/8/layout/process1"/>
    <dgm:cxn modelId="{5473E7AD-6716-EF4C-B73C-6346C4B49D3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EEEE014-3806-724A-90C9-5FEF9F0F1FC0}"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88DD085-0602-914A-872E-E444F86D7D51}" type="presOf" srcId="{865B455C-A5D8-4AC6-AF73-ADBD005D3DE2}" destId="{6489E01B-D884-4DFC-913A-F001821072E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55AEC4C9-4911-0B44-820C-24F0663B8D83}" type="presOf" srcId="{DD1F457C-1FB2-4EF5-BF2C-031795896B59}" destId="{ACC21928-3B49-44D8-8E06-23556568C6DC}" srcOrd="0" destOrd="0" presId="urn:microsoft.com/office/officeart/2005/8/layout/process1"/>
    <dgm:cxn modelId="{DB6CFE6A-6E9C-6A48-B967-FBA8F6DCC88A}"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73473595-7BE7-2F47-90C3-07CEA6F45327}"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1BC50EE-6BF7-F341-B24A-6D099946BB6F}" type="presOf" srcId="{EA44CAF3-5BE2-4FDE-A4EB-3B78D94F1189}" destId="{C8BA4963-452E-4C70-9610-A274118E8F4D}" srcOrd="1" destOrd="0" presId="urn:microsoft.com/office/officeart/2005/8/layout/process1"/>
    <dgm:cxn modelId="{48A5E3A5-0D81-5B43-B5E8-A007FD11DB80}" type="presOf" srcId="{180034B3-0F76-49E8-AB50-76BEEE6F788C}" destId="{9C6FC935-2250-42CD-8B25-D8DDBF74CE65}" srcOrd="0" destOrd="0" presId="urn:microsoft.com/office/officeart/2005/8/layout/process1"/>
    <dgm:cxn modelId="{7A2984D2-C1C9-9F46-A59E-3A84DAB15CBB}" type="presOf" srcId="{9A2700D2-366F-4476-AA04-91818D6F912B}" destId="{D2C17FE3-F8FB-4C70-9F79-7D89C715340F}" srcOrd="0" destOrd="0" presId="urn:microsoft.com/office/officeart/2005/8/layout/process1"/>
    <dgm:cxn modelId="{98A4BD91-20C7-0241-BFD5-152AE90764F9}" type="presOf" srcId="{EA44CAF3-5BE2-4FDE-A4EB-3B78D94F1189}" destId="{72C26977-D9B7-42F0-8252-F4D2C6C9610E}" srcOrd="0" destOrd="0" presId="urn:microsoft.com/office/officeart/2005/8/layout/process1"/>
    <dgm:cxn modelId="{53B1E5A4-A9D0-FC4E-8E87-A9BB5CF1B93F}" type="presOf" srcId="{3A16DDB1-6A9F-4656-B466-49D190536459}" destId="{6696CB79-A703-4D40-B99F-CFFA1C99DA24}" srcOrd="0" destOrd="0" presId="urn:microsoft.com/office/officeart/2005/8/layout/process1"/>
    <dgm:cxn modelId="{F119159D-E53E-E24E-B6DE-F811E8061273}" type="presOf" srcId="{3A16DDB1-6A9F-4656-B466-49D190536459}" destId="{737AC562-2A25-4370-93F9-3375965514D2}" srcOrd="1" destOrd="0" presId="urn:microsoft.com/office/officeart/2005/8/layout/process1"/>
    <dgm:cxn modelId="{BAE2C9C9-26E4-AF49-B21B-CBFCC5DFD268}" type="presParOf" srcId="{9C6FC935-2250-42CD-8B25-D8DDBF74CE65}" destId="{012689BF-D290-4471-8B0D-8A4AF21A51BA}" srcOrd="0" destOrd="0" presId="urn:microsoft.com/office/officeart/2005/8/layout/process1"/>
    <dgm:cxn modelId="{744E6830-FBE1-B141-941A-BDD6B851C399}" type="presParOf" srcId="{9C6FC935-2250-42CD-8B25-D8DDBF74CE65}" destId="{6696CB79-A703-4D40-B99F-CFFA1C99DA24}" srcOrd="1" destOrd="0" presId="urn:microsoft.com/office/officeart/2005/8/layout/process1"/>
    <dgm:cxn modelId="{26C8B837-1F8D-E044-B472-D93CC8CBA64C}" type="presParOf" srcId="{6696CB79-A703-4D40-B99F-CFFA1C99DA24}" destId="{737AC562-2A25-4370-93F9-3375965514D2}" srcOrd="0" destOrd="0" presId="urn:microsoft.com/office/officeart/2005/8/layout/process1"/>
    <dgm:cxn modelId="{F08CA81B-C69F-5842-A966-50BA4B036A85}" type="presParOf" srcId="{9C6FC935-2250-42CD-8B25-D8DDBF74CE65}" destId="{EE437875-2EF4-43D4-A62A-CADA68230DC5}" srcOrd="2" destOrd="0" presId="urn:microsoft.com/office/officeart/2005/8/layout/process1"/>
    <dgm:cxn modelId="{727CC536-9623-214D-AE41-A6990FE28364}" type="presParOf" srcId="{9C6FC935-2250-42CD-8B25-D8DDBF74CE65}" destId="{72C26977-D9B7-42F0-8252-F4D2C6C9610E}" srcOrd="3" destOrd="0" presId="urn:microsoft.com/office/officeart/2005/8/layout/process1"/>
    <dgm:cxn modelId="{E5E2E34F-683E-9946-BA07-763784D49506}" type="presParOf" srcId="{72C26977-D9B7-42F0-8252-F4D2C6C9610E}" destId="{C8BA4963-452E-4C70-9610-A274118E8F4D}" srcOrd="0" destOrd="0" presId="urn:microsoft.com/office/officeart/2005/8/layout/process1"/>
    <dgm:cxn modelId="{03080151-83B5-F64B-B6B5-E4A3753B019D}" type="presParOf" srcId="{9C6FC935-2250-42CD-8B25-D8DDBF74CE65}" destId="{6489E01B-D884-4DFC-913A-F001821072E5}" srcOrd="4" destOrd="0" presId="urn:microsoft.com/office/officeart/2005/8/layout/process1"/>
    <dgm:cxn modelId="{C9CC0A46-EA28-E04C-B1C5-FD884F4BBAD8}" type="presParOf" srcId="{9C6FC935-2250-42CD-8B25-D8DDBF74CE65}" destId="{ACC21928-3B49-44D8-8E06-23556568C6DC}" srcOrd="5" destOrd="0" presId="urn:microsoft.com/office/officeart/2005/8/layout/process1"/>
    <dgm:cxn modelId="{E86370F5-4B28-AA4A-AC61-0DC1A3DF34E0}" type="presParOf" srcId="{ACC21928-3B49-44D8-8E06-23556568C6DC}" destId="{AA25CE0F-13F2-459B-83A0-3D1B2CD62C71}" srcOrd="0" destOrd="0" presId="urn:microsoft.com/office/officeart/2005/8/layout/process1"/>
    <dgm:cxn modelId="{CB3BF1AF-8344-B549-857C-8D0988D83DB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35DA152A-D963-A142-830A-E94A31F1AE50}" type="presOf" srcId="{BB6418B4-67C7-4601-9D0C-837D40912A58}" destId="{EE437875-2EF4-43D4-A62A-CADA68230DC5}" srcOrd="0" destOrd="0" presId="urn:microsoft.com/office/officeart/2005/8/layout/process1"/>
    <dgm:cxn modelId="{D85711BF-A5D3-5C4D-87CB-63CD0BE59C32}"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2EB542B7-3ED6-964E-9D8B-4037182A2B39}" type="presOf" srcId="{EA44CAF3-5BE2-4FDE-A4EB-3B78D94F1189}" destId="{72C26977-D9B7-42F0-8252-F4D2C6C9610E}" srcOrd="0" destOrd="0" presId="urn:microsoft.com/office/officeart/2005/8/layout/process1"/>
    <dgm:cxn modelId="{2AFB37B5-DD74-024C-914B-CFCF6AFDC434}" type="presOf" srcId="{865B455C-A5D8-4AC6-AF73-ADBD005D3DE2}" destId="{6489E01B-D884-4DFC-913A-F001821072E5}" srcOrd="0" destOrd="0" presId="urn:microsoft.com/office/officeart/2005/8/layout/process1"/>
    <dgm:cxn modelId="{578F8AC4-4766-DA47-8189-0DAB5910252E}" type="presOf" srcId="{3A16DDB1-6A9F-4656-B466-49D190536459}" destId="{6696CB79-A703-4D40-B99F-CFFA1C99DA24}" srcOrd="0" destOrd="0" presId="urn:microsoft.com/office/officeart/2005/8/layout/process1"/>
    <dgm:cxn modelId="{591EFA57-09A6-444F-A49C-6E01650EB9B4}"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94329BBC-1058-E74F-9D68-B7D1C7E981B5}"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560A12D-3BA3-9149-979E-C66D9724B86B}" type="presOf" srcId="{DD1F457C-1FB2-4EF5-BF2C-031795896B59}" destId="{ACC21928-3B49-44D8-8E06-23556568C6DC}" srcOrd="0" destOrd="0" presId="urn:microsoft.com/office/officeart/2005/8/layout/process1"/>
    <dgm:cxn modelId="{D9AF301F-7D6F-874B-B5FF-741E6EAD899B}"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7F9AFC82-8690-874F-B2B3-00AD205D6235}" type="presOf" srcId="{3A16DDB1-6A9F-4656-B466-49D190536459}" destId="{737AC562-2A25-4370-93F9-3375965514D2}" srcOrd="1" destOrd="0" presId="urn:microsoft.com/office/officeart/2005/8/layout/process1"/>
    <dgm:cxn modelId="{881EB69D-E477-0F4F-9186-7FC917333709}" type="presOf" srcId="{EA44CAF3-5BE2-4FDE-A4EB-3B78D94F1189}" destId="{C8BA4963-452E-4C70-9610-A274118E8F4D}" srcOrd="1" destOrd="0" presId="urn:microsoft.com/office/officeart/2005/8/layout/process1"/>
    <dgm:cxn modelId="{30F3A1B3-3FDC-3749-AFD5-2E7E772A3107}" type="presParOf" srcId="{9C6FC935-2250-42CD-8B25-D8DDBF74CE65}" destId="{012689BF-D290-4471-8B0D-8A4AF21A51BA}" srcOrd="0" destOrd="0" presId="urn:microsoft.com/office/officeart/2005/8/layout/process1"/>
    <dgm:cxn modelId="{76E6E4C9-DAF8-E948-9B61-F6A5EBE0BAE7}" type="presParOf" srcId="{9C6FC935-2250-42CD-8B25-D8DDBF74CE65}" destId="{6696CB79-A703-4D40-B99F-CFFA1C99DA24}" srcOrd="1" destOrd="0" presId="urn:microsoft.com/office/officeart/2005/8/layout/process1"/>
    <dgm:cxn modelId="{39EB3969-5A26-C740-9EBD-5CF12E09151E}" type="presParOf" srcId="{6696CB79-A703-4D40-B99F-CFFA1C99DA24}" destId="{737AC562-2A25-4370-93F9-3375965514D2}" srcOrd="0" destOrd="0" presId="urn:microsoft.com/office/officeart/2005/8/layout/process1"/>
    <dgm:cxn modelId="{8F59AD9F-7777-7046-AC44-645DED6EF7BF}" type="presParOf" srcId="{9C6FC935-2250-42CD-8B25-D8DDBF74CE65}" destId="{EE437875-2EF4-43D4-A62A-CADA68230DC5}" srcOrd="2" destOrd="0" presId="urn:microsoft.com/office/officeart/2005/8/layout/process1"/>
    <dgm:cxn modelId="{3C1342D3-9E8C-C44C-A61D-A4D36A21F9D4}" type="presParOf" srcId="{9C6FC935-2250-42CD-8B25-D8DDBF74CE65}" destId="{72C26977-D9B7-42F0-8252-F4D2C6C9610E}" srcOrd="3" destOrd="0" presId="urn:microsoft.com/office/officeart/2005/8/layout/process1"/>
    <dgm:cxn modelId="{63633D67-6F54-7647-B2FF-19826904D457}" type="presParOf" srcId="{72C26977-D9B7-42F0-8252-F4D2C6C9610E}" destId="{C8BA4963-452E-4C70-9610-A274118E8F4D}" srcOrd="0" destOrd="0" presId="urn:microsoft.com/office/officeart/2005/8/layout/process1"/>
    <dgm:cxn modelId="{526C608C-E251-D146-9C4F-79F9C1BC6C31}" type="presParOf" srcId="{9C6FC935-2250-42CD-8B25-D8DDBF74CE65}" destId="{6489E01B-D884-4DFC-913A-F001821072E5}" srcOrd="4" destOrd="0" presId="urn:microsoft.com/office/officeart/2005/8/layout/process1"/>
    <dgm:cxn modelId="{2C561622-A2BF-5844-B9CB-E20AA9B2B973}" type="presParOf" srcId="{9C6FC935-2250-42CD-8B25-D8DDBF74CE65}" destId="{ACC21928-3B49-44D8-8E06-23556568C6DC}" srcOrd="5" destOrd="0" presId="urn:microsoft.com/office/officeart/2005/8/layout/process1"/>
    <dgm:cxn modelId="{D95F096C-982F-734B-8041-A642511ABE9F}" type="presParOf" srcId="{ACC21928-3B49-44D8-8E06-23556568C6DC}" destId="{AA25CE0F-13F2-459B-83A0-3D1B2CD62C71}" srcOrd="0" destOrd="0" presId="urn:microsoft.com/office/officeart/2005/8/layout/process1"/>
    <dgm:cxn modelId="{7C95BC5D-9259-7F40-A086-D9B463FFFC2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D447D597-1615-D342-AFD3-41DA0860995D}" type="presOf" srcId="{EA44CAF3-5BE2-4FDE-A4EB-3B78D94F1189}" destId="{C8BA4963-452E-4C70-9610-A274118E8F4D}" srcOrd="1" destOrd="0" presId="urn:microsoft.com/office/officeart/2005/8/layout/process1"/>
    <dgm:cxn modelId="{B668C3BF-D1C9-4C4C-B9AF-D156DC7E6C2B}" type="presOf" srcId="{C881561F-265F-4543-BA71-80011123A50A}" destId="{012689BF-D290-4471-8B0D-8A4AF21A51BA}" srcOrd="0" destOrd="0" presId="urn:microsoft.com/office/officeart/2005/8/layout/process1"/>
    <dgm:cxn modelId="{F99456B3-EEA7-DA48-99D4-2CC69302CF85}" type="presOf" srcId="{DD1F457C-1FB2-4EF5-BF2C-031795896B59}" destId="{ACC21928-3B49-44D8-8E06-23556568C6DC}" srcOrd="0" destOrd="0" presId="urn:microsoft.com/office/officeart/2005/8/layout/process1"/>
    <dgm:cxn modelId="{6275D4E2-5CF0-A24D-B738-B72E5F1D117D}" type="presOf" srcId="{865B455C-A5D8-4AC6-AF73-ADBD005D3DE2}" destId="{6489E01B-D884-4DFC-913A-F001821072E5}" srcOrd="0" destOrd="0" presId="urn:microsoft.com/office/officeart/2005/8/layout/process1"/>
    <dgm:cxn modelId="{EA1C228F-DB7E-CA42-A006-E66575E9517B}"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C489654-0CC5-5F4C-9B0E-28914038280B}" type="presOf" srcId="{EA44CAF3-5BE2-4FDE-A4EB-3B78D94F1189}" destId="{72C26977-D9B7-42F0-8252-F4D2C6C9610E}" srcOrd="0" destOrd="0" presId="urn:microsoft.com/office/officeart/2005/8/layout/process1"/>
    <dgm:cxn modelId="{A4107F48-E740-CB41-9F1B-7B0C3F76A46F}" type="presOf" srcId="{3A16DDB1-6A9F-4656-B466-49D190536459}" destId="{6696CB79-A703-4D40-B99F-CFFA1C99DA24}" srcOrd="0" destOrd="0" presId="urn:microsoft.com/office/officeart/2005/8/layout/process1"/>
    <dgm:cxn modelId="{A9051F61-4701-9843-9702-92D4758A14E9}"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9ACD6429-FAFF-9140-8C70-D71932DC163C}"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2B5CC77D-D68A-1F4F-8ED9-CE3B0BC92B3F}" type="presOf" srcId="{3A16DDB1-6A9F-4656-B466-49D190536459}" destId="{737AC562-2A25-4370-93F9-3375965514D2}" srcOrd="1" destOrd="0" presId="urn:microsoft.com/office/officeart/2005/8/layout/process1"/>
    <dgm:cxn modelId="{41E5DC08-D8EF-0049-BB5D-9886CA08C601}" type="presOf" srcId="{9A2700D2-366F-4476-AA04-91818D6F912B}" destId="{D2C17FE3-F8FB-4C70-9F79-7D89C715340F}" srcOrd="0" destOrd="0" presId="urn:microsoft.com/office/officeart/2005/8/layout/process1"/>
    <dgm:cxn modelId="{DF83CA8D-2C7F-244E-AA7F-DED824FF994A}" type="presParOf" srcId="{9C6FC935-2250-42CD-8B25-D8DDBF74CE65}" destId="{012689BF-D290-4471-8B0D-8A4AF21A51BA}" srcOrd="0" destOrd="0" presId="urn:microsoft.com/office/officeart/2005/8/layout/process1"/>
    <dgm:cxn modelId="{14C50EC5-E9FB-AE45-912C-D9784C067367}" type="presParOf" srcId="{9C6FC935-2250-42CD-8B25-D8DDBF74CE65}" destId="{6696CB79-A703-4D40-B99F-CFFA1C99DA24}" srcOrd="1" destOrd="0" presId="urn:microsoft.com/office/officeart/2005/8/layout/process1"/>
    <dgm:cxn modelId="{0805B7FF-C98E-DC42-B1EB-33307DE29D66}" type="presParOf" srcId="{6696CB79-A703-4D40-B99F-CFFA1C99DA24}" destId="{737AC562-2A25-4370-93F9-3375965514D2}" srcOrd="0" destOrd="0" presId="urn:microsoft.com/office/officeart/2005/8/layout/process1"/>
    <dgm:cxn modelId="{74EFEAA9-415A-3644-95F6-B3043D785097}" type="presParOf" srcId="{9C6FC935-2250-42CD-8B25-D8DDBF74CE65}" destId="{EE437875-2EF4-43D4-A62A-CADA68230DC5}" srcOrd="2" destOrd="0" presId="urn:microsoft.com/office/officeart/2005/8/layout/process1"/>
    <dgm:cxn modelId="{31B1F810-52B8-804A-A5CC-B871646D973F}" type="presParOf" srcId="{9C6FC935-2250-42CD-8B25-D8DDBF74CE65}" destId="{72C26977-D9B7-42F0-8252-F4D2C6C9610E}" srcOrd="3" destOrd="0" presId="urn:microsoft.com/office/officeart/2005/8/layout/process1"/>
    <dgm:cxn modelId="{6E9F0B73-6075-3C4D-84FE-458AB3D08B91}" type="presParOf" srcId="{72C26977-D9B7-42F0-8252-F4D2C6C9610E}" destId="{C8BA4963-452E-4C70-9610-A274118E8F4D}" srcOrd="0" destOrd="0" presId="urn:microsoft.com/office/officeart/2005/8/layout/process1"/>
    <dgm:cxn modelId="{26574997-8E8A-FD43-AAA8-2B80FC81B607}" type="presParOf" srcId="{9C6FC935-2250-42CD-8B25-D8DDBF74CE65}" destId="{6489E01B-D884-4DFC-913A-F001821072E5}" srcOrd="4" destOrd="0" presId="urn:microsoft.com/office/officeart/2005/8/layout/process1"/>
    <dgm:cxn modelId="{9C343149-A105-434A-9AB2-47DF43DD97D0}" type="presParOf" srcId="{9C6FC935-2250-42CD-8B25-D8DDBF74CE65}" destId="{ACC21928-3B49-44D8-8E06-23556568C6DC}" srcOrd="5" destOrd="0" presId="urn:microsoft.com/office/officeart/2005/8/layout/process1"/>
    <dgm:cxn modelId="{28C99547-CD15-5E47-B824-CB508B40F8F3}" type="presParOf" srcId="{ACC21928-3B49-44D8-8E06-23556568C6DC}" destId="{AA25CE0F-13F2-459B-83A0-3D1B2CD62C71}" srcOrd="0" destOrd="0" presId="urn:microsoft.com/office/officeart/2005/8/layout/process1"/>
    <dgm:cxn modelId="{12D6E12C-FE8D-7E41-80CC-AE6CF1C4807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C60DE54-1255-384C-A584-152F7E7E6569}" type="presOf" srcId="{865B455C-A5D8-4AC6-AF73-ADBD005D3DE2}" destId="{6489E01B-D884-4DFC-913A-F001821072E5}" srcOrd="0" destOrd="0" presId="urn:microsoft.com/office/officeart/2005/8/layout/process1"/>
    <dgm:cxn modelId="{120365A6-E21F-4147-85B0-C43552503B31}" type="presOf" srcId="{EA44CAF3-5BE2-4FDE-A4EB-3B78D94F1189}" destId="{C8BA4963-452E-4C70-9610-A274118E8F4D}" srcOrd="1" destOrd="0" presId="urn:microsoft.com/office/officeart/2005/8/layout/process1"/>
    <dgm:cxn modelId="{7A0CAC5C-7A1C-5341-990C-CD104BB464EF}" type="presOf" srcId="{180034B3-0F76-49E8-AB50-76BEEE6F788C}" destId="{9C6FC935-2250-42CD-8B25-D8DDBF74CE65}" srcOrd="0" destOrd="0" presId="urn:microsoft.com/office/officeart/2005/8/layout/process1"/>
    <dgm:cxn modelId="{DA4A23F6-5406-C844-A452-B9585A7E7696}"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52E9A99D-EC57-554E-9F36-5CAF9424951B}"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AB7539B-5BE9-B643-B010-FF33798481A9}" type="presOf" srcId="{EA44CAF3-5BE2-4FDE-A4EB-3B78D94F1189}" destId="{72C26977-D9B7-42F0-8252-F4D2C6C9610E}" srcOrd="0" destOrd="0" presId="urn:microsoft.com/office/officeart/2005/8/layout/process1"/>
    <dgm:cxn modelId="{2E94CE62-332C-0A4A-823C-8957E15862FD}" type="presOf" srcId="{9A2700D2-366F-4476-AA04-91818D6F912B}" destId="{D2C17FE3-F8FB-4C70-9F79-7D89C715340F}" srcOrd="0" destOrd="0" presId="urn:microsoft.com/office/officeart/2005/8/layout/process1"/>
    <dgm:cxn modelId="{246FC0CF-625C-4848-A3EB-A8C5CDBC1089}" type="presOf" srcId="{3A16DDB1-6A9F-4656-B466-49D190536459}" destId="{6696CB79-A703-4D40-B99F-CFFA1C99DA24}" srcOrd="0" destOrd="0" presId="urn:microsoft.com/office/officeart/2005/8/layout/process1"/>
    <dgm:cxn modelId="{917F83B4-40C7-CA41-8984-B3DB3ECD31EA}" type="presOf" srcId="{DD1F457C-1FB2-4EF5-BF2C-031795896B59}" destId="{ACC21928-3B49-44D8-8E06-23556568C6DC}" srcOrd="0" destOrd="0" presId="urn:microsoft.com/office/officeart/2005/8/layout/process1"/>
    <dgm:cxn modelId="{28B2F134-F783-C948-B6DA-47E54EEC7593}"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3EC77E9-3733-A546-A52D-70A75F05EF4C}" type="presOf" srcId="{BB6418B4-67C7-4601-9D0C-837D40912A58}" destId="{EE437875-2EF4-43D4-A62A-CADA68230DC5}" srcOrd="0" destOrd="0" presId="urn:microsoft.com/office/officeart/2005/8/layout/process1"/>
    <dgm:cxn modelId="{895EF14F-41B4-924F-8084-46C0AA21330D}" type="presParOf" srcId="{9C6FC935-2250-42CD-8B25-D8DDBF74CE65}" destId="{012689BF-D290-4471-8B0D-8A4AF21A51BA}" srcOrd="0" destOrd="0" presId="urn:microsoft.com/office/officeart/2005/8/layout/process1"/>
    <dgm:cxn modelId="{81596295-E506-7346-9270-9A967CDBD5C3}" type="presParOf" srcId="{9C6FC935-2250-42CD-8B25-D8DDBF74CE65}" destId="{6696CB79-A703-4D40-B99F-CFFA1C99DA24}" srcOrd="1" destOrd="0" presId="urn:microsoft.com/office/officeart/2005/8/layout/process1"/>
    <dgm:cxn modelId="{98BEAB4A-7EA0-FD44-8478-09751480D9D3}" type="presParOf" srcId="{6696CB79-A703-4D40-B99F-CFFA1C99DA24}" destId="{737AC562-2A25-4370-93F9-3375965514D2}" srcOrd="0" destOrd="0" presId="urn:microsoft.com/office/officeart/2005/8/layout/process1"/>
    <dgm:cxn modelId="{89F73554-2FA4-EE46-A575-93A4499C9BD5}" type="presParOf" srcId="{9C6FC935-2250-42CD-8B25-D8DDBF74CE65}" destId="{EE437875-2EF4-43D4-A62A-CADA68230DC5}" srcOrd="2" destOrd="0" presId="urn:microsoft.com/office/officeart/2005/8/layout/process1"/>
    <dgm:cxn modelId="{7197CCC1-3144-7F42-AC51-F4A5A1D2DD90}" type="presParOf" srcId="{9C6FC935-2250-42CD-8B25-D8DDBF74CE65}" destId="{72C26977-D9B7-42F0-8252-F4D2C6C9610E}" srcOrd="3" destOrd="0" presId="urn:microsoft.com/office/officeart/2005/8/layout/process1"/>
    <dgm:cxn modelId="{7AA7F032-869B-1542-ABB2-9F46422C95E6}" type="presParOf" srcId="{72C26977-D9B7-42F0-8252-F4D2C6C9610E}" destId="{C8BA4963-452E-4C70-9610-A274118E8F4D}" srcOrd="0" destOrd="0" presId="urn:microsoft.com/office/officeart/2005/8/layout/process1"/>
    <dgm:cxn modelId="{D8E5E700-209C-0F4C-A6B8-CC8B1C6BE63E}" type="presParOf" srcId="{9C6FC935-2250-42CD-8B25-D8DDBF74CE65}" destId="{6489E01B-D884-4DFC-913A-F001821072E5}" srcOrd="4" destOrd="0" presId="urn:microsoft.com/office/officeart/2005/8/layout/process1"/>
    <dgm:cxn modelId="{414BEE83-7828-0046-9ED4-4E5B350ECE70}" type="presParOf" srcId="{9C6FC935-2250-42CD-8B25-D8DDBF74CE65}" destId="{ACC21928-3B49-44D8-8E06-23556568C6DC}" srcOrd="5" destOrd="0" presId="urn:microsoft.com/office/officeart/2005/8/layout/process1"/>
    <dgm:cxn modelId="{9E9E78AD-FE20-AA42-B02B-E9A27E4D7C9E}" type="presParOf" srcId="{ACC21928-3B49-44D8-8E06-23556568C6DC}" destId="{AA25CE0F-13F2-459B-83A0-3D1B2CD62C71}" srcOrd="0" destOrd="0" presId="urn:microsoft.com/office/officeart/2005/8/layout/process1"/>
    <dgm:cxn modelId="{A49D4D08-5331-734B-99A9-EBD98E4FABA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A23C2A60-274D-F24D-9148-DB0FF0AAC588}" type="presOf" srcId="{3A16DDB1-6A9F-4656-B466-49D190536459}" destId="{737AC562-2A25-4370-93F9-3375965514D2}" srcOrd="1" destOrd="0" presId="urn:microsoft.com/office/officeart/2005/8/layout/process1"/>
    <dgm:cxn modelId="{93DED258-0F04-7A47-9936-387AF572B7CC}"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8715AAF0-69E9-4242-A083-2ACB2B8BDE21}" type="presOf" srcId="{C881561F-265F-4543-BA71-80011123A50A}" destId="{012689BF-D290-4471-8B0D-8A4AF21A51BA}" srcOrd="0" destOrd="0" presId="urn:microsoft.com/office/officeart/2005/8/layout/process1"/>
    <dgm:cxn modelId="{06339867-A79B-A143-9963-E1FC890D30E1}" type="presOf" srcId="{9A2700D2-366F-4476-AA04-91818D6F912B}" destId="{D2C17FE3-F8FB-4C70-9F79-7D89C715340F}" srcOrd="0" destOrd="0" presId="urn:microsoft.com/office/officeart/2005/8/layout/process1"/>
    <dgm:cxn modelId="{02E8E3DC-CABB-0B40-8181-C0199BD1ACD7}" type="presOf" srcId="{3A16DDB1-6A9F-4656-B466-49D190536459}" destId="{6696CB79-A703-4D40-B99F-CFFA1C99DA24}" srcOrd="0" destOrd="0" presId="urn:microsoft.com/office/officeart/2005/8/layout/process1"/>
    <dgm:cxn modelId="{C6E9A169-C1F8-1A44-8709-1C4564AAF9DF}"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DE9E920-5B34-A345-8FE8-FA78217939D7}" type="presOf" srcId="{DD1F457C-1FB2-4EF5-BF2C-031795896B59}" destId="{AA25CE0F-13F2-459B-83A0-3D1B2CD62C71}" srcOrd="1" destOrd="0" presId="urn:microsoft.com/office/officeart/2005/8/layout/process1"/>
    <dgm:cxn modelId="{8B02C499-8EDC-8F49-832B-6BE119E42ABA}" type="presOf" srcId="{180034B3-0F76-49E8-AB50-76BEEE6F788C}" destId="{9C6FC935-2250-42CD-8B25-D8DDBF74CE65}" srcOrd="0" destOrd="0" presId="urn:microsoft.com/office/officeart/2005/8/layout/process1"/>
    <dgm:cxn modelId="{0E835BE5-8DF4-CD4F-9E50-A77C8667A7DF}"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7FCB27B-573F-8145-B8A1-F17824147C0E}" type="presOf" srcId="{DD1F457C-1FB2-4EF5-BF2C-031795896B59}" destId="{ACC21928-3B49-44D8-8E06-23556568C6DC}" srcOrd="0" destOrd="0" presId="urn:microsoft.com/office/officeart/2005/8/layout/process1"/>
    <dgm:cxn modelId="{F2C939DC-DF39-E24B-BB6C-296911880AAA}" type="presOf" srcId="{865B455C-A5D8-4AC6-AF73-ADBD005D3DE2}" destId="{6489E01B-D884-4DFC-913A-F001821072E5}" srcOrd="0" destOrd="0" presId="urn:microsoft.com/office/officeart/2005/8/layout/process1"/>
    <dgm:cxn modelId="{EF656868-FA0F-004C-B048-4AEE1853C2F5}" type="presParOf" srcId="{9C6FC935-2250-42CD-8B25-D8DDBF74CE65}" destId="{012689BF-D290-4471-8B0D-8A4AF21A51BA}" srcOrd="0" destOrd="0" presId="urn:microsoft.com/office/officeart/2005/8/layout/process1"/>
    <dgm:cxn modelId="{1F525EB7-BBD5-2743-8FA8-D1198A5DFC9C}" type="presParOf" srcId="{9C6FC935-2250-42CD-8B25-D8DDBF74CE65}" destId="{6696CB79-A703-4D40-B99F-CFFA1C99DA24}" srcOrd="1" destOrd="0" presId="urn:microsoft.com/office/officeart/2005/8/layout/process1"/>
    <dgm:cxn modelId="{772A9400-70B2-6F40-98E9-F6BD69786F7D}" type="presParOf" srcId="{6696CB79-A703-4D40-B99F-CFFA1C99DA24}" destId="{737AC562-2A25-4370-93F9-3375965514D2}" srcOrd="0" destOrd="0" presId="urn:microsoft.com/office/officeart/2005/8/layout/process1"/>
    <dgm:cxn modelId="{E451DB44-2ED0-ED49-B8D6-8B221459D524}" type="presParOf" srcId="{9C6FC935-2250-42CD-8B25-D8DDBF74CE65}" destId="{EE437875-2EF4-43D4-A62A-CADA68230DC5}" srcOrd="2" destOrd="0" presId="urn:microsoft.com/office/officeart/2005/8/layout/process1"/>
    <dgm:cxn modelId="{87D68F9D-6DE0-C148-A073-8DD9514B11D0}" type="presParOf" srcId="{9C6FC935-2250-42CD-8B25-D8DDBF74CE65}" destId="{72C26977-D9B7-42F0-8252-F4D2C6C9610E}" srcOrd="3" destOrd="0" presId="urn:microsoft.com/office/officeart/2005/8/layout/process1"/>
    <dgm:cxn modelId="{1D628EAC-47FD-9F4C-9017-251EAD6BFCE8}" type="presParOf" srcId="{72C26977-D9B7-42F0-8252-F4D2C6C9610E}" destId="{C8BA4963-452E-4C70-9610-A274118E8F4D}" srcOrd="0" destOrd="0" presId="urn:microsoft.com/office/officeart/2005/8/layout/process1"/>
    <dgm:cxn modelId="{437AE0EF-AFFD-B94B-896B-AFAB7F50F487}" type="presParOf" srcId="{9C6FC935-2250-42CD-8B25-D8DDBF74CE65}" destId="{6489E01B-D884-4DFC-913A-F001821072E5}" srcOrd="4" destOrd="0" presId="urn:microsoft.com/office/officeart/2005/8/layout/process1"/>
    <dgm:cxn modelId="{997424B9-2E9D-754A-BCD3-1695B02BA3DE}" type="presParOf" srcId="{9C6FC935-2250-42CD-8B25-D8DDBF74CE65}" destId="{ACC21928-3B49-44D8-8E06-23556568C6DC}" srcOrd="5" destOrd="0" presId="urn:microsoft.com/office/officeart/2005/8/layout/process1"/>
    <dgm:cxn modelId="{35C8B77F-0828-154E-B19F-161C0252CB2A}" type="presParOf" srcId="{ACC21928-3B49-44D8-8E06-23556568C6DC}" destId="{AA25CE0F-13F2-459B-83A0-3D1B2CD62C71}" srcOrd="0" destOrd="0" presId="urn:microsoft.com/office/officeart/2005/8/layout/process1"/>
    <dgm:cxn modelId="{1B1E4CE3-BC6F-5B4F-82B4-85D39309980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2A3EB5DA-288C-584D-82C4-885515E7EC31}" type="presOf" srcId="{DD1F457C-1FB2-4EF5-BF2C-031795896B59}" destId="{ACC21928-3B49-44D8-8E06-23556568C6DC}" srcOrd="0" destOrd="0" presId="urn:microsoft.com/office/officeart/2005/8/layout/process1"/>
    <dgm:cxn modelId="{9750BAE9-20F5-DA44-A95D-11BB605D4924}"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FD9F7C5-D9EA-8849-8F3F-BA1AC97EFD5D}"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6F1053B-F317-B649-A07E-506F1787AE71}" type="presOf" srcId="{DD1F457C-1FB2-4EF5-BF2C-031795896B59}" destId="{AA25CE0F-13F2-459B-83A0-3D1B2CD62C71}" srcOrd="1" destOrd="0" presId="urn:microsoft.com/office/officeart/2005/8/layout/process1"/>
    <dgm:cxn modelId="{C43D0EE8-C38A-DB4D-9443-404AF29347CA}"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D5DC2E91-B1A5-5F41-8FC7-B6063EFA515B}" type="presOf" srcId="{3A16DDB1-6A9F-4656-B466-49D190536459}" destId="{6696CB79-A703-4D40-B99F-CFFA1C99DA24}" srcOrd="0" destOrd="0" presId="urn:microsoft.com/office/officeart/2005/8/layout/process1"/>
    <dgm:cxn modelId="{E105FDEE-8052-1943-8206-B06257AEAA1F}" type="presOf" srcId="{C881561F-265F-4543-BA71-80011123A50A}" destId="{012689BF-D290-4471-8B0D-8A4AF21A51BA}" srcOrd="0" destOrd="0" presId="urn:microsoft.com/office/officeart/2005/8/layout/process1"/>
    <dgm:cxn modelId="{92376B37-6ABD-FA43-A06F-512ECA07890C}" type="presOf" srcId="{EA44CAF3-5BE2-4FDE-A4EB-3B78D94F1189}" destId="{72C26977-D9B7-42F0-8252-F4D2C6C9610E}" srcOrd="0" destOrd="0" presId="urn:microsoft.com/office/officeart/2005/8/layout/process1"/>
    <dgm:cxn modelId="{93C203D9-B1B3-1749-90A9-9662D91CFE15}"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7DBBFA6-A87F-5A43-9B4B-F61BCC84BF5E}" type="presOf" srcId="{3A16DDB1-6A9F-4656-B466-49D190536459}" destId="{737AC562-2A25-4370-93F9-3375965514D2}" srcOrd="1" destOrd="0" presId="urn:microsoft.com/office/officeart/2005/8/layout/process1"/>
    <dgm:cxn modelId="{8E164554-BF72-AF46-8D2F-238D143F675E}" type="presOf" srcId="{9A2700D2-366F-4476-AA04-91818D6F912B}" destId="{D2C17FE3-F8FB-4C70-9F79-7D89C715340F}" srcOrd="0" destOrd="0" presId="urn:microsoft.com/office/officeart/2005/8/layout/process1"/>
    <dgm:cxn modelId="{7235B51F-BAED-1342-AB0E-EA1B05BAEF3E}" type="presParOf" srcId="{9C6FC935-2250-42CD-8B25-D8DDBF74CE65}" destId="{012689BF-D290-4471-8B0D-8A4AF21A51BA}" srcOrd="0" destOrd="0" presId="urn:microsoft.com/office/officeart/2005/8/layout/process1"/>
    <dgm:cxn modelId="{C2FEEC28-48D1-B54A-9A13-04C787273E77}" type="presParOf" srcId="{9C6FC935-2250-42CD-8B25-D8DDBF74CE65}" destId="{6696CB79-A703-4D40-B99F-CFFA1C99DA24}" srcOrd="1" destOrd="0" presId="urn:microsoft.com/office/officeart/2005/8/layout/process1"/>
    <dgm:cxn modelId="{2EA7579D-0E7E-314E-ADCC-346489F0FADC}" type="presParOf" srcId="{6696CB79-A703-4D40-B99F-CFFA1C99DA24}" destId="{737AC562-2A25-4370-93F9-3375965514D2}" srcOrd="0" destOrd="0" presId="urn:microsoft.com/office/officeart/2005/8/layout/process1"/>
    <dgm:cxn modelId="{31D95239-098F-D049-A65E-87370E093D4D}" type="presParOf" srcId="{9C6FC935-2250-42CD-8B25-D8DDBF74CE65}" destId="{EE437875-2EF4-43D4-A62A-CADA68230DC5}" srcOrd="2" destOrd="0" presId="urn:microsoft.com/office/officeart/2005/8/layout/process1"/>
    <dgm:cxn modelId="{2A029CFF-3884-9C44-B654-B0FE12DDA707}" type="presParOf" srcId="{9C6FC935-2250-42CD-8B25-D8DDBF74CE65}" destId="{72C26977-D9B7-42F0-8252-F4D2C6C9610E}" srcOrd="3" destOrd="0" presId="urn:microsoft.com/office/officeart/2005/8/layout/process1"/>
    <dgm:cxn modelId="{2EE6E44A-E702-A446-9510-A4689B2B43E6}" type="presParOf" srcId="{72C26977-D9B7-42F0-8252-F4D2C6C9610E}" destId="{C8BA4963-452E-4C70-9610-A274118E8F4D}" srcOrd="0" destOrd="0" presId="urn:microsoft.com/office/officeart/2005/8/layout/process1"/>
    <dgm:cxn modelId="{EF9D0DA9-D493-4B48-BA8C-31F52DE7F643}" type="presParOf" srcId="{9C6FC935-2250-42CD-8B25-D8DDBF74CE65}" destId="{6489E01B-D884-4DFC-913A-F001821072E5}" srcOrd="4" destOrd="0" presId="urn:microsoft.com/office/officeart/2005/8/layout/process1"/>
    <dgm:cxn modelId="{06BC88BF-EB3F-2D4A-8B9E-4361AC1ECB5C}" type="presParOf" srcId="{9C6FC935-2250-42CD-8B25-D8DDBF74CE65}" destId="{ACC21928-3B49-44D8-8E06-23556568C6DC}" srcOrd="5" destOrd="0" presId="urn:microsoft.com/office/officeart/2005/8/layout/process1"/>
    <dgm:cxn modelId="{62E0B35B-5485-DD4E-85BD-7117956954EE}" type="presParOf" srcId="{ACC21928-3B49-44D8-8E06-23556568C6DC}" destId="{AA25CE0F-13F2-459B-83A0-3D1B2CD62C71}" srcOrd="0" destOrd="0" presId="urn:microsoft.com/office/officeart/2005/8/layout/process1"/>
    <dgm:cxn modelId="{DB853853-B87A-6640-AA64-E064AD0E51EE}"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D2575B4-806C-7042-9F99-4B3268650B69}" type="presOf" srcId="{180034B3-0F76-49E8-AB50-76BEEE6F788C}" destId="{9C6FC935-2250-42CD-8B25-D8DDBF74CE65}" srcOrd="0" destOrd="0" presId="urn:microsoft.com/office/officeart/2005/8/layout/process1"/>
    <dgm:cxn modelId="{DC7865CC-698A-454F-93A7-177959EEC31E}"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81FE8A69-1D16-2A42-A9C9-417D6B949B99}" type="presOf" srcId="{3A16DDB1-6A9F-4656-B466-49D190536459}" destId="{6696CB79-A703-4D40-B99F-CFFA1C99DA24}" srcOrd="0" destOrd="0" presId="urn:microsoft.com/office/officeart/2005/8/layout/process1"/>
    <dgm:cxn modelId="{8ED10259-5357-2340-AD43-999DB102E588}" type="presOf" srcId="{EA44CAF3-5BE2-4FDE-A4EB-3B78D94F1189}" destId="{72C26977-D9B7-42F0-8252-F4D2C6C9610E}" srcOrd="0" destOrd="0" presId="urn:microsoft.com/office/officeart/2005/8/layout/process1"/>
    <dgm:cxn modelId="{D21F58C4-0565-AA44-A9B0-85335DA3617D}"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9572EFF-0C85-0547-AF33-EAF82EFEBA65}" type="presOf" srcId="{865B455C-A5D8-4AC6-AF73-ADBD005D3DE2}" destId="{6489E01B-D884-4DFC-913A-F001821072E5}" srcOrd="0" destOrd="0" presId="urn:microsoft.com/office/officeart/2005/8/layout/process1"/>
    <dgm:cxn modelId="{A6E77EA0-7EAE-BA4D-AE95-AACC2A40CF00}"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8E148D58-45B6-744A-9F9C-8E25846E0C84}" type="presOf" srcId="{C881561F-265F-4543-BA71-80011123A50A}" destId="{012689BF-D290-4471-8B0D-8A4AF21A51BA}" srcOrd="0" destOrd="0" presId="urn:microsoft.com/office/officeart/2005/8/layout/process1"/>
    <dgm:cxn modelId="{F0600AEA-71E6-4E4C-B3AE-136B0E7D37F0}" type="presOf" srcId="{9A2700D2-366F-4476-AA04-91818D6F912B}" destId="{D2C17FE3-F8FB-4C70-9F79-7D89C715340F}" srcOrd="0" destOrd="0" presId="urn:microsoft.com/office/officeart/2005/8/layout/process1"/>
    <dgm:cxn modelId="{42B75E95-BB7B-F843-AF74-EC6B2BD59F03}"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7A52C73C-3159-3149-AB0B-F50C7FA144BD}" type="presOf" srcId="{DD1F457C-1FB2-4EF5-BF2C-031795896B59}" destId="{AA25CE0F-13F2-459B-83A0-3D1B2CD62C71}" srcOrd="1" destOrd="0" presId="urn:microsoft.com/office/officeart/2005/8/layout/process1"/>
    <dgm:cxn modelId="{E153F3DE-FA6E-EE44-A1E6-3BED744268FA}" type="presParOf" srcId="{9C6FC935-2250-42CD-8B25-D8DDBF74CE65}" destId="{012689BF-D290-4471-8B0D-8A4AF21A51BA}" srcOrd="0" destOrd="0" presId="urn:microsoft.com/office/officeart/2005/8/layout/process1"/>
    <dgm:cxn modelId="{5EFDD294-9AE2-204B-8AFD-12BB93E92EFD}" type="presParOf" srcId="{9C6FC935-2250-42CD-8B25-D8DDBF74CE65}" destId="{6696CB79-A703-4D40-B99F-CFFA1C99DA24}" srcOrd="1" destOrd="0" presId="urn:microsoft.com/office/officeart/2005/8/layout/process1"/>
    <dgm:cxn modelId="{07AE54F5-8BA5-A94D-8787-DA30A9A5FCAA}" type="presParOf" srcId="{6696CB79-A703-4D40-B99F-CFFA1C99DA24}" destId="{737AC562-2A25-4370-93F9-3375965514D2}" srcOrd="0" destOrd="0" presId="urn:microsoft.com/office/officeart/2005/8/layout/process1"/>
    <dgm:cxn modelId="{5BFBA8A6-0837-F649-A4ED-6CD9707EB656}" type="presParOf" srcId="{9C6FC935-2250-42CD-8B25-D8DDBF74CE65}" destId="{EE437875-2EF4-43D4-A62A-CADA68230DC5}" srcOrd="2" destOrd="0" presId="urn:microsoft.com/office/officeart/2005/8/layout/process1"/>
    <dgm:cxn modelId="{96BA9A29-EB47-4545-B909-51A478F46F66}" type="presParOf" srcId="{9C6FC935-2250-42CD-8B25-D8DDBF74CE65}" destId="{72C26977-D9B7-42F0-8252-F4D2C6C9610E}" srcOrd="3" destOrd="0" presId="urn:microsoft.com/office/officeart/2005/8/layout/process1"/>
    <dgm:cxn modelId="{F7D1087A-29D6-9F47-B85A-0D06258D9ECA}" type="presParOf" srcId="{72C26977-D9B7-42F0-8252-F4D2C6C9610E}" destId="{C8BA4963-452E-4C70-9610-A274118E8F4D}" srcOrd="0" destOrd="0" presId="urn:microsoft.com/office/officeart/2005/8/layout/process1"/>
    <dgm:cxn modelId="{0869519C-3825-EE49-BC53-BC9B773E8991}" type="presParOf" srcId="{9C6FC935-2250-42CD-8B25-D8DDBF74CE65}" destId="{6489E01B-D884-4DFC-913A-F001821072E5}" srcOrd="4" destOrd="0" presId="urn:microsoft.com/office/officeart/2005/8/layout/process1"/>
    <dgm:cxn modelId="{BC92E651-34E6-B94D-B39C-D52FCD15B572}" type="presParOf" srcId="{9C6FC935-2250-42CD-8B25-D8DDBF74CE65}" destId="{ACC21928-3B49-44D8-8E06-23556568C6DC}" srcOrd="5" destOrd="0" presId="urn:microsoft.com/office/officeart/2005/8/layout/process1"/>
    <dgm:cxn modelId="{0AB57141-CD48-EE43-89FF-FFE05EBD6463}" type="presParOf" srcId="{ACC21928-3B49-44D8-8E06-23556568C6DC}" destId="{AA25CE0F-13F2-459B-83A0-3D1B2CD62C71}" srcOrd="0" destOrd="0" presId="urn:microsoft.com/office/officeart/2005/8/layout/process1"/>
    <dgm:cxn modelId="{A848BB92-A583-EC4A-BA17-CCA7A26FE24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988C76B-3A3C-AF4D-90E1-C3C42202817E}"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C691498E-7EA5-A447-9A42-AF5AD61DCD4E}" type="presOf" srcId="{3A16DDB1-6A9F-4656-B466-49D190536459}" destId="{737AC562-2A25-4370-93F9-3375965514D2}" srcOrd="1" destOrd="0" presId="urn:microsoft.com/office/officeart/2005/8/layout/process1"/>
    <dgm:cxn modelId="{A54780DE-8A08-8B43-965A-093D07F1073B}" type="presOf" srcId="{865B455C-A5D8-4AC6-AF73-ADBD005D3DE2}" destId="{6489E01B-D884-4DFC-913A-F001821072E5}" srcOrd="0" destOrd="0" presId="urn:microsoft.com/office/officeart/2005/8/layout/process1"/>
    <dgm:cxn modelId="{AB9C3CB4-D5C1-8249-8494-ED3B477B5D0C}" type="presOf" srcId="{9A2700D2-366F-4476-AA04-91818D6F912B}" destId="{D2C17FE3-F8FB-4C70-9F79-7D89C715340F}" srcOrd="0" destOrd="0" presId="urn:microsoft.com/office/officeart/2005/8/layout/process1"/>
    <dgm:cxn modelId="{85654C67-3BA9-B44E-8A84-0C85E4311990}" type="presOf" srcId="{DD1F457C-1FB2-4EF5-BF2C-031795896B59}" destId="{AA25CE0F-13F2-459B-83A0-3D1B2CD62C71}" srcOrd="1" destOrd="0" presId="urn:microsoft.com/office/officeart/2005/8/layout/process1"/>
    <dgm:cxn modelId="{5B08A223-BBEF-6F4D-8F2D-5FC54B2D2941}"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6800367-60E4-F544-925D-FC8F2FEF8E1A}" type="presOf" srcId="{EA44CAF3-5BE2-4FDE-A4EB-3B78D94F1189}" destId="{C8BA4963-452E-4C70-9610-A274118E8F4D}" srcOrd="1" destOrd="0" presId="urn:microsoft.com/office/officeart/2005/8/layout/process1"/>
    <dgm:cxn modelId="{170E48A2-43CF-0B49-86EB-A472F87DB998}" type="presOf" srcId="{180034B3-0F76-49E8-AB50-76BEEE6F788C}" destId="{9C6FC935-2250-42CD-8B25-D8DDBF74CE65}" srcOrd="0" destOrd="0" presId="urn:microsoft.com/office/officeart/2005/8/layout/process1"/>
    <dgm:cxn modelId="{A7882734-0F60-B748-9568-79A81BA079B4}" type="presOf" srcId="{EA44CAF3-5BE2-4FDE-A4EB-3B78D94F1189}" destId="{72C26977-D9B7-42F0-8252-F4D2C6C9610E}" srcOrd="0" destOrd="0" presId="urn:microsoft.com/office/officeart/2005/8/layout/process1"/>
    <dgm:cxn modelId="{ED067BBC-EC10-2541-8383-60D63A1E2C25}" type="presOf" srcId="{3A16DDB1-6A9F-4656-B466-49D190536459}" destId="{6696CB79-A703-4D40-B99F-CFFA1C99DA24}" srcOrd="0" destOrd="0" presId="urn:microsoft.com/office/officeart/2005/8/layout/process1"/>
    <dgm:cxn modelId="{EAE3E670-9C14-C04F-B1B2-BFD0F481FFE8}"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AAF87FC-7CE0-6D4D-86A3-AF01D403B11A}" type="presParOf" srcId="{9C6FC935-2250-42CD-8B25-D8DDBF74CE65}" destId="{012689BF-D290-4471-8B0D-8A4AF21A51BA}" srcOrd="0" destOrd="0" presId="urn:microsoft.com/office/officeart/2005/8/layout/process1"/>
    <dgm:cxn modelId="{FF701C4F-D3F0-4B43-8F6A-626F5E2BFA73}" type="presParOf" srcId="{9C6FC935-2250-42CD-8B25-D8DDBF74CE65}" destId="{6696CB79-A703-4D40-B99F-CFFA1C99DA24}" srcOrd="1" destOrd="0" presId="urn:microsoft.com/office/officeart/2005/8/layout/process1"/>
    <dgm:cxn modelId="{579DF662-A775-AF40-BFDB-0CBA7053BCEA}" type="presParOf" srcId="{6696CB79-A703-4D40-B99F-CFFA1C99DA24}" destId="{737AC562-2A25-4370-93F9-3375965514D2}" srcOrd="0" destOrd="0" presId="urn:microsoft.com/office/officeart/2005/8/layout/process1"/>
    <dgm:cxn modelId="{3998841B-C7BE-C648-83E4-FA561DF05A99}" type="presParOf" srcId="{9C6FC935-2250-42CD-8B25-D8DDBF74CE65}" destId="{EE437875-2EF4-43D4-A62A-CADA68230DC5}" srcOrd="2" destOrd="0" presId="urn:microsoft.com/office/officeart/2005/8/layout/process1"/>
    <dgm:cxn modelId="{65A8493F-C178-1745-AF9D-4C6BE6FB29A5}" type="presParOf" srcId="{9C6FC935-2250-42CD-8B25-D8DDBF74CE65}" destId="{72C26977-D9B7-42F0-8252-F4D2C6C9610E}" srcOrd="3" destOrd="0" presId="urn:microsoft.com/office/officeart/2005/8/layout/process1"/>
    <dgm:cxn modelId="{5C30D209-933E-5D4D-A6D4-9E838C681641}" type="presParOf" srcId="{72C26977-D9B7-42F0-8252-F4D2C6C9610E}" destId="{C8BA4963-452E-4C70-9610-A274118E8F4D}" srcOrd="0" destOrd="0" presId="urn:microsoft.com/office/officeart/2005/8/layout/process1"/>
    <dgm:cxn modelId="{D6D46091-3817-5B4A-B8AA-2F0100831F7C}" type="presParOf" srcId="{9C6FC935-2250-42CD-8B25-D8DDBF74CE65}" destId="{6489E01B-D884-4DFC-913A-F001821072E5}" srcOrd="4" destOrd="0" presId="urn:microsoft.com/office/officeart/2005/8/layout/process1"/>
    <dgm:cxn modelId="{87F6A0E9-B7ED-8E4F-A224-BF183557AE59}" type="presParOf" srcId="{9C6FC935-2250-42CD-8B25-D8DDBF74CE65}" destId="{ACC21928-3B49-44D8-8E06-23556568C6DC}" srcOrd="5" destOrd="0" presId="urn:microsoft.com/office/officeart/2005/8/layout/process1"/>
    <dgm:cxn modelId="{854930CA-5860-3146-A1CE-A61B7C76A78B}" type="presParOf" srcId="{ACC21928-3B49-44D8-8E06-23556568C6DC}" destId="{AA25CE0F-13F2-459B-83A0-3D1B2CD62C71}" srcOrd="0" destOrd="0" presId="urn:microsoft.com/office/officeart/2005/8/layout/process1"/>
    <dgm:cxn modelId="{1F950EA0-729D-8847-8994-99BB2384A30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CFB8A7E-FC25-6146-8F3E-9DF6FF2FDCD6}" type="presOf" srcId="{C881561F-265F-4543-BA71-80011123A50A}" destId="{012689BF-D290-4471-8B0D-8A4AF21A51BA}" srcOrd="0" destOrd="0" presId="urn:microsoft.com/office/officeart/2005/8/layout/process1"/>
    <dgm:cxn modelId="{9BDE7337-DBED-624B-8BFA-CD8E293C5A3B}" type="presOf" srcId="{3A16DDB1-6A9F-4656-B466-49D190536459}" destId="{737AC562-2A25-4370-93F9-3375965514D2}" srcOrd="1" destOrd="0" presId="urn:microsoft.com/office/officeart/2005/8/layout/process1"/>
    <dgm:cxn modelId="{CD35739F-E395-0E44-88AB-6A0E7D3F5E17}"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2452F9F4-0304-3945-9B7A-56BE1CDB5F6F}" type="presOf" srcId="{EA44CAF3-5BE2-4FDE-A4EB-3B78D94F1189}" destId="{C8BA4963-452E-4C70-9610-A274118E8F4D}" srcOrd="1" destOrd="0" presId="urn:microsoft.com/office/officeart/2005/8/layout/process1"/>
    <dgm:cxn modelId="{D11B62E2-5EAF-9B49-B6FE-E770079550C0}" type="presOf" srcId="{3A16DDB1-6A9F-4656-B466-49D190536459}" destId="{6696CB79-A703-4D40-B99F-CFFA1C99DA24}" srcOrd="0" destOrd="0" presId="urn:microsoft.com/office/officeart/2005/8/layout/process1"/>
    <dgm:cxn modelId="{5395F193-623D-F148-A133-92FBD233BB66}" type="presOf" srcId="{BB6418B4-67C7-4601-9D0C-837D40912A58}" destId="{EE437875-2EF4-43D4-A62A-CADA68230DC5}" srcOrd="0" destOrd="0" presId="urn:microsoft.com/office/officeart/2005/8/layout/process1"/>
    <dgm:cxn modelId="{6FF7DAEA-5CF7-4347-9292-6B6E2D0B3279}" type="presOf" srcId="{180034B3-0F76-49E8-AB50-76BEEE6F788C}" destId="{9C6FC935-2250-42CD-8B25-D8DDBF74CE65}" srcOrd="0" destOrd="0" presId="urn:microsoft.com/office/officeart/2005/8/layout/process1"/>
    <dgm:cxn modelId="{837D0FB7-98D9-414F-AF2F-17E58BE7DADD}"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F0DF762-85A6-C545-A0A3-4619C518DC9D}" type="presOf" srcId="{865B455C-A5D8-4AC6-AF73-ADBD005D3DE2}" destId="{6489E01B-D884-4DFC-913A-F001821072E5}" srcOrd="0" destOrd="0" presId="urn:microsoft.com/office/officeart/2005/8/layout/process1"/>
    <dgm:cxn modelId="{65049E30-9E61-104C-9DA1-1E3D33F9060A}"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FFCC449E-2B3E-E341-A19F-D80DD659D500}" type="presOf" srcId="{DD1F457C-1FB2-4EF5-BF2C-031795896B59}" destId="{ACC21928-3B49-44D8-8E06-23556568C6DC}" srcOrd="0" destOrd="0" presId="urn:microsoft.com/office/officeart/2005/8/layout/process1"/>
    <dgm:cxn modelId="{7BA5E0A0-5442-B046-8B5B-C68062B4446E}" type="presParOf" srcId="{9C6FC935-2250-42CD-8B25-D8DDBF74CE65}" destId="{012689BF-D290-4471-8B0D-8A4AF21A51BA}" srcOrd="0" destOrd="0" presId="urn:microsoft.com/office/officeart/2005/8/layout/process1"/>
    <dgm:cxn modelId="{41A9FB27-3F68-D34A-A707-B18F97589C0B}" type="presParOf" srcId="{9C6FC935-2250-42CD-8B25-D8DDBF74CE65}" destId="{6696CB79-A703-4D40-B99F-CFFA1C99DA24}" srcOrd="1" destOrd="0" presId="urn:microsoft.com/office/officeart/2005/8/layout/process1"/>
    <dgm:cxn modelId="{5C8E6A7A-476B-744F-A83B-9FEA931BDB00}" type="presParOf" srcId="{6696CB79-A703-4D40-B99F-CFFA1C99DA24}" destId="{737AC562-2A25-4370-93F9-3375965514D2}" srcOrd="0" destOrd="0" presId="urn:microsoft.com/office/officeart/2005/8/layout/process1"/>
    <dgm:cxn modelId="{1EA48544-CE1B-CB47-BC41-F864466CA20F}" type="presParOf" srcId="{9C6FC935-2250-42CD-8B25-D8DDBF74CE65}" destId="{EE437875-2EF4-43D4-A62A-CADA68230DC5}" srcOrd="2" destOrd="0" presId="urn:microsoft.com/office/officeart/2005/8/layout/process1"/>
    <dgm:cxn modelId="{52E60E38-C29A-554E-A445-87877CCCE8DF}" type="presParOf" srcId="{9C6FC935-2250-42CD-8B25-D8DDBF74CE65}" destId="{72C26977-D9B7-42F0-8252-F4D2C6C9610E}" srcOrd="3" destOrd="0" presId="urn:microsoft.com/office/officeart/2005/8/layout/process1"/>
    <dgm:cxn modelId="{6F2C5BA9-A00E-DF45-9808-739916249324}" type="presParOf" srcId="{72C26977-D9B7-42F0-8252-F4D2C6C9610E}" destId="{C8BA4963-452E-4C70-9610-A274118E8F4D}" srcOrd="0" destOrd="0" presId="urn:microsoft.com/office/officeart/2005/8/layout/process1"/>
    <dgm:cxn modelId="{02A3A352-49EB-F040-80B7-D7431CEB64AE}" type="presParOf" srcId="{9C6FC935-2250-42CD-8B25-D8DDBF74CE65}" destId="{6489E01B-D884-4DFC-913A-F001821072E5}" srcOrd="4" destOrd="0" presId="urn:microsoft.com/office/officeart/2005/8/layout/process1"/>
    <dgm:cxn modelId="{CD9BD130-8164-E840-9C26-39158B235E6C}" type="presParOf" srcId="{9C6FC935-2250-42CD-8B25-D8DDBF74CE65}" destId="{ACC21928-3B49-44D8-8E06-23556568C6DC}" srcOrd="5" destOrd="0" presId="urn:microsoft.com/office/officeart/2005/8/layout/process1"/>
    <dgm:cxn modelId="{C5B39729-59EB-3647-A540-EDC6F7C0A892}" type="presParOf" srcId="{ACC21928-3B49-44D8-8E06-23556568C6DC}" destId="{AA25CE0F-13F2-459B-83A0-3D1B2CD62C71}" srcOrd="0" destOrd="0" presId="urn:microsoft.com/office/officeart/2005/8/layout/process1"/>
    <dgm:cxn modelId="{6F75033D-2F0C-6447-A87E-F07C4954CC2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1D5ACA2-AE89-074B-8E2E-1D12201A7487}" type="presOf" srcId="{BB6418B4-67C7-4601-9D0C-837D40912A58}" destId="{EE437875-2EF4-43D4-A62A-CADA68230DC5}" srcOrd="0" destOrd="0" presId="urn:microsoft.com/office/officeart/2005/8/layout/process1"/>
    <dgm:cxn modelId="{DD2D9736-F062-9F46-9B33-894A6C35EF53}" type="presOf" srcId="{3A16DDB1-6A9F-4656-B466-49D190536459}" destId="{6696CB79-A703-4D40-B99F-CFFA1C99DA24}" srcOrd="0" destOrd="0" presId="urn:microsoft.com/office/officeart/2005/8/layout/process1"/>
    <dgm:cxn modelId="{4AF249FE-D5FF-9D4C-9C8D-20DACA72BD71}" type="presOf" srcId="{C881561F-265F-4543-BA71-80011123A50A}" destId="{012689BF-D290-4471-8B0D-8A4AF21A51BA}" srcOrd="0" destOrd="0" presId="urn:microsoft.com/office/officeart/2005/8/layout/process1"/>
    <dgm:cxn modelId="{4D74B48B-F7C8-0140-8ADB-DC0D06ADF279}"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51D968A-1FC0-444E-8AAD-2C85AE99CF60}" type="presOf" srcId="{EA44CAF3-5BE2-4FDE-A4EB-3B78D94F1189}" destId="{72C26977-D9B7-42F0-8252-F4D2C6C9610E}" srcOrd="0" destOrd="0" presId="urn:microsoft.com/office/officeart/2005/8/layout/process1"/>
    <dgm:cxn modelId="{2444380B-B207-6546-AF56-00A03F03B35E}"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B6CF6935-B808-C347-8F16-344B7B890786}" type="presOf" srcId="{DD1F457C-1FB2-4EF5-BF2C-031795896B59}" destId="{ACC21928-3B49-44D8-8E06-23556568C6DC}" srcOrd="0" destOrd="0" presId="urn:microsoft.com/office/officeart/2005/8/layout/process1"/>
    <dgm:cxn modelId="{C2220A20-106F-B747-B77C-B58BD2DA383A}"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8869A9A0-0448-0645-9B38-404E40DEB918}"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51E72F62-AFEF-BE4B-A046-B3E82C120424}" type="presOf" srcId="{EA44CAF3-5BE2-4FDE-A4EB-3B78D94F1189}" destId="{C8BA4963-452E-4C70-9610-A274118E8F4D}" srcOrd="1" destOrd="0" presId="urn:microsoft.com/office/officeart/2005/8/layout/process1"/>
    <dgm:cxn modelId="{7C20D099-63A2-4047-8149-176090AC1C30}" type="presOf" srcId="{865B455C-A5D8-4AC6-AF73-ADBD005D3DE2}" destId="{6489E01B-D884-4DFC-913A-F001821072E5}" srcOrd="0" destOrd="0" presId="urn:microsoft.com/office/officeart/2005/8/layout/process1"/>
    <dgm:cxn modelId="{A0CFFE16-FD44-894D-9A0B-B4E5A8E01557}" type="presParOf" srcId="{9C6FC935-2250-42CD-8B25-D8DDBF74CE65}" destId="{012689BF-D290-4471-8B0D-8A4AF21A51BA}" srcOrd="0" destOrd="0" presId="urn:microsoft.com/office/officeart/2005/8/layout/process1"/>
    <dgm:cxn modelId="{0491BAD6-8166-244B-824B-A7771B9F31C0}" type="presParOf" srcId="{9C6FC935-2250-42CD-8B25-D8DDBF74CE65}" destId="{6696CB79-A703-4D40-B99F-CFFA1C99DA24}" srcOrd="1" destOrd="0" presId="urn:microsoft.com/office/officeart/2005/8/layout/process1"/>
    <dgm:cxn modelId="{B6B728E4-F9BC-1E43-A8FD-136908C9D810}" type="presParOf" srcId="{6696CB79-A703-4D40-B99F-CFFA1C99DA24}" destId="{737AC562-2A25-4370-93F9-3375965514D2}" srcOrd="0" destOrd="0" presId="urn:microsoft.com/office/officeart/2005/8/layout/process1"/>
    <dgm:cxn modelId="{1C0C7842-F3E3-004E-AC1F-250642F74BB8}" type="presParOf" srcId="{9C6FC935-2250-42CD-8B25-D8DDBF74CE65}" destId="{EE437875-2EF4-43D4-A62A-CADA68230DC5}" srcOrd="2" destOrd="0" presId="urn:microsoft.com/office/officeart/2005/8/layout/process1"/>
    <dgm:cxn modelId="{103A7693-D30E-5541-8F51-84FAD2E65AE7}" type="presParOf" srcId="{9C6FC935-2250-42CD-8B25-D8DDBF74CE65}" destId="{72C26977-D9B7-42F0-8252-F4D2C6C9610E}" srcOrd="3" destOrd="0" presId="urn:microsoft.com/office/officeart/2005/8/layout/process1"/>
    <dgm:cxn modelId="{9C82D6EA-7F76-5744-A8CD-6DD73657C3CC}" type="presParOf" srcId="{72C26977-D9B7-42F0-8252-F4D2C6C9610E}" destId="{C8BA4963-452E-4C70-9610-A274118E8F4D}" srcOrd="0" destOrd="0" presId="urn:microsoft.com/office/officeart/2005/8/layout/process1"/>
    <dgm:cxn modelId="{DABC38D8-10DA-CC41-A235-6A70E7D23911}" type="presParOf" srcId="{9C6FC935-2250-42CD-8B25-D8DDBF74CE65}" destId="{6489E01B-D884-4DFC-913A-F001821072E5}" srcOrd="4" destOrd="0" presId="urn:microsoft.com/office/officeart/2005/8/layout/process1"/>
    <dgm:cxn modelId="{2D2B0ED0-E4D8-F74C-AAD6-F9FF477E28FF}" type="presParOf" srcId="{9C6FC935-2250-42CD-8B25-D8DDBF74CE65}" destId="{ACC21928-3B49-44D8-8E06-23556568C6DC}" srcOrd="5" destOrd="0" presId="urn:microsoft.com/office/officeart/2005/8/layout/process1"/>
    <dgm:cxn modelId="{AA76C840-1240-9949-9F39-E40F2D75A512}" type="presParOf" srcId="{ACC21928-3B49-44D8-8E06-23556568C6DC}" destId="{AA25CE0F-13F2-459B-83A0-3D1B2CD62C71}" srcOrd="0" destOrd="0" presId="urn:microsoft.com/office/officeart/2005/8/layout/process1"/>
    <dgm:cxn modelId="{2D18CBAD-9052-9E4E-A99B-2B97DEDFBC1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D0CDAE4-7CF4-8D42-87FD-68449F86B9B2}" type="presOf" srcId="{BB6418B4-67C7-4601-9D0C-837D40912A58}" destId="{EE437875-2EF4-43D4-A62A-CADA68230DC5}" srcOrd="0" destOrd="0" presId="urn:microsoft.com/office/officeart/2005/8/layout/process1"/>
    <dgm:cxn modelId="{AA885366-2204-3142-81DC-86F6E9CC92B2}" type="presOf" srcId="{180034B3-0F76-49E8-AB50-76BEEE6F788C}" destId="{9C6FC935-2250-42CD-8B25-D8DDBF74CE65}" srcOrd="0" destOrd="0" presId="urn:microsoft.com/office/officeart/2005/8/layout/process1"/>
    <dgm:cxn modelId="{0F41E058-39F9-5948-AA2F-D6D8DB4910AE}" type="presOf" srcId="{C881561F-265F-4543-BA71-80011123A50A}" destId="{012689BF-D290-4471-8B0D-8A4AF21A51BA}" srcOrd="0" destOrd="0" presId="urn:microsoft.com/office/officeart/2005/8/layout/process1"/>
    <dgm:cxn modelId="{2A5B192D-FE39-8149-8A04-4922662EB36F}" type="presOf" srcId="{9A2700D2-366F-4476-AA04-91818D6F912B}" destId="{D2C17FE3-F8FB-4C70-9F79-7D89C715340F}" srcOrd="0" destOrd="0" presId="urn:microsoft.com/office/officeart/2005/8/layout/process1"/>
    <dgm:cxn modelId="{5C840515-99AA-E041-A04C-568DC13F2624}"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8A561379-E6DC-264D-A84D-ACA7A8F5DE02}" type="presOf" srcId="{EA44CAF3-5BE2-4FDE-A4EB-3B78D94F1189}" destId="{72C26977-D9B7-42F0-8252-F4D2C6C9610E}" srcOrd="0" destOrd="0" presId="urn:microsoft.com/office/officeart/2005/8/layout/process1"/>
    <dgm:cxn modelId="{7E603B06-FB6E-6944-83A1-D82F5C325C75}" type="presOf" srcId="{3A16DDB1-6A9F-4656-B466-49D190536459}" destId="{737AC562-2A25-4370-93F9-3375965514D2}" srcOrd="1" destOrd="0" presId="urn:microsoft.com/office/officeart/2005/8/layout/process1"/>
    <dgm:cxn modelId="{16F4B707-15CB-0246-B7B0-7456B4DA667E}"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375F18F9-BECD-A743-BA4C-0A5E4BAEBFA5}" type="presOf" srcId="{EA44CAF3-5BE2-4FDE-A4EB-3B78D94F1189}" destId="{C8BA4963-452E-4C70-9610-A274118E8F4D}" srcOrd="1" destOrd="0" presId="urn:microsoft.com/office/officeart/2005/8/layout/process1"/>
    <dgm:cxn modelId="{1C1DB937-5F18-E543-80D4-6BAB4CC633B2}"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F9FEA429-92E3-E047-9324-31426C187FAC}" type="presOf" srcId="{865B455C-A5D8-4AC6-AF73-ADBD005D3DE2}" destId="{6489E01B-D884-4DFC-913A-F001821072E5}" srcOrd="0" destOrd="0" presId="urn:microsoft.com/office/officeart/2005/8/layout/process1"/>
    <dgm:cxn modelId="{ACC1E98E-5E64-D447-BEF0-E648BB6818EC}" type="presParOf" srcId="{9C6FC935-2250-42CD-8B25-D8DDBF74CE65}" destId="{012689BF-D290-4471-8B0D-8A4AF21A51BA}" srcOrd="0" destOrd="0" presId="urn:microsoft.com/office/officeart/2005/8/layout/process1"/>
    <dgm:cxn modelId="{CF44D3A9-8EA8-DC4F-81F3-E0FD30C4C7DA}" type="presParOf" srcId="{9C6FC935-2250-42CD-8B25-D8DDBF74CE65}" destId="{6696CB79-A703-4D40-B99F-CFFA1C99DA24}" srcOrd="1" destOrd="0" presId="urn:microsoft.com/office/officeart/2005/8/layout/process1"/>
    <dgm:cxn modelId="{B9C15881-0515-AF4E-BC25-3C6C1A20EFA5}" type="presParOf" srcId="{6696CB79-A703-4D40-B99F-CFFA1C99DA24}" destId="{737AC562-2A25-4370-93F9-3375965514D2}" srcOrd="0" destOrd="0" presId="urn:microsoft.com/office/officeart/2005/8/layout/process1"/>
    <dgm:cxn modelId="{B91DC4E9-4E7C-CC4D-9A0F-431B020CBF47}" type="presParOf" srcId="{9C6FC935-2250-42CD-8B25-D8DDBF74CE65}" destId="{EE437875-2EF4-43D4-A62A-CADA68230DC5}" srcOrd="2" destOrd="0" presId="urn:microsoft.com/office/officeart/2005/8/layout/process1"/>
    <dgm:cxn modelId="{EF3694FE-F82D-BC48-9AFD-DD1482E8ABDD}" type="presParOf" srcId="{9C6FC935-2250-42CD-8B25-D8DDBF74CE65}" destId="{72C26977-D9B7-42F0-8252-F4D2C6C9610E}" srcOrd="3" destOrd="0" presId="urn:microsoft.com/office/officeart/2005/8/layout/process1"/>
    <dgm:cxn modelId="{3EBB2FDD-43E1-3D46-AFF8-61B3D136A498}" type="presParOf" srcId="{72C26977-D9B7-42F0-8252-F4D2C6C9610E}" destId="{C8BA4963-452E-4C70-9610-A274118E8F4D}" srcOrd="0" destOrd="0" presId="urn:microsoft.com/office/officeart/2005/8/layout/process1"/>
    <dgm:cxn modelId="{8AD8B491-1598-BF41-B7D0-5FB665EE8139}" type="presParOf" srcId="{9C6FC935-2250-42CD-8B25-D8DDBF74CE65}" destId="{6489E01B-D884-4DFC-913A-F001821072E5}" srcOrd="4" destOrd="0" presId="urn:microsoft.com/office/officeart/2005/8/layout/process1"/>
    <dgm:cxn modelId="{42D417DE-C375-A844-9A1F-98353BA12C9B}" type="presParOf" srcId="{9C6FC935-2250-42CD-8B25-D8DDBF74CE65}" destId="{ACC21928-3B49-44D8-8E06-23556568C6DC}" srcOrd="5" destOrd="0" presId="urn:microsoft.com/office/officeart/2005/8/layout/process1"/>
    <dgm:cxn modelId="{4594239C-F0EC-474D-97DA-758233790393}" type="presParOf" srcId="{ACC21928-3B49-44D8-8E06-23556568C6DC}" destId="{AA25CE0F-13F2-459B-83A0-3D1B2CD62C71}" srcOrd="0" destOrd="0" presId="urn:microsoft.com/office/officeart/2005/8/layout/process1"/>
    <dgm:cxn modelId="{6317FD19-C3FB-CA40-A2B3-8615AC3597C3}"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DC528142-1DA0-6A4F-9E5F-ACEC99C88451}" type="presOf" srcId="{BB6418B4-67C7-4601-9D0C-837D40912A58}" destId="{EE437875-2EF4-43D4-A62A-CADA68230DC5}" srcOrd="0" destOrd="0" presId="urn:microsoft.com/office/officeart/2005/8/layout/process1"/>
    <dgm:cxn modelId="{8A64D6CF-0339-F843-8CB6-84D3BBC0BDCC}" type="presOf" srcId="{DD1F457C-1FB2-4EF5-BF2C-031795896B59}" destId="{ACC21928-3B49-44D8-8E06-23556568C6DC}" srcOrd="0" destOrd="0" presId="urn:microsoft.com/office/officeart/2005/8/layout/process1"/>
    <dgm:cxn modelId="{B1B82ACE-B85C-D34F-BBEC-F53C14A42192}" type="presOf" srcId="{9A2700D2-366F-4476-AA04-91818D6F912B}" destId="{D2C17FE3-F8FB-4C70-9F79-7D89C715340F}" srcOrd="0" destOrd="0" presId="urn:microsoft.com/office/officeart/2005/8/layout/process1"/>
    <dgm:cxn modelId="{56B9EDA0-1A52-EF4B-B19D-F0B9EF120E05}"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3962051-3756-7740-9821-52FBC1062611}" type="presOf" srcId="{C881561F-265F-4543-BA71-80011123A50A}" destId="{012689BF-D290-4471-8B0D-8A4AF21A51BA}" srcOrd="0" destOrd="0" presId="urn:microsoft.com/office/officeart/2005/8/layout/process1"/>
    <dgm:cxn modelId="{EF50460C-DE2E-894E-A96D-4C3EA42517E0}" type="presOf" srcId="{3A16DDB1-6A9F-4656-B466-49D190536459}" destId="{6696CB79-A703-4D40-B99F-CFFA1C99DA24}" srcOrd="0" destOrd="0" presId="urn:microsoft.com/office/officeart/2005/8/layout/process1"/>
    <dgm:cxn modelId="{CA9EF3CE-FDBF-CA42-9B60-942545FAD9FD}"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8F61912F-9069-C045-A861-059CA7FABC11}"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C623954D-CE15-0D4F-A694-7F790D2E8C7B}" type="presOf" srcId="{865B455C-A5D8-4AC6-AF73-ADBD005D3DE2}" destId="{6489E01B-D884-4DFC-913A-F001821072E5}" srcOrd="0" destOrd="0" presId="urn:microsoft.com/office/officeart/2005/8/layout/process1"/>
    <dgm:cxn modelId="{4A82C57F-01B4-4A45-ABE2-D9FD70B3BFAA}" type="presOf" srcId="{EA44CAF3-5BE2-4FDE-A4EB-3B78D94F1189}" destId="{72C26977-D9B7-42F0-8252-F4D2C6C9610E}" srcOrd="0" destOrd="0" presId="urn:microsoft.com/office/officeart/2005/8/layout/process1"/>
    <dgm:cxn modelId="{7DCEAD74-05F6-DD44-A747-146B4A45D41E}" type="presOf" srcId="{180034B3-0F76-49E8-AB50-76BEEE6F788C}" destId="{9C6FC935-2250-42CD-8B25-D8DDBF74CE65}" srcOrd="0" destOrd="0" presId="urn:microsoft.com/office/officeart/2005/8/layout/process1"/>
    <dgm:cxn modelId="{9F84C4B6-3D2C-4D4D-852E-206641882C3D}" type="presParOf" srcId="{9C6FC935-2250-42CD-8B25-D8DDBF74CE65}" destId="{012689BF-D290-4471-8B0D-8A4AF21A51BA}" srcOrd="0" destOrd="0" presId="urn:microsoft.com/office/officeart/2005/8/layout/process1"/>
    <dgm:cxn modelId="{D4D24C5F-78FE-2047-8321-3315DC8DBE14}" type="presParOf" srcId="{9C6FC935-2250-42CD-8B25-D8DDBF74CE65}" destId="{6696CB79-A703-4D40-B99F-CFFA1C99DA24}" srcOrd="1" destOrd="0" presId="urn:microsoft.com/office/officeart/2005/8/layout/process1"/>
    <dgm:cxn modelId="{6D466252-4251-F24E-8380-0CCBC6AEAC58}" type="presParOf" srcId="{6696CB79-A703-4D40-B99F-CFFA1C99DA24}" destId="{737AC562-2A25-4370-93F9-3375965514D2}" srcOrd="0" destOrd="0" presId="urn:microsoft.com/office/officeart/2005/8/layout/process1"/>
    <dgm:cxn modelId="{CF2B4A9A-92D2-2049-A358-3BBF1C9150C4}" type="presParOf" srcId="{9C6FC935-2250-42CD-8B25-D8DDBF74CE65}" destId="{EE437875-2EF4-43D4-A62A-CADA68230DC5}" srcOrd="2" destOrd="0" presId="urn:microsoft.com/office/officeart/2005/8/layout/process1"/>
    <dgm:cxn modelId="{6C162DAC-0134-DB40-95B2-7861E32B6D54}" type="presParOf" srcId="{9C6FC935-2250-42CD-8B25-D8DDBF74CE65}" destId="{72C26977-D9B7-42F0-8252-F4D2C6C9610E}" srcOrd="3" destOrd="0" presId="urn:microsoft.com/office/officeart/2005/8/layout/process1"/>
    <dgm:cxn modelId="{0F278651-5122-B14D-91E7-78F70D2C4674}" type="presParOf" srcId="{72C26977-D9B7-42F0-8252-F4D2C6C9610E}" destId="{C8BA4963-452E-4C70-9610-A274118E8F4D}" srcOrd="0" destOrd="0" presId="urn:microsoft.com/office/officeart/2005/8/layout/process1"/>
    <dgm:cxn modelId="{995C927F-E495-734E-A792-8584E85C1E0F}" type="presParOf" srcId="{9C6FC935-2250-42CD-8B25-D8DDBF74CE65}" destId="{6489E01B-D884-4DFC-913A-F001821072E5}" srcOrd="4" destOrd="0" presId="urn:microsoft.com/office/officeart/2005/8/layout/process1"/>
    <dgm:cxn modelId="{45A8DEC8-53BC-8642-864D-947432D45687}" type="presParOf" srcId="{9C6FC935-2250-42CD-8B25-D8DDBF74CE65}" destId="{ACC21928-3B49-44D8-8E06-23556568C6DC}" srcOrd="5" destOrd="0" presId="urn:microsoft.com/office/officeart/2005/8/layout/process1"/>
    <dgm:cxn modelId="{517ABE4A-A400-584F-948B-0CC80B673366}" type="presParOf" srcId="{ACC21928-3B49-44D8-8E06-23556568C6DC}" destId="{AA25CE0F-13F2-459B-83A0-3D1B2CD62C71}" srcOrd="0" destOrd="0" presId="urn:microsoft.com/office/officeart/2005/8/layout/process1"/>
    <dgm:cxn modelId="{63269BA7-0B72-D546-840E-09EF3C10785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A516B90-282B-5344-9599-F1D1F8388D1D}"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3D6C22A-E7C0-8845-90D6-0E03C153324F}" type="presOf" srcId="{EA44CAF3-5BE2-4FDE-A4EB-3B78D94F1189}" destId="{C8BA4963-452E-4C70-9610-A274118E8F4D}" srcOrd="1" destOrd="0" presId="urn:microsoft.com/office/officeart/2005/8/layout/process1"/>
    <dgm:cxn modelId="{7AC36D89-4416-0F47-A094-57A8817F990C}" type="presOf" srcId="{865B455C-A5D8-4AC6-AF73-ADBD005D3DE2}" destId="{6489E01B-D884-4DFC-913A-F001821072E5}" srcOrd="0" destOrd="0" presId="urn:microsoft.com/office/officeart/2005/8/layout/process1"/>
    <dgm:cxn modelId="{EDF931DD-5525-5342-97CA-D6CAAEC518A8}"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5ECE36AA-00D8-6F4A-8AF3-2241F74A2288}" type="presOf" srcId="{180034B3-0F76-49E8-AB50-76BEEE6F788C}" destId="{9C6FC935-2250-42CD-8B25-D8DDBF74CE65}" srcOrd="0" destOrd="0" presId="urn:microsoft.com/office/officeart/2005/8/layout/process1"/>
    <dgm:cxn modelId="{7F7E37AB-965B-5845-A4CD-7ABF48277D5C}" type="presOf" srcId="{3A16DDB1-6A9F-4656-B466-49D190536459}" destId="{6696CB79-A703-4D40-B99F-CFFA1C99DA24}" srcOrd="0" destOrd="0" presId="urn:microsoft.com/office/officeart/2005/8/layout/process1"/>
    <dgm:cxn modelId="{3DD28D08-D2DE-614F-AF6A-453BB3A6F05F}" type="presOf" srcId="{EA44CAF3-5BE2-4FDE-A4EB-3B78D94F1189}" destId="{72C26977-D9B7-42F0-8252-F4D2C6C9610E}" srcOrd="0" destOrd="0" presId="urn:microsoft.com/office/officeart/2005/8/layout/process1"/>
    <dgm:cxn modelId="{58B0019A-7898-0D43-82AD-3A7723228C13}" type="presOf" srcId="{DD1F457C-1FB2-4EF5-BF2C-031795896B59}" destId="{ACC21928-3B49-44D8-8E06-23556568C6DC}" srcOrd="0" destOrd="0" presId="urn:microsoft.com/office/officeart/2005/8/layout/process1"/>
    <dgm:cxn modelId="{C93808BF-8B9C-AD42-BA82-52A89E63435C}" type="presOf" srcId="{BB6418B4-67C7-4601-9D0C-837D40912A58}" destId="{EE437875-2EF4-43D4-A62A-CADA68230DC5}" srcOrd="0" destOrd="0" presId="urn:microsoft.com/office/officeart/2005/8/layout/process1"/>
    <dgm:cxn modelId="{775EF561-0E8A-F048-ABD1-8CE5F9D2118D}"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F864EEF-DFA8-954C-9E16-96A88DBBFD1A}" type="presOf" srcId="{DD1F457C-1FB2-4EF5-BF2C-031795896B59}" destId="{AA25CE0F-13F2-459B-83A0-3D1B2CD62C71}" srcOrd="1" destOrd="0" presId="urn:microsoft.com/office/officeart/2005/8/layout/process1"/>
    <dgm:cxn modelId="{8821BD65-0C91-F445-9790-5115EDDD02AA}" type="presParOf" srcId="{9C6FC935-2250-42CD-8B25-D8DDBF74CE65}" destId="{012689BF-D290-4471-8B0D-8A4AF21A51BA}" srcOrd="0" destOrd="0" presId="urn:microsoft.com/office/officeart/2005/8/layout/process1"/>
    <dgm:cxn modelId="{FE378F7E-8732-BB41-90DD-6321A4DAA38E}" type="presParOf" srcId="{9C6FC935-2250-42CD-8B25-D8DDBF74CE65}" destId="{6696CB79-A703-4D40-B99F-CFFA1C99DA24}" srcOrd="1" destOrd="0" presId="urn:microsoft.com/office/officeart/2005/8/layout/process1"/>
    <dgm:cxn modelId="{7C973A55-E2F6-D24A-8F13-36A4D319E572}" type="presParOf" srcId="{6696CB79-A703-4D40-B99F-CFFA1C99DA24}" destId="{737AC562-2A25-4370-93F9-3375965514D2}" srcOrd="0" destOrd="0" presId="urn:microsoft.com/office/officeart/2005/8/layout/process1"/>
    <dgm:cxn modelId="{85A30F5B-E22B-DA45-97A5-6341AB54B569}" type="presParOf" srcId="{9C6FC935-2250-42CD-8B25-D8DDBF74CE65}" destId="{EE437875-2EF4-43D4-A62A-CADA68230DC5}" srcOrd="2" destOrd="0" presId="urn:microsoft.com/office/officeart/2005/8/layout/process1"/>
    <dgm:cxn modelId="{EB285BB8-10A2-424B-93FF-A4406551E19B}" type="presParOf" srcId="{9C6FC935-2250-42CD-8B25-D8DDBF74CE65}" destId="{72C26977-D9B7-42F0-8252-F4D2C6C9610E}" srcOrd="3" destOrd="0" presId="urn:microsoft.com/office/officeart/2005/8/layout/process1"/>
    <dgm:cxn modelId="{FE1CC477-8BA7-BD4E-B82A-C925C58510CC}" type="presParOf" srcId="{72C26977-D9B7-42F0-8252-F4D2C6C9610E}" destId="{C8BA4963-452E-4C70-9610-A274118E8F4D}" srcOrd="0" destOrd="0" presId="urn:microsoft.com/office/officeart/2005/8/layout/process1"/>
    <dgm:cxn modelId="{86B26165-2982-4B4A-89EC-63C745C10D7E}" type="presParOf" srcId="{9C6FC935-2250-42CD-8B25-D8DDBF74CE65}" destId="{6489E01B-D884-4DFC-913A-F001821072E5}" srcOrd="4" destOrd="0" presId="urn:microsoft.com/office/officeart/2005/8/layout/process1"/>
    <dgm:cxn modelId="{FEDCB057-096A-EB47-B3F4-8DDFF7E817F3}" type="presParOf" srcId="{9C6FC935-2250-42CD-8B25-D8DDBF74CE65}" destId="{ACC21928-3B49-44D8-8E06-23556568C6DC}" srcOrd="5" destOrd="0" presId="urn:microsoft.com/office/officeart/2005/8/layout/process1"/>
    <dgm:cxn modelId="{643393D2-C5B0-4143-96C6-E4EAE4EAE573}" type="presParOf" srcId="{ACC21928-3B49-44D8-8E06-23556568C6DC}" destId="{AA25CE0F-13F2-459B-83A0-3D1B2CD62C71}" srcOrd="0" destOrd="0" presId="urn:microsoft.com/office/officeart/2005/8/layout/process1"/>
    <dgm:cxn modelId="{A83D8062-CD35-054F-ADEC-212A0A52017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44BEB83-594F-E541-AA2D-8D6F27380BF5}" type="presOf" srcId="{C881561F-265F-4543-BA71-80011123A50A}" destId="{012689BF-D290-4471-8B0D-8A4AF21A51BA}" srcOrd="0" destOrd="0" presId="urn:microsoft.com/office/officeart/2005/8/layout/process1"/>
    <dgm:cxn modelId="{CB081811-5DA7-044C-86F8-FF91B5F90407}"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0EA9F30-E03E-8148-8581-480F481B32F7}" type="presOf" srcId="{DD1F457C-1FB2-4EF5-BF2C-031795896B59}" destId="{ACC21928-3B49-44D8-8E06-23556568C6DC}" srcOrd="0" destOrd="0" presId="urn:microsoft.com/office/officeart/2005/8/layout/process1"/>
    <dgm:cxn modelId="{C8A6C5CF-8BCC-0343-8DAA-D626FEFE4BD5}" type="presOf" srcId="{DD1F457C-1FB2-4EF5-BF2C-031795896B59}" destId="{AA25CE0F-13F2-459B-83A0-3D1B2CD62C71}" srcOrd="1" destOrd="0" presId="urn:microsoft.com/office/officeart/2005/8/layout/process1"/>
    <dgm:cxn modelId="{DA8B3156-A9DB-414D-81F5-3C23AC45D294}" type="presOf" srcId="{BB6418B4-67C7-4601-9D0C-837D40912A58}" destId="{EE437875-2EF4-43D4-A62A-CADA68230DC5}" srcOrd="0" destOrd="0" presId="urn:microsoft.com/office/officeart/2005/8/layout/process1"/>
    <dgm:cxn modelId="{6CBA4613-460B-B247-9944-1193DC910311}" type="presOf" srcId="{3A16DDB1-6A9F-4656-B466-49D190536459}" destId="{737AC562-2A25-4370-93F9-3375965514D2}" srcOrd="1" destOrd="0" presId="urn:microsoft.com/office/officeart/2005/8/layout/process1"/>
    <dgm:cxn modelId="{7D5E46FB-EA08-CE43-9D0D-630127343BE9}"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67E2647C-E646-844B-AA28-382B7FE0A5EF}"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EA90F3A-827B-C04B-8F9C-449114B121C7}" type="presOf" srcId="{EA44CAF3-5BE2-4FDE-A4EB-3B78D94F1189}" destId="{72C26977-D9B7-42F0-8252-F4D2C6C9610E}" srcOrd="0" destOrd="0" presId="urn:microsoft.com/office/officeart/2005/8/layout/process1"/>
    <dgm:cxn modelId="{8E1C060B-9735-474E-8E45-EB09DF23F5E6}" type="presOf" srcId="{9A2700D2-366F-4476-AA04-91818D6F912B}" destId="{D2C17FE3-F8FB-4C70-9F79-7D89C715340F}" srcOrd="0" destOrd="0" presId="urn:microsoft.com/office/officeart/2005/8/layout/process1"/>
    <dgm:cxn modelId="{067B8760-4D20-AB44-829A-C8309D7D7BDD}" type="presOf" srcId="{EA44CAF3-5BE2-4FDE-A4EB-3B78D94F1189}" destId="{C8BA4963-452E-4C70-9610-A274118E8F4D}" srcOrd="1" destOrd="0" presId="urn:microsoft.com/office/officeart/2005/8/layout/process1"/>
    <dgm:cxn modelId="{6E2757DA-C7DF-8442-AADD-7D2FB43C07C7}" type="presParOf" srcId="{9C6FC935-2250-42CD-8B25-D8DDBF74CE65}" destId="{012689BF-D290-4471-8B0D-8A4AF21A51BA}" srcOrd="0" destOrd="0" presId="urn:microsoft.com/office/officeart/2005/8/layout/process1"/>
    <dgm:cxn modelId="{83251918-C2FD-BD48-9CB8-1C67FAC9F42A}" type="presParOf" srcId="{9C6FC935-2250-42CD-8B25-D8DDBF74CE65}" destId="{6696CB79-A703-4D40-B99F-CFFA1C99DA24}" srcOrd="1" destOrd="0" presId="urn:microsoft.com/office/officeart/2005/8/layout/process1"/>
    <dgm:cxn modelId="{BBEDD8D1-4A4F-C14E-9900-B98FF6DC636B}" type="presParOf" srcId="{6696CB79-A703-4D40-B99F-CFFA1C99DA24}" destId="{737AC562-2A25-4370-93F9-3375965514D2}" srcOrd="0" destOrd="0" presId="urn:microsoft.com/office/officeart/2005/8/layout/process1"/>
    <dgm:cxn modelId="{B19B1B18-FE40-4549-98A8-016C2A9747CF}" type="presParOf" srcId="{9C6FC935-2250-42CD-8B25-D8DDBF74CE65}" destId="{EE437875-2EF4-43D4-A62A-CADA68230DC5}" srcOrd="2" destOrd="0" presId="urn:microsoft.com/office/officeart/2005/8/layout/process1"/>
    <dgm:cxn modelId="{2D157E7C-20A4-3040-87F6-F94C48F89C09}" type="presParOf" srcId="{9C6FC935-2250-42CD-8B25-D8DDBF74CE65}" destId="{72C26977-D9B7-42F0-8252-F4D2C6C9610E}" srcOrd="3" destOrd="0" presId="urn:microsoft.com/office/officeart/2005/8/layout/process1"/>
    <dgm:cxn modelId="{96C5656B-9ECB-094E-A2F5-15E5C6527853}" type="presParOf" srcId="{72C26977-D9B7-42F0-8252-F4D2C6C9610E}" destId="{C8BA4963-452E-4C70-9610-A274118E8F4D}" srcOrd="0" destOrd="0" presId="urn:microsoft.com/office/officeart/2005/8/layout/process1"/>
    <dgm:cxn modelId="{2373F402-B5EB-AB49-AD55-84986722C3D8}" type="presParOf" srcId="{9C6FC935-2250-42CD-8B25-D8DDBF74CE65}" destId="{6489E01B-D884-4DFC-913A-F001821072E5}" srcOrd="4" destOrd="0" presId="urn:microsoft.com/office/officeart/2005/8/layout/process1"/>
    <dgm:cxn modelId="{E68BB449-AE19-3C4A-B2ED-CD0DD5E05A86}" type="presParOf" srcId="{9C6FC935-2250-42CD-8B25-D8DDBF74CE65}" destId="{ACC21928-3B49-44D8-8E06-23556568C6DC}" srcOrd="5" destOrd="0" presId="urn:microsoft.com/office/officeart/2005/8/layout/process1"/>
    <dgm:cxn modelId="{C79DD6DD-1A31-6C4B-84C6-E7203C580E19}" type="presParOf" srcId="{ACC21928-3B49-44D8-8E06-23556568C6DC}" destId="{AA25CE0F-13F2-459B-83A0-3D1B2CD62C71}" srcOrd="0" destOrd="0" presId="urn:microsoft.com/office/officeart/2005/8/layout/process1"/>
    <dgm:cxn modelId="{15FC7ABD-8DE4-BE4A-BF4F-55E55ADB7B3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3393031E-36C1-324E-B3C6-0129F134F56E}" type="presOf" srcId="{180034B3-0F76-49E8-AB50-76BEEE6F788C}" destId="{9C6FC935-2250-42CD-8B25-D8DDBF74CE65}" srcOrd="0" destOrd="0" presId="urn:microsoft.com/office/officeart/2005/8/layout/process1"/>
    <dgm:cxn modelId="{242C68FE-98EC-D044-BFC8-FE286F745BAE}" type="presOf" srcId="{9A2700D2-366F-4476-AA04-91818D6F912B}" destId="{D2C17FE3-F8FB-4C70-9F79-7D89C715340F}" srcOrd="0" destOrd="0" presId="urn:microsoft.com/office/officeart/2005/8/layout/process1"/>
    <dgm:cxn modelId="{A04E698C-0942-4042-BF12-42D74363BB03}" type="presOf" srcId="{EA44CAF3-5BE2-4FDE-A4EB-3B78D94F1189}" destId="{72C26977-D9B7-42F0-8252-F4D2C6C9610E}" srcOrd="0" destOrd="0" presId="urn:microsoft.com/office/officeart/2005/8/layout/process1"/>
    <dgm:cxn modelId="{4440CEF1-9826-DD4F-9E00-6EEBA814F016}"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8860113-4B03-4B49-BDE1-EC69A13DFC23}" type="presOf" srcId="{C881561F-265F-4543-BA71-80011123A50A}" destId="{012689BF-D290-4471-8B0D-8A4AF21A51BA}" srcOrd="0" destOrd="0" presId="urn:microsoft.com/office/officeart/2005/8/layout/process1"/>
    <dgm:cxn modelId="{22140363-CE62-2249-80ED-43DCE3B80659}" type="presOf" srcId="{3A16DDB1-6A9F-4656-B466-49D190536459}" destId="{6696CB79-A703-4D40-B99F-CFFA1C99DA24}" srcOrd="0" destOrd="0" presId="urn:microsoft.com/office/officeart/2005/8/layout/process1"/>
    <dgm:cxn modelId="{32B8B2AF-E3D8-0341-8801-78FF923CBBEE}"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F112238F-A9F5-7349-ABCC-B6DD208781A9}"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82F4B8E0-4F0B-944B-B9F2-649EB0512A42}"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D4C908D-EF4E-4A49-8B46-121802AAD056}" type="presOf" srcId="{DD1F457C-1FB2-4EF5-BF2C-031795896B59}" destId="{ACC21928-3B49-44D8-8E06-23556568C6DC}" srcOrd="0" destOrd="0" presId="urn:microsoft.com/office/officeart/2005/8/layout/process1"/>
    <dgm:cxn modelId="{ED822E70-FACF-3441-B29F-1DA3C318449F}" type="presOf" srcId="{DD1F457C-1FB2-4EF5-BF2C-031795896B59}" destId="{AA25CE0F-13F2-459B-83A0-3D1B2CD62C71}" srcOrd="1" destOrd="0" presId="urn:microsoft.com/office/officeart/2005/8/layout/process1"/>
    <dgm:cxn modelId="{AFF71EA7-B630-EC43-AA78-2DD70209E9B4}" type="presParOf" srcId="{9C6FC935-2250-42CD-8B25-D8DDBF74CE65}" destId="{012689BF-D290-4471-8B0D-8A4AF21A51BA}" srcOrd="0" destOrd="0" presId="urn:microsoft.com/office/officeart/2005/8/layout/process1"/>
    <dgm:cxn modelId="{B8E438E7-BEBA-B347-B397-BDD9A4FF459E}" type="presParOf" srcId="{9C6FC935-2250-42CD-8B25-D8DDBF74CE65}" destId="{6696CB79-A703-4D40-B99F-CFFA1C99DA24}" srcOrd="1" destOrd="0" presId="urn:microsoft.com/office/officeart/2005/8/layout/process1"/>
    <dgm:cxn modelId="{33D124CC-069B-EE41-8B5B-50BC2A3A1F09}" type="presParOf" srcId="{6696CB79-A703-4D40-B99F-CFFA1C99DA24}" destId="{737AC562-2A25-4370-93F9-3375965514D2}" srcOrd="0" destOrd="0" presId="urn:microsoft.com/office/officeart/2005/8/layout/process1"/>
    <dgm:cxn modelId="{C7261B8A-E6C1-554D-8386-56202440B580}" type="presParOf" srcId="{9C6FC935-2250-42CD-8B25-D8DDBF74CE65}" destId="{EE437875-2EF4-43D4-A62A-CADA68230DC5}" srcOrd="2" destOrd="0" presId="urn:microsoft.com/office/officeart/2005/8/layout/process1"/>
    <dgm:cxn modelId="{B1ABE861-C2C8-E64C-9F20-B4A5A8F221CB}" type="presParOf" srcId="{9C6FC935-2250-42CD-8B25-D8DDBF74CE65}" destId="{72C26977-D9B7-42F0-8252-F4D2C6C9610E}" srcOrd="3" destOrd="0" presId="urn:microsoft.com/office/officeart/2005/8/layout/process1"/>
    <dgm:cxn modelId="{330B1F33-D0A2-EB4E-ADEF-C2F32AA6664A}" type="presParOf" srcId="{72C26977-D9B7-42F0-8252-F4D2C6C9610E}" destId="{C8BA4963-452E-4C70-9610-A274118E8F4D}" srcOrd="0" destOrd="0" presId="urn:microsoft.com/office/officeart/2005/8/layout/process1"/>
    <dgm:cxn modelId="{385519A4-C164-B34D-9CFA-94D6BE35CF45}" type="presParOf" srcId="{9C6FC935-2250-42CD-8B25-D8DDBF74CE65}" destId="{6489E01B-D884-4DFC-913A-F001821072E5}" srcOrd="4" destOrd="0" presId="urn:microsoft.com/office/officeart/2005/8/layout/process1"/>
    <dgm:cxn modelId="{97C5F0A3-F97E-C74C-9F67-3B5EB481FC6C}" type="presParOf" srcId="{9C6FC935-2250-42CD-8B25-D8DDBF74CE65}" destId="{ACC21928-3B49-44D8-8E06-23556568C6DC}" srcOrd="5" destOrd="0" presId="urn:microsoft.com/office/officeart/2005/8/layout/process1"/>
    <dgm:cxn modelId="{635EBFE9-F6DD-0844-B555-C9DF3E8D33D8}" type="presParOf" srcId="{ACC21928-3B49-44D8-8E06-23556568C6DC}" destId="{AA25CE0F-13F2-459B-83A0-3D1B2CD62C71}" srcOrd="0" destOrd="0" presId="urn:microsoft.com/office/officeart/2005/8/layout/process1"/>
    <dgm:cxn modelId="{8F60590D-8366-D049-B22E-26BA3533FD2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10BF5D0-EC6B-754C-90E5-54857FF1CFB0}" type="presOf" srcId="{BB6418B4-67C7-4601-9D0C-837D40912A58}" destId="{EE437875-2EF4-43D4-A62A-CADA68230DC5}" srcOrd="0" destOrd="0" presId="urn:microsoft.com/office/officeart/2005/8/layout/process1"/>
    <dgm:cxn modelId="{BF3A6FCC-19CD-674A-A596-06434342463C}" type="presOf" srcId="{3A16DDB1-6A9F-4656-B466-49D190536459}" destId="{6696CB79-A703-4D40-B99F-CFFA1C99DA24}" srcOrd="0" destOrd="0" presId="urn:microsoft.com/office/officeart/2005/8/layout/process1"/>
    <dgm:cxn modelId="{639ECB28-928A-CC47-88FA-EB5E6719ED2A}" type="presOf" srcId="{EA44CAF3-5BE2-4FDE-A4EB-3B78D94F1189}" destId="{C8BA4963-452E-4C70-9610-A274118E8F4D}" srcOrd="1" destOrd="0" presId="urn:microsoft.com/office/officeart/2005/8/layout/process1"/>
    <dgm:cxn modelId="{5585B022-CCBF-E547-BDFE-5A33C5AB5202}"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8F34A5F-92FD-2543-9927-F20B5795D9FB}" type="presOf" srcId="{9A2700D2-366F-4476-AA04-91818D6F912B}" destId="{D2C17FE3-F8FB-4C70-9F79-7D89C715340F}" srcOrd="0" destOrd="0" presId="urn:microsoft.com/office/officeart/2005/8/layout/process1"/>
    <dgm:cxn modelId="{0F33DB1F-170C-A04A-BDF7-BA9EB7DBAECE}"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6D7905E0-327E-574E-B354-13490E4F4A37}" type="presOf" srcId="{865B455C-A5D8-4AC6-AF73-ADBD005D3DE2}" destId="{6489E01B-D884-4DFC-913A-F001821072E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3B71098C-B8E6-7748-A8F0-64ECD0B728E9}" type="presOf" srcId="{DD1F457C-1FB2-4EF5-BF2C-031795896B59}" destId="{ACC21928-3B49-44D8-8E06-23556568C6DC}" srcOrd="0" destOrd="0" presId="urn:microsoft.com/office/officeart/2005/8/layout/process1"/>
    <dgm:cxn modelId="{42AC728D-5E23-1942-AD2B-EF5B281DD97B}"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32FCE5C9-FF05-1645-BF7E-5FCD9099861A}" type="presOf" srcId="{EA44CAF3-5BE2-4FDE-A4EB-3B78D94F1189}" destId="{72C26977-D9B7-42F0-8252-F4D2C6C9610E}" srcOrd="0" destOrd="0" presId="urn:microsoft.com/office/officeart/2005/8/layout/process1"/>
    <dgm:cxn modelId="{27E5353C-1CD2-0642-B21E-4067AD12E8A1}" type="presOf" srcId="{3A16DDB1-6A9F-4656-B466-49D190536459}" destId="{737AC562-2A25-4370-93F9-3375965514D2}" srcOrd="1" destOrd="0" presId="urn:microsoft.com/office/officeart/2005/8/layout/process1"/>
    <dgm:cxn modelId="{04133732-CACF-E542-8236-220FFE906DC2}" type="presParOf" srcId="{9C6FC935-2250-42CD-8B25-D8DDBF74CE65}" destId="{012689BF-D290-4471-8B0D-8A4AF21A51BA}" srcOrd="0" destOrd="0" presId="urn:microsoft.com/office/officeart/2005/8/layout/process1"/>
    <dgm:cxn modelId="{C2A2CBF0-FAAD-2140-9038-25BD6E28F8BA}" type="presParOf" srcId="{9C6FC935-2250-42CD-8B25-D8DDBF74CE65}" destId="{6696CB79-A703-4D40-B99F-CFFA1C99DA24}" srcOrd="1" destOrd="0" presId="urn:microsoft.com/office/officeart/2005/8/layout/process1"/>
    <dgm:cxn modelId="{A332BC09-78ED-C343-82F4-1D76688D2CCD}" type="presParOf" srcId="{6696CB79-A703-4D40-B99F-CFFA1C99DA24}" destId="{737AC562-2A25-4370-93F9-3375965514D2}" srcOrd="0" destOrd="0" presId="urn:microsoft.com/office/officeart/2005/8/layout/process1"/>
    <dgm:cxn modelId="{78AF8628-9BE2-2749-8B86-FC531CD234F8}" type="presParOf" srcId="{9C6FC935-2250-42CD-8B25-D8DDBF74CE65}" destId="{EE437875-2EF4-43D4-A62A-CADA68230DC5}" srcOrd="2" destOrd="0" presId="urn:microsoft.com/office/officeart/2005/8/layout/process1"/>
    <dgm:cxn modelId="{E540F99B-E966-C04D-88B5-6729A30185DD}" type="presParOf" srcId="{9C6FC935-2250-42CD-8B25-D8DDBF74CE65}" destId="{72C26977-D9B7-42F0-8252-F4D2C6C9610E}" srcOrd="3" destOrd="0" presId="urn:microsoft.com/office/officeart/2005/8/layout/process1"/>
    <dgm:cxn modelId="{F6628DD4-61C2-304C-8E2D-67B34F8D7BC6}" type="presParOf" srcId="{72C26977-D9B7-42F0-8252-F4D2C6C9610E}" destId="{C8BA4963-452E-4C70-9610-A274118E8F4D}" srcOrd="0" destOrd="0" presId="urn:microsoft.com/office/officeart/2005/8/layout/process1"/>
    <dgm:cxn modelId="{BC1331B9-DC70-564E-9623-8B9FF544CD9A}" type="presParOf" srcId="{9C6FC935-2250-42CD-8B25-D8DDBF74CE65}" destId="{6489E01B-D884-4DFC-913A-F001821072E5}" srcOrd="4" destOrd="0" presId="urn:microsoft.com/office/officeart/2005/8/layout/process1"/>
    <dgm:cxn modelId="{2B171C0F-6AF1-CD43-92F6-34C0B50C0505}" type="presParOf" srcId="{9C6FC935-2250-42CD-8B25-D8DDBF74CE65}" destId="{ACC21928-3B49-44D8-8E06-23556568C6DC}" srcOrd="5" destOrd="0" presId="urn:microsoft.com/office/officeart/2005/8/layout/process1"/>
    <dgm:cxn modelId="{7401049C-C6B9-A046-887A-D2B23E2A7E10}" type="presParOf" srcId="{ACC21928-3B49-44D8-8E06-23556568C6DC}" destId="{AA25CE0F-13F2-459B-83A0-3D1B2CD62C71}" srcOrd="0" destOrd="0" presId="urn:microsoft.com/office/officeart/2005/8/layout/process1"/>
    <dgm:cxn modelId="{4B5BD081-61BD-8946-BD42-56A64E85BD5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1C6603E-08F3-9144-BE8F-6E2C81F738A2}" type="presOf" srcId="{9A2700D2-366F-4476-AA04-91818D6F912B}" destId="{D2C17FE3-F8FB-4C70-9F79-7D89C715340F}" srcOrd="0" destOrd="0" presId="urn:microsoft.com/office/officeart/2005/8/layout/process1"/>
    <dgm:cxn modelId="{C817F703-7A14-1549-A46B-DFA9AB20FC94}" type="presOf" srcId="{180034B3-0F76-49E8-AB50-76BEEE6F788C}" destId="{9C6FC935-2250-42CD-8B25-D8DDBF74CE65}" srcOrd="0" destOrd="0" presId="urn:microsoft.com/office/officeart/2005/8/layout/process1"/>
    <dgm:cxn modelId="{53B3947D-9855-5348-B814-EBA6145A6B02}" type="presOf" srcId="{EA44CAF3-5BE2-4FDE-A4EB-3B78D94F1189}" destId="{72C26977-D9B7-42F0-8252-F4D2C6C9610E}" srcOrd="0" destOrd="0" presId="urn:microsoft.com/office/officeart/2005/8/layout/process1"/>
    <dgm:cxn modelId="{A6C664E2-F245-5647-8861-66EBB400D826}" type="presOf" srcId="{BB6418B4-67C7-4601-9D0C-837D40912A58}" destId="{EE437875-2EF4-43D4-A62A-CADA68230DC5}" srcOrd="0" destOrd="0" presId="urn:microsoft.com/office/officeart/2005/8/layout/process1"/>
    <dgm:cxn modelId="{E5EC2CD6-99C7-F546-A1C3-255F9B955B90}"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CB978764-1A5A-8541-923A-9868A379415B}" type="presOf" srcId="{3A16DDB1-6A9F-4656-B466-49D190536459}" destId="{6696CB79-A703-4D40-B99F-CFFA1C99DA24}" srcOrd="0" destOrd="0" presId="urn:microsoft.com/office/officeart/2005/8/layout/process1"/>
    <dgm:cxn modelId="{52E7BB21-F764-D34A-8433-015E46D1EC40}"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64EEBB8-D4E5-4A49-983F-139C7B810751}" type="presOf" srcId="{EA44CAF3-5BE2-4FDE-A4EB-3B78D94F1189}" destId="{C8BA4963-452E-4C70-9610-A274118E8F4D}" srcOrd="1" destOrd="0" presId="urn:microsoft.com/office/officeart/2005/8/layout/process1"/>
    <dgm:cxn modelId="{486FD52F-49A4-E143-99F3-A560F2F66865}"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AAB92A2-33D8-9043-BF88-F8927190B18E}" type="presOf" srcId="{C881561F-265F-4543-BA71-80011123A50A}" destId="{012689BF-D290-4471-8B0D-8A4AF21A51BA}" srcOrd="0" destOrd="0" presId="urn:microsoft.com/office/officeart/2005/8/layout/process1"/>
    <dgm:cxn modelId="{09D8C771-9EB7-9141-B39D-49DB2A7250FA}" type="presOf" srcId="{3A16DDB1-6A9F-4656-B466-49D190536459}" destId="{737AC562-2A25-4370-93F9-3375965514D2}" srcOrd="1" destOrd="0" presId="urn:microsoft.com/office/officeart/2005/8/layout/process1"/>
    <dgm:cxn modelId="{6DE30A8D-1834-1041-ACB6-D257C57A94A9}" type="presParOf" srcId="{9C6FC935-2250-42CD-8B25-D8DDBF74CE65}" destId="{012689BF-D290-4471-8B0D-8A4AF21A51BA}" srcOrd="0" destOrd="0" presId="urn:microsoft.com/office/officeart/2005/8/layout/process1"/>
    <dgm:cxn modelId="{2A5FE7A6-68FD-3944-80D3-8CABBC250113}" type="presParOf" srcId="{9C6FC935-2250-42CD-8B25-D8DDBF74CE65}" destId="{6696CB79-A703-4D40-B99F-CFFA1C99DA24}" srcOrd="1" destOrd="0" presId="urn:microsoft.com/office/officeart/2005/8/layout/process1"/>
    <dgm:cxn modelId="{26885E73-32DE-874F-BFED-A019BC014F86}" type="presParOf" srcId="{6696CB79-A703-4D40-B99F-CFFA1C99DA24}" destId="{737AC562-2A25-4370-93F9-3375965514D2}" srcOrd="0" destOrd="0" presId="urn:microsoft.com/office/officeart/2005/8/layout/process1"/>
    <dgm:cxn modelId="{18FDFEF2-69B2-6E4E-B921-24E788B675DD}" type="presParOf" srcId="{9C6FC935-2250-42CD-8B25-D8DDBF74CE65}" destId="{EE437875-2EF4-43D4-A62A-CADA68230DC5}" srcOrd="2" destOrd="0" presId="urn:microsoft.com/office/officeart/2005/8/layout/process1"/>
    <dgm:cxn modelId="{FE578C65-540A-9F4C-ACE4-70555BC0A67A}" type="presParOf" srcId="{9C6FC935-2250-42CD-8B25-D8DDBF74CE65}" destId="{72C26977-D9B7-42F0-8252-F4D2C6C9610E}" srcOrd="3" destOrd="0" presId="urn:microsoft.com/office/officeart/2005/8/layout/process1"/>
    <dgm:cxn modelId="{AE30731C-F6AA-8C4C-B5F7-37E041214264}" type="presParOf" srcId="{72C26977-D9B7-42F0-8252-F4D2C6C9610E}" destId="{C8BA4963-452E-4C70-9610-A274118E8F4D}" srcOrd="0" destOrd="0" presId="urn:microsoft.com/office/officeart/2005/8/layout/process1"/>
    <dgm:cxn modelId="{99CAF14F-6EB0-3146-983B-8B563462EDC9}" type="presParOf" srcId="{9C6FC935-2250-42CD-8B25-D8DDBF74CE65}" destId="{6489E01B-D884-4DFC-913A-F001821072E5}" srcOrd="4" destOrd="0" presId="urn:microsoft.com/office/officeart/2005/8/layout/process1"/>
    <dgm:cxn modelId="{C8747AAB-75D4-1D4E-B436-A8E646224ABE}" type="presParOf" srcId="{9C6FC935-2250-42CD-8B25-D8DDBF74CE65}" destId="{ACC21928-3B49-44D8-8E06-23556568C6DC}" srcOrd="5" destOrd="0" presId="urn:microsoft.com/office/officeart/2005/8/layout/process1"/>
    <dgm:cxn modelId="{C097C0E4-67E0-1D48-AD3D-1C27FAF245EC}" type="presParOf" srcId="{ACC21928-3B49-44D8-8E06-23556568C6DC}" destId="{AA25CE0F-13F2-459B-83A0-3D1B2CD62C71}" srcOrd="0" destOrd="0" presId="urn:microsoft.com/office/officeart/2005/8/layout/process1"/>
    <dgm:cxn modelId="{B420A58E-93AD-9843-B9D1-A969ABA6DD5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340DC39-10DF-BB4C-8430-E21F3E61CFC1}" type="presOf" srcId="{3A16DDB1-6A9F-4656-B466-49D190536459}" destId="{737AC562-2A25-4370-93F9-3375965514D2}" srcOrd="1" destOrd="0" presId="urn:microsoft.com/office/officeart/2005/8/layout/process1"/>
    <dgm:cxn modelId="{FF114FE0-A8D0-7143-BEBA-8C684A74DBF8}" type="presOf" srcId="{EA44CAF3-5BE2-4FDE-A4EB-3B78D94F1189}" destId="{72C26977-D9B7-42F0-8252-F4D2C6C9610E}" srcOrd="0" destOrd="0" presId="urn:microsoft.com/office/officeart/2005/8/layout/process1"/>
    <dgm:cxn modelId="{4962A74C-9844-A647-B6CA-FFDF5AFE253F}" type="presOf" srcId="{865B455C-A5D8-4AC6-AF73-ADBD005D3DE2}" destId="{6489E01B-D884-4DFC-913A-F001821072E5}" srcOrd="0" destOrd="0" presId="urn:microsoft.com/office/officeart/2005/8/layout/process1"/>
    <dgm:cxn modelId="{6BB3719E-F064-E241-A64B-2430555F599B}" type="presOf" srcId="{C881561F-265F-4543-BA71-80011123A50A}" destId="{012689BF-D290-4471-8B0D-8A4AF21A51BA}" srcOrd="0" destOrd="0" presId="urn:microsoft.com/office/officeart/2005/8/layout/process1"/>
    <dgm:cxn modelId="{07165AB2-4A56-2345-A4FC-863B3939D799}"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AF85191-13EE-3B4E-B138-645B6041E712}" type="presOf" srcId="{DD1F457C-1FB2-4EF5-BF2C-031795896B59}" destId="{ACC21928-3B49-44D8-8E06-23556568C6DC}" srcOrd="0" destOrd="0" presId="urn:microsoft.com/office/officeart/2005/8/layout/process1"/>
    <dgm:cxn modelId="{143FD0C0-94D3-254A-A497-4308B2C49302}"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D546888-B7BA-A24C-B022-FACAF6FD7D50}" type="presOf" srcId="{BB6418B4-67C7-4601-9D0C-837D40912A58}" destId="{EE437875-2EF4-43D4-A62A-CADA68230DC5}" srcOrd="0" destOrd="0" presId="urn:microsoft.com/office/officeart/2005/8/layout/process1"/>
    <dgm:cxn modelId="{8C51FEAE-041D-684D-A4B9-41C62A5A154A}"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4ACA3925-8BF5-0849-B2C2-10DFD379AE11}" type="presOf" srcId="{3A16DDB1-6A9F-4656-B466-49D190536459}" destId="{6696CB79-A703-4D40-B99F-CFFA1C99DA24}" srcOrd="0" destOrd="0" presId="urn:microsoft.com/office/officeart/2005/8/layout/process1"/>
    <dgm:cxn modelId="{FAD456BF-B73B-1C40-B822-0184E15FD030}" type="presOf" srcId="{DD1F457C-1FB2-4EF5-BF2C-031795896B59}" destId="{AA25CE0F-13F2-459B-83A0-3D1B2CD62C71}" srcOrd="1" destOrd="0" presId="urn:microsoft.com/office/officeart/2005/8/layout/process1"/>
    <dgm:cxn modelId="{4574C97E-4F4B-D24A-9CA4-246BD447C061}" type="presParOf" srcId="{9C6FC935-2250-42CD-8B25-D8DDBF74CE65}" destId="{012689BF-D290-4471-8B0D-8A4AF21A51BA}" srcOrd="0" destOrd="0" presId="urn:microsoft.com/office/officeart/2005/8/layout/process1"/>
    <dgm:cxn modelId="{8326CCCD-EB6C-FE44-A157-8F104B40F988}" type="presParOf" srcId="{9C6FC935-2250-42CD-8B25-D8DDBF74CE65}" destId="{6696CB79-A703-4D40-B99F-CFFA1C99DA24}" srcOrd="1" destOrd="0" presId="urn:microsoft.com/office/officeart/2005/8/layout/process1"/>
    <dgm:cxn modelId="{7D68035A-33F7-DB48-86B4-9D1F5823E346}" type="presParOf" srcId="{6696CB79-A703-4D40-B99F-CFFA1C99DA24}" destId="{737AC562-2A25-4370-93F9-3375965514D2}" srcOrd="0" destOrd="0" presId="urn:microsoft.com/office/officeart/2005/8/layout/process1"/>
    <dgm:cxn modelId="{16023877-2F7D-E547-A1AE-ABF295D3EF22}" type="presParOf" srcId="{9C6FC935-2250-42CD-8B25-D8DDBF74CE65}" destId="{EE437875-2EF4-43D4-A62A-CADA68230DC5}" srcOrd="2" destOrd="0" presId="urn:microsoft.com/office/officeart/2005/8/layout/process1"/>
    <dgm:cxn modelId="{BC6DE264-725D-2247-948D-D411DDBAF268}" type="presParOf" srcId="{9C6FC935-2250-42CD-8B25-D8DDBF74CE65}" destId="{72C26977-D9B7-42F0-8252-F4D2C6C9610E}" srcOrd="3" destOrd="0" presId="urn:microsoft.com/office/officeart/2005/8/layout/process1"/>
    <dgm:cxn modelId="{26FD1753-A552-0544-898A-3B4CD1D7F754}" type="presParOf" srcId="{72C26977-D9B7-42F0-8252-F4D2C6C9610E}" destId="{C8BA4963-452E-4C70-9610-A274118E8F4D}" srcOrd="0" destOrd="0" presId="urn:microsoft.com/office/officeart/2005/8/layout/process1"/>
    <dgm:cxn modelId="{3313B74C-36C5-684A-B69C-74C469936B4B}" type="presParOf" srcId="{9C6FC935-2250-42CD-8B25-D8DDBF74CE65}" destId="{6489E01B-D884-4DFC-913A-F001821072E5}" srcOrd="4" destOrd="0" presId="urn:microsoft.com/office/officeart/2005/8/layout/process1"/>
    <dgm:cxn modelId="{9333DD04-B8FA-8745-8666-3EF8E94884E3}" type="presParOf" srcId="{9C6FC935-2250-42CD-8B25-D8DDBF74CE65}" destId="{ACC21928-3B49-44D8-8E06-23556568C6DC}" srcOrd="5" destOrd="0" presId="urn:microsoft.com/office/officeart/2005/8/layout/process1"/>
    <dgm:cxn modelId="{DD6449B2-1C2E-4B4E-A3A8-77FCC146F419}" type="presParOf" srcId="{ACC21928-3B49-44D8-8E06-23556568C6DC}" destId="{AA25CE0F-13F2-459B-83A0-3D1B2CD62C71}" srcOrd="0" destOrd="0" presId="urn:microsoft.com/office/officeart/2005/8/layout/process1"/>
    <dgm:cxn modelId="{9E630366-F6BD-814D-B235-3D17ED03293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8F3D308-6D47-3841-B767-A25360174308}" type="presOf" srcId="{EA44CAF3-5BE2-4FDE-A4EB-3B78D94F1189}" destId="{72C26977-D9B7-42F0-8252-F4D2C6C9610E}" srcOrd="0" destOrd="0" presId="urn:microsoft.com/office/officeart/2005/8/layout/process1"/>
    <dgm:cxn modelId="{DB287FF7-487B-8843-B11A-1AAD6FFA141D}" type="presOf" srcId="{DD1F457C-1FB2-4EF5-BF2C-031795896B59}" destId="{ACC21928-3B49-44D8-8E06-23556568C6DC}" srcOrd="0" destOrd="0" presId="urn:microsoft.com/office/officeart/2005/8/layout/process1"/>
    <dgm:cxn modelId="{26E409A3-E69F-3444-B34A-8B93EA65C024}" type="presOf" srcId="{BB6418B4-67C7-4601-9D0C-837D40912A58}" destId="{EE437875-2EF4-43D4-A62A-CADA68230DC5}" srcOrd="0" destOrd="0" presId="urn:microsoft.com/office/officeart/2005/8/layout/process1"/>
    <dgm:cxn modelId="{4F75CC18-454E-544C-BF24-0F609B05A7CE}"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CF2E508A-14D0-D54F-938A-ED53550428BC}" type="presOf" srcId="{180034B3-0F76-49E8-AB50-76BEEE6F788C}" destId="{9C6FC935-2250-42CD-8B25-D8DDBF74CE65}" srcOrd="0" destOrd="0" presId="urn:microsoft.com/office/officeart/2005/8/layout/process1"/>
    <dgm:cxn modelId="{9ABE24B1-AD90-784D-B4AA-AD87333F7415}" type="presOf" srcId="{C881561F-265F-4543-BA71-80011123A50A}" destId="{012689BF-D290-4471-8B0D-8A4AF21A51BA}" srcOrd="0" destOrd="0" presId="urn:microsoft.com/office/officeart/2005/8/layout/process1"/>
    <dgm:cxn modelId="{7EDE625B-8699-8540-A0E4-DC64DA6A7D88}" type="presOf" srcId="{DD1F457C-1FB2-4EF5-BF2C-031795896B59}" destId="{AA25CE0F-13F2-459B-83A0-3D1B2CD62C71}" srcOrd="1" destOrd="0" presId="urn:microsoft.com/office/officeart/2005/8/layout/process1"/>
    <dgm:cxn modelId="{AC107B36-87FA-FD45-BA58-7450FF24A358}"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FB557622-C68B-F04B-9CF4-9B2621279FC7}" type="presOf" srcId="{3A16DDB1-6A9F-4656-B466-49D190536459}" destId="{737AC562-2A25-4370-93F9-3375965514D2}" srcOrd="1" destOrd="0" presId="urn:microsoft.com/office/officeart/2005/8/layout/process1"/>
    <dgm:cxn modelId="{61D73AEB-E799-204B-B494-01833FBAC4E4}"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E1E6E38-6014-164D-BD81-45BC91707B84}" type="presOf" srcId="{865B455C-A5D8-4AC6-AF73-ADBD005D3DE2}" destId="{6489E01B-D884-4DFC-913A-F001821072E5}" srcOrd="0" destOrd="0" presId="urn:microsoft.com/office/officeart/2005/8/layout/process1"/>
    <dgm:cxn modelId="{C2489106-7D99-6245-80EA-79DC348F0286}" type="presParOf" srcId="{9C6FC935-2250-42CD-8B25-D8DDBF74CE65}" destId="{012689BF-D290-4471-8B0D-8A4AF21A51BA}" srcOrd="0" destOrd="0" presId="urn:microsoft.com/office/officeart/2005/8/layout/process1"/>
    <dgm:cxn modelId="{4C6F833C-3EC5-EE4B-B564-CA4A0F958937}" type="presParOf" srcId="{9C6FC935-2250-42CD-8B25-D8DDBF74CE65}" destId="{6696CB79-A703-4D40-B99F-CFFA1C99DA24}" srcOrd="1" destOrd="0" presId="urn:microsoft.com/office/officeart/2005/8/layout/process1"/>
    <dgm:cxn modelId="{587266DA-82E7-AA4D-84C8-10F0AD594589}" type="presParOf" srcId="{6696CB79-A703-4D40-B99F-CFFA1C99DA24}" destId="{737AC562-2A25-4370-93F9-3375965514D2}" srcOrd="0" destOrd="0" presId="urn:microsoft.com/office/officeart/2005/8/layout/process1"/>
    <dgm:cxn modelId="{ACC9C5AB-3C4E-1143-B4B2-D17089824EB9}" type="presParOf" srcId="{9C6FC935-2250-42CD-8B25-D8DDBF74CE65}" destId="{EE437875-2EF4-43D4-A62A-CADA68230DC5}" srcOrd="2" destOrd="0" presId="urn:microsoft.com/office/officeart/2005/8/layout/process1"/>
    <dgm:cxn modelId="{96632D35-2BE0-4844-8DFE-F05E9C4A5819}" type="presParOf" srcId="{9C6FC935-2250-42CD-8B25-D8DDBF74CE65}" destId="{72C26977-D9B7-42F0-8252-F4D2C6C9610E}" srcOrd="3" destOrd="0" presId="urn:microsoft.com/office/officeart/2005/8/layout/process1"/>
    <dgm:cxn modelId="{52DD36DE-D51D-9A49-BB9E-3BDB07BECF8F}" type="presParOf" srcId="{72C26977-D9B7-42F0-8252-F4D2C6C9610E}" destId="{C8BA4963-452E-4C70-9610-A274118E8F4D}" srcOrd="0" destOrd="0" presId="urn:microsoft.com/office/officeart/2005/8/layout/process1"/>
    <dgm:cxn modelId="{DCE03AE6-32B1-D144-B9BA-9F0977808898}" type="presParOf" srcId="{9C6FC935-2250-42CD-8B25-D8DDBF74CE65}" destId="{6489E01B-D884-4DFC-913A-F001821072E5}" srcOrd="4" destOrd="0" presId="urn:microsoft.com/office/officeart/2005/8/layout/process1"/>
    <dgm:cxn modelId="{204A1B3A-FEC5-C649-BE33-525326891B62}" type="presParOf" srcId="{9C6FC935-2250-42CD-8B25-D8DDBF74CE65}" destId="{ACC21928-3B49-44D8-8E06-23556568C6DC}" srcOrd="5" destOrd="0" presId="urn:microsoft.com/office/officeart/2005/8/layout/process1"/>
    <dgm:cxn modelId="{A7A14520-DE80-F74D-987E-93E9FD01C458}" type="presParOf" srcId="{ACC21928-3B49-44D8-8E06-23556568C6DC}" destId="{AA25CE0F-13F2-459B-83A0-3D1B2CD62C71}" srcOrd="0" destOrd="0" presId="urn:microsoft.com/office/officeart/2005/8/layout/process1"/>
    <dgm:cxn modelId="{B621C0CC-8DE2-A84C-A695-34C6A791660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13F8B7B-7D51-EF47-BEE9-B34DA358FED3}" type="presOf" srcId="{EA44CAF3-5BE2-4FDE-A4EB-3B78D94F1189}" destId="{C8BA4963-452E-4C70-9610-A274118E8F4D}" srcOrd="1" destOrd="0" presId="urn:microsoft.com/office/officeart/2005/8/layout/process1"/>
    <dgm:cxn modelId="{292A25CA-CEA8-154F-97FF-3CFD6B14C75D}"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ECB024B-6046-A641-933E-9E8FCA7DC615}" type="presOf" srcId="{3A16DDB1-6A9F-4656-B466-49D190536459}" destId="{737AC562-2A25-4370-93F9-3375965514D2}" srcOrd="1" destOrd="0" presId="urn:microsoft.com/office/officeart/2005/8/layout/process1"/>
    <dgm:cxn modelId="{7ACCBFF1-77A2-F24D-8EE6-68BE91E9DF60}" type="presOf" srcId="{3A16DDB1-6A9F-4656-B466-49D190536459}" destId="{6696CB79-A703-4D40-B99F-CFFA1C99DA24}" srcOrd="0" destOrd="0" presId="urn:microsoft.com/office/officeart/2005/8/layout/process1"/>
    <dgm:cxn modelId="{827EABD4-C65D-D541-95D9-2E56EE3A275A}" type="presOf" srcId="{EA44CAF3-5BE2-4FDE-A4EB-3B78D94F1189}" destId="{72C26977-D9B7-42F0-8252-F4D2C6C9610E}" srcOrd="0" destOrd="0" presId="urn:microsoft.com/office/officeart/2005/8/layout/process1"/>
    <dgm:cxn modelId="{ACB04794-6D67-2349-98B9-5A76CAA25AE4}" type="presOf" srcId="{C881561F-265F-4543-BA71-80011123A50A}" destId="{012689BF-D290-4471-8B0D-8A4AF21A51BA}" srcOrd="0" destOrd="0" presId="urn:microsoft.com/office/officeart/2005/8/layout/process1"/>
    <dgm:cxn modelId="{D16540D6-1085-3745-A112-578F6DA6DC96}" type="presOf" srcId="{DD1F457C-1FB2-4EF5-BF2C-031795896B59}" destId="{AA25CE0F-13F2-459B-83A0-3D1B2CD62C71}" srcOrd="1" destOrd="0" presId="urn:microsoft.com/office/officeart/2005/8/layout/process1"/>
    <dgm:cxn modelId="{773E3161-CA0C-264A-8389-C6F6D1D1EB0C}" type="presOf" srcId="{865B455C-A5D8-4AC6-AF73-ADBD005D3DE2}" destId="{6489E01B-D884-4DFC-913A-F001821072E5}" srcOrd="0" destOrd="0" presId="urn:microsoft.com/office/officeart/2005/8/layout/process1"/>
    <dgm:cxn modelId="{2DEF9514-13F1-8248-8BF8-C471C1CAB861}"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F9C1570-E219-9B44-9798-8CE2EE86AAF8}"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DE2AC86-A75F-1345-8E3F-10F55F5B2F04}" type="presOf" srcId="{9A2700D2-366F-4476-AA04-91818D6F912B}" destId="{D2C17FE3-F8FB-4C70-9F79-7D89C715340F}" srcOrd="0" destOrd="0" presId="urn:microsoft.com/office/officeart/2005/8/layout/process1"/>
    <dgm:cxn modelId="{C016EA30-ED13-7746-85B5-9A686066CC96}" type="presParOf" srcId="{9C6FC935-2250-42CD-8B25-D8DDBF74CE65}" destId="{012689BF-D290-4471-8B0D-8A4AF21A51BA}" srcOrd="0" destOrd="0" presId="urn:microsoft.com/office/officeart/2005/8/layout/process1"/>
    <dgm:cxn modelId="{C40BCFEE-ECFF-3F4C-9516-3E769C3E89C8}" type="presParOf" srcId="{9C6FC935-2250-42CD-8B25-D8DDBF74CE65}" destId="{6696CB79-A703-4D40-B99F-CFFA1C99DA24}" srcOrd="1" destOrd="0" presId="urn:microsoft.com/office/officeart/2005/8/layout/process1"/>
    <dgm:cxn modelId="{5B8C2CC7-7082-594A-B3E0-5AF732F5124D}" type="presParOf" srcId="{6696CB79-A703-4D40-B99F-CFFA1C99DA24}" destId="{737AC562-2A25-4370-93F9-3375965514D2}" srcOrd="0" destOrd="0" presId="urn:microsoft.com/office/officeart/2005/8/layout/process1"/>
    <dgm:cxn modelId="{3D00219B-608B-9048-88E1-DF2572F6AB07}" type="presParOf" srcId="{9C6FC935-2250-42CD-8B25-D8DDBF74CE65}" destId="{EE437875-2EF4-43D4-A62A-CADA68230DC5}" srcOrd="2" destOrd="0" presId="urn:microsoft.com/office/officeart/2005/8/layout/process1"/>
    <dgm:cxn modelId="{3E9A359C-8B79-2B4A-B94F-56C9E185FD3B}" type="presParOf" srcId="{9C6FC935-2250-42CD-8B25-D8DDBF74CE65}" destId="{72C26977-D9B7-42F0-8252-F4D2C6C9610E}" srcOrd="3" destOrd="0" presId="urn:microsoft.com/office/officeart/2005/8/layout/process1"/>
    <dgm:cxn modelId="{DCAE489D-EE58-B44F-8D8E-1C9CF6D71211}" type="presParOf" srcId="{72C26977-D9B7-42F0-8252-F4D2C6C9610E}" destId="{C8BA4963-452E-4C70-9610-A274118E8F4D}" srcOrd="0" destOrd="0" presId="urn:microsoft.com/office/officeart/2005/8/layout/process1"/>
    <dgm:cxn modelId="{ACD22CC9-DCB2-5949-A532-A4A60691B6CA}" type="presParOf" srcId="{9C6FC935-2250-42CD-8B25-D8DDBF74CE65}" destId="{6489E01B-D884-4DFC-913A-F001821072E5}" srcOrd="4" destOrd="0" presId="urn:microsoft.com/office/officeart/2005/8/layout/process1"/>
    <dgm:cxn modelId="{04CC25B2-6B44-134F-86B4-AA4E82E0B127}" type="presParOf" srcId="{9C6FC935-2250-42CD-8B25-D8DDBF74CE65}" destId="{ACC21928-3B49-44D8-8E06-23556568C6DC}" srcOrd="5" destOrd="0" presId="urn:microsoft.com/office/officeart/2005/8/layout/process1"/>
    <dgm:cxn modelId="{C8B3E87B-1527-C146-82DE-DB80D6C5D9CB}" type="presParOf" srcId="{ACC21928-3B49-44D8-8E06-23556568C6DC}" destId="{AA25CE0F-13F2-459B-83A0-3D1B2CD62C71}" srcOrd="0" destOrd="0" presId="urn:microsoft.com/office/officeart/2005/8/layout/process1"/>
    <dgm:cxn modelId="{D29DD246-D670-AC4A-82B3-229808A7F9A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FB43DE9-2940-5242-9C9C-D34E2A5E14D9}" type="presOf" srcId="{EA44CAF3-5BE2-4FDE-A4EB-3B78D94F1189}" destId="{C8BA4963-452E-4C70-9610-A274118E8F4D}" srcOrd="1" destOrd="0" presId="urn:microsoft.com/office/officeart/2005/8/layout/process1"/>
    <dgm:cxn modelId="{D54347DD-0A2E-EC48-B28C-7A643193C1A2}" type="presOf" srcId="{865B455C-A5D8-4AC6-AF73-ADBD005D3DE2}" destId="{6489E01B-D884-4DFC-913A-F001821072E5}" srcOrd="0" destOrd="0" presId="urn:microsoft.com/office/officeart/2005/8/layout/process1"/>
    <dgm:cxn modelId="{69775398-967B-4840-8C83-0D7FDB404B98}"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51E23F2-5731-AB46-9736-62E25E63EA2F}" type="presOf" srcId="{C881561F-265F-4543-BA71-80011123A50A}" destId="{012689BF-D290-4471-8B0D-8A4AF21A51BA}" srcOrd="0" destOrd="0" presId="urn:microsoft.com/office/officeart/2005/8/layout/process1"/>
    <dgm:cxn modelId="{CBC92D0C-2661-D541-8352-7D5BF168BD5E}" type="presOf" srcId="{180034B3-0F76-49E8-AB50-76BEEE6F788C}" destId="{9C6FC935-2250-42CD-8B25-D8DDBF74CE65}" srcOrd="0" destOrd="0" presId="urn:microsoft.com/office/officeart/2005/8/layout/process1"/>
    <dgm:cxn modelId="{99087003-8A94-4F48-A123-655B421ABA9A}" type="presOf" srcId="{DD1F457C-1FB2-4EF5-BF2C-031795896B59}" destId="{AA25CE0F-13F2-459B-83A0-3D1B2CD62C71}" srcOrd="1" destOrd="0" presId="urn:microsoft.com/office/officeart/2005/8/layout/process1"/>
    <dgm:cxn modelId="{8D0B7EBE-2957-9144-AEF6-724520D120EF}" type="presOf" srcId="{EA44CAF3-5BE2-4FDE-A4EB-3B78D94F1189}" destId="{72C26977-D9B7-42F0-8252-F4D2C6C9610E}" srcOrd="0" destOrd="0" presId="urn:microsoft.com/office/officeart/2005/8/layout/process1"/>
    <dgm:cxn modelId="{40771280-7490-884A-9C54-5C72A1DA5B80}"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D02D61C0-BA39-0443-A263-8B4B307E9B02}"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3B11FA2-A192-A34C-9C7D-CE27CA1ADB67}" type="presOf" srcId="{3A16DDB1-6A9F-4656-B466-49D190536459}" destId="{737AC562-2A25-4370-93F9-3375965514D2}" srcOrd="1" destOrd="0" presId="urn:microsoft.com/office/officeart/2005/8/layout/process1"/>
    <dgm:cxn modelId="{D335B5CC-F7ED-8F4A-A9DD-FE7F67627AD4}" type="presOf" srcId="{9A2700D2-366F-4476-AA04-91818D6F912B}" destId="{D2C17FE3-F8FB-4C70-9F79-7D89C715340F}" srcOrd="0" destOrd="0" presId="urn:microsoft.com/office/officeart/2005/8/layout/process1"/>
    <dgm:cxn modelId="{B2002979-2946-6A4F-9B55-92D731F00DEC}" type="presParOf" srcId="{9C6FC935-2250-42CD-8B25-D8DDBF74CE65}" destId="{012689BF-D290-4471-8B0D-8A4AF21A51BA}" srcOrd="0" destOrd="0" presId="urn:microsoft.com/office/officeart/2005/8/layout/process1"/>
    <dgm:cxn modelId="{3F7107D9-8F18-304F-BBE3-1F4DD3876982}" type="presParOf" srcId="{9C6FC935-2250-42CD-8B25-D8DDBF74CE65}" destId="{6696CB79-A703-4D40-B99F-CFFA1C99DA24}" srcOrd="1" destOrd="0" presId="urn:microsoft.com/office/officeart/2005/8/layout/process1"/>
    <dgm:cxn modelId="{6C669333-67AA-0841-AD42-3B1DE4A449B3}" type="presParOf" srcId="{6696CB79-A703-4D40-B99F-CFFA1C99DA24}" destId="{737AC562-2A25-4370-93F9-3375965514D2}" srcOrd="0" destOrd="0" presId="urn:microsoft.com/office/officeart/2005/8/layout/process1"/>
    <dgm:cxn modelId="{B186DFB1-2662-0C4F-825B-E472186173BD}" type="presParOf" srcId="{9C6FC935-2250-42CD-8B25-D8DDBF74CE65}" destId="{EE437875-2EF4-43D4-A62A-CADA68230DC5}" srcOrd="2" destOrd="0" presId="urn:microsoft.com/office/officeart/2005/8/layout/process1"/>
    <dgm:cxn modelId="{D73FD478-DA6A-6D4C-8D02-A00E8AD74E9C}" type="presParOf" srcId="{9C6FC935-2250-42CD-8B25-D8DDBF74CE65}" destId="{72C26977-D9B7-42F0-8252-F4D2C6C9610E}" srcOrd="3" destOrd="0" presId="urn:microsoft.com/office/officeart/2005/8/layout/process1"/>
    <dgm:cxn modelId="{A25139D1-D39D-5B47-842F-83C371FA9E37}" type="presParOf" srcId="{72C26977-D9B7-42F0-8252-F4D2C6C9610E}" destId="{C8BA4963-452E-4C70-9610-A274118E8F4D}" srcOrd="0" destOrd="0" presId="urn:microsoft.com/office/officeart/2005/8/layout/process1"/>
    <dgm:cxn modelId="{6729A747-D6E2-A743-91E9-100F8C57A4D9}" type="presParOf" srcId="{9C6FC935-2250-42CD-8B25-D8DDBF74CE65}" destId="{6489E01B-D884-4DFC-913A-F001821072E5}" srcOrd="4" destOrd="0" presId="urn:microsoft.com/office/officeart/2005/8/layout/process1"/>
    <dgm:cxn modelId="{C9EB4A60-80BF-4145-8C6D-8A51C2483F4A}" type="presParOf" srcId="{9C6FC935-2250-42CD-8B25-D8DDBF74CE65}" destId="{ACC21928-3B49-44D8-8E06-23556568C6DC}" srcOrd="5" destOrd="0" presId="urn:microsoft.com/office/officeart/2005/8/layout/process1"/>
    <dgm:cxn modelId="{5A273B63-5240-1548-862B-A910014472B3}" type="presParOf" srcId="{ACC21928-3B49-44D8-8E06-23556568C6DC}" destId="{AA25CE0F-13F2-459B-83A0-3D1B2CD62C71}" srcOrd="0" destOrd="0" presId="urn:microsoft.com/office/officeart/2005/8/layout/process1"/>
    <dgm:cxn modelId="{013EC035-915C-9C47-8528-6E775919EF6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3E7E7B9-7335-1F48-A3EF-51621E6AF878}" type="presOf" srcId="{C881561F-265F-4543-BA71-80011123A50A}" destId="{012689BF-D290-4471-8B0D-8A4AF21A51BA}" srcOrd="0" destOrd="0" presId="urn:microsoft.com/office/officeart/2005/8/layout/process1"/>
    <dgm:cxn modelId="{D205C8F3-5B19-8A42-AF2B-A6D1BAE93CB6}"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65CB990-F8D4-D647-82A0-4502F21D8479}" type="presOf" srcId="{3A16DDB1-6A9F-4656-B466-49D190536459}" destId="{6696CB79-A703-4D40-B99F-CFFA1C99DA24}" srcOrd="0" destOrd="0" presId="urn:microsoft.com/office/officeart/2005/8/layout/process1"/>
    <dgm:cxn modelId="{696A4C27-1804-D44B-9636-FB3429F023AB}" type="presOf" srcId="{DD1F457C-1FB2-4EF5-BF2C-031795896B59}" destId="{ACC21928-3B49-44D8-8E06-23556568C6DC}" srcOrd="0" destOrd="0" presId="urn:microsoft.com/office/officeart/2005/8/layout/process1"/>
    <dgm:cxn modelId="{036358DF-5EAD-9245-B5D2-21BFADA53A85}" type="presOf" srcId="{DD1F457C-1FB2-4EF5-BF2C-031795896B59}" destId="{AA25CE0F-13F2-459B-83A0-3D1B2CD62C71}" srcOrd="1" destOrd="0" presId="urn:microsoft.com/office/officeart/2005/8/layout/process1"/>
    <dgm:cxn modelId="{0819315C-E820-DB4A-8F70-99D0C8226EF6}" type="presOf" srcId="{EA44CAF3-5BE2-4FDE-A4EB-3B78D94F1189}" destId="{C8BA4963-452E-4C70-9610-A274118E8F4D}" srcOrd="1" destOrd="0" presId="urn:microsoft.com/office/officeart/2005/8/layout/process1"/>
    <dgm:cxn modelId="{51E75B62-0C1D-FA4A-B59D-F3071BD6893A}"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64310624-EA04-4541-B22D-EDA72874717B}" type="presOf" srcId="{865B455C-A5D8-4AC6-AF73-ADBD005D3DE2}" destId="{6489E01B-D884-4DFC-913A-F001821072E5}" srcOrd="0" destOrd="0" presId="urn:microsoft.com/office/officeart/2005/8/layout/process1"/>
    <dgm:cxn modelId="{D6C85748-DACB-A24B-A714-73260C7410A8}" type="presOf" srcId="{EA44CAF3-5BE2-4FDE-A4EB-3B78D94F1189}" destId="{72C26977-D9B7-42F0-8252-F4D2C6C9610E}" srcOrd="0" destOrd="0" presId="urn:microsoft.com/office/officeart/2005/8/layout/process1"/>
    <dgm:cxn modelId="{33856120-E9B8-7949-8CC2-4D732976D8C4}" type="presOf" srcId="{9A2700D2-366F-4476-AA04-91818D6F912B}" destId="{D2C17FE3-F8FB-4C70-9F79-7D89C715340F}" srcOrd="0" destOrd="0" presId="urn:microsoft.com/office/officeart/2005/8/layout/process1"/>
    <dgm:cxn modelId="{3846116A-1172-354C-B75C-B1EEAB7D4D8E}" type="presOf" srcId="{3A16DDB1-6A9F-4656-B466-49D190536459}" destId="{737AC562-2A25-4370-93F9-3375965514D2}" srcOrd="1" destOrd="0" presId="urn:microsoft.com/office/officeart/2005/8/layout/process1"/>
    <dgm:cxn modelId="{A78AD43E-F8E4-F548-9915-FB67A264DA3E}" type="presParOf" srcId="{9C6FC935-2250-42CD-8B25-D8DDBF74CE65}" destId="{012689BF-D290-4471-8B0D-8A4AF21A51BA}" srcOrd="0" destOrd="0" presId="urn:microsoft.com/office/officeart/2005/8/layout/process1"/>
    <dgm:cxn modelId="{E7D88BA2-AA44-5B4A-BA05-819CB1A91607}" type="presParOf" srcId="{9C6FC935-2250-42CD-8B25-D8DDBF74CE65}" destId="{6696CB79-A703-4D40-B99F-CFFA1C99DA24}" srcOrd="1" destOrd="0" presId="urn:microsoft.com/office/officeart/2005/8/layout/process1"/>
    <dgm:cxn modelId="{8F3E42D8-EDF3-D84C-9C14-5D5DA74411FA}" type="presParOf" srcId="{6696CB79-A703-4D40-B99F-CFFA1C99DA24}" destId="{737AC562-2A25-4370-93F9-3375965514D2}" srcOrd="0" destOrd="0" presId="urn:microsoft.com/office/officeart/2005/8/layout/process1"/>
    <dgm:cxn modelId="{BEAB1E1E-A4E0-2C44-8692-63B37C86B97B}" type="presParOf" srcId="{9C6FC935-2250-42CD-8B25-D8DDBF74CE65}" destId="{EE437875-2EF4-43D4-A62A-CADA68230DC5}" srcOrd="2" destOrd="0" presId="urn:microsoft.com/office/officeart/2005/8/layout/process1"/>
    <dgm:cxn modelId="{1A2B0780-C660-694B-A856-D28F0967F06B}" type="presParOf" srcId="{9C6FC935-2250-42CD-8B25-D8DDBF74CE65}" destId="{72C26977-D9B7-42F0-8252-F4D2C6C9610E}" srcOrd="3" destOrd="0" presId="urn:microsoft.com/office/officeart/2005/8/layout/process1"/>
    <dgm:cxn modelId="{3C5BAF26-D3CC-D643-BFE1-E52397418EFD}" type="presParOf" srcId="{72C26977-D9B7-42F0-8252-F4D2C6C9610E}" destId="{C8BA4963-452E-4C70-9610-A274118E8F4D}" srcOrd="0" destOrd="0" presId="urn:microsoft.com/office/officeart/2005/8/layout/process1"/>
    <dgm:cxn modelId="{F34502BC-B495-A34B-8D11-6349E3350052}" type="presParOf" srcId="{9C6FC935-2250-42CD-8B25-D8DDBF74CE65}" destId="{6489E01B-D884-4DFC-913A-F001821072E5}" srcOrd="4" destOrd="0" presId="urn:microsoft.com/office/officeart/2005/8/layout/process1"/>
    <dgm:cxn modelId="{CA0BD0B5-95EA-0C4A-B873-FE6C263DF91E}" type="presParOf" srcId="{9C6FC935-2250-42CD-8B25-D8DDBF74CE65}" destId="{ACC21928-3B49-44D8-8E06-23556568C6DC}" srcOrd="5" destOrd="0" presId="urn:microsoft.com/office/officeart/2005/8/layout/process1"/>
    <dgm:cxn modelId="{9168C7DA-9399-9B4A-81C8-03AB8C06E672}" type="presParOf" srcId="{ACC21928-3B49-44D8-8E06-23556568C6DC}" destId="{AA25CE0F-13F2-459B-83A0-3D1B2CD62C71}" srcOrd="0" destOrd="0" presId="urn:microsoft.com/office/officeart/2005/8/layout/process1"/>
    <dgm:cxn modelId="{D553E35A-5D6A-414A-B4AC-F64506CA2743}"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1C04CC8E-20BB-B54F-A5BE-8D283CBA6F3B}" type="presOf" srcId="{9A2700D2-366F-4476-AA04-91818D6F912B}" destId="{D2C17FE3-F8FB-4C70-9F79-7D89C715340F}" srcOrd="0" destOrd="0" presId="urn:microsoft.com/office/officeart/2005/8/layout/process1"/>
    <dgm:cxn modelId="{7739A4B4-CAFF-6B4B-83E5-2EABFBBB76F7}" type="presOf" srcId="{EA44CAF3-5BE2-4FDE-A4EB-3B78D94F1189}" destId="{72C26977-D9B7-42F0-8252-F4D2C6C9610E}" srcOrd="0" destOrd="0" presId="urn:microsoft.com/office/officeart/2005/8/layout/process1"/>
    <dgm:cxn modelId="{556FFF9D-65E4-E942-897D-162726BFA017}"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72207A01-89E3-D44E-B762-3A17DDDBE98E}" type="presOf" srcId="{EA44CAF3-5BE2-4FDE-A4EB-3B78D94F1189}" destId="{C8BA4963-452E-4C70-9610-A274118E8F4D}" srcOrd="1" destOrd="0" presId="urn:microsoft.com/office/officeart/2005/8/layout/process1"/>
    <dgm:cxn modelId="{C8122F7D-7E8C-674F-A949-FF11CEBE3C03}" type="presOf" srcId="{DD1F457C-1FB2-4EF5-BF2C-031795896B59}" destId="{ACC21928-3B49-44D8-8E06-23556568C6DC}" srcOrd="0" destOrd="0" presId="urn:microsoft.com/office/officeart/2005/8/layout/process1"/>
    <dgm:cxn modelId="{E457217E-0576-1345-A524-140BA7064739}" type="presOf" srcId="{BB6418B4-67C7-4601-9D0C-837D40912A58}" destId="{EE437875-2EF4-43D4-A62A-CADA68230DC5}" srcOrd="0" destOrd="0" presId="urn:microsoft.com/office/officeart/2005/8/layout/process1"/>
    <dgm:cxn modelId="{8A957306-5CD6-F14C-8E57-39868F271246}"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A6E78027-03D3-A847-8C7B-4DEF52568A53}"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65289EFC-C0FE-904A-876C-08D8194A852E}" type="presOf" srcId="{865B455C-A5D8-4AC6-AF73-ADBD005D3DE2}" destId="{6489E01B-D884-4DFC-913A-F001821072E5}" srcOrd="0" destOrd="0" presId="urn:microsoft.com/office/officeart/2005/8/layout/process1"/>
    <dgm:cxn modelId="{60600E11-DDE6-7C4D-ABB9-7EF3EFAF6F23}"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33E52103-86DA-D146-8F5A-D2441BABB885}" type="presOf" srcId="{180034B3-0F76-49E8-AB50-76BEEE6F788C}" destId="{9C6FC935-2250-42CD-8B25-D8DDBF74CE65}" srcOrd="0" destOrd="0" presId="urn:microsoft.com/office/officeart/2005/8/layout/process1"/>
    <dgm:cxn modelId="{9FD70480-BD5B-A647-BDC9-770F69288A16}" type="presParOf" srcId="{9C6FC935-2250-42CD-8B25-D8DDBF74CE65}" destId="{012689BF-D290-4471-8B0D-8A4AF21A51BA}" srcOrd="0" destOrd="0" presId="urn:microsoft.com/office/officeart/2005/8/layout/process1"/>
    <dgm:cxn modelId="{858B32AA-436D-AA45-B35F-B2AA1DEE6A2A}" type="presParOf" srcId="{9C6FC935-2250-42CD-8B25-D8DDBF74CE65}" destId="{6696CB79-A703-4D40-B99F-CFFA1C99DA24}" srcOrd="1" destOrd="0" presId="urn:microsoft.com/office/officeart/2005/8/layout/process1"/>
    <dgm:cxn modelId="{15433CC4-E5D4-684D-8605-A25AAC0B9B2F}" type="presParOf" srcId="{6696CB79-A703-4D40-B99F-CFFA1C99DA24}" destId="{737AC562-2A25-4370-93F9-3375965514D2}" srcOrd="0" destOrd="0" presId="urn:microsoft.com/office/officeart/2005/8/layout/process1"/>
    <dgm:cxn modelId="{047B9881-CD51-6F49-ACAD-50EA75ED456E}" type="presParOf" srcId="{9C6FC935-2250-42CD-8B25-D8DDBF74CE65}" destId="{EE437875-2EF4-43D4-A62A-CADA68230DC5}" srcOrd="2" destOrd="0" presId="urn:microsoft.com/office/officeart/2005/8/layout/process1"/>
    <dgm:cxn modelId="{0DA7DFE1-4618-6C4B-ABC8-24430221B37A}" type="presParOf" srcId="{9C6FC935-2250-42CD-8B25-D8DDBF74CE65}" destId="{72C26977-D9B7-42F0-8252-F4D2C6C9610E}" srcOrd="3" destOrd="0" presId="urn:microsoft.com/office/officeart/2005/8/layout/process1"/>
    <dgm:cxn modelId="{C74B2C58-A18E-D74A-A97E-B75760140CC7}" type="presParOf" srcId="{72C26977-D9B7-42F0-8252-F4D2C6C9610E}" destId="{C8BA4963-452E-4C70-9610-A274118E8F4D}" srcOrd="0" destOrd="0" presId="urn:microsoft.com/office/officeart/2005/8/layout/process1"/>
    <dgm:cxn modelId="{E620A6D4-EA80-C849-81D3-4817CCA12F72}" type="presParOf" srcId="{9C6FC935-2250-42CD-8B25-D8DDBF74CE65}" destId="{6489E01B-D884-4DFC-913A-F001821072E5}" srcOrd="4" destOrd="0" presId="urn:microsoft.com/office/officeart/2005/8/layout/process1"/>
    <dgm:cxn modelId="{68A1F976-05D5-BC40-A44C-562022BE1B74}" type="presParOf" srcId="{9C6FC935-2250-42CD-8B25-D8DDBF74CE65}" destId="{ACC21928-3B49-44D8-8E06-23556568C6DC}" srcOrd="5" destOrd="0" presId="urn:microsoft.com/office/officeart/2005/8/layout/process1"/>
    <dgm:cxn modelId="{54F99795-730E-2542-B401-9D7A444BDB7C}" type="presParOf" srcId="{ACC21928-3B49-44D8-8E06-23556568C6DC}" destId="{AA25CE0F-13F2-459B-83A0-3D1B2CD62C71}" srcOrd="0" destOrd="0" presId="urn:microsoft.com/office/officeart/2005/8/layout/process1"/>
    <dgm:cxn modelId="{9CCA546E-9960-1240-A2F7-66FE12CDB9A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4DDB3AD-3257-D748-9605-40D5D8A3026F}" type="presOf" srcId="{865B455C-A5D8-4AC6-AF73-ADBD005D3DE2}" destId="{6489E01B-D884-4DFC-913A-F001821072E5}" srcOrd="0" destOrd="0" presId="urn:microsoft.com/office/officeart/2005/8/layout/process1"/>
    <dgm:cxn modelId="{C7FC13F0-41F7-5D43-A918-9E1E03CA641E}" type="presOf" srcId="{EA44CAF3-5BE2-4FDE-A4EB-3B78D94F1189}" destId="{C8BA4963-452E-4C70-9610-A274118E8F4D}" srcOrd="1" destOrd="0" presId="urn:microsoft.com/office/officeart/2005/8/layout/process1"/>
    <dgm:cxn modelId="{25AA7644-07B3-4340-B68A-588C435213B3}"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30BFFDE-1EA9-1649-8DB4-91E24B9F4CA7}" type="presOf" srcId="{EA44CAF3-5BE2-4FDE-A4EB-3B78D94F1189}" destId="{72C26977-D9B7-42F0-8252-F4D2C6C9610E}" srcOrd="0" destOrd="0" presId="urn:microsoft.com/office/officeart/2005/8/layout/process1"/>
    <dgm:cxn modelId="{971F209C-E591-2C4D-B6BD-E348EECA1CDF}" type="presOf" srcId="{BB6418B4-67C7-4601-9D0C-837D40912A58}" destId="{EE437875-2EF4-43D4-A62A-CADA68230DC5}" srcOrd="0" destOrd="0" presId="urn:microsoft.com/office/officeart/2005/8/layout/process1"/>
    <dgm:cxn modelId="{F2296617-F5A6-514E-BEEF-210EC3E85DA2}" type="presOf" srcId="{DD1F457C-1FB2-4EF5-BF2C-031795896B59}" destId="{ACC21928-3B49-44D8-8E06-23556568C6DC}" srcOrd="0" destOrd="0" presId="urn:microsoft.com/office/officeart/2005/8/layout/process1"/>
    <dgm:cxn modelId="{6CFDC266-3743-CA48-A712-8537422D8510}"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42CDF56-75FC-804A-B68F-6B1CB4C0B8F5}" type="presOf" srcId="{180034B3-0F76-49E8-AB50-76BEEE6F788C}" destId="{9C6FC935-2250-42CD-8B25-D8DDBF74CE65}" srcOrd="0" destOrd="0" presId="urn:microsoft.com/office/officeart/2005/8/layout/process1"/>
    <dgm:cxn modelId="{C5409710-AD25-044F-80EF-9B9779BA4B76}"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31085DA5-35B3-2842-9697-4F391F44841B}" type="presOf" srcId="{3A16DDB1-6A9F-4656-B466-49D190536459}" destId="{737AC562-2A25-4370-93F9-3375965514D2}" srcOrd="1" destOrd="0" presId="urn:microsoft.com/office/officeart/2005/8/layout/process1"/>
    <dgm:cxn modelId="{D98E214D-569F-8943-8A0D-9B39C981B681}" type="presOf" srcId="{9A2700D2-366F-4476-AA04-91818D6F912B}" destId="{D2C17FE3-F8FB-4C70-9F79-7D89C715340F}" srcOrd="0" destOrd="0" presId="urn:microsoft.com/office/officeart/2005/8/layout/process1"/>
    <dgm:cxn modelId="{EFAAC6ED-D94D-3247-AA72-60095D3E58E8}" type="presParOf" srcId="{9C6FC935-2250-42CD-8B25-D8DDBF74CE65}" destId="{012689BF-D290-4471-8B0D-8A4AF21A51BA}" srcOrd="0" destOrd="0" presId="urn:microsoft.com/office/officeart/2005/8/layout/process1"/>
    <dgm:cxn modelId="{953C74C0-453E-E24C-9549-C23FF3B30E5A}" type="presParOf" srcId="{9C6FC935-2250-42CD-8B25-D8DDBF74CE65}" destId="{6696CB79-A703-4D40-B99F-CFFA1C99DA24}" srcOrd="1" destOrd="0" presId="urn:microsoft.com/office/officeart/2005/8/layout/process1"/>
    <dgm:cxn modelId="{583EFC52-A303-7443-80E7-91AAE6B4682E}" type="presParOf" srcId="{6696CB79-A703-4D40-B99F-CFFA1C99DA24}" destId="{737AC562-2A25-4370-93F9-3375965514D2}" srcOrd="0" destOrd="0" presId="urn:microsoft.com/office/officeart/2005/8/layout/process1"/>
    <dgm:cxn modelId="{04E99B0B-4ED2-9744-BF92-3E2FADFDE26F}" type="presParOf" srcId="{9C6FC935-2250-42CD-8B25-D8DDBF74CE65}" destId="{EE437875-2EF4-43D4-A62A-CADA68230DC5}" srcOrd="2" destOrd="0" presId="urn:microsoft.com/office/officeart/2005/8/layout/process1"/>
    <dgm:cxn modelId="{8B85147C-522F-134F-8CBD-CBAAC625CD82}" type="presParOf" srcId="{9C6FC935-2250-42CD-8B25-D8DDBF74CE65}" destId="{72C26977-D9B7-42F0-8252-F4D2C6C9610E}" srcOrd="3" destOrd="0" presId="urn:microsoft.com/office/officeart/2005/8/layout/process1"/>
    <dgm:cxn modelId="{7D1FF3A6-23C6-0049-9FFC-5C464F55C278}" type="presParOf" srcId="{72C26977-D9B7-42F0-8252-F4D2C6C9610E}" destId="{C8BA4963-452E-4C70-9610-A274118E8F4D}" srcOrd="0" destOrd="0" presId="urn:microsoft.com/office/officeart/2005/8/layout/process1"/>
    <dgm:cxn modelId="{9F93FCE4-F5A6-9D42-B963-B7EA6F7B6531}" type="presParOf" srcId="{9C6FC935-2250-42CD-8B25-D8DDBF74CE65}" destId="{6489E01B-D884-4DFC-913A-F001821072E5}" srcOrd="4" destOrd="0" presId="urn:microsoft.com/office/officeart/2005/8/layout/process1"/>
    <dgm:cxn modelId="{749B28AB-F77F-CB44-B502-8535549A5383}" type="presParOf" srcId="{9C6FC935-2250-42CD-8B25-D8DDBF74CE65}" destId="{ACC21928-3B49-44D8-8E06-23556568C6DC}" srcOrd="5" destOrd="0" presId="urn:microsoft.com/office/officeart/2005/8/layout/process1"/>
    <dgm:cxn modelId="{EAA44F71-0D3E-0442-80CA-4DD58ACC4922}" type="presParOf" srcId="{ACC21928-3B49-44D8-8E06-23556568C6DC}" destId="{AA25CE0F-13F2-459B-83A0-3D1B2CD62C71}" srcOrd="0" destOrd="0" presId="urn:microsoft.com/office/officeart/2005/8/layout/process1"/>
    <dgm:cxn modelId="{107460D4-7D27-C342-93FA-2FB6CDFA794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8A4B986-CBDE-9D4F-A619-969B0AA48572}" type="presOf" srcId="{C881561F-265F-4543-BA71-80011123A50A}" destId="{012689BF-D290-4471-8B0D-8A4AF21A51BA}" srcOrd="0" destOrd="0" presId="urn:microsoft.com/office/officeart/2005/8/layout/process1"/>
    <dgm:cxn modelId="{7FEF2DDF-1D50-C142-93E4-17A9208EBAA4}" type="presOf" srcId="{865B455C-A5D8-4AC6-AF73-ADBD005D3DE2}" destId="{6489E01B-D884-4DFC-913A-F001821072E5}" srcOrd="0" destOrd="0" presId="urn:microsoft.com/office/officeart/2005/8/layout/process1"/>
    <dgm:cxn modelId="{27000E98-9205-984E-B1FA-790F2B5537FC}" type="presOf" srcId="{DD1F457C-1FB2-4EF5-BF2C-031795896B59}" destId="{ACC21928-3B49-44D8-8E06-23556568C6DC}" srcOrd="0" destOrd="0" presId="urn:microsoft.com/office/officeart/2005/8/layout/process1"/>
    <dgm:cxn modelId="{331D09E3-8A16-1A4D-BD7F-537DE6FCEC8C}"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5F5E002-5662-C643-80F1-CFBB1DAE651A}" type="presOf" srcId="{EA44CAF3-5BE2-4FDE-A4EB-3B78D94F1189}" destId="{72C26977-D9B7-42F0-8252-F4D2C6C9610E}" srcOrd="0" destOrd="0" presId="urn:microsoft.com/office/officeart/2005/8/layout/process1"/>
    <dgm:cxn modelId="{A9376D7A-134C-D943-B816-BCF9837F0BC3}" type="presOf" srcId="{3A16DDB1-6A9F-4656-B466-49D190536459}" destId="{737AC562-2A25-4370-93F9-3375965514D2}" srcOrd="1" destOrd="0" presId="urn:microsoft.com/office/officeart/2005/8/layout/process1"/>
    <dgm:cxn modelId="{BD601844-95B6-B94A-83F5-F1B45A7E8F47}"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76566678-5D98-9149-BF53-7398D68F8649}"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27E1908F-2C30-0C42-A8D7-8639D72EB645}"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E0DA2B7-DAEC-4A49-912F-F51CFD788F56}" type="presOf" srcId="{DD1F457C-1FB2-4EF5-BF2C-031795896B59}" destId="{AA25CE0F-13F2-459B-83A0-3D1B2CD62C71}" srcOrd="1" destOrd="0" presId="urn:microsoft.com/office/officeart/2005/8/layout/process1"/>
    <dgm:cxn modelId="{92EAA8FE-6589-2940-8161-EBFBDFF1AC59}" type="presOf" srcId="{180034B3-0F76-49E8-AB50-76BEEE6F788C}" destId="{9C6FC935-2250-42CD-8B25-D8DDBF74CE65}" srcOrd="0" destOrd="0" presId="urn:microsoft.com/office/officeart/2005/8/layout/process1"/>
    <dgm:cxn modelId="{3F1AC7F6-12DF-734C-B558-D0F3ACF32171}" type="presParOf" srcId="{9C6FC935-2250-42CD-8B25-D8DDBF74CE65}" destId="{012689BF-D290-4471-8B0D-8A4AF21A51BA}" srcOrd="0" destOrd="0" presId="urn:microsoft.com/office/officeart/2005/8/layout/process1"/>
    <dgm:cxn modelId="{2FFF0916-DEA5-054B-A795-DB2BA5EC2CC3}" type="presParOf" srcId="{9C6FC935-2250-42CD-8B25-D8DDBF74CE65}" destId="{6696CB79-A703-4D40-B99F-CFFA1C99DA24}" srcOrd="1" destOrd="0" presId="urn:microsoft.com/office/officeart/2005/8/layout/process1"/>
    <dgm:cxn modelId="{E7A7A93B-33BF-CE48-976F-4806B066C1D8}" type="presParOf" srcId="{6696CB79-A703-4D40-B99F-CFFA1C99DA24}" destId="{737AC562-2A25-4370-93F9-3375965514D2}" srcOrd="0" destOrd="0" presId="urn:microsoft.com/office/officeart/2005/8/layout/process1"/>
    <dgm:cxn modelId="{B19B322B-E7CF-164D-B2C7-2B6CDF072A2F}" type="presParOf" srcId="{9C6FC935-2250-42CD-8B25-D8DDBF74CE65}" destId="{EE437875-2EF4-43D4-A62A-CADA68230DC5}" srcOrd="2" destOrd="0" presId="urn:microsoft.com/office/officeart/2005/8/layout/process1"/>
    <dgm:cxn modelId="{6DD9D327-01DA-B842-826A-B271D22D9D19}" type="presParOf" srcId="{9C6FC935-2250-42CD-8B25-D8DDBF74CE65}" destId="{72C26977-D9B7-42F0-8252-F4D2C6C9610E}" srcOrd="3" destOrd="0" presId="urn:microsoft.com/office/officeart/2005/8/layout/process1"/>
    <dgm:cxn modelId="{F726E07E-35E6-9E43-96D5-C3DDB12FE133}" type="presParOf" srcId="{72C26977-D9B7-42F0-8252-F4D2C6C9610E}" destId="{C8BA4963-452E-4C70-9610-A274118E8F4D}" srcOrd="0" destOrd="0" presId="urn:microsoft.com/office/officeart/2005/8/layout/process1"/>
    <dgm:cxn modelId="{B3A07CB0-BAF6-3140-878F-2A555D8E6B34}" type="presParOf" srcId="{9C6FC935-2250-42CD-8B25-D8DDBF74CE65}" destId="{6489E01B-D884-4DFC-913A-F001821072E5}" srcOrd="4" destOrd="0" presId="urn:microsoft.com/office/officeart/2005/8/layout/process1"/>
    <dgm:cxn modelId="{C60020ED-1511-DE4D-91F2-230377E0A7E5}" type="presParOf" srcId="{9C6FC935-2250-42CD-8B25-D8DDBF74CE65}" destId="{ACC21928-3B49-44D8-8E06-23556568C6DC}" srcOrd="5" destOrd="0" presId="urn:microsoft.com/office/officeart/2005/8/layout/process1"/>
    <dgm:cxn modelId="{C885FA75-041A-D544-818D-5337D312059E}" type="presParOf" srcId="{ACC21928-3B49-44D8-8E06-23556568C6DC}" destId="{AA25CE0F-13F2-459B-83A0-3D1B2CD62C71}" srcOrd="0" destOrd="0" presId="urn:microsoft.com/office/officeart/2005/8/layout/process1"/>
    <dgm:cxn modelId="{4DCF6515-90B7-EA40-91F9-D71D92E727A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E39F6C6-3755-524A-AE37-E02F5D39D97D}" type="presOf" srcId="{BB6418B4-67C7-4601-9D0C-837D40912A58}" destId="{EE437875-2EF4-43D4-A62A-CADA68230DC5}" srcOrd="0" destOrd="0" presId="urn:microsoft.com/office/officeart/2005/8/layout/process1"/>
    <dgm:cxn modelId="{409851B9-3740-F349-A836-94922A900C2D}" type="presOf" srcId="{C881561F-265F-4543-BA71-80011123A50A}" destId="{012689BF-D290-4471-8B0D-8A4AF21A51BA}" srcOrd="0" destOrd="0" presId="urn:microsoft.com/office/officeart/2005/8/layout/process1"/>
    <dgm:cxn modelId="{6EA7C2AC-890B-1347-9BEF-E08D6E3E35B3}"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D72003E-2688-1A4E-B956-5B86AC4BC8E7}" type="presOf" srcId="{9A2700D2-366F-4476-AA04-91818D6F912B}" destId="{D2C17FE3-F8FB-4C70-9F79-7D89C715340F}" srcOrd="0" destOrd="0" presId="urn:microsoft.com/office/officeart/2005/8/layout/process1"/>
    <dgm:cxn modelId="{0441E468-58E4-4D46-B0BB-8CB9A600176F}" type="presOf" srcId="{180034B3-0F76-49E8-AB50-76BEEE6F788C}" destId="{9C6FC935-2250-42CD-8B25-D8DDBF74CE65}" srcOrd="0" destOrd="0" presId="urn:microsoft.com/office/officeart/2005/8/layout/process1"/>
    <dgm:cxn modelId="{B8267255-EA6F-F045-B81C-38D55D2F5DEA}" type="presOf" srcId="{DD1F457C-1FB2-4EF5-BF2C-031795896B59}" destId="{ACC21928-3B49-44D8-8E06-23556568C6DC}" srcOrd="0" destOrd="0" presId="urn:microsoft.com/office/officeart/2005/8/layout/process1"/>
    <dgm:cxn modelId="{95BF90E7-FA7C-F344-ADE2-D059A8B8AA72}" type="presOf" srcId="{DD1F457C-1FB2-4EF5-BF2C-031795896B59}" destId="{AA25CE0F-13F2-459B-83A0-3D1B2CD62C71}" srcOrd="1" destOrd="0" presId="urn:microsoft.com/office/officeart/2005/8/layout/process1"/>
    <dgm:cxn modelId="{CC610873-21E3-0649-9671-9AF56F3F7CA5}" type="presOf" srcId="{3A16DDB1-6A9F-4656-B466-49D190536459}" destId="{737AC562-2A25-4370-93F9-3375965514D2}" srcOrd="1" destOrd="0" presId="urn:microsoft.com/office/officeart/2005/8/layout/process1"/>
    <dgm:cxn modelId="{29D86301-493E-294C-A4EE-D9C0968BFEDD}"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B705794-D2E1-5F4D-98C8-8DC1EC14D265}" type="presOf" srcId="{EA44CAF3-5BE2-4FDE-A4EB-3B78D94F1189}" destId="{72C26977-D9B7-42F0-8252-F4D2C6C9610E}"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2F412D4F-B22E-D640-8968-C13A97BB9CFF}" type="presOf" srcId="{EA44CAF3-5BE2-4FDE-A4EB-3B78D94F1189}" destId="{C8BA4963-452E-4C70-9610-A274118E8F4D}" srcOrd="1" destOrd="0" presId="urn:microsoft.com/office/officeart/2005/8/layout/process1"/>
    <dgm:cxn modelId="{7E0EC257-2F76-5149-B639-FA99A18BBE38}" type="presParOf" srcId="{9C6FC935-2250-42CD-8B25-D8DDBF74CE65}" destId="{012689BF-D290-4471-8B0D-8A4AF21A51BA}" srcOrd="0" destOrd="0" presId="urn:microsoft.com/office/officeart/2005/8/layout/process1"/>
    <dgm:cxn modelId="{D2272A61-D265-5748-B89A-A8D8952442D0}" type="presParOf" srcId="{9C6FC935-2250-42CD-8B25-D8DDBF74CE65}" destId="{6696CB79-A703-4D40-B99F-CFFA1C99DA24}" srcOrd="1" destOrd="0" presId="urn:microsoft.com/office/officeart/2005/8/layout/process1"/>
    <dgm:cxn modelId="{D2A8AD22-D9F2-0B44-A4B6-C69711835CCC}" type="presParOf" srcId="{6696CB79-A703-4D40-B99F-CFFA1C99DA24}" destId="{737AC562-2A25-4370-93F9-3375965514D2}" srcOrd="0" destOrd="0" presId="urn:microsoft.com/office/officeart/2005/8/layout/process1"/>
    <dgm:cxn modelId="{F2A44484-821E-FC43-A3FD-03A130937FC6}" type="presParOf" srcId="{9C6FC935-2250-42CD-8B25-D8DDBF74CE65}" destId="{EE437875-2EF4-43D4-A62A-CADA68230DC5}" srcOrd="2" destOrd="0" presId="urn:microsoft.com/office/officeart/2005/8/layout/process1"/>
    <dgm:cxn modelId="{DF92B9D7-1D5D-BE4C-B464-C12F3259749B}" type="presParOf" srcId="{9C6FC935-2250-42CD-8B25-D8DDBF74CE65}" destId="{72C26977-D9B7-42F0-8252-F4D2C6C9610E}" srcOrd="3" destOrd="0" presId="urn:microsoft.com/office/officeart/2005/8/layout/process1"/>
    <dgm:cxn modelId="{7E7CCB38-6B20-2548-81FD-54EF18CA692C}" type="presParOf" srcId="{72C26977-D9B7-42F0-8252-F4D2C6C9610E}" destId="{C8BA4963-452E-4C70-9610-A274118E8F4D}" srcOrd="0" destOrd="0" presId="urn:microsoft.com/office/officeart/2005/8/layout/process1"/>
    <dgm:cxn modelId="{8CC3FBFC-CB8F-A347-896D-74ADEDEC0180}" type="presParOf" srcId="{9C6FC935-2250-42CD-8B25-D8DDBF74CE65}" destId="{6489E01B-D884-4DFC-913A-F001821072E5}" srcOrd="4" destOrd="0" presId="urn:microsoft.com/office/officeart/2005/8/layout/process1"/>
    <dgm:cxn modelId="{27D5A71B-AF2E-D347-81DF-F4199248EEF4}" type="presParOf" srcId="{9C6FC935-2250-42CD-8B25-D8DDBF74CE65}" destId="{ACC21928-3B49-44D8-8E06-23556568C6DC}" srcOrd="5" destOrd="0" presId="urn:microsoft.com/office/officeart/2005/8/layout/process1"/>
    <dgm:cxn modelId="{7338F739-A94A-2048-882E-E62E5B16DBCF}" type="presParOf" srcId="{ACC21928-3B49-44D8-8E06-23556568C6DC}" destId="{AA25CE0F-13F2-459B-83A0-3D1B2CD62C71}" srcOrd="0" destOrd="0" presId="urn:microsoft.com/office/officeart/2005/8/layout/process1"/>
    <dgm:cxn modelId="{00AE11D7-6C03-7D49-A113-A3032AA4DCF9}"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A5A8BEB-DB06-2647-9148-BDBACCFB2095}" type="presOf" srcId="{DD1F457C-1FB2-4EF5-BF2C-031795896B59}" destId="{ACC21928-3B49-44D8-8E06-23556568C6DC}" srcOrd="0" destOrd="0" presId="urn:microsoft.com/office/officeart/2005/8/layout/process1"/>
    <dgm:cxn modelId="{5A339882-DDFB-C043-83D5-C72809E91B78}" type="presOf" srcId="{EA44CAF3-5BE2-4FDE-A4EB-3B78D94F1189}" destId="{C8BA4963-452E-4C70-9610-A274118E8F4D}" srcOrd="1" destOrd="0" presId="urn:microsoft.com/office/officeart/2005/8/layout/process1"/>
    <dgm:cxn modelId="{928CBBF4-1743-5646-B492-03E04FEB8DFF}" type="presOf" srcId="{9A2700D2-366F-4476-AA04-91818D6F912B}" destId="{D2C17FE3-F8FB-4C70-9F79-7D89C715340F}" srcOrd="0" destOrd="0" presId="urn:microsoft.com/office/officeart/2005/8/layout/process1"/>
    <dgm:cxn modelId="{25E9B238-038C-E347-B2D9-B8812D37DEFB}"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EB1EBA1-91E4-984A-BE6D-4DC782C33D86}" type="presOf" srcId="{3A16DDB1-6A9F-4656-B466-49D190536459}" destId="{6696CB79-A703-4D40-B99F-CFFA1C99DA24}" srcOrd="0" destOrd="0" presId="urn:microsoft.com/office/officeart/2005/8/layout/process1"/>
    <dgm:cxn modelId="{01BB5B08-2C02-484F-A0B7-5B8C354BE16F}" type="presOf" srcId="{BB6418B4-67C7-4601-9D0C-837D40912A58}" destId="{EE437875-2EF4-43D4-A62A-CADA68230DC5}" srcOrd="0" destOrd="0" presId="urn:microsoft.com/office/officeart/2005/8/layout/process1"/>
    <dgm:cxn modelId="{340C7FED-6BAF-AF42-A6EC-7EBA15B52C40}" type="presOf" srcId="{180034B3-0F76-49E8-AB50-76BEEE6F788C}" destId="{9C6FC935-2250-42CD-8B25-D8DDBF74CE65}" srcOrd="0" destOrd="0" presId="urn:microsoft.com/office/officeart/2005/8/layout/process1"/>
    <dgm:cxn modelId="{2CCA3CD2-6E29-DA4D-96D5-E6B855CECC08}"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A413F0AB-7FF8-884D-BEBC-D3BDD513F641}" type="presOf" srcId="{865B455C-A5D8-4AC6-AF73-ADBD005D3DE2}" destId="{6489E01B-D884-4DFC-913A-F001821072E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B0D91E93-1E6F-4944-B77C-5AD03727949A}"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227B9CF-F772-4E45-80C7-7B6EAF2EFC71}" type="presOf" srcId="{C881561F-265F-4543-BA71-80011123A50A}" destId="{012689BF-D290-4471-8B0D-8A4AF21A51BA}" srcOrd="0" destOrd="0" presId="urn:microsoft.com/office/officeart/2005/8/layout/process1"/>
    <dgm:cxn modelId="{D391DA22-DCA7-AC48-9852-8B1BF374DF23}" type="presParOf" srcId="{9C6FC935-2250-42CD-8B25-D8DDBF74CE65}" destId="{012689BF-D290-4471-8B0D-8A4AF21A51BA}" srcOrd="0" destOrd="0" presId="urn:microsoft.com/office/officeart/2005/8/layout/process1"/>
    <dgm:cxn modelId="{02A351EF-B8EE-A045-9AEA-7F0870F1D5F2}" type="presParOf" srcId="{9C6FC935-2250-42CD-8B25-D8DDBF74CE65}" destId="{6696CB79-A703-4D40-B99F-CFFA1C99DA24}" srcOrd="1" destOrd="0" presId="urn:microsoft.com/office/officeart/2005/8/layout/process1"/>
    <dgm:cxn modelId="{23727DD6-ED86-D943-B090-89CC2BDC7B91}" type="presParOf" srcId="{6696CB79-A703-4D40-B99F-CFFA1C99DA24}" destId="{737AC562-2A25-4370-93F9-3375965514D2}" srcOrd="0" destOrd="0" presId="urn:microsoft.com/office/officeart/2005/8/layout/process1"/>
    <dgm:cxn modelId="{25E596C5-FEEC-8E4D-9B1E-2CD450A14712}" type="presParOf" srcId="{9C6FC935-2250-42CD-8B25-D8DDBF74CE65}" destId="{EE437875-2EF4-43D4-A62A-CADA68230DC5}" srcOrd="2" destOrd="0" presId="urn:microsoft.com/office/officeart/2005/8/layout/process1"/>
    <dgm:cxn modelId="{6C587139-F1E2-6B48-BC0E-B0AFA508CA74}" type="presParOf" srcId="{9C6FC935-2250-42CD-8B25-D8DDBF74CE65}" destId="{72C26977-D9B7-42F0-8252-F4D2C6C9610E}" srcOrd="3" destOrd="0" presId="urn:microsoft.com/office/officeart/2005/8/layout/process1"/>
    <dgm:cxn modelId="{FAEE9764-7656-1F40-9712-3D867520C1B0}" type="presParOf" srcId="{72C26977-D9B7-42F0-8252-F4D2C6C9610E}" destId="{C8BA4963-452E-4C70-9610-A274118E8F4D}" srcOrd="0" destOrd="0" presId="urn:microsoft.com/office/officeart/2005/8/layout/process1"/>
    <dgm:cxn modelId="{B8DED564-E582-C042-A234-C1FF4F5C993B}" type="presParOf" srcId="{9C6FC935-2250-42CD-8B25-D8DDBF74CE65}" destId="{6489E01B-D884-4DFC-913A-F001821072E5}" srcOrd="4" destOrd="0" presId="urn:microsoft.com/office/officeart/2005/8/layout/process1"/>
    <dgm:cxn modelId="{69D55C18-0DD4-E047-830E-BC055B413E38}" type="presParOf" srcId="{9C6FC935-2250-42CD-8B25-D8DDBF74CE65}" destId="{ACC21928-3B49-44D8-8E06-23556568C6DC}" srcOrd="5" destOrd="0" presId="urn:microsoft.com/office/officeart/2005/8/layout/process1"/>
    <dgm:cxn modelId="{9EACE6DD-E523-C44B-80B7-F180B6C03368}" type="presParOf" srcId="{ACC21928-3B49-44D8-8E06-23556568C6DC}" destId="{AA25CE0F-13F2-459B-83A0-3D1B2CD62C71}" srcOrd="0" destOrd="0" presId="urn:microsoft.com/office/officeart/2005/8/layout/process1"/>
    <dgm:cxn modelId="{14A7A8B9-A99B-1A42-BAF2-AE31FC291850}"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83ACFFB-9DDA-654E-8A24-45EFD1F7C6D1}" type="presOf" srcId="{DD1F457C-1FB2-4EF5-BF2C-031795896B59}" destId="{ACC21928-3B49-44D8-8E06-23556568C6DC}" srcOrd="0" destOrd="0" presId="urn:microsoft.com/office/officeart/2005/8/layout/process1"/>
    <dgm:cxn modelId="{C40A0B3C-7FF1-E243-87DA-7B6B30A89DE2}" type="presOf" srcId="{3A16DDB1-6A9F-4656-B466-49D190536459}" destId="{737AC562-2A25-4370-93F9-3375965514D2}" srcOrd="1" destOrd="0" presId="urn:microsoft.com/office/officeart/2005/8/layout/process1"/>
    <dgm:cxn modelId="{CBBC47E4-DF3E-D045-BCD3-5E802CAFE513}" type="presOf" srcId="{EA44CAF3-5BE2-4FDE-A4EB-3B78D94F1189}" destId="{72C26977-D9B7-42F0-8252-F4D2C6C9610E}" srcOrd="0" destOrd="0" presId="urn:microsoft.com/office/officeart/2005/8/layout/process1"/>
    <dgm:cxn modelId="{3504A00C-664B-B348-9C49-284945F17D3C}"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04D2C78-590C-8844-A97A-B9078DD2F132}" type="presOf" srcId="{EA44CAF3-5BE2-4FDE-A4EB-3B78D94F1189}" destId="{C8BA4963-452E-4C70-9610-A274118E8F4D}" srcOrd="1" destOrd="0" presId="urn:microsoft.com/office/officeart/2005/8/layout/process1"/>
    <dgm:cxn modelId="{1BC12C0C-7ACF-3B48-9E30-64B3E250BD5E}" type="presOf" srcId="{865B455C-A5D8-4AC6-AF73-ADBD005D3DE2}" destId="{6489E01B-D884-4DFC-913A-F001821072E5}" srcOrd="0" destOrd="0" presId="urn:microsoft.com/office/officeart/2005/8/layout/process1"/>
    <dgm:cxn modelId="{682E8C60-BEB1-6B40-90FE-E94EC18A13A7}" type="presOf" srcId="{DD1F457C-1FB2-4EF5-BF2C-031795896B59}" destId="{AA25CE0F-13F2-459B-83A0-3D1B2CD62C71}" srcOrd="1" destOrd="0" presId="urn:microsoft.com/office/officeart/2005/8/layout/process1"/>
    <dgm:cxn modelId="{8AD8A705-4FE4-C946-A0E8-1DCFA5551143}" type="presOf" srcId="{180034B3-0F76-49E8-AB50-76BEEE6F788C}" destId="{9C6FC935-2250-42CD-8B25-D8DDBF74CE65}" srcOrd="0" destOrd="0" presId="urn:microsoft.com/office/officeart/2005/8/layout/process1"/>
    <dgm:cxn modelId="{589B0054-FF3C-2547-853A-E12351F8E606}"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FE6BEABB-65CA-1149-AE19-4AFF0A42C581}"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C482A0B9-BDAD-B648-B462-26F329C2AFD9}" type="presOf" srcId="{BB6418B4-67C7-4601-9D0C-837D40912A58}" destId="{EE437875-2EF4-43D4-A62A-CADA68230DC5}" srcOrd="0" destOrd="0" presId="urn:microsoft.com/office/officeart/2005/8/layout/process1"/>
    <dgm:cxn modelId="{6C0271D0-4F71-0E4A-AA6C-930B73820B21}" type="presParOf" srcId="{9C6FC935-2250-42CD-8B25-D8DDBF74CE65}" destId="{012689BF-D290-4471-8B0D-8A4AF21A51BA}" srcOrd="0" destOrd="0" presId="urn:microsoft.com/office/officeart/2005/8/layout/process1"/>
    <dgm:cxn modelId="{60D72199-950A-E847-8DE2-22CFADA827AE}" type="presParOf" srcId="{9C6FC935-2250-42CD-8B25-D8DDBF74CE65}" destId="{6696CB79-A703-4D40-B99F-CFFA1C99DA24}" srcOrd="1" destOrd="0" presId="urn:microsoft.com/office/officeart/2005/8/layout/process1"/>
    <dgm:cxn modelId="{6D8B166E-23AC-244A-BD71-2F33C41A9EE3}" type="presParOf" srcId="{6696CB79-A703-4D40-B99F-CFFA1C99DA24}" destId="{737AC562-2A25-4370-93F9-3375965514D2}" srcOrd="0" destOrd="0" presId="urn:microsoft.com/office/officeart/2005/8/layout/process1"/>
    <dgm:cxn modelId="{4A616CCA-798B-E845-972C-611426CC5631}" type="presParOf" srcId="{9C6FC935-2250-42CD-8B25-D8DDBF74CE65}" destId="{EE437875-2EF4-43D4-A62A-CADA68230DC5}" srcOrd="2" destOrd="0" presId="urn:microsoft.com/office/officeart/2005/8/layout/process1"/>
    <dgm:cxn modelId="{C5055F1E-0F5F-3C47-939E-11D07398005D}" type="presParOf" srcId="{9C6FC935-2250-42CD-8B25-D8DDBF74CE65}" destId="{72C26977-D9B7-42F0-8252-F4D2C6C9610E}" srcOrd="3" destOrd="0" presId="urn:microsoft.com/office/officeart/2005/8/layout/process1"/>
    <dgm:cxn modelId="{F5ECF6D8-D831-024F-B5D6-99E4EC59A9F7}" type="presParOf" srcId="{72C26977-D9B7-42F0-8252-F4D2C6C9610E}" destId="{C8BA4963-452E-4C70-9610-A274118E8F4D}" srcOrd="0" destOrd="0" presId="urn:microsoft.com/office/officeart/2005/8/layout/process1"/>
    <dgm:cxn modelId="{6F119934-98FE-9A47-8706-DBEED0B23BEB}" type="presParOf" srcId="{9C6FC935-2250-42CD-8B25-D8DDBF74CE65}" destId="{6489E01B-D884-4DFC-913A-F001821072E5}" srcOrd="4" destOrd="0" presId="urn:microsoft.com/office/officeart/2005/8/layout/process1"/>
    <dgm:cxn modelId="{C50EFB87-BCEF-E045-845C-4B24403F3E70}" type="presParOf" srcId="{9C6FC935-2250-42CD-8B25-D8DDBF74CE65}" destId="{ACC21928-3B49-44D8-8E06-23556568C6DC}" srcOrd="5" destOrd="0" presId="urn:microsoft.com/office/officeart/2005/8/layout/process1"/>
    <dgm:cxn modelId="{CF443286-77DB-AE4B-B8DB-16DA9A942D8E}" type="presParOf" srcId="{ACC21928-3B49-44D8-8E06-23556568C6DC}" destId="{AA25CE0F-13F2-459B-83A0-3D1B2CD62C71}" srcOrd="0" destOrd="0" presId="urn:microsoft.com/office/officeart/2005/8/layout/process1"/>
    <dgm:cxn modelId="{CA4F9CFD-A59B-0B41-B102-C61F697FB06D}"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1"/>
        </a:solidFill>
      </dgm:spPr>
      <dgm:t>
        <a:bodyPr/>
        <a:lstStyle/>
        <a:p>
          <a:r>
            <a:rPr lang="en-US" b="1" dirty="0" smtClean="0">
              <a:solidFill>
                <a:srgbClr val="0E58C4"/>
              </a:solidFill>
            </a:rPr>
            <a:t>Southwest</a:t>
          </a:r>
          <a:r>
            <a:rPr lang="en-CA" b="1" dirty="0" smtClean="0">
              <a:solidFill>
                <a:srgbClr val="FFFFFF"/>
              </a:solidFill>
            </a:rPr>
            <a:t> </a:t>
          </a:r>
          <a:r>
            <a:rPr lang="en-CA" b="1" dirty="0" smtClean="0">
              <a:solidFill>
                <a:schemeClr val="bg2">
                  <a:lumMod val="50000"/>
                </a:schemeClr>
              </a:solidFill>
            </a:rPr>
            <a:t>Airline</a:t>
          </a:r>
          <a:endParaRPr lang="en-CA" b="1" dirty="0">
            <a:solidFill>
              <a:schemeClr val="bg2">
                <a:lumMod val="50000"/>
              </a:schemeClr>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2">
            <a:lumMod val="50000"/>
          </a:schemeClr>
        </a:solidFill>
      </dgm:spPr>
      <dgm:t>
        <a:bodyPr/>
        <a:lstStyle/>
        <a:p>
          <a:r>
            <a:rPr lang="en-CA" b="1" dirty="0" smtClean="0">
              <a:solidFill>
                <a:srgbClr val="FFFFFF"/>
              </a:solidFill>
            </a:rPr>
            <a:t>Singapore</a:t>
          </a:r>
          <a:r>
            <a:rPr lang="en-CA" b="1" dirty="0" smtClean="0">
              <a:solidFill>
                <a:srgbClr val="0E58C4"/>
              </a:solidFill>
            </a:rPr>
            <a:t> </a:t>
          </a:r>
          <a:r>
            <a:rPr lang="en-CA" b="1" dirty="0" smtClean="0">
              <a:solidFill>
                <a:schemeClr val="bg1"/>
              </a:solidFill>
            </a:rPr>
            <a:t>Airline</a:t>
          </a:r>
          <a:endParaRPr lang="en-CA" b="1" dirty="0">
            <a:solidFill>
              <a:schemeClr val="bg1"/>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D0A93BB5-E28A-3A41-A81C-FFACF2636D2B}" type="presOf" srcId="{3A16DDB1-6A9F-4656-B466-49D190536459}" destId="{737AC562-2A25-4370-93F9-3375965514D2}" srcOrd="1" destOrd="0" presId="urn:microsoft.com/office/officeart/2005/8/layout/process1"/>
    <dgm:cxn modelId="{CF2A5934-1AAB-024A-9730-4E46A93A7FD3}"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E1F091D-818C-5840-A6A0-2A98D114EB6F}" type="presOf" srcId="{EA44CAF3-5BE2-4FDE-A4EB-3B78D94F1189}" destId="{C8BA4963-452E-4C70-9610-A274118E8F4D}" srcOrd="1" destOrd="0" presId="urn:microsoft.com/office/officeart/2005/8/layout/process1"/>
    <dgm:cxn modelId="{0DC3776E-36CC-424C-8258-3FEF520D4690}" type="presOf" srcId="{3A16DDB1-6A9F-4656-B466-49D190536459}" destId="{6696CB79-A703-4D40-B99F-CFFA1C99DA24}" srcOrd="0" destOrd="0" presId="urn:microsoft.com/office/officeart/2005/8/layout/process1"/>
    <dgm:cxn modelId="{AF68FE3D-9B02-E046-B3FC-6FBFF457EEFE}" type="presOf" srcId="{9A2700D2-366F-4476-AA04-91818D6F912B}" destId="{D2C17FE3-F8FB-4C70-9F79-7D89C715340F}" srcOrd="0" destOrd="0" presId="urn:microsoft.com/office/officeart/2005/8/layout/process1"/>
    <dgm:cxn modelId="{FD09D63F-8344-4647-B5EE-701F772F0CD7}" type="presOf" srcId="{EA44CAF3-5BE2-4FDE-A4EB-3B78D94F1189}" destId="{72C26977-D9B7-42F0-8252-F4D2C6C9610E}"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D059D988-EDFD-DB4C-984B-F517FF9CA1E2}" type="presOf" srcId="{BB6418B4-67C7-4601-9D0C-837D40912A58}" destId="{EE437875-2EF4-43D4-A62A-CADA68230DC5}" srcOrd="0" destOrd="0" presId="urn:microsoft.com/office/officeart/2005/8/layout/process1"/>
    <dgm:cxn modelId="{925E9FBE-6E58-9E41-8985-E43C911365B0}" type="presOf" srcId="{C881561F-265F-4543-BA71-80011123A50A}" destId="{012689BF-D290-4471-8B0D-8A4AF21A51BA}" srcOrd="0" destOrd="0" presId="urn:microsoft.com/office/officeart/2005/8/layout/process1"/>
    <dgm:cxn modelId="{6C1458D9-69E6-5741-AB63-15FA8D5CA9FC}" type="presOf" srcId="{DD1F457C-1FB2-4EF5-BF2C-031795896B59}" destId="{AA25CE0F-13F2-459B-83A0-3D1B2CD62C71}" srcOrd="1" destOrd="0" presId="urn:microsoft.com/office/officeart/2005/8/layout/process1"/>
    <dgm:cxn modelId="{75EB233A-6F1F-EF43-92F9-A550CDE1A667}" type="presOf" srcId="{865B455C-A5D8-4AC6-AF73-ADBD005D3DE2}" destId="{6489E01B-D884-4DFC-913A-F001821072E5}" srcOrd="0" destOrd="0" presId="urn:microsoft.com/office/officeart/2005/8/layout/process1"/>
    <dgm:cxn modelId="{0F4C7488-0208-7F4B-98F4-FBC99DBD7FB9}"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45EC1C21-698B-554A-BA81-A7F1127B5EF4}" type="presParOf" srcId="{9C6FC935-2250-42CD-8B25-D8DDBF74CE65}" destId="{012689BF-D290-4471-8B0D-8A4AF21A51BA}" srcOrd="0" destOrd="0" presId="urn:microsoft.com/office/officeart/2005/8/layout/process1"/>
    <dgm:cxn modelId="{8B555152-F891-9546-9765-A0C2D49305FD}" type="presParOf" srcId="{9C6FC935-2250-42CD-8B25-D8DDBF74CE65}" destId="{6696CB79-A703-4D40-B99F-CFFA1C99DA24}" srcOrd="1" destOrd="0" presId="urn:microsoft.com/office/officeart/2005/8/layout/process1"/>
    <dgm:cxn modelId="{D79BC48D-E5CA-3348-9474-230BC9FA1FAB}" type="presParOf" srcId="{6696CB79-A703-4D40-B99F-CFFA1C99DA24}" destId="{737AC562-2A25-4370-93F9-3375965514D2}" srcOrd="0" destOrd="0" presId="urn:microsoft.com/office/officeart/2005/8/layout/process1"/>
    <dgm:cxn modelId="{58A54585-E05C-1649-AD02-807376D731F0}" type="presParOf" srcId="{9C6FC935-2250-42CD-8B25-D8DDBF74CE65}" destId="{EE437875-2EF4-43D4-A62A-CADA68230DC5}" srcOrd="2" destOrd="0" presId="urn:microsoft.com/office/officeart/2005/8/layout/process1"/>
    <dgm:cxn modelId="{CE30F641-9E8A-DE43-A0E4-A9132DC2BE90}" type="presParOf" srcId="{9C6FC935-2250-42CD-8B25-D8DDBF74CE65}" destId="{72C26977-D9B7-42F0-8252-F4D2C6C9610E}" srcOrd="3" destOrd="0" presId="urn:microsoft.com/office/officeart/2005/8/layout/process1"/>
    <dgm:cxn modelId="{58262E3E-25BC-6443-BE41-FB82E07E64AA}" type="presParOf" srcId="{72C26977-D9B7-42F0-8252-F4D2C6C9610E}" destId="{C8BA4963-452E-4C70-9610-A274118E8F4D}" srcOrd="0" destOrd="0" presId="urn:microsoft.com/office/officeart/2005/8/layout/process1"/>
    <dgm:cxn modelId="{9E8539AF-3317-FC44-9784-F0078D135BAE}" type="presParOf" srcId="{9C6FC935-2250-42CD-8B25-D8DDBF74CE65}" destId="{6489E01B-D884-4DFC-913A-F001821072E5}" srcOrd="4" destOrd="0" presId="urn:microsoft.com/office/officeart/2005/8/layout/process1"/>
    <dgm:cxn modelId="{FEFAA609-61ED-894D-9A4F-99634C61BD93}" type="presParOf" srcId="{9C6FC935-2250-42CD-8B25-D8DDBF74CE65}" destId="{ACC21928-3B49-44D8-8E06-23556568C6DC}" srcOrd="5" destOrd="0" presId="urn:microsoft.com/office/officeart/2005/8/layout/process1"/>
    <dgm:cxn modelId="{146FF073-53B8-624B-A2C2-53953A3C4753}" type="presParOf" srcId="{ACC21928-3B49-44D8-8E06-23556568C6DC}" destId="{AA25CE0F-13F2-459B-83A0-3D1B2CD62C71}" srcOrd="0" destOrd="0" presId="urn:microsoft.com/office/officeart/2005/8/layout/process1"/>
    <dgm:cxn modelId="{D2AE6741-513C-6845-9F63-B1085A1BEDC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66F1F120-DDC1-6840-8189-54320E0245A0}"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7BC1619-9AF3-BD43-92AE-28A6CAD51DEB}" type="presOf" srcId="{EA44CAF3-5BE2-4FDE-A4EB-3B78D94F1189}" destId="{C8BA4963-452E-4C70-9610-A274118E8F4D}" srcOrd="1" destOrd="0" presId="urn:microsoft.com/office/officeart/2005/8/layout/process1"/>
    <dgm:cxn modelId="{01C62527-CB03-D744-B5AA-CB91E4577640}" type="presOf" srcId="{3A16DDB1-6A9F-4656-B466-49D190536459}" destId="{737AC562-2A25-4370-93F9-3375965514D2}" srcOrd="1" destOrd="0" presId="urn:microsoft.com/office/officeart/2005/8/layout/process1"/>
    <dgm:cxn modelId="{4311A608-427B-0140-A2F3-EEE463315943}" type="presOf" srcId="{DD1F457C-1FB2-4EF5-BF2C-031795896B59}" destId="{AA25CE0F-13F2-459B-83A0-3D1B2CD62C71}" srcOrd="1" destOrd="0" presId="urn:microsoft.com/office/officeart/2005/8/layout/process1"/>
    <dgm:cxn modelId="{88B78A5F-E8B9-E746-A22E-44281BA2B6C9}"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EDA83818-52DF-8446-BAC7-EE07D8401133}" type="presOf" srcId="{180034B3-0F76-49E8-AB50-76BEEE6F788C}" destId="{9C6FC935-2250-42CD-8B25-D8DDBF74CE65}" srcOrd="0" destOrd="0" presId="urn:microsoft.com/office/officeart/2005/8/layout/process1"/>
    <dgm:cxn modelId="{FEFEEC3A-A9A0-694A-B03C-50F964DA1368}" type="presOf" srcId="{C881561F-265F-4543-BA71-80011123A50A}" destId="{012689BF-D290-4471-8B0D-8A4AF21A51BA}" srcOrd="0" destOrd="0" presId="urn:microsoft.com/office/officeart/2005/8/layout/process1"/>
    <dgm:cxn modelId="{1C7EB254-F77A-D84D-9DE6-C0D7BDB32656}" type="presOf" srcId="{DD1F457C-1FB2-4EF5-BF2C-031795896B59}" destId="{ACC21928-3B49-44D8-8E06-23556568C6DC}" srcOrd="0" destOrd="0" presId="urn:microsoft.com/office/officeart/2005/8/layout/process1"/>
    <dgm:cxn modelId="{9E3C6438-8670-FD49-9C33-F6908B76C1E3}" type="presOf" srcId="{865B455C-A5D8-4AC6-AF73-ADBD005D3DE2}" destId="{6489E01B-D884-4DFC-913A-F001821072E5}" srcOrd="0" destOrd="0" presId="urn:microsoft.com/office/officeart/2005/8/layout/process1"/>
    <dgm:cxn modelId="{88041B10-45F3-A644-8140-758E300D91E7}"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3FFBACD-6983-7348-B3C7-FD6C5F02D59C}" type="presOf" srcId="{9A2700D2-366F-4476-AA04-91818D6F912B}" destId="{D2C17FE3-F8FB-4C70-9F79-7D89C715340F}" srcOrd="0" destOrd="0" presId="urn:microsoft.com/office/officeart/2005/8/layout/process1"/>
    <dgm:cxn modelId="{C98EA16E-67D3-5A48-8A7D-86F58CE26545}" type="presParOf" srcId="{9C6FC935-2250-42CD-8B25-D8DDBF74CE65}" destId="{012689BF-D290-4471-8B0D-8A4AF21A51BA}" srcOrd="0" destOrd="0" presId="urn:microsoft.com/office/officeart/2005/8/layout/process1"/>
    <dgm:cxn modelId="{61715598-10CD-8045-BCF1-996572BFE3EC}" type="presParOf" srcId="{9C6FC935-2250-42CD-8B25-D8DDBF74CE65}" destId="{6696CB79-A703-4D40-B99F-CFFA1C99DA24}" srcOrd="1" destOrd="0" presId="urn:microsoft.com/office/officeart/2005/8/layout/process1"/>
    <dgm:cxn modelId="{4CA46127-1C1F-7843-AB0D-8867BF5FE1ED}" type="presParOf" srcId="{6696CB79-A703-4D40-B99F-CFFA1C99DA24}" destId="{737AC562-2A25-4370-93F9-3375965514D2}" srcOrd="0" destOrd="0" presId="urn:microsoft.com/office/officeart/2005/8/layout/process1"/>
    <dgm:cxn modelId="{3FECB134-D61C-3D4D-B714-2658E94AE7C0}" type="presParOf" srcId="{9C6FC935-2250-42CD-8B25-D8DDBF74CE65}" destId="{EE437875-2EF4-43D4-A62A-CADA68230DC5}" srcOrd="2" destOrd="0" presId="urn:microsoft.com/office/officeart/2005/8/layout/process1"/>
    <dgm:cxn modelId="{4AFEC67B-A104-1241-93D1-36F1D2A1B99C}" type="presParOf" srcId="{9C6FC935-2250-42CD-8B25-D8DDBF74CE65}" destId="{72C26977-D9B7-42F0-8252-F4D2C6C9610E}" srcOrd="3" destOrd="0" presId="urn:microsoft.com/office/officeart/2005/8/layout/process1"/>
    <dgm:cxn modelId="{3DC38094-1142-CD42-BAEF-C70F95DED846}" type="presParOf" srcId="{72C26977-D9B7-42F0-8252-F4D2C6C9610E}" destId="{C8BA4963-452E-4C70-9610-A274118E8F4D}" srcOrd="0" destOrd="0" presId="urn:microsoft.com/office/officeart/2005/8/layout/process1"/>
    <dgm:cxn modelId="{1BE95F39-0EAD-4C47-B74E-ECF8CA285B72}" type="presParOf" srcId="{9C6FC935-2250-42CD-8B25-D8DDBF74CE65}" destId="{6489E01B-D884-4DFC-913A-F001821072E5}" srcOrd="4" destOrd="0" presId="urn:microsoft.com/office/officeart/2005/8/layout/process1"/>
    <dgm:cxn modelId="{519070F8-09F4-9D4F-85B0-B664ADFBEBFA}" type="presParOf" srcId="{9C6FC935-2250-42CD-8B25-D8DDBF74CE65}" destId="{ACC21928-3B49-44D8-8E06-23556568C6DC}" srcOrd="5" destOrd="0" presId="urn:microsoft.com/office/officeart/2005/8/layout/process1"/>
    <dgm:cxn modelId="{B6F98104-DDF8-D84C-8FE8-B14DBF490243}" type="presParOf" srcId="{ACC21928-3B49-44D8-8E06-23556568C6DC}" destId="{AA25CE0F-13F2-459B-83A0-3D1B2CD62C71}" srcOrd="0" destOrd="0" presId="urn:microsoft.com/office/officeart/2005/8/layout/process1"/>
    <dgm:cxn modelId="{47A50C04-3916-DE4C-9747-6189B2F4285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4927EDE-C14C-F747-9433-FB775F10B5FA}" type="presOf" srcId="{3A16DDB1-6A9F-4656-B466-49D190536459}" destId="{6696CB79-A703-4D40-B99F-CFFA1C99DA24}" srcOrd="0" destOrd="0" presId="urn:microsoft.com/office/officeart/2005/8/layout/process1"/>
    <dgm:cxn modelId="{A1476F15-769C-BB44-8717-EA742FD35AC2}"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5DD5C8F-9EB4-AD45-B79A-605E9096D176}" type="presOf" srcId="{DD1F457C-1FB2-4EF5-BF2C-031795896B59}" destId="{ACC21928-3B49-44D8-8E06-23556568C6DC}" srcOrd="0" destOrd="0" presId="urn:microsoft.com/office/officeart/2005/8/layout/process1"/>
    <dgm:cxn modelId="{24CE4847-39FB-DC4B-AAC9-D65986529715}" type="presOf" srcId="{C881561F-265F-4543-BA71-80011123A50A}" destId="{012689BF-D290-4471-8B0D-8A4AF21A51BA}" srcOrd="0" destOrd="0" presId="urn:microsoft.com/office/officeart/2005/8/layout/process1"/>
    <dgm:cxn modelId="{07D9F507-D717-8D4D-A393-6DC007B31A40}" type="presOf" srcId="{865B455C-A5D8-4AC6-AF73-ADBD005D3DE2}" destId="{6489E01B-D884-4DFC-913A-F001821072E5}" srcOrd="0" destOrd="0" presId="urn:microsoft.com/office/officeart/2005/8/layout/process1"/>
    <dgm:cxn modelId="{D0E90003-B7D0-7746-A8BB-BDCED1223F95}" type="presOf" srcId="{180034B3-0F76-49E8-AB50-76BEEE6F788C}" destId="{9C6FC935-2250-42CD-8B25-D8DDBF74CE65}" srcOrd="0" destOrd="0" presId="urn:microsoft.com/office/officeart/2005/8/layout/process1"/>
    <dgm:cxn modelId="{F9A24895-9EB0-A346-83B8-5F6AA58185F4}" type="presOf" srcId="{EA44CAF3-5BE2-4FDE-A4EB-3B78D94F1189}" destId="{72C26977-D9B7-42F0-8252-F4D2C6C9610E}" srcOrd="0" destOrd="0" presId="urn:microsoft.com/office/officeart/2005/8/layout/process1"/>
    <dgm:cxn modelId="{C7E7AF6F-9CDC-3A4F-B540-C39A0F03D092}" type="presOf" srcId="{9A2700D2-366F-4476-AA04-91818D6F912B}" destId="{D2C17FE3-F8FB-4C70-9F79-7D89C715340F}" srcOrd="0" destOrd="0" presId="urn:microsoft.com/office/officeart/2005/8/layout/process1"/>
    <dgm:cxn modelId="{E610475F-5729-2744-9552-01535CFFE6B3}"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C6249DF7-1AEA-134E-912C-765C4442D608}"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2FC886B6-1343-8F4E-BAA2-0DF5C9CBF133}" type="presOf" srcId="{BB6418B4-67C7-4601-9D0C-837D40912A58}" destId="{EE437875-2EF4-43D4-A62A-CADA68230DC5}" srcOrd="0" destOrd="0" presId="urn:microsoft.com/office/officeart/2005/8/layout/process1"/>
    <dgm:cxn modelId="{ECCA9C24-8F21-7543-AA5C-3D9823375538}" type="presParOf" srcId="{9C6FC935-2250-42CD-8B25-D8DDBF74CE65}" destId="{012689BF-D290-4471-8B0D-8A4AF21A51BA}" srcOrd="0" destOrd="0" presId="urn:microsoft.com/office/officeart/2005/8/layout/process1"/>
    <dgm:cxn modelId="{B41CC055-BE59-7A44-9DC8-18B68A45FEBD}" type="presParOf" srcId="{9C6FC935-2250-42CD-8B25-D8DDBF74CE65}" destId="{6696CB79-A703-4D40-B99F-CFFA1C99DA24}" srcOrd="1" destOrd="0" presId="urn:microsoft.com/office/officeart/2005/8/layout/process1"/>
    <dgm:cxn modelId="{76106023-EF6A-B244-AAAC-BBF35E25CEA1}" type="presParOf" srcId="{6696CB79-A703-4D40-B99F-CFFA1C99DA24}" destId="{737AC562-2A25-4370-93F9-3375965514D2}" srcOrd="0" destOrd="0" presId="urn:microsoft.com/office/officeart/2005/8/layout/process1"/>
    <dgm:cxn modelId="{46B4198F-9F61-3C4F-8C4D-A50971D63716}" type="presParOf" srcId="{9C6FC935-2250-42CD-8B25-D8DDBF74CE65}" destId="{EE437875-2EF4-43D4-A62A-CADA68230DC5}" srcOrd="2" destOrd="0" presId="urn:microsoft.com/office/officeart/2005/8/layout/process1"/>
    <dgm:cxn modelId="{26EE93D2-D09F-5F49-9762-8B68A56FDC65}" type="presParOf" srcId="{9C6FC935-2250-42CD-8B25-D8DDBF74CE65}" destId="{72C26977-D9B7-42F0-8252-F4D2C6C9610E}" srcOrd="3" destOrd="0" presId="urn:microsoft.com/office/officeart/2005/8/layout/process1"/>
    <dgm:cxn modelId="{15BBDB30-1ADC-544F-9B03-1DD0C53432C1}" type="presParOf" srcId="{72C26977-D9B7-42F0-8252-F4D2C6C9610E}" destId="{C8BA4963-452E-4C70-9610-A274118E8F4D}" srcOrd="0" destOrd="0" presId="urn:microsoft.com/office/officeart/2005/8/layout/process1"/>
    <dgm:cxn modelId="{F74BC6B0-2BDB-A642-91E8-DF03C3F4C386}" type="presParOf" srcId="{9C6FC935-2250-42CD-8B25-D8DDBF74CE65}" destId="{6489E01B-D884-4DFC-913A-F001821072E5}" srcOrd="4" destOrd="0" presId="urn:microsoft.com/office/officeart/2005/8/layout/process1"/>
    <dgm:cxn modelId="{308A2374-16EE-B74C-BC60-672E745C281A}" type="presParOf" srcId="{9C6FC935-2250-42CD-8B25-D8DDBF74CE65}" destId="{ACC21928-3B49-44D8-8E06-23556568C6DC}" srcOrd="5" destOrd="0" presId="urn:microsoft.com/office/officeart/2005/8/layout/process1"/>
    <dgm:cxn modelId="{1F07850F-F7EF-1044-A4E6-502FA816629C}" type="presParOf" srcId="{ACC21928-3B49-44D8-8E06-23556568C6DC}" destId="{AA25CE0F-13F2-459B-83A0-3D1B2CD62C71}" srcOrd="0" destOrd="0" presId="urn:microsoft.com/office/officeart/2005/8/layout/process1"/>
    <dgm:cxn modelId="{0A836D78-B08E-9D47-A02B-20BE5C7FBD7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601A96F-8FF1-5541-9477-F0CFF5127970}" type="presOf" srcId="{DD1F457C-1FB2-4EF5-BF2C-031795896B59}" destId="{ACC21928-3B49-44D8-8E06-23556568C6DC}" srcOrd="0" destOrd="0" presId="urn:microsoft.com/office/officeart/2005/8/layout/process1"/>
    <dgm:cxn modelId="{61DAF0B1-477E-3943-8552-6F8DFDA84268}" type="presOf" srcId="{865B455C-A5D8-4AC6-AF73-ADBD005D3DE2}" destId="{6489E01B-D884-4DFC-913A-F001821072E5}" srcOrd="0" destOrd="0" presId="urn:microsoft.com/office/officeart/2005/8/layout/process1"/>
    <dgm:cxn modelId="{CAA7D7C9-36B0-FA48-B1E6-A43239449C05}"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36DFF57-9E0F-4344-B2EB-4B7ABC3EBFFC}" type="presOf" srcId="{EA44CAF3-5BE2-4FDE-A4EB-3B78D94F1189}" destId="{72C26977-D9B7-42F0-8252-F4D2C6C9610E}" srcOrd="0" destOrd="0" presId="urn:microsoft.com/office/officeart/2005/8/layout/process1"/>
    <dgm:cxn modelId="{E4E7A6E1-01FA-0D43-B72A-E1B29526253D}" type="presOf" srcId="{BB6418B4-67C7-4601-9D0C-837D40912A58}" destId="{EE437875-2EF4-43D4-A62A-CADA68230DC5}" srcOrd="0" destOrd="0" presId="urn:microsoft.com/office/officeart/2005/8/layout/process1"/>
    <dgm:cxn modelId="{6EB7380C-24E5-AA48-B5AB-996DACB8D506}" type="presOf" srcId="{DD1F457C-1FB2-4EF5-BF2C-031795896B59}" destId="{AA25CE0F-13F2-459B-83A0-3D1B2CD62C71}" srcOrd="1" destOrd="0" presId="urn:microsoft.com/office/officeart/2005/8/layout/process1"/>
    <dgm:cxn modelId="{79AF3395-6FA1-0A42-8E94-1D207DC544C3}"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D903567F-ED4B-F74E-B9B5-BC18BDD0000D}"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A1131090-8AEC-C64B-A828-3B3ECE5EF755}" type="presOf" srcId="{C881561F-265F-4543-BA71-80011123A50A}" destId="{012689BF-D290-4471-8B0D-8A4AF21A51BA}" srcOrd="0" destOrd="0" presId="urn:microsoft.com/office/officeart/2005/8/layout/process1"/>
    <dgm:cxn modelId="{90D1E952-150F-6F43-87D1-DB6BCFD45B8A}"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0531C1A-9CC9-0A44-BDF7-C7555A456671}" type="presOf" srcId="{180034B3-0F76-49E8-AB50-76BEEE6F788C}" destId="{9C6FC935-2250-42CD-8B25-D8DDBF74CE65}" srcOrd="0" destOrd="0" presId="urn:microsoft.com/office/officeart/2005/8/layout/process1"/>
    <dgm:cxn modelId="{8253865F-2C02-364D-A504-6B160B7400F4}" type="presParOf" srcId="{9C6FC935-2250-42CD-8B25-D8DDBF74CE65}" destId="{012689BF-D290-4471-8B0D-8A4AF21A51BA}" srcOrd="0" destOrd="0" presId="urn:microsoft.com/office/officeart/2005/8/layout/process1"/>
    <dgm:cxn modelId="{09A9B30F-46B6-C049-9977-2D9FF03BE2F0}" type="presParOf" srcId="{9C6FC935-2250-42CD-8B25-D8DDBF74CE65}" destId="{6696CB79-A703-4D40-B99F-CFFA1C99DA24}" srcOrd="1" destOrd="0" presId="urn:microsoft.com/office/officeart/2005/8/layout/process1"/>
    <dgm:cxn modelId="{EBCD18C4-2731-3B44-851F-85FBCE389945}" type="presParOf" srcId="{6696CB79-A703-4D40-B99F-CFFA1C99DA24}" destId="{737AC562-2A25-4370-93F9-3375965514D2}" srcOrd="0" destOrd="0" presId="urn:microsoft.com/office/officeart/2005/8/layout/process1"/>
    <dgm:cxn modelId="{0CB08DED-1B96-E84F-80FF-043B05850044}" type="presParOf" srcId="{9C6FC935-2250-42CD-8B25-D8DDBF74CE65}" destId="{EE437875-2EF4-43D4-A62A-CADA68230DC5}" srcOrd="2" destOrd="0" presId="urn:microsoft.com/office/officeart/2005/8/layout/process1"/>
    <dgm:cxn modelId="{D414E94F-D568-FA4C-A923-93FDF9555315}" type="presParOf" srcId="{9C6FC935-2250-42CD-8B25-D8DDBF74CE65}" destId="{72C26977-D9B7-42F0-8252-F4D2C6C9610E}" srcOrd="3" destOrd="0" presId="urn:microsoft.com/office/officeart/2005/8/layout/process1"/>
    <dgm:cxn modelId="{7F128D07-D761-B54C-9CF2-2E3DA270D318}" type="presParOf" srcId="{72C26977-D9B7-42F0-8252-F4D2C6C9610E}" destId="{C8BA4963-452E-4C70-9610-A274118E8F4D}" srcOrd="0" destOrd="0" presId="urn:microsoft.com/office/officeart/2005/8/layout/process1"/>
    <dgm:cxn modelId="{62E4D347-352B-F74A-940D-71C72B10B8B1}" type="presParOf" srcId="{9C6FC935-2250-42CD-8B25-D8DDBF74CE65}" destId="{6489E01B-D884-4DFC-913A-F001821072E5}" srcOrd="4" destOrd="0" presId="urn:microsoft.com/office/officeart/2005/8/layout/process1"/>
    <dgm:cxn modelId="{F7DC121C-A1A8-FE43-8566-84BD8404D4E8}" type="presParOf" srcId="{9C6FC935-2250-42CD-8B25-D8DDBF74CE65}" destId="{ACC21928-3B49-44D8-8E06-23556568C6DC}" srcOrd="5" destOrd="0" presId="urn:microsoft.com/office/officeart/2005/8/layout/process1"/>
    <dgm:cxn modelId="{4959D35E-5E04-8A4A-8EF1-C10DBF2D5DAF}" type="presParOf" srcId="{ACC21928-3B49-44D8-8E06-23556568C6DC}" destId="{AA25CE0F-13F2-459B-83A0-3D1B2CD62C71}" srcOrd="0" destOrd="0" presId="urn:microsoft.com/office/officeart/2005/8/layout/process1"/>
    <dgm:cxn modelId="{E0CDF50F-80E7-A740-8504-8AF1C23C5F0E}"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31BD0E8-E0FB-494D-A3A9-41A52D920845}" type="presOf" srcId="{EA44CAF3-5BE2-4FDE-A4EB-3B78D94F1189}" destId="{72C26977-D9B7-42F0-8252-F4D2C6C9610E}" srcOrd="0" destOrd="0" presId="urn:microsoft.com/office/officeart/2005/8/layout/process1"/>
    <dgm:cxn modelId="{3190585A-B59F-3B4D-A081-C00C38D02BC1}"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350C4E7-CE6B-0747-AB8E-2351A4299141}" type="presOf" srcId="{865B455C-A5D8-4AC6-AF73-ADBD005D3DE2}" destId="{6489E01B-D884-4DFC-913A-F001821072E5}" srcOrd="0" destOrd="0" presId="urn:microsoft.com/office/officeart/2005/8/layout/process1"/>
    <dgm:cxn modelId="{81CFA550-67C2-124A-BE34-1FE4B9E830FD}" type="presOf" srcId="{BB6418B4-67C7-4601-9D0C-837D40912A58}" destId="{EE437875-2EF4-43D4-A62A-CADA68230DC5}" srcOrd="0" destOrd="0" presId="urn:microsoft.com/office/officeart/2005/8/layout/process1"/>
    <dgm:cxn modelId="{E6C4E544-11AA-ED45-A03B-B772E79C2601}" type="presOf" srcId="{180034B3-0F76-49E8-AB50-76BEEE6F788C}" destId="{9C6FC935-2250-42CD-8B25-D8DDBF74CE65}" srcOrd="0" destOrd="0" presId="urn:microsoft.com/office/officeart/2005/8/layout/process1"/>
    <dgm:cxn modelId="{3829C477-9765-074A-A24D-B58797841DF8}" type="presOf" srcId="{DD1F457C-1FB2-4EF5-BF2C-031795896B59}" destId="{AA25CE0F-13F2-459B-83A0-3D1B2CD62C71}" srcOrd="1" destOrd="0" presId="urn:microsoft.com/office/officeart/2005/8/layout/process1"/>
    <dgm:cxn modelId="{009B9BE0-00AD-C443-AD15-FC69F0721FF3}" type="presOf" srcId="{DD1F457C-1FB2-4EF5-BF2C-031795896B59}" destId="{ACC21928-3B49-44D8-8E06-23556568C6DC}" srcOrd="0" destOrd="0" presId="urn:microsoft.com/office/officeart/2005/8/layout/process1"/>
    <dgm:cxn modelId="{1CAF50B5-6ADE-7C43-A09B-207016D97969}"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9B8E34E-131A-7249-939F-59FCE8EE5D4A}"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88159EED-42B6-B74A-BA55-E14E382A9E73}"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34987C6-A7EA-E645-A6D1-7D48D4B823B3}" type="presOf" srcId="{3A16DDB1-6A9F-4656-B466-49D190536459}" destId="{737AC562-2A25-4370-93F9-3375965514D2}" srcOrd="1" destOrd="0" presId="urn:microsoft.com/office/officeart/2005/8/layout/process1"/>
    <dgm:cxn modelId="{2011549E-03EB-6645-91FC-799CFCE51491}" type="presParOf" srcId="{9C6FC935-2250-42CD-8B25-D8DDBF74CE65}" destId="{012689BF-D290-4471-8B0D-8A4AF21A51BA}" srcOrd="0" destOrd="0" presId="urn:microsoft.com/office/officeart/2005/8/layout/process1"/>
    <dgm:cxn modelId="{C53B7EA5-B29C-2A40-8641-AC53ACD4197D}" type="presParOf" srcId="{9C6FC935-2250-42CD-8B25-D8DDBF74CE65}" destId="{6696CB79-A703-4D40-B99F-CFFA1C99DA24}" srcOrd="1" destOrd="0" presId="urn:microsoft.com/office/officeart/2005/8/layout/process1"/>
    <dgm:cxn modelId="{260DBEDA-058F-374A-8128-D6F713478AE3}" type="presParOf" srcId="{6696CB79-A703-4D40-B99F-CFFA1C99DA24}" destId="{737AC562-2A25-4370-93F9-3375965514D2}" srcOrd="0" destOrd="0" presId="urn:microsoft.com/office/officeart/2005/8/layout/process1"/>
    <dgm:cxn modelId="{F0D718B1-F480-1147-B200-F31B827F82FE}" type="presParOf" srcId="{9C6FC935-2250-42CD-8B25-D8DDBF74CE65}" destId="{EE437875-2EF4-43D4-A62A-CADA68230DC5}" srcOrd="2" destOrd="0" presId="urn:microsoft.com/office/officeart/2005/8/layout/process1"/>
    <dgm:cxn modelId="{66C0E47C-1ACC-FE4F-9061-22C58E554EEA}" type="presParOf" srcId="{9C6FC935-2250-42CD-8B25-D8DDBF74CE65}" destId="{72C26977-D9B7-42F0-8252-F4D2C6C9610E}" srcOrd="3" destOrd="0" presId="urn:microsoft.com/office/officeart/2005/8/layout/process1"/>
    <dgm:cxn modelId="{6372EC7D-AD96-D14B-B4A0-FCB21E3ECFC3}" type="presParOf" srcId="{72C26977-D9B7-42F0-8252-F4D2C6C9610E}" destId="{C8BA4963-452E-4C70-9610-A274118E8F4D}" srcOrd="0" destOrd="0" presId="urn:microsoft.com/office/officeart/2005/8/layout/process1"/>
    <dgm:cxn modelId="{5BDAD517-35B7-2D46-9265-2F5BEE903E4C}" type="presParOf" srcId="{9C6FC935-2250-42CD-8B25-D8DDBF74CE65}" destId="{6489E01B-D884-4DFC-913A-F001821072E5}" srcOrd="4" destOrd="0" presId="urn:microsoft.com/office/officeart/2005/8/layout/process1"/>
    <dgm:cxn modelId="{93B6F0E8-A7DB-0E4A-BB58-DBD7F09AEF43}" type="presParOf" srcId="{9C6FC935-2250-42CD-8B25-D8DDBF74CE65}" destId="{ACC21928-3B49-44D8-8E06-23556568C6DC}" srcOrd="5" destOrd="0" presId="urn:microsoft.com/office/officeart/2005/8/layout/process1"/>
    <dgm:cxn modelId="{86252365-A351-D941-9F12-DB2E021D378C}" type="presParOf" srcId="{ACC21928-3B49-44D8-8E06-23556568C6DC}" destId="{AA25CE0F-13F2-459B-83A0-3D1B2CD62C71}" srcOrd="0" destOrd="0" presId="urn:microsoft.com/office/officeart/2005/8/layout/process1"/>
    <dgm:cxn modelId="{13FEE9E0-C7D7-0547-AB5B-9D2D2913AE6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E424B90-E162-3A45-B28B-1C9AC163C3F8}" type="presOf" srcId="{9A2700D2-366F-4476-AA04-91818D6F912B}" destId="{D2C17FE3-F8FB-4C70-9F79-7D89C715340F}" srcOrd="0" destOrd="0" presId="urn:microsoft.com/office/officeart/2005/8/layout/process1"/>
    <dgm:cxn modelId="{14F831EB-DBAE-DB4B-82ED-4E203A2BBBE6}" type="presOf" srcId="{DD1F457C-1FB2-4EF5-BF2C-031795896B59}" destId="{ACC21928-3B49-44D8-8E06-23556568C6DC}" srcOrd="0" destOrd="0" presId="urn:microsoft.com/office/officeart/2005/8/layout/process1"/>
    <dgm:cxn modelId="{38CCE441-663D-134F-A24A-2DBA71D9622D}" type="presOf" srcId="{865B455C-A5D8-4AC6-AF73-ADBD005D3DE2}" destId="{6489E01B-D884-4DFC-913A-F001821072E5}" srcOrd="0" destOrd="0" presId="urn:microsoft.com/office/officeart/2005/8/layout/process1"/>
    <dgm:cxn modelId="{31367887-E147-DC49-937A-3BA84FEF46B2}"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BD76D5B-B7AF-EA4E-B1A1-EC227B0E6C80}" type="presOf" srcId="{3A16DDB1-6A9F-4656-B466-49D190536459}" destId="{6696CB79-A703-4D40-B99F-CFFA1C99DA24}" srcOrd="0" destOrd="0" presId="urn:microsoft.com/office/officeart/2005/8/layout/process1"/>
    <dgm:cxn modelId="{540D36B3-EDFB-C942-98B1-F70189A6A2C4}" type="presOf" srcId="{EA44CAF3-5BE2-4FDE-A4EB-3B78D94F1189}" destId="{C8BA4963-452E-4C70-9610-A274118E8F4D}" srcOrd="1" destOrd="0" presId="urn:microsoft.com/office/officeart/2005/8/layout/process1"/>
    <dgm:cxn modelId="{2B2E7BBA-F002-F342-B5DE-97F98368D672}"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541CF0E-69AC-1549-B791-69C927C83E0B}" type="presOf" srcId="{EA44CAF3-5BE2-4FDE-A4EB-3B78D94F1189}" destId="{72C26977-D9B7-42F0-8252-F4D2C6C9610E}"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D6FA4BFC-6BFA-C942-9EB8-E17D08C99411}"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C12D8CF0-1A70-194C-8F1B-BFA9C336B508}" type="presOf" srcId="{DD1F457C-1FB2-4EF5-BF2C-031795896B59}" destId="{AA25CE0F-13F2-459B-83A0-3D1B2CD62C71}" srcOrd="1" destOrd="0" presId="urn:microsoft.com/office/officeart/2005/8/layout/process1"/>
    <dgm:cxn modelId="{6767435C-D9AC-6540-AAF7-70E8997584BF}" type="presOf" srcId="{180034B3-0F76-49E8-AB50-76BEEE6F788C}" destId="{9C6FC935-2250-42CD-8B25-D8DDBF74CE65}" srcOrd="0" destOrd="0" presId="urn:microsoft.com/office/officeart/2005/8/layout/process1"/>
    <dgm:cxn modelId="{C8E579A0-A9E3-7147-A9D9-55E2E89D2E3D}" type="presParOf" srcId="{9C6FC935-2250-42CD-8B25-D8DDBF74CE65}" destId="{012689BF-D290-4471-8B0D-8A4AF21A51BA}" srcOrd="0" destOrd="0" presId="urn:microsoft.com/office/officeart/2005/8/layout/process1"/>
    <dgm:cxn modelId="{961E50ED-16FB-3043-A8F1-6D3DF557B7E6}" type="presParOf" srcId="{9C6FC935-2250-42CD-8B25-D8DDBF74CE65}" destId="{6696CB79-A703-4D40-B99F-CFFA1C99DA24}" srcOrd="1" destOrd="0" presId="urn:microsoft.com/office/officeart/2005/8/layout/process1"/>
    <dgm:cxn modelId="{03987790-3AA7-F840-A45D-CC33BB919742}" type="presParOf" srcId="{6696CB79-A703-4D40-B99F-CFFA1C99DA24}" destId="{737AC562-2A25-4370-93F9-3375965514D2}" srcOrd="0" destOrd="0" presId="urn:microsoft.com/office/officeart/2005/8/layout/process1"/>
    <dgm:cxn modelId="{CEB7B0EB-4186-4A47-B8E9-47B46EBAB9B9}" type="presParOf" srcId="{9C6FC935-2250-42CD-8B25-D8DDBF74CE65}" destId="{EE437875-2EF4-43D4-A62A-CADA68230DC5}" srcOrd="2" destOrd="0" presId="urn:microsoft.com/office/officeart/2005/8/layout/process1"/>
    <dgm:cxn modelId="{5159AF6D-5ADF-D04F-92F5-201DCF790636}" type="presParOf" srcId="{9C6FC935-2250-42CD-8B25-D8DDBF74CE65}" destId="{72C26977-D9B7-42F0-8252-F4D2C6C9610E}" srcOrd="3" destOrd="0" presId="urn:microsoft.com/office/officeart/2005/8/layout/process1"/>
    <dgm:cxn modelId="{854CB9B6-69C4-514E-8B44-5C8A2DA8F42B}" type="presParOf" srcId="{72C26977-D9B7-42F0-8252-F4D2C6C9610E}" destId="{C8BA4963-452E-4C70-9610-A274118E8F4D}" srcOrd="0" destOrd="0" presId="urn:microsoft.com/office/officeart/2005/8/layout/process1"/>
    <dgm:cxn modelId="{CA260EF5-2A7B-1340-A7B2-78B53E419E74}" type="presParOf" srcId="{9C6FC935-2250-42CD-8B25-D8DDBF74CE65}" destId="{6489E01B-D884-4DFC-913A-F001821072E5}" srcOrd="4" destOrd="0" presId="urn:microsoft.com/office/officeart/2005/8/layout/process1"/>
    <dgm:cxn modelId="{C0FA4366-1A5F-5543-A231-D55368EAF503}" type="presParOf" srcId="{9C6FC935-2250-42CD-8B25-D8DDBF74CE65}" destId="{ACC21928-3B49-44D8-8E06-23556568C6DC}" srcOrd="5" destOrd="0" presId="urn:microsoft.com/office/officeart/2005/8/layout/process1"/>
    <dgm:cxn modelId="{B8D33198-18B7-654A-A43A-13448C34234E}" type="presParOf" srcId="{ACC21928-3B49-44D8-8E06-23556568C6DC}" destId="{AA25CE0F-13F2-459B-83A0-3D1B2CD62C71}" srcOrd="0" destOrd="0" presId="urn:microsoft.com/office/officeart/2005/8/layout/process1"/>
    <dgm:cxn modelId="{C36B0CB6-F058-0E45-B13A-3D078201A2A9}"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5E37FFD-F053-CD4C-AFC6-0A7AADC70675}" type="presOf" srcId="{3A16DDB1-6A9F-4656-B466-49D190536459}" destId="{737AC562-2A25-4370-93F9-3375965514D2}" srcOrd="1" destOrd="0" presId="urn:microsoft.com/office/officeart/2005/8/layout/process1"/>
    <dgm:cxn modelId="{5160A5D1-A58F-244B-B358-E28027059C7C}" type="presOf" srcId="{BB6418B4-67C7-4601-9D0C-837D40912A58}" destId="{EE437875-2EF4-43D4-A62A-CADA68230DC5}" srcOrd="0" destOrd="0" presId="urn:microsoft.com/office/officeart/2005/8/layout/process1"/>
    <dgm:cxn modelId="{630B0D74-FF64-A945-95BA-8B33DB7356C2}" type="presOf" srcId="{EA44CAF3-5BE2-4FDE-A4EB-3B78D94F1189}" destId="{72C26977-D9B7-42F0-8252-F4D2C6C9610E}" srcOrd="0" destOrd="0" presId="urn:microsoft.com/office/officeart/2005/8/layout/process1"/>
    <dgm:cxn modelId="{65188F0F-DE75-9448-B17C-C2AAFC532D2D}"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C5C3829-72C3-2444-8644-568F4FE31010}" type="presOf" srcId="{C881561F-265F-4543-BA71-80011123A50A}" destId="{012689BF-D290-4471-8B0D-8A4AF21A51BA}" srcOrd="0" destOrd="0" presId="urn:microsoft.com/office/officeart/2005/8/layout/process1"/>
    <dgm:cxn modelId="{9F622131-8321-8C48-A6C1-B5FF4B2888F2}" type="presOf" srcId="{DD1F457C-1FB2-4EF5-BF2C-031795896B59}" destId="{ACC21928-3B49-44D8-8E06-23556568C6DC}" srcOrd="0" destOrd="0" presId="urn:microsoft.com/office/officeart/2005/8/layout/process1"/>
    <dgm:cxn modelId="{B86F209F-DC63-334C-B58A-DEE86C69C443}" type="presOf" srcId="{3A16DDB1-6A9F-4656-B466-49D190536459}" destId="{6696CB79-A703-4D40-B99F-CFFA1C99DA24}" srcOrd="0" destOrd="0" presId="urn:microsoft.com/office/officeart/2005/8/layout/process1"/>
    <dgm:cxn modelId="{4E4540AF-F887-6B47-9D9A-EDE291D014A6}"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EA05198-31C9-5745-9835-F197C019C2B7}" type="presOf" srcId="{EA44CAF3-5BE2-4FDE-A4EB-3B78D94F1189}" destId="{C8BA4963-452E-4C70-9610-A274118E8F4D}" srcOrd="1" destOrd="0" presId="urn:microsoft.com/office/officeart/2005/8/layout/process1"/>
    <dgm:cxn modelId="{F79CF7C5-6B69-0C44-89C7-8F3595731C90}"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6ED7F22-9488-3E4F-81EB-385D2CE6BFA5}" type="presOf" srcId="{865B455C-A5D8-4AC6-AF73-ADBD005D3DE2}" destId="{6489E01B-D884-4DFC-913A-F001821072E5}" srcOrd="0" destOrd="0" presId="urn:microsoft.com/office/officeart/2005/8/layout/process1"/>
    <dgm:cxn modelId="{6B9245ED-FCFB-6C42-8EBF-8E33CE5377BF}" type="presParOf" srcId="{9C6FC935-2250-42CD-8B25-D8DDBF74CE65}" destId="{012689BF-D290-4471-8B0D-8A4AF21A51BA}" srcOrd="0" destOrd="0" presId="urn:microsoft.com/office/officeart/2005/8/layout/process1"/>
    <dgm:cxn modelId="{945D6900-288C-A04B-BA07-391B6E674B44}" type="presParOf" srcId="{9C6FC935-2250-42CD-8B25-D8DDBF74CE65}" destId="{6696CB79-A703-4D40-B99F-CFFA1C99DA24}" srcOrd="1" destOrd="0" presId="urn:microsoft.com/office/officeart/2005/8/layout/process1"/>
    <dgm:cxn modelId="{A455746E-9B6D-884A-A140-254863907167}" type="presParOf" srcId="{6696CB79-A703-4D40-B99F-CFFA1C99DA24}" destId="{737AC562-2A25-4370-93F9-3375965514D2}" srcOrd="0" destOrd="0" presId="urn:microsoft.com/office/officeart/2005/8/layout/process1"/>
    <dgm:cxn modelId="{5EFBFA32-8883-454C-A610-B8B7E5302B8E}" type="presParOf" srcId="{9C6FC935-2250-42CD-8B25-D8DDBF74CE65}" destId="{EE437875-2EF4-43D4-A62A-CADA68230DC5}" srcOrd="2" destOrd="0" presId="urn:microsoft.com/office/officeart/2005/8/layout/process1"/>
    <dgm:cxn modelId="{2BE8034D-429D-A34F-94AE-E545A80CABCF}" type="presParOf" srcId="{9C6FC935-2250-42CD-8B25-D8DDBF74CE65}" destId="{72C26977-D9B7-42F0-8252-F4D2C6C9610E}" srcOrd="3" destOrd="0" presId="urn:microsoft.com/office/officeart/2005/8/layout/process1"/>
    <dgm:cxn modelId="{AFEB4B84-06A1-2649-97F6-63024D56D559}" type="presParOf" srcId="{72C26977-D9B7-42F0-8252-F4D2C6C9610E}" destId="{C8BA4963-452E-4C70-9610-A274118E8F4D}" srcOrd="0" destOrd="0" presId="urn:microsoft.com/office/officeart/2005/8/layout/process1"/>
    <dgm:cxn modelId="{6D08C3FF-9CAF-DE4F-B791-90EFE1520795}" type="presParOf" srcId="{9C6FC935-2250-42CD-8B25-D8DDBF74CE65}" destId="{6489E01B-D884-4DFC-913A-F001821072E5}" srcOrd="4" destOrd="0" presId="urn:microsoft.com/office/officeart/2005/8/layout/process1"/>
    <dgm:cxn modelId="{8629106B-F6CE-A346-8C3D-2D8144E17522}" type="presParOf" srcId="{9C6FC935-2250-42CD-8B25-D8DDBF74CE65}" destId="{ACC21928-3B49-44D8-8E06-23556568C6DC}" srcOrd="5" destOrd="0" presId="urn:microsoft.com/office/officeart/2005/8/layout/process1"/>
    <dgm:cxn modelId="{61BFF93E-5ADA-624B-BA57-242BB64EE901}" type="presParOf" srcId="{ACC21928-3B49-44D8-8E06-23556568C6DC}" destId="{AA25CE0F-13F2-459B-83A0-3D1B2CD62C71}" srcOrd="0" destOrd="0" presId="urn:microsoft.com/office/officeart/2005/8/layout/process1"/>
    <dgm:cxn modelId="{A55F3083-0453-2E4D-AA02-418415A7A699}"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5DEADBC-0FAF-4D40-873E-955CC27B894C}" type="presOf" srcId="{C881561F-265F-4543-BA71-80011123A50A}" destId="{012689BF-D290-4471-8B0D-8A4AF21A51BA}" srcOrd="0" destOrd="0" presId="urn:microsoft.com/office/officeart/2005/8/layout/process1"/>
    <dgm:cxn modelId="{C9ABFAF5-C0DB-D346-9E27-01ADA07287B2}" type="presOf" srcId="{DD1F457C-1FB2-4EF5-BF2C-031795896B59}" destId="{AA25CE0F-13F2-459B-83A0-3D1B2CD62C71}" srcOrd="1" destOrd="0" presId="urn:microsoft.com/office/officeart/2005/8/layout/process1"/>
    <dgm:cxn modelId="{4275D5E9-0DCD-1F41-85D8-FE672F138AF6}" type="presOf" srcId="{BB6418B4-67C7-4601-9D0C-837D40912A58}" destId="{EE437875-2EF4-43D4-A62A-CADA68230DC5}" srcOrd="0" destOrd="0" presId="urn:microsoft.com/office/officeart/2005/8/layout/process1"/>
    <dgm:cxn modelId="{5E81D372-283F-794D-A0C8-173A407BECD1}"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A1D8A1A-E727-6D4E-AA48-46BC03AD673B}" type="presOf" srcId="{180034B3-0F76-49E8-AB50-76BEEE6F788C}" destId="{9C6FC935-2250-42CD-8B25-D8DDBF74CE65}" srcOrd="0" destOrd="0" presId="urn:microsoft.com/office/officeart/2005/8/layout/process1"/>
    <dgm:cxn modelId="{8D39E7B1-BD7E-5B4F-B15E-8DB664A72F05}"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DD58DBA8-DB33-8543-89A2-1EA7B9772F83}" type="presOf" srcId="{865B455C-A5D8-4AC6-AF73-ADBD005D3DE2}" destId="{6489E01B-D884-4DFC-913A-F001821072E5}" srcOrd="0" destOrd="0" presId="urn:microsoft.com/office/officeart/2005/8/layout/process1"/>
    <dgm:cxn modelId="{6115D97C-5478-604C-A798-B84A440F1D14}"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631A7C7-B264-6647-8230-1A5E818E6FBF}" type="presOf" srcId="{9A2700D2-366F-4476-AA04-91818D6F912B}" destId="{D2C17FE3-F8FB-4C70-9F79-7D89C715340F}" srcOrd="0" destOrd="0" presId="urn:microsoft.com/office/officeart/2005/8/layout/process1"/>
    <dgm:cxn modelId="{46550850-AAE9-7843-B5B7-1FC752EC7F11}" type="presOf" srcId="{DD1F457C-1FB2-4EF5-BF2C-031795896B59}" destId="{ACC21928-3B49-44D8-8E06-23556568C6DC}" srcOrd="0" destOrd="0" presId="urn:microsoft.com/office/officeart/2005/8/layout/process1"/>
    <dgm:cxn modelId="{ED61F683-80E4-E147-A08D-056610CF3EC9}" type="presOf" srcId="{3A16DDB1-6A9F-4656-B466-49D190536459}" destId="{737AC562-2A25-4370-93F9-3375965514D2}" srcOrd="1" destOrd="0" presId="urn:microsoft.com/office/officeart/2005/8/layout/process1"/>
    <dgm:cxn modelId="{152E8F29-3789-4646-8564-2EB581CA6829}" type="presParOf" srcId="{9C6FC935-2250-42CD-8B25-D8DDBF74CE65}" destId="{012689BF-D290-4471-8B0D-8A4AF21A51BA}" srcOrd="0" destOrd="0" presId="urn:microsoft.com/office/officeart/2005/8/layout/process1"/>
    <dgm:cxn modelId="{4F73BD40-9681-444C-8FED-4506D6AC3868}" type="presParOf" srcId="{9C6FC935-2250-42CD-8B25-D8DDBF74CE65}" destId="{6696CB79-A703-4D40-B99F-CFFA1C99DA24}" srcOrd="1" destOrd="0" presId="urn:microsoft.com/office/officeart/2005/8/layout/process1"/>
    <dgm:cxn modelId="{2AEA7616-3A9C-644A-B030-59C48C1F2180}" type="presParOf" srcId="{6696CB79-A703-4D40-B99F-CFFA1C99DA24}" destId="{737AC562-2A25-4370-93F9-3375965514D2}" srcOrd="0" destOrd="0" presId="urn:microsoft.com/office/officeart/2005/8/layout/process1"/>
    <dgm:cxn modelId="{186BA829-F27F-5740-BF03-8B806932A5B6}" type="presParOf" srcId="{9C6FC935-2250-42CD-8B25-D8DDBF74CE65}" destId="{EE437875-2EF4-43D4-A62A-CADA68230DC5}" srcOrd="2" destOrd="0" presId="urn:microsoft.com/office/officeart/2005/8/layout/process1"/>
    <dgm:cxn modelId="{2DA8FA7B-A03E-5A46-93E5-5D10D7D563DA}" type="presParOf" srcId="{9C6FC935-2250-42CD-8B25-D8DDBF74CE65}" destId="{72C26977-D9B7-42F0-8252-F4D2C6C9610E}" srcOrd="3" destOrd="0" presId="urn:microsoft.com/office/officeart/2005/8/layout/process1"/>
    <dgm:cxn modelId="{FB766EFA-4D1C-374C-B2E6-E63F6FAB8360}" type="presParOf" srcId="{72C26977-D9B7-42F0-8252-F4D2C6C9610E}" destId="{C8BA4963-452E-4C70-9610-A274118E8F4D}" srcOrd="0" destOrd="0" presId="urn:microsoft.com/office/officeart/2005/8/layout/process1"/>
    <dgm:cxn modelId="{21067002-AD9B-CE4F-80DB-18CC2AB2A3CB}" type="presParOf" srcId="{9C6FC935-2250-42CD-8B25-D8DDBF74CE65}" destId="{6489E01B-D884-4DFC-913A-F001821072E5}" srcOrd="4" destOrd="0" presId="urn:microsoft.com/office/officeart/2005/8/layout/process1"/>
    <dgm:cxn modelId="{C0FEF902-6E61-1849-B848-861FA3A3D374}" type="presParOf" srcId="{9C6FC935-2250-42CD-8B25-D8DDBF74CE65}" destId="{ACC21928-3B49-44D8-8E06-23556568C6DC}" srcOrd="5" destOrd="0" presId="urn:microsoft.com/office/officeart/2005/8/layout/process1"/>
    <dgm:cxn modelId="{7D793E8D-A860-824D-9B60-525E0E0F9389}" type="presParOf" srcId="{ACC21928-3B49-44D8-8E06-23556568C6DC}" destId="{AA25CE0F-13F2-459B-83A0-3D1B2CD62C71}" srcOrd="0" destOrd="0" presId="urn:microsoft.com/office/officeart/2005/8/layout/process1"/>
    <dgm:cxn modelId="{8F7442EA-0699-B34B-B3CB-D36C966345E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4164605-B683-3F46-B3EC-EDA1C1836C71}" type="doc">
      <dgm:prSet loTypeId="urn:microsoft.com/office/officeart/2005/8/layout/hList9" loCatId="" qsTypeId="urn:microsoft.com/office/officeart/2005/8/quickstyle/simple4" qsCatId="simple" csTypeId="urn:microsoft.com/office/officeart/2005/8/colors/accent1_2" csCatId="accent1" phldr="1"/>
      <dgm:spPr/>
      <dgm:t>
        <a:bodyPr/>
        <a:lstStyle/>
        <a:p>
          <a:endParaRPr lang="en-US"/>
        </a:p>
      </dgm:t>
    </dgm:pt>
    <dgm:pt modelId="{AF1EAA2E-3309-A14A-92A7-80508F850503}">
      <dgm:prSet phldrT="[Text]"/>
      <dgm:spPr/>
      <dgm:t>
        <a:bodyPr/>
        <a:lstStyle/>
        <a:p>
          <a:endParaRPr lang="en-US" dirty="0" smtClean="0"/>
        </a:p>
      </dgm:t>
    </dgm:pt>
    <dgm:pt modelId="{EC6B6E73-9E9C-B449-99A0-64B240AD0B1A}" type="parTrans" cxnId="{68E79960-F4A1-4B47-A53E-89D6A8F75452}">
      <dgm:prSet/>
      <dgm:spPr/>
      <dgm:t>
        <a:bodyPr/>
        <a:lstStyle/>
        <a:p>
          <a:endParaRPr lang="en-US"/>
        </a:p>
      </dgm:t>
    </dgm:pt>
    <dgm:pt modelId="{1E62A4F2-902A-F046-AFF4-C97CC50CACD8}" type="sibTrans" cxnId="{68E79960-F4A1-4B47-A53E-89D6A8F75452}">
      <dgm:prSet/>
      <dgm:spPr/>
      <dgm:t>
        <a:bodyPr/>
        <a:lstStyle/>
        <a:p>
          <a:endParaRPr lang="en-US"/>
        </a:p>
      </dgm:t>
    </dgm:pt>
    <dgm:pt modelId="{E1979BC2-A151-E146-B7C8-08130DF96A11}">
      <dgm:prSet phldrT="[Text]" custT="1"/>
      <dgm:spPr/>
      <dgm:t>
        <a:bodyPr/>
        <a:lstStyle/>
        <a:p>
          <a:endParaRPr lang="en-US" sz="1400" dirty="0" smtClean="0"/>
        </a:p>
        <a:p>
          <a:r>
            <a:rPr lang="en-US" sz="1400" dirty="0" smtClean="0"/>
            <a:t>Boeing is an American multinational aerospace and defense corporation, founded in 1916 by William E. Boeing in Seattle, Washington. Boeing has expanded over the years, merging with McDonnell Douglas in 1997. Boeing is made up of multiple business units, including Boeing Commercial Airplanes (BCA).</a:t>
          </a:r>
          <a:endParaRPr lang="en-US" sz="1400" dirty="0"/>
        </a:p>
      </dgm:t>
    </dgm:pt>
    <dgm:pt modelId="{0FA2080A-EBB7-3B44-AF42-4AF97F69DDCF}" type="parTrans" cxnId="{53C04119-1691-EE41-B44A-022330DAB62E}">
      <dgm:prSet/>
      <dgm:spPr/>
      <dgm:t>
        <a:bodyPr/>
        <a:lstStyle/>
        <a:p>
          <a:endParaRPr lang="en-US"/>
        </a:p>
      </dgm:t>
    </dgm:pt>
    <dgm:pt modelId="{B509EAC2-5EE0-3E42-BAE3-4A2A8EDEAD4A}" type="sibTrans" cxnId="{53C04119-1691-EE41-B44A-022330DAB62E}">
      <dgm:prSet/>
      <dgm:spPr/>
      <dgm:t>
        <a:bodyPr/>
        <a:lstStyle/>
        <a:p>
          <a:endParaRPr lang="en-US"/>
        </a:p>
      </dgm:t>
    </dgm:pt>
    <dgm:pt modelId="{2AC0918B-6231-2B42-8B22-6B9AE6A72EB0}">
      <dgm:prSet phldrT="[Text]" custT="1"/>
      <dgm:spPr/>
      <dgm:t>
        <a:bodyPr rIns="36000" bIns="36000"/>
        <a:lstStyle/>
        <a:p>
          <a:r>
            <a:rPr lang="en-US" sz="1400" dirty="0" smtClean="0"/>
            <a:t>      Airbus is a European aerospace company, based in </a:t>
          </a:r>
          <a:r>
            <a:rPr lang="en-US" sz="1400" dirty="0" err="1" smtClean="0"/>
            <a:t>Blagnac</a:t>
          </a:r>
          <a:r>
            <a:rPr lang="en-US" sz="1400" dirty="0" smtClean="0"/>
            <a:t>, France with significant activity across Europe. The company produces around half of the world's jet airliners. Airbus began as a consortium of aerospace manufacturers, Airbus </a:t>
          </a:r>
          <a:r>
            <a:rPr lang="en-US" sz="1400" dirty="0" err="1" smtClean="0"/>
            <a:t>Industrie</a:t>
          </a:r>
          <a:r>
            <a:rPr lang="en-US" sz="1400" dirty="0" smtClean="0"/>
            <a:t>. The company produced and markets the first commercially viable fly-by-wire airliner, the Airbus A320 and the world's largest airliner, the A380.</a:t>
          </a:r>
          <a:endParaRPr lang="en-US" sz="1400" dirty="0"/>
        </a:p>
      </dgm:t>
    </dgm:pt>
    <dgm:pt modelId="{8EDCD557-2936-C548-BE8B-B212E4A5BA29}" type="parTrans" cxnId="{99FE8825-739D-4448-844F-A39D1067C285}">
      <dgm:prSet/>
      <dgm:spPr/>
      <dgm:t>
        <a:bodyPr/>
        <a:lstStyle/>
        <a:p>
          <a:endParaRPr lang="en-US"/>
        </a:p>
      </dgm:t>
    </dgm:pt>
    <dgm:pt modelId="{967D182E-64DC-F944-9050-75D70DD724E6}" type="sibTrans" cxnId="{99FE8825-739D-4448-844F-A39D1067C285}">
      <dgm:prSet/>
      <dgm:spPr/>
      <dgm:t>
        <a:bodyPr/>
        <a:lstStyle/>
        <a:p>
          <a:endParaRPr lang="en-US"/>
        </a:p>
      </dgm:t>
    </dgm:pt>
    <dgm:pt modelId="{A5EA39BF-F012-0845-AE69-868588494872}">
      <dgm:prSet phldrT="[Text]"/>
      <dgm:spPr/>
      <dgm:t>
        <a:bodyPr/>
        <a:lstStyle/>
        <a:p>
          <a:r>
            <a:rPr lang="en-US" dirty="0" smtClean="0"/>
            <a:t>A300</a:t>
          </a:r>
        </a:p>
        <a:p>
          <a:r>
            <a:rPr lang="en-US" smtClean="0"/>
            <a:t>A330</a:t>
          </a:r>
          <a:endParaRPr lang="en-US" dirty="0" smtClean="0"/>
        </a:p>
        <a:p>
          <a:r>
            <a:rPr lang="en-US" dirty="0" smtClean="0"/>
            <a:t>A340</a:t>
          </a:r>
        </a:p>
        <a:p>
          <a:r>
            <a:rPr lang="en-US" dirty="0" smtClean="0"/>
            <a:t>A350</a:t>
          </a:r>
        </a:p>
        <a:p>
          <a:r>
            <a:rPr lang="en-US" dirty="0" smtClean="0"/>
            <a:t>A380</a:t>
          </a:r>
          <a:endParaRPr lang="en-US" dirty="0"/>
        </a:p>
      </dgm:t>
    </dgm:pt>
    <dgm:pt modelId="{5A5D92BE-D55B-9443-8F96-D7015FCED9F5}" type="parTrans" cxnId="{80F0D2F3-BA8F-4F40-8557-2D143BB41B65}">
      <dgm:prSet/>
      <dgm:spPr/>
      <dgm:t>
        <a:bodyPr/>
        <a:lstStyle/>
        <a:p>
          <a:endParaRPr lang="en-US"/>
        </a:p>
      </dgm:t>
    </dgm:pt>
    <dgm:pt modelId="{87E2D4AE-9807-824A-A76F-8A2AC84848C4}" type="sibTrans" cxnId="{80F0D2F3-BA8F-4F40-8557-2D143BB41B65}">
      <dgm:prSet/>
      <dgm:spPr/>
      <dgm:t>
        <a:bodyPr/>
        <a:lstStyle/>
        <a:p>
          <a:endParaRPr lang="en-US"/>
        </a:p>
      </dgm:t>
    </dgm:pt>
    <dgm:pt modelId="{FFE82B38-70ED-8149-A1C3-2D04F43A5279}">
      <dgm:prSet phldrT="[Text]"/>
      <dgm:spPr/>
      <dgm:t>
        <a:bodyPr/>
        <a:lstStyle/>
        <a:p>
          <a:endParaRPr lang="en-US" dirty="0" smtClean="0"/>
        </a:p>
        <a:p>
          <a:endParaRPr lang="en-US" dirty="0"/>
        </a:p>
      </dgm:t>
    </dgm:pt>
    <dgm:pt modelId="{EB6ACBC4-74A2-F149-B800-A95D4FEC62B0}" type="sibTrans" cxnId="{1E897665-17F5-AA49-9572-47E45B812E9B}">
      <dgm:prSet/>
      <dgm:spPr/>
      <dgm:t>
        <a:bodyPr/>
        <a:lstStyle/>
        <a:p>
          <a:endParaRPr lang="en-US"/>
        </a:p>
      </dgm:t>
    </dgm:pt>
    <dgm:pt modelId="{929E35A2-79CE-6A48-AC80-AB91693BC4E7}" type="parTrans" cxnId="{1E897665-17F5-AA49-9572-47E45B812E9B}">
      <dgm:prSet/>
      <dgm:spPr/>
      <dgm:t>
        <a:bodyPr/>
        <a:lstStyle/>
        <a:p>
          <a:endParaRPr lang="en-US"/>
        </a:p>
      </dgm:t>
    </dgm:pt>
    <dgm:pt modelId="{10071C31-AE1C-0B4C-91E1-BDCEA1894C0D}">
      <dgm:prSet phldrT="[Text]" custT="1"/>
      <dgm:spPr/>
      <dgm:t>
        <a:bodyPr/>
        <a:lstStyle/>
        <a:p>
          <a:r>
            <a:rPr lang="en-US" sz="1600" dirty="0" smtClean="0"/>
            <a:t>Boeing 737</a:t>
          </a:r>
        </a:p>
        <a:p>
          <a:r>
            <a:rPr lang="en-US" sz="1600" dirty="0" smtClean="0"/>
            <a:t>Boeing 747</a:t>
          </a:r>
        </a:p>
        <a:p>
          <a:r>
            <a:rPr lang="en-US" sz="1600" dirty="0" smtClean="0"/>
            <a:t>Boeing 767</a:t>
          </a:r>
        </a:p>
        <a:p>
          <a:r>
            <a:rPr lang="en-US" sz="1600" dirty="0" smtClean="0"/>
            <a:t>Boeing 777</a:t>
          </a:r>
        </a:p>
        <a:p>
          <a:r>
            <a:rPr lang="en-US" sz="1600" dirty="0" smtClean="0"/>
            <a:t>Boeing 787</a:t>
          </a:r>
          <a:endParaRPr lang="en-US" sz="1600" b="1" dirty="0"/>
        </a:p>
      </dgm:t>
    </dgm:pt>
    <dgm:pt modelId="{DC312AC3-A1AC-9A4D-BE3B-EEFF132173D9}" type="sibTrans" cxnId="{876E1C4F-A24D-264F-92B5-A290FC5BB626}">
      <dgm:prSet/>
      <dgm:spPr/>
      <dgm:t>
        <a:bodyPr/>
        <a:lstStyle/>
        <a:p>
          <a:endParaRPr lang="en-US"/>
        </a:p>
      </dgm:t>
    </dgm:pt>
    <dgm:pt modelId="{39A25324-0273-CA49-832C-B9B26A4E9CED}" type="parTrans" cxnId="{876E1C4F-A24D-264F-92B5-A290FC5BB626}">
      <dgm:prSet/>
      <dgm:spPr/>
      <dgm:t>
        <a:bodyPr/>
        <a:lstStyle/>
        <a:p>
          <a:endParaRPr lang="en-US"/>
        </a:p>
      </dgm:t>
    </dgm:pt>
    <dgm:pt modelId="{52F2C3DA-D0C4-1D4F-ABAE-145C148BC386}" type="pres">
      <dgm:prSet presAssocID="{A4164605-B683-3F46-B3EC-EDA1C1836C71}" presName="list" presStyleCnt="0">
        <dgm:presLayoutVars>
          <dgm:dir/>
          <dgm:animLvl val="lvl"/>
        </dgm:presLayoutVars>
      </dgm:prSet>
      <dgm:spPr/>
      <dgm:t>
        <a:bodyPr/>
        <a:lstStyle/>
        <a:p>
          <a:endParaRPr lang="en-US"/>
        </a:p>
      </dgm:t>
    </dgm:pt>
    <dgm:pt modelId="{2BF7961F-042A-344F-A45E-CF5FECBAA7C8}" type="pres">
      <dgm:prSet presAssocID="{AF1EAA2E-3309-A14A-92A7-80508F850503}" presName="posSpace" presStyleCnt="0"/>
      <dgm:spPr/>
    </dgm:pt>
    <dgm:pt modelId="{7F520231-303C-2644-8A7C-6458752B7E74}" type="pres">
      <dgm:prSet presAssocID="{AF1EAA2E-3309-A14A-92A7-80508F850503}" presName="vertFlow" presStyleCnt="0"/>
      <dgm:spPr/>
    </dgm:pt>
    <dgm:pt modelId="{C2113326-8C9C-FF42-A9F6-9367DC47B445}" type="pres">
      <dgm:prSet presAssocID="{AF1EAA2E-3309-A14A-92A7-80508F850503}" presName="topSpace" presStyleCnt="0"/>
      <dgm:spPr/>
    </dgm:pt>
    <dgm:pt modelId="{457F6536-C087-ED4E-83C3-C64FA1BB2316}" type="pres">
      <dgm:prSet presAssocID="{AF1EAA2E-3309-A14A-92A7-80508F850503}" presName="firstComp" presStyleCnt="0"/>
      <dgm:spPr/>
    </dgm:pt>
    <dgm:pt modelId="{12AFCCA0-BDA8-4A49-94FD-45293AAEBAA7}" type="pres">
      <dgm:prSet presAssocID="{AF1EAA2E-3309-A14A-92A7-80508F850503}" presName="firstChild" presStyleLbl="bgAccFollowNode1" presStyleIdx="0" presStyleCnt="4" custScaleX="141833" custScaleY="200627" custLinFactNeighborX="-86" custLinFactNeighborY="6595"/>
      <dgm:spPr/>
      <dgm:t>
        <a:bodyPr/>
        <a:lstStyle/>
        <a:p>
          <a:endParaRPr lang="en-US"/>
        </a:p>
      </dgm:t>
    </dgm:pt>
    <dgm:pt modelId="{C3BA1939-012C-AC40-ADFA-9266CBC2C699}" type="pres">
      <dgm:prSet presAssocID="{AF1EAA2E-3309-A14A-92A7-80508F850503}" presName="firstChildTx" presStyleLbl="bgAccFollowNode1" presStyleIdx="0" presStyleCnt="4">
        <dgm:presLayoutVars>
          <dgm:bulletEnabled val="1"/>
        </dgm:presLayoutVars>
      </dgm:prSet>
      <dgm:spPr/>
      <dgm:t>
        <a:bodyPr/>
        <a:lstStyle/>
        <a:p>
          <a:endParaRPr lang="en-US"/>
        </a:p>
      </dgm:t>
    </dgm:pt>
    <dgm:pt modelId="{EB2E0C94-581A-1E44-9049-3B3DC8275A95}" type="pres">
      <dgm:prSet presAssocID="{10071C31-AE1C-0B4C-91E1-BDCEA1894C0D}" presName="comp" presStyleCnt="0"/>
      <dgm:spPr/>
    </dgm:pt>
    <dgm:pt modelId="{F935A5D0-228C-C447-8ABC-189B591D6AD8}" type="pres">
      <dgm:prSet presAssocID="{10071C31-AE1C-0B4C-91E1-BDCEA1894C0D}" presName="child" presStyleLbl="bgAccFollowNode1" presStyleIdx="1" presStyleCnt="4" custScaleX="141833" custScaleY="121081" custLinFactNeighborX="-86" custLinFactNeighborY="6612"/>
      <dgm:spPr/>
      <dgm:t>
        <a:bodyPr/>
        <a:lstStyle/>
        <a:p>
          <a:endParaRPr lang="en-US"/>
        </a:p>
      </dgm:t>
    </dgm:pt>
    <dgm:pt modelId="{85C152AF-94A1-1940-B2C4-60DF4FF22084}" type="pres">
      <dgm:prSet presAssocID="{10071C31-AE1C-0B4C-91E1-BDCEA1894C0D}" presName="childTx" presStyleLbl="bgAccFollowNode1" presStyleIdx="1" presStyleCnt="4">
        <dgm:presLayoutVars>
          <dgm:bulletEnabled val="1"/>
        </dgm:presLayoutVars>
      </dgm:prSet>
      <dgm:spPr/>
      <dgm:t>
        <a:bodyPr/>
        <a:lstStyle/>
        <a:p>
          <a:endParaRPr lang="en-US"/>
        </a:p>
      </dgm:t>
    </dgm:pt>
    <dgm:pt modelId="{86966387-B931-E046-A3D0-C9F44195948A}" type="pres">
      <dgm:prSet presAssocID="{AF1EAA2E-3309-A14A-92A7-80508F850503}" presName="negSpace" presStyleCnt="0"/>
      <dgm:spPr/>
    </dgm:pt>
    <dgm:pt modelId="{ECD7386D-947F-7249-9F80-1FF52740207D}" type="pres">
      <dgm:prSet presAssocID="{AF1EAA2E-3309-A14A-92A7-80508F850503}" presName="circle" presStyleLbl="node1" presStyleIdx="0" presStyleCnt="2" custScaleX="98269" custScaleY="95342" custLinFactNeighborX="-59037" custLinFactNeighborY="-262"/>
      <dgm:spPr/>
      <dgm:t>
        <a:bodyPr/>
        <a:lstStyle/>
        <a:p>
          <a:endParaRPr lang="en-US"/>
        </a:p>
      </dgm:t>
    </dgm:pt>
    <dgm:pt modelId="{75A49315-EAA5-7241-B906-98344A54014A}" type="pres">
      <dgm:prSet presAssocID="{1E62A4F2-902A-F046-AFF4-C97CC50CACD8}" presName="transSpace" presStyleCnt="0"/>
      <dgm:spPr/>
    </dgm:pt>
    <dgm:pt modelId="{E8855CFE-DFD5-354B-93B0-4251B5F0B147}" type="pres">
      <dgm:prSet presAssocID="{FFE82B38-70ED-8149-A1C3-2D04F43A5279}" presName="posSpace" presStyleCnt="0"/>
      <dgm:spPr/>
    </dgm:pt>
    <dgm:pt modelId="{F890CDC3-428E-7B4A-AB1D-EBD701BFA157}" type="pres">
      <dgm:prSet presAssocID="{FFE82B38-70ED-8149-A1C3-2D04F43A5279}" presName="vertFlow" presStyleCnt="0"/>
      <dgm:spPr/>
    </dgm:pt>
    <dgm:pt modelId="{7939F3A7-FFAF-7E47-A4EE-F6D46EA9BED8}" type="pres">
      <dgm:prSet presAssocID="{FFE82B38-70ED-8149-A1C3-2D04F43A5279}" presName="topSpace" presStyleCnt="0"/>
      <dgm:spPr/>
    </dgm:pt>
    <dgm:pt modelId="{5A32C41A-A349-C145-BC07-32E7C8DF442D}" type="pres">
      <dgm:prSet presAssocID="{FFE82B38-70ED-8149-A1C3-2D04F43A5279}" presName="firstComp" presStyleCnt="0"/>
      <dgm:spPr/>
    </dgm:pt>
    <dgm:pt modelId="{5F7B2481-35CB-1649-AB62-0303437C7B2B}" type="pres">
      <dgm:prSet presAssocID="{FFE82B38-70ED-8149-A1C3-2D04F43A5279}" presName="firstChild" presStyleLbl="bgAccFollowNode1" presStyleIdx="2" presStyleCnt="4" custScaleX="138646" custScaleY="198125" custLinFactNeighborX="-32664" custLinFactNeighborY="5390"/>
      <dgm:spPr/>
      <dgm:t>
        <a:bodyPr/>
        <a:lstStyle/>
        <a:p>
          <a:endParaRPr lang="en-US"/>
        </a:p>
      </dgm:t>
    </dgm:pt>
    <dgm:pt modelId="{E10E8770-0CF8-6E45-9290-3B8181718B99}" type="pres">
      <dgm:prSet presAssocID="{FFE82B38-70ED-8149-A1C3-2D04F43A5279}" presName="firstChildTx" presStyleLbl="bgAccFollowNode1" presStyleIdx="2" presStyleCnt="4">
        <dgm:presLayoutVars>
          <dgm:bulletEnabled val="1"/>
        </dgm:presLayoutVars>
      </dgm:prSet>
      <dgm:spPr/>
      <dgm:t>
        <a:bodyPr/>
        <a:lstStyle/>
        <a:p>
          <a:endParaRPr lang="en-US"/>
        </a:p>
      </dgm:t>
    </dgm:pt>
    <dgm:pt modelId="{99428104-241E-2D48-AF30-3E77523512CD}" type="pres">
      <dgm:prSet presAssocID="{A5EA39BF-F012-0845-AE69-868588494872}" presName="comp" presStyleCnt="0"/>
      <dgm:spPr/>
    </dgm:pt>
    <dgm:pt modelId="{9DE6CB6A-4154-BF46-8E65-2859DC5E2AC1}" type="pres">
      <dgm:prSet presAssocID="{A5EA39BF-F012-0845-AE69-868588494872}" presName="child" presStyleLbl="bgAccFollowNode1" presStyleIdx="3" presStyleCnt="4" custScaleX="138646" custScaleY="122855" custLinFactNeighborX="-32082" custLinFactNeighborY="4202"/>
      <dgm:spPr/>
      <dgm:t>
        <a:bodyPr/>
        <a:lstStyle/>
        <a:p>
          <a:endParaRPr lang="en-US"/>
        </a:p>
      </dgm:t>
    </dgm:pt>
    <dgm:pt modelId="{D62FCCFE-F4DA-9949-A98C-81B0C2AB7FA5}" type="pres">
      <dgm:prSet presAssocID="{A5EA39BF-F012-0845-AE69-868588494872}" presName="childTx" presStyleLbl="bgAccFollowNode1" presStyleIdx="3" presStyleCnt="4">
        <dgm:presLayoutVars>
          <dgm:bulletEnabled val="1"/>
        </dgm:presLayoutVars>
      </dgm:prSet>
      <dgm:spPr/>
      <dgm:t>
        <a:bodyPr/>
        <a:lstStyle/>
        <a:p>
          <a:endParaRPr lang="en-US"/>
        </a:p>
      </dgm:t>
    </dgm:pt>
    <dgm:pt modelId="{203D094E-8284-A140-AC66-93C5C6E1DC5B}" type="pres">
      <dgm:prSet presAssocID="{FFE82B38-70ED-8149-A1C3-2D04F43A5279}" presName="negSpace" presStyleCnt="0"/>
      <dgm:spPr/>
    </dgm:pt>
    <dgm:pt modelId="{FE3D7522-9198-E144-8D20-60472A87669C}" type="pres">
      <dgm:prSet presAssocID="{FFE82B38-70ED-8149-A1C3-2D04F43A5279}" presName="circle" presStyleLbl="node1" presStyleIdx="1" presStyleCnt="2" custScaleX="96148" custScaleY="94933" custLinFactNeighborX="-64712" custLinFactNeighborY="-262"/>
      <dgm:spPr/>
      <dgm:t>
        <a:bodyPr/>
        <a:lstStyle/>
        <a:p>
          <a:endParaRPr lang="en-US"/>
        </a:p>
      </dgm:t>
    </dgm:pt>
  </dgm:ptLst>
  <dgm:cxnLst>
    <dgm:cxn modelId="{165A9CF1-A5F3-EF4D-841C-C6D9639FE5A6}" type="presOf" srcId="{2AC0918B-6231-2B42-8B22-6B9AE6A72EB0}" destId="{5F7B2481-35CB-1649-AB62-0303437C7B2B}" srcOrd="0" destOrd="0" presId="urn:microsoft.com/office/officeart/2005/8/layout/hList9"/>
    <dgm:cxn modelId="{1E897665-17F5-AA49-9572-47E45B812E9B}" srcId="{A4164605-B683-3F46-B3EC-EDA1C1836C71}" destId="{FFE82B38-70ED-8149-A1C3-2D04F43A5279}" srcOrd="1" destOrd="0" parTransId="{929E35A2-79CE-6A48-AC80-AB91693BC4E7}" sibTransId="{EB6ACBC4-74A2-F149-B800-A95D4FEC62B0}"/>
    <dgm:cxn modelId="{53C04119-1691-EE41-B44A-022330DAB62E}" srcId="{AF1EAA2E-3309-A14A-92A7-80508F850503}" destId="{E1979BC2-A151-E146-B7C8-08130DF96A11}" srcOrd="0" destOrd="0" parTransId="{0FA2080A-EBB7-3B44-AF42-4AF97F69DDCF}" sibTransId="{B509EAC2-5EE0-3E42-BAE3-4A2A8EDEAD4A}"/>
    <dgm:cxn modelId="{487AAA2C-7409-BD43-9E2B-CBFB22918B99}" type="presOf" srcId="{2AC0918B-6231-2B42-8B22-6B9AE6A72EB0}" destId="{E10E8770-0CF8-6E45-9290-3B8181718B99}" srcOrd="1" destOrd="0" presId="urn:microsoft.com/office/officeart/2005/8/layout/hList9"/>
    <dgm:cxn modelId="{723224A5-CF57-CD43-88C4-4CA02965C9FD}" type="presOf" srcId="{A5EA39BF-F012-0845-AE69-868588494872}" destId="{D62FCCFE-F4DA-9949-A98C-81B0C2AB7FA5}" srcOrd="1" destOrd="0" presId="urn:microsoft.com/office/officeart/2005/8/layout/hList9"/>
    <dgm:cxn modelId="{99FE8825-739D-4448-844F-A39D1067C285}" srcId="{FFE82B38-70ED-8149-A1C3-2D04F43A5279}" destId="{2AC0918B-6231-2B42-8B22-6B9AE6A72EB0}" srcOrd="0" destOrd="0" parTransId="{8EDCD557-2936-C548-BE8B-B212E4A5BA29}" sibTransId="{967D182E-64DC-F944-9050-75D70DD724E6}"/>
    <dgm:cxn modelId="{F16BF3A8-E965-2C4C-B8CB-D18F40FDAA57}" type="presOf" srcId="{E1979BC2-A151-E146-B7C8-08130DF96A11}" destId="{12AFCCA0-BDA8-4A49-94FD-45293AAEBAA7}" srcOrd="0" destOrd="0" presId="urn:microsoft.com/office/officeart/2005/8/layout/hList9"/>
    <dgm:cxn modelId="{80F0D2F3-BA8F-4F40-8557-2D143BB41B65}" srcId="{FFE82B38-70ED-8149-A1C3-2D04F43A5279}" destId="{A5EA39BF-F012-0845-AE69-868588494872}" srcOrd="1" destOrd="0" parTransId="{5A5D92BE-D55B-9443-8F96-D7015FCED9F5}" sibTransId="{87E2D4AE-9807-824A-A76F-8A2AC84848C4}"/>
    <dgm:cxn modelId="{358D9D43-7DE8-8A46-91CE-8B10987E0F87}" type="presOf" srcId="{E1979BC2-A151-E146-B7C8-08130DF96A11}" destId="{C3BA1939-012C-AC40-ADFA-9266CBC2C699}" srcOrd="1" destOrd="0" presId="urn:microsoft.com/office/officeart/2005/8/layout/hList9"/>
    <dgm:cxn modelId="{BB7FE69C-0753-F441-B9A3-E5A9205741A0}" type="presOf" srcId="{A5EA39BF-F012-0845-AE69-868588494872}" destId="{9DE6CB6A-4154-BF46-8E65-2859DC5E2AC1}" srcOrd="0" destOrd="0" presId="urn:microsoft.com/office/officeart/2005/8/layout/hList9"/>
    <dgm:cxn modelId="{E6BC7E19-0739-CF4D-9FA5-A9DD49E9FE51}" type="presOf" srcId="{10071C31-AE1C-0B4C-91E1-BDCEA1894C0D}" destId="{F935A5D0-228C-C447-8ABC-189B591D6AD8}" srcOrd="0" destOrd="0" presId="urn:microsoft.com/office/officeart/2005/8/layout/hList9"/>
    <dgm:cxn modelId="{21A95924-09AB-E049-8CF2-170A98F8E2F1}" type="presOf" srcId="{AF1EAA2E-3309-A14A-92A7-80508F850503}" destId="{ECD7386D-947F-7249-9F80-1FF52740207D}" srcOrd="0" destOrd="0" presId="urn:microsoft.com/office/officeart/2005/8/layout/hList9"/>
    <dgm:cxn modelId="{68E79960-F4A1-4B47-A53E-89D6A8F75452}" srcId="{A4164605-B683-3F46-B3EC-EDA1C1836C71}" destId="{AF1EAA2E-3309-A14A-92A7-80508F850503}" srcOrd="0" destOrd="0" parTransId="{EC6B6E73-9E9C-B449-99A0-64B240AD0B1A}" sibTransId="{1E62A4F2-902A-F046-AFF4-C97CC50CACD8}"/>
    <dgm:cxn modelId="{876E1C4F-A24D-264F-92B5-A290FC5BB626}" srcId="{AF1EAA2E-3309-A14A-92A7-80508F850503}" destId="{10071C31-AE1C-0B4C-91E1-BDCEA1894C0D}" srcOrd="1" destOrd="0" parTransId="{39A25324-0273-CA49-832C-B9B26A4E9CED}" sibTransId="{DC312AC3-A1AC-9A4D-BE3B-EEFF132173D9}"/>
    <dgm:cxn modelId="{DFB8FD34-553B-B64A-9CF7-E26541233DEC}" type="presOf" srcId="{10071C31-AE1C-0B4C-91E1-BDCEA1894C0D}" destId="{85C152AF-94A1-1940-B2C4-60DF4FF22084}" srcOrd="1" destOrd="0" presId="urn:microsoft.com/office/officeart/2005/8/layout/hList9"/>
    <dgm:cxn modelId="{5FD9DE88-0139-A94A-8885-A6E22020BDE9}" type="presOf" srcId="{A4164605-B683-3F46-B3EC-EDA1C1836C71}" destId="{52F2C3DA-D0C4-1D4F-ABAE-145C148BC386}" srcOrd="0" destOrd="0" presId="urn:microsoft.com/office/officeart/2005/8/layout/hList9"/>
    <dgm:cxn modelId="{7186C4FE-618F-1F44-A84B-5161373F17C5}" type="presOf" srcId="{FFE82B38-70ED-8149-A1C3-2D04F43A5279}" destId="{FE3D7522-9198-E144-8D20-60472A87669C}" srcOrd="0" destOrd="0" presId="urn:microsoft.com/office/officeart/2005/8/layout/hList9"/>
    <dgm:cxn modelId="{09226765-B042-C940-9537-BB3815DC5584}" type="presParOf" srcId="{52F2C3DA-D0C4-1D4F-ABAE-145C148BC386}" destId="{2BF7961F-042A-344F-A45E-CF5FECBAA7C8}" srcOrd="0" destOrd="0" presId="urn:microsoft.com/office/officeart/2005/8/layout/hList9"/>
    <dgm:cxn modelId="{161BCEA0-3212-704B-8E65-45D014E35153}" type="presParOf" srcId="{52F2C3DA-D0C4-1D4F-ABAE-145C148BC386}" destId="{7F520231-303C-2644-8A7C-6458752B7E74}" srcOrd="1" destOrd="0" presId="urn:microsoft.com/office/officeart/2005/8/layout/hList9"/>
    <dgm:cxn modelId="{DD883186-9591-F24B-B6B2-5A5B0A307FDB}" type="presParOf" srcId="{7F520231-303C-2644-8A7C-6458752B7E74}" destId="{C2113326-8C9C-FF42-A9F6-9367DC47B445}" srcOrd="0" destOrd="0" presId="urn:microsoft.com/office/officeart/2005/8/layout/hList9"/>
    <dgm:cxn modelId="{A3339250-DEF9-1A46-B90F-15022DE6672D}" type="presParOf" srcId="{7F520231-303C-2644-8A7C-6458752B7E74}" destId="{457F6536-C087-ED4E-83C3-C64FA1BB2316}" srcOrd="1" destOrd="0" presId="urn:microsoft.com/office/officeart/2005/8/layout/hList9"/>
    <dgm:cxn modelId="{1B2D71E3-B220-284E-91C2-931AC52F6916}" type="presParOf" srcId="{457F6536-C087-ED4E-83C3-C64FA1BB2316}" destId="{12AFCCA0-BDA8-4A49-94FD-45293AAEBAA7}" srcOrd="0" destOrd="0" presId="urn:microsoft.com/office/officeart/2005/8/layout/hList9"/>
    <dgm:cxn modelId="{6C577187-43D3-8C45-A770-4F8D3387B82B}" type="presParOf" srcId="{457F6536-C087-ED4E-83C3-C64FA1BB2316}" destId="{C3BA1939-012C-AC40-ADFA-9266CBC2C699}" srcOrd="1" destOrd="0" presId="urn:microsoft.com/office/officeart/2005/8/layout/hList9"/>
    <dgm:cxn modelId="{84D3103E-9F4E-B940-B22A-3A94C5C4D031}" type="presParOf" srcId="{7F520231-303C-2644-8A7C-6458752B7E74}" destId="{EB2E0C94-581A-1E44-9049-3B3DC8275A95}" srcOrd="2" destOrd="0" presId="urn:microsoft.com/office/officeart/2005/8/layout/hList9"/>
    <dgm:cxn modelId="{A5F2E482-EBDD-1A41-AB56-2CFB227A632A}" type="presParOf" srcId="{EB2E0C94-581A-1E44-9049-3B3DC8275A95}" destId="{F935A5D0-228C-C447-8ABC-189B591D6AD8}" srcOrd="0" destOrd="0" presId="urn:microsoft.com/office/officeart/2005/8/layout/hList9"/>
    <dgm:cxn modelId="{4B69FBFE-065F-7846-9FCF-A414BF0B125F}" type="presParOf" srcId="{EB2E0C94-581A-1E44-9049-3B3DC8275A95}" destId="{85C152AF-94A1-1940-B2C4-60DF4FF22084}" srcOrd="1" destOrd="0" presId="urn:microsoft.com/office/officeart/2005/8/layout/hList9"/>
    <dgm:cxn modelId="{7BAC7B44-4952-3D49-A3B3-E4CE905C8A8B}" type="presParOf" srcId="{52F2C3DA-D0C4-1D4F-ABAE-145C148BC386}" destId="{86966387-B931-E046-A3D0-C9F44195948A}" srcOrd="2" destOrd="0" presId="urn:microsoft.com/office/officeart/2005/8/layout/hList9"/>
    <dgm:cxn modelId="{F3DC7ECE-BAC2-4D4C-8F86-AB8CAC010234}" type="presParOf" srcId="{52F2C3DA-D0C4-1D4F-ABAE-145C148BC386}" destId="{ECD7386D-947F-7249-9F80-1FF52740207D}" srcOrd="3" destOrd="0" presId="urn:microsoft.com/office/officeart/2005/8/layout/hList9"/>
    <dgm:cxn modelId="{72186C68-400F-644A-A2BD-083BCB7AEC8F}" type="presParOf" srcId="{52F2C3DA-D0C4-1D4F-ABAE-145C148BC386}" destId="{75A49315-EAA5-7241-B906-98344A54014A}" srcOrd="4" destOrd="0" presId="urn:microsoft.com/office/officeart/2005/8/layout/hList9"/>
    <dgm:cxn modelId="{10536E61-F55B-7147-AFFA-780E9985C758}" type="presParOf" srcId="{52F2C3DA-D0C4-1D4F-ABAE-145C148BC386}" destId="{E8855CFE-DFD5-354B-93B0-4251B5F0B147}" srcOrd="5" destOrd="0" presId="urn:microsoft.com/office/officeart/2005/8/layout/hList9"/>
    <dgm:cxn modelId="{2207801D-A1AD-D844-B160-1F1BE9BB956A}" type="presParOf" srcId="{52F2C3DA-D0C4-1D4F-ABAE-145C148BC386}" destId="{F890CDC3-428E-7B4A-AB1D-EBD701BFA157}" srcOrd="6" destOrd="0" presId="urn:microsoft.com/office/officeart/2005/8/layout/hList9"/>
    <dgm:cxn modelId="{88FC2E21-BFF1-DC44-B629-C2042F4BE405}" type="presParOf" srcId="{F890CDC3-428E-7B4A-AB1D-EBD701BFA157}" destId="{7939F3A7-FFAF-7E47-A4EE-F6D46EA9BED8}" srcOrd="0" destOrd="0" presId="urn:microsoft.com/office/officeart/2005/8/layout/hList9"/>
    <dgm:cxn modelId="{1E817AC4-35DF-494C-B31F-02B25788B7FF}" type="presParOf" srcId="{F890CDC3-428E-7B4A-AB1D-EBD701BFA157}" destId="{5A32C41A-A349-C145-BC07-32E7C8DF442D}" srcOrd="1" destOrd="0" presId="urn:microsoft.com/office/officeart/2005/8/layout/hList9"/>
    <dgm:cxn modelId="{6D65CB29-0801-8045-A9AA-DA15F73C6A5F}" type="presParOf" srcId="{5A32C41A-A349-C145-BC07-32E7C8DF442D}" destId="{5F7B2481-35CB-1649-AB62-0303437C7B2B}" srcOrd="0" destOrd="0" presId="urn:microsoft.com/office/officeart/2005/8/layout/hList9"/>
    <dgm:cxn modelId="{1222AA47-A71F-6E4E-B4C7-736DECB3E3CB}" type="presParOf" srcId="{5A32C41A-A349-C145-BC07-32E7C8DF442D}" destId="{E10E8770-0CF8-6E45-9290-3B8181718B99}" srcOrd="1" destOrd="0" presId="urn:microsoft.com/office/officeart/2005/8/layout/hList9"/>
    <dgm:cxn modelId="{2134D391-F581-6D4B-86B8-A6F93A7A29DC}" type="presParOf" srcId="{F890CDC3-428E-7B4A-AB1D-EBD701BFA157}" destId="{99428104-241E-2D48-AF30-3E77523512CD}" srcOrd="2" destOrd="0" presId="urn:microsoft.com/office/officeart/2005/8/layout/hList9"/>
    <dgm:cxn modelId="{8D90C49B-CF0A-4D4E-900B-A38A064DCBB7}" type="presParOf" srcId="{99428104-241E-2D48-AF30-3E77523512CD}" destId="{9DE6CB6A-4154-BF46-8E65-2859DC5E2AC1}" srcOrd="0" destOrd="0" presId="urn:microsoft.com/office/officeart/2005/8/layout/hList9"/>
    <dgm:cxn modelId="{761F153E-DECB-7F45-AEDC-1AD9EEC43320}" type="presParOf" srcId="{99428104-241E-2D48-AF30-3E77523512CD}" destId="{D62FCCFE-F4DA-9949-A98C-81B0C2AB7FA5}" srcOrd="1" destOrd="0" presId="urn:microsoft.com/office/officeart/2005/8/layout/hList9"/>
    <dgm:cxn modelId="{940BE7AE-5FF7-324C-B70A-8AF57DE17C76}" type="presParOf" srcId="{52F2C3DA-D0C4-1D4F-ABAE-145C148BC386}" destId="{203D094E-8284-A140-AC66-93C5C6E1DC5B}" srcOrd="7" destOrd="0" presId="urn:microsoft.com/office/officeart/2005/8/layout/hList9"/>
    <dgm:cxn modelId="{F86256F5-6106-1E43-B685-7CF23D82D30E}" type="presParOf" srcId="{52F2C3DA-D0C4-1D4F-ABAE-145C148BC386}" destId="{FE3D7522-9198-E144-8D20-60472A87669C}" srcOrd="8" destOrd="0" presId="urn:microsoft.com/office/officeart/2005/8/layout/hList9"/>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ED1616F-5B86-794B-8D95-583796C1EC3B}" type="presOf" srcId="{3A16DDB1-6A9F-4656-B466-49D190536459}" destId="{737AC562-2A25-4370-93F9-3375965514D2}" srcOrd="1" destOrd="0" presId="urn:microsoft.com/office/officeart/2005/8/layout/process1"/>
    <dgm:cxn modelId="{1C85A0ED-F083-9643-8BBA-6E595FAE3F03}"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710D499-ECB4-0F42-AD92-71A1257AA05C}" type="presOf" srcId="{EA44CAF3-5BE2-4FDE-A4EB-3B78D94F1189}" destId="{C8BA4963-452E-4C70-9610-A274118E8F4D}" srcOrd="1" destOrd="0" presId="urn:microsoft.com/office/officeart/2005/8/layout/process1"/>
    <dgm:cxn modelId="{2A20009A-3279-9040-B200-FC0751E6A4BB}"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798C2704-2A41-9C4F-90F2-67349738903E}" type="presOf" srcId="{BB6418B4-67C7-4601-9D0C-837D40912A58}" destId="{EE437875-2EF4-43D4-A62A-CADA68230DC5}" srcOrd="0" destOrd="0" presId="urn:microsoft.com/office/officeart/2005/8/layout/process1"/>
    <dgm:cxn modelId="{26913526-CD2B-124B-A359-ABE9E33697EA}" type="presOf" srcId="{865B455C-A5D8-4AC6-AF73-ADBD005D3DE2}" destId="{6489E01B-D884-4DFC-913A-F001821072E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0E4648EA-B34C-EF49-9C1D-7F663520F681}" type="presOf" srcId="{DD1F457C-1FB2-4EF5-BF2C-031795896B59}" destId="{AA25CE0F-13F2-459B-83A0-3D1B2CD62C71}" srcOrd="1" destOrd="0" presId="urn:microsoft.com/office/officeart/2005/8/layout/process1"/>
    <dgm:cxn modelId="{330C7E40-E278-7748-839E-13739AC2BB13}" type="presOf" srcId="{3A16DDB1-6A9F-4656-B466-49D190536459}" destId="{6696CB79-A703-4D40-B99F-CFFA1C99DA24}" srcOrd="0" destOrd="0" presId="urn:microsoft.com/office/officeart/2005/8/layout/process1"/>
    <dgm:cxn modelId="{74FBCCE2-57C8-7C4D-A192-FAF8AEA911DC}" type="presOf" srcId="{180034B3-0F76-49E8-AB50-76BEEE6F788C}" destId="{9C6FC935-2250-42CD-8B25-D8DDBF74CE65}" srcOrd="0" destOrd="0" presId="urn:microsoft.com/office/officeart/2005/8/layout/process1"/>
    <dgm:cxn modelId="{FAB75223-E4B6-0843-9E4A-03098A610E13}"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5549AFF7-72F0-7B44-9EEC-C47BBA5F2512}" type="presOf" srcId="{DD1F457C-1FB2-4EF5-BF2C-031795896B59}" destId="{ACC21928-3B49-44D8-8E06-23556568C6DC}" srcOrd="0" destOrd="0" presId="urn:microsoft.com/office/officeart/2005/8/layout/process1"/>
    <dgm:cxn modelId="{2A320D04-5331-7347-BE67-B1D23C6AE9EE}" type="presParOf" srcId="{9C6FC935-2250-42CD-8B25-D8DDBF74CE65}" destId="{012689BF-D290-4471-8B0D-8A4AF21A51BA}" srcOrd="0" destOrd="0" presId="urn:microsoft.com/office/officeart/2005/8/layout/process1"/>
    <dgm:cxn modelId="{A0A7D71A-290A-5142-8B64-8D5892DBA600}" type="presParOf" srcId="{9C6FC935-2250-42CD-8B25-D8DDBF74CE65}" destId="{6696CB79-A703-4D40-B99F-CFFA1C99DA24}" srcOrd="1" destOrd="0" presId="urn:microsoft.com/office/officeart/2005/8/layout/process1"/>
    <dgm:cxn modelId="{6F905EDA-D035-CD43-83B1-8ECD9BCACAC5}" type="presParOf" srcId="{6696CB79-A703-4D40-B99F-CFFA1C99DA24}" destId="{737AC562-2A25-4370-93F9-3375965514D2}" srcOrd="0" destOrd="0" presId="urn:microsoft.com/office/officeart/2005/8/layout/process1"/>
    <dgm:cxn modelId="{142C652D-1E36-C144-B1B6-D2249B30C0A4}" type="presParOf" srcId="{9C6FC935-2250-42CD-8B25-D8DDBF74CE65}" destId="{EE437875-2EF4-43D4-A62A-CADA68230DC5}" srcOrd="2" destOrd="0" presId="urn:microsoft.com/office/officeart/2005/8/layout/process1"/>
    <dgm:cxn modelId="{7ED9C57E-9C1D-5E4C-929D-45EC2EB97AB8}" type="presParOf" srcId="{9C6FC935-2250-42CD-8B25-D8DDBF74CE65}" destId="{72C26977-D9B7-42F0-8252-F4D2C6C9610E}" srcOrd="3" destOrd="0" presId="urn:microsoft.com/office/officeart/2005/8/layout/process1"/>
    <dgm:cxn modelId="{A63B7A99-2BDC-DB48-A52C-4AD9E7A5596D}" type="presParOf" srcId="{72C26977-D9B7-42F0-8252-F4D2C6C9610E}" destId="{C8BA4963-452E-4C70-9610-A274118E8F4D}" srcOrd="0" destOrd="0" presId="urn:microsoft.com/office/officeart/2005/8/layout/process1"/>
    <dgm:cxn modelId="{A141A794-2D29-6440-A655-F5513D0B4C96}" type="presParOf" srcId="{9C6FC935-2250-42CD-8B25-D8DDBF74CE65}" destId="{6489E01B-D884-4DFC-913A-F001821072E5}" srcOrd="4" destOrd="0" presId="urn:microsoft.com/office/officeart/2005/8/layout/process1"/>
    <dgm:cxn modelId="{39429DA2-5AA8-6B4E-B397-D550E928D2D0}" type="presParOf" srcId="{9C6FC935-2250-42CD-8B25-D8DDBF74CE65}" destId="{ACC21928-3B49-44D8-8E06-23556568C6DC}" srcOrd="5" destOrd="0" presId="urn:microsoft.com/office/officeart/2005/8/layout/process1"/>
    <dgm:cxn modelId="{B3E28759-4241-8A44-8038-A7FCB279E385}" type="presParOf" srcId="{ACC21928-3B49-44D8-8E06-23556568C6DC}" destId="{AA25CE0F-13F2-459B-83A0-3D1B2CD62C71}" srcOrd="0" destOrd="0" presId="urn:microsoft.com/office/officeart/2005/8/layout/process1"/>
    <dgm:cxn modelId="{D4201CD4-19A1-5C4F-9F41-69F982B7362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8AF778E-55BF-1149-A053-FF3BD242699D}" type="doc">
      <dgm:prSet loTypeId="urn:microsoft.com/office/officeart/2005/8/layout/chevron2" loCatId="" qsTypeId="urn:microsoft.com/office/officeart/2005/8/quickstyle/simple4" qsCatId="simple" csTypeId="urn:microsoft.com/office/officeart/2005/8/colors/colorful4" csCatId="colorful" phldr="1"/>
      <dgm:spPr/>
      <dgm:t>
        <a:bodyPr/>
        <a:lstStyle/>
        <a:p>
          <a:endParaRPr lang="en-US"/>
        </a:p>
      </dgm:t>
    </dgm:pt>
    <dgm:pt modelId="{5062B7C2-B900-FF43-8E2B-42CDD1CACD5C}">
      <dgm:prSet phldrT="[Text]" custT="1"/>
      <dgm:spPr/>
      <dgm:t>
        <a:bodyPr/>
        <a:lstStyle/>
        <a:p>
          <a:r>
            <a:rPr lang="en-US" altLang="zh-CN" sz="1100" dirty="0" smtClean="0"/>
            <a:t>1903</a:t>
          </a:r>
          <a:endParaRPr lang="en-US" sz="1100" dirty="0"/>
        </a:p>
      </dgm:t>
    </dgm:pt>
    <dgm:pt modelId="{F87EAD8F-BB07-7843-8EDB-8D938267891C}" type="parTrans" cxnId="{94C3F5A0-254B-CA47-B2EE-9704C72FD408}">
      <dgm:prSet/>
      <dgm:spPr/>
      <dgm:t>
        <a:bodyPr/>
        <a:lstStyle/>
        <a:p>
          <a:endParaRPr lang="en-US" sz="1100"/>
        </a:p>
      </dgm:t>
    </dgm:pt>
    <dgm:pt modelId="{9F0A8B59-70C7-CE4D-84CA-2C0000C85B93}" type="sibTrans" cxnId="{94C3F5A0-254B-CA47-B2EE-9704C72FD408}">
      <dgm:prSet/>
      <dgm:spPr/>
      <dgm:t>
        <a:bodyPr/>
        <a:lstStyle/>
        <a:p>
          <a:endParaRPr lang="en-US" sz="1100"/>
        </a:p>
      </dgm:t>
    </dgm:pt>
    <dgm:pt modelId="{D2F56CFA-DA55-2D49-A1CF-00B4C2E1EC7C}">
      <dgm:prSet phldrT="[Text]" custT="1"/>
      <dgm:spPr/>
      <dgm:t>
        <a:bodyPr/>
        <a:lstStyle/>
        <a:p>
          <a:r>
            <a:rPr lang="en-US" sz="1100" dirty="0" smtClean="0"/>
            <a:t>First sustained flight with a powered, controlled airplane</a:t>
          </a:r>
          <a:endParaRPr lang="en-US" sz="1100" dirty="0"/>
        </a:p>
      </dgm:t>
    </dgm:pt>
    <dgm:pt modelId="{75C6E065-F177-F540-9494-8E9F3E3125A8}" type="parTrans" cxnId="{79828A35-E0F4-BA43-8BCD-6FFE4DE8F249}">
      <dgm:prSet/>
      <dgm:spPr/>
      <dgm:t>
        <a:bodyPr/>
        <a:lstStyle/>
        <a:p>
          <a:endParaRPr lang="en-US" sz="1100"/>
        </a:p>
      </dgm:t>
    </dgm:pt>
    <dgm:pt modelId="{8F19BC53-F716-ED48-B746-9B7F0B3B1963}" type="sibTrans" cxnId="{79828A35-E0F4-BA43-8BCD-6FFE4DE8F249}">
      <dgm:prSet/>
      <dgm:spPr/>
      <dgm:t>
        <a:bodyPr/>
        <a:lstStyle/>
        <a:p>
          <a:endParaRPr lang="en-US" sz="1100"/>
        </a:p>
      </dgm:t>
    </dgm:pt>
    <dgm:pt modelId="{0E846CF7-73A0-104A-8606-75ECF0B972AE}">
      <dgm:prSet phldrT="[Text]" custT="1"/>
      <dgm:spPr/>
      <dgm:t>
        <a:bodyPr/>
        <a:lstStyle/>
        <a:p>
          <a:r>
            <a:rPr lang="en-US" altLang="zh-CN" sz="1100" dirty="0" smtClean="0"/>
            <a:t>1910s</a:t>
          </a:r>
          <a:endParaRPr lang="en-US" sz="1100" dirty="0"/>
        </a:p>
      </dgm:t>
    </dgm:pt>
    <dgm:pt modelId="{C4E1B9EA-D5A9-6A48-84EE-4F7268FA558F}" type="parTrans" cxnId="{6276BEB2-D0FD-8141-AEC4-035137F7CF2A}">
      <dgm:prSet/>
      <dgm:spPr/>
      <dgm:t>
        <a:bodyPr/>
        <a:lstStyle/>
        <a:p>
          <a:endParaRPr lang="en-US" sz="1100"/>
        </a:p>
      </dgm:t>
    </dgm:pt>
    <dgm:pt modelId="{5A438515-0C00-0440-B9A9-D39269F6820F}" type="sibTrans" cxnId="{6276BEB2-D0FD-8141-AEC4-035137F7CF2A}">
      <dgm:prSet/>
      <dgm:spPr/>
      <dgm:t>
        <a:bodyPr/>
        <a:lstStyle/>
        <a:p>
          <a:endParaRPr lang="en-US" sz="1100"/>
        </a:p>
      </dgm:t>
    </dgm:pt>
    <dgm:pt modelId="{6E31C80A-5E6D-2846-9B2A-8EE501C139AC}">
      <dgm:prSet phldrT="[Text]" custT="1"/>
      <dgm:spPr/>
      <dgm:t>
        <a:bodyPr/>
        <a:lstStyle/>
        <a:p>
          <a:r>
            <a:rPr lang="en-US" sz="1100" dirty="0" smtClean="0"/>
            <a:t>Dramatic improvements in structures and control and propulsion systems</a:t>
          </a:r>
        </a:p>
        <a:p>
          <a:r>
            <a:rPr lang="en-US" sz="1100" dirty="0" smtClean="0"/>
            <a:t>During World War I</a:t>
          </a:r>
          <a:endParaRPr lang="en-US" sz="1100" dirty="0"/>
        </a:p>
      </dgm:t>
    </dgm:pt>
    <dgm:pt modelId="{5727F34C-B5DB-9C4E-B05B-3AE7800B5251}" type="parTrans" cxnId="{D81D1CED-31B9-3F44-AA53-A51BC5AE8312}">
      <dgm:prSet/>
      <dgm:spPr/>
      <dgm:t>
        <a:bodyPr/>
        <a:lstStyle/>
        <a:p>
          <a:endParaRPr lang="en-US" sz="1100"/>
        </a:p>
      </dgm:t>
    </dgm:pt>
    <dgm:pt modelId="{B6D46339-3787-3B44-AA00-3EFC9D400F90}" type="sibTrans" cxnId="{D81D1CED-31B9-3F44-AA53-A51BC5AE8312}">
      <dgm:prSet/>
      <dgm:spPr/>
      <dgm:t>
        <a:bodyPr/>
        <a:lstStyle/>
        <a:p>
          <a:endParaRPr lang="en-US" sz="1100"/>
        </a:p>
      </dgm:t>
    </dgm:pt>
    <dgm:pt modelId="{5DF569C6-3E36-164D-93CE-F4FCAF3F4280}">
      <dgm:prSet phldrT="[Text]" custT="1"/>
      <dgm:spPr/>
      <dgm:t>
        <a:bodyPr/>
        <a:lstStyle/>
        <a:p>
          <a:r>
            <a:rPr lang="en-US" sz="1100" dirty="0" smtClean="0"/>
            <a:t>First electromechanical flight simulator</a:t>
          </a:r>
          <a:endParaRPr lang="en-US" sz="1100" dirty="0"/>
        </a:p>
      </dgm:t>
    </dgm:pt>
    <dgm:pt modelId="{EABC6E17-6CA6-4644-9531-8395E6D45FCE}" type="parTrans" cxnId="{28E2A9D3-B7A3-8241-ADF6-6E121F0C79C9}">
      <dgm:prSet/>
      <dgm:spPr/>
      <dgm:t>
        <a:bodyPr/>
        <a:lstStyle/>
        <a:p>
          <a:endParaRPr lang="en-US" sz="1100"/>
        </a:p>
      </dgm:t>
    </dgm:pt>
    <dgm:pt modelId="{73AE70E0-E4F6-234C-B6EE-73A3635710F4}" type="sibTrans" cxnId="{28E2A9D3-B7A3-8241-ADF6-6E121F0C79C9}">
      <dgm:prSet/>
      <dgm:spPr/>
      <dgm:t>
        <a:bodyPr/>
        <a:lstStyle/>
        <a:p>
          <a:endParaRPr lang="en-US" sz="1100"/>
        </a:p>
      </dgm:t>
    </dgm:pt>
    <dgm:pt modelId="{DC4153D2-41FD-A04C-A751-2DD2BCB63FEA}">
      <dgm:prSet phldrT="[Text]" custT="1"/>
      <dgm:spPr/>
      <dgm:t>
        <a:bodyPr/>
        <a:lstStyle/>
        <a:p>
          <a:r>
            <a:rPr lang="en-US" altLang="zh-CN" sz="1100" dirty="0" smtClean="0"/>
            <a:t>1930s-</a:t>
          </a:r>
        </a:p>
        <a:p>
          <a:r>
            <a:rPr lang="en-US" altLang="zh-CN" sz="1100" dirty="0" smtClean="0"/>
            <a:t>1940s</a:t>
          </a:r>
          <a:endParaRPr lang="en-US" sz="1100" dirty="0"/>
        </a:p>
      </dgm:t>
    </dgm:pt>
    <dgm:pt modelId="{A052DCD5-9C3C-5442-8C26-CD2EA13D87DD}" type="parTrans" cxnId="{163C5118-7545-E94C-94AA-E028AE79B4E5}">
      <dgm:prSet/>
      <dgm:spPr/>
      <dgm:t>
        <a:bodyPr/>
        <a:lstStyle/>
        <a:p>
          <a:endParaRPr lang="en-US" sz="1100"/>
        </a:p>
      </dgm:t>
    </dgm:pt>
    <dgm:pt modelId="{CD6B0942-0415-B940-850E-CE5ADBFBDA10}" type="sibTrans" cxnId="{163C5118-7545-E94C-94AA-E028AE79B4E5}">
      <dgm:prSet/>
      <dgm:spPr/>
      <dgm:t>
        <a:bodyPr/>
        <a:lstStyle/>
        <a:p>
          <a:endParaRPr lang="en-US" sz="1100"/>
        </a:p>
      </dgm:t>
    </dgm:pt>
    <dgm:pt modelId="{721F0A5D-2963-EF46-B4AE-4166D490F8DA}">
      <dgm:prSet phldrT="[Text]" custT="1"/>
      <dgm:spPr/>
      <dgm:t>
        <a:bodyPr/>
        <a:lstStyle/>
        <a:p>
          <a:r>
            <a:rPr lang="en-US" altLang="zh-CN" sz="1100" dirty="0" smtClean="0"/>
            <a:t>Douglas introduces the 12-passenger twin-engine DC-1 </a:t>
          </a:r>
          <a:r>
            <a:rPr lang="en-US" sz="1100" dirty="0" smtClean="0"/>
            <a:t>powered commercial aircraft in 1949</a:t>
          </a:r>
          <a:endParaRPr lang="en-US" sz="1100" dirty="0"/>
        </a:p>
      </dgm:t>
    </dgm:pt>
    <dgm:pt modelId="{2C19605F-178E-8F4A-8F8B-BE3C8704A0D7}" type="parTrans" cxnId="{F5337C8C-8F78-AF43-BF8F-6C33BB49F1B7}">
      <dgm:prSet/>
      <dgm:spPr/>
      <dgm:t>
        <a:bodyPr/>
        <a:lstStyle/>
        <a:p>
          <a:endParaRPr lang="en-US" sz="1100"/>
        </a:p>
      </dgm:t>
    </dgm:pt>
    <dgm:pt modelId="{6710701A-2101-FD49-B0D9-37CADC4A8C89}" type="sibTrans" cxnId="{F5337C8C-8F78-AF43-BF8F-6C33BB49F1B7}">
      <dgm:prSet/>
      <dgm:spPr/>
      <dgm:t>
        <a:bodyPr/>
        <a:lstStyle/>
        <a:p>
          <a:endParaRPr lang="en-US" sz="1100"/>
        </a:p>
      </dgm:t>
    </dgm:pt>
    <dgm:pt modelId="{0C8B607A-6C75-E64E-9630-16FA3DE8EFDC}">
      <dgm:prSet phldrT="[Text]" custT="1"/>
      <dgm:spPr/>
      <dgm:t>
        <a:bodyPr/>
        <a:lstStyle/>
        <a:p>
          <a:r>
            <a:rPr lang="en-US" altLang="zh-CN" sz="1100" dirty="0" smtClean="0"/>
            <a:t>1920s</a:t>
          </a:r>
          <a:endParaRPr lang="en-US" sz="1100" dirty="0"/>
        </a:p>
      </dgm:t>
    </dgm:pt>
    <dgm:pt modelId="{CC81928B-4469-AA47-8FB0-CA734FB189AE}" type="parTrans" cxnId="{76EB5BBE-92F3-804E-BCC8-43FABFED5052}">
      <dgm:prSet/>
      <dgm:spPr/>
      <dgm:t>
        <a:bodyPr/>
        <a:lstStyle/>
        <a:p>
          <a:endParaRPr lang="en-US" sz="1100"/>
        </a:p>
      </dgm:t>
    </dgm:pt>
    <dgm:pt modelId="{7359220A-E0ED-CF4F-B2D6-BC5B2794ECCB}" type="sibTrans" cxnId="{76EB5BBE-92F3-804E-BCC8-43FABFED5052}">
      <dgm:prSet/>
      <dgm:spPr/>
      <dgm:t>
        <a:bodyPr/>
        <a:lstStyle/>
        <a:p>
          <a:endParaRPr lang="en-US" sz="1100"/>
        </a:p>
      </dgm:t>
    </dgm:pt>
    <dgm:pt modelId="{1ABC120E-3548-4F44-AB9B-E2700363D619}">
      <dgm:prSet phldrT="[Text]" custT="1"/>
      <dgm:spPr/>
      <dgm:t>
        <a:bodyPr/>
        <a:lstStyle/>
        <a:p>
          <a:r>
            <a:rPr lang="en-US" sz="1100" dirty="0" smtClean="0"/>
            <a:t>1960s</a:t>
          </a:r>
          <a:endParaRPr lang="en-US" sz="1100" dirty="0"/>
        </a:p>
      </dgm:t>
    </dgm:pt>
    <dgm:pt modelId="{BD42C5B2-5081-814C-A924-04ED16A9E0E5}" type="parTrans" cxnId="{DDF71941-B407-1143-8C40-429F14A24842}">
      <dgm:prSet/>
      <dgm:spPr/>
      <dgm:t>
        <a:bodyPr/>
        <a:lstStyle/>
        <a:p>
          <a:endParaRPr lang="en-US" sz="1100"/>
        </a:p>
      </dgm:t>
    </dgm:pt>
    <dgm:pt modelId="{9C9CD19F-F016-5F40-95CE-96E5AA98CE7F}" type="sibTrans" cxnId="{DDF71941-B407-1143-8C40-429F14A24842}">
      <dgm:prSet/>
      <dgm:spPr/>
      <dgm:t>
        <a:bodyPr/>
        <a:lstStyle/>
        <a:p>
          <a:endParaRPr lang="en-US" sz="1100"/>
        </a:p>
      </dgm:t>
    </dgm:pt>
    <dgm:pt modelId="{D7B1D6A4-4F06-E841-B4B6-4769601EA37D}">
      <dgm:prSet phldrT="[Text]" custT="1"/>
      <dgm:spPr/>
      <dgm:t>
        <a:bodyPr/>
        <a:lstStyle/>
        <a:p>
          <a:r>
            <a:rPr lang="en-US" sz="1100" dirty="0" smtClean="0"/>
            <a:t>First small jet aircraft to enter mass production</a:t>
          </a:r>
          <a:endParaRPr lang="en-US" sz="1100" dirty="0"/>
        </a:p>
      </dgm:t>
    </dgm:pt>
    <dgm:pt modelId="{F9A41010-D85C-2345-B347-4F92DDB88039}" type="parTrans" cxnId="{11F4785C-BE19-2745-A732-B24E4B67BD05}">
      <dgm:prSet/>
      <dgm:spPr/>
      <dgm:t>
        <a:bodyPr/>
        <a:lstStyle/>
        <a:p>
          <a:endParaRPr lang="en-US" sz="1100"/>
        </a:p>
      </dgm:t>
    </dgm:pt>
    <dgm:pt modelId="{BC3788F4-84D4-4F44-AD1F-348F801DB689}" type="sibTrans" cxnId="{11F4785C-BE19-2745-A732-B24E4B67BD05}">
      <dgm:prSet/>
      <dgm:spPr/>
      <dgm:t>
        <a:bodyPr/>
        <a:lstStyle/>
        <a:p>
          <a:endParaRPr lang="en-US" sz="1100"/>
        </a:p>
      </dgm:t>
    </dgm:pt>
    <dgm:pt modelId="{025FC8B6-D082-F845-B015-99C44B1CFA99}">
      <dgm:prSet phldrT="[Text]" custT="1"/>
      <dgm:spPr/>
      <dgm:t>
        <a:bodyPr/>
        <a:lstStyle/>
        <a:p>
          <a:r>
            <a:rPr lang="en-US" sz="1100" dirty="0" smtClean="0"/>
            <a:t>Boeing 727 737 and 747 are launched</a:t>
          </a:r>
          <a:endParaRPr lang="en-US" sz="1100" dirty="0"/>
        </a:p>
      </dgm:t>
    </dgm:pt>
    <dgm:pt modelId="{00D160C1-07A7-A249-BF52-5EF847C4961C}" type="parTrans" cxnId="{08EBA783-B8DE-C44F-BBE0-895C9033C61B}">
      <dgm:prSet/>
      <dgm:spPr/>
      <dgm:t>
        <a:bodyPr/>
        <a:lstStyle/>
        <a:p>
          <a:endParaRPr lang="en-US" sz="1100"/>
        </a:p>
      </dgm:t>
    </dgm:pt>
    <dgm:pt modelId="{D54443A1-2F48-F34D-B705-1C3F280BF075}" type="sibTrans" cxnId="{08EBA783-B8DE-C44F-BBE0-895C9033C61B}">
      <dgm:prSet/>
      <dgm:spPr/>
      <dgm:t>
        <a:bodyPr/>
        <a:lstStyle/>
        <a:p>
          <a:endParaRPr lang="en-US" sz="1100"/>
        </a:p>
      </dgm:t>
    </dgm:pt>
    <dgm:pt modelId="{C5614D06-B359-4842-8677-2FE807509B90}">
      <dgm:prSet phldrT="[Text]" custT="1"/>
      <dgm:spPr/>
      <dgm:t>
        <a:bodyPr/>
        <a:lstStyle/>
        <a:p>
          <a:r>
            <a:rPr lang="en-US" sz="1100" dirty="0" smtClean="0"/>
            <a:t>1970s</a:t>
          </a:r>
          <a:endParaRPr lang="en-US" sz="1100" dirty="0"/>
        </a:p>
      </dgm:t>
    </dgm:pt>
    <dgm:pt modelId="{5FABE9D0-9630-7441-8291-4E9860A84AB4}" type="parTrans" cxnId="{2A621BD8-47AD-714C-A6B7-6D7E2101BCF3}">
      <dgm:prSet/>
      <dgm:spPr/>
      <dgm:t>
        <a:bodyPr/>
        <a:lstStyle/>
        <a:p>
          <a:endParaRPr lang="en-US" sz="1100"/>
        </a:p>
      </dgm:t>
    </dgm:pt>
    <dgm:pt modelId="{F537D563-E05F-B54F-92E0-C0B094227187}" type="sibTrans" cxnId="{2A621BD8-47AD-714C-A6B7-6D7E2101BCF3}">
      <dgm:prSet/>
      <dgm:spPr/>
      <dgm:t>
        <a:bodyPr/>
        <a:lstStyle/>
        <a:p>
          <a:endParaRPr lang="en-US" sz="1100"/>
        </a:p>
      </dgm:t>
    </dgm:pt>
    <dgm:pt modelId="{ACE3A540-C177-0A4C-B86A-7CF529EEB7F2}">
      <dgm:prSet phldrT="[Text]" custT="1"/>
      <dgm:spPr/>
      <dgm:t>
        <a:bodyPr/>
        <a:lstStyle/>
        <a:p>
          <a:r>
            <a:rPr lang="en-US" sz="1100" dirty="0" smtClean="0"/>
            <a:t>Airbus launched A300,A310</a:t>
          </a:r>
          <a:endParaRPr lang="en-US" sz="1100" dirty="0"/>
        </a:p>
      </dgm:t>
    </dgm:pt>
    <dgm:pt modelId="{5C763A89-8CCE-C847-A94F-43068386659B}" type="parTrans" cxnId="{C2827ACB-285B-784B-9806-892F8DC7BB2E}">
      <dgm:prSet/>
      <dgm:spPr/>
      <dgm:t>
        <a:bodyPr/>
        <a:lstStyle/>
        <a:p>
          <a:endParaRPr lang="en-US" sz="1100"/>
        </a:p>
      </dgm:t>
    </dgm:pt>
    <dgm:pt modelId="{C6A0D1E1-2899-644E-9F16-D78B22E37638}" type="sibTrans" cxnId="{C2827ACB-285B-784B-9806-892F8DC7BB2E}">
      <dgm:prSet/>
      <dgm:spPr/>
      <dgm:t>
        <a:bodyPr/>
        <a:lstStyle/>
        <a:p>
          <a:endParaRPr lang="en-US" sz="1100"/>
        </a:p>
      </dgm:t>
    </dgm:pt>
    <dgm:pt modelId="{6488D22C-DE63-2E46-8692-EDC78AAD458F}">
      <dgm:prSet phldrT="[Text]" custT="1"/>
      <dgm:spPr/>
      <dgm:t>
        <a:bodyPr/>
        <a:lstStyle/>
        <a:p>
          <a:r>
            <a:rPr lang="en-US" sz="1100" dirty="0" smtClean="0"/>
            <a:t>Concorde SST introduced into commercial airline service</a:t>
          </a:r>
          <a:endParaRPr lang="en-US" sz="1100" dirty="0"/>
        </a:p>
      </dgm:t>
    </dgm:pt>
    <dgm:pt modelId="{4182207D-869E-144F-ABBC-29804BCC539B}" type="parTrans" cxnId="{3EABC753-D930-6145-BA25-2EADF86CDE57}">
      <dgm:prSet/>
      <dgm:spPr/>
      <dgm:t>
        <a:bodyPr/>
        <a:lstStyle/>
        <a:p>
          <a:endParaRPr lang="en-US" sz="1100"/>
        </a:p>
      </dgm:t>
    </dgm:pt>
    <dgm:pt modelId="{12F9BD9A-64BF-974C-BD08-F02B485DD586}" type="sibTrans" cxnId="{3EABC753-D930-6145-BA25-2EADF86CDE57}">
      <dgm:prSet/>
      <dgm:spPr/>
      <dgm:t>
        <a:bodyPr/>
        <a:lstStyle/>
        <a:p>
          <a:endParaRPr lang="en-US" sz="1100"/>
        </a:p>
      </dgm:t>
    </dgm:pt>
    <dgm:pt modelId="{4421AEFC-5777-1A43-BFEA-988F6CE85CA7}">
      <dgm:prSet phldrT="[Text]" custT="1"/>
      <dgm:spPr/>
      <dgm:t>
        <a:bodyPr/>
        <a:lstStyle/>
        <a:p>
          <a:r>
            <a:rPr lang="en-US" sz="1100" dirty="0" smtClean="0"/>
            <a:t>1980s</a:t>
          </a:r>
          <a:endParaRPr lang="en-US" sz="1100" dirty="0"/>
        </a:p>
      </dgm:t>
    </dgm:pt>
    <dgm:pt modelId="{9792EB45-FB5E-6642-ACE0-49D829834F52}" type="parTrans" cxnId="{F827C82B-227A-574A-A95F-14F7D501A534}">
      <dgm:prSet/>
      <dgm:spPr/>
      <dgm:t>
        <a:bodyPr/>
        <a:lstStyle/>
        <a:p>
          <a:endParaRPr lang="en-US" sz="1100"/>
        </a:p>
      </dgm:t>
    </dgm:pt>
    <dgm:pt modelId="{3A3EAD99-972D-C048-A71D-5C3C3B703F54}" type="sibTrans" cxnId="{F827C82B-227A-574A-A95F-14F7D501A534}">
      <dgm:prSet/>
      <dgm:spPr/>
      <dgm:t>
        <a:bodyPr/>
        <a:lstStyle/>
        <a:p>
          <a:endParaRPr lang="en-US" sz="1100"/>
        </a:p>
      </dgm:t>
    </dgm:pt>
    <dgm:pt modelId="{173B17D0-B2E2-FF46-97E7-8B7DB7E480AA}">
      <dgm:prSet phldrT="[Text]" custT="1"/>
      <dgm:spPr/>
      <dgm:t>
        <a:bodyPr/>
        <a:lstStyle/>
        <a:p>
          <a:r>
            <a:rPr lang="en-US" sz="1100" dirty="0" smtClean="0"/>
            <a:t>Airbus launched A320</a:t>
          </a:r>
          <a:endParaRPr lang="en-US" sz="1100" dirty="0"/>
        </a:p>
      </dgm:t>
    </dgm:pt>
    <dgm:pt modelId="{70B23B67-62B6-0240-90B5-9F74355B56F0}" type="parTrans" cxnId="{37ED539A-3DFC-534D-95E4-4B990816381B}">
      <dgm:prSet/>
      <dgm:spPr/>
      <dgm:t>
        <a:bodyPr/>
        <a:lstStyle/>
        <a:p>
          <a:endParaRPr lang="en-US" sz="1100"/>
        </a:p>
      </dgm:t>
    </dgm:pt>
    <dgm:pt modelId="{094D599C-F26C-5F40-8549-CD25D4D23781}" type="sibTrans" cxnId="{37ED539A-3DFC-534D-95E4-4B990816381B}">
      <dgm:prSet/>
      <dgm:spPr/>
      <dgm:t>
        <a:bodyPr/>
        <a:lstStyle/>
        <a:p>
          <a:endParaRPr lang="en-US" sz="1100"/>
        </a:p>
      </dgm:t>
    </dgm:pt>
    <dgm:pt modelId="{0D2914A3-145D-0142-80F4-38ADBCED2344}">
      <dgm:prSet phldrT="[Text]" custT="1"/>
      <dgm:spPr/>
      <dgm:t>
        <a:bodyPr/>
        <a:lstStyle/>
        <a:p>
          <a:r>
            <a:rPr lang="en-US" sz="1100" dirty="0" smtClean="0"/>
            <a:t>1990s</a:t>
          </a:r>
          <a:endParaRPr lang="en-US" sz="1100" dirty="0"/>
        </a:p>
      </dgm:t>
    </dgm:pt>
    <dgm:pt modelId="{2183CA9A-A9C7-9349-815D-A6D7324AE9EA}" type="parTrans" cxnId="{5A6F694D-12AE-964E-984C-09A3F67CB411}">
      <dgm:prSet/>
      <dgm:spPr/>
      <dgm:t>
        <a:bodyPr/>
        <a:lstStyle/>
        <a:p>
          <a:endParaRPr lang="en-US" sz="1100"/>
        </a:p>
      </dgm:t>
    </dgm:pt>
    <dgm:pt modelId="{B81B4A86-DEAA-3344-A37F-6D55D881EA88}" type="sibTrans" cxnId="{5A6F694D-12AE-964E-984C-09A3F67CB411}">
      <dgm:prSet/>
      <dgm:spPr/>
      <dgm:t>
        <a:bodyPr/>
        <a:lstStyle/>
        <a:p>
          <a:endParaRPr lang="en-US" sz="1100"/>
        </a:p>
      </dgm:t>
    </dgm:pt>
    <dgm:pt modelId="{71EC8FB7-9326-5F44-924D-B5F1CDE19A0D}">
      <dgm:prSet phldrT="[Text]" custT="1"/>
      <dgm:spPr/>
      <dgm:t>
        <a:bodyPr/>
        <a:lstStyle/>
        <a:p>
          <a:r>
            <a:rPr lang="en-US" sz="1100" dirty="0" smtClean="0"/>
            <a:t>Airbus launched A330 A340 A321 A319</a:t>
          </a:r>
          <a:endParaRPr lang="en-US" sz="1100" dirty="0"/>
        </a:p>
      </dgm:t>
    </dgm:pt>
    <dgm:pt modelId="{14DC5993-DCB3-8E4E-AC5D-753E17AB8D2B}" type="parTrans" cxnId="{E785C2E6-2810-0A49-BDDA-064CA4E081C7}">
      <dgm:prSet/>
      <dgm:spPr/>
      <dgm:t>
        <a:bodyPr/>
        <a:lstStyle/>
        <a:p>
          <a:endParaRPr lang="en-US" sz="1100"/>
        </a:p>
      </dgm:t>
    </dgm:pt>
    <dgm:pt modelId="{6951C20E-C870-BB4C-81BD-654AA370069B}" type="sibTrans" cxnId="{E785C2E6-2810-0A49-BDDA-064CA4E081C7}">
      <dgm:prSet/>
      <dgm:spPr/>
      <dgm:t>
        <a:bodyPr/>
        <a:lstStyle/>
        <a:p>
          <a:endParaRPr lang="en-US" sz="1100"/>
        </a:p>
      </dgm:t>
    </dgm:pt>
    <dgm:pt modelId="{1A30CE1E-2521-D74A-B0DA-0ADCB6FA5B90}">
      <dgm:prSet phldrT="[Text]" custT="1"/>
      <dgm:spPr/>
      <dgm:t>
        <a:bodyPr/>
        <a:lstStyle/>
        <a:p>
          <a:r>
            <a:rPr lang="en-US" sz="1100" dirty="0" smtClean="0"/>
            <a:t>2000s</a:t>
          </a:r>
          <a:endParaRPr lang="en-US" sz="1100" dirty="0"/>
        </a:p>
      </dgm:t>
    </dgm:pt>
    <dgm:pt modelId="{47B767A1-6EF3-5E4C-BE54-7B5DC3DF5255}" type="parTrans" cxnId="{6014D320-62EE-B041-8C2B-7DEA5580CB42}">
      <dgm:prSet/>
      <dgm:spPr/>
      <dgm:t>
        <a:bodyPr/>
        <a:lstStyle/>
        <a:p>
          <a:endParaRPr lang="en-US" sz="1100"/>
        </a:p>
      </dgm:t>
    </dgm:pt>
    <dgm:pt modelId="{970C6A9E-D523-D44A-A367-7713FA0E47B1}" type="sibTrans" cxnId="{6014D320-62EE-B041-8C2B-7DEA5580CB42}">
      <dgm:prSet/>
      <dgm:spPr/>
      <dgm:t>
        <a:bodyPr/>
        <a:lstStyle/>
        <a:p>
          <a:endParaRPr lang="en-US" sz="1100"/>
        </a:p>
      </dgm:t>
    </dgm:pt>
    <dgm:pt modelId="{9B151EE5-1C28-3A41-9CD3-BAE4CB44EBB9}">
      <dgm:prSet phldrT="[Text]" custT="1"/>
      <dgm:spPr/>
      <dgm:t>
        <a:bodyPr/>
        <a:lstStyle/>
        <a:p>
          <a:r>
            <a:rPr lang="en-US" sz="1100" dirty="0" smtClean="0"/>
            <a:t>Airbus launched A380 350</a:t>
          </a:r>
          <a:endParaRPr lang="en-US" sz="1100" dirty="0"/>
        </a:p>
      </dgm:t>
    </dgm:pt>
    <dgm:pt modelId="{5142A180-F60F-BA46-83D1-3CFEA8A322E7}" type="parTrans" cxnId="{76B29C2D-765F-054C-83EF-02ED485F7483}">
      <dgm:prSet/>
      <dgm:spPr/>
      <dgm:t>
        <a:bodyPr/>
        <a:lstStyle/>
        <a:p>
          <a:endParaRPr lang="en-US" sz="1100"/>
        </a:p>
      </dgm:t>
    </dgm:pt>
    <dgm:pt modelId="{B1A4622E-558F-9747-9EE6-7942463212DF}" type="sibTrans" cxnId="{76B29C2D-765F-054C-83EF-02ED485F7483}">
      <dgm:prSet/>
      <dgm:spPr/>
      <dgm:t>
        <a:bodyPr/>
        <a:lstStyle/>
        <a:p>
          <a:endParaRPr lang="en-US" sz="1100"/>
        </a:p>
      </dgm:t>
    </dgm:pt>
    <dgm:pt modelId="{D7CDD9E2-3920-F04E-847F-945ECB899334}">
      <dgm:prSet phldrT="[Text]" custT="1"/>
      <dgm:spPr/>
      <dgm:t>
        <a:bodyPr/>
        <a:lstStyle/>
        <a:p>
          <a:r>
            <a:rPr lang="en-US" sz="1100" dirty="0" smtClean="0"/>
            <a:t>Boeing launched 757 767</a:t>
          </a:r>
          <a:endParaRPr lang="en-US" sz="1100" dirty="0"/>
        </a:p>
      </dgm:t>
    </dgm:pt>
    <dgm:pt modelId="{3EAAF97B-3459-594F-A635-4EBE4F976CBD}" type="parTrans" cxnId="{0B18CA79-7756-5141-9717-C222CC8C2DD9}">
      <dgm:prSet/>
      <dgm:spPr/>
      <dgm:t>
        <a:bodyPr/>
        <a:lstStyle/>
        <a:p>
          <a:endParaRPr lang="en-US" sz="1100"/>
        </a:p>
      </dgm:t>
    </dgm:pt>
    <dgm:pt modelId="{0B0BAED2-27CC-0F4D-A9B5-5D09E1037EE8}" type="sibTrans" cxnId="{0B18CA79-7756-5141-9717-C222CC8C2DD9}">
      <dgm:prSet/>
      <dgm:spPr/>
      <dgm:t>
        <a:bodyPr/>
        <a:lstStyle/>
        <a:p>
          <a:endParaRPr lang="en-US" sz="1100"/>
        </a:p>
      </dgm:t>
    </dgm:pt>
    <dgm:pt modelId="{A78F8B83-62B4-1147-B13A-0EE8D775D290}">
      <dgm:prSet phldrT="[Text]" custT="1"/>
      <dgm:spPr/>
      <dgm:t>
        <a:bodyPr/>
        <a:lstStyle/>
        <a:p>
          <a:r>
            <a:rPr lang="en-US" sz="1100" dirty="0" smtClean="0"/>
            <a:t>Boeing merged with Douglas and launched 717 777</a:t>
          </a:r>
          <a:endParaRPr lang="en-US" sz="1100" dirty="0"/>
        </a:p>
      </dgm:t>
    </dgm:pt>
    <dgm:pt modelId="{5945CA2D-4004-FB4B-B7D8-53B02A08CCDA}" type="parTrans" cxnId="{CA28DBF3-A8D4-CE40-B309-93EA961F93AA}">
      <dgm:prSet/>
      <dgm:spPr/>
      <dgm:t>
        <a:bodyPr/>
        <a:lstStyle/>
        <a:p>
          <a:endParaRPr lang="en-US" sz="1100"/>
        </a:p>
      </dgm:t>
    </dgm:pt>
    <dgm:pt modelId="{D9F90A8F-1B70-D645-AB1E-9F0201E398ED}" type="sibTrans" cxnId="{CA28DBF3-A8D4-CE40-B309-93EA961F93AA}">
      <dgm:prSet/>
      <dgm:spPr/>
      <dgm:t>
        <a:bodyPr/>
        <a:lstStyle/>
        <a:p>
          <a:endParaRPr lang="en-US" sz="1100"/>
        </a:p>
      </dgm:t>
    </dgm:pt>
    <dgm:pt modelId="{E52A405C-923F-5A40-882E-2D20A22510C3}">
      <dgm:prSet phldrT="[Text]" custT="1"/>
      <dgm:spPr/>
      <dgm:t>
        <a:bodyPr/>
        <a:lstStyle/>
        <a:p>
          <a:r>
            <a:rPr lang="en-US" sz="1100" dirty="0" smtClean="0"/>
            <a:t>Boeing launched 787</a:t>
          </a:r>
          <a:endParaRPr lang="en-US" sz="1100" dirty="0"/>
        </a:p>
      </dgm:t>
    </dgm:pt>
    <dgm:pt modelId="{771F444E-D8D5-E64B-BDA7-1ECAF2336076}" type="parTrans" cxnId="{C1EB8447-F8B7-FE4C-90BE-84AF907B2BD6}">
      <dgm:prSet/>
      <dgm:spPr/>
      <dgm:t>
        <a:bodyPr/>
        <a:lstStyle/>
        <a:p>
          <a:endParaRPr lang="en-US" sz="1100"/>
        </a:p>
      </dgm:t>
    </dgm:pt>
    <dgm:pt modelId="{12E0C29C-E25F-B345-A201-66F5FC01D801}" type="sibTrans" cxnId="{C1EB8447-F8B7-FE4C-90BE-84AF907B2BD6}">
      <dgm:prSet/>
      <dgm:spPr/>
      <dgm:t>
        <a:bodyPr/>
        <a:lstStyle/>
        <a:p>
          <a:endParaRPr lang="en-US" sz="1100"/>
        </a:p>
      </dgm:t>
    </dgm:pt>
    <dgm:pt modelId="{2870584D-9FA2-B144-A85A-74BF9FFF3E3F}">
      <dgm:prSet phldrT="[Text]" custT="1"/>
      <dgm:spPr/>
      <dgm:t>
        <a:bodyPr/>
        <a:lstStyle/>
        <a:p>
          <a:r>
            <a:rPr lang="en-US" sz="1100" dirty="0" smtClean="0"/>
            <a:t>First nonstop solo flight across the Atlantic</a:t>
          </a:r>
          <a:endParaRPr lang="en-US" sz="1100" dirty="0"/>
        </a:p>
      </dgm:t>
    </dgm:pt>
    <dgm:pt modelId="{484A3E5F-B13D-7D44-9B04-02AF799FC4DB}" type="sibTrans" cxnId="{ADE85345-549B-9443-8A66-3A32204F6D9B}">
      <dgm:prSet/>
      <dgm:spPr/>
      <dgm:t>
        <a:bodyPr/>
        <a:lstStyle/>
        <a:p>
          <a:endParaRPr lang="en-US" sz="1100"/>
        </a:p>
      </dgm:t>
    </dgm:pt>
    <dgm:pt modelId="{AD81467D-596F-CB42-8D67-93042C37392B}" type="parTrans" cxnId="{ADE85345-549B-9443-8A66-3A32204F6D9B}">
      <dgm:prSet/>
      <dgm:spPr/>
      <dgm:t>
        <a:bodyPr/>
        <a:lstStyle/>
        <a:p>
          <a:endParaRPr lang="en-US" sz="1100"/>
        </a:p>
      </dgm:t>
    </dgm:pt>
    <dgm:pt modelId="{F58BCFEF-1181-4745-8878-25F25A44B93B}">
      <dgm:prSet phldrT="[Text]" custT="1"/>
      <dgm:spPr/>
      <dgm:t>
        <a:bodyPr/>
        <a:lstStyle/>
        <a:p>
          <a:r>
            <a:rPr lang="en-US" sz="1100" dirty="0" smtClean="0"/>
            <a:t>Boeing introduces the 247, first modern commercial airliner with twin-engine and 10-passenger seats.</a:t>
          </a:r>
        </a:p>
        <a:p>
          <a:r>
            <a:rPr lang="en-US" sz="1100" dirty="0" smtClean="0"/>
            <a:t>World War II spurs innovation: First jet</a:t>
          </a:r>
          <a:endParaRPr lang="en-US" sz="1100" dirty="0"/>
        </a:p>
      </dgm:t>
    </dgm:pt>
    <dgm:pt modelId="{8DB47040-99C6-914D-B5DE-C62FD69603FB}" type="parTrans" cxnId="{982DF31B-7008-514E-81F6-8D4323B294FC}">
      <dgm:prSet/>
      <dgm:spPr/>
      <dgm:t>
        <a:bodyPr/>
        <a:lstStyle/>
        <a:p>
          <a:endParaRPr lang="en-US"/>
        </a:p>
      </dgm:t>
    </dgm:pt>
    <dgm:pt modelId="{B7D50161-4887-1049-A04F-131F99B67119}" type="sibTrans" cxnId="{982DF31B-7008-514E-81F6-8D4323B294FC}">
      <dgm:prSet/>
      <dgm:spPr/>
      <dgm:t>
        <a:bodyPr/>
        <a:lstStyle/>
        <a:p>
          <a:endParaRPr lang="en-US"/>
        </a:p>
      </dgm:t>
    </dgm:pt>
    <dgm:pt modelId="{51C76FB8-86CB-2C44-B2B4-8115DAD3937E}" type="pres">
      <dgm:prSet presAssocID="{48AF778E-55BF-1149-A053-FF3BD242699D}" presName="linearFlow" presStyleCnt="0">
        <dgm:presLayoutVars>
          <dgm:dir/>
          <dgm:animLvl val="lvl"/>
          <dgm:resizeHandles val="exact"/>
        </dgm:presLayoutVars>
      </dgm:prSet>
      <dgm:spPr/>
      <dgm:t>
        <a:bodyPr/>
        <a:lstStyle/>
        <a:p>
          <a:endParaRPr lang="en-US"/>
        </a:p>
      </dgm:t>
    </dgm:pt>
    <dgm:pt modelId="{1692587D-CD92-5946-8623-9AFBD4B406C4}" type="pres">
      <dgm:prSet presAssocID="{5062B7C2-B900-FF43-8E2B-42CDD1CACD5C}" presName="composite" presStyleCnt="0"/>
      <dgm:spPr/>
      <dgm:t>
        <a:bodyPr/>
        <a:lstStyle/>
        <a:p>
          <a:endParaRPr lang="en-US"/>
        </a:p>
      </dgm:t>
    </dgm:pt>
    <dgm:pt modelId="{7C7524CB-168B-9742-845A-78733FA3808A}" type="pres">
      <dgm:prSet presAssocID="{5062B7C2-B900-FF43-8E2B-42CDD1CACD5C}" presName="parentText" presStyleLbl="alignNode1" presStyleIdx="0" presStyleCnt="9">
        <dgm:presLayoutVars>
          <dgm:chMax val="1"/>
          <dgm:bulletEnabled val="1"/>
        </dgm:presLayoutVars>
      </dgm:prSet>
      <dgm:spPr/>
      <dgm:t>
        <a:bodyPr/>
        <a:lstStyle/>
        <a:p>
          <a:endParaRPr lang="en-US"/>
        </a:p>
      </dgm:t>
    </dgm:pt>
    <dgm:pt modelId="{11AF6004-BDC6-6242-A0A3-D409A3D7678B}" type="pres">
      <dgm:prSet presAssocID="{5062B7C2-B900-FF43-8E2B-42CDD1CACD5C}" presName="descendantText" presStyleLbl="alignAcc1" presStyleIdx="0" presStyleCnt="9">
        <dgm:presLayoutVars>
          <dgm:bulletEnabled val="1"/>
        </dgm:presLayoutVars>
      </dgm:prSet>
      <dgm:spPr/>
      <dgm:t>
        <a:bodyPr/>
        <a:lstStyle/>
        <a:p>
          <a:endParaRPr lang="en-US"/>
        </a:p>
      </dgm:t>
    </dgm:pt>
    <dgm:pt modelId="{D24E54E7-C5FF-DE45-9723-CF20E22CEF16}" type="pres">
      <dgm:prSet presAssocID="{9F0A8B59-70C7-CE4D-84CA-2C0000C85B93}" presName="sp" presStyleCnt="0"/>
      <dgm:spPr/>
      <dgm:t>
        <a:bodyPr/>
        <a:lstStyle/>
        <a:p>
          <a:endParaRPr lang="en-US"/>
        </a:p>
      </dgm:t>
    </dgm:pt>
    <dgm:pt modelId="{A79BE979-3400-2C4C-843D-89E28CF7258B}" type="pres">
      <dgm:prSet presAssocID="{0E846CF7-73A0-104A-8606-75ECF0B972AE}" presName="composite" presStyleCnt="0"/>
      <dgm:spPr/>
      <dgm:t>
        <a:bodyPr/>
        <a:lstStyle/>
        <a:p>
          <a:endParaRPr lang="en-US"/>
        </a:p>
      </dgm:t>
    </dgm:pt>
    <dgm:pt modelId="{F09E52A5-79FB-8E4A-8CE2-5B16B05E5709}" type="pres">
      <dgm:prSet presAssocID="{0E846CF7-73A0-104A-8606-75ECF0B972AE}" presName="parentText" presStyleLbl="alignNode1" presStyleIdx="1" presStyleCnt="9" custLinFactNeighborY="-22104">
        <dgm:presLayoutVars>
          <dgm:chMax val="1"/>
          <dgm:bulletEnabled val="1"/>
        </dgm:presLayoutVars>
      </dgm:prSet>
      <dgm:spPr/>
      <dgm:t>
        <a:bodyPr/>
        <a:lstStyle/>
        <a:p>
          <a:endParaRPr lang="en-US"/>
        </a:p>
      </dgm:t>
    </dgm:pt>
    <dgm:pt modelId="{4E6DD101-D004-E340-920A-DBBD5FABC405}" type="pres">
      <dgm:prSet presAssocID="{0E846CF7-73A0-104A-8606-75ECF0B972AE}" presName="descendantText" presStyleLbl="alignAcc1" presStyleIdx="1" presStyleCnt="9" custLinFactNeighborY="-34006">
        <dgm:presLayoutVars>
          <dgm:bulletEnabled val="1"/>
        </dgm:presLayoutVars>
      </dgm:prSet>
      <dgm:spPr/>
      <dgm:t>
        <a:bodyPr/>
        <a:lstStyle/>
        <a:p>
          <a:endParaRPr lang="en-US"/>
        </a:p>
      </dgm:t>
    </dgm:pt>
    <dgm:pt modelId="{7D9DE0DF-E80E-734B-9FF9-9F9C1FC6EA73}" type="pres">
      <dgm:prSet presAssocID="{5A438515-0C00-0440-B9A9-D39269F6820F}" presName="sp" presStyleCnt="0"/>
      <dgm:spPr/>
      <dgm:t>
        <a:bodyPr/>
        <a:lstStyle/>
        <a:p>
          <a:endParaRPr lang="en-US"/>
        </a:p>
      </dgm:t>
    </dgm:pt>
    <dgm:pt modelId="{5ACABF69-D297-2B43-A834-AB8910F61559}" type="pres">
      <dgm:prSet presAssocID="{0C8B607A-6C75-E64E-9630-16FA3DE8EFDC}" presName="composite" presStyleCnt="0"/>
      <dgm:spPr/>
      <dgm:t>
        <a:bodyPr/>
        <a:lstStyle/>
        <a:p>
          <a:endParaRPr lang="en-US"/>
        </a:p>
      </dgm:t>
    </dgm:pt>
    <dgm:pt modelId="{0E9B75EC-44D8-DD4E-A1AD-8BB1FF4A9E6B}" type="pres">
      <dgm:prSet presAssocID="{0C8B607A-6C75-E64E-9630-16FA3DE8EFDC}" presName="parentText" presStyleLbl="alignNode1" presStyleIdx="2" presStyleCnt="9" custLinFactNeighborY="-46565">
        <dgm:presLayoutVars>
          <dgm:chMax val="1"/>
          <dgm:bulletEnabled val="1"/>
        </dgm:presLayoutVars>
      </dgm:prSet>
      <dgm:spPr/>
      <dgm:t>
        <a:bodyPr/>
        <a:lstStyle/>
        <a:p>
          <a:endParaRPr lang="en-US"/>
        </a:p>
      </dgm:t>
    </dgm:pt>
    <dgm:pt modelId="{F34910F4-CB9F-6945-B195-C7847EDCA04A}" type="pres">
      <dgm:prSet presAssocID="{0C8B607A-6C75-E64E-9630-16FA3DE8EFDC}" presName="descendantText" presStyleLbl="alignAcc1" presStyleIdx="2" presStyleCnt="9" custLinFactNeighborY="-75004">
        <dgm:presLayoutVars>
          <dgm:bulletEnabled val="1"/>
        </dgm:presLayoutVars>
      </dgm:prSet>
      <dgm:spPr/>
      <dgm:t>
        <a:bodyPr/>
        <a:lstStyle/>
        <a:p>
          <a:endParaRPr lang="en-US"/>
        </a:p>
      </dgm:t>
    </dgm:pt>
    <dgm:pt modelId="{09C89282-8B40-0043-85EB-118B8129A0FD}" type="pres">
      <dgm:prSet presAssocID="{7359220A-E0ED-CF4F-B2D6-BC5B2794ECCB}" presName="sp" presStyleCnt="0"/>
      <dgm:spPr/>
      <dgm:t>
        <a:bodyPr/>
        <a:lstStyle/>
        <a:p>
          <a:endParaRPr lang="en-US"/>
        </a:p>
      </dgm:t>
    </dgm:pt>
    <dgm:pt modelId="{1D7548FB-6051-CC46-BADE-60F219ACBD78}" type="pres">
      <dgm:prSet presAssocID="{DC4153D2-41FD-A04C-A751-2DD2BCB63FEA}" presName="composite" presStyleCnt="0"/>
      <dgm:spPr/>
      <dgm:t>
        <a:bodyPr/>
        <a:lstStyle/>
        <a:p>
          <a:endParaRPr lang="en-US"/>
        </a:p>
      </dgm:t>
    </dgm:pt>
    <dgm:pt modelId="{9DEA4AA2-8B2B-144A-8F24-181A8B3AB9BC}" type="pres">
      <dgm:prSet presAssocID="{DC4153D2-41FD-A04C-A751-2DD2BCB63FEA}" presName="parentText" presStyleLbl="alignNode1" presStyleIdx="3" presStyleCnt="9" custLinFactNeighborY="-68119">
        <dgm:presLayoutVars>
          <dgm:chMax val="1"/>
          <dgm:bulletEnabled val="1"/>
        </dgm:presLayoutVars>
      </dgm:prSet>
      <dgm:spPr/>
      <dgm:t>
        <a:bodyPr/>
        <a:lstStyle/>
        <a:p>
          <a:endParaRPr lang="en-US"/>
        </a:p>
      </dgm:t>
    </dgm:pt>
    <dgm:pt modelId="{3DBE52C2-E8A2-CB46-AD4E-59CF4FCD7223}" type="pres">
      <dgm:prSet presAssocID="{DC4153D2-41FD-A04C-A751-2DD2BCB63FEA}" presName="descendantText" presStyleLbl="alignAcc1" presStyleIdx="3" presStyleCnt="9" custLinFactY="-5075" custLinFactNeighborY="-100000">
        <dgm:presLayoutVars>
          <dgm:bulletEnabled val="1"/>
        </dgm:presLayoutVars>
      </dgm:prSet>
      <dgm:spPr/>
      <dgm:t>
        <a:bodyPr/>
        <a:lstStyle/>
        <a:p>
          <a:endParaRPr lang="en-US"/>
        </a:p>
      </dgm:t>
    </dgm:pt>
    <dgm:pt modelId="{B892CE51-6366-204E-9A89-8C558E721AD1}" type="pres">
      <dgm:prSet presAssocID="{CD6B0942-0415-B940-850E-CE5ADBFBDA10}" presName="sp" presStyleCnt="0"/>
      <dgm:spPr/>
      <dgm:t>
        <a:bodyPr/>
        <a:lstStyle/>
        <a:p>
          <a:endParaRPr lang="en-US"/>
        </a:p>
      </dgm:t>
    </dgm:pt>
    <dgm:pt modelId="{C022B43E-693D-5F4A-92AE-6A12EEAE993C}" type="pres">
      <dgm:prSet presAssocID="{1ABC120E-3548-4F44-AB9B-E2700363D619}" presName="composite" presStyleCnt="0"/>
      <dgm:spPr/>
      <dgm:t>
        <a:bodyPr/>
        <a:lstStyle/>
        <a:p>
          <a:endParaRPr lang="en-US"/>
        </a:p>
      </dgm:t>
    </dgm:pt>
    <dgm:pt modelId="{8267AAF1-4DE3-F74F-A06D-D04682322BB5}" type="pres">
      <dgm:prSet presAssocID="{1ABC120E-3548-4F44-AB9B-E2700363D619}" presName="parentText" presStyleLbl="alignNode1" presStyleIdx="4" presStyleCnt="9" custLinFactNeighborY="-89674">
        <dgm:presLayoutVars>
          <dgm:chMax val="1"/>
          <dgm:bulletEnabled val="1"/>
        </dgm:presLayoutVars>
      </dgm:prSet>
      <dgm:spPr/>
      <dgm:t>
        <a:bodyPr/>
        <a:lstStyle/>
        <a:p>
          <a:endParaRPr lang="en-US"/>
        </a:p>
      </dgm:t>
    </dgm:pt>
    <dgm:pt modelId="{B5AF0691-18AE-D04A-93B6-19CA3AEDAC3D}" type="pres">
      <dgm:prSet presAssocID="{1ABC120E-3548-4F44-AB9B-E2700363D619}" presName="descendantText" presStyleLbl="alignAcc1" presStyleIdx="4" presStyleCnt="9" custScaleY="97783" custLinFactY="-36722" custLinFactNeighborY="-100000">
        <dgm:presLayoutVars>
          <dgm:bulletEnabled val="1"/>
        </dgm:presLayoutVars>
      </dgm:prSet>
      <dgm:spPr/>
      <dgm:t>
        <a:bodyPr/>
        <a:lstStyle/>
        <a:p>
          <a:endParaRPr lang="en-US"/>
        </a:p>
      </dgm:t>
    </dgm:pt>
    <dgm:pt modelId="{53078693-936F-5A49-A3CF-86BD8C450695}" type="pres">
      <dgm:prSet presAssocID="{9C9CD19F-F016-5F40-95CE-96E5AA98CE7F}" presName="sp" presStyleCnt="0"/>
      <dgm:spPr/>
      <dgm:t>
        <a:bodyPr/>
        <a:lstStyle/>
        <a:p>
          <a:endParaRPr lang="en-US"/>
        </a:p>
      </dgm:t>
    </dgm:pt>
    <dgm:pt modelId="{895A8C3D-9F76-D644-B4DB-8EC662783225}" type="pres">
      <dgm:prSet presAssocID="{C5614D06-B359-4842-8677-2FE807509B90}" presName="composite" presStyleCnt="0"/>
      <dgm:spPr/>
      <dgm:t>
        <a:bodyPr/>
        <a:lstStyle/>
        <a:p>
          <a:endParaRPr lang="en-US"/>
        </a:p>
      </dgm:t>
    </dgm:pt>
    <dgm:pt modelId="{3815D414-D8C1-4448-A837-96A619184F64}" type="pres">
      <dgm:prSet presAssocID="{C5614D06-B359-4842-8677-2FE807509B90}" presName="parentText" presStyleLbl="alignNode1" presStyleIdx="5" presStyleCnt="9" custLinFactY="-8322" custLinFactNeighborY="-100000">
        <dgm:presLayoutVars>
          <dgm:chMax val="1"/>
          <dgm:bulletEnabled val="1"/>
        </dgm:presLayoutVars>
      </dgm:prSet>
      <dgm:spPr/>
      <dgm:t>
        <a:bodyPr/>
        <a:lstStyle/>
        <a:p>
          <a:endParaRPr lang="en-US"/>
        </a:p>
      </dgm:t>
    </dgm:pt>
    <dgm:pt modelId="{D2117703-D3BE-CD42-ABB6-B74FFCC03D66}" type="pres">
      <dgm:prSet presAssocID="{C5614D06-B359-4842-8677-2FE807509B90}" presName="descendantText" presStyleLbl="alignAcc1" presStyleIdx="5" presStyleCnt="9" custLinFactY="-66650" custLinFactNeighborY="-100000">
        <dgm:presLayoutVars>
          <dgm:bulletEnabled val="1"/>
        </dgm:presLayoutVars>
      </dgm:prSet>
      <dgm:spPr/>
      <dgm:t>
        <a:bodyPr/>
        <a:lstStyle/>
        <a:p>
          <a:endParaRPr lang="en-US"/>
        </a:p>
      </dgm:t>
    </dgm:pt>
    <dgm:pt modelId="{2B3E91A0-9ACC-0346-AA10-2E2CCCC3ED55}" type="pres">
      <dgm:prSet presAssocID="{F537D563-E05F-B54F-92E0-C0B094227187}" presName="sp" presStyleCnt="0"/>
      <dgm:spPr/>
      <dgm:t>
        <a:bodyPr/>
        <a:lstStyle/>
        <a:p>
          <a:endParaRPr lang="en-US"/>
        </a:p>
      </dgm:t>
    </dgm:pt>
    <dgm:pt modelId="{B69B3C05-023C-074F-B19A-5A4F62C62FF0}" type="pres">
      <dgm:prSet presAssocID="{4421AEFC-5777-1A43-BFEA-988F6CE85CA7}" presName="composite" presStyleCnt="0"/>
      <dgm:spPr/>
      <dgm:t>
        <a:bodyPr/>
        <a:lstStyle/>
        <a:p>
          <a:endParaRPr lang="en-US"/>
        </a:p>
      </dgm:t>
    </dgm:pt>
    <dgm:pt modelId="{8DA03708-E0A7-1242-91F5-86B78AE0DC91}" type="pres">
      <dgm:prSet presAssocID="{4421AEFC-5777-1A43-BFEA-988F6CE85CA7}" presName="parentText" presStyleLbl="alignNode1" presStyleIdx="6" presStyleCnt="9" custLinFactY="-29877" custLinFactNeighborY="-100000">
        <dgm:presLayoutVars>
          <dgm:chMax val="1"/>
          <dgm:bulletEnabled val="1"/>
        </dgm:presLayoutVars>
      </dgm:prSet>
      <dgm:spPr/>
      <dgm:t>
        <a:bodyPr/>
        <a:lstStyle/>
        <a:p>
          <a:endParaRPr lang="en-US"/>
        </a:p>
      </dgm:t>
    </dgm:pt>
    <dgm:pt modelId="{02B6EA42-80C2-0042-A17B-3FFD681F4085}" type="pres">
      <dgm:prSet presAssocID="{4421AEFC-5777-1A43-BFEA-988F6CE85CA7}" presName="descendantText" presStyleLbl="alignAcc1" presStyleIdx="6" presStyleCnt="9" custLinFactY="-99810" custLinFactNeighborY="-100000">
        <dgm:presLayoutVars>
          <dgm:bulletEnabled val="1"/>
        </dgm:presLayoutVars>
      </dgm:prSet>
      <dgm:spPr/>
      <dgm:t>
        <a:bodyPr/>
        <a:lstStyle/>
        <a:p>
          <a:endParaRPr lang="en-US"/>
        </a:p>
      </dgm:t>
    </dgm:pt>
    <dgm:pt modelId="{CF225F94-ECD6-D341-B1EC-5316CCA5F11F}" type="pres">
      <dgm:prSet presAssocID="{3A3EAD99-972D-C048-A71D-5C3C3B703F54}" presName="sp" presStyleCnt="0"/>
      <dgm:spPr/>
      <dgm:t>
        <a:bodyPr/>
        <a:lstStyle/>
        <a:p>
          <a:endParaRPr lang="en-US"/>
        </a:p>
      </dgm:t>
    </dgm:pt>
    <dgm:pt modelId="{2F834874-78EA-2240-B939-E1B7CDC6EFF5}" type="pres">
      <dgm:prSet presAssocID="{0D2914A3-145D-0142-80F4-38ADBCED2344}" presName="composite" presStyleCnt="0"/>
      <dgm:spPr/>
      <dgm:t>
        <a:bodyPr/>
        <a:lstStyle/>
        <a:p>
          <a:endParaRPr lang="en-US"/>
        </a:p>
      </dgm:t>
    </dgm:pt>
    <dgm:pt modelId="{5F93263B-56E1-CC46-A6CC-9FEDD9B49F46}" type="pres">
      <dgm:prSet presAssocID="{0D2914A3-145D-0142-80F4-38ADBCED2344}" presName="parentText" presStyleLbl="alignNode1" presStyleIdx="7" presStyleCnt="9" custLinFactY="-51431" custLinFactNeighborY="-100000">
        <dgm:presLayoutVars>
          <dgm:chMax val="1"/>
          <dgm:bulletEnabled val="1"/>
        </dgm:presLayoutVars>
      </dgm:prSet>
      <dgm:spPr/>
      <dgm:t>
        <a:bodyPr/>
        <a:lstStyle/>
        <a:p>
          <a:endParaRPr lang="en-US"/>
        </a:p>
      </dgm:t>
    </dgm:pt>
    <dgm:pt modelId="{E3ED7736-710E-2E48-AB76-C8C6CFE6B0FB}" type="pres">
      <dgm:prSet presAssocID="{0D2914A3-145D-0142-80F4-38ADBCED2344}" presName="descendantText" presStyleLbl="alignAcc1" presStyleIdx="7" presStyleCnt="9" custLinFactY="-100000" custLinFactNeighborY="-132971">
        <dgm:presLayoutVars>
          <dgm:bulletEnabled val="1"/>
        </dgm:presLayoutVars>
      </dgm:prSet>
      <dgm:spPr/>
      <dgm:t>
        <a:bodyPr/>
        <a:lstStyle/>
        <a:p>
          <a:endParaRPr lang="en-US"/>
        </a:p>
      </dgm:t>
    </dgm:pt>
    <dgm:pt modelId="{53549AAD-48A2-944A-83DF-63CD3FD92A48}" type="pres">
      <dgm:prSet presAssocID="{B81B4A86-DEAA-3344-A37F-6D55D881EA88}" presName="sp" presStyleCnt="0"/>
      <dgm:spPr/>
      <dgm:t>
        <a:bodyPr/>
        <a:lstStyle/>
        <a:p>
          <a:endParaRPr lang="en-US"/>
        </a:p>
      </dgm:t>
    </dgm:pt>
    <dgm:pt modelId="{941CC40E-1AFB-A341-B9DF-7F8B87A5F57D}" type="pres">
      <dgm:prSet presAssocID="{1A30CE1E-2521-D74A-B0DA-0ADCB6FA5B90}" presName="composite" presStyleCnt="0"/>
      <dgm:spPr/>
      <dgm:t>
        <a:bodyPr/>
        <a:lstStyle/>
        <a:p>
          <a:endParaRPr lang="en-US"/>
        </a:p>
      </dgm:t>
    </dgm:pt>
    <dgm:pt modelId="{B7DCCC4D-8D5D-DD46-B86E-B6FEAB2529B7}" type="pres">
      <dgm:prSet presAssocID="{1A30CE1E-2521-D74A-B0DA-0ADCB6FA5B90}" presName="parentText" presStyleLbl="alignNode1" presStyleIdx="8" presStyleCnt="9" custLinFactY="-72986" custLinFactNeighborY="-100000">
        <dgm:presLayoutVars>
          <dgm:chMax val="1"/>
          <dgm:bulletEnabled val="1"/>
        </dgm:presLayoutVars>
      </dgm:prSet>
      <dgm:spPr/>
      <dgm:t>
        <a:bodyPr/>
        <a:lstStyle/>
        <a:p>
          <a:endParaRPr lang="en-US"/>
        </a:p>
      </dgm:t>
    </dgm:pt>
    <dgm:pt modelId="{BA65BE61-101D-C14F-88B3-AC9FEB0FDB73}" type="pres">
      <dgm:prSet presAssocID="{1A30CE1E-2521-D74A-B0DA-0ADCB6FA5B90}" presName="descendantText" presStyleLbl="alignAcc1" presStyleIdx="8" presStyleCnt="9" custLinFactY="-100000" custLinFactNeighborY="-166132">
        <dgm:presLayoutVars>
          <dgm:bulletEnabled val="1"/>
        </dgm:presLayoutVars>
      </dgm:prSet>
      <dgm:spPr/>
      <dgm:t>
        <a:bodyPr/>
        <a:lstStyle/>
        <a:p>
          <a:endParaRPr lang="en-US"/>
        </a:p>
      </dgm:t>
    </dgm:pt>
  </dgm:ptLst>
  <dgm:cxnLst>
    <dgm:cxn modelId="{3E6DFE48-EEC1-AD47-A2BB-272C0EBC57CC}" type="presOf" srcId="{721F0A5D-2963-EF46-B4AE-4166D490F8DA}" destId="{3DBE52C2-E8A2-CB46-AD4E-59CF4FCD7223}" srcOrd="0" destOrd="0" presId="urn:microsoft.com/office/officeart/2005/8/layout/chevron2"/>
    <dgm:cxn modelId="{CDA674FA-83AD-E545-AA80-8AF3794CFACB}" type="presOf" srcId="{D7CDD9E2-3920-F04E-847F-945ECB899334}" destId="{02B6EA42-80C2-0042-A17B-3FFD681F4085}" srcOrd="0" destOrd="1" presId="urn:microsoft.com/office/officeart/2005/8/layout/chevron2"/>
    <dgm:cxn modelId="{735F01B6-584A-714A-8C0C-1CF750039EFF}" type="presOf" srcId="{C5614D06-B359-4842-8677-2FE807509B90}" destId="{3815D414-D8C1-4448-A837-96A619184F64}" srcOrd="0" destOrd="0" presId="urn:microsoft.com/office/officeart/2005/8/layout/chevron2"/>
    <dgm:cxn modelId="{37ED539A-3DFC-534D-95E4-4B990816381B}" srcId="{4421AEFC-5777-1A43-BFEA-988F6CE85CA7}" destId="{173B17D0-B2E2-FF46-97E7-8B7DB7E480AA}" srcOrd="0" destOrd="0" parTransId="{70B23B67-62B6-0240-90B5-9F74355B56F0}" sibTransId="{094D599C-F26C-5F40-8549-CD25D4D23781}"/>
    <dgm:cxn modelId="{C43968B1-76A7-BA4C-95BB-4EB9C1ECF92C}" type="presOf" srcId="{9B151EE5-1C28-3A41-9CD3-BAE4CB44EBB9}" destId="{BA65BE61-101D-C14F-88B3-AC9FEB0FDB73}" srcOrd="0" destOrd="0" presId="urn:microsoft.com/office/officeart/2005/8/layout/chevron2"/>
    <dgm:cxn modelId="{D46FCC70-9F85-9945-90AF-8B95ED456D5F}" type="presOf" srcId="{025FC8B6-D082-F845-B015-99C44B1CFA99}" destId="{B5AF0691-18AE-D04A-93B6-19CA3AEDAC3D}" srcOrd="0" destOrd="1" presId="urn:microsoft.com/office/officeart/2005/8/layout/chevron2"/>
    <dgm:cxn modelId="{287104C1-F851-1140-80C4-EBCE5E5C37FF}" type="presOf" srcId="{6E31C80A-5E6D-2846-9B2A-8EE501C139AC}" destId="{4E6DD101-D004-E340-920A-DBBD5FABC405}" srcOrd="0" destOrd="0" presId="urn:microsoft.com/office/officeart/2005/8/layout/chevron2"/>
    <dgm:cxn modelId="{549E6BE3-8512-9447-ACBA-B39770C6E0D9}" type="presOf" srcId="{0D2914A3-145D-0142-80F4-38ADBCED2344}" destId="{5F93263B-56E1-CC46-A6CC-9FEDD9B49F46}" srcOrd="0" destOrd="0" presId="urn:microsoft.com/office/officeart/2005/8/layout/chevron2"/>
    <dgm:cxn modelId="{F827C82B-227A-574A-A95F-14F7D501A534}" srcId="{48AF778E-55BF-1149-A053-FF3BD242699D}" destId="{4421AEFC-5777-1A43-BFEA-988F6CE85CA7}" srcOrd="6" destOrd="0" parTransId="{9792EB45-FB5E-6642-ACE0-49D829834F52}" sibTransId="{3A3EAD99-972D-C048-A71D-5C3C3B703F54}"/>
    <dgm:cxn modelId="{F5337C8C-8F78-AF43-BF8F-6C33BB49F1B7}" srcId="{DC4153D2-41FD-A04C-A751-2DD2BCB63FEA}" destId="{721F0A5D-2963-EF46-B4AE-4166D490F8DA}" srcOrd="0" destOrd="0" parTransId="{2C19605F-178E-8F4A-8F8B-BE3C8704A0D7}" sibTransId="{6710701A-2101-FD49-B0D9-37CADC4A8C89}"/>
    <dgm:cxn modelId="{79828A35-E0F4-BA43-8BCD-6FFE4DE8F249}" srcId="{5062B7C2-B900-FF43-8E2B-42CDD1CACD5C}" destId="{D2F56CFA-DA55-2D49-A1CF-00B4C2E1EC7C}" srcOrd="0" destOrd="0" parTransId="{75C6E065-F177-F540-9494-8E9F3E3125A8}" sibTransId="{8F19BC53-F716-ED48-B746-9B7F0B3B1963}"/>
    <dgm:cxn modelId="{247B6DFE-853B-0B45-BE53-01B1AE2775A7}" type="presOf" srcId="{1A30CE1E-2521-D74A-B0DA-0ADCB6FA5B90}" destId="{B7DCCC4D-8D5D-DD46-B86E-B6FEAB2529B7}" srcOrd="0" destOrd="0" presId="urn:microsoft.com/office/officeart/2005/8/layout/chevron2"/>
    <dgm:cxn modelId="{982DF31B-7008-514E-81F6-8D4323B294FC}" srcId="{DC4153D2-41FD-A04C-A751-2DD2BCB63FEA}" destId="{F58BCFEF-1181-4745-8878-25F25A44B93B}" srcOrd="1" destOrd="0" parTransId="{8DB47040-99C6-914D-B5DE-C62FD69603FB}" sibTransId="{B7D50161-4887-1049-A04F-131F99B67119}"/>
    <dgm:cxn modelId="{0B18CA79-7756-5141-9717-C222CC8C2DD9}" srcId="{4421AEFC-5777-1A43-BFEA-988F6CE85CA7}" destId="{D7CDD9E2-3920-F04E-847F-945ECB899334}" srcOrd="1" destOrd="0" parTransId="{3EAAF97B-3459-594F-A635-4EBE4F976CBD}" sibTransId="{0B0BAED2-27CC-0F4D-A9B5-5D09E1037EE8}"/>
    <dgm:cxn modelId="{94C3F5A0-254B-CA47-B2EE-9704C72FD408}" srcId="{48AF778E-55BF-1149-A053-FF3BD242699D}" destId="{5062B7C2-B900-FF43-8E2B-42CDD1CACD5C}" srcOrd="0" destOrd="0" parTransId="{F87EAD8F-BB07-7843-8EDB-8D938267891C}" sibTransId="{9F0A8B59-70C7-CE4D-84CA-2C0000C85B93}"/>
    <dgm:cxn modelId="{D81D1CED-31B9-3F44-AA53-A51BC5AE8312}" srcId="{0E846CF7-73A0-104A-8606-75ECF0B972AE}" destId="{6E31C80A-5E6D-2846-9B2A-8EE501C139AC}" srcOrd="0" destOrd="0" parTransId="{5727F34C-B5DB-9C4E-B05B-3AE7800B5251}" sibTransId="{B6D46339-3787-3B44-AA00-3EFC9D400F90}"/>
    <dgm:cxn modelId="{2B4EFD64-96E8-964C-8079-9EB118940572}" type="presOf" srcId="{DC4153D2-41FD-A04C-A751-2DD2BCB63FEA}" destId="{9DEA4AA2-8B2B-144A-8F24-181A8B3AB9BC}" srcOrd="0" destOrd="0" presId="urn:microsoft.com/office/officeart/2005/8/layout/chevron2"/>
    <dgm:cxn modelId="{5697A372-C2BC-F249-9453-48D247525924}" type="presOf" srcId="{D7B1D6A4-4F06-E841-B4B6-4769601EA37D}" destId="{B5AF0691-18AE-D04A-93B6-19CA3AEDAC3D}" srcOrd="0" destOrd="0" presId="urn:microsoft.com/office/officeart/2005/8/layout/chevron2"/>
    <dgm:cxn modelId="{0CF0A44F-7342-4840-AC27-ACD8FD956ECB}" type="presOf" srcId="{1ABC120E-3548-4F44-AB9B-E2700363D619}" destId="{8267AAF1-4DE3-F74F-A06D-D04682322BB5}" srcOrd="0" destOrd="0" presId="urn:microsoft.com/office/officeart/2005/8/layout/chevron2"/>
    <dgm:cxn modelId="{4A7C30F7-AFDC-4240-9C2B-3F8007AAA174}" type="presOf" srcId="{2870584D-9FA2-B144-A85A-74BF9FFF3E3F}" destId="{F34910F4-CB9F-6945-B195-C7847EDCA04A}" srcOrd="0" destOrd="0" presId="urn:microsoft.com/office/officeart/2005/8/layout/chevron2"/>
    <dgm:cxn modelId="{6655B9AF-8D93-E74F-A3FE-30DEBA829AE1}" type="presOf" srcId="{173B17D0-B2E2-FF46-97E7-8B7DB7E480AA}" destId="{02B6EA42-80C2-0042-A17B-3FFD681F4085}" srcOrd="0" destOrd="0" presId="urn:microsoft.com/office/officeart/2005/8/layout/chevron2"/>
    <dgm:cxn modelId="{5476C9A0-E286-D346-BDEA-A25AD060CE1F}" type="presOf" srcId="{F58BCFEF-1181-4745-8878-25F25A44B93B}" destId="{3DBE52C2-E8A2-CB46-AD4E-59CF4FCD7223}" srcOrd="0" destOrd="1" presId="urn:microsoft.com/office/officeart/2005/8/layout/chevron2"/>
    <dgm:cxn modelId="{6276BEB2-D0FD-8141-AEC4-035137F7CF2A}" srcId="{48AF778E-55BF-1149-A053-FF3BD242699D}" destId="{0E846CF7-73A0-104A-8606-75ECF0B972AE}" srcOrd="1" destOrd="0" parTransId="{C4E1B9EA-D5A9-6A48-84EE-4F7268FA558F}" sibTransId="{5A438515-0C00-0440-B9A9-D39269F6820F}"/>
    <dgm:cxn modelId="{FE82AB05-E17C-F74D-802E-F20E03660570}" type="presOf" srcId="{4421AEFC-5777-1A43-BFEA-988F6CE85CA7}" destId="{8DA03708-E0A7-1242-91F5-86B78AE0DC91}" srcOrd="0" destOrd="0" presId="urn:microsoft.com/office/officeart/2005/8/layout/chevron2"/>
    <dgm:cxn modelId="{163C5118-7545-E94C-94AA-E028AE79B4E5}" srcId="{48AF778E-55BF-1149-A053-FF3BD242699D}" destId="{DC4153D2-41FD-A04C-A751-2DD2BCB63FEA}" srcOrd="3" destOrd="0" parTransId="{A052DCD5-9C3C-5442-8C26-CD2EA13D87DD}" sibTransId="{CD6B0942-0415-B940-850E-CE5ADBFBDA10}"/>
    <dgm:cxn modelId="{CA28DBF3-A8D4-CE40-B309-93EA961F93AA}" srcId="{0D2914A3-145D-0142-80F4-38ADBCED2344}" destId="{A78F8B83-62B4-1147-B13A-0EE8D775D290}" srcOrd="1" destOrd="0" parTransId="{5945CA2D-4004-FB4B-B7D8-53B02A08CCDA}" sibTransId="{D9F90A8F-1B70-D645-AB1E-9F0201E398ED}"/>
    <dgm:cxn modelId="{2141D679-BDDB-7C46-8992-9D2A377F2BE0}" type="presOf" srcId="{0C8B607A-6C75-E64E-9630-16FA3DE8EFDC}" destId="{0E9B75EC-44D8-DD4E-A1AD-8BB1FF4A9E6B}" srcOrd="0" destOrd="0" presId="urn:microsoft.com/office/officeart/2005/8/layout/chevron2"/>
    <dgm:cxn modelId="{A5F633BF-CEB6-C049-A387-A9033F7DA268}" type="presOf" srcId="{71EC8FB7-9326-5F44-924D-B5F1CDE19A0D}" destId="{E3ED7736-710E-2E48-AB76-C8C6CFE6B0FB}" srcOrd="0" destOrd="0" presId="urn:microsoft.com/office/officeart/2005/8/layout/chevron2"/>
    <dgm:cxn modelId="{E785C2E6-2810-0A49-BDDA-064CA4E081C7}" srcId="{0D2914A3-145D-0142-80F4-38ADBCED2344}" destId="{71EC8FB7-9326-5F44-924D-B5F1CDE19A0D}" srcOrd="0" destOrd="0" parTransId="{14DC5993-DCB3-8E4E-AC5D-753E17AB8D2B}" sibTransId="{6951C20E-C870-BB4C-81BD-654AA370069B}"/>
    <dgm:cxn modelId="{35D7590A-75A8-A041-A895-54C3C507423B}" type="presOf" srcId="{D2F56CFA-DA55-2D49-A1CF-00B4C2E1EC7C}" destId="{11AF6004-BDC6-6242-A0A3-D409A3D7678B}" srcOrd="0" destOrd="0" presId="urn:microsoft.com/office/officeart/2005/8/layout/chevron2"/>
    <dgm:cxn modelId="{2A621BD8-47AD-714C-A6B7-6D7E2101BCF3}" srcId="{48AF778E-55BF-1149-A053-FF3BD242699D}" destId="{C5614D06-B359-4842-8677-2FE807509B90}" srcOrd="5" destOrd="0" parTransId="{5FABE9D0-9630-7441-8291-4E9860A84AB4}" sibTransId="{F537D563-E05F-B54F-92E0-C0B094227187}"/>
    <dgm:cxn modelId="{9741D5D8-BEA1-9049-8101-42DFBEC18805}" type="presOf" srcId="{E52A405C-923F-5A40-882E-2D20A22510C3}" destId="{BA65BE61-101D-C14F-88B3-AC9FEB0FDB73}" srcOrd="0" destOrd="1" presId="urn:microsoft.com/office/officeart/2005/8/layout/chevron2"/>
    <dgm:cxn modelId="{76EB5BBE-92F3-804E-BCC8-43FABFED5052}" srcId="{48AF778E-55BF-1149-A053-FF3BD242699D}" destId="{0C8B607A-6C75-E64E-9630-16FA3DE8EFDC}" srcOrd="2" destOrd="0" parTransId="{CC81928B-4469-AA47-8FB0-CA734FB189AE}" sibTransId="{7359220A-E0ED-CF4F-B2D6-BC5B2794ECCB}"/>
    <dgm:cxn modelId="{DDF71941-B407-1143-8C40-429F14A24842}" srcId="{48AF778E-55BF-1149-A053-FF3BD242699D}" destId="{1ABC120E-3548-4F44-AB9B-E2700363D619}" srcOrd="4" destOrd="0" parTransId="{BD42C5B2-5081-814C-A924-04ED16A9E0E5}" sibTransId="{9C9CD19F-F016-5F40-95CE-96E5AA98CE7F}"/>
    <dgm:cxn modelId="{BDE5F2BE-89BC-9743-A0ED-8F3E016D1360}" type="presOf" srcId="{5DF569C6-3E36-164D-93CE-F4FCAF3F4280}" destId="{F34910F4-CB9F-6945-B195-C7847EDCA04A}" srcOrd="0" destOrd="1" presId="urn:microsoft.com/office/officeart/2005/8/layout/chevron2"/>
    <dgm:cxn modelId="{79101EA9-E4C9-0042-83B6-3E4974120A4A}" type="presOf" srcId="{ACE3A540-C177-0A4C-B86A-7CF529EEB7F2}" destId="{D2117703-D3BE-CD42-ABB6-B74FFCC03D66}" srcOrd="0" destOrd="0" presId="urn:microsoft.com/office/officeart/2005/8/layout/chevron2"/>
    <dgm:cxn modelId="{625B5A02-63BA-D140-A2FC-F616A6D2C584}" type="presOf" srcId="{6488D22C-DE63-2E46-8692-EDC78AAD458F}" destId="{D2117703-D3BE-CD42-ABB6-B74FFCC03D66}" srcOrd="0" destOrd="1" presId="urn:microsoft.com/office/officeart/2005/8/layout/chevron2"/>
    <dgm:cxn modelId="{5A6F694D-12AE-964E-984C-09A3F67CB411}" srcId="{48AF778E-55BF-1149-A053-FF3BD242699D}" destId="{0D2914A3-145D-0142-80F4-38ADBCED2344}" srcOrd="7" destOrd="0" parTransId="{2183CA9A-A9C7-9349-815D-A6D7324AE9EA}" sibTransId="{B81B4A86-DEAA-3344-A37F-6D55D881EA88}"/>
    <dgm:cxn modelId="{6014D320-62EE-B041-8C2B-7DEA5580CB42}" srcId="{48AF778E-55BF-1149-A053-FF3BD242699D}" destId="{1A30CE1E-2521-D74A-B0DA-0ADCB6FA5B90}" srcOrd="8" destOrd="0" parTransId="{47B767A1-6EF3-5E4C-BE54-7B5DC3DF5255}" sibTransId="{970C6A9E-D523-D44A-A367-7713FA0E47B1}"/>
    <dgm:cxn modelId="{08EBA783-B8DE-C44F-BBE0-895C9033C61B}" srcId="{1ABC120E-3548-4F44-AB9B-E2700363D619}" destId="{025FC8B6-D082-F845-B015-99C44B1CFA99}" srcOrd="1" destOrd="0" parTransId="{00D160C1-07A7-A249-BF52-5EF847C4961C}" sibTransId="{D54443A1-2F48-F34D-B705-1C3F280BF075}"/>
    <dgm:cxn modelId="{20DD043B-3A98-4F47-99D7-CDC71BEC4C1B}" type="presOf" srcId="{48AF778E-55BF-1149-A053-FF3BD242699D}" destId="{51C76FB8-86CB-2C44-B2B4-8115DAD3937E}" srcOrd="0" destOrd="0" presId="urn:microsoft.com/office/officeart/2005/8/layout/chevron2"/>
    <dgm:cxn modelId="{FDB65C11-D99E-524E-BA0D-006711539933}" type="presOf" srcId="{0E846CF7-73A0-104A-8606-75ECF0B972AE}" destId="{F09E52A5-79FB-8E4A-8CE2-5B16B05E5709}" srcOrd="0" destOrd="0" presId="urn:microsoft.com/office/officeart/2005/8/layout/chevron2"/>
    <dgm:cxn modelId="{C2827ACB-285B-784B-9806-892F8DC7BB2E}" srcId="{C5614D06-B359-4842-8677-2FE807509B90}" destId="{ACE3A540-C177-0A4C-B86A-7CF529EEB7F2}" srcOrd="0" destOrd="0" parTransId="{5C763A89-8CCE-C847-A94F-43068386659B}" sibTransId="{C6A0D1E1-2899-644E-9F16-D78B22E37638}"/>
    <dgm:cxn modelId="{ADE85345-549B-9443-8A66-3A32204F6D9B}" srcId="{0C8B607A-6C75-E64E-9630-16FA3DE8EFDC}" destId="{2870584D-9FA2-B144-A85A-74BF9FFF3E3F}" srcOrd="0" destOrd="0" parTransId="{AD81467D-596F-CB42-8D67-93042C37392B}" sibTransId="{484A3E5F-B13D-7D44-9B04-02AF799FC4DB}"/>
    <dgm:cxn modelId="{CEB8D8D9-B134-ED45-BCAD-74AAE0F264D5}" type="presOf" srcId="{5062B7C2-B900-FF43-8E2B-42CDD1CACD5C}" destId="{7C7524CB-168B-9742-845A-78733FA3808A}" srcOrd="0" destOrd="0" presId="urn:microsoft.com/office/officeart/2005/8/layout/chevron2"/>
    <dgm:cxn modelId="{C1EB8447-F8B7-FE4C-90BE-84AF907B2BD6}" srcId="{1A30CE1E-2521-D74A-B0DA-0ADCB6FA5B90}" destId="{E52A405C-923F-5A40-882E-2D20A22510C3}" srcOrd="1" destOrd="0" parTransId="{771F444E-D8D5-E64B-BDA7-1ECAF2336076}" sibTransId="{12E0C29C-E25F-B345-A201-66F5FC01D801}"/>
    <dgm:cxn modelId="{76B29C2D-765F-054C-83EF-02ED485F7483}" srcId="{1A30CE1E-2521-D74A-B0DA-0ADCB6FA5B90}" destId="{9B151EE5-1C28-3A41-9CD3-BAE4CB44EBB9}" srcOrd="0" destOrd="0" parTransId="{5142A180-F60F-BA46-83D1-3CFEA8A322E7}" sibTransId="{B1A4622E-558F-9747-9EE6-7942463212DF}"/>
    <dgm:cxn modelId="{28E2A9D3-B7A3-8241-ADF6-6E121F0C79C9}" srcId="{0C8B607A-6C75-E64E-9630-16FA3DE8EFDC}" destId="{5DF569C6-3E36-164D-93CE-F4FCAF3F4280}" srcOrd="1" destOrd="0" parTransId="{EABC6E17-6CA6-4644-9531-8395E6D45FCE}" sibTransId="{73AE70E0-E4F6-234C-B6EE-73A3635710F4}"/>
    <dgm:cxn modelId="{11F4785C-BE19-2745-A732-B24E4B67BD05}" srcId="{1ABC120E-3548-4F44-AB9B-E2700363D619}" destId="{D7B1D6A4-4F06-E841-B4B6-4769601EA37D}" srcOrd="0" destOrd="0" parTransId="{F9A41010-D85C-2345-B347-4F92DDB88039}" sibTransId="{BC3788F4-84D4-4F44-AD1F-348F801DB689}"/>
    <dgm:cxn modelId="{0450791F-9F55-9847-9B99-FC70A5DCF313}" type="presOf" srcId="{A78F8B83-62B4-1147-B13A-0EE8D775D290}" destId="{E3ED7736-710E-2E48-AB76-C8C6CFE6B0FB}" srcOrd="0" destOrd="1" presId="urn:microsoft.com/office/officeart/2005/8/layout/chevron2"/>
    <dgm:cxn modelId="{3EABC753-D930-6145-BA25-2EADF86CDE57}" srcId="{C5614D06-B359-4842-8677-2FE807509B90}" destId="{6488D22C-DE63-2E46-8692-EDC78AAD458F}" srcOrd="1" destOrd="0" parTransId="{4182207D-869E-144F-ABBC-29804BCC539B}" sibTransId="{12F9BD9A-64BF-974C-BD08-F02B485DD586}"/>
    <dgm:cxn modelId="{87BCCA7A-1775-F641-95FE-AFD35A6747DF}" type="presParOf" srcId="{51C76FB8-86CB-2C44-B2B4-8115DAD3937E}" destId="{1692587D-CD92-5946-8623-9AFBD4B406C4}" srcOrd="0" destOrd="0" presId="urn:microsoft.com/office/officeart/2005/8/layout/chevron2"/>
    <dgm:cxn modelId="{14FDC0FD-D952-4B41-B6AC-67DA65E95F29}" type="presParOf" srcId="{1692587D-CD92-5946-8623-9AFBD4B406C4}" destId="{7C7524CB-168B-9742-845A-78733FA3808A}" srcOrd="0" destOrd="0" presId="urn:microsoft.com/office/officeart/2005/8/layout/chevron2"/>
    <dgm:cxn modelId="{79A2E98C-6B53-7C49-8884-9C5EC6173932}" type="presParOf" srcId="{1692587D-CD92-5946-8623-9AFBD4B406C4}" destId="{11AF6004-BDC6-6242-A0A3-D409A3D7678B}" srcOrd="1" destOrd="0" presId="urn:microsoft.com/office/officeart/2005/8/layout/chevron2"/>
    <dgm:cxn modelId="{90B3E09F-2A4F-4C41-B32D-BC2E9CB55856}" type="presParOf" srcId="{51C76FB8-86CB-2C44-B2B4-8115DAD3937E}" destId="{D24E54E7-C5FF-DE45-9723-CF20E22CEF16}" srcOrd="1" destOrd="0" presId="urn:microsoft.com/office/officeart/2005/8/layout/chevron2"/>
    <dgm:cxn modelId="{00749D09-3C28-AF48-B1B8-5C763A6392C5}" type="presParOf" srcId="{51C76FB8-86CB-2C44-B2B4-8115DAD3937E}" destId="{A79BE979-3400-2C4C-843D-89E28CF7258B}" srcOrd="2" destOrd="0" presId="urn:microsoft.com/office/officeart/2005/8/layout/chevron2"/>
    <dgm:cxn modelId="{C572BBA3-AD47-AE4A-BA30-52D86E598ADC}" type="presParOf" srcId="{A79BE979-3400-2C4C-843D-89E28CF7258B}" destId="{F09E52A5-79FB-8E4A-8CE2-5B16B05E5709}" srcOrd="0" destOrd="0" presId="urn:microsoft.com/office/officeart/2005/8/layout/chevron2"/>
    <dgm:cxn modelId="{44FE7E5D-DB4F-804F-A8D1-51CD39E0D8FB}" type="presParOf" srcId="{A79BE979-3400-2C4C-843D-89E28CF7258B}" destId="{4E6DD101-D004-E340-920A-DBBD5FABC405}" srcOrd="1" destOrd="0" presId="urn:microsoft.com/office/officeart/2005/8/layout/chevron2"/>
    <dgm:cxn modelId="{E3BBB828-C6A9-2C4D-9D4A-0026ACEA1351}" type="presParOf" srcId="{51C76FB8-86CB-2C44-B2B4-8115DAD3937E}" destId="{7D9DE0DF-E80E-734B-9FF9-9F9C1FC6EA73}" srcOrd="3" destOrd="0" presId="urn:microsoft.com/office/officeart/2005/8/layout/chevron2"/>
    <dgm:cxn modelId="{D269BCD8-04E2-7D45-9407-107B1F2CA028}" type="presParOf" srcId="{51C76FB8-86CB-2C44-B2B4-8115DAD3937E}" destId="{5ACABF69-D297-2B43-A834-AB8910F61559}" srcOrd="4" destOrd="0" presId="urn:microsoft.com/office/officeart/2005/8/layout/chevron2"/>
    <dgm:cxn modelId="{EB9C83D5-4B6F-8144-B1BC-28EC8ED10075}" type="presParOf" srcId="{5ACABF69-D297-2B43-A834-AB8910F61559}" destId="{0E9B75EC-44D8-DD4E-A1AD-8BB1FF4A9E6B}" srcOrd="0" destOrd="0" presId="urn:microsoft.com/office/officeart/2005/8/layout/chevron2"/>
    <dgm:cxn modelId="{A83B871C-4685-A244-835D-E688D6A93DC9}" type="presParOf" srcId="{5ACABF69-D297-2B43-A834-AB8910F61559}" destId="{F34910F4-CB9F-6945-B195-C7847EDCA04A}" srcOrd="1" destOrd="0" presId="urn:microsoft.com/office/officeart/2005/8/layout/chevron2"/>
    <dgm:cxn modelId="{F84351DD-4459-254B-82BC-92AFF64ACF82}" type="presParOf" srcId="{51C76FB8-86CB-2C44-B2B4-8115DAD3937E}" destId="{09C89282-8B40-0043-85EB-118B8129A0FD}" srcOrd="5" destOrd="0" presId="urn:microsoft.com/office/officeart/2005/8/layout/chevron2"/>
    <dgm:cxn modelId="{A8C83DBA-1451-0148-93F5-0E57ED884F95}" type="presParOf" srcId="{51C76FB8-86CB-2C44-B2B4-8115DAD3937E}" destId="{1D7548FB-6051-CC46-BADE-60F219ACBD78}" srcOrd="6" destOrd="0" presId="urn:microsoft.com/office/officeart/2005/8/layout/chevron2"/>
    <dgm:cxn modelId="{BB6CF45E-B01D-BD41-A324-DF41DB6ABBBF}" type="presParOf" srcId="{1D7548FB-6051-CC46-BADE-60F219ACBD78}" destId="{9DEA4AA2-8B2B-144A-8F24-181A8B3AB9BC}" srcOrd="0" destOrd="0" presId="urn:microsoft.com/office/officeart/2005/8/layout/chevron2"/>
    <dgm:cxn modelId="{D7C114B3-474F-694A-853A-200F224B61F9}" type="presParOf" srcId="{1D7548FB-6051-CC46-BADE-60F219ACBD78}" destId="{3DBE52C2-E8A2-CB46-AD4E-59CF4FCD7223}" srcOrd="1" destOrd="0" presId="urn:microsoft.com/office/officeart/2005/8/layout/chevron2"/>
    <dgm:cxn modelId="{2D636B85-2498-8D48-8514-41E8DD28041E}" type="presParOf" srcId="{51C76FB8-86CB-2C44-B2B4-8115DAD3937E}" destId="{B892CE51-6366-204E-9A89-8C558E721AD1}" srcOrd="7" destOrd="0" presId="urn:microsoft.com/office/officeart/2005/8/layout/chevron2"/>
    <dgm:cxn modelId="{AEE56F96-030C-B744-9F2A-F51A78986E92}" type="presParOf" srcId="{51C76FB8-86CB-2C44-B2B4-8115DAD3937E}" destId="{C022B43E-693D-5F4A-92AE-6A12EEAE993C}" srcOrd="8" destOrd="0" presId="urn:microsoft.com/office/officeart/2005/8/layout/chevron2"/>
    <dgm:cxn modelId="{C1219B73-53CC-BA43-9910-1F08AC4AF282}" type="presParOf" srcId="{C022B43E-693D-5F4A-92AE-6A12EEAE993C}" destId="{8267AAF1-4DE3-F74F-A06D-D04682322BB5}" srcOrd="0" destOrd="0" presId="urn:microsoft.com/office/officeart/2005/8/layout/chevron2"/>
    <dgm:cxn modelId="{46E46DCA-552C-9F45-A78B-1505FBD056A5}" type="presParOf" srcId="{C022B43E-693D-5F4A-92AE-6A12EEAE993C}" destId="{B5AF0691-18AE-D04A-93B6-19CA3AEDAC3D}" srcOrd="1" destOrd="0" presId="urn:microsoft.com/office/officeart/2005/8/layout/chevron2"/>
    <dgm:cxn modelId="{942EB0FB-6785-1645-9EDA-18B546397E2C}" type="presParOf" srcId="{51C76FB8-86CB-2C44-B2B4-8115DAD3937E}" destId="{53078693-936F-5A49-A3CF-86BD8C450695}" srcOrd="9" destOrd="0" presId="urn:microsoft.com/office/officeart/2005/8/layout/chevron2"/>
    <dgm:cxn modelId="{B7D03BAB-88BB-2346-AD08-AB50854BC36F}" type="presParOf" srcId="{51C76FB8-86CB-2C44-B2B4-8115DAD3937E}" destId="{895A8C3D-9F76-D644-B4DB-8EC662783225}" srcOrd="10" destOrd="0" presId="urn:microsoft.com/office/officeart/2005/8/layout/chevron2"/>
    <dgm:cxn modelId="{042A51E7-D5B9-3843-8F54-F2FDA58DD62B}" type="presParOf" srcId="{895A8C3D-9F76-D644-B4DB-8EC662783225}" destId="{3815D414-D8C1-4448-A837-96A619184F64}" srcOrd="0" destOrd="0" presId="urn:microsoft.com/office/officeart/2005/8/layout/chevron2"/>
    <dgm:cxn modelId="{F826F01C-96A6-B04D-B15E-9684FD196034}" type="presParOf" srcId="{895A8C3D-9F76-D644-B4DB-8EC662783225}" destId="{D2117703-D3BE-CD42-ABB6-B74FFCC03D66}" srcOrd="1" destOrd="0" presId="urn:microsoft.com/office/officeart/2005/8/layout/chevron2"/>
    <dgm:cxn modelId="{F6695097-A426-3F4D-87F4-1E1F38BE8AB4}" type="presParOf" srcId="{51C76FB8-86CB-2C44-B2B4-8115DAD3937E}" destId="{2B3E91A0-9ACC-0346-AA10-2E2CCCC3ED55}" srcOrd="11" destOrd="0" presId="urn:microsoft.com/office/officeart/2005/8/layout/chevron2"/>
    <dgm:cxn modelId="{8E1C9FE7-B96C-7E4E-936D-2B3DB3B93A51}" type="presParOf" srcId="{51C76FB8-86CB-2C44-B2B4-8115DAD3937E}" destId="{B69B3C05-023C-074F-B19A-5A4F62C62FF0}" srcOrd="12" destOrd="0" presId="urn:microsoft.com/office/officeart/2005/8/layout/chevron2"/>
    <dgm:cxn modelId="{61496D58-7045-F54B-9206-3BA3FCB94CED}" type="presParOf" srcId="{B69B3C05-023C-074F-B19A-5A4F62C62FF0}" destId="{8DA03708-E0A7-1242-91F5-86B78AE0DC91}" srcOrd="0" destOrd="0" presId="urn:microsoft.com/office/officeart/2005/8/layout/chevron2"/>
    <dgm:cxn modelId="{9A049C69-4986-EE4D-AEB3-62C1686F0B43}" type="presParOf" srcId="{B69B3C05-023C-074F-B19A-5A4F62C62FF0}" destId="{02B6EA42-80C2-0042-A17B-3FFD681F4085}" srcOrd="1" destOrd="0" presId="urn:microsoft.com/office/officeart/2005/8/layout/chevron2"/>
    <dgm:cxn modelId="{A7D7E9B2-4CFA-7A4E-A2B4-F2E4BF122253}" type="presParOf" srcId="{51C76FB8-86CB-2C44-B2B4-8115DAD3937E}" destId="{CF225F94-ECD6-D341-B1EC-5316CCA5F11F}" srcOrd="13" destOrd="0" presId="urn:microsoft.com/office/officeart/2005/8/layout/chevron2"/>
    <dgm:cxn modelId="{AD88E642-A22A-0646-9F58-5925AB279827}" type="presParOf" srcId="{51C76FB8-86CB-2C44-B2B4-8115DAD3937E}" destId="{2F834874-78EA-2240-B939-E1B7CDC6EFF5}" srcOrd="14" destOrd="0" presId="urn:microsoft.com/office/officeart/2005/8/layout/chevron2"/>
    <dgm:cxn modelId="{48574550-C6D9-584E-A643-72D81B00471A}" type="presParOf" srcId="{2F834874-78EA-2240-B939-E1B7CDC6EFF5}" destId="{5F93263B-56E1-CC46-A6CC-9FEDD9B49F46}" srcOrd="0" destOrd="0" presId="urn:microsoft.com/office/officeart/2005/8/layout/chevron2"/>
    <dgm:cxn modelId="{759A9C5F-801B-B049-BB98-2AD84BA81DB7}" type="presParOf" srcId="{2F834874-78EA-2240-B939-E1B7CDC6EFF5}" destId="{E3ED7736-710E-2E48-AB76-C8C6CFE6B0FB}" srcOrd="1" destOrd="0" presId="urn:microsoft.com/office/officeart/2005/8/layout/chevron2"/>
    <dgm:cxn modelId="{D5476BDD-8390-CD47-B9EA-33E418847AA0}" type="presParOf" srcId="{51C76FB8-86CB-2C44-B2B4-8115DAD3937E}" destId="{53549AAD-48A2-944A-83DF-63CD3FD92A48}" srcOrd="15" destOrd="0" presId="urn:microsoft.com/office/officeart/2005/8/layout/chevron2"/>
    <dgm:cxn modelId="{1083250E-EE54-2B4B-B051-848F4864F3F6}" type="presParOf" srcId="{51C76FB8-86CB-2C44-B2B4-8115DAD3937E}" destId="{941CC40E-1AFB-A341-B9DF-7F8B87A5F57D}" srcOrd="16" destOrd="0" presId="urn:microsoft.com/office/officeart/2005/8/layout/chevron2"/>
    <dgm:cxn modelId="{FA60CE46-1167-CD4F-9993-8BD19F266A07}" type="presParOf" srcId="{941CC40E-1AFB-A341-B9DF-7F8B87A5F57D}" destId="{B7DCCC4D-8D5D-DD46-B86E-B6FEAB2529B7}" srcOrd="0" destOrd="0" presId="urn:microsoft.com/office/officeart/2005/8/layout/chevron2"/>
    <dgm:cxn modelId="{CFB3204B-8B72-AF45-A835-7D214D258AF9}" type="presParOf" srcId="{941CC40E-1AFB-A341-B9DF-7F8B87A5F57D}" destId="{BA65BE61-101D-C14F-88B3-AC9FEB0FDB73}" srcOrd="1" destOrd="0" presId="urn:microsoft.com/office/officeart/2005/8/layout/chevron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5502FCDE-80A5-E948-8A35-DAF2BACBE0AD}" type="presOf" srcId="{3A16DDB1-6A9F-4656-B466-49D190536459}" destId="{6696CB79-A703-4D40-B99F-CFFA1C99DA24}" srcOrd="0" destOrd="0" presId="urn:microsoft.com/office/officeart/2005/8/layout/process1"/>
    <dgm:cxn modelId="{5DD99621-161D-7545-BCD3-0D503D3DFAF8}"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8E6B6BF-6738-7C49-8455-A22741AF66B7}" type="presOf" srcId="{DD1F457C-1FB2-4EF5-BF2C-031795896B59}" destId="{ACC21928-3B49-44D8-8E06-23556568C6DC}" srcOrd="0" destOrd="0" presId="urn:microsoft.com/office/officeart/2005/8/layout/process1"/>
    <dgm:cxn modelId="{4CE97E24-8ECB-0142-B245-E69B7C8AA866}" type="presOf" srcId="{EA44CAF3-5BE2-4FDE-A4EB-3B78D94F1189}" destId="{C8BA4963-452E-4C70-9610-A274118E8F4D}" srcOrd="1" destOrd="0" presId="urn:microsoft.com/office/officeart/2005/8/layout/process1"/>
    <dgm:cxn modelId="{F5A7E063-8BA5-9A4C-AEDB-DCBE919EE9A3}" type="presOf" srcId="{9A2700D2-366F-4476-AA04-91818D6F912B}" destId="{D2C17FE3-F8FB-4C70-9F79-7D89C715340F}" srcOrd="0" destOrd="0" presId="urn:microsoft.com/office/officeart/2005/8/layout/process1"/>
    <dgm:cxn modelId="{D386F499-8BCB-F64B-84DE-E94D5AC8B42A}" type="presOf" srcId="{865B455C-A5D8-4AC6-AF73-ADBD005D3DE2}" destId="{6489E01B-D884-4DFC-913A-F001821072E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37F5C315-65B5-884D-9ADF-3E0545150479}" type="presOf" srcId="{BB6418B4-67C7-4601-9D0C-837D40912A58}" destId="{EE437875-2EF4-43D4-A62A-CADA68230DC5}" srcOrd="0" destOrd="0" presId="urn:microsoft.com/office/officeart/2005/8/layout/process1"/>
    <dgm:cxn modelId="{16F3C5BD-A772-0448-AD83-7B4D111D8506}"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546FEFA-8F50-F641-A0D8-159854222147}" type="presOf" srcId="{3A16DDB1-6A9F-4656-B466-49D190536459}" destId="{737AC562-2A25-4370-93F9-3375965514D2}" srcOrd="1" destOrd="0" presId="urn:microsoft.com/office/officeart/2005/8/layout/process1"/>
    <dgm:cxn modelId="{BF3C6FB2-F35E-E243-BF71-7BB3DA784EF2}" type="presOf" srcId="{C881561F-265F-4543-BA71-80011123A50A}" destId="{012689BF-D290-4471-8B0D-8A4AF21A51BA}" srcOrd="0" destOrd="0" presId="urn:microsoft.com/office/officeart/2005/8/layout/process1"/>
    <dgm:cxn modelId="{93863403-0FB9-B745-A448-73825D53D912}" type="presOf" srcId="{EA44CAF3-5BE2-4FDE-A4EB-3B78D94F1189}" destId="{72C26977-D9B7-42F0-8252-F4D2C6C9610E}" srcOrd="0" destOrd="0" presId="urn:microsoft.com/office/officeart/2005/8/layout/process1"/>
    <dgm:cxn modelId="{B8C50A0F-A71C-DB41-A0F8-9363E9000305}" type="presParOf" srcId="{9C6FC935-2250-42CD-8B25-D8DDBF74CE65}" destId="{012689BF-D290-4471-8B0D-8A4AF21A51BA}" srcOrd="0" destOrd="0" presId="urn:microsoft.com/office/officeart/2005/8/layout/process1"/>
    <dgm:cxn modelId="{3FCD3AE3-D91A-D245-8407-F555A94E29AF}" type="presParOf" srcId="{9C6FC935-2250-42CD-8B25-D8DDBF74CE65}" destId="{6696CB79-A703-4D40-B99F-CFFA1C99DA24}" srcOrd="1" destOrd="0" presId="urn:microsoft.com/office/officeart/2005/8/layout/process1"/>
    <dgm:cxn modelId="{CC8A554C-FFDA-944F-9233-239F83B1F18D}" type="presParOf" srcId="{6696CB79-A703-4D40-B99F-CFFA1C99DA24}" destId="{737AC562-2A25-4370-93F9-3375965514D2}" srcOrd="0" destOrd="0" presId="urn:microsoft.com/office/officeart/2005/8/layout/process1"/>
    <dgm:cxn modelId="{A21687B9-D66A-3E42-A3D9-10664D66FDB8}" type="presParOf" srcId="{9C6FC935-2250-42CD-8B25-D8DDBF74CE65}" destId="{EE437875-2EF4-43D4-A62A-CADA68230DC5}" srcOrd="2" destOrd="0" presId="urn:microsoft.com/office/officeart/2005/8/layout/process1"/>
    <dgm:cxn modelId="{58C6BE9D-3C6B-C54F-AB31-05DE18D4356C}" type="presParOf" srcId="{9C6FC935-2250-42CD-8B25-D8DDBF74CE65}" destId="{72C26977-D9B7-42F0-8252-F4D2C6C9610E}" srcOrd="3" destOrd="0" presId="urn:microsoft.com/office/officeart/2005/8/layout/process1"/>
    <dgm:cxn modelId="{916C1BD8-2609-1344-8344-97C56B449E63}" type="presParOf" srcId="{72C26977-D9B7-42F0-8252-F4D2C6C9610E}" destId="{C8BA4963-452E-4C70-9610-A274118E8F4D}" srcOrd="0" destOrd="0" presId="urn:microsoft.com/office/officeart/2005/8/layout/process1"/>
    <dgm:cxn modelId="{ACA34274-E0EE-DD4C-B8B9-A4C12CF60F53}" type="presParOf" srcId="{9C6FC935-2250-42CD-8B25-D8DDBF74CE65}" destId="{6489E01B-D884-4DFC-913A-F001821072E5}" srcOrd="4" destOrd="0" presId="urn:microsoft.com/office/officeart/2005/8/layout/process1"/>
    <dgm:cxn modelId="{E87434D3-DBF5-8440-8F50-1EF84130FFE0}" type="presParOf" srcId="{9C6FC935-2250-42CD-8B25-D8DDBF74CE65}" destId="{ACC21928-3B49-44D8-8E06-23556568C6DC}" srcOrd="5" destOrd="0" presId="urn:microsoft.com/office/officeart/2005/8/layout/process1"/>
    <dgm:cxn modelId="{7FFC2DEB-291D-1942-B789-AFF897D6559E}" type="presParOf" srcId="{ACC21928-3B49-44D8-8E06-23556568C6DC}" destId="{AA25CE0F-13F2-459B-83A0-3D1B2CD62C71}" srcOrd="0" destOrd="0" presId="urn:microsoft.com/office/officeart/2005/8/layout/process1"/>
    <dgm:cxn modelId="{679927D9-F63A-7D49-BB7C-EC0ED89D0FC9}"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D95CC84-60F6-D048-A701-AB1F9C4909BC}" type="presOf" srcId="{3A16DDB1-6A9F-4656-B466-49D190536459}" destId="{737AC562-2A25-4370-93F9-3375965514D2}" srcOrd="1" destOrd="0" presId="urn:microsoft.com/office/officeart/2005/8/layout/process1"/>
    <dgm:cxn modelId="{B705D6DB-6EA6-104F-B7EB-F3A284B774E0}" type="presOf" srcId="{9A2700D2-366F-4476-AA04-91818D6F912B}" destId="{D2C17FE3-F8FB-4C70-9F79-7D89C715340F}" srcOrd="0" destOrd="0" presId="urn:microsoft.com/office/officeart/2005/8/layout/process1"/>
    <dgm:cxn modelId="{0E78E054-6F8C-AD43-BE79-9B23D876BE16}"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7DB861E6-DF05-4144-AF5E-909CFD342EBB}" type="presOf" srcId="{C881561F-265F-4543-BA71-80011123A50A}" destId="{012689BF-D290-4471-8B0D-8A4AF21A51BA}" srcOrd="0" destOrd="0" presId="urn:microsoft.com/office/officeart/2005/8/layout/process1"/>
    <dgm:cxn modelId="{6AA75EAA-7FCA-9247-8BC5-3ADB9A55DBFC}" type="presOf" srcId="{EA44CAF3-5BE2-4FDE-A4EB-3B78D94F1189}" destId="{C8BA4963-452E-4C70-9610-A274118E8F4D}" srcOrd="1" destOrd="0" presId="urn:microsoft.com/office/officeart/2005/8/layout/process1"/>
    <dgm:cxn modelId="{D8AA03D3-6315-914F-8423-C4C4E5F66D32}" type="presOf" srcId="{DD1F457C-1FB2-4EF5-BF2C-031795896B59}" destId="{AA25CE0F-13F2-459B-83A0-3D1B2CD62C71}" srcOrd="1" destOrd="0" presId="urn:microsoft.com/office/officeart/2005/8/layout/process1"/>
    <dgm:cxn modelId="{CBA9E26D-2209-E348-ADC2-99F694943782}"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818C80B5-FA3A-B04F-BBE1-255F8C8B3FD9}" type="presOf" srcId="{DD1F457C-1FB2-4EF5-BF2C-031795896B59}" destId="{ACC21928-3B49-44D8-8E06-23556568C6DC}" srcOrd="0" destOrd="0" presId="urn:microsoft.com/office/officeart/2005/8/layout/process1"/>
    <dgm:cxn modelId="{AB78F72B-91C1-4D47-ACAE-2B6AD9C1646E}" type="presOf" srcId="{EA44CAF3-5BE2-4FDE-A4EB-3B78D94F1189}" destId="{72C26977-D9B7-42F0-8252-F4D2C6C9610E}" srcOrd="0" destOrd="0" presId="urn:microsoft.com/office/officeart/2005/8/layout/process1"/>
    <dgm:cxn modelId="{D03864F5-36C8-6540-A36A-199A3BF8C287}"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C63FF43-178B-8A49-848B-8A3DA1773A24}" type="presOf" srcId="{3A16DDB1-6A9F-4656-B466-49D190536459}" destId="{6696CB79-A703-4D40-B99F-CFFA1C99DA24}" srcOrd="0" destOrd="0" presId="urn:microsoft.com/office/officeart/2005/8/layout/process1"/>
    <dgm:cxn modelId="{1EF22618-5A0B-B545-958A-09E1307D50DC}" type="presParOf" srcId="{9C6FC935-2250-42CD-8B25-D8DDBF74CE65}" destId="{012689BF-D290-4471-8B0D-8A4AF21A51BA}" srcOrd="0" destOrd="0" presId="urn:microsoft.com/office/officeart/2005/8/layout/process1"/>
    <dgm:cxn modelId="{1CF7A76D-42C7-0E4E-8413-DFDFA0EFDF03}" type="presParOf" srcId="{9C6FC935-2250-42CD-8B25-D8DDBF74CE65}" destId="{6696CB79-A703-4D40-B99F-CFFA1C99DA24}" srcOrd="1" destOrd="0" presId="urn:microsoft.com/office/officeart/2005/8/layout/process1"/>
    <dgm:cxn modelId="{BD0DEB58-93C0-9B45-978B-50A7B698F6B5}" type="presParOf" srcId="{6696CB79-A703-4D40-B99F-CFFA1C99DA24}" destId="{737AC562-2A25-4370-93F9-3375965514D2}" srcOrd="0" destOrd="0" presId="urn:microsoft.com/office/officeart/2005/8/layout/process1"/>
    <dgm:cxn modelId="{CAFEEFC3-C2DA-E742-A315-5524A448D941}" type="presParOf" srcId="{9C6FC935-2250-42CD-8B25-D8DDBF74CE65}" destId="{EE437875-2EF4-43D4-A62A-CADA68230DC5}" srcOrd="2" destOrd="0" presId="urn:microsoft.com/office/officeart/2005/8/layout/process1"/>
    <dgm:cxn modelId="{6AB882AB-CD1F-4344-B217-2DD61D06C296}" type="presParOf" srcId="{9C6FC935-2250-42CD-8B25-D8DDBF74CE65}" destId="{72C26977-D9B7-42F0-8252-F4D2C6C9610E}" srcOrd="3" destOrd="0" presId="urn:microsoft.com/office/officeart/2005/8/layout/process1"/>
    <dgm:cxn modelId="{A0F0ECB5-1E21-184D-85E7-0FA150A23D64}" type="presParOf" srcId="{72C26977-D9B7-42F0-8252-F4D2C6C9610E}" destId="{C8BA4963-452E-4C70-9610-A274118E8F4D}" srcOrd="0" destOrd="0" presId="urn:microsoft.com/office/officeart/2005/8/layout/process1"/>
    <dgm:cxn modelId="{191B4AA3-6C6F-414D-B3E9-0569E338DDF6}" type="presParOf" srcId="{9C6FC935-2250-42CD-8B25-D8DDBF74CE65}" destId="{6489E01B-D884-4DFC-913A-F001821072E5}" srcOrd="4" destOrd="0" presId="urn:microsoft.com/office/officeart/2005/8/layout/process1"/>
    <dgm:cxn modelId="{82220291-5855-8B42-AB1F-9D24AC37A50D}" type="presParOf" srcId="{9C6FC935-2250-42CD-8B25-D8DDBF74CE65}" destId="{ACC21928-3B49-44D8-8E06-23556568C6DC}" srcOrd="5" destOrd="0" presId="urn:microsoft.com/office/officeart/2005/8/layout/process1"/>
    <dgm:cxn modelId="{3AFEF15B-DA76-7048-9B0F-BBE8C7C2C0F3}" type="presParOf" srcId="{ACC21928-3B49-44D8-8E06-23556568C6DC}" destId="{AA25CE0F-13F2-459B-83A0-3D1B2CD62C71}" srcOrd="0" destOrd="0" presId="urn:microsoft.com/office/officeart/2005/8/layout/process1"/>
    <dgm:cxn modelId="{FECF2C54-06D7-8D4B-859B-73DB68FA53C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9FC58B8-4511-1A4D-8802-DA2CB4A24CAF}" type="presOf" srcId="{3A16DDB1-6A9F-4656-B466-49D190536459}" destId="{737AC562-2A25-4370-93F9-3375965514D2}" srcOrd="1" destOrd="0" presId="urn:microsoft.com/office/officeart/2005/8/layout/process1"/>
    <dgm:cxn modelId="{356AAB58-2508-8049-A091-06D7FF81BEDD}" type="presOf" srcId="{9A2700D2-366F-4476-AA04-91818D6F912B}" destId="{D2C17FE3-F8FB-4C70-9F79-7D89C715340F}" srcOrd="0" destOrd="0" presId="urn:microsoft.com/office/officeart/2005/8/layout/process1"/>
    <dgm:cxn modelId="{847861AE-517F-2341-A13B-C9FE2214FA82}"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FC9BE01-A9A4-C54A-8B97-F36193BF555E}"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DA914AA-DA98-F740-9286-EF0AEE4A6F00}"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E399BB7F-0B6D-4E40-BF82-94DE68764E27}" type="presOf" srcId="{DD1F457C-1FB2-4EF5-BF2C-031795896B59}" destId="{ACC21928-3B49-44D8-8E06-23556568C6DC}" srcOrd="0" destOrd="0" presId="urn:microsoft.com/office/officeart/2005/8/layout/process1"/>
    <dgm:cxn modelId="{C4044966-0C7D-EB47-A6E9-71A408D10C65}" type="presOf" srcId="{865B455C-A5D8-4AC6-AF73-ADBD005D3DE2}" destId="{6489E01B-D884-4DFC-913A-F001821072E5}" srcOrd="0" destOrd="0" presId="urn:microsoft.com/office/officeart/2005/8/layout/process1"/>
    <dgm:cxn modelId="{CF756EE6-92E2-5043-9DCE-37AA053FE08C}" type="presOf" srcId="{DD1F457C-1FB2-4EF5-BF2C-031795896B59}" destId="{AA25CE0F-13F2-459B-83A0-3D1B2CD62C71}" srcOrd="1" destOrd="0" presId="urn:microsoft.com/office/officeart/2005/8/layout/process1"/>
    <dgm:cxn modelId="{3CA457D2-A4FA-B34F-90E4-B3FEE35A4520}" type="presOf" srcId="{3A16DDB1-6A9F-4656-B466-49D190536459}" destId="{6696CB79-A703-4D40-B99F-CFFA1C99DA24}" srcOrd="0" destOrd="0" presId="urn:microsoft.com/office/officeart/2005/8/layout/process1"/>
    <dgm:cxn modelId="{60523897-205F-B24F-9664-E085B5E1982A}" type="presOf" srcId="{BB6418B4-67C7-4601-9D0C-837D40912A58}" destId="{EE437875-2EF4-43D4-A62A-CADA68230DC5}" srcOrd="0" destOrd="0" presId="urn:microsoft.com/office/officeart/2005/8/layout/process1"/>
    <dgm:cxn modelId="{573CB7F2-C30D-F349-9278-383320B0B738}"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166C3E6-1DBE-E14B-9D68-26385664AA8C}" type="presParOf" srcId="{9C6FC935-2250-42CD-8B25-D8DDBF74CE65}" destId="{012689BF-D290-4471-8B0D-8A4AF21A51BA}" srcOrd="0" destOrd="0" presId="urn:microsoft.com/office/officeart/2005/8/layout/process1"/>
    <dgm:cxn modelId="{2C4EEF82-9A4E-4B4E-9B00-0470DDE45E36}" type="presParOf" srcId="{9C6FC935-2250-42CD-8B25-D8DDBF74CE65}" destId="{6696CB79-A703-4D40-B99F-CFFA1C99DA24}" srcOrd="1" destOrd="0" presId="urn:microsoft.com/office/officeart/2005/8/layout/process1"/>
    <dgm:cxn modelId="{29988136-79C6-0245-93C7-9F50FF79D8AA}" type="presParOf" srcId="{6696CB79-A703-4D40-B99F-CFFA1C99DA24}" destId="{737AC562-2A25-4370-93F9-3375965514D2}" srcOrd="0" destOrd="0" presId="urn:microsoft.com/office/officeart/2005/8/layout/process1"/>
    <dgm:cxn modelId="{35492BEB-AD42-C44C-B3E9-50AB27B0ADF3}" type="presParOf" srcId="{9C6FC935-2250-42CD-8B25-D8DDBF74CE65}" destId="{EE437875-2EF4-43D4-A62A-CADA68230DC5}" srcOrd="2" destOrd="0" presId="urn:microsoft.com/office/officeart/2005/8/layout/process1"/>
    <dgm:cxn modelId="{8BFFBDEC-CBFC-CB44-87B2-B05530C1D540}" type="presParOf" srcId="{9C6FC935-2250-42CD-8B25-D8DDBF74CE65}" destId="{72C26977-D9B7-42F0-8252-F4D2C6C9610E}" srcOrd="3" destOrd="0" presId="urn:microsoft.com/office/officeart/2005/8/layout/process1"/>
    <dgm:cxn modelId="{0EA9F694-7FD9-A541-B2F7-C5DEFB035B3A}" type="presParOf" srcId="{72C26977-D9B7-42F0-8252-F4D2C6C9610E}" destId="{C8BA4963-452E-4C70-9610-A274118E8F4D}" srcOrd="0" destOrd="0" presId="urn:microsoft.com/office/officeart/2005/8/layout/process1"/>
    <dgm:cxn modelId="{1E6E6E23-3876-374D-AF78-A9F3F3E6C935}" type="presParOf" srcId="{9C6FC935-2250-42CD-8B25-D8DDBF74CE65}" destId="{6489E01B-D884-4DFC-913A-F001821072E5}" srcOrd="4" destOrd="0" presId="urn:microsoft.com/office/officeart/2005/8/layout/process1"/>
    <dgm:cxn modelId="{54EEC0FF-BD15-AB46-90AE-1FFAEF7A6EE4}" type="presParOf" srcId="{9C6FC935-2250-42CD-8B25-D8DDBF74CE65}" destId="{ACC21928-3B49-44D8-8E06-23556568C6DC}" srcOrd="5" destOrd="0" presId="urn:microsoft.com/office/officeart/2005/8/layout/process1"/>
    <dgm:cxn modelId="{EB7733BE-C762-0341-A9EB-321CA5444BFD}" type="presParOf" srcId="{ACC21928-3B49-44D8-8E06-23556568C6DC}" destId="{AA25CE0F-13F2-459B-83A0-3D1B2CD62C71}" srcOrd="0" destOrd="0" presId="urn:microsoft.com/office/officeart/2005/8/layout/process1"/>
    <dgm:cxn modelId="{D54FC66E-D3DE-BA4C-89A4-978E73452BC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1292361-5847-3B44-8862-3392407E55ED}" type="presOf" srcId="{EA44CAF3-5BE2-4FDE-A4EB-3B78D94F1189}" destId="{C8BA4963-452E-4C70-9610-A274118E8F4D}" srcOrd="1" destOrd="0" presId="urn:microsoft.com/office/officeart/2005/8/layout/process1"/>
    <dgm:cxn modelId="{8ABB87EC-70E8-CE42-9233-EB14DC78C3FD}" type="presOf" srcId="{180034B3-0F76-49E8-AB50-76BEEE6F788C}" destId="{9C6FC935-2250-42CD-8B25-D8DDBF74CE65}" srcOrd="0" destOrd="0" presId="urn:microsoft.com/office/officeart/2005/8/layout/process1"/>
    <dgm:cxn modelId="{D805FB41-2F35-484B-A9C2-CC7CEF43DF51}" type="presOf" srcId="{3A16DDB1-6A9F-4656-B466-49D190536459}" destId="{6696CB79-A703-4D40-B99F-CFFA1C99DA24}" srcOrd="0" destOrd="0" presId="urn:microsoft.com/office/officeart/2005/8/layout/process1"/>
    <dgm:cxn modelId="{2755D3DB-8322-1C47-897B-E404ECB5625D}" type="presOf" srcId="{DD1F457C-1FB2-4EF5-BF2C-031795896B59}" destId="{ACC21928-3B49-44D8-8E06-23556568C6DC}" srcOrd="0" destOrd="0" presId="urn:microsoft.com/office/officeart/2005/8/layout/process1"/>
    <dgm:cxn modelId="{306296CB-FAEB-EC41-959B-E95FB675010C}" type="presOf" srcId="{9A2700D2-366F-4476-AA04-91818D6F912B}" destId="{D2C17FE3-F8FB-4C70-9F79-7D89C715340F}" srcOrd="0" destOrd="0" presId="urn:microsoft.com/office/officeart/2005/8/layout/process1"/>
    <dgm:cxn modelId="{325F2A6F-1EA0-3E43-AD91-7D9572005D00}"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062C2A6B-5D2A-4D41-B52A-F04A54181CD8}" type="presOf" srcId="{BB6418B4-67C7-4601-9D0C-837D40912A58}" destId="{EE437875-2EF4-43D4-A62A-CADA68230DC5}" srcOrd="0" destOrd="0" presId="urn:microsoft.com/office/officeart/2005/8/layout/process1"/>
    <dgm:cxn modelId="{048F49AC-8E25-A944-BC57-2405F16C3130}"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8CBDBB74-C1B5-6748-988D-270238052B44}"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BE30BC9-40A7-8B4F-ADAF-AAB108725683}" type="presOf" srcId="{C881561F-265F-4543-BA71-80011123A50A}" destId="{012689BF-D290-4471-8B0D-8A4AF21A51BA}" srcOrd="0" destOrd="0" presId="urn:microsoft.com/office/officeart/2005/8/layout/process1"/>
    <dgm:cxn modelId="{D8097694-B273-3C49-B306-5D7DD439F369}" type="presOf" srcId="{865B455C-A5D8-4AC6-AF73-ADBD005D3DE2}" destId="{6489E01B-D884-4DFC-913A-F001821072E5}" srcOrd="0" destOrd="0" presId="urn:microsoft.com/office/officeart/2005/8/layout/process1"/>
    <dgm:cxn modelId="{D0FF9DA6-EA73-BD4F-AA1B-C9544AA05C02}" type="presParOf" srcId="{9C6FC935-2250-42CD-8B25-D8DDBF74CE65}" destId="{012689BF-D290-4471-8B0D-8A4AF21A51BA}" srcOrd="0" destOrd="0" presId="urn:microsoft.com/office/officeart/2005/8/layout/process1"/>
    <dgm:cxn modelId="{958307D0-5532-CE41-BD8D-A3221CECE294}" type="presParOf" srcId="{9C6FC935-2250-42CD-8B25-D8DDBF74CE65}" destId="{6696CB79-A703-4D40-B99F-CFFA1C99DA24}" srcOrd="1" destOrd="0" presId="urn:microsoft.com/office/officeart/2005/8/layout/process1"/>
    <dgm:cxn modelId="{2AF9F98F-8A87-4048-8898-22AB52F17EB2}" type="presParOf" srcId="{6696CB79-A703-4D40-B99F-CFFA1C99DA24}" destId="{737AC562-2A25-4370-93F9-3375965514D2}" srcOrd="0" destOrd="0" presId="urn:microsoft.com/office/officeart/2005/8/layout/process1"/>
    <dgm:cxn modelId="{0B5FC334-50FB-714C-9D2A-5242F5D010EB}" type="presParOf" srcId="{9C6FC935-2250-42CD-8B25-D8DDBF74CE65}" destId="{EE437875-2EF4-43D4-A62A-CADA68230DC5}" srcOrd="2" destOrd="0" presId="urn:microsoft.com/office/officeart/2005/8/layout/process1"/>
    <dgm:cxn modelId="{92278AD9-22DE-5F43-A83A-AA10325E9CA3}" type="presParOf" srcId="{9C6FC935-2250-42CD-8B25-D8DDBF74CE65}" destId="{72C26977-D9B7-42F0-8252-F4D2C6C9610E}" srcOrd="3" destOrd="0" presId="urn:microsoft.com/office/officeart/2005/8/layout/process1"/>
    <dgm:cxn modelId="{E3C8E7C7-89F6-D946-B5A1-03015AC2EBC6}" type="presParOf" srcId="{72C26977-D9B7-42F0-8252-F4D2C6C9610E}" destId="{C8BA4963-452E-4C70-9610-A274118E8F4D}" srcOrd="0" destOrd="0" presId="urn:microsoft.com/office/officeart/2005/8/layout/process1"/>
    <dgm:cxn modelId="{F557CC53-0854-ED47-91D8-6E6E2BDAEBA4}" type="presParOf" srcId="{9C6FC935-2250-42CD-8B25-D8DDBF74CE65}" destId="{6489E01B-D884-4DFC-913A-F001821072E5}" srcOrd="4" destOrd="0" presId="urn:microsoft.com/office/officeart/2005/8/layout/process1"/>
    <dgm:cxn modelId="{1E77D3C1-B1C9-644B-A003-A01B68FC3BAE}" type="presParOf" srcId="{9C6FC935-2250-42CD-8B25-D8DDBF74CE65}" destId="{ACC21928-3B49-44D8-8E06-23556568C6DC}" srcOrd="5" destOrd="0" presId="urn:microsoft.com/office/officeart/2005/8/layout/process1"/>
    <dgm:cxn modelId="{63F968D8-26F6-1542-A631-37D19A7B389B}" type="presParOf" srcId="{ACC21928-3B49-44D8-8E06-23556568C6DC}" destId="{AA25CE0F-13F2-459B-83A0-3D1B2CD62C71}" srcOrd="0" destOrd="0" presId="urn:microsoft.com/office/officeart/2005/8/layout/process1"/>
    <dgm:cxn modelId="{6681720F-F8FA-DD4D-855E-D7FF71C31DC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463620-5BA8-E340-AFBE-564AF973982E}" type="doc">
      <dgm:prSet loTypeId="urn:microsoft.com/office/officeart/2005/8/layout/chevron2" loCatId="" qsTypeId="urn:microsoft.com/office/officeart/2005/8/quickstyle/simple4" qsCatId="simple" csTypeId="urn:microsoft.com/office/officeart/2005/8/colors/colorful3" csCatId="colorful" phldr="1"/>
      <dgm:spPr/>
      <dgm:t>
        <a:bodyPr/>
        <a:lstStyle/>
        <a:p>
          <a:endParaRPr lang="en-US"/>
        </a:p>
      </dgm:t>
    </dgm:pt>
    <dgm:pt modelId="{D9A025E7-8B47-E848-BC0A-B182FC1FA73F}">
      <dgm:prSet phldrT="[Text]" custT="1"/>
      <dgm:spPr/>
      <dgm:t>
        <a:bodyPr/>
        <a:lstStyle/>
        <a:p>
          <a:r>
            <a:rPr lang="en-US" sz="1600" dirty="0" smtClean="0"/>
            <a:t>1909</a:t>
          </a:r>
          <a:endParaRPr lang="en-US" sz="1600" dirty="0"/>
        </a:p>
      </dgm:t>
    </dgm:pt>
    <dgm:pt modelId="{A82934E6-CBFC-2A41-8073-3BB3FF9B8426}" type="parTrans" cxnId="{D6CB38EC-2AAD-954B-81F9-B883F06053F5}">
      <dgm:prSet/>
      <dgm:spPr/>
      <dgm:t>
        <a:bodyPr/>
        <a:lstStyle/>
        <a:p>
          <a:endParaRPr lang="en-US" sz="1600"/>
        </a:p>
      </dgm:t>
    </dgm:pt>
    <dgm:pt modelId="{1F887BA1-CA35-0D4F-A6B0-4797719393CF}" type="sibTrans" cxnId="{D6CB38EC-2AAD-954B-81F9-B883F06053F5}">
      <dgm:prSet/>
      <dgm:spPr/>
      <dgm:t>
        <a:bodyPr/>
        <a:lstStyle/>
        <a:p>
          <a:endParaRPr lang="en-US" sz="1600"/>
        </a:p>
      </dgm:t>
    </dgm:pt>
    <dgm:pt modelId="{663C320B-1FB9-4E43-9562-756F41EFF5D6}">
      <dgm:prSet phldrT="[Text]" custT="1"/>
      <dgm:spPr/>
      <dgm:t>
        <a:bodyPr/>
        <a:lstStyle/>
        <a:p>
          <a:r>
            <a:rPr lang="en-US" sz="1600" dirty="0" smtClean="0"/>
            <a:t>DELAG, Deutsche </a:t>
          </a:r>
          <a:r>
            <a:rPr lang="en-US" sz="1600" dirty="0" err="1" smtClean="0"/>
            <a:t>Luftschiffahrts-Aktiengesellschaft</a:t>
          </a:r>
          <a:r>
            <a:rPr lang="en-US" sz="1600" dirty="0" smtClean="0"/>
            <a:t> was the world's first airline. It was founded on November 16, 1909.</a:t>
          </a:r>
          <a:endParaRPr lang="en-US" sz="1600" dirty="0"/>
        </a:p>
      </dgm:t>
    </dgm:pt>
    <dgm:pt modelId="{EE37E76E-D8B4-BD4D-A24D-66AAADE8503C}" type="parTrans" cxnId="{9BEE84B2-6B15-2D42-8FD4-BBEE7D901583}">
      <dgm:prSet/>
      <dgm:spPr/>
      <dgm:t>
        <a:bodyPr/>
        <a:lstStyle/>
        <a:p>
          <a:endParaRPr lang="en-US" sz="1600"/>
        </a:p>
      </dgm:t>
    </dgm:pt>
    <dgm:pt modelId="{D58E7B20-F0E1-2948-87CA-263B18DB5EFE}" type="sibTrans" cxnId="{9BEE84B2-6B15-2D42-8FD4-BBEE7D901583}">
      <dgm:prSet/>
      <dgm:spPr/>
      <dgm:t>
        <a:bodyPr/>
        <a:lstStyle/>
        <a:p>
          <a:endParaRPr lang="en-US" sz="1600"/>
        </a:p>
      </dgm:t>
    </dgm:pt>
    <dgm:pt modelId="{CB52C2E7-E155-9A4B-A0EE-A7A4ED541404}">
      <dgm:prSet phldrT="[Text]" custT="1"/>
      <dgm:spPr/>
      <dgm:t>
        <a:bodyPr/>
        <a:lstStyle/>
        <a:p>
          <a:r>
            <a:rPr lang="en-US" sz="1600" dirty="0" smtClean="0"/>
            <a:t>Tony </a:t>
          </a:r>
          <a:r>
            <a:rPr lang="en-US" sz="1600" dirty="0" err="1" smtClean="0"/>
            <a:t>Jannus</a:t>
          </a:r>
          <a:r>
            <a:rPr lang="en-US" sz="1600" dirty="0" smtClean="0"/>
            <a:t> conducted the United States' first scheduled commercial airline flight on 1 January 1914 for the St. Petersburg-Tampa Airboat Line</a:t>
          </a:r>
          <a:endParaRPr lang="en-US" sz="1600" dirty="0"/>
        </a:p>
      </dgm:t>
    </dgm:pt>
    <dgm:pt modelId="{B50858C8-D832-DE49-BAE7-AF8B23B21CA6}" type="parTrans" cxnId="{CA77F0B7-5C67-C445-B672-8E7AAAB01BD7}">
      <dgm:prSet/>
      <dgm:spPr/>
      <dgm:t>
        <a:bodyPr/>
        <a:lstStyle/>
        <a:p>
          <a:endParaRPr lang="en-US" sz="1600"/>
        </a:p>
      </dgm:t>
    </dgm:pt>
    <dgm:pt modelId="{C0DBF71F-C957-C64E-A029-F5DB7AD97E0A}" type="sibTrans" cxnId="{CA77F0B7-5C67-C445-B672-8E7AAAB01BD7}">
      <dgm:prSet/>
      <dgm:spPr/>
      <dgm:t>
        <a:bodyPr/>
        <a:lstStyle/>
        <a:p>
          <a:endParaRPr lang="en-US" sz="1600"/>
        </a:p>
      </dgm:t>
    </dgm:pt>
    <dgm:pt modelId="{DC40CC31-83C0-1A45-865B-ECE28CBC0A3C}">
      <dgm:prSet phldrT="[Text]" custT="1"/>
      <dgm:spPr/>
      <dgm:t>
        <a:bodyPr/>
        <a:lstStyle/>
        <a:p>
          <a:r>
            <a:rPr lang="en-US" sz="1600" dirty="0" smtClean="0"/>
            <a:t>1913</a:t>
          </a:r>
          <a:endParaRPr lang="en-US" sz="1600" dirty="0"/>
        </a:p>
      </dgm:t>
    </dgm:pt>
    <dgm:pt modelId="{E21EFC3A-515F-9648-9764-566060E43651}" type="parTrans" cxnId="{A51A053A-831C-9746-BF67-F7EC01203382}">
      <dgm:prSet/>
      <dgm:spPr/>
      <dgm:t>
        <a:bodyPr/>
        <a:lstStyle/>
        <a:p>
          <a:endParaRPr lang="en-US" sz="1600"/>
        </a:p>
      </dgm:t>
    </dgm:pt>
    <dgm:pt modelId="{E93BD38F-67F1-9544-A367-C91B9FCB650B}" type="sibTrans" cxnId="{A51A053A-831C-9746-BF67-F7EC01203382}">
      <dgm:prSet/>
      <dgm:spPr/>
      <dgm:t>
        <a:bodyPr/>
        <a:lstStyle/>
        <a:p>
          <a:endParaRPr lang="en-US" sz="1600"/>
        </a:p>
      </dgm:t>
    </dgm:pt>
    <dgm:pt modelId="{C75A5DCF-DB5B-3243-9060-C4B32AF67AA2}">
      <dgm:prSet phldrT="[Text]" custT="1"/>
      <dgm:spPr/>
      <dgm:t>
        <a:bodyPr/>
        <a:lstStyle/>
        <a:p>
          <a:r>
            <a:rPr lang="en-US" sz="1600" dirty="0" smtClean="0">
              <a:cs typeface=""/>
            </a:rPr>
            <a:t>May 15, the first air mail route in the United States was established between New York, N. Y., and Washington, D. C.</a:t>
          </a:r>
          <a:endParaRPr lang="en-US" sz="1600" dirty="0"/>
        </a:p>
      </dgm:t>
    </dgm:pt>
    <dgm:pt modelId="{25497925-9959-E643-9CDD-0698E375CCD9}" type="parTrans" cxnId="{5228DDDE-C7FD-1645-B8E1-F8899147382A}">
      <dgm:prSet/>
      <dgm:spPr/>
      <dgm:t>
        <a:bodyPr/>
        <a:lstStyle/>
        <a:p>
          <a:endParaRPr lang="en-US" sz="1600"/>
        </a:p>
      </dgm:t>
    </dgm:pt>
    <dgm:pt modelId="{654D73FA-8360-8740-AA9A-9C1B1C0DEBF8}" type="sibTrans" cxnId="{5228DDDE-C7FD-1645-B8E1-F8899147382A}">
      <dgm:prSet/>
      <dgm:spPr/>
      <dgm:t>
        <a:bodyPr/>
        <a:lstStyle/>
        <a:p>
          <a:endParaRPr lang="en-US" sz="1600"/>
        </a:p>
      </dgm:t>
    </dgm:pt>
    <dgm:pt modelId="{6BF926CC-539A-AC47-A1F4-EEEB3664BB60}">
      <dgm:prSet phldrT="[Text]" custT="1"/>
      <dgm:spPr/>
      <dgm:t>
        <a:bodyPr/>
        <a:lstStyle/>
        <a:p>
          <a:r>
            <a:rPr lang="en-US" sz="1600" dirty="0" smtClean="0"/>
            <a:t>1918</a:t>
          </a:r>
          <a:endParaRPr lang="en-US" sz="1600" dirty="0"/>
        </a:p>
      </dgm:t>
    </dgm:pt>
    <dgm:pt modelId="{FFF8FF88-F6EA-1943-B073-FCF1B6239143}" type="parTrans" cxnId="{703BF3DC-4888-624E-93D4-DF01ABC3EA43}">
      <dgm:prSet/>
      <dgm:spPr/>
      <dgm:t>
        <a:bodyPr/>
        <a:lstStyle/>
        <a:p>
          <a:endParaRPr lang="en-US" sz="1600"/>
        </a:p>
      </dgm:t>
    </dgm:pt>
    <dgm:pt modelId="{50EA4B5E-B666-EE4E-88AE-132EE9A3799D}" type="sibTrans" cxnId="{703BF3DC-4888-624E-93D4-DF01ABC3EA43}">
      <dgm:prSet/>
      <dgm:spPr/>
      <dgm:t>
        <a:bodyPr/>
        <a:lstStyle/>
        <a:p>
          <a:endParaRPr lang="en-US" sz="1600"/>
        </a:p>
      </dgm:t>
    </dgm:pt>
    <dgm:pt modelId="{75B07293-604A-6348-B94F-481048E56B51}">
      <dgm:prSet phldrT="[Text]" custT="1"/>
      <dgm:spPr/>
      <dgm:t>
        <a:bodyPr/>
        <a:lstStyle/>
        <a:p>
          <a:r>
            <a:rPr lang="en-US" sz="1600" dirty="0" smtClean="0">
              <a:ea typeface="ＭＳ Ｐゴシック" charset="-128"/>
              <a:cs typeface=""/>
            </a:rPr>
            <a:t>Passenger service is established on the mail routes through the development of the Ford </a:t>
          </a:r>
          <a:r>
            <a:rPr lang="en-US" sz="1600" dirty="0" err="1" smtClean="0">
              <a:ea typeface="ＭＳ Ｐゴシック" charset="-128"/>
              <a:cs typeface=""/>
            </a:rPr>
            <a:t>Trimotor</a:t>
          </a:r>
          <a:r>
            <a:rPr lang="en-US" sz="1600" dirty="0" smtClean="0">
              <a:ea typeface="ＭＳ Ｐゴシック" charset="-128"/>
              <a:cs typeface=""/>
            </a:rPr>
            <a:t>, the first successful American airliner </a:t>
          </a:r>
          <a:r>
            <a:rPr lang="en-US" sz="1600" dirty="0" smtClean="0"/>
            <a:t>with a 12-passenger capacity</a:t>
          </a:r>
          <a:r>
            <a:rPr lang="en-US" sz="1600" dirty="0" smtClean="0">
              <a:ea typeface="ＭＳ Ｐゴシック" charset="-128"/>
              <a:cs typeface=""/>
            </a:rPr>
            <a:t>.</a:t>
          </a:r>
          <a:endParaRPr lang="en-US" sz="1600" dirty="0"/>
        </a:p>
      </dgm:t>
    </dgm:pt>
    <dgm:pt modelId="{BB09B42D-0723-DA4E-9BCA-30649CCCAACA}" type="parTrans" cxnId="{78B846DD-0466-3547-829D-2748704C82DF}">
      <dgm:prSet/>
      <dgm:spPr/>
      <dgm:t>
        <a:bodyPr/>
        <a:lstStyle/>
        <a:p>
          <a:endParaRPr lang="en-US" sz="1600"/>
        </a:p>
      </dgm:t>
    </dgm:pt>
    <dgm:pt modelId="{D1D9E4CD-29E8-0040-8314-19039797C437}" type="sibTrans" cxnId="{78B846DD-0466-3547-829D-2748704C82DF}">
      <dgm:prSet/>
      <dgm:spPr/>
      <dgm:t>
        <a:bodyPr/>
        <a:lstStyle/>
        <a:p>
          <a:endParaRPr lang="en-US" sz="1600"/>
        </a:p>
      </dgm:t>
    </dgm:pt>
    <dgm:pt modelId="{E3B66A20-FDAA-F34F-9D7A-C5E034712E61}">
      <dgm:prSet phldrT="[Text]" custT="1"/>
      <dgm:spPr/>
      <dgm:t>
        <a:bodyPr/>
        <a:lstStyle/>
        <a:p>
          <a:r>
            <a:rPr lang="en-US" sz="1600" dirty="0" smtClean="0"/>
            <a:t>1925</a:t>
          </a:r>
          <a:endParaRPr lang="en-US" sz="1600" dirty="0"/>
        </a:p>
      </dgm:t>
    </dgm:pt>
    <dgm:pt modelId="{AACE025F-92EC-A04A-ABEC-1569B37C2983}" type="sibTrans" cxnId="{49284E9D-CC04-FD45-A1A7-EEAA81123BA9}">
      <dgm:prSet/>
      <dgm:spPr/>
      <dgm:t>
        <a:bodyPr/>
        <a:lstStyle/>
        <a:p>
          <a:endParaRPr lang="en-US" sz="1600"/>
        </a:p>
      </dgm:t>
    </dgm:pt>
    <dgm:pt modelId="{0350DDD1-0EC6-8048-B6C3-64DC137EB403}" type="parTrans" cxnId="{49284E9D-CC04-FD45-A1A7-EEAA81123BA9}">
      <dgm:prSet/>
      <dgm:spPr/>
      <dgm:t>
        <a:bodyPr/>
        <a:lstStyle/>
        <a:p>
          <a:endParaRPr lang="en-US" sz="1600"/>
        </a:p>
      </dgm:t>
    </dgm:pt>
    <dgm:pt modelId="{458E1CC5-0DCF-3E4C-B792-9EE1E4922663}" type="pres">
      <dgm:prSet presAssocID="{BE463620-5BA8-E340-AFBE-564AF973982E}" presName="linearFlow" presStyleCnt="0">
        <dgm:presLayoutVars>
          <dgm:dir/>
          <dgm:animLvl val="lvl"/>
          <dgm:resizeHandles val="exact"/>
        </dgm:presLayoutVars>
      </dgm:prSet>
      <dgm:spPr/>
      <dgm:t>
        <a:bodyPr/>
        <a:lstStyle/>
        <a:p>
          <a:endParaRPr lang="en-US"/>
        </a:p>
      </dgm:t>
    </dgm:pt>
    <dgm:pt modelId="{215C8915-D997-A54A-AE71-8438A59A1222}" type="pres">
      <dgm:prSet presAssocID="{D9A025E7-8B47-E848-BC0A-B182FC1FA73F}" presName="composite" presStyleCnt="0"/>
      <dgm:spPr/>
      <dgm:t>
        <a:bodyPr/>
        <a:lstStyle/>
        <a:p>
          <a:endParaRPr lang="en-US"/>
        </a:p>
      </dgm:t>
    </dgm:pt>
    <dgm:pt modelId="{64F099D2-DDA2-214C-8B24-CFDA6CE5FC44}" type="pres">
      <dgm:prSet presAssocID="{D9A025E7-8B47-E848-BC0A-B182FC1FA73F}" presName="parentText" presStyleLbl="alignNode1" presStyleIdx="0" presStyleCnt="4">
        <dgm:presLayoutVars>
          <dgm:chMax val="1"/>
          <dgm:bulletEnabled val="1"/>
        </dgm:presLayoutVars>
      </dgm:prSet>
      <dgm:spPr/>
      <dgm:t>
        <a:bodyPr/>
        <a:lstStyle/>
        <a:p>
          <a:endParaRPr lang="en-US"/>
        </a:p>
      </dgm:t>
    </dgm:pt>
    <dgm:pt modelId="{4F17E39D-970F-394D-9DE2-2D03B97BE2BB}" type="pres">
      <dgm:prSet presAssocID="{D9A025E7-8B47-E848-BC0A-B182FC1FA73F}" presName="descendantText" presStyleLbl="alignAcc1" presStyleIdx="0" presStyleCnt="4">
        <dgm:presLayoutVars>
          <dgm:bulletEnabled val="1"/>
        </dgm:presLayoutVars>
      </dgm:prSet>
      <dgm:spPr/>
      <dgm:t>
        <a:bodyPr/>
        <a:lstStyle/>
        <a:p>
          <a:endParaRPr lang="en-US"/>
        </a:p>
      </dgm:t>
    </dgm:pt>
    <dgm:pt modelId="{BC5F3D35-9731-BD4B-AAE3-88FE3B1BA02D}" type="pres">
      <dgm:prSet presAssocID="{1F887BA1-CA35-0D4F-A6B0-4797719393CF}" presName="sp" presStyleCnt="0"/>
      <dgm:spPr/>
      <dgm:t>
        <a:bodyPr/>
        <a:lstStyle/>
        <a:p>
          <a:endParaRPr lang="en-US"/>
        </a:p>
      </dgm:t>
    </dgm:pt>
    <dgm:pt modelId="{88C6103E-B22E-B945-ABA5-664B17DE61D8}" type="pres">
      <dgm:prSet presAssocID="{DC40CC31-83C0-1A45-865B-ECE28CBC0A3C}" presName="composite" presStyleCnt="0"/>
      <dgm:spPr/>
      <dgm:t>
        <a:bodyPr/>
        <a:lstStyle/>
        <a:p>
          <a:endParaRPr lang="en-US"/>
        </a:p>
      </dgm:t>
    </dgm:pt>
    <dgm:pt modelId="{EF6BC282-6F79-3741-8652-33041B3E67AC}" type="pres">
      <dgm:prSet presAssocID="{DC40CC31-83C0-1A45-865B-ECE28CBC0A3C}" presName="parentText" presStyleLbl="alignNode1" presStyleIdx="1" presStyleCnt="4">
        <dgm:presLayoutVars>
          <dgm:chMax val="1"/>
          <dgm:bulletEnabled val="1"/>
        </dgm:presLayoutVars>
      </dgm:prSet>
      <dgm:spPr/>
      <dgm:t>
        <a:bodyPr/>
        <a:lstStyle/>
        <a:p>
          <a:endParaRPr lang="en-US"/>
        </a:p>
      </dgm:t>
    </dgm:pt>
    <dgm:pt modelId="{4BD79732-EA18-FF46-BB12-3877837B0708}" type="pres">
      <dgm:prSet presAssocID="{DC40CC31-83C0-1A45-865B-ECE28CBC0A3C}" presName="descendantText" presStyleLbl="alignAcc1" presStyleIdx="1" presStyleCnt="4">
        <dgm:presLayoutVars>
          <dgm:bulletEnabled val="1"/>
        </dgm:presLayoutVars>
      </dgm:prSet>
      <dgm:spPr/>
      <dgm:t>
        <a:bodyPr/>
        <a:lstStyle/>
        <a:p>
          <a:endParaRPr lang="en-US"/>
        </a:p>
      </dgm:t>
    </dgm:pt>
    <dgm:pt modelId="{F456267A-8050-1E41-90AC-86D497E491D7}" type="pres">
      <dgm:prSet presAssocID="{E93BD38F-67F1-9544-A367-C91B9FCB650B}" presName="sp" presStyleCnt="0"/>
      <dgm:spPr/>
      <dgm:t>
        <a:bodyPr/>
        <a:lstStyle/>
        <a:p>
          <a:endParaRPr lang="en-US"/>
        </a:p>
      </dgm:t>
    </dgm:pt>
    <dgm:pt modelId="{74A235B8-F528-E243-AB00-7A8E7E8A02B3}" type="pres">
      <dgm:prSet presAssocID="{6BF926CC-539A-AC47-A1F4-EEEB3664BB60}" presName="composite" presStyleCnt="0"/>
      <dgm:spPr/>
      <dgm:t>
        <a:bodyPr/>
        <a:lstStyle/>
        <a:p>
          <a:endParaRPr lang="en-US"/>
        </a:p>
      </dgm:t>
    </dgm:pt>
    <dgm:pt modelId="{002CE47A-37EC-554C-B24A-FFFA72554D78}" type="pres">
      <dgm:prSet presAssocID="{6BF926CC-539A-AC47-A1F4-EEEB3664BB60}" presName="parentText" presStyleLbl="alignNode1" presStyleIdx="2" presStyleCnt="4">
        <dgm:presLayoutVars>
          <dgm:chMax val="1"/>
          <dgm:bulletEnabled val="1"/>
        </dgm:presLayoutVars>
      </dgm:prSet>
      <dgm:spPr/>
      <dgm:t>
        <a:bodyPr/>
        <a:lstStyle/>
        <a:p>
          <a:endParaRPr lang="en-US"/>
        </a:p>
      </dgm:t>
    </dgm:pt>
    <dgm:pt modelId="{98931D05-F5C8-4F4A-8469-A3B3A912A405}" type="pres">
      <dgm:prSet presAssocID="{6BF926CC-539A-AC47-A1F4-EEEB3664BB60}" presName="descendantText" presStyleLbl="alignAcc1" presStyleIdx="2" presStyleCnt="4">
        <dgm:presLayoutVars>
          <dgm:bulletEnabled val="1"/>
        </dgm:presLayoutVars>
      </dgm:prSet>
      <dgm:spPr/>
      <dgm:t>
        <a:bodyPr/>
        <a:lstStyle/>
        <a:p>
          <a:endParaRPr lang="en-US"/>
        </a:p>
      </dgm:t>
    </dgm:pt>
    <dgm:pt modelId="{62D3D78C-A483-6C4D-BB8E-A0D71ED3CE13}" type="pres">
      <dgm:prSet presAssocID="{50EA4B5E-B666-EE4E-88AE-132EE9A3799D}" presName="sp" presStyleCnt="0"/>
      <dgm:spPr/>
      <dgm:t>
        <a:bodyPr/>
        <a:lstStyle/>
        <a:p>
          <a:endParaRPr lang="en-US"/>
        </a:p>
      </dgm:t>
    </dgm:pt>
    <dgm:pt modelId="{D2DD7B6B-4BAC-3141-B57F-30DA734F9E29}" type="pres">
      <dgm:prSet presAssocID="{E3B66A20-FDAA-F34F-9D7A-C5E034712E61}" presName="composite" presStyleCnt="0"/>
      <dgm:spPr/>
      <dgm:t>
        <a:bodyPr/>
        <a:lstStyle/>
        <a:p>
          <a:endParaRPr lang="en-US"/>
        </a:p>
      </dgm:t>
    </dgm:pt>
    <dgm:pt modelId="{46FC648F-D2DB-FA4D-95FD-70CB24559B25}" type="pres">
      <dgm:prSet presAssocID="{E3B66A20-FDAA-F34F-9D7A-C5E034712E61}" presName="parentText" presStyleLbl="alignNode1" presStyleIdx="3" presStyleCnt="4">
        <dgm:presLayoutVars>
          <dgm:chMax val="1"/>
          <dgm:bulletEnabled val="1"/>
        </dgm:presLayoutVars>
      </dgm:prSet>
      <dgm:spPr/>
      <dgm:t>
        <a:bodyPr/>
        <a:lstStyle/>
        <a:p>
          <a:endParaRPr lang="en-US"/>
        </a:p>
      </dgm:t>
    </dgm:pt>
    <dgm:pt modelId="{956DB25D-D723-204B-A04F-E11B3017C9EA}" type="pres">
      <dgm:prSet presAssocID="{E3B66A20-FDAA-F34F-9D7A-C5E034712E61}" presName="descendantText" presStyleLbl="alignAcc1" presStyleIdx="3" presStyleCnt="4">
        <dgm:presLayoutVars>
          <dgm:bulletEnabled val="1"/>
        </dgm:presLayoutVars>
      </dgm:prSet>
      <dgm:spPr/>
      <dgm:t>
        <a:bodyPr/>
        <a:lstStyle/>
        <a:p>
          <a:endParaRPr lang="en-US"/>
        </a:p>
      </dgm:t>
    </dgm:pt>
  </dgm:ptLst>
  <dgm:cxnLst>
    <dgm:cxn modelId="{52C8CA50-0E9A-2248-94E7-9F968FFFD686}" type="presOf" srcId="{C75A5DCF-DB5B-3243-9060-C4B32AF67AA2}" destId="{98931D05-F5C8-4F4A-8469-A3B3A912A405}" srcOrd="0" destOrd="0" presId="urn:microsoft.com/office/officeart/2005/8/layout/chevron2"/>
    <dgm:cxn modelId="{D6CB38EC-2AAD-954B-81F9-B883F06053F5}" srcId="{BE463620-5BA8-E340-AFBE-564AF973982E}" destId="{D9A025E7-8B47-E848-BC0A-B182FC1FA73F}" srcOrd="0" destOrd="0" parTransId="{A82934E6-CBFC-2A41-8073-3BB3FF9B8426}" sibTransId="{1F887BA1-CA35-0D4F-A6B0-4797719393CF}"/>
    <dgm:cxn modelId="{7DDB7BFC-B767-6341-AD51-DD229CDE8979}" type="presOf" srcId="{663C320B-1FB9-4E43-9562-756F41EFF5D6}" destId="{4F17E39D-970F-394D-9DE2-2D03B97BE2BB}" srcOrd="0" destOrd="0" presId="urn:microsoft.com/office/officeart/2005/8/layout/chevron2"/>
    <dgm:cxn modelId="{CA77F0B7-5C67-C445-B672-8E7AAAB01BD7}" srcId="{DC40CC31-83C0-1A45-865B-ECE28CBC0A3C}" destId="{CB52C2E7-E155-9A4B-A0EE-A7A4ED541404}" srcOrd="0" destOrd="0" parTransId="{B50858C8-D832-DE49-BAE7-AF8B23B21CA6}" sibTransId="{C0DBF71F-C957-C64E-A029-F5DB7AD97E0A}"/>
    <dgm:cxn modelId="{78B846DD-0466-3547-829D-2748704C82DF}" srcId="{E3B66A20-FDAA-F34F-9D7A-C5E034712E61}" destId="{75B07293-604A-6348-B94F-481048E56B51}" srcOrd="0" destOrd="0" parTransId="{BB09B42D-0723-DA4E-9BCA-30649CCCAACA}" sibTransId="{D1D9E4CD-29E8-0040-8314-19039797C437}"/>
    <dgm:cxn modelId="{6BA0D130-851C-D444-8ADF-BB0FFFCCEE60}" type="presOf" srcId="{DC40CC31-83C0-1A45-865B-ECE28CBC0A3C}" destId="{EF6BC282-6F79-3741-8652-33041B3E67AC}" srcOrd="0" destOrd="0" presId="urn:microsoft.com/office/officeart/2005/8/layout/chevron2"/>
    <dgm:cxn modelId="{703BF3DC-4888-624E-93D4-DF01ABC3EA43}" srcId="{BE463620-5BA8-E340-AFBE-564AF973982E}" destId="{6BF926CC-539A-AC47-A1F4-EEEB3664BB60}" srcOrd="2" destOrd="0" parTransId="{FFF8FF88-F6EA-1943-B073-FCF1B6239143}" sibTransId="{50EA4B5E-B666-EE4E-88AE-132EE9A3799D}"/>
    <dgm:cxn modelId="{60CD7066-11BC-D942-B409-05BD08C2C3AB}" type="presOf" srcId="{BE463620-5BA8-E340-AFBE-564AF973982E}" destId="{458E1CC5-0DCF-3E4C-B792-9EE1E4922663}" srcOrd="0" destOrd="0" presId="urn:microsoft.com/office/officeart/2005/8/layout/chevron2"/>
    <dgm:cxn modelId="{33E7C1F5-6F76-F043-B0D7-D8E0076EC961}" type="presOf" srcId="{6BF926CC-539A-AC47-A1F4-EEEB3664BB60}" destId="{002CE47A-37EC-554C-B24A-FFFA72554D78}" srcOrd="0" destOrd="0" presId="urn:microsoft.com/office/officeart/2005/8/layout/chevron2"/>
    <dgm:cxn modelId="{A51A053A-831C-9746-BF67-F7EC01203382}" srcId="{BE463620-5BA8-E340-AFBE-564AF973982E}" destId="{DC40CC31-83C0-1A45-865B-ECE28CBC0A3C}" srcOrd="1" destOrd="0" parTransId="{E21EFC3A-515F-9648-9764-566060E43651}" sibTransId="{E93BD38F-67F1-9544-A367-C91B9FCB650B}"/>
    <dgm:cxn modelId="{9BEE84B2-6B15-2D42-8FD4-BBEE7D901583}" srcId="{D9A025E7-8B47-E848-BC0A-B182FC1FA73F}" destId="{663C320B-1FB9-4E43-9562-756F41EFF5D6}" srcOrd="0" destOrd="0" parTransId="{EE37E76E-D8B4-BD4D-A24D-66AAADE8503C}" sibTransId="{D58E7B20-F0E1-2948-87CA-263B18DB5EFE}"/>
    <dgm:cxn modelId="{B8631ACD-8B00-ED42-8D67-1328409633B8}" type="presOf" srcId="{CB52C2E7-E155-9A4B-A0EE-A7A4ED541404}" destId="{4BD79732-EA18-FF46-BB12-3877837B0708}" srcOrd="0" destOrd="0" presId="urn:microsoft.com/office/officeart/2005/8/layout/chevron2"/>
    <dgm:cxn modelId="{E031EBDC-74EC-5F46-80F3-E8A154E6621A}" type="presOf" srcId="{E3B66A20-FDAA-F34F-9D7A-C5E034712E61}" destId="{46FC648F-D2DB-FA4D-95FD-70CB24559B25}" srcOrd="0" destOrd="0" presId="urn:microsoft.com/office/officeart/2005/8/layout/chevron2"/>
    <dgm:cxn modelId="{A1F5477B-0B80-F647-9FCF-9C20777C8990}" type="presOf" srcId="{D9A025E7-8B47-E848-BC0A-B182FC1FA73F}" destId="{64F099D2-DDA2-214C-8B24-CFDA6CE5FC44}" srcOrd="0" destOrd="0" presId="urn:microsoft.com/office/officeart/2005/8/layout/chevron2"/>
    <dgm:cxn modelId="{17C74023-D69B-8648-AD06-46E0F21CAA25}" type="presOf" srcId="{75B07293-604A-6348-B94F-481048E56B51}" destId="{956DB25D-D723-204B-A04F-E11B3017C9EA}" srcOrd="0" destOrd="0" presId="urn:microsoft.com/office/officeart/2005/8/layout/chevron2"/>
    <dgm:cxn modelId="{5228DDDE-C7FD-1645-B8E1-F8899147382A}" srcId="{6BF926CC-539A-AC47-A1F4-EEEB3664BB60}" destId="{C75A5DCF-DB5B-3243-9060-C4B32AF67AA2}" srcOrd="0" destOrd="0" parTransId="{25497925-9959-E643-9CDD-0698E375CCD9}" sibTransId="{654D73FA-8360-8740-AA9A-9C1B1C0DEBF8}"/>
    <dgm:cxn modelId="{49284E9D-CC04-FD45-A1A7-EEAA81123BA9}" srcId="{BE463620-5BA8-E340-AFBE-564AF973982E}" destId="{E3B66A20-FDAA-F34F-9D7A-C5E034712E61}" srcOrd="3" destOrd="0" parTransId="{0350DDD1-0EC6-8048-B6C3-64DC137EB403}" sibTransId="{AACE025F-92EC-A04A-ABEC-1569B37C2983}"/>
    <dgm:cxn modelId="{1B2F04FD-6189-D042-B8FD-401EF88744AE}" type="presParOf" srcId="{458E1CC5-0DCF-3E4C-B792-9EE1E4922663}" destId="{215C8915-D997-A54A-AE71-8438A59A1222}" srcOrd="0" destOrd="0" presId="urn:microsoft.com/office/officeart/2005/8/layout/chevron2"/>
    <dgm:cxn modelId="{F104FF98-E3D2-6141-B65E-59EF2FA81BC9}" type="presParOf" srcId="{215C8915-D997-A54A-AE71-8438A59A1222}" destId="{64F099D2-DDA2-214C-8B24-CFDA6CE5FC44}" srcOrd="0" destOrd="0" presId="urn:microsoft.com/office/officeart/2005/8/layout/chevron2"/>
    <dgm:cxn modelId="{B5DE4ABD-D3F7-4E44-BB6F-CE26FF7E2F3F}" type="presParOf" srcId="{215C8915-D997-A54A-AE71-8438A59A1222}" destId="{4F17E39D-970F-394D-9DE2-2D03B97BE2BB}" srcOrd="1" destOrd="0" presId="urn:microsoft.com/office/officeart/2005/8/layout/chevron2"/>
    <dgm:cxn modelId="{07664497-571C-0C46-93C0-AC4B2ACECEE5}" type="presParOf" srcId="{458E1CC5-0DCF-3E4C-B792-9EE1E4922663}" destId="{BC5F3D35-9731-BD4B-AAE3-88FE3B1BA02D}" srcOrd="1" destOrd="0" presId="urn:microsoft.com/office/officeart/2005/8/layout/chevron2"/>
    <dgm:cxn modelId="{3AB3253B-262D-1F4E-9D05-C9435E977E27}" type="presParOf" srcId="{458E1CC5-0DCF-3E4C-B792-9EE1E4922663}" destId="{88C6103E-B22E-B945-ABA5-664B17DE61D8}" srcOrd="2" destOrd="0" presId="urn:microsoft.com/office/officeart/2005/8/layout/chevron2"/>
    <dgm:cxn modelId="{127AB68B-145D-9B41-B390-5F17AA4DA35B}" type="presParOf" srcId="{88C6103E-B22E-B945-ABA5-664B17DE61D8}" destId="{EF6BC282-6F79-3741-8652-33041B3E67AC}" srcOrd="0" destOrd="0" presId="urn:microsoft.com/office/officeart/2005/8/layout/chevron2"/>
    <dgm:cxn modelId="{E788A60A-617C-E14D-A4E8-0A89AF2B7F88}" type="presParOf" srcId="{88C6103E-B22E-B945-ABA5-664B17DE61D8}" destId="{4BD79732-EA18-FF46-BB12-3877837B0708}" srcOrd="1" destOrd="0" presId="urn:microsoft.com/office/officeart/2005/8/layout/chevron2"/>
    <dgm:cxn modelId="{645E5478-565E-CC4A-BBC7-A7C6E102FE70}" type="presParOf" srcId="{458E1CC5-0DCF-3E4C-B792-9EE1E4922663}" destId="{F456267A-8050-1E41-90AC-86D497E491D7}" srcOrd="3" destOrd="0" presId="urn:microsoft.com/office/officeart/2005/8/layout/chevron2"/>
    <dgm:cxn modelId="{5D360E50-22BF-294E-BE56-C27FE7A5145B}" type="presParOf" srcId="{458E1CC5-0DCF-3E4C-B792-9EE1E4922663}" destId="{74A235B8-F528-E243-AB00-7A8E7E8A02B3}" srcOrd="4" destOrd="0" presId="urn:microsoft.com/office/officeart/2005/8/layout/chevron2"/>
    <dgm:cxn modelId="{5D1EF134-6170-9B41-AB8C-195AE6AE2753}" type="presParOf" srcId="{74A235B8-F528-E243-AB00-7A8E7E8A02B3}" destId="{002CE47A-37EC-554C-B24A-FFFA72554D78}" srcOrd="0" destOrd="0" presId="urn:microsoft.com/office/officeart/2005/8/layout/chevron2"/>
    <dgm:cxn modelId="{CD48DAE1-CE95-D24B-8634-569B47B153BF}" type="presParOf" srcId="{74A235B8-F528-E243-AB00-7A8E7E8A02B3}" destId="{98931D05-F5C8-4F4A-8469-A3B3A912A405}" srcOrd="1" destOrd="0" presId="urn:microsoft.com/office/officeart/2005/8/layout/chevron2"/>
    <dgm:cxn modelId="{394DB675-14B1-E346-A83E-FDB3E2DA2781}" type="presParOf" srcId="{458E1CC5-0DCF-3E4C-B792-9EE1E4922663}" destId="{62D3D78C-A483-6C4D-BB8E-A0D71ED3CE13}" srcOrd="5" destOrd="0" presId="urn:microsoft.com/office/officeart/2005/8/layout/chevron2"/>
    <dgm:cxn modelId="{601190E9-3EE8-A942-B6B3-7F81F54A8810}" type="presParOf" srcId="{458E1CC5-0DCF-3E4C-B792-9EE1E4922663}" destId="{D2DD7B6B-4BAC-3141-B57F-30DA734F9E29}" srcOrd="6" destOrd="0" presId="urn:microsoft.com/office/officeart/2005/8/layout/chevron2"/>
    <dgm:cxn modelId="{FE9B0480-B668-8340-A409-8008A1DDD49D}" type="presParOf" srcId="{D2DD7B6B-4BAC-3141-B57F-30DA734F9E29}" destId="{46FC648F-D2DB-FA4D-95FD-70CB24559B25}" srcOrd="0" destOrd="0" presId="urn:microsoft.com/office/officeart/2005/8/layout/chevron2"/>
    <dgm:cxn modelId="{26F0631B-7D4E-F34B-877E-A3931674A9FD}" type="presParOf" srcId="{D2DD7B6B-4BAC-3141-B57F-30DA734F9E29}" destId="{956DB25D-D723-204B-A04F-E11B3017C9EA}"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D6B5A82C-BB11-3044-ACCF-75DD77CEB3CB}"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A70335B-BE85-BF44-A8D0-0087C995E253}" type="presOf" srcId="{865B455C-A5D8-4AC6-AF73-ADBD005D3DE2}" destId="{6489E01B-D884-4DFC-913A-F001821072E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03D0C664-0077-EC49-AE1B-A88D0D6808C2}" type="presOf" srcId="{EA44CAF3-5BE2-4FDE-A4EB-3B78D94F1189}" destId="{72C26977-D9B7-42F0-8252-F4D2C6C9610E}" srcOrd="0" destOrd="0" presId="urn:microsoft.com/office/officeart/2005/8/layout/process1"/>
    <dgm:cxn modelId="{20815566-4CD8-394B-A865-2D7B0A689580}"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BF6323A1-1A56-F344-809B-C45C60DC3FAF}" type="presOf" srcId="{DD1F457C-1FB2-4EF5-BF2C-031795896B59}" destId="{AA25CE0F-13F2-459B-83A0-3D1B2CD62C71}" srcOrd="1" destOrd="0" presId="urn:microsoft.com/office/officeart/2005/8/layout/process1"/>
    <dgm:cxn modelId="{DA54E199-9B1A-5C46-89D0-8B3FB981B1A8}" type="presOf" srcId="{3A16DDB1-6A9F-4656-B466-49D190536459}" destId="{737AC562-2A25-4370-93F9-3375965514D2}" srcOrd="1" destOrd="0" presId="urn:microsoft.com/office/officeart/2005/8/layout/process1"/>
    <dgm:cxn modelId="{0B80E9B2-67F2-C24D-8040-1117F8ABCD9D}" type="presOf" srcId="{BB6418B4-67C7-4601-9D0C-837D40912A58}" destId="{EE437875-2EF4-43D4-A62A-CADA68230DC5}" srcOrd="0" destOrd="0" presId="urn:microsoft.com/office/officeart/2005/8/layout/process1"/>
    <dgm:cxn modelId="{E9013377-FCBA-F144-A049-F7D9A3B96AA6}"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6497516-379B-5341-B59C-9C2D1F449E7F}" type="presOf" srcId="{9A2700D2-366F-4476-AA04-91818D6F912B}" destId="{D2C17FE3-F8FB-4C70-9F79-7D89C715340F}" srcOrd="0" destOrd="0" presId="urn:microsoft.com/office/officeart/2005/8/layout/process1"/>
    <dgm:cxn modelId="{3ECE10B4-C2A4-F94E-9248-8A0301ED53F9}" type="presOf" srcId="{C881561F-265F-4543-BA71-80011123A50A}" destId="{012689BF-D290-4471-8B0D-8A4AF21A51BA}" srcOrd="0" destOrd="0" presId="urn:microsoft.com/office/officeart/2005/8/layout/process1"/>
    <dgm:cxn modelId="{929F0482-425B-9C45-8310-BA938DBB48B8}" type="presOf" srcId="{180034B3-0F76-49E8-AB50-76BEEE6F788C}" destId="{9C6FC935-2250-42CD-8B25-D8DDBF74CE65}" srcOrd="0" destOrd="0" presId="urn:microsoft.com/office/officeart/2005/8/layout/process1"/>
    <dgm:cxn modelId="{5A0240A6-25E7-E04C-BEF9-45F569AE97E4}" type="presParOf" srcId="{9C6FC935-2250-42CD-8B25-D8DDBF74CE65}" destId="{012689BF-D290-4471-8B0D-8A4AF21A51BA}" srcOrd="0" destOrd="0" presId="urn:microsoft.com/office/officeart/2005/8/layout/process1"/>
    <dgm:cxn modelId="{9B3545E2-1077-C243-A61F-C1215E45306C}" type="presParOf" srcId="{9C6FC935-2250-42CD-8B25-D8DDBF74CE65}" destId="{6696CB79-A703-4D40-B99F-CFFA1C99DA24}" srcOrd="1" destOrd="0" presId="urn:microsoft.com/office/officeart/2005/8/layout/process1"/>
    <dgm:cxn modelId="{D3685197-5BA1-F348-B75D-3A530AF0C314}" type="presParOf" srcId="{6696CB79-A703-4D40-B99F-CFFA1C99DA24}" destId="{737AC562-2A25-4370-93F9-3375965514D2}" srcOrd="0" destOrd="0" presId="urn:microsoft.com/office/officeart/2005/8/layout/process1"/>
    <dgm:cxn modelId="{F2EC63F6-804B-1240-80A5-8FD0ED86B748}" type="presParOf" srcId="{9C6FC935-2250-42CD-8B25-D8DDBF74CE65}" destId="{EE437875-2EF4-43D4-A62A-CADA68230DC5}" srcOrd="2" destOrd="0" presId="urn:microsoft.com/office/officeart/2005/8/layout/process1"/>
    <dgm:cxn modelId="{3A423C63-063E-3B49-B556-6191AE7E74EA}" type="presParOf" srcId="{9C6FC935-2250-42CD-8B25-D8DDBF74CE65}" destId="{72C26977-D9B7-42F0-8252-F4D2C6C9610E}" srcOrd="3" destOrd="0" presId="urn:microsoft.com/office/officeart/2005/8/layout/process1"/>
    <dgm:cxn modelId="{46A40C09-6455-B449-AE74-8ABC14283BD4}" type="presParOf" srcId="{72C26977-D9B7-42F0-8252-F4D2C6C9610E}" destId="{C8BA4963-452E-4C70-9610-A274118E8F4D}" srcOrd="0" destOrd="0" presId="urn:microsoft.com/office/officeart/2005/8/layout/process1"/>
    <dgm:cxn modelId="{53498B8C-0E99-8246-8E62-35A5ACF7B2CA}" type="presParOf" srcId="{9C6FC935-2250-42CD-8B25-D8DDBF74CE65}" destId="{6489E01B-D884-4DFC-913A-F001821072E5}" srcOrd="4" destOrd="0" presId="urn:microsoft.com/office/officeart/2005/8/layout/process1"/>
    <dgm:cxn modelId="{EFDF1329-D3EF-2548-B6D7-15A10FE47F9C}" type="presParOf" srcId="{9C6FC935-2250-42CD-8B25-D8DDBF74CE65}" destId="{ACC21928-3B49-44D8-8E06-23556568C6DC}" srcOrd="5" destOrd="0" presId="urn:microsoft.com/office/officeart/2005/8/layout/process1"/>
    <dgm:cxn modelId="{8E7C575C-C423-5242-BC88-C1FE5C128755}" type="presParOf" srcId="{ACC21928-3B49-44D8-8E06-23556568C6DC}" destId="{AA25CE0F-13F2-459B-83A0-3D1B2CD62C71}" srcOrd="0" destOrd="0" presId="urn:microsoft.com/office/officeart/2005/8/layout/process1"/>
    <dgm:cxn modelId="{4A164D50-7448-EB45-BF88-A99337EEEFD3}"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12491D4-320F-764F-AD1D-8C74F47A4083}" type="presOf" srcId="{180034B3-0F76-49E8-AB50-76BEEE6F788C}" destId="{9C6FC935-2250-42CD-8B25-D8DDBF74CE65}" srcOrd="0" destOrd="0" presId="urn:microsoft.com/office/officeart/2005/8/layout/process1"/>
    <dgm:cxn modelId="{41125458-2DF0-F140-B64F-4D91C185D748}" type="presOf" srcId="{9A2700D2-366F-4476-AA04-91818D6F912B}" destId="{D2C17FE3-F8FB-4C70-9F79-7D89C715340F}" srcOrd="0" destOrd="0" presId="urn:microsoft.com/office/officeart/2005/8/layout/process1"/>
    <dgm:cxn modelId="{93B42422-5E03-5944-8F2A-C0000B1B865E}" type="presOf" srcId="{BB6418B4-67C7-4601-9D0C-837D40912A58}" destId="{EE437875-2EF4-43D4-A62A-CADA68230DC5}" srcOrd="0" destOrd="0" presId="urn:microsoft.com/office/officeart/2005/8/layout/process1"/>
    <dgm:cxn modelId="{6AB354F8-EDCB-7342-83D2-12CB88413D01}" type="presOf" srcId="{DD1F457C-1FB2-4EF5-BF2C-031795896B59}" destId="{AA25CE0F-13F2-459B-83A0-3D1B2CD62C71}" srcOrd="1" destOrd="0" presId="urn:microsoft.com/office/officeart/2005/8/layout/process1"/>
    <dgm:cxn modelId="{3E9E4D99-FA1B-F740-AD3E-57553F40591D}"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677BAED-FC1D-964B-B8B4-D336A2F52B4C}" type="presOf" srcId="{EA44CAF3-5BE2-4FDE-A4EB-3B78D94F1189}" destId="{72C26977-D9B7-42F0-8252-F4D2C6C9610E}" srcOrd="0" destOrd="0" presId="urn:microsoft.com/office/officeart/2005/8/layout/process1"/>
    <dgm:cxn modelId="{A39623E4-BFD9-2247-90FE-1D9F30C6E5B9}" type="presOf" srcId="{3A16DDB1-6A9F-4656-B466-49D190536459}" destId="{737AC562-2A25-4370-93F9-3375965514D2}" srcOrd="1" destOrd="0" presId="urn:microsoft.com/office/officeart/2005/8/layout/process1"/>
    <dgm:cxn modelId="{0C145AE5-2A9A-BD49-9185-166574BD9593}"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9B210911-4A2D-6148-8CAD-129625DA9423}"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83F0E6D-B3F2-CE4C-B80F-602D47EA204B}" type="presOf" srcId="{865B455C-A5D8-4AC6-AF73-ADBD005D3DE2}" destId="{6489E01B-D884-4DFC-913A-F001821072E5}" srcOrd="0" destOrd="0" presId="urn:microsoft.com/office/officeart/2005/8/layout/process1"/>
    <dgm:cxn modelId="{C0057912-E128-4745-A67E-F628103B7CFE}" type="presOf" srcId="{EA44CAF3-5BE2-4FDE-A4EB-3B78D94F1189}" destId="{C8BA4963-452E-4C70-9610-A274118E8F4D}" srcOrd="1" destOrd="0" presId="urn:microsoft.com/office/officeart/2005/8/layout/process1"/>
    <dgm:cxn modelId="{F5587132-83D5-F543-91BC-568660AF98D2}" type="presParOf" srcId="{9C6FC935-2250-42CD-8B25-D8DDBF74CE65}" destId="{012689BF-D290-4471-8B0D-8A4AF21A51BA}" srcOrd="0" destOrd="0" presId="urn:microsoft.com/office/officeart/2005/8/layout/process1"/>
    <dgm:cxn modelId="{2C641488-07CD-4245-BC9D-3D386A2C1B24}" type="presParOf" srcId="{9C6FC935-2250-42CD-8B25-D8DDBF74CE65}" destId="{6696CB79-A703-4D40-B99F-CFFA1C99DA24}" srcOrd="1" destOrd="0" presId="urn:microsoft.com/office/officeart/2005/8/layout/process1"/>
    <dgm:cxn modelId="{57B306CD-F08F-3344-85F4-73F8A9578657}" type="presParOf" srcId="{6696CB79-A703-4D40-B99F-CFFA1C99DA24}" destId="{737AC562-2A25-4370-93F9-3375965514D2}" srcOrd="0" destOrd="0" presId="urn:microsoft.com/office/officeart/2005/8/layout/process1"/>
    <dgm:cxn modelId="{8F1CECE7-CBB8-2D47-A001-E88ED51969BF}" type="presParOf" srcId="{9C6FC935-2250-42CD-8B25-D8DDBF74CE65}" destId="{EE437875-2EF4-43D4-A62A-CADA68230DC5}" srcOrd="2" destOrd="0" presId="urn:microsoft.com/office/officeart/2005/8/layout/process1"/>
    <dgm:cxn modelId="{4F1E3C2A-F089-8342-A8B8-A298077D590A}" type="presParOf" srcId="{9C6FC935-2250-42CD-8B25-D8DDBF74CE65}" destId="{72C26977-D9B7-42F0-8252-F4D2C6C9610E}" srcOrd="3" destOrd="0" presId="urn:microsoft.com/office/officeart/2005/8/layout/process1"/>
    <dgm:cxn modelId="{A1661932-2C3F-A04D-A013-4CDA5B97BD0F}" type="presParOf" srcId="{72C26977-D9B7-42F0-8252-F4D2C6C9610E}" destId="{C8BA4963-452E-4C70-9610-A274118E8F4D}" srcOrd="0" destOrd="0" presId="urn:microsoft.com/office/officeart/2005/8/layout/process1"/>
    <dgm:cxn modelId="{5A99D464-E8D3-E947-810F-FBF72ECFF22B}" type="presParOf" srcId="{9C6FC935-2250-42CD-8B25-D8DDBF74CE65}" destId="{6489E01B-D884-4DFC-913A-F001821072E5}" srcOrd="4" destOrd="0" presId="urn:microsoft.com/office/officeart/2005/8/layout/process1"/>
    <dgm:cxn modelId="{E7ED222B-5CF5-EC45-94A1-964021BFD19F}" type="presParOf" srcId="{9C6FC935-2250-42CD-8B25-D8DDBF74CE65}" destId="{ACC21928-3B49-44D8-8E06-23556568C6DC}" srcOrd="5" destOrd="0" presId="urn:microsoft.com/office/officeart/2005/8/layout/process1"/>
    <dgm:cxn modelId="{B7CA38C0-8675-8043-9DD7-0B5CB9DF19D0}" type="presParOf" srcId="{ACC21928-3B49-44D8-8E06-23556568C6DC}" destId="{AA25CE0F-13F2-459B-83A0-3D1B2CD62C71}" srcOrd="0" destOrd="0" presId="urn:microsoft.com/office/officeart/2005/8/layout/process1"/>
    <dgm:cxn modelId="{215A342D-C63B-7746-B27C-D8650D6509AE}"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B92B88A-BCCE-E04F-8563-73605230C5D7}"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2E9107F2-92D8-7B49-BCEF-62F03073EBA4}" type="presOf" srcId="{9A2700D2-366F-4476-AA04-91818D6F912B}" destId="{D2C17FE3-F8FB-4C70-9F79-7D89C715340F}" srcOrd="0" destOrd="0" presId="urn:microsoft.com/office/officeart/2005/8/layout/process1"/>
    <dgm:cxn modelId="{4541ECD6-87AE-194B-A0E4-46E3D6D79EE1}" type="presOf" srcId="{865B455C-A5D8-4AC6-AF73-ADBD005D3DE2}" destId="{6489E01B-D884-4DFC-913A-F001821072E5}" srcOrd="0" destOrd="0" presId="urn:microsoft.com/office/officeart/2005/8/layout/process1"/>
    <dgm:cxn modelId="{E753B3A8-F85E-D04A-BDC5-258926AFABFC}" type="presOf" srcId="{DD1F457C-1FB2-4EF5-BF2C-031795896B59}" destId="{ACC21928-3B49-44D8-8E06-23556568C6DC}" srcOrd="0" destOrd="0" presId="urn:microsoft.com/office/officeart/2005/8/layout/process1"/>
    <dgm:cxn modelId="{ADDAEEFC-68F8-1849-A537-B3F406D34E2F}"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8EB20712-F5C8-6242-8372-0D2662038ADA}" type="presOf" srcId="{BB6418B4-67C7-4601-9D0C-837D40912A58}" destId="{EE437875-2EF4-43D4-A62A-CADA68230DC5}" srcOrd="0" destOrd="0" presId="urn:microsoft.com/office/officeart/2005/8/layout/process1"/>
    <dgm:cxn modelId="{5DAEB219-229C-E04C-A6CF-1B2A3BE90E2A}"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7DA0C403-22AE-5243-8514-A837CC36AC21}" type="presOf" srcId="{180034B3-0F76-49E8-AB50-76BEEE6F788C}" destId="{9C6FC935-2250-42CD-8B25-D8DDBF74CE65}" srcOrd="0" destOrd="0" presId="urn:microsoft.com/office/officeart/2005/8/layout/process1"/>
    <dgm:cxn modelId="{462BB2D9-AAFC-9F48-9A90-AFD4F33B4446}" type="presOf" srcId="{C881561F-265F-4543-BA71-80011123A50A}" destId="{012689BF-D290-4471-8B0D-8A4AF21A51BA}" srcOrd="0" destOrd="0" presId="urn:microsoft.com/office/officeart/2005/8/layout/process1"/>
    <dgm:cxn modelId="{229F881C-9C9E-7342-9821-8ADA5160A184}" type="presOf" srcId="{EA44CAF3-5BE2-4FDE-A4EB-3B78D94F1189}" destId="{C8BA4963-452E-4C70-9610-A274118E8F4D}" srcOrd="1" destOrd="0" presId="urn:microsoft.com/office/officeart/2005/8/layout/process1"/>
    <dgm:cxn modelId="{298520C3-742B-E644-9151-2C38C232224A}" type="presOf" srcId="{DD1F457C-1FB2-4EF5-BF2C-031795896B59}" destId="{AA25CE0F-13F2-459B-83A0-3D1B2CD62C71}" srcOrd="1" destOrd="0" presId="urn:microsoft.com/office/officeart/2005/8/layout/process1"/>
    <dgm:cxn modelId="{84C95126-CF56-A945-A7C8-82AEFB07249D}" type="presParOf" srcId="{9C6FC935-2250-42CD-8B25-D8DDBF74CE65}" destId="{012689BF-D290-4471-8B0D-8A4AF21A51BA}" srcOrd="0" destOrd="0" presId="urn:microsoft.com/office/officeart/2005/8/layout/process1"/>
    <dgm:cxn modelId="{2878795F-3F0E-AC42-9FDA-04F0776B823E}" type="presParOf" srcId="{9C6FC935-2250-42CD-8B25-D8DDBF74CE65}" destId="{6696CB79-A703-4D40-B99F-CFFA1C99DA24}" srcOrd="1" destOrd="0" presId="urn:microsoft.com/office/officeart/2005/8/layout/process1"/>
    <dgm:cxn modelId="{4C7A1F36-7A06-C24E-B353-62212DC4E291}" type="presParOf" srcId="{6696CB79-A703-4D40-B99F-CFFA1C99DA24}" destId="{737AC562-2A25-4370-93F9-3375965514D2}" srcOrd="0" destOrd="0" presId="urn:microsoft.com/office/officeart/2005/8/layout/process1"/>
    <dgm:cxn modelId="{FA4096F1-237F-0849-959A-AC012F31FB9D}" type="presParOf" srcId="{9C6FC935-2250-42CD-8B25-D8DDBF74CE65}" destId="{EE437875-2EF4-43D4-A62A-CADA68230DC5}" srcOrd="2" destOrd="0" presId="urn:microsoft.com/office/officeart/2005/8/layout/process1"/>
    <dgm:cxn modelId="{85633283-457E-2F4B-A48C-BFA54B0A80A6}" type="presParOf" srcId="{9C6FC935-2250-42CD-8B25-D8DDBF74CE65}" destId="{72C26977-D9B7-42F0-8252-F4D2C6C9610E}" srcOrd="3" destOrd="0" presId="urn:microsoft.com/office/officeart/2005/8/layout/process1"/>
    <dgm:cxn modelId="{D886BC2B-0588-204D-B17A-C02963B9F52C}" type="presParOf" srcId="{72C26977-D9B7-42F0-8252-F4D2C6C9610E}" destId="{C8BA4963-452E-4C70-9610-A274118E8F4D}" srcOrd="0" destOrd="0" presId="urn:microsoft.com/office/officeart/2005/8/layout/process1"/>
    <dgm:cxn modelId="{1540A441-E6A5-B84D-8268-B5C35011E0BA}" type="presParOf" srcId="{9C6FC935-2250-42CD-8B25-D8DDBF74CE65}" destId="{6489E01B-D884-4DFC-913A-F001821072E5}" srcOrd="4" destOrd="0" presId="urn:microsoft.com/office/officeart/2005/8/layout/process1"/>
    <dgm:cxn modelId="{73498690-CF08-9A48-A1F1-710A5214A078}" type="presParOf" srcId="{9C6FC935-2250-42CD-8B25-D8DDBF74CE65}" destId="{ACC21928-3B49-44D8-8E06-23556568C6DC}" srcOrd="5" destOrd="0" presId="urn:microsoft.com/office/officeart/2005/8/layout/process1"/>
    <dgm:cxn modelId="{10243EEA-0EA9-734E-9A78-B461711E274A}" type="presParOf" srcId="{ACC21928-3B49-44D8-8E06-23556568C6DC}" destId="{AA25CE0F-13F2-459B-83A0-3D1B2CD62C71}" srcOrd="0" destOrd="0" presId="urn:microsoft.com/office/officeart/2005/8/layout/process1"/>
    <dgm:cxn modelId="{EF60F0FB-B1F6-6847-8338-D4EADE529083}"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9888C9F7-D290-0B44-B5BB-2F334E541CA5}"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F2DB29EA-5C55-8B46-AE50-8230E08A88FA}" type="presOf" srcId="{EA44CAF3-5BE2-4FDE-A4EB-3B78D94F1189}" destId="{C8BA4963-452E-4C70-9610-A274118E8F4D}" srcOrd="1" destOrd="0" presId="urn:microsoft.com/office/officeart/2005/8/layout/process1"/>
    <dgm:cxn modelId="{3C1CD44D-F9C3-DE43-B19E-63B9F8FC4CE0}"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6091B531-6F27-FA4A-B51B-776723CB0095}" type="presOf" srcId="{180034B3-0F76-49E8-AB50-76BEEE6F788C}" destId="{9C6FC935-2250-42CD-8B25-D8DDBF74CE65}" srcOrd="0" destOrd="0" presId="urn:microsoft.com/office/officeart/2005/8/layout/process1"/>
    <dgm:cxn modelId="{1FD9D1AD-0692-F447-9D4B-43099E31AEAB}" type="presOf" srcId="{BB6418B4-67C7-4601-9D0C-837D40912A58}" destId="{EE437875-2EF4-43D4-A62A-CADA68230DC5}" srcOrd="0" destOrd="0" presId="urn:microsoft.com/office/officeart/2005/8/layout/process1"/>
    <dgm:cxn modelId="{FA98D4E8-1683-2B4F-B624-D38620653815}" type="presOf" srcId="{865B455C-A5D8-4AC6-AF73-ADBD005D3DE2}" destId="{6489E01B-D884-4DFC-913A-F001821072E5}" srcOrd="0" destOrd="0" presId="urn:microsoft.com/office/officeart/2005/8/layout/process1"/>
    <dgm:cxn modelId="{47B7A9DF-9156-5947-9201-214AD75CE345}" type="presOf" srcId="{C881561F-265F-4543-BA71-80011123A50A}" destId="{012689BF-D290-4471-8B0D-8A4AF21A51BA}" srcOrd="0" destOrd="0" presId="urn:microsoft.com/office/officeart/2005/8/layout/process1"/>
    <dgm:cxn modelId="{40E263B6-65C8-9A4C-B643-138820AF3B9B}" type="presOf" srcId="{9A2700D2-366F-4476-AA04-91818D6F912B}" destId="{D2C17FE3-F8FB-4C70-9F79-7D89C715340F}" srcOrd="0" destOrd="0" presId="urn:microsoft.com/office/officeart/2005/8/layout/process1"/>
    <dgm:cxn modelId="{BFB9AD22-B1D7-4649-8756-0FCDEC845D56}" type="presOf" srcId="{3A16DDB1-6A9F-4656-B466-49D190536459}" destId="{737AC562-2A25-4370-93F9-3375965514D2}" srcOrd="1" destOrd="0" presId="urn:microsoft.com/office/officeart/2005/8/layout/process1"/>
    <dgm:cxn modelId="{88491BD1-2F0B-0E49-AFE6-ABD6F9AF08E4}"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94564BA-DE7F-C44A-9833-B0ED4C666866}" type="presOf" srcId="{3A16DDB1-6A9F-4656-B466-49D190536459}" destId="{6696CB79-A703-4D40-B99F-CFFA1C99DA24}" srcOrd="0" destOrd="0" presId="urn:microsoft.com/office/officeart/2005/8/layout/process1"/>
    <dgm:cxn modelId="{6A088868-88E0-F148-87AC-F81BAC2D8AAF}" type="presParOf" srcId="{9C6FC935-2250-42CD-8B25-D8DDBF74CE65}" destId="{012689BF-D290-4471-8B0D-8A4AF21A51BA}" srcOrd="0" destOrd="0" presId="urn:microsoft.com/office/officeart/2005/8/layout/process1"/>
    <dgm:cxn modelId="{B9374375-0953-F848-94DE-09AFEBA9A9FC}" type="presParOf" srcId="{9C6FC935-2250-42CD-8B25-D8DDBF74CE65}" destId="{6696CB79-A703-4D40-B99F-CFFA1C99DA24}" srcOrd="1" destOrd="0" presId="urn:microsoft.com/office/officeart/2005/8/layout/process1"/>
    <dgm:cxn modelId="{40A0AEEB-BE6F-7B4A-A602-D756BDC7E998}" type="presParOf" srcId="{6696CB79-A703-4D40-B99F-CFFA1C99DA24}" destId="{737AC562-2A25-4370-93F9-3375965514D2}" srcOrd="0" destOrd="0" presId="urn:microsoft.com/office/officeart/2005/8/layout/process1"/>
    <dgm:cxn modelId="{9E868769-373F-FE46-A317-B535BB5485A6}" type="presParOf" srcId="{9C6FC935-2250-42CD-8B25-D8DDBF74CE65}" destId="{EE437875-2EF4-43D4-A62A-CADA68230DC5}" srcOrd="2" destOrd="0" presId="urn:microsoft.com/office/officeart/2005/8/layout/process1"/>
    <dgm:cxn modelId="{C9426D19-253D-DA46-99BE-4C1F4AA25498}" type="presParOf" srcId="{9C6FC935-2250-42CD-8B25-D8DDBF74CE65}" destId="{72C26977-D9B7-42F0-8252-F4D2C6C9610E}" srcOrd="3" destOrd="0" presId="urn:microsoft.com/office/officeart/2005/8/layout/process1"/>
    <dgm:cxn modelId="{4E9B3957-0725-A44F-BD79-317FF846E608}" type="presParOf" srcId="{72C26977-D9B7-42F0-8252-F4D2C6C9610E}" destId="{C8BA4963-452E-4C70-9610-A274118E8F4D}" srcOrd="0" destOrd="0" presId="urn:microsoft.com/office/officeart/2005/8/layout/process1"/>
    <dgm:cxn modelId="{824AA58D-80D6-2245-99EC-562C566124F3}" type="presParOf" srcId="{9C6FC935-2250-42CD-8B25-D8DDBF74CE65}" destId="{6489E01B-D884-4DFC-913A-F001821072E5}" srcOrd="4" destOrd="0" presId="urn:microsoft.com/office/officeart/2005/8/layout/process1"/>
    <dgm:cxn modelId="{C0CC8132-FF75-BE4E-AA06-F33E3C6BACFB}" type="presParOf" srcId="{9C6FC935-2250-42CD-8B25-D8DDBF74CE65}" destId="{ACC21928-3B49-44D8-8E06-23556568C6DC}" srcOrd="5" destOrd="0" presId="urn:microsoft.com/office/officeart/2005/8/layout/process1"/>
    <dgm:cxn modelId="{01B92B1F-E06F-124B-AB44-6A4DB96CB051}" type="presParOf" srcId="{ACC21928-3B49-44D8-8E06-23556568C6DC}" destId="{AA25CE0F-13F2-459B-83A0-3D1B2CD62C71}" srcOrd="0" destOrd="0" presId="urn:microsoft.com/office/officeart/2005/8/layout/process1"/>
    <dgm:cxn modelId="{70C1B778-641A-474A-A768-50452FF861F0}"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3510F30-490D-004D-B9D9-4BDD455B4975}" type="doc">
      <dgm:prSet loTypeId="urn:microsoft.com/office/officeart/2005/8/layout/pList2#2" loCatId="" qsTypeId="urn:microsoft.com/office/officeart/2005/8/quickstyle/3D3" qsCatId="3D" csTypeId="urn:microsoft.com/office/officeart/2005/8/colors/colorful4" csCatId="colorful" phldr="1"/>
      <dgm:spPr/>
    </dgm:pt>
    <dgm:pt modelId="{8D8DA1CA-D0E7-DF43-9BD0-94EDBC64F84B}">
      <dgm:prSet phldrT="[Text]" custT="1"/>
      <dgm:spPr/>
      <dgm:t>
        <a:bodyPr/>
        <a:lstStyle/>
        <a:p>
          <a:r>
            <a:rPr lang="en-US" sz="2500" u="sng" dirty="0" smtClean="0"/>
            <a:t>Star Alliance</a:t>
          </a:r>
          <a:endParaRPr lang="en-US" sz="2500" u="sng" dirty="0"/>
        </a:p>
      </dgm:t>
    </dgm:pt>
    <dgm:pt modelId="{CD956EC1-1A8B-814E-AF05-FAA51454F6A8}" type="parTrans" cxnId="{A4BC3404-3AA7-724F-960D-5DC682CFFF5D}">
      <dgm:prSet/>
      <dgm:spPr/>
      <dgm:t>
        <a:bodyPr/>
        <a:lstStyle/>
        <a:p>
          <a:endParaRPr lang="en-US"/>
        </a:p>
      </dgm:t>
    </dgm:pt>
    <dgm:pt modelId="{341534B8-4258-D041-AB17-7B7429F139BB}" type="sibTrans" cxnId="{A4BC3404-3AA7-724F-960D-5DC682CFFF5D}">
      <dgm:prSet/>
      <dgm:spPr/>
      <dgm:t>
        <a:bodyPr/>
        <a:lstStyle/>
        <a:p>
          <a:endParaRPr lang="en-US"/>
        </a:p>
      </dgm:t>
    </dgm:pt>
    <dgm:pt modelId="{3D1005EE-11E6-FE45-9607-D4B3997B1386}">
      <dgm:prSet phldrT="[Text]" custT="1"/>
      <dgm:spPr/>
      <dgm:t>
        <a:bodyPr/>
        <a:lstStyle/>
        <a:p>
          <a:r>
            <a:rPr lang="en-US" sz="2400" u="sng" dirty="0" smtClean="0"/>
            <a:t>Sky Team</a:t>
          </a:r>
          <a:endParaRPr lang="en-US" sz="2400" u="sng" dirty="0"/>
        </a:p>
      </dgm:t>
    </dgm:pt>
    <dgm:pt modelId="{EBD8402A-85BB-5C48-BB8E-E510B842928B}" type="parTrans" cxnId="{BC98A5B6-5320-3243-954E-7076E9C6EC6B}">
      <dgm:prSet/>
      <dgm:spPr/>
      <dgm:t>
        <a:bodyPr/>
        <a:lstStyle/>
        <a:p>
          <a:endParaRPr lang="en-US"/>
        </a:p>
      </dgm:t>
    </dgm:pt>
    <dgm:pt modelId="{1213712E-6429-8A4E-A428-C1ADA605D994}" type="sibTrans" cxnId="{BC98A5B6-5320-3243-954E-7076E9C6EC6B}">
      <dgm:prSet/>
      <dgm:spPr/>
      <dgm:t>
        <a:bodyPr/>
        <a:lstStyle/>
        <a:p>
          <a:endParaRPr lang="en-US"/>
        </a:p>
      </dgm:t>
    </dgm:pt>
    <dgm:pt modelId="{6AB46728-5545-5E4F-BC60-C156A3965104}">
      <dgm:prSet phldrT="[Text]" custT="1"/>
      <dgm:spPr/>
      <dgm:t>
        <a:bodyPr/>
        <a:lstStyle/>
        <a:p>
          <a:r>
            <a:rPr lang="en-US" sz="2500" u="sng" dirty="0" err="1" smtClean="0"/>
            <a:t>Oneworld</a:t>
          </a:r>
          <a:endParaRPr lang="en-US" sz="2500" u="sng" dirty="0"/>
        </a:p>
      </dgm:t>
    </dgm:pt>
    <dgm:pt modelId="{E56A9EAE-9530-C440-ACDB-CBF1FC549803}" type="parTrans" cxnId="{F4C5F725-B68C-A840-A2BB-7C19B600E2C1}">
      <dgm:prSet/>
      <dgm:spPr/>
      <dgm:t>
        <a:bodyPr/>
        <a:lstStyle/>
        <a:p>
          <a:endParaRPr lang="en-US"/>
        </a:p>
      </dgm:t>
    </dgm:pt>
    <dgm:pt modelId="{AF4700BB-916E-134B-B686-46367F1A439F}" type="sibTrans" cxnId="{F4C5F725-B68C-A840-A2BB-7C19B600E2C1}">
      <dgm:prSet/>
      <dgm:spPr/>
      <dgm:t>
        <a:bodyPr/>
        <a:lstStyle/>
        <a:p>
          <a:endParaRPr lang="en-US"/>
        </a:p>
      </dgm:t>
    </dgm:pt>
    <dgm:pt modelId="{49A7BC2C-F981-1347-A04E-16A42C4BDE2F}" type="pres">
      <dgm:prSet presAssocID="{13510F30-490D-004D-B9D9-4BDD455B4975}" presName="Name0" presStyleCnt="0">
        <dgm:presLayoutVars>
          <dgm:dir/>
          <dgm:resizeHandles val="exact"/>
        </dgm:presLayoutVars>
      </dgm:prSet>
      <dgm:spPr/>
    </dgm:pt>
    <dgm:pt modelId="{F8EB4737-3E7B-8945-8865-627E21B1FA75}" type="pres">
      <dgm:prSet presAssocID="{13510F30-490D-004D-B9D9-4BDD455B4975}" presName="bkgdShp" presStyleLbl="alignAccFollowNode1" presStyleIdx="0" presStyleCnt="1" custFlipHor="1" custScaleX="28271" custScaleY="71336" custLinFactNeighborX="31840" custLinFactNeighborY="-6717"/>
      <dgm:spPr>
        <a:blipFill rotWithShape="0">
          <a:blip xmlns:r="http://schemas.openxmlformats.org/officeDocument/2006/relationships" r:embed="rId1"/>
          <a:stretch>
            <a:fillRect/>
          </a:stretch>
        </a:blipFill>
      </dgm:spPr>
      <dgm:t>
        <a:bodyPr/>
        <a:lstStyle/>
        <a:p>
          <a:endParaRPr lang="en-US"/>
        </a:p>
      </dgm:t>
    </dgm:pt>
    <dgm:pt modelId="{6B70AA37-7814-1148-BC61-A923279353A5}" type="pres">
      <dgm:prSet presAssocID="{13510F30-490D-004D-B9D9-4BDD455B4975}" presName="linComp" presStyleCnt="0"/>
      <dgm:spPr/>
    </dgm:pt>
    <dgm:pt modelId="{360ECF4F-E85D-B046-A687-B1AE4C039C00}" type="pres">
      <dgm:prSet presAssocID="{8D8DA1CA-D0E7-DF43-9BD0-94EDBC64F84B}" presName="compNode" presStyleCnt="0"/>
      <dgm:spPr/>
    </dgm:pt>
    <dgm:pt modelId="{8BEC122E-8090-714C-B387-6D220433DC49}" type="pres">
      <dgm:prSet presAssocID="{8D8DA1CA-D0E7-DF43-9BD0-94EDBC64F84B}" presName="node" presStyleLbl="node1" presStyleIdx="0" presStyleCnt="3" custScaleX="115471" custScaleY="121512" custLinFactNeighborX="2780" custLinFactNeighborY="-16360">
        <dgm:presLayoutVars>
          <dgm:bulletEnabled val="1"/>
        </dgm:presLayoutVars>
      </dgm:prSet>
      <dgm:spPr/>
      <dgm:t>
        <a:bodyPr/>
        <a:lstStyle/>
        <a:p>
          <a:endParaRPr lang="en-US"/>
        </a:p>
      </dgm:t>
    </dgm:pt>
    <dgm:pt modelId="{36DD8A24-41CF-0345-B89F-164E5FF8593A}" type="pres">
      <dgm:prSet presAssocID="{8D8DA1CA-D0E7-DF43-9BD0-94EDBC64F84B}" presName="invisiNode" presStyleLbl="node1" presStyleIdx="0" presStyleCnt="3"/>
      <dgm:spPr/>
    </dgm:pt>
    <dgm:pt modelId="{7B58D9CB-FC0E-3C42-8989-92E5671F78CF}" type="pres">
      <dgm:prSet presAssocID="{8D8DA1CA-D0E7-DF43-9BD0-94EDBC64F84B}" presName="imagNode" presStyleLbl="fgImgPlace1" presStyleIdx="0" presStyleCnt="3" custScaleX="47741" custScaleY="67809" custLinFactNeighborX="1378" custLinFactNeighborY="-9253"/>
      <dgm:spPr>
        <a:blipFill rotWithShape="1">
          <a:blip xmlns:r="http://schemas.openxmlformats.org/officeDocument/2006/relationships" r:embed="rId2"/>
          <a:stretch>
            <a:fillRect/>
          </a:stretch>
        </a:blipFill>
      </dgm:spPr>
    </dgm:pt>
    <dgm:pt modelId="{9EE4AEF3-C8F6-264C-B4DD-79BC5C224618}" type="pres">
      <dgm:prSet presAssocID="{341534B8-4258-D041-AB17-7B7429F139BB}" presName="sibTrans" presStyleLbl="sibTrans2D1" presStyleIdx="0" presStyleCnt="0"/>
      <dgm:spPr/>
      <dgm:t>
        <a:bodyPr/>
        <a:lstStyle/>
        <a:p>
          <a:endParaRPr lang="en-US"/>
        </a:p>
      </dgm:t>
    </dgm:pt>
    <dgm:pt modelId="{80B5E485-2D43-9344-80BF-BA1C1EEF6536}" type="pres">
      <dgm:prSet presAssocID="{3D1005EE-11E6-FE45-9607-D4B3997B1386}" presName="compNode" presStyleCnt="0"/>
      <dgm:spPr/>
    </dgm:pt>
    <dgm:pt modelId="{F9EE0D57-866C-C94C-ACB1-D724554A4B39}" type="pres">
      <dgm:prSet presAssocID="{3D1005EE-11E6-FE45-9607-D4B3997B1386}" presName="node" presStyleLbl="node1" presStyleIdx="1" presStyleCnt="3" custScaleX="112092" custScaleY="121984" custLinFactNeighborX="-331" custLinFactNeighborY="-12799">
        <dgm:presLayoutVars>
          <dgm:bulletEnabled val="1"/>
        </dgm:presLayoutVars>
      </dgm:prSet>
      <dgm:spPr/>
      <dgm:t>
        <a:bodyPr/>
        <a:lstStyle/>
        <a:p>
          <a:endParaRPr lang="en-US"/>
        </a:p>
      </dgm:t>
    </dgm:pt>
    <dgm:pt modelId="{D0189C92-FBB9-B344-AE4C-F6F691B3E033}" type="pres">
      <dgm:prSet presAssocID="{3D1005EE-11E6-FE45-9607-D4B3997B1386}" presName="invisiNode" presStyleLbl="node1" presStyleIdx="1" presStyleCnt="3"/>
      <dgm:spPr/>
    </dgm:pt>
    <dgm:pt modelId="{EFBDEE0A-A817-8B48-BBC1-0C1514157F1F}" type="pres">
      <dgm:prSet presAssocID="{3D1005EE-11E6-FE45-9607-D4B3997B1386}" presName="imagNode" presStyleLbl="fgImgPlace1" presStyleIdx="1" presStyleCnt="3" custScaleX="50879" custScaleY="67603" custLinFactNeighborX="-2187" custLinFactNeighborY="-9160"/>
      <dgm:spPr>
        <a:blipFill rotWithShape="1">
          <a:blip xmlns:r="http://schemas.openxmlformats.org/officeDocument/2006/relationships" r:embed="rId3"/>
          <a:stretch>
            <a:fillRect/>
          </a:stretch>
        </a:blipFill>
      </dgm:spPr>
    </dgm:pt>
    <dgm:pt modelId="{998046B7-3C39-5B45-9F06-B4B57DB03A87}" type="pres">
      <dgm:prSet presAssocID="{1213712E-6429-8A4E-A428-C1ADA605D994}" presName="sibTrans" presStyleLbl="sibTrans2D1" presStyleIdx="0" presStyleCnt="0"/>
      <dgm:spPr/>
      <dgm:t>
        <a:bodyPr/>
        <a:lstStyle/>
        <a:p>
          <a:endParaRPr lang="en-US"/>
        </a:p>
      </dgm:t>
    </dgm:pt>
    <dgm:pt modelId="{0F8D603D-C065-0747-8AD6-58155EA4AA07}" type="pres">
      <dgm:prSet presAssocID="{6AB46728-5545-5E4F-BC60-C156A3965104}" presName="compNode" presStyleCnt="0"/>
      <dgm:spPr/>
    </dgm:pt>
    <dgm:pt modelId="{1BEACA7E-6158-9E4F-986B-337FB4BA0449}" type="pres">
      <dgm:prSet presAssocID="{6AB46728-5545-5E4F-BC60-C156A3965104}" presName="node" presStyleLbl="node1" presStyleIdx="2" presStyleCnt="3" custScaleX="112720" custScaleY="124262" custLinFactNeighborX="-415" custLinFactNeighborY="-11693">
        <dgm:presLayoutVars>
          <dgm:bulletEnabled val="1"/>
        </dgm:presLayoutVars>
      </dgm:prSet>
      <dgm:spPr/>
      <dgm:t>
        <a:bodyPr/>
        <a:lstStyle/>
        <a:p>
          <a:endParaRPr lang="en-US"/>
        </a:p>
      </dgm:t>
    </dgm:pt>
    <dgm:pt modelId="{11C4DF8D-50A3-0746-B2F9-13A72ED079CD}" type="pres">
      <dgm:prSet presAssocID="{6AB46728-5545-5E4F-BC60-C156A3965104}" presName="invisiNode" presStyleLbl="node1" presStyleIdx="2" presStyleCnt="3"/>
      <dgm:spPr/>
    </dgm:pt>
    <dgm:pt modelId="{FE1B9F1F-5191-344E-BC2D-9504CDF02441}" type="pres">
      <dgm:prSet presAssocID="{6AB46728-5545-5E4F-BC60-C156A3965104}" presName="imagNode" presStyleLbl="fgImgPlace1" presStyleIdx="2" presStyleCnt="3" custScaleX="54178" custScaleY="67603" custLinFactNeighborY="-8210"/>
      <dgm:spPr>
        <a:blipFill rotWithShape="1">
          <a:blip xmlns:r="http://schemas.openxmlformats.org/officeDocument/2006/relationships" r:embed="rId4"/>
          <a:stretch>
            <a:fillRect/>
          </a:stretch>
        </a:blipFill>
      </dgm:spPr>
    </dgm:pt>
  </dgm:ptLst>
  <dgm:cxnLst>
    <dgm:cxn modelId="{53F91C67-CCF6-E141-A765-6FE1CAD3481D}" type="presOf" srcId="{3D1005EE-11E6-FE45-9607-D4B3997B1386}" destId="{F9EE0D57-866C-C94C-ACB1-D724554A4B39}" srcOrd="0" destOrd="0" presId="urn:microsoft.com/office/officeart/2005/8/layout/pList2#2"/>
    <dgm:cxn modelId="{A4BC3404-3AA7-724F-960D-5DC682CFFF5D}" srcId="{13510F30-490D-004D-B9D9-4BDD455B4975}" destId="{8D8DA1CA-D0E7-DF43-9BD0-94EDBC64F84B}" srcOrd="0" destOrd="0" parTransId="{CD956EC1-1A8B-814E-AF05-FAA51454F6A8}" sibTransId="{341534B8-4258-D041-AB17-7B7429F139BB}"/>
    <dgm:cxn modelId="{E655DC45-ADDF-9840-8965-75DBA21DA014}" type="presOf" srcId="{13510F30-490D-004D-B9D9-4BDD455B4975}" destId="{49A7BC2C-F981-1347-A04E-16A42C4BDE2F}" srcOrd="0" destOrd="0" presId="urn:microsoft.com/office/officeart/2005/8/layout/pList2#2"/>
    <dgm:cxn modelId="{7523444F-B2D7-364B-ADE3-D701AFB92384}" type="presOf" srcId="{8D8DA1CA-D0E7-DF43-9BD0-94EDBC64F84B}" destId="{8BEC122E-8090-714C-B387-6D220433DC49}" srcOrd="0" destOrd="0" presId="urn:microsoft.com/office/officeart/2005/8/layout/pList2#2"/>
    <dgm:cxn modelId="{25B25AA4-3631-1749-A95E-C6AF599F466D}" type="presOf" srcId="{341534B8-4258-D041-AB17-7B7429F139BB}" destId="{9EE4AEF3-C8F6-264C-B4DD-79BC5C224618}" srcOrd="0" destOrd="0" presId="urn:microsoft.com/office/officeart/2005/8/layout/pList2#2"/>
    <dgm:cxn modelId="{7213B0A3-D88E-AF4F-AD25-7C1B9E7971BF}" type="presOf" srcId="{6AB46728-5545-5E4F-BC60-C156A3965104}" destId="{1BEACA7E-6158-9E4F-986B-337FB4BA0449}" srcOrd="0" destOrd="0" presId="urn:microsoft.com/office/officeart/2005/8/layout/pList2#2"/>
    <dgm:cxn modelId="{BC98A5B6-5320-3243-954E-7076E9C6EC6B}" srcId="{13510F30-490D-004D-B9D9-4BDD455B4975}" destId="{3D1005EE-11E6-FE45-9607-D4B3997B1386}" srcOrd="1" destOrd="0" parTransId="{EBD8402A-85BB-5C48-BB8E-E510B842928B}" sibTransId="{1213712E-6429-8A4E-A428-C1ADA605D994}"/>
    <dgm:cxn modelId="{79902E07-54D2-BC4F-AC3C-3E6C1C0C515A}" type="presOf" srcId="{1213712E-6429-8A4E-A428-C1ADA605D994}" destId="{998046B7-3C39-5B45-9F06-B4B57DB03A87}" srcOrd="0" destOrd="0" presId="urn:microsoft.com/office/officeart/2005/8/layout/pList2#2"/>
    <dgm:cxn modelId="{F4C5F725-B68C-A840-A2BB-7C19B600E2C1}" srcId="{13510F30-490D-004D-B9D9-4BDD455B4975}" destId="{6AB46728-5545-5E4F-BC60-C156A3965104}" srcOrd="2" destOrd="0" parTransId="{E56A9EAE-9530-C440-ACDB-CBF1FC549803}" sibTransId="{AF4700BB-916E-134B-B686-46367F1A439F}"/>
    <dgm:cxn modelId="{A769E789-7E4A-7146-B6BD-D53B73FE57D6}" type="presParOf" srcId="{49A7BC2C-F981-1347-A04E-16A42C4BDE2F}" destId="{F8EB4737-3E7B-8945-8865-627E21B1FA75}" srcOrd="0" destOrd="0" presId="urn:microsoft.com/office/officeart/2005/8/layout/pList2#2"/>
    <dgm:cxn modelId="{4A73FED9-79AC-4C43-8A46-02E96EC89CB7}" type="presParOf" srcId="{49A7BC2C-F981-1347-A04E-16A42C4BDE2F}" destId="{6B70AA37-7814-1148-BC61-A923279353A5}" srcOrd="1" destOrd="0" presId="urn:microsoft.com/office/officeart/2005/8/layout/pList2#2"/>
    <dgm:cxn modelId="{F5107D70-38BE-1041-B5D9-878FF4FB41D5}" type="presParOf" srcId="{6B70AA37-7814-1148-BC61-A923279353A5}" destId="{360ECF4F-E85D-B046-A687-B1AE4C039C00}" srcOrd="0" destOrd="0" presId="urn:microsoft.com/office/officeart/2005/8/layout/pList2#2"/>
    <dgm:cxn modelId="{5975CA32-0D6F-D14D-AC54-27A6329BB3B9}" type="presParOf" srcId="{360ECF4F-E85D-B046-A687-B1AE4C039C00}" destId="{8BEC122E-8090-714C-B387-6D220433DC49}" srcOrd="0" destOrd="0" presId="urn:microsoft.com/office/officeart/2005/8/layout/pList2#2"/>
    <dgm:cxn modelId="{0D3DECA6-C4C9-3045-9257-98E9259B61DE}" type="presParOf" srcId="{360ECF4F-E85D-B046-A687-B1AE4C039C00}" destId="{36DD8A24-41CF-0345-B89F-164E5FF8593A}" srcOrd="1" destOrd="0" presId="urn:microsoft.com/office/officeart/2005/8/layout/pList2#2"/>
    <dgm:cxn modelId="{60EB1820-0DE3-5F4A-BE36-3FDFBA333F00}" type="presParOf" srcId="{360ECF4F-E85D-B046-A687-B1AE4C039C00}" destId="{7B58D9CB-FC0E-3C42-8989-92E5671F78CF}" srcOrd="2" destOrd="0" presId="urn:microsoft.com/office/officeart/2005/8/layout/pList2#2"/>
    <dgm:cxn modelId="{3DE9CBBA-1892-354F-8F90-F6450C2F0041}" type="presParOf" srcId="{6B70AA37-7814-1148-BC61-A923279353A5}" destId="{9EE4AEF3-C8F6-264C-B4DD-79BC5C224618}" srcOrd="1" destOrd="0" presId="urn:microsoft.com/office/officeart/2005/8/layout/pList2#2"/>
    <dgm:cxn modelId="{F69BB7FB-DAC5-CE43-9C35-EC3AA859302A}" type="presParOf" srcId="{6B70AA37-7814-1148-BC61-A923279353A5}" destId="{80B5E485-2D43-9344-80BF-BA1C1EEF6536}" srcOrd="2" destOrd="0" presId="urn:microsoft.com/office/officeart/2005/8/layout/pList2#2"/>
    <dgm:cxn modelId="{7AB03903-8E10-A54C-A81D-6A19F48C1793}" type="presParOf" srcId="{80B5E485-2D43-9344-80BF-BA1C1EEF6536}" destId="{F9EE0D57-866C-C94C-ACB1-D724554A4B39}" srcOrd="0" destOrd="0" presId="urn:microsoft.com/office/officeart/2005/8/layout/pList2#2"/>
    <dgm:cxn modelId="{1BE5275A-FAA9-5E4B-BFB8-D4A09FBC3086}" type="presParOf" srcId="{80B5E485-2D43-9344-80BF-BA1C1EEF6536}" destId="{D0189C92-FBB9-B344-AE4C-F6F691B3E033}" srcOrd="1" destOrd="0" presId="urn:microsoft.com/office/officeart/2005/8/layout/pList2#2"/>
    <dgm:cxn modelId="{7A4061D2-E48E-C643-9F8F-2A94688CB0AB}" type="presParOf" srcId="{80B5E485-2D43-9344-80BF-BA1C1EEF6536}" destId="{EFBDEE0A-A817-8B48-BBC1-0C1514157F1F}" srcOrd="2" destOrd="0" presId="urn:microsoft.com/office/officeart/2005/8/layout/pList2#2"/>
    <dgm:cxn modelId="{6789BD85-CD41-B946-82F3-155D3C3866EC}" type="presParOf" srcId="{6B70AA37-7814-1148-BC61-A923279353A5}" destId="{998046B7-3C39-5B45-9F06-B4B57DB03A87}" srcOrd="3" destOrd="0" presId="urn:microsoft.com/office/officeart/2005/8/layout/pList2#2"/>
    <dgm:cxn modelId="{6721482A-93E6-2A4E-A7B4-42CEF41FFAB5}" type="presParOf" srcId="{6B70AA37-7814-1148-BC61-A923279353A5}" destId="{0F8D603D-C065-0747-8AD6-58155EA4AA07}" srcOrd="4" destOrd="0" presId="urn:microsoft.com/office/officeart/2005/8/layout/pList2#2"/>
    <dgm:cxn modelId="{64C7F3B1-75B6-454E-B09C-1530C4FE96A9}" type="presParOf" srcId="{0F8D603D-C065-0747-8AD6-58155EA4AA07}" destId="{1BEACA7E-6158-9E4F-986B-337FB4BA0449}" srcOrd="0" destOrd="0" presId="urn:microsoft.com/office/officeart/2005/8/layout/pList2#2"/>
    <dgm:cxn modelId="{33C88ADF-C1B1-3545-BA9B-1C98046A74DB}" type="presParOf" srcId="{0F8D603D-C065-0747-8AD6-58155EA4AA07}" destId="{11C4DF8D-50A3-0746-B2F9-13A72ED079CD}" srcOrd="1" destOrd="0" presId="urn:microsoft.com/office/officeart/2005/8/layout/pList2#2"/>
    <dgm:cxn modelId="{B81B7973-B7FE-5A46-9AB0-CF7341646065}" type="presParOf" srcId="{0F8D603D-C065-0747-8AD6-58155EA4AA07}" destId="{FE1B9F1F-5191-344E-BC2D-9504CDF02441}" srcOrd="2" destOrd="0" presId="urn:microsoft.com/office/officeart/2005/8/layout/pList2#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1A5CB2A-A272-9843-BB79-838CB3762789}" type="presOf" srcId="{DD1F457C-1FB2-4EF5-BF2C-031795896B59}" destId="{AA25CE0F-13F2-459B-83A0-3D1B2CD62C71}" srcOrd="1" destOrd="0" presId="urn:microsoft.com/office/officeart/2005/8/layout/process1"/>
    <dgm:cxn modelId="{C9507AA0-A0BA-5D44-ABCF-5CE1C1597F76}" type="presOf" srcId="{9A2700D2-366F-4476-AA04-91818D6F912B}" destId="{D2C17FE3-F8FB-4C70-9F79-7D89C715340F}" srcOrd="0" destOrd="0" presId="urn:microsoft.com/office/officeart/2005/8/layout/process1"/>
    <dgm:cxn modelId="{DD06519D-1589-A74D-8A03-8CFDAD09E769}"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38ED459-FD82-7D4B-ACAE-5F740FD10180}" type="presOf" srcId="{EA44CAF3-5BE2-4FDE-A4EB-3B78D94F1189}" destId="{C8BA4963-452E-4C70-9610-A274118E8F4D}" srcOrd="1" destOrd="0" presId="urn:microsoft.com/office/officeart/2005/8/layout/process1"/>
    <dgm:cxn modelId="{051F5C0A-B3E9-8F42-A407-9D78B0AF8310}" type="presOf" srcId="{EA44CAF3-5BE2-4FDE-A4EB-3B78D94F1189}" destId="{72C26977-D9B7-42F0-8252-F4D2C6C9610E}" srcOrd="0" destOrd="0" presId="urn:microsoft.com/office/officeart/2005/8/layout/process1"/>
    <dgm:cxn modelId="{167CEC37-453F-8D43-9027-9940C0586D91}" type="presOf" srcId="{3A16DDB1-6A9F-4656-B466-49D190536459}" destId="{6696CB79-A703-4D40-B99F-CFFA1C99DA24}" srcOrd="0" destOrd="0" presId="urn:microsoft.com/office/officeart/2005/8/layout/process1"/>
    <dgm:cxn modelId="{A334168B-249F-BE42-854C-3BE71AC16106}"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9D108204-7684-7448-BD51-F96132A5F0B3}" type="presOf" srcId="{180034B3-0F76-49E8-AB50-76BEEE6F788C}" destId="{9C6FC935-2250-42CD-8B25-D8DDBF74CE6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284FA5F1-B03A-D748-B909-21713C2361A4}" type="presOf" srcId="{BB6418B4-67C7-4601-9D0C-837D40912A58}" destId="{EE437875-2EF4-43D4-A62A-CADA68230DC5}" srcOrd="0" destOrd="0" presId="urn:microsoft.com/office/officeart/2005/8/layout/process1"/>
    <dgm:cxn modelId="{3A6BC7B9-F092-4140-9982-7A78C98CD47A}" type="presOf" srcId="{3A16DDB1-6A9F-4656-B466-49D190536459}" destId="{737AC562-2A25-4370-93F9-3375965514D2}" srcOrd="1" destOrd="0" presId="urn:microsoft.com/office/officeart/2005/8/layout/process1"/>
    <dgm:cxn modelId="{D4F33855-9FC4-284D-BD62-53F7DEC49B3F}" type="presOf" srcId="{DD1F457C-1FB2-4EF5-BF2C-031795896B59}" destId="{ACC21928-3B49-44D8-8E06-23556568C6DC}" srcOrd="0" destOrd="0" presId="urn:microsoft.com/office/officeart/2005/8/layout/process1"/>
    <dgm:cxn modelId="{34C3CE6F-4D58-1645-A779-5A6EC86D82DD}" type="presParOf" srcId="{9C6FC935-2250-42CD-8B25-D8DDBF74CE65}" destId="{012689BF-D290-4471-8B0D-8A4AF21A51BA}" srcOrd="0" destOrd="0" presId="urn:microsoft.com/office/officeart/2005/8/layout/process1"/>
    <dgm:cxn modelId="{FD5CF6D8-D043-504A-BEB4-5C1936979898}" type="presParOf" srcId="{9C6FC935-2250-42CD-8B25-D8DDBF74CE65}" destId="{6696CB79-A703-4D40-B99F-CFFA1C99DA24}" srcOrd="1" destOrd="0" presId="urn:microsoft.com/office/officeart/2005/8/layout/process1"/>
    <dgm:cxn modelId="{1D9C5951-5108-2F44-9138-F5B2C678DB83}" type="presParOf" srcId="{6696CB79-A703-4D40-B99F-CFFA1C99DA24}" destId="{737AC562-2A25-4370-93F9-3375965514D2}" srcOrd="0" destOrd="0" presId="urn:microsoft.com/office/officeart/2005/8/layout/process1"/>
    <dgm:cxn modelId="{06DD38B0-53B4-CD45-A44B-0027683FD787}" type="presParOf" srcId="{9C6FC935-2250-42CD-8B25-D8DDBF74CE65}" destId="{EE437875-2EF4-43D4-A62A-CADA68230DC5}" srcOrd="2" destOrd="0" presId="urn:microsoft.com/office/officeart/2005/8/layout/process1"/>
    <dgm:cxn modelId="{7D4D58A5-EE27-1A48-BBFE-D2AF13AD779D}" type="presParOf" srcId="{9C6FC935-2250-42CD-8B25-D8DDBF74CE65}" destId="{72C26977-D9B7-42F0-8252-F4D2C6C9610E}" srcOrd="3" destOrd="0" presId="urn:microsoft.com/office/officeart/2005/8/layout/process1"/>
    <dgm:cxn modelId="{C3C3BD09-A228-C942-A1DB-8125E8E35D5A}" type="presParOf" srcId="{72C26977-D9B7-42F0-8252-F4D2C6C9610E}" destId="{C8BA4963-452E-4C70-9610-A274118E8F4D}" srcOrd="0" destOrd="0" presId="urn:microsoft.com/office/officeart/2005/8/layout/process1"/>
    <dgm:cxn modelId="{2E9680EE-D29D-7B4C-A54A-69A6C4DFED58}" type="presParOf" srcId="{9C6FC935-2250-42CD-8B25-D8DDBF74CE65}" destId="{6489E01B-D884-4DFC-913A-F001821072E5}" srcOrd="4" destOrd="0" presId="urn:microsoft.com/office/officeart/2005/8/layout/process1"/>
    <dgm:cxn modelId="{E2C055E1-9A65-BB4B-9C10-669ACB823053}" type="presParOf" srcId="{9C6FC935-2250-42CD-8B25-D8DDBF74CE65}" destId="{ACC21928-3B49-44D8-8E06-23556568C6DC}" srcOrd="5" destOrd="0" presId="urn:microsoft.com/office/officeart/2005/8/layout/process1"/>
    <dgm:cxn modelId="{0223F236-8D02-D944-BC89-626C38B7B9C7}" type="presParOf" srcId="{ACC21928-3B49-44D8-8E06-23556568C6DC}" destId="{AA25CE0F-13F2-459B-83A0-3D1B2CD62C71}" srcOrd="0" destOrd="0" presId="urn:microsoft.com/office/officeart/2005/8/layout/process1"/>
    <dgm:cxn modelId="{EE3F43F0-8184-E644-874A-57179FAF725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04ABFE3-B7B1-A74D-9355-AF513B946310}" type="presOf" srcId="{BB6418B4-67C7-4601-9D0C-837D40912A58}" destId="{EE437875-2EF4-43D4-A62A-CADA68230DC5}" srcOrd="0" destOrd="0" presId="urn:microsoft.com/office/officeart/2005/8/layout/process1"/>
    <dgm:cxn modelId="{D65667E3-4E59-A94D-B76B-08F74D1E1AB2}" type="presOf" srcId="{865B455C-A5D8-4AC6-AF73-ADBD005D3DE2}" destId="{6489E01B-D884-4DFC-913A-F001821072E5}" srcOrd="0" destOrd="0" presId="urn:microsoft.com/office/officeart/2005/8/layout/process1"/>
    <dgm:cxn modelId="{1788FE9F-DC9A-AD47-9B33-6C0F742DCBA5}" type="presOf" srcId="{3A16DDB1-6A9F-4656-B466-49D190536459}" destId="{737AC562-2A25-4370-93F9-3375965514D2}" srcOrd="1" destOrd="0" presId="urn:microsoft.com/office/officeart/2005/8/layout/process1"/>
    <dgm:cxn modelId="{9DA271CC-BB58-9548-B759-A5ADEE5D299F}"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216D8090-9C7D-A545-AB7F-552F74BDE4C7}" type="presOf" srcId="{EA44CAF3-5BE2-4FDE-A4EB-3B78D94F1189}" destId="{72C26977-D9B7-42F0-8252-F4D2C6C9610E}" srcOrd="0" destOrd="0" presId="urn:microsoft.com/office/officeart/2005/8/layout/process1"/>
    <dgm:cxn modelId="{5A897B30-D2F3-F74D-A4A7-DA93C00ABE58}" type="presOf" srcId="{C881561F-265F-4543-BA71-80011123A50A}" destId="{012689BF-D290-4471-8B0D-8A4AF21A51BA}" srcOrd="0" destOrd="0" presId="urn:microsoft.com/office/officeart/2005/8/layout/process1"/>
    <dgm:cxn modelId="{D3895501-F083-D642-AE95-F24EB6192E93}" type="presOf" srcId="{9A2700D2-366F-4476-AA04-91818D6F912B}" destId="{D2C17FE3-F8FB-4C70-9F79-7D89C715340F}" srcOrd="0" destOrd="0" presId="urn:microsoft.com/office/officeart/2005/8/layout/process1"/>
    <dgm:cxn modelId="{E8914DC0-E95B-D140-8A67-6978DEB2497B}"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CD0332C3-E6DA-3240-BB99-81A261863FC0}"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045C05C-0D75-8848-88F6-2F2AB9C4CF74}" type="presOf" srcId="{3A16DDB1-6A9F-4656-B466-49D190536459}" destId="{6696CB79-A703-4D40-B99F-CFFA1C99DA24}" srcOrd="0" destOrd="0" presId="urn:microsoft.com/office/officeart/2005/8/layout/process1"/>
    <dgm:cxn modelId="{2C874BDE-41A5-0C4C-A2C5-323641C1A4B1}" type="presOf" srcId="{DD1F457C-1FB2-4EF5-BF2C-031795896B59}" destId="{ACC21928-3B49-44D8-8E06-23556568C6DC}" srcOrd="0" destOrd="0" presId="urn:microsoft.com/office/officeart/2005/8/layout/process1"/>
    <dgm:cxn modelId="{FFB0D3C5-3D77-C34E-B9DA-7D253A65E511}" type="presParOf" srcId="{9C6FC935-2250-42CD-8B25-D8DDBF74CE65}" destId="{012689BF-D290-4471-8B0D-8A4AF21A51BA}" srcOrd="0" destOrd="0" presId="urn:microsoft.com/office/officeart/2005/8/layout/process1"/>
    <dgm:cxn modelId="{2DAE3423-4996-644C-BEE4-7702DC530775}" type="presParOf" srcId="{9C6FC935-2250-42CD-8B25-D8DDBF74CE65}" destId="{6696CB79-A703-4D40-B99F-CFFA1C99DA24}" srcOrd="1" destOrd="0" presId="urn:microsoft.com/office/officeart/2005/8/layout/process1"/>
    <dgm:cxn modelId="{0D2AF9B2-1E03-BC46-B84A-766266153C37}" type="presParOf" srcId="{6696CB79-A703-4D40-B99F-CFFA1C99DA24}" destId="{737AC562-2A25-4370-93F9-3375965514D2}" srcOrd="0" destOrd="0" presId="urn:microsoft.com/office/officeart/2005/8/layout/process1"/>
    <dgm:cxn modelId="{40552B6E-7BBF-F64F-99A2-6ACA8895AB5B}" type="presParOf" srcId="{9C6FC935-2250-42CD-8B25-D8DDBF74CE65}" destId="{EE437875-2EF4-43D4-A62A-CADA68230DC5}" srcOrd="2" destOrd="0" presId="urn:microsoft.com/office/officeart/2005/8/layout/process1"/>
    <dgm:cxn modelId="{3BC48746-A6FD-7342-B7C3-3E6498310F20}" type="presParOf" srcId="{9C6FC935-2250-42CD-8B25-D8DDBF74CE65}" destId="{72C26977-D9B7-42F0-8252-F4D2C6C9610E}" srcOrd="3" destOrd="0" presId="urn:microsoft.com/office/officeart/2005/8/layout/process1"/>
    <dgm:cxn modelId="{554EA3D3-F8F7-F349-9C0B-BE643AFF7E3F}" type="presParOf" srcId="{72C26977-D9B7-42F0-8252-F4D2C6C9610E}" destId="{C8BA4963-452E-4C70-9610-A274118E8F4D}" srcOrd="0" destOrd="0" presId="urn:microsoft.com/office/officeart/2005/8/layout/process1"/>
    <dgm:cxn modelId="{7ED7A60C-4C06-BE4B-9884-CD9D1FD29D92}" type="presParOf" srcId="{9C6FC935-2250-42CD-8B25-D8DDBF74CE65}" destId="{6489E01B-D884-4DFC-913A-F001821072E5}" srcOrd="4" destOrd="0" presId="urn:microsoft.com/office/officeart/2005/8/layout/process1"/>
    <dgm:cxn modelId="{83EF4ADA-7F81-D140-9D61-F26A7D05C70A}" type="presParOf" srcId="{9C6FC935-2250-42CD-8B25-D8DDBF74CE65}" destId="{ACC21928-3B49-44D8-8E06-23556568C6DC}" srcOrd="5" destOrd="0" presId="urn:microsoft.com/office/officeart/2005/8/layout/process1"/>
    <dgm:cxn modelId="{EBE27B8F-1180-2340-89CE-D74619A17D83}" type="presParOf" srcId="{ACC21928-3B49-44D8-8E06-23556568C6DC}" destId="{AA25CE0F-13F2-459B-83A0-3D1B2CD62C71}" srcOrd="0" destOrd="0" presId="urn:microsoft.com/office/officeart/2005/8/layout/process1"/>
    <dgm:cxn modelId="{E5A67450-70A8-494C-9A81-660DAE86E120}"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0EF2497-5BAE-7F42-A3AE-AAD43BFBE6AA}" type="presOf" srcId="{EA44CAF3-5BE2-4FDE-A4EB-3B78D94F1189}" destId="{72C26977-D9B7-42F0-8252-F4D2C6C9610E}" srcOrd="0" destOrd="0" presId="urn:microsoft.com/office/officeart/2005/8/layout/process1"/>
    <dgm:cxn modelId="{8446BAE0-0BCD-5E43-B515-67748595C432}" type="presOf" srcId="{3A16DDB1-6A9F-4656-B466-49D190536459}" destId="{6696CB79-A703-4D40-B99F-CFFA1C99DA24}" srcOrd="0" destOrd="0" presId="urn:microsoft.com/office/officeart/2005/8/layout/process1"/>
    <dgm:cxn modelId="{C4ACA9C7-47E7-6C49-B97B-02EEBD91ACC8}" type="presOf" srcId="{BB6418B4-67C7-4601-9D0C-837D40912A58}" destId="{EE437875-2EF4-43D4-A62A-CADA68230DC5}" srcOrd="0" destOrd="0" presId="urn:microsoft.com/office/officeart/2005/8/layout/process1"/>
    <dgm:cxn modelId="{29FA9E22-90AA-6C47-A0A6-FFEFA1A2A405}" type="presOf" srcId="{DD1F457C-1FB2-4EF5-BF2C-031795896B59}" destId="{AA25CE0F-13F2-459B-83A0-3D1B2CD62C71}" srcOrd="1" destOrd="0" presId="urn:microsoft.com/office/officeart/2005/8/layout/process1"/>
    <dgm:cxn modelId="{582B492D-C7B9-5A4D-A123-01DCB75BBB6A}"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892370C-83F4-F34B-8E5D-31767FC60FDF}"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99259A6-A76A-F84B-96A5-BC606D26EF45}" type="presOf" srcId="{180034B3-0F76-49E8-AB50-76BEEE6F788C}" destId="{9C6FC935-2250-42CD-8B25-D8DDBF74CE6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BE368863-EF03-0B45-926E-707C325E1459}" type="presOf" srcId="{3A16DDB1-6A9F-4656-B466-49D190536459}" destId="{737AC562-2A25-4370-93F9-3375965514D2}" srcOrd="1" destOrd="0" presId="urn:microsoft.com/office/officeart/2005/8/layout/process1"/>
    <dgm:cxn modelId="{E22773FE-8506-004B-8AD3-1DBAA188749D}" type="presOf" srcId="{865B455C-A5D8-4AC6-AF73-ADBD005D3DE2}" destId="{6489E01B-D884-4DFC-913A-F001821072E5}" srcOrd="0" destOrd="0" presId="urn:microsoft.com/office/officeart/2005/8/layout/process1"/>
    <dgm:cxn modelId="{818E6A81-8C9E-5F43-83D9-ECA672EB726C}" type="presOf" srcId="{C881561F-265F-4543-BA71-80011123A50A}" destId="{012689BF-D290-4471-8B0D-8A4AF21A51BA}" srcOrd="0" destOrd="0" presId="urn:microsoft.com/office/officeart/2005/8/layout/process1"/>
    <dgm:cxn modelId="{64C246B7-8438-8345-8DAE-E18C6ABD9622}"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483FA08B-8A64-054F-91C0-A491FC6262E8}" type="presParOf" srcId="{9C6FC935-2250-42CD-8B25-D8DDBF74CE65}" destId="{012689BF-D290-4471-8B0D-8A4AF21A51BA}" srcOrd="0" destOrd="0" presId="urn:microsoft.com/office/officeart/2005/8/layout/process1"/>
    <dgm:cxn modelId="{C9D8399D-FF41-F147-806F-B9EF862438CC}" type="presParOf" srcId="{9C6FC935-2250-42CD-8B25-D8DDBF74CE65}" destId="{6696CB79-A703-4D40-B99F-CFFA1C99DA24}" srcOrd="1" destOrd="0" presId="urn:microsoft.com/office/officeart/2005/8/layout/process1"/>
    <dgm:cxn modelId="{544D4210-E8F7-E546-92B9-DAB63A641EFF}" type="presParOf" srcId="{6696CB79-A703-4D40-B99F-CFFA1C99DA24}" destId="{737AC562-2A25-4370-93F9-3375965514D2}" srcOrd="0" destOrd="0" presId="urn:microsoft.com/office/officeart/2005/8/layout/process1"/>
    <dgm:cxn modelId="{3334C7AD-262D-0947-95D0-64800D3869AA}" type="presParOf" srcId="{9C6FC935-2250-42CD-8B25-D8DDBF74CE65}" destId="{EE437875-2EF4-43D4-A62A-CADA68230DC5}" srcOrd="2" destOrd="0" presId="urn:microsoft.com/office/officeart/2005/8/layout/process1"/>
    <dgm:cxn modelId="{E041E5AB-81C8-2248-AC04-0A136810CBD0}" type="presParOf" srcId="{9C6FC935-2250-42CD-8B25-D8DDBF74CE65}" destId="{72C26977-D9B7-42F0-8252-F4D2C6C9610E}" srcOrd="3" destOrd="0" presId="urn:microsoft.com/office/officeart/2005/8/layout/process1"/>
    <dgm:cxn modelId="{E911401E-0FEE-004E-A99E-359EC80A3C0D}" type="presParOf" srcId="{72C26977-D9B7-42F0-8252-F4D2C6C9610E}" destId="{C8BA4963-452E-4C70-9610-A274118E8F4D}" srcOrd="0" destOrd="0" presId="urn:microsoft.com/office/officeart/2005/8/layout/process1"/>
    <dgm:cxn modelId="{CD8A7AC4-C434-3946-A459-2CC4F2A391F8}" type="presParOf" srcId="{9C6FC935-2250-42CD-8B25-D8DDBF74CE65}" destId="{6489E01B-D884-4DFC-913A-F001821072E5}" srcOrd="4" destOrd="0" presId="urn:microsoft.com/office/officeart/2005/8/layout/process1"/>
    <dgm:cxn modelId="{CA54924D-347E-0640-98A7-FEF8992880FC}" type="presParOf" srcId="{9C6FC935-2250-42CD-8B25-D8DDBF74CE65}" destId="{ACC21928-3B49-44D8-8E06-23556568C6DC}" srcOrd="5" destOrd="0" presId="urn:microsoft.com/office/officeart/2005/8/layout/process1"/>
    <dgm:cxn modelId="{16CF0065-FBE6-F94F-8985-55250353BF52}" type="presParOf" srcId="{ACC21928-3B49-44D8-8E06-23556568C6DC}" destId="{AA25CE0F-13F2-459B-83A0-3D1B2CD62C71}" srcOrd="0" destOrd="0" presId="urn:microsoft.com/office/officeart/2005/8/layout/process1"/>
    <dgm:cxn modelId="{0C140E4E-E494-434B-A814-3CE9340D9EB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6709F4E2-D25B-2D41-8255-6A7752D4AB35}" type="presOf" srcId="{9A2700D2-366F-4476-AA04-91818D6F912B}" destId="{D2C17FE3-F8FB-4C70-9F79-7D89C715340F}" srcOrd="0" destOrd="0" presId="urn:microsoft.com/office/officeart/2005/8/layout/process1"/>
    <dgm:cxn modelId="{96C75BBF-B823-A646-8330-5859A9E85E64}" type="presOf" srcId="{3A16DDB1-6A9F-4656-B466-49D190536459}" destId="{737AC562-2A25-4370-93F9-3375965514D2}" srcOrd="1" destOrd="0" presId="urn:microsoft.com/office/officeart/2005/8/layout/process1"/>
    <dgm:cxn modelId="{BDA35D7C-37BE-E041-8D64-EF47DEE3406E}" type="presOf" srcId="{BB6418B4-67C7-4601-9D0C-837D40912A58}" destId="{EE437875-2EF4-43D4-A62A-CADA68230DC5}" srcOrd="0" destOrd="0" presId="urn:microsoft.com/office/officeart/2005/8/layout/process1"/>
    <dgm:cxn modelId="{0C88CB0B-8AF6-FF40-972E-5B95F351FD5C}"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C836D9BC-B518-AD42-A519-B051D24218A7}" type="presOf" srcId="{865B455C-A5D8-4AC6-AF73-ADBD005D3DE2}" destId="{6489E01B-D884-4DFC-913A-F001821072E5}" srcOrd="0" destOrd="0" presId="urn:microsoft.com/office/officeart/2005/8/layout/process1"/>
    <dgm:cxn modelId="{DC71276F-A420-F843-B825-E4C2459A9028}" type="presOf" srcId="{180034B3-0F76-49E8-AB50-76BEEE6F788C}" destId="{9C6FC935-2250-42CD-8B25-D8DDBF74CE65}" srcOrd="0" destOrd="0" presId="urn:microsoft.com/office/officeart/2005/8/layout/process1"/>
    <dgm:cxn modelId="{4A392B55-10CB-CA48-8345-53C79894F737}" type="presOf" srcId="{C881561F-265F-4543-BA71-80011123A50A}" destId="{012689BF-D290-4471-8B0D-8A4AF21A51BA}" srcOrd="0" destOrd="0" presId="urn:microsoft.com/office/officeart/2005/8/layout/process1"/>
    <dgm:cxn modelId="{720068D5-BD48-0042-8A51-3E08B117632F}"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2D41D30-02FE-8147-B08A-C48AD628F438}" type="presOf" srcId="{EA44CAF3-5BE2-4FDE-A4EB-3B78D94F1189}" destId="{C8BA4963-452E-4C70-9610-A274118E8F4D}" srcOrd="1" destOrd="0" presId="urn:microsoft.com/office/officeart/2005/8/layout/process1"/>
    <dgm:cxn modelId="{E817BE3C-D408-AB4E-B431-CED5F2D757E4}" type="presOf" srcId="{DD1F457C-1FB2-4EF5-BF2C-031795896B59}" destId="{ACC21928-3B49-44D8-8E06-23556568C6DC}" srcOrd="0" destOrd="0" presId="urn:microsoft.com/office/officeart/2005/8/layout/process1"/>
    <dgm:cxn modelId="{16B75421-4541-6241-B000-171CA6641329}"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755806B5-465B-E04F-8D6E-E643E434F773}" type="presParOf" srcId="{9C6FC935-2250-42CD-8B25-D8DDBF74CE65}" destId="{012689BF-D290-4471-8B0D-8A4AF21A51BA}" srcOrd="0" destOrd="0" presId="urn:microsoft.com/office/officeart/2005/8/layout/process1"/>
    <dgm:cxn modelId="{63FAB504-B65E-EA4D-8CF7-5DD0061C01D9}" type="presParOf" srcId="{9C6FC935-2250-42CD-8B25-D8DDBF74CE65}" destId="{6696CB79-A703-4D40-B99F-CFFA1C99DA24}" srcOrd="1" destOrd="0" presId="urn:microsoft.com/office/officeart/2005/8/layout/process1"/>
    <dgm:cxn modelId="{67ADDA5C-C09F-A243-AAC0-FE5EB1839424}" type="presParOf" srcId="{6696CB79-A703-4D40-B99F-CFFA1C99DA24}" destId="{737AC562-2A25-4370-93F9-3375965514D2}" srcOrd="0" destOrd="0" presId="urn:microsoft.com/office/officeart/2005/8/layout/process1"/>
    <dgm:cxn modelId="{0E268048-8FC6-5E4E-AEBB-BED3DCC2EE6A}" type="presParOf" srcId="{9C6FC935-2250-42CD-8B25-D8DDBF74CE65}" destId="{EE437875-2EF4-43D4-A62A-CADA68230DC5}" srcOrd="2" destOrd="0" presId="urn:microsoft.com/office/officeart/2005/8/layout/process1"/>
    <dgm:cxn modelId="{DA004B1A-26EF-034B-8AD9-5CFD2E691082}" type="presParOf" srcId="{9C6FC935-2250-42CD-8B25-D8DDBF74CE65}" destId="{72C26977-D9B7-42F0-8252-F4D2C6C9610E}" srcOrd="3" destOrd="0" presId="urn:microsoft.com/office/officeart/2005/8/layout/process1"/>
    <dgm:cxn modelId="{17F217BE-FD39-D047-B365-E154B37CDFBB}" type="presParOf" srcId="{72C26977-D9B7-42F0-8252-F4D2C6C9610E}" destId="{C8BA4963-452E-4C70-9610-A274118E8F4D}" srcOrd="0" destOrd="0" presId="urn:microsoft.com/office/officeart/2005/8/layout/process1"/>
    <dgm:cxn modelId="{6CC08C5D-AEFB-1446-88A0-BA4576FF23B1}" type="presParOf" srcId="{9C6FC935-2250-42CD-8B25-D8DDBF74CE65}" destId="{6489E01B-D884-4DFC-913A-F001821072E5}" srcOrd="4" destOrd="0" presId="urn:microsoft.com/office/officeart/2005/8/layout/process1"/>
    <dgm:cxn modelId="{541B5E52-1354-074C-8918-34D29BD95540}" type="presParOf" srcId="{9C6FC935-2250-42CD-8B25-D8DDBF74CE65}" destId="{ACC21928-3B49-44D8-8E06-23556568C6DC}" srcOrd="5" destOrd="0" presId="urn:microsoft.com/office/officeart/2005/8/layout/process1"/>
    <dgm:cxn modelId="{8C447B98-35A2-1049-8EDF-30BB70D26A24}" type="presParOf" srcId="{ACC21928-3B49-44D8-8E06-23556568C6DC}" destId="{AA25CE0F-13F2-459B-83A0-3D1B2CD62C71}" srcOrd="0" destOrd="0" presId="urn:microsoft.com/office/officeart/2005/8/layout/process1"/>
    <dgm:cxn modelId="{EF789622-D3F7-004D-B051-6994334F95D6}"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6ACC0DA-EF85-BC48-9C62-4D22AAF8916C}" type="presOf" srcId="{865B455C-A5D8-4AC6-AF73-ADBD005D3DE2}" destId="{6489E01B-D884-4DFC-913A-F001821072E5}" srcOrd="0" destOrd="0" presId="urn:microsoft.com/office/officeart/2005/8/layout/process1"/>
    <dgm:cxn modelId="{D69438C7-A170-9D44-AD64-406BDD932A33}" type="presOf" srcId="{3A16DDB1-6A9F-4656-B466-49D190536459}" destId="{737AC562-2A25-4370-93F9-3375965514D2}" srcOrd="1" destOrd="0" presId="urn:microsoft.com/office/officeart/2005/8/layout/process1"/>
    <dgm:cxn modelId="{90748ED4-E2DA-944D-A8CA-3A1531EC8479}" type="presOf" srcId="{3A16DDB1-6A9F-4656-B466-49D190536459}" destId="{6696CB79-A703-4D40-B99F-CFFA1C99DA24}" srcOrd="0" destOrd="0" presId="urn:microsoft.com/office/officeart/2005/8/layout/process1"/>
    <dgm:cxn modelId="{CAC41F1F-67DD-A042-8575-95ED5822BC24}" type="presOf" srcId="{DD1F457C-1FB2-4EF5-BF2C-031795896B59}" destId="{AA25CE0F-13F2-459B-83A0-3D1B2CD62C71}" srcOrd="1" destOrd="0" presId="urn:microsoft.com/office/officeart/2005/8/layout/process1"/>
    <dgm:cxn modelId="{7851FC9E-8126-8345-951B-C196EE49CC59}" type="presOf" srcId="{DD1F457C-1FB2-4EF5-BF2C-031795896B59}" destId="{ACC21928-3B49-44D8-8E06-23556568C6DC}" srcOrd="0" destOrd="0" presId="urn:microsoft.com/office/officeart/2005/8/layout/process1"/>
    <dgm:cxn modelId="{60BCEEB8-0F28-DA4D-8B4C-76E8479A1BB2}"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8EF9D4A-9243-144C-9F0C-8DF979EAA62E}" type="presOf" srcId="{9A2700D2-366F-4476-AA04-91818D6F912B}" destId="{D2C17FE3-F8FB-4C70-9F79-7D89C715340F}" srcOrd="0" destOrd="0" presId="urn:microsoft.com/office/officeart/2005/8/layout/process1"/>
    <dgm:cxn modelId="{C0851354-98CF-104D-ADF4-31D03DE6DAA1}" type="presOf" srcId="{C881561F-265F-4543-BA71-80011123A50A}" destId="{012689BF-D290-4471-8B0D-8A4AF21A51BA}" srcOrd="0" destOrd="0" presId="urn:microsoft.com/office/officeart/2005/8/layout/process1"/>
    <dgm:cxn modelId="{76CBC629-E6A5-AA4F-9DF5-0CCC577D8669}" type="presOf" srcId="{EA44CAF3-5BE2-4FDE-A4EB-3B78D94F1189}" destId="{72C26977-D9B7-42F0-8252-F4D2C6C9610E}" srcOrd="0" destOrd="0" presId="urn:microsoft.com/office/officeart/2005/8/layout/process1"/>
    <dgm:cxn modelId="{5F49D345-6FFF-1C4D-8D6E-9024C5FCA032}"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6F9F3E34-393E-254D-81F0-16BD8B5213BA}" type="presOf" srcId="{180034B3-0F76-49E8-AB50-76BEEE6F788C}" destId="{9C6FC935-2250-42CD-8B25-D8DDBF74CE65}" srcOrd="0" destOrd="0" presId="urn:microsoft.com/office/officeart/2005/8/layout/process1"/>
    <dgm:cxn modelId="{AB34D650-E875-FF4D-8AAC-BAD21BF3D9C6}" type="presParOf" srcId="{9C6FC935-2250-42CD-8B25-D8DDBF74CE65}" destId="{012689BF-D290-4471-8B0D-8A4AF21A51BA}" srcOrd="0" destOrd="0" presId="urn:microsoft.com/office/officeart/2005/8/layout/process1"/>
    <dgm:cxn modelId="{1F2C94DA-8021-DB44-9750-8D989E7B7773}" type="presParOf" srcId="{9C6FC935-2250-42CD-8B25-D8DDBF74CE65}" destId="{6696CB79-A703-4D40-B99F-CFFA1C99DA24}" srcOrd="1" destOrd="0" presId="urn:microsoft.com/office/officeart/2005/8/layout/process1"/>
    <dgm:cxn modelId="{66534A17-AB5E-6943-A93B-AA1F0DE53CB5}" type="presParOf" srcId="{6696CB79-A703-4D40-B99F-CFFA1C99DA24}" destId="{737AC562-2A25-4370-93F9-3375965514D2}" srcOrd="0" destOrd="0" presId="urn:microsoft.com/office/officeart/2005/8/layout/process1"/>
    <dgm:cxn modelId="{9472DC7B-7390-C24C-BCE6-749E2E4FD5B9}" type="presParOf" srcId="{9C6FC935-2250-42CD-8B25-D8DDBF74CE65}" destId="{EE437875-2EF4-43D4-A62A-CADA68230DC5}" srcOrd="2" destOrd="0" presId="urn:microsoft.com/office/officeart/2005/8/layout/process1"/>
    <dgm:cxn modelId="{4CF33478-F774-9B49-AFBA-6CD97F0267AD}" type="presParOf" srcId="{9C6FC935-2250-42CD-8B25-D8DDBF74CE65}" destId="{72C26977-D9B7-42F0-8252-F4D2C6C9610E}" srcOrd="3" destOrd="0" presId="urn:microsoft.com/office/officeart/2005/8/layout/process1"/>
    <dgm:cxn modelId="{1744C6A5-5EFB-1146-BC82-BEC881C17A77}" type="presParOf" srcId="{72C26977-D9B7-42F0-8252-F4D2C6C9610E}" destId="{C8BA4963-452E-4C70-9610-A274118E8F4D}" srcOrd="0" destOrd="0" presId="urn:microsoft.com/office/officeart/2005/8/layout/process1"/>
    <dgm:cxn modelId="{06BC5C87-652E-9E45-8643-17430D585987}" type="presParOf" srcId="{9C6FC935-2250-42CD-8B25-D8DDBF74CE65}" destId="{6489E01B-D884-4DFC-913A-F001821072E5}" srcOrd="4" destOrd="0" presId="urn:microsoft.com/office/officeart/2005/8/layout/process1"/>
    <dgm:cxn modelId="{B0847F47-8B98-7C42-AEE1-5B4DA15F7545}" type="presParOf" srcId="{9C6FC935-2250-42CD-8B25-D8DDBF74CE65}" destId="{ACC21928-3B49-44D8-8E06-23556568C6DC}" srcOrd="5" destOrd="0" presId="urn:microsoft.com/office/officeart/2005/8/layout/process1"/>
    <dgm:cxn modelId="{EB7B37B5-992A-9043-8D02-1933CF5D0445}" type="presParOf" srcId="{ACC21928-3B49-44D8-8E06-23556568C6DC}" destId="{AA25CE0F-13F2-459B-83A0-3D1B2CD62C71}" srcOrd="0" destOrd="0" presId="urn:microsoft.com/office/officeart/2005/8/layout/process1"/>
    <dgm:cxn modelId="{D2AD722F-6FBF-4A42-B82E-44446F72023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DAE887CF-0F9D-1848-B559-831D3B594770}"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6C2364F9-976E-B147-921C-58BE5BF82CC3}" type="presOf" srcId="{DD1F457C-1FB2-4EF5-BF2C-031795896B59}" destId="{ACC21928-3B49-44D8-8E06-23556568C6DC}" srcOrd="0" destOrd="0" presId="urn:microsoft.com/office/officeart/2005/8/layout/process1"/>
    <dgm:cxn modelId="{169D22E0-D472-BF41-A4DE-3093035BB07E}" type="presOf" srcId="{865B455C-A5D8-4AC6-AF73-ADBD005D3DE2}" destId="{6489E01B-D884-4DFC-913A-F001821072E5}" srcOrd="0" destOrd="0" presId="urn:microsoft.com/office/officeart/2005/8/layout/process1"/>
    <dgm:cxn modelId="{5EF156AE-8D08-D340-A29C-388FCFE89B6C}" type="presOf" srcId="{EA44CAF3-5BE2-4FDE-A4EB-3B78D94F1189}" destId="{C8BA4963-452E-4C70-9610-A274118E8F4D}" srcOrd="1" destOrd="0" presId="urn:microsoft.com/office/officeart/2005/8/layout/process1"/>
    <dgm:cxn modelId="{F5806902-E511-1E4C-9BDB-9D5DF7EC4916}"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DEDFB7B7-1567-5145-82A4-94532E544A10}" type="presOf" srcId="{EA44CAF3-5BE2-4FDE-A4EB-3B78D94F1189}" destId="{72C26977-D9B7-42F0-8252-F4D2C6C9610E}" srcOrd="0" destOrd="0" presId="urn:microsoft.com/office/officeart/2005/8/layout/process1"/>
    <dgm:cxn modelId="{AC6E604A-9CCB-6146-9F52-471F2932C989}" type="presOf" srcId="{3A16DDB1-6A9F-4656-B466-49D190536459}" destId="{737AC562-2A25-4370-93F9-3375965514D2}" srcOrd="1" destOrd="0" presId="urn:microsoft.com/office/officeart/2005/8/layout/process1"/>
    <dgm:cxn modelId="{C06EE8A1-9D3D-D246-9555-77FAC7FAB633}"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97C17331-F675-AE4F-9A3A-7A7A9B3750F7}" type="presOf" srcId="{C881561F-265F-4543-BA71-80011123A50A}" destId="{012689BF-D290-4471-8B0D-8A4AF21A51BA}" srcOrd="0" destOrd="0" presId="urn:microsoft.com/office/officeart/2005/8/layout/process1"/>
    <dgm:cxn modelId="{5CE36880-443E-2F49-B8CB-EE8B6A7D0DE6}" type="presOf" srcId="{9A2700D2-366F-4476-AA04-91818D6F912B}" destId="{D2C17FE3-F8FB-4C70-9F79-7D89C715340F}" srcOrd="0" destOrd="0" presId="urn:microsoft.com/office/officeart/2005/8/layout/process1"/>
    <dgm:cxn modelId="{014E6F85-4CA7-3E40-8AD8-0AFBE2BC4ACC}" type="presOf" srcId="{BB6418B4-67C7-4601-9D0C-837D40912A58}" destId="{EE437875-2EF4-43D4-A62A-CADA68230DC5}" srcOrd="0" destOrd="0" presId="urn:microsoft.com/office/officeart/2005/8/layout/process1"/>
    <dgm:cxn modelId="{A96FEB64-5F1F-324A-BB30-DAC8811F7A46}" type="presParOf" srcId="{9C6FC935-2250-42CD-8B25-D8DDBF74CE65}" destId="{012689BF-D290-4471-8B0D-8A4AF21A51BA}" srcOrd="0" destOrd="0" presId="urn:microsoft.com/office/officeart/2005/8/layout/process1"/>
    <dgm:cxn modelId="{A7139C60-C205-AE45-96DF-A8A9D62403E5}" type="presParOf" srcId="{9C6FC935-2250-42CD-8B25-D8DDBF74CE65}" destId="{6696CB79-A703-4D40-B99F-CFFA1C99DA24}" srcOrd="1" destOrd="0" presId="urn:microsoft.com/office/officeart/2005/8/layout/process1"/>
    <dgm:cxn modelId="{74B5D6DF-4DC3-F047-9C01-7EA7AEF10840}" type="presParOf" srcId="{6696CB79-A703-4D40-B99F-CFFA1C99DA24}" destId="{737AC562-2A25-4370-93F9-3375965514D2}" srcOrd="0" destOrd="0" presId="urn:microsoft.com/office/officeart/2005/8/layout/process1"/>
    <dgm:cxn modelId="{0FE705FD-4DC5-DA4D-AD84-A7E2893D41AB}" type="presParOf" srcId="{9C6FC935-2250-42CD-8B25-D8DDBF74CE65}" destId="{EE437875-2EF4-43D4-A62A-CADA68230DC5}" srcOrd="2" destOrd="0" presId="urn:microsoft.com/office/officeart/2005/8/layout/process1"/>
    <dgm:cxn modelId="{2A177496-E363-D94E-A775-3D1FCC83B1F5}" type="presParOf" srcId="{9C6FC935-2250-42CD-8B25-D8DDBF74CE65}" destId="{72C26977-D9B7-42F0-8252-F4D2C6C9610E}" srcOrd="3" destOrd="0" presId="urn:microsoft.com/office/officeart/2005/8/layout/process1"/>
    <dgm:cxn modelId="{93D573BD-60EE-DC43-AA49-5A249A28CC4E}" type="presParOf" srcId="{72C26977-D9B7-42F0-8252-F4D2C6C9610E}" destId="{C8BA4963-452E-4C70-9610-A274118E8F4D}" srcOrd="0" destOrd="0" presId="urn:microsoft.com/office/officeart/2005/8/layout/process1"/>
    <dgm:cxn modelId="{CB832DF7-7BE6-9D4F-8753-7A873695584D}" type="presParOf" srcId="{9C6FC935-2250-42CD-8B25-D8DDBF74CE65}" destId="{6489E01B-D884-4DFC-913A-F001821072E5}" srcOrd="4" destOrd="0" presId="urn:microsoft.com/office/officeart/2005/8/layout/process1"/>
    <dgm:cxn modelId="{974AFFA8-BE9D-3542-9800-426DCA4646DD}" type="presParOf" srcId="{9C6FC935-2250-42CD-8B25-D8DDBF74CE65}" destId="{ACC21928-3B49-44D8-8E06-23556568C6DC}" srcOrd="5" destOrd="0" presId="urn:microsoft.com/office/officeart/2005/8/layout/process1"/>
    <dgm:cxn modelId="{085C50B4-2EEA-C743-9A20-5028BC7A65E3}" type="presParOf" srcId="{ACC21928-3B49-44D8-8E06-23556568C6DC}" destId="{AA25CE0F-13F2-459B-83A0-3D1B2CD62C71}" srcOrd="0" destOrd="0" presId="urn:microsoft.com/office/officeart/2005/8/layout/process1"/>
    <dgm:cxn modelId="{7B103DA0-1EDF-9145-841C-04206EC2234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ACA8362-C033-0E40-9DE0-60EA6EC8A8B4}" type="presOf" srcId="{EA44CAF3-5BE2-4FDE-A4EB-3B78D94F1189}" destId="{72C26977-D9B7-42F0-8252-F4D2C6C9610E}" srcOrd="0" destOrd="0" presId="urn:microsoft.com/office/officeart/2005/8/layout/process1"/>
    <dgm:cxn modelId="{DE780098-85C7-994B-B6DC-60C77072886A}" type="presOf" srcId="{180034B3-0F76-49E8-AB50-76BEEE6F788C}" destId="{9C6FC935-2250-42CD-8B25-D8DDBF74CE65}" srcOrd="0" destOrd="0" presId="urn:microsoft.com/office/officeart/2005/8/layout/process1"/>
    <dgm:cxn modelId="{55A74E88-58AF-CB4E-8CF0-DA2A0029A58A}" type="presOf" srcId="{BB6418B4-67C7-4601-9D0C-837D40912A58}" destId="{EE437875-2EF4-43D4-A62A-CADA68230DC5}" srcOrd="0" destOrd="0" presId="urn:microsoft.com/office/officeart/2005/8/layout/process1"/>
    <dgm:cxn modelId="{C53A57FB-7EDC-794B-A8E3-B9C7863F63AA}" type="presOf" srcId="{865B455C-A5D8-4AC6-AF73-ADBD005D3DE2}" destId="{6489E01B-D884-4DFC-913A-F001821072E5}" srcOrd="0" destOrd="0" presId="urn:microsoft.com/office/officeart/2005/8/layout/process1"/>
    <dgm:cxn modelId="{06103169-9238-034F-8654-E9BC8FFEAEBA}"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CF021726-AF36-9045-AA56-23917AB5492B}" type="presOf" srcId="{3A16DDB1-6A9F-4656-B466-49D190536459}" destId="{6696CB79-A703-4D40-B99F-CFFA1C99DA24}" srcOrd="0" destOrd="0" presId="urn:microsoft.com/office/officeart/2005/8/layout/process1"/>
    <dgm:cxn modelId="{698682B5-AADA-E648-ACD4-4CBF69B04C02}"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D50A8C0D-978C-3847-9251-7F8D9B85FBC9}" type="presOf" srcId="{EA44CAF3-5BE2-4FDE-A4EB-3B78D94F1189}" destId="{C8BA4963-452E-4C70-9610-A274118E8F4D}" srcOrd="1" destOrd="0" presId="urn:microsoft.com/office/officeart/2005/8/layout/process1"/>
    <dgm:cxn modelId="{95770A5C-CABC-884D-92A2-9325A14976DE}"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F29105A-C73D-5140-A61C-4BF1DBCBCA61}" type="presOf" srcId="{3A16DDB1-6A9F-4656-B466-49D190536459}" destId="{737AC562-2A25-4370-93F9-3375965514D2}" srcOrd="1" destOrd="0" presId="urn:microsoft.com/office/officeart/2005/8/layout/process1"/>
    <dgm:cxn modelId="{A69A300D-F386-344D-AC76-07A60E8BDE01}" type="presOf" srcId="{C881561F-265F-4543-BA71-80011123A50A}" destId="{012689BF-D290-4471-8B0D-8A4AF21A51BA}" srcOrd="0" destOrd="0" presId="urn:microsoft.com/office/officeart/2005/8/layout/process1"/>
    <dgm:cxn modelId="{F05C690D-0837-3944-A909-98EF0396B8BC}" type="presParOf" srcId="{9C6FC935-2250-42CD-8B25-D8DDBF74CE65}" destId="{012689BF-D290-4471-8B0D-8A4AF21A51BA}" srcOrd="0" destOrd="0" presId="urn:microsoft.com/office/officeart/2005/8/layout/process1"/>
    <dgm:cxn modelId="{38774CF1-95EC-354A-982E-3E73B52D6897}" type="presParOf" srcId="{9C6FC935-2250-42CD-8B25-D8DDBF74CE65}" destId="{6696CB79-A703-4D40-B99F-CFFA1C99DA24}" srcOrd="1" destOrd="0" presId="urn:microsoft.com/office/officeart/2005/8/layout/process1"/>
    <dgm:cxn modelId="{C5FFAD98-B1EB-6948-96A3-E36159924CA0}" type="presParOf" srcId="{6696CB79-A703-4D40-B99F-CFFA1C99DA24}" destId="{737AC562-2A25-4370-93F9-3375965514D2}" srcOrd="0" destOrd="0" presId="urn:microsoft.com/office/officeart/2005/8/layout/process1"/>
    <dgm:cxn modelId="{5AEE096C-77EB-A045-8349-5E962218A89B}" type="presParOf" srcId="{9C6FC935-2250-42CD-8B25-D8DDBF74CE65}" destId="{EE437875-2EF4-43D4-A62A-CADA68230DC5}" srcOrd="2" destOrd="0" presId="urn:microsoft.com/office/officeart/2005/8/layout/process1"/>
    <dgm:cxn modelId="{FC4D1465-B3FC-A34D-9B40-0A3C53AABB3A}" type="presParOf" srcId="{9C6FC935-2250-42CD-8B25-D8DDBF74CE65}" destId="{72C26977-D9B7-42F0-8252-F4D2C6C9610E}" srcOrd="3" destOrd="0" presId="urn:microsoft.com/office/officeart/2005/8/layout/process1"/>
    <dgm:cxn modelId="{8C617E47-8D08-774B-B016-C837AB0EBAB1}" type="presParOf" srcId="{72C26977-D9B7-42F0-8252-F4D2C6C9610E}" destId="{C8BA4963-452E-4C70-9610-A274118E8F4D}" srcOrd="0" destOrd="0" presId="urn:microsoft.com/office/officeart/2005/8/layout/process1"/>
    <dgm:cxn modelId="{4C13EC9F-DD72-3341-8CB5-6DD00C4BA314}" type="presParOf" srcId="{9C6FC935-2250-42CD-8B25-D8DDBF74CE65}" destId="{6489E01B-D884-4DFC-913A-F001821072E5}" srcOrd="4" destOrd="0" presId="urn:microsoft.com/office/officeart/2005/8/layout/process1"/>
    <dgm:cxn modelId="{4A519DEE-62B9-9E40-A3E1-D1BE018C78B8}" type="presParOf" srcId="{9C6FC935-2250-42CD-8B25-D8DDBF74CE65}" destId="{ACC21928-3B49-44D8-8E06-23556568C6DC}" srcOrd="5" destOrd="0" presId="urn:microsoft.com/office/officeart/2005/8/layout/process1"/>
    <dgm:cxn modelId="{AF185F66-94AA-F340-962B-01ECEF1B7391}" type="presParOf" srcId="{ACC21928-3B49-44D8-8E06-23556568C6DC}" destId="{AA25CE0F-13F2-459B-83A0-3D1B2CD62C71}" srcOrd="0" destOrd="0" presId="urn:microsoft.com/office/officeart/2005/8/layout/process1"/>
    <dgm:cxn modelId="{53F162A1-DA7B-C84E-8008-6EEA6C8F132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E6FC646-1B27-D74E-BF4E-05752B5095C9}" type="presOf" srcId="{DD1F457C-1FB2-4EF5-BF2C-031795896B59}" destId="{AA25CE0F-13F2-459B-83A0-3D1B2CD62C71}" srcOrd="1" destOrd="0" presId="urn:microsoft.com/office/officeart/2005/8/layout/process1"/>
    <dgm:cxn modelId="{C6411FEB-93F7-BE48-8D4C-E6A20C7051A6}" type="presOf" srcId="{DD1F457C-1FB2-4EF5-BF2C-031795896B59}" destId="{ACC21928-3B49-44D8-8E06-23556568C6DC}" srcOrd="0" destOrd="0" presId="urn:microsoft.com/office/officeart/2005/8/layout/process1"/>
    <dgm:cxn modelId="{BFD3CEAC-CF75-B247-8F28-DF2A50CC0D9D}" type="presOf" srcId="{3A16DDB1-6A9F-4656-B466-49D190536459}" destId="{6696CB79-A703-4D40-B99F-CFFA1C99DA24}" srcOrd="0" destOrd="0" presId="urn:microsoft.com/office/officeart/2005/8/layout/process1"/>
    <dgm:cxn modelId="{6D00AD54-9608-BF4A-BE81-2BA456949367}" type="presOf" srcId="{BB6418B4-67C7-4601-9D0C-837D40912A58}" destId="{EE437875-2EF4-43D4-A62A-CADA68230DC5}" srcOrd="0" destOrd="0" presId="urn:microsoft.com/office/officeart/2005/8/layout/process1"/>
    <dgm:cxn modelId="{6DE7F851-35C1-5942-B67F-DA417BCFE93D}"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6076417-CC84-D04C-9860-1E7979DC114F}" type="presOf" srcId="{C881561F-265F-4543-BA71-80011123A50A}" destId="{012689BF-D290-4471-8B0D-8A4AF21A51BA}" srcOrd="0" destOrd="0" presId="urn:microsoft.com/office/officeart/2005/8/layout/process1"/>
    <dgm:cxn modelId="{402653B1-C205-014D-AE1F-85569D060268}"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FD696DEF-CADF-8D40-9AC7-C12AB1F7283B}"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E6742B29-2D0A-1D46-8C3E-8DF81E750213}"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384DC4C-65D1-414B-A7A9-C6B5C70AA40C}" type="presOf" srcId="{865B455C-A5D8-4AC6-AF73-ADBD005D3DE2}" destId="{6489E01B-D884-4DFC-913A-F001821072E5}" srcOrd="0" destOrd="0" presId="urn:microsoft.com/office/officeart/2005/8/layout/process1"/>
    <dgm:cxn modelId="{E75D4690-ADA9-E94A-989B-D8596B1AB796}" type="presOf" srcId="{EA44CAF3-5BE2-4FDE-A4EB-3B78D94F1189}" destId="{72C26977-D9B7-42F0-8252-F4D2C6C9610E}" srcOrd="0" destOrd="0" presId="urn:microsoft.com/office/officeart/2005/8/layout/process1"/>
    <dgm:cxn modelId="{CA31B9F6-4229-7349-A550-B5CF5A9B327F}" type="presParOf" srcId="{9C6FC935-2250-42CD-8B25-D8DDBF74CE65}" destId="{012689BF-D290-4471-8B0D-8A4AF21A51BA}" srcOrd="0" destOrd="0" presId="urn:microsoft.com/office/officeart/2005/8/layout/process1"/>
    <dgm:cxn modelId="{3E013AEE-011F-D943-89BA-5DCE8D2073DA}" type="presParOf" srcId="{9C6FC935-2250-42CD-8B25-D8DDBF74CE65}" destId="{6696CB79-A703-4D40-B99F-CFFA1C99DA24}" srcOrd="1" destOrd="0" presId="urn:microsoft.com/office/officeart/2005/8/layout/process1"/>
    <dgm:cxn modelId="{11BCC3A7-F069-CA41-9142-40D4C12070B3}" type="presParOf" srcId="{6696CB79-A703-4D40-B99F-CFFA1C99DA24}" destId="{737AC562-2A25-4370-93F9-3375965514D2}" srcOrd="0" destOrd="0" presId="urn:microsoft.com/office/officeart/2005/8/layout/process1"/>
    <dgm:cxn modelId="{060F7C81-734E-C948-9315-7C3CC66087B5}" type="presParOf" srcId="{9C6FC935-2250-42CD-8B25-D8DDBF74CE65}" destId="{EE437875-2EF4-43D4-A62A-CADA68230DC5}" srcOrd="2" destOrd="0" presId="urn:microsoft.com/office/officeart/2005/8/layout/process1"/>
    <dgm:cxn modelId="{DBD50D3F-E2C6-964D-8955-7D0878E62E2E}" type="presParOf" srcId="{9C6FC935-2250-42CD-8B25-D8DDBF74CE65}" destId="{72C26977-D9B7-42F0-8252-F4D2C6C9610E}" srcOrd="3" destOrd="0" presId="urn:microsoft.com/office/officeart/2005/8/layout/process1"/>
    <dgm:cxn modelId="{A4A2FAB0-F986-A54A-B0BB-A52109DA5496}" type="presParOf" srcId="{72C26977-D9B7-42F0-8252-F4D2C6C9610E}" destId="{C8BA4963-452E-4C70-9610-A274118E8F4D}" srcOrd="0" destOrd="0" presId="urn:microsoft.com/office/officeart/2005/8/layout/process1"/>
    <dgm:cxn modelId="{736EE8FF-FFFB-CE44-B60C-3D6DF60BE843}" type="presParOf" srcId="{9C6FC935-2250-42CD-8B25-D8DDBF74CE65}" destId="{6489E01B-D884-4DFC-913A-F001821072E5}" srcOrd="4" destOrd="0" presId="urn:microsoft.com/office/officeart/2005/8/layout/process1"/>
    <dgm:cxn modelId="{BAE0F5BF-DBDA-B54F-B9A5-0B50988B3F0B}" type="presParOf" srcId="{9C6FC935-2250-42CD-8B25-D8DDBF74CE65}" destId="{ACC21928-3B49-44D8-8E06-23556568C6DC}" srcOrd="5" destOrd="0" presId="urn:microsoft.com/office/officeart/2005/8/layout/process1"/>
    <dgm:cxn modelId="{ABFB2B5F-FD6E-D048-9748-7C44BDA24CB4}" type="presParOf" srcId="{ACC21928-3B49-44D8-8E06-23556568C6DC}" destId="{AA25CE0F-13F2-459B-83A0-3D1B2CD62C71}" srcOrd="0" destOrd="0" presId="urn:microsoft.com/office/officeart/2005/8/layout/process1"/>
    <dgm:cxn modelId="{D50BCE4B-54E9-8042-B201-A7D30BB53AD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D40EE74-4299-394B-90D9-2AF7D366E1DD}" type="presOf" srcId="{9A2700D2-366F-4476-AA04-91818D6F912B}" destId="{D2C17FE3-F8FB-4C70-9F79-7D89C715340F}" srcOrd="0" destOrd="0" presId="urn:microsoft.com/office/officeart/2005/8/layout/process1"/>
    <dgm:cxn modelId="{6FA52F5F-4E3E-2048-AD8C-B635851331D0}"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D72518D-A5AB-944F-9E3B-FE8FC5702427}" type="presOf" srcId="{EA44CAF3-5BE2-4FDE-A4EB-3B78D94F1189}" destId="{C8BA4963-452E-4C70-9610-A274118E8F4D}" srcOrd="1" destOrd="0" presId="urn:microsoft.com/office/officeart/2005/8/layout/process1"/>
    <dgm:cxn modelId="{F1B1F16D-78F1-1B4D-8A57-2CE47BD4DD0B}" type="presOf" srcId="{180034B3-0F76-49E8-AB50-76BEEE6F788C}" destId="{9C6FC935-2250-42CD-8B25-D8DDBF74CE65}" srcOrd="0" destOrd="0" presId="urn:microsoft.com/office/officeart/2005/8/layout/process1"/>
    <dgm:cxn modelId="{04C180AE-717D-C740-96D6-F51301FB4E07}" type="presOf" srcId="{865B455C-A5D8-4AC6-AF73-ADBD005D3DE2}" destId="{6489E01B-D884-4DFC-913A-F001821072E5}" srcOrd="0" destOrd="0" presId="urn:microsoft.com/office/officeart/2005/8/layout/process1"/>
    <dgm:cxn modelId="{7080E65A-097D-3543-BDC8-F40E3F51C5BE}" type="presOf" srcId="{3A16DDB1-6A9F-4656-B466-49D190536459}" destId="{6696CB79-A703-4D40-B99F-CFFA1C99DA24}" srcOrd="0" destOrd="0" presId="urn:microsoft.com/office/officeart/2005/8/layout/process1"/>
    <dgm:cxn modelId="{50D93347-1908-C346-9C3F-E376F482D427}"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D3A7FF65-5778-1C4D-987E-B50FEFD22BD4}" type="presOf" srcId="{BB6418B4-67C7-4601-9D0C-837D40912A58}" destId="{EE437875-2EF4-43D4-A62A-CADA68230DC5}" srcOrd="0" destOrd="0" presId="urn:microsoft.com/office/officeart/2005/8/layout/process1"/>
    <dgm:cxn modelId="{E1AEF2FB-D37C-764D-B03C-297394910B5C}"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D1ED0E89-5FD9-2F45-9F2F-9118586D39CC}" type="presOf" srcId="{DD1F457C-1FB2-4EF5-BF2C-031795896B59}" destId="{ACC21928-3B49-44D8-8E06-23556568C6DC}" srcOrd="0" destOrd="0" presId="urn:microsoft.com/office/officeart/2005/8/layout/process1"/>
    <dgm:cxn modelId="{BC59EA13-D661-F84D-AE03-884FCC3FDC47}" type="presOf" srcId="{3A16DDB1-6A9F-4656-B466-49D190536459}" destId="{737AC562-2A25-4370-93F9-3375965514D2}" srcOrd="1" destOrd="0" presId="urn:microsoft.com/office/officeart/2005/8/layout/process1"/>
    <dgm:cxn modelId="{EBE35538-DE7D-A548-BFBA-842498BA01E0}" type="presParOf" srcId="{9C6FC935-2250-42CD-8B25-D8DDBF74CE65}" destId="{012689BF-D290-4471-8B0D-8A4AF21A51BA}" srcOrd="0" destOrd="0" presId="urn:microsoft.com/office/officeart/2005/8/layout/process1"/>
    <dgm:cxn modelId="{8DEC70C6-DD41-8F4D-A517-23020BED2C36}" type="presParOf" srcId="{9C6FC935-2250-42CD-8B25-D8DDBF74CE65}" destId="{6696CB79-A703-4D40-B99F-CFFA1C99DA24}" srcOrd="1" destOrd="0" presId="urn:microsoft.com/office/officeart/2005/8/layout/process1"/>
    <dgm:cxn modelId="{959F9605-506C-304D-BBB2-CEAEB5D0EB63}" type="presParOf" srcId="{6696CB79-A703-4D40-B99F-CFFA1C99DA24}" destId="{737AC562-2A25-4370-93F9-3375965514D2}" srcOrd="0" destOrd="0" presId="urn:microsoft.com/office/officeart/2005/8/layout/process1"/>
    <dgm:cxn modelId="{5F513D88-9D61-7A4B-98A4-C8AF874DC33E}" type="presParOf" srcId="{9C6FC935-2250-42CD-8B25-D8DDBF74CE65}" destId="{EE437875-2EF4-43D4-A62A-CADA68230DC5}" srcOrd="2" destOrd="0" presId="urn:microsoft.com/office/officeart/2005/8/layout/process1"/>
    <dgm:cxn modelId="{A7984922-D031-3146-A385-C907ECAC9EC5}" type="presParOf" srcId="{9C6FC935-2250-42CD-8B25-D8DDBF74CE65}" destId="{72C26977-D9B7-42F0-8252-F4D2C6C9610E}" srcOrd="3" destOrd="0" presId="urn:microsoft.com/office/officeart/2005/8/layout/process1"/>
    <dgm:cxn modelId="{9FB7583E-2B9E-7449-8AE3-D2C65669C43C}" type="presParOf" srcId="{72C26977-D9B7-42F0-8252-F4D2C6C9610E}" destId="{C8BA4963-452E-4C70-9610-A274118E8F4D}" srcOrd="0" destOrd="0" presId="urn:microsoft.com/office/officeart/2005/8/layout/process1"/>
    <dgm:cxn modelId="{D629489F-4C55-634D-B0BD-DBB927F9C649}" type="presParOf" srcId="{9C6FC935-2250-42CD-8B25-D8DDBF74CE65}" destId="{6489E01B-D884-4DFC-913A-F001821072E5}" srcOrd="4" destOrd="0" presId="urn:microsoft.com/office/officeart/2005/8/layout/process1"/>
    <dgm:cxn modelId="{2F3C9B95-98CC-A54F-972C-A5D13733F404}" type="presParOf" srcId="{9C6FC935-2250-42CD-8B25-D8DDBF74CE65}" destId="{ACC21928-3B49-44D8-8E06-23556568C6DC}" srcOrd="5" destOrd="0" presId="urn:microsoft.com/office/officeart/2005/8/layout/process1"/>
    <dgm:cxn modelId="{1DCCF360-8C8D-F242-B6F7-EED48A84AAD7}" type="presParOf" srcId="{ACC21928-3B49-44D8-8E06-23556568C6DC}" destId="{AA25CE0F-13F2-459B-83A0-3D1B2CD62C71}" srcOrd="0" destOrd="0" presId="urn:microsoft.com/office/officeart/2005/8/layout/process1"/>
    <dgm:cxn modelId="{0C54B6C1-BAAF-7E4E-9898-71F3A70C9F8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DEA8D04-EAA9-6B41-994C-E6AD3FEA53DE}" type="presOf" srcId="{865B455C-A5D8-4AC6-AF73-ADBD005D3DE2}" destId="{6489E01B-D884-4DFC-913A-F001821072E5}" srcOrd="0" destOrd="0" presId="urn:microsoft.com/office/officeart/2005/8/layout/process1"/>
    <dgm:cxn modelId="{9A4B026A-3B8D-0F43-9151-363E156BEE04}" type="presOf" srcId="{EA44CAF3-5BE2-4FDE-A4EB-3B78D94F1189}" destId="{C8BA4963-452E-4C70-9610-A274118E8F4D}" srcOrd="1" destOrd="0" presId="urn:microsoft.com/office/officeart/2005/8/layout/process1"/>
    <dgm:cxn modelId="{0BD9CC98-2F7D-1D46-98BD-1E9DEC6E322C}" type="presOf" srcId="{3A16DDB1-6A9F-4656-B466-49D190536459}" destId="{6696CB79-A703-4D40-B99F-CFFA1C99DA24}" srcOrd="0" destOrd="0" presId="urn:microsoft.com/office/officeart/2005/8/layout/process1"/>
    <dgm:cxn modelId="{45A453E8-24B4-384A-BD6D-CE0598E75ED0}" type="presOf" srcId="{9A2700D2-366F-4476-AA04-91818D6F912B}" destId="{D2C17FE3-F8FB-4C70-9F79-7D89C715340F}" srcOrd="0" destOrd="0" presId="urn:microsoft.com/office/officeart/2005/8/layout/process1"/>
    <dgm:cxn modelId="{5181851D-6769-6B4D-95B2-35F0124FD7BC}" type="presOf" srcId="{C881561F-265F-4543-BA71-80011123A50A}" destId="{012689BF-D290-4471-8B0D-8A4AF21A51BA}" srcOrd="0" destOrd="0" presId="urn:microsoft.com/office/officeart/2005/8/layout/process1"/>
    <dgm:cxn modelId="{9619783E-059E-3C44-A5AC-56FE4F9ACAC6}"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70D00F3B-2FC1-214E-ABBF-137C0C0801E6}" type="presOf" srcId="{DD1F457C-1FB2-4EF5-BF2C-031795896B59}" destId="{ACC21928-3B49-44D8-8E06-23556568C6DC}" srcOrd="0" destOrd="0" presId="urn:microsoft.com/office/officeart/2005/8/layout/process1"/>
    <dgm:cxn modelId="{2C9B0CCA-6327-A34E-A58D-8EBAC38DFF90}"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0B9AF8D4-1115-A947-97A5-34ABD7594950}" type="presOf" srcId="{EA44CAF3-5BE2-4FDE-A4EB-3B78D94F1189}" destId="{72C26977-D9B7-42F0-8252-F4D2C6C9610E}" srcOrd="0" destOrd="0" presId="urn:microsoft.com/office/officeart/2005/8/layout/process1"/>
    <dgm:cxn modelId="{63E378D2-EAF3-444B-9B12-C5778A3022C8}" type="presOf" srcId="{DD1F457C-1FB2-4EF5-BF2C-031795896B59}" destId="{AA25CE0F-13F2-459B-83A0-3D1B2CD62C71}" srcOrd="1" destOrd="0" presId="urn:microsoft.com/office/officeart/2005/8/layout/process1"/>
    <dgm:cxn modelId="{8F315178-37B8-5E4D-8B48-14B30BEDFA71}"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416382C-2C8A-044C-B01D-AD720DB9A222}" type="presParOf" srcId="{9C6FC935-2250-42CD-8B25-D8DDBF74CE65}" destId="{012689BF-D290-4471-8B0D-8A4AF21A51BA}" srcOrd="0" destOrd="0" presId="urn:microsoft.com/office/officeart/2005/8/layout/process1"/>
    <dgm:cxn modelId="{AB31AFBB-370F-4A48-ACBE-0FCF0B1DBC9E}" type="presParOf" srcId="{9C6FC935-2250-42CD-8B25-D8DDBF74CE65}" destId="{6696CB79-A703-4D40-B99F-CFFA1C99DA24}" srcOrd="1" destOrd="0" presId="urn:microsoft.com/office/officeart/2005/8/layout/process1"/>
    <dgm:cxn modelId="{7E97DDF2-899F-2A4C-99DE-BBD3B5957F5F}" type="presParOf" srcId="{6696CB79-A703-4D40-B99F-CFFA1C99DA24}" destId="{737AC562-2A25-4370-93F9-3375965514D2}" srcOrd="0" destOrd="0" presId="urn:microsoft.com/office/officeart/2005/8/layout/process1"/>
    <dgm:cxn modelId="{FFD59537-7EC3-8A4F-A74A-CD83676A568B}" type="presParOf" srcId="{9C6FC935-2250-42CD-8B25-D8DDBF74CE65}" destId="{EE437875-2EF4-43D4-A62A-CADA68230DC5}" srcOrd="2" destOrd="0" presId="urn:microsoft.com/office/officeart/2005/8/layout/process1"/>
    <dgm:cxn modelId="{C9980BFE-B3C8-B84D-BA00-2BBA6BE73A40}" type="presParOf" srcId="{9C6FC935-2250-42CD-8B25-D8DDBF74CE65}" destId="{72C26977-D9B7-42F0-8252-F4D2C6C9610E}" srcOrd="3" destOrd="0" presId="urn:microsoft.com/office/officeart/2005/8/layout/process1"/>
    <dgm:cxn modelId="{54F89197-F8C5-A44B-8A78-133A42C76CEE}" type="presParOf" srcId="{72C26977-D9B7-42F0-8252-F4D2C6C9610E}" destId="{C8BA4963-452E-4C70-9610-A274118E8F4D}" srcOrd="0" destOrd="0" presId="urn:microsoft.com/office/officeart/2005/8/layout/process1"/>
    <dgm:cxn modelId="{EDD409B9-DFEE-C74C-B3AA-A20E43BB9E9C}" type="presParOf" srcId="{9C6FC935-2250-42CD-8B25-D8DDBF74CE65}" destId="{6489E01B-D884-4DFC-913A-F001821072E5}" srcOrd="4" destOrd="0" presId="urn:microsoft.com/office/officeart/2005/8/layout/process1"/>
    <dgm:cxn modelId="{5ABFC312-077F-FB47-8EBC-B7F473D32D52}" type="presParOf" srcId="{9C6FC935-2250-42CD-8B25-D8DDBF74CE65}" destId="{ACC21928-3B49-44D8-8E06-23556568C6DC}" srcOrd="5" destOrd="0" presId="urn:microsoft.com/office/officeart/2005/8/layout/process1"/>
    <dgm:cxn modelId="{83A11427-59BA-D94D-B096-666633692EE4}" type="presParOf" srcId="{ACC21928-3B49-44D8-8E06-23556568C6DC}" destId="{AA25CE0F-13F2-459B-83A0-3D1B2CD62C71}" srcOrd="0" destOrd="0" presId="urn:microsoft.com/office/officeart/2005/8/layout/process1"/>
    <dgm:cxn modelId="{AEA6010A-847A-EC4E-A0EF-7170EA43C56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374EC39-35D9-5D47-8CBA-780CFD725C57}" type="presOf" srcId="{EA44CAF3-5BE2-4FDE-A4EB-3B78D94F1189}" destId="{72C26977-D9B7-42F0-8252-F4D2C6C9610E}" srcOrd="0" destOrd="0" presId="urn:microsoft.com/office/officeart/2005/8/layout/process1"/>
    <dgm:cxn modelId="{4D2FED6A-6EB6-FB4F-B242-BB94D3AB4E4B}"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5783C615-66B6-584A-8058-30F1FAC73503}" type="presOf" srcId="{3A16DDB1-6A9F-4656-B466-49D190536459}" destId="{6696CB79-A703-4D40-B99F-CFFA1C99DA24}" srcOrd="0" destOrd="0" presId="urn:microsoft.com/office/officeart/2005/8/layout/process1"/>
    <dgm:cxn modelId="{5A71F11F-8DE5-7D45-A18C-C9E7B71F53CF}" type="presOf" srcId="{865B455C-A5D8-4AC6-AF73-ADBD005D3DE2}" destId="{6489E01B-D884-4DFC-913A-F001821072E5}" srcOrd="0" destOrd="0" presId="urn:microsoft.com/office/officeart/2005/8/layout/process1"/>
    <dgm:cxn modelId="{1A4A1A5F-924B-8C4A-BCD9-1023BB7612EE}" type="presOf" srcId="{EA44CAF3-5BE2-4FDE-A4EB-3B78D94F1189}" destId="{C8BA4963-452E-4C70-9610-A274118E8F4D}"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14796AA-BAE1-3A46-A808-09A54CFA4164}" type="presOf" srcId="{180034B3-0F76-49E8-AB50-76BEEE6F788C}" destId="{9C6FC935-2250-42CD-8B25-D8DDBF74CE65}" srcOrd="0" destOrd="0" presId="urn:microsoft.com/office/officeart/2005/8/layout/process1"/>
    <dgm:cxn modelId="{85DCF39D-7364-EB44-9240-E3C219C1156B}" type="presOf" srcId="{9A2700D2-366F-4476-AA04-91818D6F912B}" destId="{D2C17FE3-F8FB-4C70-9F79-7D89C715340F}" srcOrd="0" destOrd="0" presId="urn:microsoft.com/office/officeart/2005/8/layout/process1"/>
    <dgm:cxn modelId="{75D6D3E4-8971-F24E-A1F8-969411FFD5BC}" type="presOf" srcId="{C881561F-265F-4543-BA71-80011123A50A}" destId="{012689BF-D290-4471-8B0D-8A4AF21A51BA}" srcOrd="0" destOrd="0" presId="urn:microsoft.com/office/officeart/2005/8/layout/process1"/>
    <dgm:cxn modelId="{34541F29-98FF-FA46-8A7E-19FB63059EDF}"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2D1066DC-3AEF-5B4B-881A-DF02DEE07F33}" type="presOf" srcId="{DD1F457C-1FB2-4EF5-BF2C-031795896B59}" destId="{AA25CE0F-13F2-459B-83A0-3D1B2CD62C71}" srcOrd="1" destOrd="0" presId="urn:microsoft.com/office/officeart/2005/8/layout/process1"/>
    <dgm:cxn modelId="{AA858147-48D6-3743-BD77-E558DF433E42}" type="presOf" srcId="{DD1F457C-1FB2-4EF5-BF2C-031795896B59}" destId="{ACC21928-3B49-44D8-8E06-23556568C6DC}" srcOrd="0" destOrd="0" presId="urn:microsoft.com/office/officeart/2005/8/layout/process1"/>
    <dgm:cxn modelId="{7A9189D4-66BF-BD48-ADB3-A33EB5841402}" type="presParOf" srcId="{9C6FC935-2250-42CD-8B25-D8DDBF74CE65}" destId="{012689BF-D290-4471-8B0D-8A4AF21A51BA}" srcOrd="0" destOrd="0" presId="urn:microsoft.com/office/officeart/2005/8/layout/process1"/>
    <dgm:cxn modelId="{F7BE4DBA-BDBF-D34E-8264-CF0732D97DB0}" type="presParOf" srcId="{9C6FC935-2250-42CD-8B25-D8DDBF74CE65}" destId="{6696CB79-A703-4D40-B99F-CFFA1C99DA24}" srcOrd="1" destOrd="0" presId="urn:microsoft.com/office/officeart/2005/8/layout/process1"/>
    <dgm:cxn modelId="{72D88250-2D30-854C-9F2D-39EE80B66162}" type="presParOf" srcId="{6696CB79-A703-4D40-B99F-CFFA1C99DA24}" destId="{737AC562-2A25-4370-93F9-3375965514D2}" srcOrd="0" destOrd="0" presId="urn:microsoft.com/office/officeart/2005/8/layout/process1"/>
    <dgm:cxn modelId="{F7C38244-C627-014E-90DF-7C40DA8A3D30}" type="presParOf" srcId="{9C6FC935-2250-42CD-8B25-D8DDBF74CE65}" destId="{EE437875-2EF4-43D4-A62A-CADA68230DC5}" srcOrd="2" destOrd="0" presId="urn:microsoft.com/office/officeart/2005/8/layout/process1"/>
    <dgm:cxn modelId="{7AE8B7A3-FA4E-5048-B742-65E211743FBC}" type="presParOf" srcId="{9C6FC935-2250-42CD-8B25-D8DDBF74CE65}" destId="{72C26977-D9B7-42F0-8252-F4D2C6C9610E}" srcOrd="3" destOrd="0" presId="urn:microsoft.com/office/officeart/2005/8/layout/process1"/>
    <dgm:cxn modelId="{C5C3A6C3-DCF4-9144-B475-CD7E19ECABFF}" type="presParOf" srcId="{72C26977-D9B7-42F0-8252-F4D2C6C9610E}" destId="{C8BA4963-452E-4C70-9610-A274118E8F4D}" srcOrd="0" destOrd="0" presId="urn:microsoft.com/office/officeart/2005/8/layout/process1"/>
    <dgm:cxn modelId="{208752ED-1769-1449-B93F-7857A7CC8EBA}" type="presParOf" srcId="{9C6FC935-2250-42CD-8B25-D8DDBF74CE65}" destId="{6489E01B-D884-4DFC-913A-F001821072E5}" srcOrd="4" destOrd="0" presId="urn:microsoft.com/office/officeart/2005/8/layout/process1"/>
    <dgm:cxn modelId="{0E3F22F0-D865-A44C-B16C-CA81C54F8BEA}" type="presParOf" srcId="{9C6FC935-2250-42CD-8B25-D8DDBF74CE65}" destId="{ACC21928-3B49-44D8-8E06-23556568C6DC}" srcOrd="5" destOrd="0" presId="urn:microsoft.com/office/officeart/2005/8/layout/process1"/>
    <dgm:cxn modelId="{772BA861-C323-654F-960D-06A01A5FC36F}" type="presParOf" srcId="{ACC21928-3B49-44D8-8E06-23556568C6DC}" destId="{AA25CE0F-13F2-459B-83A0-3D1B2CD62C71}" srcOrd="0" destOrd="0" presId="urn:microsoft.com/office/officeart/2005/8/layout/process1"/>
    <dgm:cxn modelId="{415D3173-3FD5-E84C-89ED-6DD3BA8E585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13707A77-652A-BF44-82F3-B86B5D0838EF}" type="presOf" srcId="{DD1F457C-1FB2-4EF5-BF2C-031795896B59}" destId="{AA25CE0F-13F2-459B-83A0-3D1B2CD62C71}" srcOrd="1" destOrd="0" presId="urn:microsoft.com/office/officeart/2005/8/layout/process1"/>
    <dgm:cxn modelId="{5DACF9ED-7646-FB41-8797-D6B784187738}" type="presOf" srcId="{3A16DDB1-6A9F-4656-B466-49D190536459}" destId="{737AC562-2A25-4370-93F9-3375965514D2}" srcOrd="1" destOrd="0" presId="urn:microsoft.com/office/officeart/2005/8/layout/process1"/>
    <dgm:cxn modelId="{E529955C-E8C5-B440-96C0-7B4F245F6A2D}"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2E0CD6F-3292-334C-9731-6F6B004A9C40}" type="presOf" srcId="{EA44CAF3-5BE2-4FDE-A4EB-3B78D94F1189}" destId="{C8BA4963-452E-4C70-9610-A274118E8F4D}" srcOrd="1" destOrd="0" presId="urn:microsoft.com/office/officeart/2005/8/layout/process1"/>
    <dgm:cxn modelId="{E3EF4C95-4A66-6345-917B-7CBAAFA51A02}" type="presOf" srcId="{180034B3-0F76-49E8-AB50-76BEEE6F788C}" destId="{9C6FC935-2250-42CD-8B25-D8DDBF74CE65}" srcOrd="0" destOrd="0" presId="urn:microsoft.com/office/officeart/2005/8/layout/process1"/>
    <dgm:cxn modelId="{61E641A5-C885-D748-B35C-43B5DAFD0F35}" type="presOf" srcId="{3A16DDB1-6A9F-4656-B466-49D190536459}" destId="{6696CB79-A703-4D40-B99F-CFFA1C99DA24}" srcOrd="0" destOrd="0" presId="urn:microsoft.com/office/officeart/2005/8/layout/process1"/>
    <dgm:cxn modelId="{ECED0199-441F-FD42-A786-222039748EE5}" type="presOf" srcId="{BB6418B4-67C7-4601-9D0C-837D40912A58}" destId="{EE437875-2EF4-43D4-A62A-CADA68230DC5}" srcOrd="0" destOrd="0" presId="urn:microsoft.com/office/officeart/2005/8/layout/process1"/>
    <dgm:cxn modelId="{4B7D595C-8F83-CA40-BA4B-2C84C0205962}" type="presOf" srcId="{865B455C-A5D8-4AC6-AF73-ADBD005D3DE2}" destId="{6489E01B-D884-4DFC-913A-F001821072E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C109C5D-E3DC-E643-A3DA-66BC5E2352A3}"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B60A542-2DE7-304E-BF46-1680E00BF428}"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0CF7EBC4-B891-9348-84D5-9198CB7DE285}" type="presOf" srcId="{DD1F457C-1FB2-4EF5-BF2C-031795896B59}" destId="{ACC21928-3B49-44D8-8E06-23556568C6DC}" srcOrd="0" destOrd="0" presId="urn:microsoft.com/office/officeart/2005/8/layout/process1"/>
    <dgm:cxn modelId="{6DD8CAC8-78CD-DE4F-8C62-6E797D09F4FC}" type="presParOf" srcId="{9C6FC935-2250-42CD-8B25-D8DDBF74CE65}" destId="{012689BF-D290-4471-8B0D-8A4AF21A51BA}" srcOrd="0" destOrd="0" presId="urn:microsoft.com/office/officeart/2005/8/layout/process1"/>
    <dgm:cxn modelId="{81D312D7-B42B-2541-B21A-6243FE775697}" type="presParOf" srcId="{9C6FC935-2250-42CD-8B25-D8DDBF74CE65}" destId="{6696CB79-A703-4D40-B99F-CFFA1C99DA24}" srcOrd="1" destOrd="0" presId="urn:microsoft.com/office/officeart/2005/8/layout/process1"/>
    <dgm:cxn modelId="{5EC8DFA8-52BF-694B-905E-DA9CD97AB936}" type="presParOf" srcId="{6696CB79-A703-4D40-B99F-CFFA1C99DA24}" destId="{737AC562-2A25-4370-93F9-3375965514D2}" srcOrd="0" destOrd="0" presId="urn:microsoft.com/office/officeart/2005/8/layout/process1"/>
    <dgm:cxn modelId="{8BE78983-DD41-2041-B54B-3634A4169BFA}" type="presParOf" srcId="{9C6FC935-2250-42CD-8B25-D8DDBF74CE65}" destId="{EE437875-2EF4-43D4-A62A-CADA68230DC5}" srcOrd="2" destOrd="0" presId="urn:microsoft.com/office/officeart/2005/8/layout/process1"/>
    <dgm:cxn modelId="{7278BD61-9353-774F-8BC4-70099CFCD99A}" type="presParOf" srcId="{9C6FC935-2250-42CD-8B25-D8DDBF74CE65}" destId="{72C26977-D9B7-42F0-8252-F4D2C6C9610E}" srcOrd="3" destOrd="0" presId="urn:microsoft.com/office/officeart/2005/8/layout/process1"/>
    <dgm:cxn modelId="{C2DC83DB-40F1-F44B-B7EB-43FA1C8E54EB}" type="presParOf" srcId="{72C26977-D9B7-42F0-8252-F4D2C6C9610E}" destId="{C8BA4963-452E-4C70-9610-A274118E8F4D}" srcOrd="0" destOrd="0" presId="urn:microsoft.com/office/officeart/2005/8/layout/process1"/>
    <dgm:cxn modelId="{FC52ABF5-A1E5-944B-A801-8E1F9315F0A0}" type="presParOf" srcId="{9C6FC935-2250-42CD-8B25-D8DDBF74CE65}" destId="{6489E01B-D884-4DFC-913A-F001821072E5}" srcOrd="4" destOrd="0" presId="urn:microsoft.com/office/officeart/2005/8/layout/process1"/>
    <dgm:cxn modelId="{F01B18C7-0B84-734C-BA54-3FD0B3DA4999}" type="presParOf" srcId="{9C6FC935-2250-42CD-8B25-D8DDBF74CE65}" destId="{ACC21928-3B49-44D8-8E06-23556568C6DC}" srcOrd="5" destOrd="0" presId="urn:microsoft.com/office/officeart/2005/8/layout/process1"/>
    <dgm:cxn modelId="{24FDF819-77D2-154E-8241-A1CEF7B71A7D}" type="presParOf" srcId="{ACC21928-3B49-44D8-8E06-23556568C6DC}" destId="{AA25CE0F-13F2-459B-83A0-3D1B2CD62C71}" srcOrd="0" destOrd="0" presId="urn:microsoft.com/office/officeart/2005/8/layout/process1"/>
    <dgm:cxn modelId="{A30FFE7B-FB92-BC4F-B7AA-DD038461B1B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BA3CE14-C2B4-BE4A-A7CC-228478D3576D}"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E6E4AAF1-1E96-F549-87ED-6ECE68D09DBB}" type="presOf" srcId="{180034B3-0F76-49E8-AB50-76BEEE6F788C}" destId="{9C6FC935-2250-42CD-8B25-D8DDBF74CE65}" srcOrd="0" destOrd="0" presId="urn:microsoft.com/office/officeart/2005/8/layout/process1"/>
    <dgm:cxn modelId="{1D9842FC-11F4-C64D-917F-9CF37142D2B4}"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191A0EB-4E5F-134F-A62D-3D8F28C5FFFD}" type="presOf" srcId="{DD1F457C-1FB2-4EF5-BF2C-031795896B59}" destId="{ACC21928-3B49-44D8-8E06-23556568C6DC}" srcOrd="0" destOrd="0" presId="urn:microsoft.com/office/officeart/2005/8/layout/process1"/>
    <dgm:cxn modelId="{38247468-D945-F844-B3F6-22557875B262}" type="presOf" srcId="{EA44CAF3-5BE2-4FDE-A4EB-3B78D94F1189}" destId="{C8BA4963-452E-4C70-9610-A274118E8F4D}" srcOrd="1" destOrd="0" presId="urn:microsoft.com/office/officeart/2005/8/layout/process1"/>
    <dgm:cxn modelId="{709589CE-B3A2-FA47-AE50-8C521EE2E4C4}" type="presOf" srcId="{3A16DDB1-6A9F-4656-B466-49D190536459}" destId="{737AC562-2A25-4370-93F9-3375965514D2}" srcOrd="1" destOrd="0" presId="urn:microsoft.com/office/officeart/2005/8/layout/process1"/>
    <dgm:cxn modelId="{429CD966-7A6D-7D44-A869-3B5374DC45B8}" type="presOf" srcId="{DD1F457C-1FB2-4EF5-BF2C-031795896B59}" destId="{AA25CE0F-13F2-459B-83A0-3D1B2CD62C71}" srcOrd="1" destOrd="0" presId="urn:microsoft.com/office/officeart/2005/8/layout/process1"/>
    <dgm:cxn modelId="{4D4C10DE-619E-734A-9D54-77FA780BCA77}" type="presOf" srcId="{BB6418B4-67C7-4601-9D0C-837D40912A58}" destId="{EE437875-2EF4-43D4-A62A-CADA68230DC5}" srcOrd="0" destOrd="0" presId="urn:microsoft.com/office/officeart/2005/8/layout/process1"/>
    <dgm:cxn modelId="{E7C8FAF0-8E29-2C4B-B719-7345AA637463}" type="presOf" srcId="{865B455C-A5D8-4AC6-AF73-ADBD005D3DE2}" destId="{6489E01B-D884-4DFC-913A-F001821072E5}" srcOrd="0" destOrd="0" presId="urn:microsoft.com/office/officeart/2005/8/layout/process1"/>
    <dgm:cxn modelId="{74763BDC-2D0E-3B4A-A311-AAE2D9892272}"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16DFA8D-2147-FC46-9D8C-7D0A2D8C5A35}" type="presOf" srcId="{C881561F-265F-4543-BA71-80011123A50A}" destId="{012689BF-D290-4471-8B0D-8A4AF21A51BA}" srcOrd="0" destOrd="0" presId="urn:microsoft.com/office/officeart/2005/8/layout/process1"/>
    <dgm:cxn modelId="{525B278B-A947-504D-9206-7A0FE53845E2}" type="presParOf" srcId="{9C6FC935-2250-42CD-8B25-D8DDBF74CE65}" destId="{012689BF-D290-4471-8B0D-8A4AF21A51BA}" srcOrd="0" destOrd="0" presId="urn:microsoft.com/office/officeart/2005/8/layout/process1"/>
    <dgm:cxn modelId="{991A573B-2327-C942-90EA-37B18B742279}" type="presParOf" srcId="{9C6FC935-2250-42CD-8B25-D8DDBF74CE65}" destId="{6696CB79-A703-4D40-B99F-CFFA1C99DA24}" srcOrd="1" destOrd="0" presId="urn:microsoft.com/office/officeart/2005/8/layout/process1"/>
    <dgm:cxn modelId="{D9DC6722-3F01-1E45-8C03-2C1245C8500D}" type="presParOf" srcId="{6696CB79-A703-4D40-B99F-CFFA1C99DA24}" destId="{737AC562-2A25-4370-93F9-3375965514D2}" srcOrd="0" destOrd="0" presId="urn:microsoft.com/office/officeart/2005/8/layout/process1"/>
    <dgm:cxn modelId="{7B4C123F-1901-B449-A6DB-847BB9AD158F}" type="presParOf" srcId="{9C6FC935-2250-42CD-8B25-D8DDBF74CE65}" destId="{EE437875-2EF4-43D4-A62A-CADA68230DC5}" srcOrd="2" destOrd="0" presId="urn:microsoft.com/office/officeart/2005/8/layout/process1"/>
    <dgm:cxn modelId="{10BED51B-2296-014F-937B-E958DD600B28}" type="presParOf" srcId="{9C6FC935-2250-42CD-8B25-D8DDBF74CE65}" destId="{72C26977-D9B7-42F0-8252-F4D2C6C9610E}" srcOrd="3" destOrd="0" presId="urn:microsoft.com/office/officeart/2005/8/layout/process1"/>
    <dgm:cxn modelId="{0E982244-2104-334D-9D17-A94F2CF97F6A}" type="presParOf" srcId="{72C26977-D9B7-42F0-8252-F4D2C6C9610E}" destId="{C8BA4963-452E-4C70-9610-A274118E8F4D}" srcOrd="0" destOrd="0" presId="urn:microsoft.com/office/officeart/2005/8/layout/process1"/>
    <dgm:cxn modelId="{28118CF0-FD17-2048-BEE4-AD0381966620}" type="presParOf" srcId="{9C6FC935-2250-42CD-8B25-D8DDBF74CE65}" destId="{6489E01B-D884-4DFC-913A-F001821072E5}" srcOrd="4" destOrd="0" presId="urn:microsoft.com/office/officeart/2005/8/layout/process1"/>
    <dgm:cxn modelId="{1862AE3D-6302-CA45-BCAF-7D02941AD632}" type="presParOf" srcId="{9C6FC935-2250-42CD-8B25-D8DDBF74CE65}" destId="{ACC21928-3B49-44D8-8E06-23556568C6DC}" srcOrd="5" destOrd="0" presId="urn:microsoft.com/office/officeart/2005/8/layout/process1"/>
    <dgm:cxn modelId="{1D97D775-6EF7-8B4B-80D5-7BF2494C5F12}" type="presParOf" srcId="{ACC21928-3B49-44D8-8E06-23556568C6DC}" destId="{AA25CE0F-13F2-459B-83A0-3D1B2CD62C71}" srcOrd="0" destOrd="0" presId="urn:microsoft.com/office/officeart/2005/8/layout/process1"/>
    <dgm:cxn modelId="{0DEC4788-5BE9-7A42-A53D-0C0DED57AF86}"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CA1E81ED-909C-A54B-AA8A-ED6203DE8A47}" type="presOf" srcId="{3A16DDB1-6A9F-4656-B466-49D190536459}" destId="{6696CB79-A703-4D40-B99F-CFFA1C99DA24}" srcOrd="0" destOrd="0" presId="urn:microsoft.com/office/officeart/2005/8/layout/process1"/>
    <dgm:cxn modelId="{E9D044D4-4B9E-0847-8FD0-EAF7273A9A09}" type="presOf" srcId="{865B455C-A5D8-4AC6-AF73-ADBD005D3DE2}" destId="{6489E01B-D884-4DFC-913A-F001821072E5}" srcOrd="0" destOrd="0" presId="urn:microsoft.com/office/officeart/2005/8/layout/process1"/>
    <dgm:cxn modelId="{F6B23721-D9D4-5B49-BD56-CB174F713D6B}" type="presOf" srcId="{BB6418B4-67C7-4601-9D0C-837D40912A58}" destId="{EE437875-2EF4-43D4-A62A-CADA68230DC5}" srcOrd="0" destOrd="0" presId="urn:microsoft.com/office/officeart/2005/8/layout/process1"/>
    <dgm:cxn modelId="{7FA226C6-2482-DC4B-AFD5-A7EF2EB481D9}" type="presOf" srcId="{3A16DDB1-6A9F-4656-B466-49D190536459}" destId="{737AC562-2A25-4370-93F9-3375965514D2}" srcOrd="1" destOrd="0" presId="urn:microsoft.com/office/officeart/2005/8/layout/process1"/>
    <dgm:cxn modelId="{BCCAA73C-FBBA-9344-A53F-E039B3435183}" type="presOf" srcId="{DD1F457C-1FB2-4EF5-BF2C-031795896B59}" destId="{AA25CE0F-13F2-459B-83A0-3D1B2CD62C71}" srcOrd="1" destOrd="0" presId="urn:microsoft.com/office/officeart/2005/8/layout/process1"/>
    <dgm:cxn modelId="{C3EC6415-31C4-2D49-9599-D6CEF80657E0}" type="presOf" srcId="{C881561F-265F-4543-BA71-80011123A50A}" destId="{012689BF-D290-4471-8B0D-8A4AF21A51BA}" srcOrd="0" destOrd="0" presId="urn:microsoft.com/office/officeart/2005/8/layout/process1"/>
    <dgm:cxn modelId="{B1102EA7-1A95-A84D-B3A6-E73A48930C30}"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A505FD8D-F1F3-0F42-A5DE-ADDE6379E6E6}" type="presOf" srcId="{180034B3-0F76-49E8-AB50-76BEEE6F788C}" destId="{9C6FC935-2250-42CD-8B25-D8DDBF74CE65}" srcOrd="0" destOrd="0" presId="urn:microsoft.com/office/officeart/2005/8/layout/process1"/>
    <dgm:cxn modelId="{680185B7-5488-3242-AEE8-EA3DB9600461}"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47D57207-5833-D44A-BCD7-FE8FF444ADCF}" type="presOf" srcId="{EA44CAF3-5BE2-4FDE-A4EB-3B78D94F1189}" destId="{C8BA4963-452E-4C70-9610-A274118E8F4D}" srcOrd="1" destOrd="0" presId="urn:microsoft.com/office/officeart/2005/8/layout/process1"/>
    <dgm:cxn modelId="{21442301-837C-4C49-9307-87BA4177E5E6}" type="presOf" srcId="{9A2700D2-366F-4476-AA04-91818D6F912B}" destId="{D2C17FE3-F8FB-4C70-9F79-7D89C715340F}" srcOrd="0" destOrd="0" presId="urn:microsoft.com/office/officeart/2005/8/layout/process1"/>
    <dgm:cxn modelId="{B1522D29-6C4B-164D-B63F-635446F4F5BC}" type="presParOf" srcId="{9C6FC935-2250-42CD-8B25-D8DDBF74CE65}" destId="{012689BF-D290-4471-8B0D-8A4AF21A51BA}" srcOrd="0" destOrd="0" presId="urn:microsoft.com/office/officeart/2005/8/layout/process1"/>
    <dgm:cxn modelId="{A7E17B06-1E26-F242-B5DD-0BE7C9F6B3C9}" type="presParOf" srcId="{9C6FC935-2250-42CD-8B25-D8DDBF74CE65}" destId="{6696CB79-A703-4D40-B99F-CFFA1C99DA24}" srcOrd="1" destOrd="0" presId="urn:microsoft.com/office/officeart/2005/8/layout/process1"/>
    <dgm:cxn modelId="{C7A23DEE-51C5-604C-8D9E-40BAF61647D6}" type="presParOf" srcId="{6696CB79-A703-4D40-B99F-CFFA1C99DA24}" destId="{737AC562-2A25-4370-93F9-3375965514D2}" srcOrd="0" destOrd="0" presId="urn:microsoft.com/office/officeart/2005/8/layout/process1"/>
    <dgm:cxn modelId="{E98E96E9-9585-934D-BC27-B5BEFC3A871C}" type="presParOf" srcId="{9C6FC935-2250-42CD-8B25-D8DDBF74CE65}" destId="{EE437875-2EF4-43D4-A62A-CADA68230DC5}" srcOrd="2" destOrd="0" presId="urn:microsoft.com/office/officeart/2005/8/layout/process1"/>
    <dgm:cxn modelId="{6AE3F7AD-CB3B-A74F-B0D0-D81613D9FE36}" type="presParOf" srcId="{9C6FC935-2250-42CD-8B25-D8DDBF74CE65}" destId="{72C26977-D9B7-42F0-8252-F4D2C6C9610E}" srcOrd="3" destOrd="0" presId="urn:microsoft.com/office/officeart/2005/8/layout/process1"/>
    <dgm:cxn modelId="{43DCE75A-1209-5A40-8164-C1D0C0C0E46D}" type="presParOf" srcId="{72C26977-D9B7-42F0-8252-F4D2C6C9610E}" destId="{C8BA4963-452E-4C70-9610-A274118E8F4D}" srcOrd="0" destOrd="0" presId="urn:microsoft.com/office/officeart/2005/8/layout/process1"/>
    <dgm:cxn modelId="{61466B05-901F-D648-A898-7BE0A083B41F}" type="presParOf" srcId="{9C6FC935-2250-42CD-8B25-D8DDBF74CE65}" destId="{6489E01B-D884-4DFC-913A-F001821072E5}" srcOrd="4" destOrd="0" presId="urn:microsoft.com/office/officeart/2005/8/layout/process1"/>
    <dgm:cxn modelId="{9B2E36CA-37B8-0C4C-B79E-68DA0A53D9B2}" type="presParOf" srcId="{9C6FC935-2250-42CD-8B25-D8DDBF74CE65}" destId="{ACC21928-3B49-44D8-8E06-23556568C6DC}" srcOrd="5" destOrd="0" presId="urn:microsoft.com/office/officeart/2005/8/layout/process1"/>
    <dgm:cxn modelId="{ECBCCBE6-A719-6F4B-BCEA-5DBBACD3BA77}" type="presParOf" srcId="{ACC21928-3B49-44D8-8E06-23556568C6DC}" destId="{AA25CE0F-13F2-459B-83A0-3D1B2CD62C71}" srcOrd="0" destOrd="0" presId="urn:microsoft.com/office/officeart/2005/8/layout/process1"/>
    <dgm:cxn modelId="{B0E09B1E-6F97-DD48-8C33-9B1C01BBEBE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6C85EF6-BEB1-9042-B9AB-CC8A3A9B0333}" type="presOf" srcId="{EA44CAF3-5BE2-4FDE-A4EB-3B78D94F1189}" destId="{C8BA4963-452E-4C70-9610-A274118E8F4D}" srcOrd="1" destOrd="0" presId="urn:microsoft.com/office/officeart/2005/8/layout/process1"/>
    <dgm:cxn modelId="{EAD02D2F-AA89-F045-95C6-D4FE80F1B226}" type="presOf" srcId="{DD1F457C-1FB2-4EF5-BF2C-031795896B59}" destId="{AA25CE0F-13F2-459B-83A0-3D1B2CD62C71}" srcOrd="1" destOrd="0" presId="urn:microsoft.com/office/officeart/2005/8/layout/process1"/>
    <dgm:cxn modelId="{83AC4FF4-9714-A343-ACD6-0520E004EA26}" type="presOf" srcId="{C881561F-265F-4543-BA71-80011123A50A}" destId="{012689BF-D290-4471-8B0D-8A4AF21A51BA}" srcOrd="0" destOrd="0" presId="urn:microsoft.com/office/officeart/2005/8/layout/process1"/>
    <dgm:cxn modelId="{CC979855-D4F5-4B4F-985B-5324145B76B5}" type="presOf" srcId="{865B455C-A5D8-4AC6-AF73-ADBD005D3DE2}" destId="{6489E01B-D884-4DFC-913A-F001821072E5}" srcOrd="0" destOrd="0" presId="urn:microsoft.com/office/officeart/2005/8/layout/process1"/>
    <dgm:cxn modelId="{13E4E91C-67C5-6146-9376-093859F281D5}" type="presOf" srcId="{180034B3-0F76-49E8-AB50-76BEEE6F788C}" destId="{9C6FC935-2250-42CD-8B25-D8DDBF74CE65}" srcOrd="0" destOrd="0" presId="urn:microsoft.com/office/officeart/2005/8/layout/process1"/>
    <dgm:cxn modelId="{2DDB97E5-6032-B742-B503-9989FBFD0899}" type="presOf" srcId="{EA44CAF3-5BE2-4FDE-A4EB-3B78D94F1189}" destId="{72C26977-D9B7-42F0-8252-F4D2C6C9610E}" srcOrd="0" destOrd="0" presId="urn:microsoft.com/office/officeart/2005/8/layout/process1"/>
    <dgm:cxn modelId="{4A3BC3CC-681A-7E48-8030-9E2DF0650FEE}"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2E7F444-F9CE-F240-ACAF-5CDF206F753E}" type="presOf" srcId="{3A16DDB1-6A9F-4656-B466-49D190536459}" destId="{737AC562-2A25-4370-93F9-3375965514D2}" srcOrd="1" destOrd="0" presId="urn:microsoft.com/office/officeart/2005/8/layout/process1"/>
    <dgm:cxn modelId="{2EB7C980-973C-F14F-B61A-4B29F9642BC3}" type="presOf" srcId="{3A16DDB1-6A9F-4656-B466-49D190536459}" destId="{6696CB79-A703-4D40-B99F-CFFA1C99DA24}" srcOrd="0" destOrd="0" presId="urn:microsoft.com/office/officeart/2005/8/layout/process1"/>
    <dgm:cxn modelId="{9F7FDB3A-ACB1-CE49-A811-7890EBFA9E1F}"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6FFCCB7F-6578-E24B-9092-453AC2CECCB4}" type="presOf" srcId="{BB6418B4-67C7-4601-9D0C-837D40912A58}" destId="{EE437875-2EF4-43D4-A62A-CADA68230DC5}" srcOrd="0" destOrd="0" presId="urn:microsoft.com/office/officeart/2005/8/layout/process1"/>
    <dgm:cxn modelId="{75D4D5EF-7893-8347-9692-750D2ACAF3BA}" type="presParOf" srcId="{9C6FC935-2250-42CD-8B25-D8DDBF74CE65}" destId="{012689BF-D290-4471-8B0D-8A4AF21A51BA}" srcOrd="0" destOrd="0" presId="urn:microsoft.com/office/officeart/2005/8/layout/process1"/>
    <dgm:cxn modelId="{8A6928E6-F87A-BA43-ABFD-05C3A1E477D1}" type="presParOf" srcId="{9C6FC935-2250-42CD-8B25-D8DDBF74CE65}" destId="{6696CB79-A703-4D40-B99F-CFFA1C99DA24}" srcOrd="1" destOrd="0" presId="urn:microsoft.com/office/officeart/2005/8/layout/process1"/>
    <dgm:cxn modelId="{A496E4BD-E2B3-EE45-8E2B-05E435BBA2FA}" type="presParOf" srcId="{6696CB79-A703-4D40-B99F-CFFA1C99DA24}" destId="{737AC562-2A25-4370-93F9-3375965514D2}" srcOrd="0" destOrd="0" presId="urn:microsoft.com/office/officeart/2005/8/layout/process1"/>
    <dgm:cxn modelId="{F7A48282-778B-7446-81C0-DEB9C6F0D102}" type="presParOf" srcId="{9C6FC935-2250-42CD-8B25-D8DDBF74CE65}" destId="{EE437875-2EF4-43D4-A62A-CADA68230DC5}" srcOrd="2" destOrd="0" presId="urn:microsoft.com/office/officeart/2005/8/layout/process1"/>
    <dgm:cxn modelId="{51DD821B-C324-E941-809D-B698B7993278}" type="presParOf" srcId="{9C6FC935-2250-42CD-8B25-D8DDBF74CE65}" destId="{72C26977-D9B7-42F0-8252-F4D2C6C9610E}" srcOrd="3" destOrd="0" presId="urn:microsoft.com/office/officeart/2005/8/layout/process1"/>
    <dgm:cxn modelId="{6A3F6F2C-5C4C-C54E-AF99-6B07ACEBF6EE}" type="presParOf" srcId="{72C26977-D9B7-42F0-8252-F4D2C6C9610E}" destId="{C8BA4963-452E-4C70-9610-A274118E8F4D}" srcOrd="0" destOrd="0" presId="urn:microsoft.com/office/officeart/2005/8/layout/process1"/>
    <dgm:cxn modelId="{EFF23002-43B1-CC4E-952B-D2A422D53D16}" type="presParOf" srcId="{9C6FC935-2250-42CD-8B25-D8DDBF74CE65}" destId="{6489E01B-D884-4DFC-913A-F001821072E5}" srcOrd="4" destOrd="0" presId="urn:microsoft.com/office/officeart/2005/8/layout/process1"/>
    <dgm:cxn modelId="{6E602427-1D1C-D044-99EB-7AC0ECCB0222}" type="presParOf" srcId="{9C6FC935-2250-42CD-8B25-D8DDBF74CE65}" destId="{ACC21928-3B49-44D8-8E06-23556568C6DC}" srcOrd="5" destOrd="0" presId="urn:microsoft.com/office/officeart/2005/8/layout/process1"/>
    <dgm:cxn modelId="{E6B279E9-FF45-934E-959E-EE1500C39CEB}" type="presParOf" srcId="{ACC21928-3B49-44D8-8E06-23556568C6DC}" destId="{AA25CE0F-13F2-459B-83A0-3D1B2CD62C71}" srcOrd="0" destOrd="0" presId="urn:microsoft.com/office/officeart/2005/8/layout/process1"/>
    <dgm:cxn modelId="{5FD32030-EF1E-8940-9486-C6A63E60236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E76A016-54A7-A04C-9D9B-FA2373B92C56}" type="presOf" srcId="{EA44CAF3-5BE2-4FDE-A4EB-3B78D94F1189}" destId="{72C26977-D9B7-42F0-8252-F4D2C6C9610E}" srcOrd="0" destOrd="0" presId="urn:microsoft.com/office/officeart/2005/8/layout/process1"/>
    <dgm:cxn modelId="{FB2B4DAD-3A0C-D040-B74A-B3D4EDCA63A6}" type="presOf" srcId="{9A2700D2-366F-4476-AA04-91818D6F912B}" destId="{D2C17FE3-F8FB-4C70-9F79-7D89C715340F}" srcOrd="0" destOrd="0" presId="urn:microsoft.com/office/officeart/2005/8/layout/process1"/>
    <dgm:cxn modelId="{1AD0F647-BD27-8E4E-B96C-7DAA88F4ECA3}"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F6F1EC6-3BD9-734D-99AA-DBDB4527600A}" type="presOf" srcId="{180034B3-0F76-49E8-AB50-76BEEE6F788C}" destId="{9C6FC935-2250-42CD-8B25-D8DDBF74CE65}" srcOrd="0" destOrd="0" presId="urn:microsoft.com/office/officeart/2005/8/layout/process1"/>
    <dgm:cxn modelId="{9951AB85-594B-DF44-AFC2-6E3A81210EB4}" type="presOf" srcId="{DD1F457C-1FB2-4EF5-BF2C-031795896B59}" destId="{ACC21928-3B49-44D8-8E06-23556568C6DC}" srcOrd="0" destOrd="0" presId="urn:microsoft.com/office/officeart/2005/8/layout/process1"/>
    <dgm:cxn modelId="{4A54BF6E-AEBA-FC42-9D48-B148B18B3D6B}" type="presOf" srcId="{C881561F-265F-4543-BA71-80011123A50A}" destId="{012689BF-D290-4471-8B0D-8A4AF21A51BA}" srcOrd="0" destOrd="0" presId="urn:microsoft.com/office/officeart/2005/8/layout/process1"/>
    <dgm:cxn modelId="{195459C7-70F8-8F46-80B3-F1F61AB6EA7C}" type="presOf" srcId="{DD1F457C-1FB2-4EF5-BF2C-031795896B59}" destId="{AA25CE0F-13F2-459B-83A0-3D1B2CD62C71}" srcOrd="1" destOrd="0" presId="urn:microsoft.com/office/officeart/2005/8/layout/process1"/>
    <dgm:cxn modelId="{ED17028B-1C84-B94D-9653-5B671F9B8054}"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1DD0CB13-2FEF-5046-A48F-65740AF03A1F}" type="presOf" srcId="{3A16DDB1-6A9F-4656-B466-49D190536459}" destId="{737AC562-2A25-4370-93F9-3375965514D2}" srcOrd="1" destOrd="0" presId="urn:microsoft.com/office/officeart/2005/8/layout/process1"/>
    <dgm:cxn modelId="{40A09485-AC7C-0B42-9694-D44304123428}"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5FD89C97-9FB9-984E-9110-09E4CBDF601C}" type="presOf" srcId="{3A16DDB1-6A9F-4656-B466-49D190536459}" destId="{6696CB79-A703-4D40-B99F-CFFA1C99DA24}" srcOrd="0" destOrd="0" presId="urn:microsoft.com/office/officeart/2005/8/layout/process1"/>
    <dgm:cxn modelId="{970AB0CD-0426-414F-A857-BF8B9BD4604C}" type="presParOf" srcId="{9C6FC935-2250-42CD-8B25-D8DDBF74CE65}" destId="{012689BF-D290-4471-8B0D-8A4AF21A51BA}" srcOrd="0" destOrd="0" presId="urn:microsoft.com/office/officeart/2005/8/layout/process1"/>
    <dgm:cxn modelId="{72A67CD0-87F1-ED43-A1EA-47FF1928BFC0}" type="presParOf" srcId="{9C6FC935-2250-42CD-8B25-D8DDBF74CE65}" destId="{6696CB79-A703-4D40-B99F-CFFA1C99DA24}" srcOrd="1" destOrd="0" presId="urn:microsoft.com/office/officeart/2005/8/layout/process1"/>
    <dgm:cxn modelId="{C43A596B-32CD-DC47-82AE-3C19A460C20C}" type="presParOf" srcId="{6696CB79-A703-4D40-B99F-CFFA1C99DA24}" destId="{737AC562-2A25-4370-93F9-3375965514D2}" srcOrd="0" destOrd="0" presId="urn:microsoft.com/office/officeart/2005/8/layout/process1"/>
    <dgm:cxn modelId="{7F7CE373-FB91-9A4D-83F1-2BD651D1E68E}" type="presParOf" srcId="{9C6FC935-2250-42CD-8B25-D8DDBF74CE65}" destId="{EE437875-2EF4-43D4-A62A-CADA68230DC5}" srcOrd="2" destOrd="0" presId="urn:microsoft.com/office/officeart/2005/8/layout/process1"/>
    <dgm:cxn modelId="{1D360909-C0A6-1F43-ACC7-2FEDA4F61344}" type="presParOf" srcId="{9C6FC935-2250-42CD-8B25-D8DDBF74CE65}" destId="{72C26977-D9B7-42F0-8252-F4D2C6C9610E}" srcOrd="3" destOrd="0" presId="urn:microsoft.com/office/officeart/2005/8/layout/process1"/>
    <dgm:cxn modelId="{B79A79BC-08FF-6047-905D-4741AC131BA3}" type="presParOf" srcId="{72C26977-D9B7-42F0-8252-F4D2C6C9610E}" destId="{C8BA4963-452E-4C70-9610-A274118E8F4D}" srcOrd="0" destOrd="0" presId="urn:microsoft.com/office/officeart/2005/8/layout/process1"/>
    <dgm:cxn modelId="{621781D9-0DE6-7641-804A-26A64E5E9164}" type="presParOf" srcId="{9C6FC935-2250-42CD-8B25-D8DDBF74CE65}" destId="{6489E01B-D884-4DFC-913A-F001821072E5}" srcOrd="4" destOrd="0" presId="urn:microsoft.com/office/officeart/2005/8/layout/process1"/>
    <dgm:cxn modelId="{78C9D409-8F90-2241-B2CC-A1C1ADF10CC2}" type="presParOf" srcId="{9C6FC935-2250-42CD-8B25-D8DDBF74CE65}" destId="{ACC21928-3B49-44D8-8E06-23556568C6DC}" srcOrd="5" destOrd="0" presId="urn:microsoft.com/office/officeart/2005/8/layout/process1"/>
    <dgm:cxn modelId="{B8776864-BC9C-5D44-BA05-6F9BE57523C5}" type="presParOf" srcId="{ACC21928-3B49-44D8-8E06-23556568C6DC}" destId="{AA25CE0F-13F2-459B-83A0-3D1B2CD62C71}" srcOrd="0" destOrd="0" presId="urn:microsoft.com/office/officeart/2005/8/layout/process1"/>
    <dgm:cxn modelId="{B54D4261-5C8B-A743-9A9C-C846A5EAC0D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463620-5BA8-E340-AFBE-564AF973982E}" type="doc">
      <dgm:prSet loTypeId="urn:microsoft.com/office/officeart/2005/8/layout/chevron2" loCatId="" qsTypeId="urn:microsoft.com/office/officeart/2005/8/quickstyle/simple4" qsCatId="simple" csTypeId="urn:microsoft.com/office/officeart/2005/8/colors/colorful4" csCatId="colorful" phldr="1"/>
      <dgm:spPr/>
      <dgm:t>
        <a:bodyPr/>
        <a:lstStyle/>
        <a:p>
          <a:endParaRPr lang="en-US"/>
        </a:p>
      </dgm:t>
    </dgm:pt>
    <dgm:pt modelId="{D9A025E7-8B47-E848-BC0A-B182FC1FA73F}">
      <dgm:prSet phldrT="[Text]" custT="1"/>
      <dgm:spPr/>
      <dgm:t>
        <a:bodyPr/>
        <a:lstStyle/>
        <a:p>
          <a:r>
            <a:rPr lang="en-US" sz="1700" dirty="0" smtClean="0"/>
            <a:t>After 1945</a:t>
          </a:r>
          <a:endParaRPr lang="en-US" sz="1700" dirty="0"/>
        </a:p>
      </dgm:t>
    </dgm:pt>
    <dgm:pt modelId="{A82934E6-CBFC-2A41-8073-3BB3FF9B8426}" type="parTrans" cxnId="{D6CB38EC-2AAD-954B-81F9-B883F06053F5}">
      <dgm:prSet/>
      <dgm:spPr/>
      <dgm:t>
        <a:bodyPr/>
        <a:lstStyle/>
        <a:p>
          <a:endParaRPr lang="en-US" sz="1700"/>
        </a:p>
      </dgm:t>
    </dgm:pt>
    <dgm:pt modelId="{1F887BA1-CA35-0D4F-A6B0-4797719393CF}" type="sibTrans" cxnId="{D6CB38EC-2AAD-954B-81F9-B883F06053F5}">
      <dgm:prSet/>
      <dgm:spPr/>
      <dgm:t>
        <a:bodyPr/>
        <a:lstStyle/>
        <a:p>
          <a:endParaRPr lang="en-US" sz="1700"/>
        </a:p>
      </dgm:t>
    </dgm:pt>
    <dgm:pt modelId="{B170D989-DB38-FE4E-A463-83782F662D13}">
      <dgm:prSet phldrT="[Text]" custT="1"/>
      <dgm:spPr/>
      <dgm:t>
        <a:bodyPr/>
        <a:lstStyle/>
        <a:p>
          <a:r>
            <a:rPr lang="en-US" sz="1700" dirty="0" smtClean="0"/>
            <a:t>World War II, like World War I, brought new life to the airline industry. Many airlines in the Allied countries were flush from lease contracts to the military, and foresaw a future explosive demand for civil air transport, for both passengers and cargo. </a:t>
          </a:r>
          <a:endParaRPr lang="en-US" sz="1700" dirty="0"/>
        </a:p>
      </dgm:t>
    </dgm:pt>
    <dgm:pt modelId="{4F4201BD-5B3B-FB41-AF96-71A8806D3041}" type="parTrans" cxnId="{96892467-ECEF-5346-ABB3-49A5186A60E0}">
      <dgm:prSet/>
      <dgm:spPr/>
      <dgm:t>
        <a:bodyPr/>
        <a:lstStyle/>
        <a:p>
          <a:endParaRPr lang="en-US" sz="1700"/>
        </a:p>
      </dgm:t>
    </dgm:pt>
    <dgm:pt modelId="{5270B00A-6441-964E-A6DC-F47AD444BEA2}" type="sibTrans" cxnId="{96892467-ECEF-5346-ABB3-49A5186A60E0}">
      <dgm:prSet/>
      <dgm:spPr/>
      <dgm:t>
        <a:bodyPr/>
        <a:lstStyle/>
        <a:p>
          <a:endParaRPr lang="en-US" sz="1700"/>
        </a:p>
      </dgm:t>
    </dgm:pt>
    <dgm:pt modelId="{39772671-ADEF-224A-83B2-8C084E7C8685}">
      <dgm:prSet phldrT="[Text]" custT="1"/>
      <dgm:spPr/>
      <dgm:t>
        <a:bodyPr/>
        <a:lstStyle/>
        <a:p>
          <a:r>
            <a:rPr lang="en-US" sz="1700" dirty="0" smtClean="0"/>
            <a:t>1970s</a:t>
          </a:r>
        </a:p>
      </dgm:t>
    </dgm:pt>
    <dgm:pt modelId="{10F0F8D5-19FE-2643-BBC3-BA23D2584F4C}" type="parTrans" cxnId="{DBAC1CB3-9B7D-9E48-9D6B-8CE77CE2B3B5}">
      <dgm:prSet/>
      <dgm:spPr/>
      <dgm:t>
        <a:bodyPr/>
        <a:lstStyle/>
        <a:p>
          <a:endParaRPr lang="en-US" sz="1700"/>
        </a:p>
      </dgm:t>
    </dgm:pt>
    <dgm:pt modelId="{0D2D4126-8276-2A45-8477-E751DB6756DD}" type="sibTrans" cxnId="{DBAC1CB3-9B7D-9E48-9D6B-8CE77CE2B3B5}">
      <dgm:prSet/>
      <dgm:spPr/>
      <dgm:t>
        <a:bodyPr/>
        <a:lstStyle/>
        <a:p>
          <a:endParaRPr lang="en-US" sz="1700"/>
        </a:p>
      </dgm:t>
    </dgm:pt>
    <dgm:pt modelId="{3F6D89A9-3432-E941-A611-6EA2EEF61FD9}">
      <dgm:prSet phldrT="[Text]" custT="1"/>
      <dgm:spPr/>
      <dgm:t>
        <a:bodyPr/>
        <a:lstStyle/>
        <a:p>
          <a:r>
            <a:rPr lang="en-US" sz="1700" dirty="0" smtClean="0"/>
            <a:t>A big boost for the airlines comes in 1970s, large multi-aisle, wide body planes introduced (Boeing 747, Douglas DC-10, and Lockheed L-1011)</a:t>
          </a:r>
        </a:p>
      </dgm:t>
    </dgm:pt>
    <dgm:pt modelId="{D9B41D9A-890F-2A49-A692-8B9604B0401E}" type="parTrans" cxnId="{C9AD6C4D-71F6-0E47-9413-C3C542F32787}">
      <dgm:prSet/>
      <dgm:spPr/>
      <dgm:t>
        <a:bodyPr/>
        <a:lstStyle/>
        <a:p>
          <a:endParaRPr lang="en-US" sz="1700"/>
        </a:p>
      </dgm:t>
    </dgm:pt>
    <dgm:pt modelId="{E0098E3C-7823-E94C-A55D-34C1D6CBBB0D}" type="sibTrans" cxnId="{C9AD6C4D-71F6-0E47-9413-C3C542F32787}">
      <dgm:prSet/>
      <dgm:spPr/>
      <dgm:t>
        <a:bodyPr/>
        <a:lstStyle/>
        <a:p>
          <a:endParaRPr lang="en-US" sz="1700"/>
        </a:p>
      </dgm:t>
    </dgm:pt>
    <dgm:pt modelId="{16771F91-19BD-E949-A89B-39D82F4B5783}">
      <dgm:prSet custT="1"/>
      <dgm:spPr/>
      <dgm:t>
        <a:bodyPr/>
        <a:lstStyle/>
        <a:p>
          <a:r>
            <a:rPr lang="en-US" sz="1700" dirty="0" smtClean="0"/>
            <a:t>Almost half of the total flying in the world took place in the U.S., and today the domestic industry operates over 10,000 daily departures nationwide.</a:t>
          </a:r>
        </a:p>
      </dgm:t>
    </dgm:pt>
    <dgm:pt modelId="{40B5BF84-60AA-8A44-BB8E-BF9344BFD13C}" type="parTrans" cxnId="{2CF0D268-BACC-3449-BA0E-5547FBF3BA84}">
      <dgm:prSet/>
      <dgm:spPr/>
      <dgm:t>
        <a:bodyPr/>
        <a:lstStyle/>
        <a:p>
          <a:endParaRPr lang="en-US" sz="1700"/>
        </a:p>
      </dgm:t>
    </dgm:pt>
    <dgm:pt modelId="{185CFAD2-AA98-C440-A4E1-1A868A42255F}" type="sibTrans" cxnId="{2CF0D268-BACC-3449-BA0E-5547FBF3BA84}">
      <dgm:prSet/>
      <dgm:spPr/>
      <dgm:t>
        <a:bodyPr/>
        <a:lstStyle/>
        <a:p>
          <a:endParaRPr lang="en-US" sz="1700"/>
        </a:p>
      </dgm:t>
    </dgm:pt>
    <dgm:pt modelId="{F5946238-D8B1-014A-889B-946EC8E5924C}">
      <dgm:prSet phldrT="[Text]" custT="1"/>
      <dgm:spPr/>
      <dgm:t>
        <a:bodyPr/>
        <a:lstStyle/>
        <a:p>
          <a:r>
            <a:rPr lang="en-US" sz="1700" dirty="0" smtClean="0"/>
            <a:t>1980s</a:t>
          </a:r>
        </a:p>
      </dgm:t>
    </dgm:pt>
    <dgm:pt modelId="{05726154-DC8C-5E4E-BAE4-364F92C9EF37}" type="parTrans" cxnId="{6CA22CDE-3187-5548-9F15-8D419DCDE756}">
      <dgm:prSet/>
      <dgm:spPr/>
      <dgm:t>
        <a:bodyPr/>
        <a:lstStyle/>
        <a:p>
          <a:endParaRPr lang="en-US" sz="1700"/>
        </a:p>
      </dgm:t>
    </dgm:pt>
    <dgm:pt modelId="{7CF9C0F8-A49F-7443-82F2-AE95963A904E}" type="sibTrans" cxnId="{6CA22CDE-3187-5548-9F15-8D419DCDE756}">
      <dgm:prSet/>
      <dgm:spPr/>
      <dgm:t>
        <a:bodyPr/>
        <a:lstStyle/>
        <a:p>
          <a:endParaRPr lang="en-US" sz="1700"/>
        </a:p>
      </dgm:t>
    </dgm:pt>
    <dgm:pt modelId="{0E40F4C0-C7AD-E048-B8E1-D627F5805D24}">
      <dgm:prSet phldrT="[Text]" custT="1"/>
      <dgm:spPr/>
      <dgm:t>
        <a:bodyPr/>
        <a:lstStyle/>
        <a:p>
          <a:r>
            <a:rPr lang="en-US" sz="1700" dirty="0" smtClean="0"/>
            <a:t>Southwest launches - Era of low-cost airlines</a:t>
          </a:r>
        </a:p>
      </dgm:t>
    </dgm:pt>
    <dgm:pt modelId="{4FD10AA8-68FF-9244-9C84-6A437D2F6834}" type="parTrans" cxnId="{8FF62F73-CD5F-AA49-8B22-854F52D5BAFF}">
      <dgm:prSet/>
      <dgm:spPr/>
      <dgm:t>
        <a:bodyPr/>
        <a:lstStyle/>
        <a:p>
          <a:endParaRPr lang="en-US" sz="1700"/>
        </a:p>
      </dgm:t>
    </dgm:pt>
    <dgm:pt modelId="{AAD88155-4643-054F-BF6A-DBAEA62F8B98}" type="sibTrans" cxnId="{8FF62F73-CD5F-AA49-8B22-854F52D5BAFF}">
      <dgm:prSet/>
      <dgm:spPr/>
      <dgm:t>
        <a:bodyPr/>
        <a:lstStyle/>
        <a:p>
          <a:endParaRPr lang="en-US" sz="1700"/>
        </a:p>
      </dgm:t>
    </dgm:pt>
    <dgm:pt modelId="{C148A5C3-0247-7A4B-999B-0BD4C7953BA6}">
      <dgm:prSet phldrT="[Text]" custT="1"/>
      <dgm:spPr/>
      <dgm:t>
        <a:bodyPr/>
        <a:lstStyle/>
        <a:p>
          <a:r>
            <a:rPr lang="en-US" sz="1700" smtClean="0"/>
            <a:t>1930s </a:t>
          </a:r>
        </a:p>
        <a:p>
          <a:r>
            <a:rPr lang="en-US" sz="1700" smtClean="0"/>
            <a:t>1940s</a:t>
          </a:r>
          <a:endParaRPr lang="en-US" sz="1700" dirty="0"/>
        </a:p>
      </dgm:t>
    </dgm:pt>
    <dgm:pt modelId="{721AD545-AE53-B542-9E4B-E2DD86676B4C}" type="parTrans" cxnId="{64E1E93C-C652-964B-A0DD-8472ECA738F9}">
      <dgm:prSet/>
      <dgm:spPr/>
      <dgm:t>
        <a:bodyPr/>
        <a:lstStyle/>
        <a:p>
          <a:endParaRPr lang="en-US" sz="1700"/>
        </a:p>
      </dgm:t>
    </dgm:pt>
    <dgm:pt modelId="{EF5E35FD-6AAB-D249-B575-EE9E87C077DC}" type="sibTrans" cxnId="{64E1E93C-C652-964B-A0DD-8472ECA738F9}">
      <dgm:prSet/>
      <dgm:spPr/>
      <dgm:t>
        <a:bodyPr/>
        <a:lstStyle/>
        <a:p>
          <a:endParaRPr lang="en-US" sz="1700"/>
        </a:p>
      </dgm:t>
    </dgm:pt>
    <dgm:pt modelId="{1A99C6A1-FF8C-9940-A315-F64ACE8B7C7E}">
      <dgm:prSet custT="1"/>
      <dgm:spPr/>
      <dgm:t>
        <a:bodyPr/>
        <a:lstStyle/>
        <a:p>
          <a:r>
            <a:rPr lang="en-US" sz="1700" dirty="0" smtClean="0"/>
            <a:t>Intercontinental jets and pressurization improve air travel experience (Boeing 247 and Douglas DC-3). The airline industry was generally profitable until the World War II.</a:t>
          </a:r>
          <a:endParaRPr lang="en-US" sz="1700" dirty="0"/>
        </a:p>
      </dgm:t>
    </dgm:pt>
    <dgm:pt modelId="{07D4AFB8-4273-D146-A12D-B51917BF3848}" type="parTrans" cxnId="{C407AD21-E613-ED41-BEA6-7D7EC1F75A70}">
      <dgm:prSet/>
      <dgm:spPr/>
      <dgm:t>
        <a:bodyPr/>
        <a:lstStyle/>
        <a:p>
          <a:endParaRPr lang="en-US" sz="1700"/>
        </a:p>
      </dgm:t>
    </dgm:pt>
    <dgm:pt modelId="{00618DE8-EE1A-E744-97CB-FAE003944D29}" type="sibTrans" cxnId="{C407AD21-E613-ED41-BEA6-7D7EC1F75A70}">
      <dgm:prSet/>
      <dgm:spPr/>
      <dgm:t>
        <a:bodyPr/>
        <a:lstStyle/>
        <a:p>
          <a:endParaRPr lang="en-US" sz="1700"/>
        </a:p>
      </dgm:t>
    </dgm:pt>
    <dgm:pt modelId="{458E1CC5-0DCF-3E4C-B792-9EE1E4922663}" type="pres">
      <dgm:prSet presAssocID="{BE463620-5BA8-E340-AFBE-564AF973982E}" presName="linearFlow" presStyleCnt="0">
        <dgm:presLayoutVars>
          <dgm:dir/>
          <dgm:animLvl val="lvl"/>
          <dgm:resizeHandles val="exact"/>
        </dgm:presLayoutVars>
      </dgm:prSet>
      <dgm:spPr/>
      <dgm:t>
        <a:bodyPr/>
        <a:lstStyle/>
        <a:p>
          <a:endParaRPr lang="en-US"/>
        </a:p>
      </dgm:t>
    </dgm:pt>
    <dgm:pt modelId="{EB3F1BF0-6F86-4348-8C3E-EE16A6842AE4}" type="pres">
      <dgm:prSet presAssocID="{C148A5C3-0247-7A4B-999B-0BD4C7953BA6}" presName="composite" presStyleCnt="0"/>
      <dgm:spPr/>
    </dgm:pt>
    <dgm:pt modelId="{82D246DB-C483-C941-812B-F72CA9483589}" type="pres">
      <dgm:prSet presAssocID="{C148A5C3-0247-7A4B-999B-0BD4C7953BA6}" presName="parentText" presStyleLbl="alignNode1" presStyleIdx="0" presStyleCnt="4">
        <dgm:presLayoutVars>
          <dgm:chMax val="1"/>
          <dgm:bulletEnabled val="1"/>
        </dgm:presLayoutVars>
      </dgm:prSet>
      <dgm:spPr/>
      <dgm:t>
        <a:bodyPr/>
        <a:lstStyle/>
        <a:p>
          <a:endParaRPr lang="en-US"/>
        </a:p>
      </dgm:t>
    </dgm:pt>
    <dgm:pt modelId="{69538F4E-2F2D-994B-B945-6319DDD30483}" type="pres">
      <dgm:prSet presAssocID="{C148A5C3-0247-7A4B-999B-0BD4C7953BA6}" presName="descendantText" presStyleLbl="alignAcc1" presStyleIdx="0" presStyleCnt="4">
        <dgm:presLayoutVars>
          <dgm:bulletEnabled val="1"/>
        </dgm:presLayoutVars>
      </dgm:prSet>
      <dgm:spPr/>
      <dgm:t>
        <a:bodyPr/>
        <a:lstStyle/>
        <a:p>
          <a:endParaRPr lang="en-US"/>
        </a:p>
      </dgm:t>
    </dgm:pt>
    <dgm:pt modelId="{3EBD7416-2ACC-3B4F-BF8D-6F2BF14BDF7F}" type="pres">
      <dgm:prSet presAssocID="{EF5E35FD-6AAB-D249-B575-EE9E87C077DC}" presName="sp" presStyleCnt="0"/>
      <dgm:spPr/>
    </dgm:pt>
    <dgm:pt modelId="{215C8915-D997-A54A-AE71-8438A59A1222}" type="pres">
      <dgm:prSet presAssocID="{D9A025E7-8B47-E848-BC0A-B182FC1FA73F}" presName="composite" presStyleCnt="0"/>
      <dgm:spPr/>
      <dgm:t>
        <a:bodyPr/>
        <a:lstStyle/>
        <a:p>
          <a:endParaRPr lang="en-US"/>
        </a:p>
      </dgm:t>
    </dgm:pt>
    <dgm:pt modelId="{64F099D2-DDA2-214C-8B24-CFDA6CE5FC44}" type="pres">
      <dgm:prSet presAssocID="{D9A025E7-8B47-E848-BC0A-B182FC1FA73F}" presName="parentText" presStyleLbl="alignNode1" presStyleIdx="1" presStyleCnt="4" custLinFactNeighborY="-9424">
        <dgm:presLayoutVars>
          <dgm:chMax val="1"/>
          <dgm:bulletEnabled val="1"/>
        </dgm:presLayoutVars>
      </dgm:prSet>
      <dgm:spPr/>
      <dgm:t>
        <a:bodyPr/>
        <a:lstStyle/>
        <a:p>
          <a:endParaRPr lang="en-US"/>
        </a:p>
      </dgm:t>
    </dgm:pt>
    <dgm:pt modelId="{4F17E39D-970F-394D-9DE2-2D03B97BE2BB}" type="pres">
      <dgm:prSet presAssocID="{D9A025E7-8B47-E848-BC0A-B182FC1FA73F}" presName="descendantText" presStyleLbl="alignAcc1" presStyleIdx="1" presStyleCnt="4" custLinFactNeighborY="-14496">
        <dgm:presLayoutVars>
          <dgm:bulletEnabled val="1"/>
        </dgm:presLayoutVars>
      </dgm:prSet>
      <dgm:spPr/>
      <dgm:t>
        <a:bodyPr/>
        <a:lstStyle/>
        <a:p>
          <a:endParaRPr lang="en-US"/>
        </a:p>
      </dgm:t>
    </dgm:pt>
    <dgm:pt modelId="{BC5F3D35-9731-BD4B-AAE3-88FE3B1BA02D}" type="pres">
      <dgm:prSet presAssocID="{1F887BA1-CA35-0D4F-A6B0-4797719393CF}" presName="sp" presStyleCnt="0"/>
      <dgm:spPr/>
      <dgm:t>
        <a:bodyPr/>
        <a:lstStyle/>
        <a:p>
          <a:endParaRPr lang="en-US"/>
        </a:p>
      </dgm:t>
    </dgm:pt>
    <dgm:pt modelId="{D091D703-E067-4F47-9E13-500DE9238002}" type="pres">
      <dgm:prSet presAssocID="{39772671-ADEF-224A-83B2-8C084E7C8685}" presName="composite" presStyleCnt="0"/>
      <dgm:spPr/>
      <dgm:t>
        <a:bodyPr/>
        <a:lstStyle/>
        <a:p>
          <a:endParaRPr lang="en-US"/>
        </a:p>
      </dgm:t>
    </dgm:pt>
    <dgm:pt modelId="{553ABD6E-92B1-4F4E-8FE7-88BD83D05A42}" type="pres">
      <dgm:prSet presAssocID="{39772671-ADEF-224A-83B2-8C084E7C8685}" presName="parentText" presStyleLbl="alignNode1" presStyleIdx="2" presStyleCnt="4" custLinFactNeighborY="-18848">
        <dgm:presLayoutVars>
          <dgm:chMax val="1"/>
          <dgm:bulletEnabled val="1"/>
        </dgm:presLayoutVars>
      </dgm:prSet>
      <dgm:spPr/>
      <dgm:t>
        <a:bodyPr/>
        <a:lstStyle/>
        <a:p>
          <a:endParaRPr lang="en-US"/>
        </a:p>
      </dgm:t>
    </dgm:pt>
    <dgm:pt modelId="{3A45F759-1C54-634E-9070-8B13B05FEA62}" type="pres">
      <dgm:prSet presAssocID="{39772671-ADEF-224A-83B2-8C084E7C8685}" presName="descendantText" presStyleLbl="alignAcc1" presStyleIdx="2" presStyleCnt="4" custLinFactNeighborY="-28992">
        <dgm:presLayoutVars>
          <dgm:bulletEnabled val="1"/>
        </dgm:presLayoutVars>
      </dgm:prSet>
      <dgm:spPr/>
      <dgm:t>
        <a:bodyPr/>
        <a:lstStyle/>
        <a:p>
          <a:endParaRPr lang="en-US"/>
        </a:p>
      </dgm:t>
    </dgm:pt>
    <dgm:pt modelId="{9E81B521-6E21-E947-8401-165820495A3F}" type="pres">
      <dgm:prSet presAssocID="{0D2D4126-8276-2A45-8477-E751DB6756DD}" presName="sp" presStyleCnt="0"/>
      <dgm:spPr/>
      <dgm:t>
        <a:bodyPr/>
        <a:lstStyle/>
        <a:p>
          <a:endParaRPr lang="en-US"/>
        </a:p>
      </dgm:t>
    </dgm:pt>
    <dgm:pt modelId="{CAEC2FB8-F279-034D-8492-5E2C158F3758}" type="pres">
      <dgm:prSet presAssocID="{F5946238-D8B1-014A-889B-946EC8E5924C}" presName="composite" presStyleCnt="0"/>
      <dgm:spPr/>
    </dgm:pt>
    <dgm:pt modelId="{CE831E35-BDA3-1746-8A18-1C40E5DA30E5}" type="pres">
      <dgm:prSet presAssocID="{F5946238-D8B1-014A-889B-946EC8E5924C}" presName="parentText" presStyleLbl="alignNode1" presStyleIdx="3" presStyleCnt="4" custLinFactNeighborY="-28272">
        <dgm:presLayoutVars>
          <dgm:chMax val="1"/>
          <dgm:bulletEnabled val="1"/>
        </dgm:presLayoutVars>
      </dgm:prSet>
      <dgm:spPr/>
      <dgm:t>
        <a:bodyPr/>
        <a:lstStyle/>
        <a:p>
          <a:endParaRPr lang="en-US"/>
        </a:p>
      </dgm:t>
    </dgm:pt>
    <dgm:pt modelId="{8A0AADE6-48F7-6E49-98E8-2A7A05F93489}" type="pres">
      <dgm:prSet presAssocID="{F5946238-D8B1-014A-889B-946EC8E5924C}" presName="descendantText" presStyleLbl="alignAcc1" presStyleIdx="3" presStyleCnt="4" custLinFactNeighborY="-41676">
        <dgm:presLayoutVars>
          <dgm:bulletEnabled val="1"/>
        </dgm:presLayoutVars>
      </dgm:prSet>
      <dgm:spPr/>
      <dgm:t>
        <a:bodyPr/>
        <a:lstStyle/>
        <a:p>
          <a:endParaRPr lang="en-US"/>
        </a:p>
      </dgm:t>
    </dgm:pt>
  </dgm:ptLst>
  <dgm:cxnLst>
    <dgm:cxn modelId="{D6CB38EC-2AAD-954B-81F9-B883F06053F5}" srcId="{BE463620-5BA8-E340-AFBE-564AF973982E}" destId="{D9A025E7-8B47-E848-BC0A-B182FC1FA73F}" srcOrd="1" destOrd="0" parTransId="{A82934E6-CBFC-2A41-8073-3BB3FF9B8426}" sibTransId="{1F887BA1-CA35-0D4F-A6B0-4797719393CF}"/>
    <dgm:cxn modelId="{8FF62F73-CD5F-AA49-8B22-854F52D5BAFF}" srcId="{39772671-ADEF-224A-83B2-8C084E7C8685}" destId="{0E40F4C0-C7AD-E048-B8E1-D627F5805D24}" srcOrd="1" destOrd="0" parTransId="{4FD10AA8-68FF-9244-9C84-6A437D2F6834}" sibTransId="{AAD88155-4643-054F-BF6A-DBAEA62F8B98}"/>
    <dgm:cxn modelId="{4CD457A9-B3D0-4044-A4EF-61E2084E1A26}" type="presOf" srcId="{D9A025E7-8B47-E848-BC0A-B182FC1FA73F}" destId="{64F099D2-DDA2-214C-8B24-CFDA6CE5FC44}" srcOrd="0" destOrd="0" presId="urn:microsoft.com/office/officeart/2005/8/layout/chevron2"/>
    <dgm:cxn modelId="{624A425C-0AF4-E447-800A-99EF2A1EAA1A}" type="presOf" srcId="{B170D989-DB38-FE4E-A463-83782F662D13}" destId="{4F17E39D-970F-394D-9DE2-2D03B97BE2BB}" srcOrd="0" destOrd="0" presId="urn:microsoft.com/office/officeart/2005/8/layout/chevron2"/>
    <dgm:cxn modelId="{64E1E93C-C652-964B-A0DD-8472ECA738F9}" srcId="{BE463620-5BA8-E340-AFBE-564AF973982E}" destId="{C148A5C3-0247-7A4B-999B-0BD4C7953BA6}" srcOrd="0" destOrd="0" parTransId="{721AD545-AE53-B542-9E4B-E2DD86676B4C}" sibTransId="{EF5E35FD-6AAB-D249-B575-EE9E87C077DC}"/>
    <dgm:cxn modelId="{DBAC1CB3-9B7D-9E48-9D6B-8CE77CE2B3B5}" srcId="{BE463620-5BA8-E340-AFBE-564AF973982E}" destId="{39772671-ADEF-224A-83B2-8C084E7C8685}" srcOrd="2" destOrd="0" parTransId="{10F0F8D5-19FE-2643-BBC3-BA23D2584F4C}" sibTransId="{0D2D4126-8276-2A45-8477-E751DB6756DD}"/>
    <dgm:cxn modelId="{D6435474-247D-DD42-ADBD-44ACADDD395D}" type="presOf" srcId="{3F6D89A9-3432-E941-A611-6EA2EEF61FD9}" destId="{3A45F759-1C54-634E-9070-8B13B05FEA62}" srcOrd="0" destOrd="0" presId="urn:microsoft.com/office/officeart/2005/8/layout/chevron2"/>
    <dgm:cxn modelId="{583B58E4-FDF6-2946-8E78-DD6BD8DA4711}" type="presOf" srcId="{C148A5C3-0247-7A4B-999B-0BD4C7953BA6}" destId="{82D246DB-C483-C941-812B-F72CA9483589}" srcOrd="0" destOrd="0" presId="urn:microsoft.com/office/officeart/2005/8/layout/chevron2"/>
    <dgm:cxn modelId="{2CF0D268-BACC-3449-BA0E-5547FBF3BA84}" srcId="{F5946238-D8B1-014A-889B-946EC8E5924C}" destId="{16771F91-19BD-E949-A89B-39D82F4B5783}" srcOrd="0" destOrd="0" parTransId="{40B5BF84-60AA-8A44-BB8E-BF9344BFD13C}" sibTransId="{185CFAD2-AA98-C440-A4E1-1A868A42255F}"/>
    <dgm:cxn modelId="{6CA22CDE-3187-5548-9F15-8D419DCDE756}" srcId="{BE463620-5BA8-E340-AFBE-564AF973982E}" destId="{F5946238-D8B1-014A-889B-946EC8E5924C}" srcOrd="3" destOrd="0" parTransId="{05726154-DC8C-5E4E-BAE4-364F92C9EF37}" sibTransId="{7CF9C0F8-A49F-7443-82F2-AE95963A904E}"/>
    <dgm:cxn modelId="{DBE2BB86-BB9D-1C4D-8641-DF5DAD4461BF}" type="presOf" srcId="{16771F91-19BD-E949-A89B-39D82F4B5783}" destId="{8A0AADE6-48F7-6E49-98E8-2A7A05F93489}" srcOrd="0" destOrd="0" presId="urn:microsoft.com/office/officeart/2005/8/layout/chevron2"/>
    <dgm:cxn modelId="{C407AD21-E613-ED41-BEA6-7D7EC1F75A70}" srcId="{C148A5C3-0247-7A4B-999B-0BD4C7953BA6}" destId="{1A99C6A1-FF8C-9940-A315-F64ACE8B7C7E}" srcOrd="0" destOrd="0" parTransId="{07D4AFB8-4273-D146-A12D-B51917BF3848}" sibTransId="{00618DE8-EE1A-E744-97CB-FAE003944D29}"/>
    <dgm:cxn modelId="{C9AD6C4D-71F6-0E47-9413-C3C542F32787}" srcId="{39772671-ADEF-224A-83B2-8C084E7C8685}" destId="{3F6D89A9-3432-E941-A611-6EA2EEF61FD9}" srcOrd="0" destOrd="0" parTransId="{D9B41D9A-890F-2A49-A692-8B9604B0401E}" sibTransId="{E0098E3C-7823-E94C-A55D-34C1D6CBBB0D}"/>
    <dgm:cxn modelId="{23899FF7-10E6-E44F-8C23-9BC99B8979A5}" type="presOf" srcId="{BE463620-5BA8-E340-AFBE-564AF973982E}" destId="{458E1CC5-0DCF-3E4C-B792-9EE1E4922663}" srcOrd="0" destOrd="0" presId="urn:microsoft.com/office/officeart/2005/8/layout/chevron2"/>
    <dgm:cxn modelId="{57BAEE2C-8BB8-B14F-A1D6-2CCA6E115D9C}" type="presOf" srcId="{39772671-ADEF-224A-83B2-8C084E7C8685}" destId="{553ABD6E-92B1-4F4E-8FE7-88BD83D05A42}" srcOrd="0" destOrd="0" presId="urn:microsoft.com/office/officeart/2005/8/layout/chevron2"/>
    <dgm:cxn modelId="{D3984B8A-7304-EF49-A411-2C3C5BB27F72}" type="presOf" srcId="{0E40F4C0-C7AD-E048-B8E1-D627F5805D24}" destId="{3A45F759-1C54-634E-9070-8B13B05FEA62}" srcOrd="0" destOrd="1" presId="urn:microsoft.com/office/officeart/2005/8/layout/chevron2"/>
    <dgm:cxn modelId="{157C9FB5-C94C-5544-B6AA-5FE3E9BDBC16}" type="presOf" srcId="{F5946238-D8B1-014A-889B-946EC8E5924C}" destId="{CE831E35-BDA3-1746-8A18-1C40E5DA30E5}" srcOrd="0" destOrd="0" presId="urn:microsoft.com/office/officeart/2005/8/layout/chevron2"/>
    <dgm:cxn modelId="{B549BD83-E55C-0247-AA70-9F2457CB90B6}" type="presOf" srcId="{1A99C6A1-FF8C-9940-A315-F64ACE8B7C7E}" destId="{69538F4E-2F2D-994B-B945-6319DDD30483}" srcOrd="0" destOrd="0" presId="urn:microsoft.com/office/officeart/2005/8/layout/chevron2"/>
    <dgm:cxn modelId="{96892467-ECEF-5346-ABB3-49A5186A60E0}" srcId="{D9A025E7-8B47-E848-BC0A-B182FC1FA73F}" destId="{B170D989-DB38-FE4E-A463-83782F662D13}" srcOrd="0" destOrd="0" parTransId="{4F4201BD-5B3B-FB41-AF96-71A8806D3041}" sibTransId="{5270B00A-6441-964E-A6DC-F47AD444BEA2}"/>
    <dgm:cxn modelId="{D3D9C074-064B-AA46-B55B-0B150129E2B4}" type="presParOf" srcId="{458E1CC5-0DCF-3E4C-B792-9EE1E4922663}" destId="{EB3F1BF0-6F86-4348-8C3E-EE16A6842AE4}" srcOrd="0" destOrd="0" presId="urn:microsoft.com/office/officeart/2005/8/layout/chevron2"/>
    <dgm:cxn modelId="{2C158740-BF20-674F-9B9D-48F8077F33E1}" type="presParOf" srcId="{EB3F1BF0-6F86-4348-8C3E-EE16A6842AE4}" destId="{82D246DB-C483-C941-812B-F72CA9483589}" srcOrd="0" destOrd="0" presId="urn:microsoft.com/office/officeart/2005/8/layout/chevron2"/>
    <dgm:cxn modelId="{5A1E6D10-1688-C546-A902-0AE5EF856F00}" type="presParOf" srcId="{EB3F1BF0-6F86-4348-8C3E-EE16A6842AE4}" destId="{69538F4E-2F2D-994B-B945-6319DDD30483}" srcOrd="1" destOrd="0" presId="urn:microsoft.com/office/officeart/2005/8/layout/chevron2"/>
    <dgm:cxn modelId="{B66E2F37-4975-6D48-9560-2A42FEFF12A0}" type="presParOf" srcId="{458E1CC5-0DCF-3E4C-B792-9EE1E4922663}" destId="{3EBD7416-2ACC-3B4F-BF8D-6F2BF14BDF7F}" srcOrd="1" destOrd="0" presId="urn:microsoft.com/office/officeart/2005/8/layout/chevron2"/>
    <dgm:cxn modelId="{02227C4E-8DB3-3742-A756-96D2227F169B}" type="presParOf" srcId="{458E1CC5-0DCF-3E4C-B792-9EE1E4922663}" destId="{215C8915-D997-A54A-AE71-8438A59A1222}" srcOrd="2" destOrd="0" presId="urn:microsoft.com/office/officeart/2005/8/layout/chevron2"/>
    <dgm:cxn modelId="{5F747BD3-E065-9640-8CE6-2056B2AAC660}" type="presParOf" srcId="{215C8915-D997-A54A-AE71-8438A59A1222}" destId="{64F099D2-DDA2-214C-8B24-CFDA6CE5FC44}" srcOrd="0" destOrd="0" presId="urn:microsoft.com/office/officeart/2005/8/layout/chevron2"/>
    <dgm:cxn modelId="{A282691F-AFCF-8D43-9062-34D6A76545E4}" type="presParOf" srcId="{215C8915-D997-A54A-AE71-8438A59A1222}" destId="{4F17E39D-970F-394D-9DE2-2D03B97BE2BB}" srcOrd="1" destOrd="0" presId="urn:microsoft.com/office/officeart/2005/8/layout/chevron2"/>
    <dgm:cxn modelId="{2E884DCF-1BBC-7D46-9223-C2F567B25DE3}" type="presParOf" srcId="{458E1CC5-0DCF-3E4C-B792-9EE1E4922663}" destId="{BC5F3D35-9731-BD4B-AAE3-88FE3B1BA02D}" srcOrd="3" destOrd="0" presId="urn:microsoft.com/office/officeart/2005/8/layout/chevron2"/>
    <dgm:cxn modelId="{FAC0CB12-4A8A-0346-ACDA-DEA4D3F60C3B}" type="presParOf" srcId="{458E1CC5-0DCF-3E4C-B792-9EE1E4922663}" destId="{D091D703-E067-4F47-9E13-500DE9238002}" srcOrd="4" destOrd="0" presId="urn:microsoft.com/office/officeart/2005/8/layout/chevron2"/>
    <dgm:cxn modelId="{E1F08CA0-7E69-A744-B912-96B4AE41F774}" type="presParOf" srcId="{D091D703-E067-4F47-9E13-500DE9238002}" destId="{553ABD6E-92B1-4F4E-8FE7-88BD83D05A42}" srcOrd="0" destOrd="0" presId="urn:microsoft.com/office/officeart/2005/8/layout/chevron2"/>
    <dgm:cxn modelId="{9730B30D-F504-884B-951F-3F953484B3F6}" type="presParOf" srcId="{D091D703-E067-4F47-9E13-500DE9238002}" destId="{3A45F759-1C54-634E-9070-8B13B05FEA62}" srcOrd="1" destOrd="0" presId="urn:microsoft.com/office/officeart/2005/8/layout/chevron2"/>
    <dgm:cxn modelId="{D7D9B228-4F64-7940-8711-84E3904F49A2}" type="presParOf" srcId="{458E1CC5-0DCF-3E4C-B792-9EE1E4922663}" destId="{9E81B521-6E21-E947-8401-165820495A3F}" srcOrd="5" destOrd="0" presId="urn:microsoft.com/office/officeart/2005/8/layout/chevron2"/>
    <dgm:cxn modelId="{B2DC27DC-4CF8-6A4A-AA6F-14D8972C3225}" type="presParOf" srcId="{458E1CC5-0DCF-3E4C-B792-9EE1E4922663}" destId="{CAEC2FB8-F279-034D-8492-5E2C158F3758}" srcOrd="6" destOrd="0" presId="urn:microsoft.com/office/officeart/2005/8/layout/chevron2"/>
    <dgm:cxn modelId="{0DECDBEA-F0DF-4349-A4C5-7888BF130B32}" type="presParOf" srcId="{CAEC2FB8-F279-034D-8492-5E2C158F3758}" destId="{CE831E35-BDA3-1746-8A18-1C40E5DA30E5}" srcOrd="0" destOrd="0" presId="urn:microsoft.com/office/officeart/2005/8/layout/chevron2"/>
    <dgm:cxn modelId="{4EFA11F9-60F0-934C-AC41-808B6D1D73CA}" type="presParOf" srcId="{CAEC2FB8-F279-034D-8492-5E2C158F3758}" destId="{8A0AADE6-48F7-6E49-98E8-2A7A05F93489}"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17DE49A3-78A3-6345-AEF9-6655F31A9A02}" type="presOf" srcId="{9A2700D2-366F-4476-AA04-91818D6F912B}" destId="{D2C17FE3-F8FB-4C70-9F79-7D89C715340F}" srcOrd="0" destOrd="0" presId="urn:microsoft.com/office/officeart/2005/8/layout/process1"/>
    <dgm:cxn modelId="{3E4837F9-1236-B74E-ACB6-6E5AF683047F}" type="presOf" srcId="{DD1F457C-1FB2-4EF5-BF2C-031795896B59}" destId="{AA25CE0F-13F2-459B-83A0-3D1B2CD62C71}" srcOrd="1" destOrd="0" presId="urn:microsoft.com/office/officeart/2005/8/layout/process1"/>
    <dgm:cxn modelId="{B3A45F5E-269E-6746-89D9-8F8F50ACDED8}" type="presOf" srcId="{BB6418B4-67C7-4601-9D0C-837D40912A58}" destId="{EE437875-2EF4-43D4-A62A-CADA68230DC5}" srcOrd="0" destOrd="0" presId="urn:microsoft.com/office/officeart/2005/8/layout/process1"/>
    <dgm:cxn modelId="{F8AE9A6A-ABD3-8545-9116-B520E28D3FC9}" type="presOf" srcId="{865B455C-A5D8-4AC6-AF73-ADBD005D3DE2}" destId="{6489E01B-D884-4DFC-913A-F001821072E5}" srcOrd="0" destOrd="0" presId="urn:microsoft.com/office/officeart/2005/8/layout/process1"/>
    <dgm:cxn modelId="{2448E0A6-B2BF-4D49-A64E-14C01E9CC656}"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6C382C50-1049-8E4A-8DC3-BF2D8721A406}" type="presOf" srcId="{EA44CAF3-5BE2-4FDE-A4EB-3B78D94F1189}" destId="{72C26977-D9B7-42F0-8252-F4D2C6C9610E}" srcOrd="0" destOrd="0" presId="urn:microsoft.com/office/officeart/2005/8/layout/process1"/>
    <dgm:cxn modelId="{1412B56B-8A13-4C42-A091-F19F77BCA43B}" type="presOf" srcId="{180034B3-0F76-49E8-AB50-76BEEE6F788C}" destId="{9C6FC935-2250-42CD-8B25-D8DDBF74CE65}" srcOrd="0" destOrd="0" presId="urn:microsoft.com/office/officeart/2005/8/layout/process1"/>
    <dgm:cxn modelId="{1F13E5FE-E6D6-BD42-9FD6-D6221C99FC8A}" type="presOf" srcId="{EA44CAF3-5BE2-4FDE-A4EB-3B78D94F1189}" destId="{C8BA4963-452E-4C70-9610-A274118E8F4D}" srcOrd="1" destOrd="0" presId="urn:microsoft.com/office/officeart/2005/8/layout/process1"/>
    <dgm:cxn modelId="{AD94E090-4AA3-A545-B2B1-6170C6DE3678}" type="presOf" srcId="{3A16DDB1-6A9F-4656-B466-49D190536459}" destId="{6696CB79-A703-4D40-B99F-CFFA1C99DA24}" srcOrd="0" destOrd="0" presId="urn:microsoft.com/office/officeart/2005/8/layout/process1"/>
    <dgm:cxn modelId="{A6E31DAB-4548-4E4A-B64C-D33489469A4C}"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33BD3062-DC02-CF4E-9228-64FCF1F62CDA}" type="presOf" srcId="{3A16DDB1-6A9F-4656-B466-49D190536459}" destId="{737AC562-2A25-4370-93F9-3375965514D2}" srcOrd="1" destOrd="0" presId="urn:microsoft.com/office/officeart/2005/8/layout/process1"/>
    <dgm:cxn modelId="{B9E15737-A386-CA47-B191-EFA68E7A635E}" type="presParOf" srcId="{9C6FC935-2250-42CD-8B25-D8DDBF74CE65}" destId="{012689BF-D290-4471-8B0D-8A4AF21A51BA}" srcOrd="0" destOrd="0" presId="urn:microsoft.com/office/officeart/2005/8/layout/process1"/>
    <dgm:cxn modelId="{AFA65CB4-BDFD-3343-8BC4-916AA85EE337}" type="presParOf" srcId="{9C6FC935-2250-42CD-8B25-D8DDBF74CE65}" destId="{6696CB79-A703-4D40-B99F-CFFA1C99DA24}" srcOrd="1" destOrd="0" presId="urn:microsoft.com/office/officeart/2005/8/layout/process1"/>
    <dgm:cxn modelId="{08E85772-7AD2-5740-A539-CFC6125F84C8}" type="presParOf" srcId="{6696CB79-A703-4D40-B99F-CFFA1C99DA24}" destId="{737AC562-2A25-4370-93F9-3375965514D2}" srcOrd="0" destOrd="0" presId="urn:microsoft.com/office/officeart/2005/8/layout/process1"/>
    <dgm:cxn modelId="{10F3AF8D-BB27-9648-8532-60004D494CA0}" type="presParOf" srcId="{9C6FC935-2250-42CD-8B25-D8DDBF74CE65}" destId="{EE437875-2EF4-43D4-A62A-CADA68230DC5}" srcOrd="2" destOrd="0" presId="urn:microsoft.com/office/officeart/2005/8/layout/process1"/>
    <dgm:cxn modelId="{7A0B9C18-D75A-ED4C-8F2A-89580E1B47E9}" type="presParOf" srcId="{9C6FC935-2250-42CD-8B25-D8DDBF74CE65}" destId="{72C26977-D9B7-42F0-8252-F4D2C6C9610E}" srcOrd="3" destOrd="0" presId="urn:microsoft.com/office/officeart/2005/8/layout/process1"/>
    <dgm:cxn modelId="{03407207-E578-CC41-8266-674C0CADCF81}" type="presParOf" srcId="{72C26977-D9B7-42F0-8252-F4D2C6C9610E}" destId="{C8BA4963-452E-4C70-9610-A274118E8F4D}" srcOrd="0" destOrd="0" presId="urn:microsoft.com/office/officeart/2005/8/layout/process1"/>
    <dgm:cxn modelId="{B31C4129-D6DF-8E4E-8B93-7875AB357270}" type="presParOf" srcId="{9C6FC935-2250-42CD-8B25-D8DDBF74CE65}" destId="{6489E01B-D884-4DFC-913A-F001821072E5}" srcOrd="4" destOrd="0" presId="urn:microsoft.com/office/officeart/2005/8/layout/process1"/>
    <dgm:cxn modelId="{30F5E017-D8EE-F74F-83BF-424985EEF0C9}" type="presParOf" srcId="{9C6FC935-2250-42CD-8B25-D8DDBF74CE65}" destId="{ACC21928-3B49-44D8-8E06-23556568C6DC}" srcOrd="5" destOrd="0" presId="urn:microsoft.com/office/officeart/2005/8/layout/process1"/>
    <dgm:cxn modelId="{41506D70-6E4D-0C48-B563-3C810D771E17}" type="presParOf" srcId="{ACC21928-3B49-44D8-8E06-23556568C6DC}" destId="{AA25CE0F-13F2-459B-83A0-3D1B2CD62C71}" srcOrd="0" destOrd="0" presId="urn:microsoft.com/office/officeart/2005/8/layout/process1"/>
    <dgm:cxn modelId="{B5B54BBE-4BEF-A049-8F54-E76D373A604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4B2CA2F-BBBC-9F42-BB9B-AF7969E12A77}" type="presOf" srcId="{865B455C-A5D8-4AC6-AF73-ADBD005D3DE2}" destId="{6489E01B-D884-4DFC-913A-F001821072E5}" srcOrd="0" destOrd="0" presId="urn:microsoft.com/office/officeart/2005/8/layout/process1"/>
    <dgm:cxn modelId="{83211FA9-EE1C-AA48-87B6-29C6D531F54A}" type="presOf" srcId="{180034B3-0F76-49E8-AB50-76BEEE6F788C}" destId="{9C6FC935-2250-42CD-8B25-D8DDBF74CE65}" srcOrd="0" destOrd="0" presId="urn:microsoft.com/office/officeart/2005/8/layout/process1"/>
    <dgm:cxn modelId="{F11F7A1A-D474-5443-ABB2-348B4AAD10E9}" type="presOf" srcId="{DD1F457C-1FB2-4EF5-BF2C-031795896B59}" destId="{AA25CE0F-13F2-459B-83A0-3D1B2CD62C71}" srcOrd="1" destOrd="0" presId="urn:microsoft.com/office/officeart/2005/8/layout/process1"/>
    <dgm:cxn modelId="{B293E317-EB08-8242-9180-9F8F599E8EAC}" type="presOf" srcId="{EA44CAF3-5BE2-4FDE-A4EB-3B78D94F1189}" destId="{72C26977-D9B7-42F0-8252-F4D2C6C9610E}" srcOrd="0" destOrd="0" presId="urn:microsoft.com/office/officeart/2005/8/layout/process1"/>
    <dgm:cxn modelId="{64D12C33-7529-504D-97CC-4A62EE7B4151}" type="presOf" srcId="{DD1F457C-1FB2-4EF5-BF2C-031795896B59}" destId="{ACC21928-3B49-44D8-8E06-23556568C6DC}" srcOrd="0" destOrd="0" presId="urn:microsoft.com/office/officeart/2005/8/layout/process1"/>
    <dgm:cxn modelId="{57BC9250-3DCF-7E41-BE36-1F658E079B6F}" type="presOf" srcId="{3A16DDB1-6A9F-4656-B466-49D190536459}" destId="{6696CB79-A703-4D40-B99F-CFFA1C99DA24}" srcOrd="0" destOrd="0" presId="urn:microsoft.com/office/officeart/2005/8/layout/process1"/>
    <dgm:cxn modelId="{FE596A94-8B85-9C47-8B6A-39BC2203C5B3}"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84A63A9-61D1-984D-86C2-2166EC1BD9F7}" type="presOf" srcId="{BB6418B4-67C7-4601-9D0C-837D40912A58}" destId="{EE437875-2EF4-43D4-A62A-CADA68230DC5}" srcOrd="0" destOrd="0" presId="urn:microsoft.com/office/officeart/2005/8/layout/process1"/>
    <dgm:cxn modelId="{D539B105-AAC9-8946-AB25-D570F314BB5D}"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6CC0FD89-C36D-7946-8578-1AA7F0374047}" type="presOf" srcId="{9A2700D2-366F-4476-AA04-91818D6F912B}" destId="{D2C17FE3-F8FB-4C70-9F79-7D89C715340F}" srcOrd="0" destOrd="0" presId="urn:microsoft.com/office/officeart/2005/8/layout/process1"/>
    <dgm:cxn modelId="{DF67D4EB-3622-9046-9C8E-3F48A00C3E20}" type="presOf" srcId="{EA44CAF3-5BE2-4FDE-A4EB-3B78D94F1189}" destId="{C8BA4963-452E-4C70-9610-A274118E8F4D}" srcOrd="1" destOrd="0" presId="urn:microsoft.com/office/officeart/2005/8/layout/process1"/>
    <dgm:cxn modelId="{65ACE438-B9C0-CD46-BCB7-16ACF4FFD9B6}" type="presParOf" srcId="{9C6FC935-2250-42CD-8B25-D8DDBF74CE65}" destId="{012689BF-D290-4471-8B0D-8A4AF21A51BA}" srcOrd="0" destOrd="0" presId="urn:microsoft.com/office/officeart/2005/8/layout/process1"/>
    <dgm:cxn modelId="{574F26E6-C454-514E-9F94-62FF295AE4DE}" type="presParOf" srcId="{9C6FC935-2250-42CD-8B25-D8DDBF74CE65}" destId="{6696CB79-A703-4D40-B99F-CFFA1C99DA24}" srcOrd="1" destOrd="0" presId="urn:microsoft.com/office/officeart/2005/8/layout/process1"/>
    <dgm:cxn modelId="{FFDBBFBC-3B2C-5546-B32D-D0A6AC9ED8D7}" type="presParOf" srcId="{6696CB79-A703-4D40-B99F-CFFA1C99DA24}" destId="{737AC562-2A25-4370-93F9-3375965514D2}" srcOrd="0" destOrd="0" presId="urn:microsoft.com/office/officeart/2005/8/layout/process1"/>
    <dgm:cxn modelId="{9C307404-0CBB-2B4F-BD2A-1CF39FDA555A}" type="presParOf" srcId="{9C6FC935-2250-42CD-8B25-D8DDBF74CE65}" destId="{EE437875-2EF4-43D4-A62A-CADA68230DC5}" srcOrd="2" destOrd="0" presId="urn:microsoft.com/office/officeart/2005/8/layout/process1"/>
    <dgm:cxn modelId="{8216DB32-6BE6-884B-92B8-7935A1AC1385}" type="presParOf" srcId="{9C6FC935-2250-42CD-8B25-D8DDBF74CE65}" destId="{72C26977-D9B7-42F0-8252-F4D2C6C9610E}" srcOrd="3" destOrd="0" presId="urn:microsoft.com/office/officeart/2005/8/layout/process1"/>
    <dgm:cxn modelId="{986C6D57-5DCB-4641-B903-A5E18D2AC004}" type="presParOf" srcId="{72C26977-D9B7-42F0-8252-F4D2C6C9610E}" destId="{C8BA4963-452E-4C70-9610-A274118E8F4D}" srcOrd="0" destOrd="0" presId="urn:microsoft.com/office/officeart/2005/8/layout/process1"/>
    <dgm:cxn modelId="{CDA9A957-B51B-1842-8A86-43C0FAE12C54}" type="presParOf" srcId="{9C6FC935-2250-42CD-8B25-D8DDBF74CE65}" destId="{6489E01B-D884-4DFC-913A-F001821072E5}" srcOrd="4" destOrd="0" presId="urn:microsoft.com/office/officeart/2005/8/layout/process1"/>
    <dgm:cxn modelId="{99E99084-3DE0-5043-8E9E-9981599A26A2}" type="presParOf" srcId="{9C6FC935-2250-42CD-8B25-D8DDBF74CE65}" destId="{ACC21928-3B49-44D8-8E06-23556568C6DC}" srcOrd="5" destOrd="0" presId="urn:microsoft.com/office/officeart/2005/8/layout/process1"/>
    <dgm:cxn modelId="{189B4F8D-A7E9-1148-B217-29E1F099FC7F}" type="presParOf" srcId="{ACC21928-3B49-44D8-8E06-23556568C6DC}" destId="{AA25CE0F-13F2-459B-83A0-3D1B2CD62C71}" srcOrd="0" destOrd="0" presId="urn:microsoft.com/office/officeart/2005/8/layout/process1"/>
    <dgm:cxn modelId="{3BC70BA4-37C1-5843-9265-2DBD7201173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341ED6EF-3D94-BD46-8B7B-41603F7A67DC}" type="presOf" srcId="{3A16DDB1-6A9F-4656-B466-49D190536459}" destId="{6696CB79-A703-4D40-B99F-CFFA1C99DA24}" srcOrd="0" destOrd="0" presId="urn:microsoft.com/office/officeart/2005/8/layout/process1"/>
    <dgm:cxn modelId="{293EC79B-E508-2F42-BB90-6883D18F772F}" type="presOf" srcId="{C881561F-265F-4543-BA71-80011123A50A}" destId="{012689BF-D290-4471-8B0D-8A4AF21A51BA}" srcOrd="0" destOrd="0" presId="urn:microsoft.com/office/officeart/2005/8/layout/process1"/>
    <dgm:cxn modelId="{D519C81D-8643-B145-B5C7-148BD391A7EA}" type="presOf" srcId="{865B455C-A5D8-4AC6-AF73-ADBD005D3DE2}" destId="{6489E01B-D884-4DFC-913A-F001821072E5}" srcOrd="0" destOrd="0" presId="urn:microsoft.com/office/officeart/2005/8/layout/process1"/>
    <dgm:cxn modelId="{237DF129-BEB5-3244-8A0C-AD9886508324}" type="presOf" srcId="{9A2700D2-366F-4476-AA04-91818D6F912B}" destId="{D2C17FE3-F8FB-4C70-9F79-7D89C715340F}" srcOrd="0" destOrd="0" presId="urn:microsoft.com/office/officeart/2005/8/layout/process1"/>
    <dgm:cxn modelId="{4750BF3D-4646-734A-9D44-A07DC9271B0E}"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99FD91F-33BB-BB45-A9D1-2284C9DF5312}" type="presOf" srcId="{DD1F457C-1FB2-4EF5-BF2C-031795896B59}" destId="{ACC21928-3B49-44D8-8E06-23556568C6DC}" srcOrd="0" destOrd="0" presId="urn:microsoft.com/office/officeart/2005/8/layout/process1"/>
    <dgm:cxn modelId="{6E02DA1A-3279-7E45-B90C-ED2180EB8F3A}" type="presOf" srcId="{DD1F457C-1FB2-4EF5-BF2C-031795896B59}" destId="{AA25CE0F-13F2-459B-83A0-3D1B2CD62C71}" srcOrd="1" destOrd="0" presId="urn:microsoft.com/office/officeart/2005/8/layout/process1"/>
    <dgm:cxn modelId="{5AA3907C-9F91-E74E-ACB4-75A1B975E75F}"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D6D923E7-1515-0A47-831B-0D88588E8C00}"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5B910160-CABB-FA4C-856F-B5C1C5F7BE7B}" type="presOf" srcId="{180034B3-0F76-49E8-AB50-76BEEE6F788C}" destId="{9C6FC935-2250-42CD-8B25-D8DDBF74CE65}" srcOrd="0" destOrd="0" presId="urn:microsoft.com/office/officeart/2005/8/layout/process1"/>
    <dgm:cxn modelId="{33FD12F6-B7B3-6C40-BEDA-04915DDC825B}" type="presOf" srcId="{BB6418B4-67C7-4601-9D0C-837D40912A58}" destId="{EE437875-2EF4-43D4-A62A-CADA68230DC5}" srcOrd="0" destOrd="0" presId="urn:microsoft.com/office/officeart/2005/8/layout/process1"/>
    <dgm:cxn modelId="{1603B7FE-F3E0-094B-A303-50B7EE2DB89A}" type="presParOf" srcId="{9C6FC935-2250-42CD-8B25-D8DDBF74CE65}" destId="{012689BF-D290-4471-8B0D-8A4AF21A51BA}" srcOrd="0" destOrd="0" presId="urn:microsoft.com/office/officeart/2005/8/layout/process1"/>
    <dgm:cxn modelId="{7BDAF8B1-A99B-0E4B-9E4F-AD2D072C20A3}" type="presParOf" srcId="{9C6FC935-2250-42CD-8B25-D8DDBF74CE65}" destId="{6696CB79-A703-4D40-B99F-CFFA1C99DA24}" srcOrd="1" destOrd="0" presId="urn:microsoft.com/office/officeart/2005/8/layout/process1"/>
    <dgm:cxn modelId="{D53952E3-C8DA-994A-A3EF-884CE749E031}" type="presParOf" srcId="{6696CB79-A703-4D40-B99F-CFFA1C99DA24}" destId="{737AC562-2A25-4370-93F9-3375965514D2}" srcOrd="0" destOrd="0" presId="urn:microsoft.com/office/officeart/2005/8/layout/process1"/>
    <dgm:cxn modelId="{3FD7E7D2-3CAE-1E4A-8315-D2D0131A6260}" type="presParOf" srcId="{9C6FC935-2250-42CD-8B25-D8DDBF74CE65}" destId="{EE437875-2EF4-43D4-A62A-CADA68230DC5}" srcOrd="2" destOrd="0" presId="urn:microsoft.com/office/officeart/2005/8/layout/process1"/>
    <dgm:cxn modelId="{B25BCFC5-74C8-1C43-9FDD-2651962F087D}" type="presParOf" srcId="{9C6FC935-2250-42CD-8B25-D8DDBF74CE65}" destId="{72C26977-D9B7-42F0-8252-F4D2C6C9610E}" srcOrd="3" destOrd="0" presId="urn:microsoft.com/office/officeart/2005/8/layout/process1"/>
    <dgm:cxn modelId="{BA30C374-4E4A-0E40-97DF-4BACF9FF9DF7}" type="presParOf" srcId="{72C26977-D9B7-42F0-8252-F4D2C6C9610E}" destId="{C8BA4963-452E-4C70-9610-A274118E8F4D}" srcOrd="0" destOrd="0" presId="urn:microsoft.com/office/officeart/2005/8/layout/process1"/>
    <dgm:cxn modelId="{9F08C927-E621-9B48-9BCC-E5FE2CBEB587}" type="presParOf" srcId="{9C6FC935-2250-42CD-8B25-D8DDBF74CE65}" destId="{6489E01B-D884-4DFC-913A-F001821072E5}" srcOrd="4" destOrd="0" presId="urn:microsoft.com/office/officeart/2005/8/layout/process1"/>
    <dgm:cxn modelId="{A11C8F18-2E1A-0648-85CA-5C72A10A6341}" type="presParOf" srcId="{9C6FC935-2250-42CD-8B25-D8DDBF74CE65}" destId="{ACC21928-3B49-44D8-8E06-23556568C6DC}" srcOrd="5" destOrd="0" presId="urn:microsoft.com/office/officeart/2005/8/layout/process1"/>
    <dgm:cxn modelId="{7E7EF288-AD57-584A-A90B-2AE0AEDE6537}" type="presParOf" srcId="{ACC21928-3B49-44D8-8E06-23556568C6DC}" destId="{AA25CE0F-13F2-459B-83A0-3D1B2CD62C71}" srcOrd="0" destOrd="0" presId="urn:microsoft.com/office/officeart/2005/8/layout/process1"/>
    <dgm:cxn modelId="{0ECBC5F7-27CD-9D47-A6A3-DCCD41FC277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rgbClr val="0E58C4"/>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Y="13335">
        <dgm:presLayoutVars>
          <dgm:bulletEnabled val="1"/>
        </dgm:presLayoutVars>
      </dgm:prSet>
      <dgm:spPr/>
      <dgm:t>
        <a:bodyPr/>
        <a:lstStyle/>
        <a:p>
          <a:endParaRPr lang="en-CA"/>
        </a:p>
      </dgm:t>
    </dgm:pt>
  </dgm:ptLst>
  <dgm:cxnLst>
    <dgm:cxn modelId="{B1F8820F-B599-D04A-BE15-334A6FAD237E}" type="presOf" srcId="{C881561F-265F-4543-BA71-80011123A50A}" destId="{012689BF-D290-4471-8B0D-8A4AF21A51BA}" srcOrd="0" destOrd="0" presId="urn:microsoft.com/office/officeart/2005/8/layout/process1"/>
    <dgm:cxn modelId="{8A596C72-6E4D-0342-8237-E2011F648EC7}" type="presOf" srcId="{180034B3-0F76-49E8-AB50-76BEEE6F788C}" destId="{9C6FC935-2250-42CD-8B25-D8DDBF74CE65}" srcOrd="0" destOrd="0" presId="urn:microsoft.com/office/officeart/2005/8/layout/process1"/>
    <dgm:cxn modelId="{331EAF0E-2F1B-9D4D-B9E9-2B76A67986A3}"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A3AEDF75-B0B4-3B40-B4D7-A11C88946EB1}" type="presOf" srcId="{DD1F457C-1FB2-4EF5-BF2C-031795896B59}" destId="{ACC21928-3B49-44D8-8E06-23556568C6DC}" srcOrd="0" destOrd="0" presId="urn:microsoft.com/office/officeart/2005/8/layout/process1"/>
    <dgm:cxn modelId="{1C15FBCB-FB5F-DB45-8318-337BCDE65418}" type="presOf" srcId="{9A2700D2-366F-4476-AA04-91818D6F912B}" destId="{D2C17FE3-F8FB-4C70-9F79-7D89C715340F}" srcOrd="0" destOrd="0" presId="urn:microsoft.com/office/officeart/2005/8/layout/process1"/>
    <dgm:cxn modelId="{84DEC256-47E1-AE47-8260-CC85BA1BD325}"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9D2F255-9C38-614D-8A11-71594ABA209A}" type="presOf" srcId="{3A16DDB1-6A9F-4656-B466-49D190536459}" destId="{737AC562-2A25-4370-93F9-3375965514D2}" srcOrd="1" destOrd="0" presId="urn:microsoft.com/office/officeart/2005/8/layout/process1"/>
    <dgm:cxn modelId="{4C5988E6-DC6B-CC44-B4DD-35C8BD61A335}" type="presOf" srcId="{3A16DDB1-6A9F-4656-B466-49D190536459}" destId="{6696CB79-A703-4D40-B99F-CFFA1C99DA24}" srcOrd="0" destOrd="0" presId="urn:microsoft.com/office/officeart/2005/8/layout/process1"/>
    <dgm:cxn modelId="{B1CA128E-6699-4C40-B1CF-D0CF956004ED}"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47EC31EA-DD0B-4C40-9629-ECEBA40BE2BD}" type="presOf" srcId="{EA44CAF3-5BE2-4FDE-A4EB-3B78D94F1189}" destId="{72C26977-D9B7-42F0-8252-F4D2C6C9610E}" srcOrd="0" destOrd="0" presId="urn:microsoft.com/office/officeart/2005/8/layout/process1"/>
    <dgm:cxn modelId="{A4A65D11-158C-CB4C-A3D0-8C500A63CDA4}" type="presOf" srcId="{EA44CAF3-5BE2-4FDE-A4EB-3B78D94F1189}" destId="{C8BA4963-452E-4C70-9610-A274118E8F4D}" srcOrd="1" destOrd="0" presId="urn:microsoft.com/office/officeart/2005/8/layout/process1"/>
    <dgm:cxn modelId="{B9AFB328-69E7-2346-90AB-2C3024784028}" type="presParOf" srcId="{9C6FC935-2250-42CD-8B25-D8DDBF74CE65}" destId="{012689BF-D290-4471-8B0D-8A4AF21A51BA}" srcOrd="0" destOrd="0" presId="urn:microsoft.com/office/officeart/2005/8/layout/process1"/>
    <dgm:cxn modelId="{7C46B1AB-7C37-7A44-BB1C-FA5E7DE948E1}" type="presParOf" srcId="{9C6FC935-2250-42CD-8B25-D8DDBF74CE65}" destId="{6696CB79-A703-4D40-B99F-CFFA1C99DA24}" srcOrd="1" destOrd="0" presId="urn:microsoft.com/office/officeart/2005/8/layout/process1"/>
    <dgm:cxn modelId="{F05CEC06-997B-3E4C-BA2A-7B1F65C017E6}" type="presParOf" srcId="{6696CB79-A703-4D40-B99F-CFFA1C99DA24}" destId="{737AC562-2A25-4370-93F9-3375965514D2}" srcOrd="0" destOrd="0" presId="urn:microsoft.com/office/officeart/2005/8/layout/process1"/>
    <dgm:cxn modelId="{2FD4C8D3-7093-5F4F-9862-776C54865C33}" type="presParOf" srcId="{9C6FC935-2250-42CD-8B25-D8DDBF74CE65}" destId="{EE437875-2EF4-43D4-A62A-CADA68230DC5}" srcOrd="2" destOrd="0" presId="urn:microsoft.com/office/officeart/2005/8/layout/process1"/>
    <dgm:cxn modelId="{B4A617E1-8C94-3B48-9C42-127E58CAB4B2}" type="presParOf" srcId="{9C6FC935-2250-42CD-8B25-D8DDBF74CE65}" destId="{72C26977-D9B7-42F0-8252-F4D2C6C9610E}" srcOrd="3" destOrd="0" presId="urn:microsoft.com/office/officeart/2005/8/layout/process1"/>
    <dgm:cxn modelId="{869FF531-88D5-6147-A4D0-56EC17852987}" type="presParOf" srcId="{72C26977-D9B7-42F0-8252-F4D2C6C9610E}" destId="{C8BA4963-452E-4C70-9610-A274118E8F4D}" srcOrd="0" destOrd="0" presId="urn:microsoft.com/office/officeart/2005/8/layout/process1"/>
    <dgm:cxn modelId="{6F030ECE-E9C5-7840-9A5C-C018D802C684}" type="presParOf" srcId="{9C6FC935-2250-42CD-8B25-D8DDBF74CE65}" destId="{6489E01B-D884-4DFC-913A-F001821072E5}" srcOrd="4" destOrd="0" presId="urn:microsoft.com/office/officeart/2005/8/layout/process1"/>
    <dgm:cxn modelId="{81AAA776-9221-804C-8BEE-372CFD44136B}" type="presParOf" srcId="{9C6FC935-2250-42CD-8B25-D8DDBF74CE65}" destId="{ACC21928-3B49-44D8-8E06-23556568C6DC}" srcOrd="5" destOrd="0" presId="urn:microsoft.com/office/officeart/2005/8/layout/process1"/>
    <dgm:cxn modelId="{F89466C5-9F51-734C-AB3B-E17C6C0F6948}" type="presParOf" srcId="{ACC21928-3B49-44D8-8E06-23556568C6DC}" destId="{AA25CE0F-13F2-459B-83A0-3D1B2CD62C71}" srcOrd="0" destOrd="0" presId="urn:microsoft.com/office/officeart/2005/8/layout/process1"/>
    <dgm:cxn modelId="{2EE5864A-5469-9F4A-8A6C-8701DC5AA16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FD8F760-A815-6C4D-A06B-53D3E3131E2F}" type="presOf" srcId="{C881561F-265F-4543-BA71-80011123A50A}" destId="{012689BF-D290-4471-8B0D-8A4AF21A51BA}" srcOrd="0" destOrd="0" presId="urn:microsoft.com/office/officeart/2005/8/layout/process1"/>
    <dgm:cxn modelId="{0467B310-E619-3C46-833E-F70C72785ED0}" type="presOf" srcId="{EA44CAF3-5BE2-4FDE-A4EB-3B78D94F1189}" destId="{C8BA4963-452E-4C70-9610-A274118E8F4D}" srcOrd="1" destOrd="0" presId="urn:microsoft.com/office/officeart/2005/8/layout/process1"/>
    <dgm:cxn modelId="{2440CDE7-4B4F-1845-92D5-8A2F66C98C55}" type="presOf" srcId="{865B455C-A5D8-4AC6-AF73-ADBD005D3DE2}" destId="{6489E01B-D884-4DFC-913A-F001821072E5}" srcOrd="0" destOrd="0" presId="urn:microsoft.com/office/officeart/2005/8/layout/process1"/>
    <dgm:cxn modelId="{EF382DF9-1162-4844-9C68-AC311DBF0E9F}" type="presOf" srcId="{DD1F457C-1FB2-4EF5-BF2C-031795896B59}" destId="{AA25CE0F-13F2-459B-83A0-3D1B2CD62C71}" srcOrd="1" destOrd="0" presId="urn:microsoft.com/office/officeart/2005/8/layout/process1"/>
    <dgm:cxn modelId="{123183E3-3DF5-6147-9CB9-B4E01FA09EE2}" type="presOf" srcId="{EA44CAF3-5BE2-4FDE-A4EB-3B78D94F1189}" destId="{72C26977-D9B7-42F0-8252-F4D2C6C9610E}"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CE0C25B8-2046-614D-B9B8-4F61CFE2E26B}" type="presOf" srcId="{180034B3-0F76-49E8-AB50-76BEEE6F788C}" destId="{9C6FC935-2250-42CD-8B25-D8DDBF74CE65}" srcOrd="0" destOrd="0" presId="urn:microsoft.com/office/officeart/2005/8/layout/process1"/>
    <dgm:cxn modelId="{E5CDE1D0-058A-444E-9BBF-8ED1281D0618}" type="presOf" srcId="{DD1F457C-1FB2-4EF5-BF2C-031795896B59}" destId="{ACC21928-3B49-44D8-8E06-23556568C6DC}" srcOrd="0" destOrd="0" presId="urn:microsoft.com/office/officeart/2005/8/layout/process1"/>
    <dgm:cxn modelId="{72465B94-DEE3-E84C-8F98-080538EF0D4D}" type="presOf" srcId="{3A16DDB1-6A9F-4656-B466-49D190536459}" destId="{737AC562-2A25-4370-93F9-3375965514D2}" srcOrd="1" destOrd="0" presId="urn:microsoft.com/office/officeart/2005/8/layout/process1"/>
    <dgm:cxn modelId="{4631AC9C-9DF2-AA4D-83EF-1007A9077ECC}"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1BA74D25-D0BC-E34B-A320-C21B90198F1A}"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27C5825E-8A18-564C-BC7A-D660051CF490}" type="presOf" srcId="{9A2700D2-366F-4476-AA04-91818D6F912B}" destId="{D2C17FE3-F8FB-4C70-9F79-7D89C715340F}" srcOrd="0" destOrd="0" presId="urn:microsoft.com/office/officeart/2005/8/layout/process1"/>
    <dgm:cxn modelId="{5640C942-FA1F-744B-86F3-FA07A1A58210}" type="presParOf" srcId="{9C6FC935-2250-42CD-8B25-D8DDBF74CE65}" destId="{012689BF-D290-4471-8B0D-8A4AF21A51BA}" srcOrd="0" destOrd="0" presId="urn:microsoft.com/office/officeart/2005/8/layout/process1"/>
    <dgm:cxn modelId="{AF4BEEAA-A9FA-BB45-BF0D-CF5FE63FC123}" type="presParOf" srcId="{9C6FC935-2250-42CD-8B25-D8DDBF74CE65}" destId="{6696CB79-A703-4D40-B99F-CFFA1C99DA24}" srcOrd="1" destOrd="0" presId="urn:microsoft.com/office/officeart/2005/8/layout/process1"/>
    <dgm:cxn modelId="{89F2DD60-CF04-4741-A31D-64FA1F597E6D}" type="presParOf" srcId="{6696CB79-A703-4D40-B99F-CFFA1C99DA24}" destId="{737AC562-2A25-4370-93F9-3375965514D2}" srcOrd="0" destOrd="0" presId="urn:microsoft.com/office/officeart/2005/8/layout/process1"/>
    <dgm:cxn modelId="{F184E9DC-B6D7-EC47-9FD7-07AA1DF4EC06}" type="presParOf" srcId="{9C6FC935-2250-42CD-8B25-D8DDBF74CE65}" destId="{EE437875-2EF4-43D4-A62A-CADA68230DC5}" srcOrd="2" destOrd="0" presId="urn:microsoft.com/office/officeart/2005/8/layout/process1"/>
    <dgm:cxn modelId="{68515D4B-01B4-8849-861F-F54E3D47F5C4}" type="presParOf" srcId="{9C6FC935-2250-42CD-8B25-D8DDBF74CE65}" destId="{72C26977-D9B7-42F0-8252-F4D2C6C9610E}" srcOrd="3" destOrd="0" presId="urn:microsoft.com/office/officeart/2005/8/layout/process1"/>
    <dgm:cxn modelId="{E297DD65-1776-AA48-941C-954B77FF5741}" type="presParOf" srcId="{72C26977-D9B7-42F0-8252-F4D2C6C9610E}" destId="{C8BA4963-452E-4C70-9610-A274118E8F4D}" srcOrd="0" destOrd="0" presId="urn:microsoft.com/office/officeart/2005/8/layout/process1"/>
    <dgm:cxn modelId="{CB370F8A-BD17-6643-8D2C-1F248FC450DE}" type="presParOf" srcId="{9C6FC935-2250-42CD-8B25-D8DDBF74CE65}" destId="{6489E01B-D884-4DFC-913A-F001821072E5}" srcOrd="4" destOrd="0" presId="urn:microsoft.com/office/officeart/2005/8/layout/process1"/>
    <dgm:cxn modelId="{51220338-1679-FC45-AD7C-D275E7C6938B}" type="presParOf" srcId="{9C6FC935-2250-42CD-8B25-D8DDBF74CE65}" destId="{ACC21928-3B49-44D8-8E06-23556568C6DC}" srcOrd="5" destOrd="0" presId="urn:microsoft.com/office/officeart/2005/8/layout/process1"/>
    <dgm:cxn modelId="{4E6FEDE3-11D0-FC4F-9CB8-E34E091D36BA}" type="presParOf" srcId="{ACC21928-3B49-44D8-8E06-23556568C6DC}" destId="{AA25CE0F-13F2-459B-83A0-3D1B2CD62C71}" srcOrd="0" destOrd="0" presId="urn:microsoft.com/office/officeart/2005/8/layout/process1"/>
    <dgm:cxn modelId="{DBAE700A-6681-6048-BF28-2F79BCAD7EA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3E93E039-88C2-E848-B1B0-787F7F75BDAB}" type="presOf" srcId="{DD1F457C-1FB2-4EF5-BF2C-031795896B59}" destId="{ACC21928-3B49-44D8-8E06-23556568C6DC}" srcOrd="0" destOrd="0" presId="urn:microsoft.com/office/officeart/2005/8/layout/process1"/>
    <dgm:cxn modelId="{597DDD29-9FE5-7A47-AF38-43D8C086D272}" type="presOf" srcId="{180034B3-0F76-49E8-AB50-76BEEE6F788C}" destId="{9C6FC935-2250-42CD-8B25-D8DDBF74CE65}" srcOrd="0" destOrd="0" presId="urn:microsoft.com/office/officeart/2005/8/layout/process1"/>
    <dgm:cxn modelId="{2734EE9D-4798-0145-AD5B-DDD0B367AD51}" type="presOf" srcId="{EA44CAF3-5BE2-4FDE-A4EB-3B78D94F1189}" destId="{72C26977-D9B7-42F0-8252-F4D2C6C9610E}" srcOrd="0" destOrd="0" presId="urn:microsoft.com/office/officeart/2005/8/layout/process1"/>
    <dgm:cxn modelId="{D36FEAC4-01A1-FF47-855D-E76FEFD9C5AD}"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93D391A9-BB18-6B45-92E0-7EB46A1BE1C4}" type="presOf" srcId="{EA44CAF3-5BE2-4FDE-A4EB-3B78D94F1189}" destId="{C8BA4963-452E-4C70-9610-A274118E8F4D}" srcOrd="1" destOrd="0" presId="urn:microsoft.com/office/officeart/2005/8/layout/process1"/>
    <dgm:cxn modelId="{FC239048-801C-AC46-B091-3237F6152457}" type="presOf" srcId="{3A16DDB1-6A9F-4656-B466-49D190536459}" destId="{6696CB79-A703-4D40-B99F-CFFA1C99DA24}" srcOrd="0" destOrd="0" presId="urn:microsoft.com/office/officeart/2005/8/layout/process1"/>
    <dgm:cxn modelId="{5D5724F2-78AD-6343-9A23-1A61B181F0DA}" type="presOf" srcId="{9A2700D2-366F-4476-AA04-91818D6F912B}" destId="{D2C17FE3-F8FB-4C70-9F79-7D89C715340F}" srcOrd="0" destOrd="0" presId="urn:microsoft.com/office/officeart/2005/8/layout/process1"/>
    <dgm:cxn modelId="{69993704-77C9-A846-AEB3-6A6AF22AC9DF}" type="presOf" srcId="{DD1F457C-1FB2-4EF5-BF2C-031795896B59}" destId="{AA25CE0F-13F2-459B-83A0-3D1B2CD62C71}" srcOrd="1" destOrd="0" presId="urn:microsoft.com/office/officeart/2005/8/layout/process1"/>
    <dgm:cxn modelId="{C2899459-D771-804F-A946-1CB73212BC09}" type="presOf" srcId="{865B455C-A5D8-4AC6-AF73-ADBD005D3DE2}" destId="{6489E01B-D884-4DFC-913A-F001821072E5}" srcOrd="0" destOrd="0" presId="urn:microsoft.com/office/officeart/2005/8/layout/process1"/>
    <dgm:cxn modelId="{D212D886-C46F-394B-A059-5B45479076BA}"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E7D5CA47-663F-7B49-BA0F-6C1CBB770810}" type="presOf" srcId="{3A16DDB1-6A9F-4656-B466-49D190536459}" destId="{737AC562-2A25-4370-93F9-3375965514D2}" srcOrd="1" destOrd="0" presId="urn:microsoft.com/office/officeart/2005/8/layout/process1"/>
    <dgm:cxn modelId="{3F7AAB3F-AC94-7549-B450-5E0071896D33}" type="presParOf" srcId="{9C6FC935-2250-42CD-8B25-D8DDBF74CE65}" destId="{012689BF-D290-4471-8B0D-8A4AF21A51BA}" srcOrd="0" destOrd="0" presId="urn:microsoft.com/office/officeart/2005/8/layout/process1"/>
    <dgm:cxn modelId="{1C592206-C557-BE45-9D15-6B37DBFA5659}" type="presParOf" srcId="{9C6FC935-2250-42CD-8B25-D8DDBF74CE65}" destId="{6696CB79-A703-4D40-B99F-CFFA1C99DA24}" srcOrd="1" destOrd="0" presId="urn:microsoft.com/office/officeart/2005/8/layout/process1"/>
    <dgm:cxn modelId="{A6BB0033-2F01-2B48-AB51-6914F8527A47}" type="presParOf" srcId="{6696CB79-A703-4D40-B99F-CFFA1C99DA24}" destId="{737AC562-2A25-4370-93F9-3375965514D2}" srcOrd="0" destOrd="0" presId="urn:microsoft.com/office/officeart/2005/8/layout/process1"/>
    <dgm:cxn modelId="{EEF41FC3-052F-5F44-A9BB-DF701A8B7EA1}" type="presParOf" srcId="{9C6FC935-2250-42CD-8B25-D8DDBF74CE65}" destId="{EE437875-2EF4-43D4-A62A-CADA68230DC5}" srcOrd="2" destOrd="0" presId="urn:microsoft.com/office/officeart/2005/8/layout/process1"/>
    <dgm:cxn modelId="{708D763A-2A98-9A49-A595-541D21B9C88C}" type="presParOf" srcId="{9C6FC935-2250-42CD-8B25-D8DDBF74CE65}" destId="{72C26977-D9B7-42F0-8252-F4D2C6C9610E}" srcOrd="3" destOrd="0" presId="urn:microsoft.com/office/officeart/2005/8/layout/process1"/>
    <dgm:cxn modelId="{60B5CC4E-24B1-8E4D-A72D-53115D1720F0}" type="presParOf" srcId="{72C26977-D9B7-42F0-8252-F4D2C6C9610E}" destId="{C8BA4963-452E-4C70-9610-A274118E8F4D}" srcOrd="0" destOrd="0" presId="urn:microsoft.com/office/officeart/2005/8/layout/process1"/>
    <dgm:cxn modelId="{4D917DA7-53C4-0C4A-B1AA-DEDDBC66FA63}" type="presParOf" srcId="{9C6FC935-2250-42CD-8B25-D8DDBF74CE65}" destId="{6489E01B-D884-4DFC-913A-F001821072E5}" srcOrd="4" destOrd="0" presId="urn:microsoft.com/office/officeart/2005/8/layout/process1"/>
    <dgm:cxn modelId="{DFA0BDCC-EB84-3247-8A38-C590EC5DF07A}" type="presParOf" srcId="{9C6FC935-2250-42CD-8B25-D8DDBF74CE65}" destId="{ACC21928-3B49-44D8-8E06-23556568C6DC}" srcOrd="5" destOrd="0" presId="urn:microsoft.com/office/officeart/2005/8/layout/process1"/>
    <dgm:cxn modelId="{07E7CB1D-E5CC-9A4D-BF6D-295936FADBEF}" type="presParOf" srcId="{ACC21928-3B49-44D8-8E06-23556568C6DC}" destId="{AA25CE0F-13F2-459B-83A0-3D1B2CD62C71}" srcOrd="0" destOrd="0" presId="urn:microsoft.com/office/officeart/2005/8/layout/process1"/>
    <dgm:cxn modelId="{A20B7859-0D36-4A4B-B483-6A1A7A988CB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6269F95-182C-6B48-89B9-251F46DE6686}"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EB4F31B-FE48-3941-BE33-87F1637B16D4}" type="presOf" srcId="{DD1F457C-1FB2-4EF5-BF2C-031795896B59}" destId="{AA25CE0F-13F2-459B-83A0-3D1B2CD62C71}" srcOrd="1" destOrd="0" presId="urn:microsoft.com/office/officeart/2005/8/layout/process1"/>
    <dgm:cxn modelId="{1819282D-BE9A-044A-B6C8-5D495A7CCD3E}" type="presOf" srcId="{DD1F457C-1FB2-4EF5-BF2C-031795896B59}" destId="{ACC21928-3B49-44D8-8E06-23556568C6DC}" srcOrd="0" destOrd="0" presId="urn:microsoft.com/office/officeart/2005/8/layout/process1"/>
    <dgm:cxn modelId="{37B93823-C6D8-D542-9390-523650EFCDA2}"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2F4F47A-5424-3446-B104-ED361762D714}" type="presOf" srcId="{BB6418B4-67C7-4601-9D0C-837D40912A58}" destId="{EE437875-2EF4-43D4-A62A-CADA68230DC5}" srcOrd="0" destOrd="0" presId="urn:microsoft.com/office/officeart/2005/8/layout/process1"/>
    <dgm:cxn modelId="{8FC7A14F-BC38-0D4E-BE88-FD00513B5431}"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CC305C1-C8F8-7C44-894F-720DFBED7F27}" type="presOf" srcId="{180034B3-0F76-49E8-AB50-76BEEE6F788C}" destId="{9C6FC935-2250-42CD-8B25-D8DDBF74CE65}" srcOrd="0" destOrd="0" presId="urn:microsoft.com/office/officeart/2005/8/layout/process1"/>
    <dgm:cxn modelId="{9F5EF915-6EE4-594B-9C14-829F6B905766}" type="presOf" srcId="{EA44CAF3-5BE2-4FDE-A4EB-3B78D94F1189}" destId="{C8BA4963-452E-4C70-9610-A274118E8F4D}" srcOrd="1" destOrd="0" presId="urn:microsoft.com/office/officeart/2005/8/layout/process1"/>
    <dgm:cxn modelId="{855DCB13-1B87-F549-9B40-5036B374D6E4}" type="presOf" srcId="{9A2700D2-366F-4476-AA04-91818D6F912B}" destId="{D2C17FE3-F8FB-4C70-9F79-7D89C715340F}" srcOrd="0" destOrd="0" presId="urn:microsoft.com/office/officeart/2005/8/layout/process1"/>
    <dgm:cxn modelId="{F8BF6992-BADC-584B-A6A4-F1AF18EA13CD}" type="presOf" srcId="{865B455C-A5D8-4AC6-AF73-ADBD005D3DE2}" destId="{6489E01B-D884-4DFC-913A-F001821072E5}" srcOrd="0" destOrd="0" presId="urn:microsoft.com/office/officeart/2005/8/layout/process1"/>
    <dgm:cxn modelId="{2E99430F-C142-5747-928C-C95B14E63056}"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44820D9-D6D3-E548-B672-CFC92E64A612}" type="presParOf" srcId="{9C6FC935-2250-42CD-8B25-D8DDBF74CE65}" destId="{012689BF-D290-4471-8B0D-8A4AF21A51BA}" srcOrd="0" destOrd="0" presId="urn:microsoft.com/office/officeart/2005/8/layout/process1"/>
    <dgm:cxn modelId="{15F95029-ED71-FF4D-A386-1F3C04311BD5}" type="presParOf" srcId="{9C6FC935-2250-42CD-8B25-D8DDBF74CE65}" destId="{6696CB79-A703-4D40-B99F-CFFA1C99DA24}" srcOrd="1" destOrd="0" presId="urn:microsoft.com/office/officeart/2005/8/layout/process1"/>
    <dgm:cxn modelId="{A6BFEF91-CE2B-D548-80BC-1E8561EEE3DE}" type="presParOf" srcId="{6696CB79-A703-4D40-B99F-CFFA1C99DA24}" destId="{737AC562-2A25-4370-93F9-3375965514D2}" srcOrd="0" destOrd="0" presId="urn:microsoft.com/office/officeart/2005/8/layout/process1"/>
    <dgm:cxn modelId="{16D87686-6FF5-8C4E-856D-073FB7C64D01}" type="presParOf" srcId="{9C6FC935-2250-42CD-8B25-D8DDBF74CE65}" destId="{EE437875-2EF4-43D4-A62A-CADA68230DC5}" srcOrd="2" destOrd="0" presId="urn:microsoft.com/office/officeart/2005/8/layout/process1"/>
    <dgm:cxn modelId="{33B4862D-356E-3043-94BF-93B27C80E347}" type="presParOf" srcId="{9C6FC935-2250-42CD-8B25-D8DDBF74CE65}" destId="{72C26977-D9B7-42F0-8252-F4D2C6C9610E}" srcOrd="3" destOrd="0" presId="urn:microsoft.com/office/officeart/2005/8/layout/process1"/>
    <dgm:cxn modelId="{D58F4ED7-E8FB-7D46-9AA4-6044A38CBFAE}" type="presParOf" srcId="{72C26977-D9B7-42F0-8252-F4D2C6C9610E}" destId="{C8BA4963-452E-4C70-9610-A274118E8F4D}" srcOrd="0" destOrd="0" presId="urn:microsoft.com/office/officeart/2005/8/layout/process1"/>
    <dgm:cxn modelId="{AD63BD2B-2583-114A-819D-1319F494F75E}" type="presParOf" srcId="{9C6FC935-2250-42CD-8B25-D8DDBF74CE65}" destId="{6489E01B-D884-4DFC-913A-F001821072E5}" srcOrd="4" destOrd="0" presId="urn:microsoft.com/office/officeart/2005/8/layout/process1"/>
    <dgm:cxn modelId="{A3AA7E58-BF22-F146-BA0B-66A1E07D3695}" type="presParOf" srcId="{9C6FC935-2250-42CD-8B25-D8DDBF74CE65}" destId="{ACC21928-3B49-44D8-8E06-23556568C6DC}" srcOrd="5" destOrd="0" presId="urn:microsoft.com/office/officeart/2005/8/layout/process1"/>
    <dgm:cxn modelId="{248FD384-DC51-5B40-9BF7-6BCB6C1E3D80}" type="presParOf" srcId="{ACC21928-3B49-44D8-8E06-23556568C6DC}" destId="{AA25CE0F-13F2-459B-83A0-3D1B2CD62C71}" srcOrd="0" destOrd="0" presId="urn:microsoft.com/office/officeart/2005/8/layout/process1"/>
    <dgm:cxn modelId="{CA4C85D0-2168-FB40-8701-065404A90B3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0FAC8AF-2E89-5C48-A131-C8F249F6A370}" type="presOf" srcId="{DD1F457C-1FB2-4EF5-BF2C-031795896B59}" destId="{ACC21928-3B49-44D8-8E06-23556568C6DC}" srcOrd="0" destOrd="0" presId="urn:microsoft.com/office/officeart/2005/8/layout/process1"/>
    <dgm:cxn modelId="{EF134B0B-2BF0-1D4A-9E84-6755ED192ACA}"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0D754B97-D169-EE49-9235-46D789886FE1}" type="presOf" srcId="{865B455C-A5D8-4AC6-AF73-ADBD005D3DE2}" destId="{6489E01B-D884-4DFC-913A-F001821072E5}" srcOrd="0" destOrd="0" presId="urn:microsoft.com/office/officeart/2005/8/layout/process1"/>
    <dgm:cxn modelId="{8CC1958D-2045-734C-B574-A32BCAD08AFF}" type="presOf" srcId="{BB6418B4-67C7-4601-9D0C-837D40912A58}" destId="{EE437875-2EF4-43D4-A62A-CADA68230DC5}" srcOrd="0" destOrd="0" presId="urn:microsoft.com/office/officeart/2005/8/layout/process1"/>
    <dgm:cxn modelId="{EE17846F-9C81-1845-814F-983DEF48C111}" type="presOf" srcId="{3A16DDB1-6A9F-4656-B466-49D190536459}" destId="{737AC562-2A25-4370-93F9-3375965514D2}" srcOrd="1" destOrd="0" presId="urn:microsoft.com/office/officeart/2005/8/layout/process1"/>
    <dgm:cxn modelId="{FBE5C4C7-D4FE-8D4A-A1A5-26DF8D724C57}" type="presOf" srcId="{3A16DDB1-6A9F-4656-B466-49D190536459}" destId="{6696CB79-A703-4D40-B99F-CFFA1C99DA24}" srcOrd="0" destOrd="0" presId="urn:microsoft.com/office/officeart/2005/8/layout/process1"/>
    <dgm:cxn modelId="{D348C1DA-6DD5-6442-AC3D-4D4C796198F6}" type="presOf" srcId="{EA44CAF3-5BE2-4FDE-A4EB-3B78D94F1189}" destId="{72C26977-D9B7-42F0-8252-F4D2C6C9610E}" srcOrd="0" destOrd="0" presId="urn:microsoft.com/office/officeart/2005/8/layout/process1"/>
    <dgm:cxn modelId="{A7C8534F-BCD8-9F41-9D5A-DC4DA208A618}" type="presOf" srcId="{9A2700D2-366F-4476-AA04-91818D6F912B}" destId="{D2C17FE3-F8FB-4C70-9F79-7D89C715340F}"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202130FF-52C9-1546-98E8-51FD6104FA3B}"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DA30C974-E51A-104B-8187-CF860F29BF7F}" type="presOf" srcId="{EA44CAF3-5BE2-4FDE-A4EB-3B78D94F1189}" destId="{C8BA4963-452E-4C70-9610-A274118E8F4D}" srcOrd="1" destOrd="0" presId="urn:microsoft.com/office/officeart/2005/8/layout/process1"/>
    <dgm:cxn modelId="{1C92F0DE-E82C-494D-A401-A3DF7445818C}" type="presOf" srcId="{180034B3-0F76-49E8-AB50-76BEEE6F788C}" destId="{9C6FC935-2250-42CD-8B25-D8DDBF74CE65}" srcOrd="0" destOrd="0" presId="urn:microsoft.com/office/officeart/2005/8/layout/process1"/>
    <dgm:cxn modelId="{C6CA3F63-1AA2-0F4B-9000-6733E4A5BDE3}" type="presParOf" srcId="{9C6FC935-2250-42CD-8B25-D8DDBF74CE65}" destId="{012689BF-D290-4471-8B0D-8A4AF21A51BA}" srcOrd="0" destOrd="0" presId="urn:microsoft.com/office/officeart/2005/8/layout/process1"/>
    <dgm:cxn modelId="{74C8E531-E420-7740-A604-EFD331201225}" type="presParOf" srcId="{9C6FC935-2250-42CD-8B25-D8DDBF74CE65}" destId="{6696CB79-A703-4D40-B99F-CFFA1C99DA24}" srcOrd="1" destOrd="0" presId="urn:microsoft.com/office/officeart/2005/8/layout/process1"/>
    <dgm:cxn modelId="{52DD2CD4-004D-3F41-A945-CF4C9D970B9B}" type="presParOf" srcId="{6696CB79-A703-4D40-B99F-CFFA1C99DA24}" destId="{737AC562-2A25-4370-93F9-3375965514D2}" srcOrd="0" destOrd="0" presId="urn:microsoft.com/office/officeart/2005/8/layout/process1"/>
    <dgm:cxn modelId="{6F64C86C-D2B3-114A-B86F-8FD04C87382A}" type="presParOf" srcId="{9C6FC935-2250-42CD-8B25-D8DDBF74CE65}" destId="{EE437875-2EF4-43D4-A62A-CADA68230DC5}" srcOrd="2" destOrd="0" presId="urn:microsoft.com/office/officeart/2005/8/layout/process1"/>
    <dgm:cxn modelId="{CB2E806F-2D6B-FA46-9E7A-A8D9855CEB56}" type="presParOf" srcId="{9C6FC935-2250-42CD-8B25-D8DDBF74CE65}" destId="{72C26977-D9B7-42F0-8252-F4D2C6C9610E}" srcOrd="3" destOrd="0" presId="urn:microsoft.com/office/officeart/2005/8/layout/process1"/>
    <dgm:cxn modelId="{2923B3EA-05CE-AB4D-AECD-5BA96F28A4C3}" type="presParOf" srcId="{72C26977-D9B7-42F0-8252-F4D2C6C9610E}" destId="{C8BA4963-452E-4C70-9610-A274118E8F4D}" srcOrd="0" destOrd="0" presId="urn:microsoft.com/office/officeart/2005/8/layout/process1"/>
    <dgm:cxn modelId="{ED58CC82-83BA-1C41-8254-3A78E4E539C4}" type="presParOf" srcId="{9C6FC935-2250-42CD-8B25-D8DDBF74CE65}" destId="{6489E01B-D884-4DFC-913A-F001821072E5}" srcOrd="4" destOrd="0" presId="urn:microsoft.com/office/officeart/2005/8/layout/process1"/>
    <dgm:cxn modelId="{3D2000AE-B8C2-B748-A6E1-169FFBB4C0ED}" type="presParOf" srcId="{9C6FC935-2250-42CD-8B25-D8DDBF74CE65}" destId="{ACC21928-3B49-44D8-8E06-23556568C6DC}" srcOrd="5" destOrd="0" presId="urn:microsoft.com/office/officeart/2005/8/layout/process1"/>
    <dgm:cxn modelId="{62E36135-DDA6-5949-AE96-1F0CF45EBA91}" type="presParOf" srcId="{ACC21928-3B49-44D8-8E06-23556568C6DC}" destId="{AA25CE0F-13F2-459B-83A0-3D1B2CD62C71}" srcOrd="0" destOrd="0" presId="urn:microsoft.com/office/officeart/2005/8/layout/process1"/>
    <dgm:cxn modelId="{C2376E31-5124-234F-8F2A-6ADEA966C54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2879951E-F59D-B145-A5C3-BD893D1C7FFE}" type="presOf" srcId="{3A16DDB1-6A9F-4656-B466-49D190536459}" destId="{6696CB79-A703-4D40-B99F-CFFA1C99DA24}" srcOrd="0" destOrd="0" presId="urn:microsoft.com/office/officeart/2005/8/layout/process1"/>
    <dgm:cxn modelId="{A62DCD42-A9A4-1644-966B-D54D2B11009D}" type="presOf" srcId="{EA44CAF3-5BE2-4FDE-A4EB-3B78D94F1189}" destId="{72C26977-D9B7-42F0-8252-F4D2C6C9610E}" srcOrd="0" destOrd="0" presId="urn:microsoft.com/office/officeart/2005/8/layout/process1"/>
    <dgm:cxn modelId="{4AE2C90D-2260-0645-9C28-14FBF054036F}" type="presOf" srcId="{DD1F457C-1FB2-4EF5-BF2C-031795896B59}" destId="{ACC21928-3B49-44D8-8E06-23556568C6DC}" srcOrd="0" destOrd="0" presId="urn:microsoft.com/office/officeart/2005/8/layout/process1"/>
    <dgm:cxn modelId="{9C8CC5AD-6732-5541-AC0D-655FB321B30E}" type="presOf" srcId="{3A16DDB1-6A9F-4656-B466-49D190536459}" destId="{737AC562-2A25-4370-93F9-3375965514D2}" srcOrd="1" destOrd="0" presId="urn:microsoft.com/office/officeart/2005/8/layout/process1"/>
    <dgm:cxn modelId="{88CABB8C-8B7F-9546-B54B-12446F169897}" type="presOf" srcId="{180034B3-0F76-49E8-AB50-76BEEE6F788C}" destId="{9C6FC935-2250-42CD-8B25-D8DDBF74CE65}" srcOrd="0" destOrd="0" presId="urn:microsoft.com/office/officeart/2005/8/layout/process1"/>
    <dgm:cxn modelId="{3ACE2510-93DA-8C45-9EB9-EF8638CB211A}" type="presOf" srcId="{9A2700D2-366F-4476-AA04-91818D6F912B}" destId="{D2C17FE3-F8FB-4C70-9F79-7D89C715340F}" srcOrd="0" destOrd="0" presId="urn:microsoft.com/office/officeart/2005/8/layout/process1"/>
    <dgm:cxn modelId="{FD9366D8-838D-AB43-9619-85F619959656}" type="presOf" srcId="{865B455C-A5D8-4AC6-AF73-ADBD005D3DE2}" destId="{6489E01B-D884-4DFC-913A-F001821072E5}" srcOrd="0" destOrd="0" presId="urn:microsoft.com/office/officeart/2005/8/layout/process1"/>
    <dgm:cxn modelId="{35880787-B359-3C41-BF63-28DDD222AA2F}"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4982A9D-B3A0-2547-AF37-C6CFA57A8AE2}"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FAB109A-B761-824F-83E6-7A9776643A99}"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4F2BAB18-2103-F644-80AA-39B455BEC75E}" type="presOf" srcId="{EA44CAF3-5BE2-4FDE-A4EB-3B78D94F1189}" destId="{C8BA4963-452E-4C70-9610-A274118E8F4D}" srcOrd="1" destOrd="0" presId="urn:microsoft.com/office/officeart/2005/8/layout/process1"/>
    <dgm:cxn modelId="{54D12E5C-27D1-1645-9C31-09326ACD864F}" type="presParOf" srcId="{9C6FC935-2250-42CD-8B25-D8DDBF74CE65}" destId="{012689BF-D290-4471-8B0D-8A4AF21A51BA}" srcOrd="0" destOrd="0" presId="urn:microsoft.com/office/officeart/2005/8/layout/process1"/>
    <dgm:cxn modelId="{BAABFC73-AAFD-774E-B475-A1810DF49A29}" type="presParOf" srcId="{9C6FC935-2250-42CD-8B25-D8DDBF74CE65}" destId="{6696CB79-A703-4D40-B99F-CFFA1C99DA24}" srcOrd="1" destOrd="0" presId="urn:microsoft.com/office/officeart/2005/8/layout/process1"/>
    <dgm:cxn modelId="{F65CB89A-F970-B04A-8C90-941C8B66E8F2}" type="presParOf" srcId="{6696CB79-A703-4D40-B99F-CFFA1C99DA24}" destId="{737AC562-2A25-4370-93F9-3375965514D2}" srcOrd="0" destOrd="0" presId="urn:microsoft.com/office/officeart/2005/8/layout/process1"/>
    <dgm:cxn modelId="{55135A8E-BB8A-FC40-81A7-89A09A5296A6}" type="presParOf" srcId="{9C6FC935-2250-42CD-8B25-D8DDBF74CE65}" destId="{EE437875-2EF4-43D4-A62A-CADA68230DC5}" srcOrd="2" destOrd="0" presId="urn:microsoft.com/office/officeart/2005/8/layout/process1"/>
    <dgm:cxn modelId="{F63F5594-E12F-F64B-AF71-5DB373DB8C42}" type="presParOf" srcId="{9C6FC935-2250-42CD-8B25-D8DDBF74CE65}" destId="{72C26977-D9B7-42F0-8252-F4D2C6C9610E}" srcOrd="3" destOrd="0" presId="urn:microsoft.com/office/officeart/2005/8/layout/process1"/>
    <dgm:cxn modelId="{F9296A10-B228-694D-97DA-753E54521E8F}" type="presParOf" srcId="{72C26977-D9B7-42F0-8252-F4D2C6C9610E}" destId="{C8BA4963-452E-4C70-9610-A274118E8F4D}" srcOrd="0" destOrd="0" presId="urn:microsoft.com/office/officeart/2005/8/layout/process1"/>
    <dgm:cxn modelId="{9982F6B8-A792-3943-BBCD-44558B966370}" type="presParOf" srcId="{9C6FC935-2250-42CD-8B25-D8DDBF74CE65}" destId="{6489E01B-D884-4DFC-913A-F001821072E5}" srcOrd="4" destOrd="0" presId="urn:microsoft.com/office/officeart/2005/8/layout/process1"/>
    <dgm:cxn modelId="{E20B8AA1-E276-3345-8F40-8F94F2307110}" type="presParOf" srcId="{9C6FC935-2250-42CD-8B25-D8DDBF74CE65}" destId="{ACC21928-3B49-44D8-8E06-23556568C6DC}" srcOrd="5" destOrd="0" presId="urn:microsoft.com/office/officeart/2005/8/layout/process1"/>
    <dgm:cxn modelId="{1C014114-D295-C94D-B867-54EE714154F0}" type="presParOf" srcId="{ACC21928-3B49-44D8-8E06-23556568C6DC}" destId="{AA25CE0F-13F2-459B-83A0-3D1B2CD62C71}" srcOrd="0" destOrd="0" presId="urn:microsoft.com/office/officeart/2005/8/layout/process1"/>
    <dgm:cxn modelId="{F355257B-9B09-AB48-850B-14B7EA34C049}"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4F48B116-D56D-8B41-92AB-452CCBBE7488}"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3D8EB28-EE6C-F142-AD5B-DDCFD5B1F16A}" type="presOf" srcId="{DD1F457C-1FB2-4EF5-BF2C-031795896B59}" destId="{AA25CE0F-13F2-459B-83A0-3D1B2CD62C71}" srcOrd="1" destOrd="0" presId="urn:microsoft.com/office/officeart/2005/8/layout/process1"/>
    <dgm:cxn modelId="{5F804AA1-0325-6240-B71E-A266A63645B7}"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8D7926E-BC6D-8046-B1D8-D6FD955CBE0A}" type="presOf" srcId="{3A16DDB1-6A9F-4656-B466-49D190536459}" destId="{6696CB79-A703-4D40-B99F-CFFA1C99DA24}" srcOrd="0" destOrd="0" presId="urn:microsoft.com/office/officeart/2005/8/layout/process1"/>
    <dgm:cxn modelId="{4B97BBB4-23EE-DF4C-B957-07BC8047883F}" type="presOf" srcId="{865B455C-A5D8-4AC6-AF73-ADBD005D3DE2}" destId="{6489E01B-D884-4DFC-913A-F001821072E5}" srcOrd="0" destOrd="0" presId="urn:microsoft.com/office/officeart/2005/8/layout/process1"/>
    <dgm:cxn modelId="{B3AC5E86-5E41-6C47-A1A4-AAED67C0CC6C}" type="presOf" srcId="{EA44CAF3-5BE2-4FDE-A4EB-3B78D94F1189}" destId="{72C26977-D9B7-42F0-8252-F4D2C6C9610E}" srcOrd="0" destOrd="0" presId="urn:microsoft.com/office/officeart/2005/8/layout/process1"/>
    <dgm:cxn modelId="{B0254CAB-25A3-2347-839F-62E761E0AF07}" type="presOf" srcId="{9A2700D2-366F-4476-AA04-91818D6F912B}" destId="{D2C17FE3-F8FB-4C70-9F79-7D89C715340F}" srcOrd="0" destOrd="0" presId="urn:microsoft.com/office/officeart/2005/8/layout/process1"/>
    <dgm:cxn modelId="{8A6C22D4-C044-8048-8CFC-B23A73289183}" type="presOf" srcId="{180034B3-0F76-49E8-AB50-76BEEE6F788C}" destId="{9C6FC935-2250-42CD-8B25-D8DDBF74CE65}" srcOrd="0" destOrd="0" presId="urn:microsoft.com/office/officeart/2005/8/layout/process1"/>
    <dgm:cxn modelId="{AFA127DB-C99F-9D41-9EE7-1A0EC1B13D93}"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FE6AD200-7126-EC4C-9C37-D271E7B0048C}" type="presOf" srcId="{C881561F-265F-4543-BA71-80011123A50A}" destId="{012689BF-D290-4471-8B0D-8A4AF21A51BA}" srcOrd="0" destOrd="0" presId="urn:microsoft.com/office/officeart/2005/8/layout/process1"/>
    <dgm:cxn modelId="{C6422B82-0F6D-DE4C-9A56-F7A0CEFFBCD6}" type="presOf" srcId="{EA44CAF3-5BE2-4FDE-A4EB-3B78D94F1189}" destId="{C8BA4963-452E-4C70-9610-A274118E8F4D}" srcOrd="1" destOrd="0" presId="urn:microsoft.com/office/officeart/2005/8/layout/process1"/>
    <dgm:cxn modelId="{F131AAB0-86FF-8745-A2D0-59355B9A8476}" type="presParOf" srcId="{9C6FC935-2250-42CD-8B25-D8DDBF74CE65}" destId="{012689BF-D290-4471-8B0D-8A4AF21A51BA}" srcOrd="0" destOrd="0" presId="urn:microsoft.com/office/officeart/2005/8/layout/process1"/>
    <dgm:cxn modelId="{1B3274E3-E584-024C-8053-859DEF9E078A}" type="presParOf" srcId="{9C6FC935-2250-42CD-8B25-D8DDBF74CE65}" destId="{6696CB79-A703-4D40-B99F-CFFA1C99DA24}" srcOrd="1" destOrd="0" presId="urn:microsoft.com/office/officeart/2005/8/layout/process1"/>
    <dgm:cxn modelId="{089641F8-3622-A949-9E1B-8478C876868C}" type="presParOf" srcId="{6696CB79-A703-4D40-B99F-CFFA1C99DA24}" destId="{737AC562-2A25-4370-93F9-3375965514D2}" srcOrd="0" destOrd="0" presId="urn:microsoft.com/office/officeart/2005/8/layout/process1"/>
    <dgm:cxn modelId="{E4844913-DA05-E84D-81AE-ACB288F1DB9B}" type="presParOf" srcId="{9C6FC935-2250-42CD-8B25-D8DDBF74CE65}" destId="{EE437875-2EF4-43D4-A62A-CADA68230DC5}" srcOrd="2" destOrd="0" presId="urn:microsoft.com/office/officeart/2005/8/layout/process1"/>
    <dgm:cxn modelId="{FC3BACA5-1028-DB47-A54F-5E67A88B8E22}" type="presParOf" srcId="{9C6FC935-2250-42CD-8B25-D8DDBF74CE65}" destId="{72C26977-D9B7-42F0-8252-F4D2C6C9610E}" srcOrd="3" destOrd="0" presId="urn:microsoft.com/office/officeart/2005/8/layout/process1"/>
    <dgm:cxn modelId="{6DA9D9DD-8300-094A-A07F-9E0E41DA504C}" type="presParOf" srcId="{72C26977-D9B7-42F0-8252-F4D2C6C9610E}" destId="{C8BA4963-452E-4C70-9610-A274118E8F4D}" srcOrd="0" destOrd="0" presId="urn:microsoft.com/office/officeart/2005/8/layout/process1"/>
    <dgm:cxn modelId="{290EA9B0-9920-B74C-8583-860F0A31B568}" type="presParOf" srcId="{9C6FC935-2250-42CD-8B25-D8DDBF74CE65}" destId="{6489E01B-D884-4DFC-913A-F001821072E5}" srcOrd="4" destOrd="0" presId="urn:microsoft.com/office/officeart/2005/8/layout/process1"/>
    <dgm:cxn modelId="{CFC9C303-2B82-8549-A73C-536C33E94C95}" type="presParOf" srcId="{9C6FC935-2250-42CD-8B25-D8DDBF74CE65}" destId="{ACC21928-3B49-44D8-8E06-23556568C6DC}" srcOrd="5" destOrd="0" presId="urn:microsoft.com/office/officeart/2005/8/layout/process1"/>
    <dgm:cxn modelId="{CA8B221D-8602-3E40-B237-74663289C60F}" type="presParOf" srcId="{ACC21928-3B49-44D8-8E06-23556568C6DC}" destId="{AA25CE0F-13F2-459B-83A0-3D1B2CD62C71}" srcOrd="0" destOrd="0" presId="urn:microsoft.com/office/officeart/2005/8/layout/process1"/>
    <dgm:cxn modelId="{D88FC139-D3E6-F54B-B8BE-8340E6D1ACE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170188F-9DF7-8F42-AC15-02EA534C7CED}" type="presOf" srcId="{DD1F457C-1FB2-4EF5-BF2C-031795896B59}" destId="{ACC21928-3B49-44D8-8E06-23556568C6DC}" srcOrd="0" destOrd="0" presId="urn:microsoft.com/office/officeart/2005/8/layout/process1"/>
    <dgm:cxn modelId="{DE4635D6-6164-574F-AC01-BC7D725FB98B}"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B6A331A-2E3C-7A4E-A329-9B0E90356DE4}" type="presOf" srcId="{DD1F457C-1FB2-4EF5-BF2C-031795896B59}" destId="{AA25CE0F-13F2-459B-83A0-3D1B2CD62C71}" srcOrd="1" destOrd="0" presId="urn:microsoft.com/office/officeart/2005/8/layout/process1"/>
    <dgm:cxn modelId="{422F5B99-9928-DD4E-9204-121B8D399F38}" type="presOf" srcId="{EA44CAF3-5BE2-4FDE-A4EB-3B78D94F1189}" destId="{C8BA4963-452E-4C70-9610-A274118E8F4D}" srcOrd="1" destOrd="0" presId="urn:microsoft.com/office/officeart/2005/8/layout/process1"/>
    <dgm:cxn modelId="{C5E39F6B-AE8D-A241-9D60-794BC014286D}" type="presOf" srcId="{C881561F-265F-4543-BA71-80011123A50A}" destId="{012689BF-D290-4471-8B0D-8A4AF21A51BA}" srcOrd="0" destOrd="0" presId="urn:microsoft.com/office/officeart/2005/8/layout/process1"/>
    <dgm:cxn modelId="{86605F34-2D7C-7049-892C-CB3E5E2B08F8}"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8DA0768E-7844-A240-AF81-B76729F1D24E}"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96F2B71C-E695-3348-A38A-2E9F3EBA8F8D}" type="presOf" srcId="{865B455C-A5D8-4AC6-AF73-ADBD005D3DE2}" destId="{6489E01B-D884-4DFC-913A-F001821072E5}" srcOrd="0" destOrd="0" presId="urn:microsoft.com/office/officeart/2005/8/layout/process1"/>
    <dgm:cxn modelId="{7F7B180C-3B80-3F44-879F-2755B0BDB531}" type="presOf" srcId="{180034B3-0F76-49E8-AB50-76BEEE6F788C}" destId="{9C6FC935-2250-42CD-8B25-D8DDBF74CE65}" srcOrd="0" destOrd="0" presId="urn:microsoft.com/office/officeart/2005/8/layout/process1"/>
    <dgm:cxn modelId="{984C5CF8-2789-5E41-93C1-A66A5B8E266A}" type="presOf" srcId="{3A16DDB1-6A9F-4656-B466-49D190536459}" destId="{737AC562-2A25-4370-93F9-3375965514D2}" srcOrd="1" destOrd="0" presId="urn:microsoft.com/office/officeart/2005/8/layout/process1"/>
    <dgm:cxn modelId="{89600799-AA96-D445-89D4-1B66CE7B9AE1}" type="presOf" srcId="{EA44CAF3-5BE2-4FDE-A4EB-3B78D94F1189}" destId="{72C26977-D9B7-42F0-8252-F4D2C6C9610E}" srcOrd="0" destOrd="0" presId="urn:microsoft.com/office/officeart/2005/8/layout/process1"/>
    <dgm:cxn modelId="{1A5814E8-D63F-E441-A0EC-5DDC12E001D4}" type="presParOf" srcId="{9C6FC935-2250-42CD-8B25-D8DDBF74CE65}" destId="{012689BF-D290-4471-8B0D-8A4AF21A51BA}" srcOrd="0" destOrd="0" presId="urn:microsoft.com/office/officeart/2005/8/layout/process1"/>
    <dgm:cxn modelId="{E4139E62-A8B8-5545-936B-B4B7CC38BF50}" type="presParOf" srcId="{9C6FC935-2250-42CD-8B25-D8DDBF74CE65}" destId="{6696CB79-A703-4D40-B99F-CFFA1C99DA24}" srcOrd="1" destOrd="0" presId="urn:microsoft.com/office/officeart/2005/8/layout/process1"/>
    <dgm:cxn modelId="{00E6F5DC-29F1-FD42-A9EC-A0C6E643436E}" type="presParOf" srcId="{6696CB79-A703-4D40-B99F-CFFA1C99DA24}" destId="{737AC562-2A25-4370-93F9-3375965514D2}" srcOrd="0" destOrd="0" presId="urn:microsoft.com/office/officeart/2005/8/layout/process1"/>
    <dgm:cxn modelId="{EA1735F2-BEA9-8643-A75E-364F9DE176A4}" type="presParOf" srcId="{9C6FC935-2250-42CD-8B25-D8DDBF74CE65}" destId="{EE437875-2EF4-43D4-A62A-CADA68230DC5}" srcOrd="2" destOrd="0" presId="urn:microsoft.com/office/officeart/2005/8/layout/process1"/>
    <dgm:cxn modelId="{5B803F25-908B-C240-9AA2-EFB60D3BEC92}" type="presParOf" srcId="{9C6FC935-2250-42CD-8B25-D8DDBF74CE65}" destId="{72C26977-D9B7-42F0-8252-F4D2C6C9610E}" srcOrd="3" destOrd="0" presId="urn:microsoft.com/office/officeart/2005/8/layout/process1"/>
    <dgm:cxn modelId="{2F721E80-A4BF-7548-B0D4-20D4671A9116}" type="presParOf" srcId="{72C26977-D9B7-42F0-8252-F4D2C6C9610E}" destId="{C8BA4963-452E-4C70-9610-A274118E8F4D}" srcOrd="0" destOrd="0" presId="urn:microsoft.com/office/officeart/2005/8/layout/process1"/>
    <dgm:cxn modelId="{C33B453F-5534-414C-823D-E3F174BD2C11}" type="presParOf" srcId="{9C6FC935-2250-42CD-8B25-D8DDBF74CE65}" destId="{6489E01B-D884-4DFC-913A-F001821072E5}" srcOrd="4" destOrd="0" presId="urn:microsoft.com/office/officeart/2005/8/layout/process1"/>
    <dgm:cxn modelId="{C830C4B5-A99D-8344-B905-C5BF18AEF26F}" type="presParOf" srcId="{9C6FC935-2250-42CD-8B25-D8DDBF74CE65}" destId="{ACC21928-3B49-44D8-8E06-23556568C6DC}" srcOrd="5" destOrd="0" presId="urn:microsoft.com/office/officeart/2005/8/layout/process1"/>
    <dgm:cxn modelId="{2D735813-4853-ED44-84CF-A7937C27E9F2}" type="presParOf" srcId="{ACC21928-3B49-44D8-8E06-23556568C6DC}" destId="{AA25CE0F-13F2-459B-83A0-3D1B2CD62C71}" srcOrd="0" destOrd="0" presId="urn:microsoft.com/office/officeart/2005/8/layout/process1"/>
    <dgm:cxn modelId="{C9355D29-9109-2E4C-9531-ED73C853FE33}"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22F5851-2B15-6C47-BE5D-D2952983F6C4}" type="presOf" srcId="{BB6418B4-67C7-4601-9D0C-837D40912A58}" destId="{EE437875-2EF4-43D4-A62A-CADA68230DC5}" srcOrd="0" destOrd="0" presId="urn:microsoft.com/office/officeart/2005/8/layout/process1"/>
    <dgm:cxn modelId="{AA2DDD18-EBE4-4040-AD83-8478E1CE473F}" type="presOf" srcId="{EA44CAF3-5BE2-4FDE-A4EB-3B78D94F1189}" destId="{C8BA4963-452E-4C70-9610-A274118E8F4D}" srcOrd="1" destOrd="0" presId="urn:microsoft.com/office/officeart/2005/8/layout/process1"/>
    <dgm:cxn modelId="{1880DAAD-A9F6-D94F-8E9E-035AEC4E74B2}" type="presOf" srcId="{865B455C-A5D8-4AC6-AF73-ADBD005D3DE2}" destId="{6489E01B-D884-4DFC-913A-F001821072E5}" srcOrd="0" destOrd="0" presId="urn:microsoft.com/office/officeart/2005/8/layout/process1"/>
    <dgm:cxn modelId="{03FC731A-59DB-774A-8BFF-F4B6D854AD59}"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A50B1DA-2306-3046-B0A3-59B1A181DCBA}" type="presOf" srcId="{180034B3-0F76-49E8-AB50-76BEEE6F788C}" destId="{9C6FC935-2250-42CD-8B25-D8DDBF74CE65}" srcOrd="0" destOrd="0" presId="urn:microsoft.com/office/officeart/2005/8/layout/process1"/>
    <dgm:cxn modelId="{3D00E34E-4982-7845-BCBF-1B4A455253DB}"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256349E6-6EB1-2A47-90C1-EED12FBA6F62}"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366391B2-6894-6E49-836B-F883B05ADF11}" type="presOf" srcId="{9A2700D2-366F-4476-AA04-91818D6F912B}" destId="{D2C17FE3-F8FB-4C70-9F79-7D89C715340F}" srcOrd="0" destOrd="0" presId="urn:microsoft.com/office/officeart/2005/8/layout/process1"/>
    <dgm:cxn modelId="{496C6A45-7702-1045-8261-4F8F1B26BAAE}"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D1D0993-0861-E046-9C55-0766E3EE242D}" type="presOf" srcId="{DD1F457C-1FB2-4EF5-BF2C-031795896B59}" destId="{ACC21928-3B49-44D8-8E06-23556568C6DC}" srcOrd="0" destOrd="0" presId="urn:microsoft.com/office/officeart/2005/8/layout/process1"/>
    <dgm:cxn modelId="{D3032910-1016-CE41-B8E8-5E4800AEC31D}" type="presOf" srcId="{3A16DDB1-6A9F-4656-B466-49D190536459}" destId="{6696CB79-A703-4D40-B99F-CFFA1C99DA24}" srcOrd="0" destOrd="0" presId="urn:microsoft.com/office/officeart/2005/8/layout/process1"/>
    <dgm:cxn modelId="{F8BA0386-70D1-C04D-A641-748C349339BA}" type="presParOf" srcId="{9C6FC935-2250-42CD-8B25-D8DDBF74CE65}" destId="{012689BF-D290-4471-8B0D-8A4AF21A51BA}" srcOrd="0" destOrd="0" presId="urn:microsoft.com/office/officeart/2005/8/layout/process1"/>
    <dgm:cxn modelId="{282E934C-2A80-6E4D-97DB-62129893A6BC}" type="presParOf" srcId="{9C6FC935-2250-42CD-8B25-D8DDBF74CE65}" destId="{6696CB79-A703-4D40-B99F-CFFA1C99DA24}" srcOrd="1" destOrd="0" presId="urn:microsoft.com/office/officeart/2005/8/layout/process1"/>
    <dgm:cxn modelId="{158CD577-A4C2-8E4F-A607-2E2346AFFD1D}" type="presParOf" srcId="{6696CB79-A703-4D40-B99F-CFFA1C99DA24}" destId="{737AC562-2A25-4370-93F9-3375965514D2}" srcOrd="0" destOrd="0" presId="urn:microsoft.com/office/officeart/2005/8/layout/process1"/>
    <dgm:cxn modelId="{DDE93397-2440-DF47-94CE-C51CE8459EC5}" type="presParOf" srcId="{9C6FC935-2250-42CD-8B25-D8DDBF74CE65}" destId="{EE437875-2EF4-43D4-A62A-CADA68230DC5}" srcOrd="2" destOrd="0" presId="urn:microsoft.com/office/officeart/2005/8/layout/process1"/>
    <dgm:cxn modelId="{4FA0C348-EAF4-4E49-9D3E-8CE0960F5B03}" type="presParOf" srcId="{9C6FC935-2250-42CD-8B25-D8DDBF74CE65}" destId="{72C26977-D9B7-42F0-8252-F4D2C6C9610E}" srcOrd="3" destOrd="0" presId="urn:microsoft.com/office/officeart/2005/8/layout/process1"/>
    <dgm:cxn modelId="{AB897381-95BC-2142-9C01-8E246A31B542}" type="presParOf" srcId="{72C26977-D9B7-42F0-8252-F4D2C6C9610E}" destId="{C8BA4963-452E-4C70-9610-A274118E8F4D}" srcOrd="0" destOrd="0" presId="urn:microsoft.com/office/officeart/2005/8/layout/process1"/>
    <dgm:cxn modelId="{2EF12585-5FF9-1949-86D8-DC24E6621B34}" type="presParOf" srcId="{9C6FC935-2250-42CD-8B25-D8DDBF74CE65}" destId="{6489E01B-D884-4DFC-913A-F001821072E5}" srcOrd="4" destOrd="0" presId="urn:microsoft.com/office/officeart/2005/8/layout/process1"/>
    <dgm:cxn modelId="{40FA82B4-4505-B141-ADB4-FC173B946839}" type="presParOf" srcId="{9C6FC935-2250-42CD-8B25-D8DDBF74CE65}" destId="{ACC21928-3B49-44D8-8E06-23556568C6DC}" srcOrd="5" destOrd="0" presId="urn:microsoft.com/office/officeart/2005/8/layout/process1"/>
    <dgm:cxn modelId="{098FC73F-4412-754A-988D-EFF683E243CA}" type="presParOf" srcId="{ACC21928-3B49-44D8-8E06-23556568C6DC}" destId="{AA25CE0F-13F2-459B-83A0-3D1B2CD62C71}" srcOrd="0" destOrd="0" presId="urn:microsoft.com/office/officeart/2005/8/layout/process1"/>
    <dgm:cxn modelId="{34DCAE20-9E1C-9A4A-BFF1-E6FC790FC6FD}"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C938C5DC-1E94-2A47-910E-360E2E652C62}" type="presOf" srcId="{DD1F457C-1FB2-4EF5-BF2C-031795896B59}" destId="{ACC21928-3B49-44D8-8E06-23556568C6DC}" srcOrd="0" destOrd="0" presId="urn:microsoft.com/office/officeart/2005/8/layout/process1"/>
    <dgm:cxn modelId="{295BD440-32E6-BB44-95C6-DD240BE96789}" type="presOf" srcId="{9A2700D2-366F-4476-AA04-91818D6F912B}" destId="{D2C17FE3-F8FB-4C70-9F79-7D89C715340F}" srcOrd="0" destOrd="0" presId="urn:microsoft.com/office/officeart/2005/8/layout/process1"/>
    <dgm:cxn modelId="{CBF5ED8D-3A52-A84A-B2D9-28FDD0C9C9D2}" type="presOf" srcId="{C881561F-265F-4543-BA71-80011123A50A}" destId="{012689BF-D290-4471-8B0D-8A4AF21A51BA}" srcOrd="0" destOrd="0" presId="urn:microsoft.com/office/officeart/2005/8/layout/process1"/>
    <dgm:cxn modelId="{6B1957AC-3D08-AC46-82A1-B08897BCCAEB}"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008A10B-2200-064B-A318-56C22FFD6544}" type="presOf" srcId="{865B455C-A5D8-4AC6-AF73-ADBD005D3DE2}" destId="{6489E01B-D884-4DFC-913A-F001821072E5}" srcOrd="0" destOrd="0" presId="urn:microsoft.com/office/officeart/2005/8/layout/process1"/>
    <dgm:cxn modelId="{FFE71D2D-3AC0-BE44-AF06-0BDF848E22B9}" type="presOf" srcId="{DD1F457C-1FB2-4EF5-BF2C-031795896B59}" destId="{AA25CE0F-13F2-459B-83A0-3D1B2CD62C71}" srcOrd="1" destOrd="0" presId="urn:microsoft.com/office/officeart/2005/8/layout/process1"/>
    <dgm:cxn modelId="{DEB27478-D4E1-DD4D-98A8-335382617D1D}" type="presOf" srcId="{3A16DDB1-6A9F-4656-B466-49D190536459}" destId="{6696CB79-A703-4D40-B99F-CFFA1C99DA24}" srcOrd="0" destOrd="0" presId="urn:microsoft.com/office/officeart/2005/8/layout/process1"/>
    <dgm:cxn modelId="{DA9A4538-E711-8A43-94E9-8D4D913C7BFE}"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8D3E5AC-44D9-2A4C-BB0E-C056AC854767}"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9A46AA21-E9E9-794C-BAD8-F26392B7D54D}" type="presOf" srcId="{3A16DDB1-6A9F-4656-B466-49D190536459}" destId="{737AC562-2A25-4370-93F9-3375965514D2}" srcOrd="1" destOrd="0" presId="urn:microsoft.com/office/officeart/2005/8/layout/process1"/>
    <dgm:cxn modelId="{6525BEB8-9B8F-AE4A-9540-AC5D1EB9AD14}"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3145E909-2B35-4D47-BA27-15D4EF09FB88}" type="presParOf" srcId="{9C6FC935-2250-42CD-8B25-D8DDBF74CE65}" destId="{012689BF-D290-4471-8B0D-8A4AF21A51BA}" srcOrd="0" destOrd="0" presId="urn:microsoft.com/office/officeart/2005/8/layout/process1"/>
    <dgm:cxn modelId="{C203FD2D-01DC-CD44-9677-E3878373BA08}" type="presParOf" srcId="{9C6FC935-2250-42CD-8B25-D8DDBF74CE65}" destId="{6696CB79-A703-4D40-B99F-CFFA1C99DA24}" srcOrd="1" destOrd="0" presId="urn:microsoft.com/office/officeart/2005/8/layout/process1"/>
    <dgm:cxn modelId="{07A8B8AF-4B70-4741-B75F-C6092A2EB1C2}" type="presParOf" srcId="{6696CB79-A703-4D40-B99F-CFFA1C99DA24}" destId="{737AC562-2A25-4370-93F9-3375965514D2}" srcOrd="0" destOrd="0" presId="urn:microsoft.com/office/officeart/2005/8/layout/process1"/>
    <dgm:cxn modelId="{0AB2CDF6-27D6-1742-A198-103B232267A3}" type="presParOf" srcId="{9C6FC935-2250-42CD-8B25-D8DDBF74CE65}" destId="{EE437875-2EF4-43D4-A62A-CADA68230DC5}" srcOrd="2" destOrd="0" presId="urn:microsoft.com/office/officeart/2005/8/layout/process1"/>
    <dgm:cxn modelId="{8D5919B5-9C90-7C46-B254-27E229FE7B82}" type="presParOf" srcId="{9C6FC935-2250-42CD-8B25-D8DDBF74CE65}" destId="{72C26977-D9B7-42F0-8252-F4D2C6C9610E}" srcOrd="3" destOrd="0" presId="urn:microsoft.com/office/officeart/2005/8/layout/process1"/>
    <dgm:cxn modelId="{04CBA657-174D-074A-ACAB-0E3FC09AEA80}" type="presParOf" srcId="{72C26977-D9B7-42F0-8252-F4D2C6C9610E}" destId="{C8BA4963-452E-4C70-9610-A274118E8F4D}" srcOrd="0" destOrd="0" presId="urn:microsoft.com/office/officeart/2005/8/layout/process1"/>
    <dgm:cxn modelId="{6C6FF9AF-630F-1843-BD2C-F124747E37F5}" type="presParOf" srcId="{9C6FC935-2250-42CD-8B25-D8DDBF74CE65}" destId="{6489E01B-D884-4DFC-913A-F001821072E5}" srcOrd="4" destOrd="0" presId="urn:microsoft.com/office/officeart/2005/8/layout/process1"/>
    <dgm:cxn modelId="{4A637A3D-E9B4-B44F-9EF3-BE793999CE60}" type="presParOf" srcId="{9C6FC935-2250-42CD-8B25-D8DDBF74CE65}" destId="{ACC21928-3B49-44D8-8E06-23556568C6DC}" srcOrd="5" destOrd="0" presId="urn:microsoft.com/office/officeart/2005/8/layout/process1"/>
    <dgm:cxn modelId="{7EF507F7-0D26-DD45-B83F-F0373A2C343D}" type="presParOf" srcId="{ACC21928-3B49-44D8-8E06-23556568C6DC}" destId="{AA25CE0F-13F2-459B-83A0-3D1B2CD62C71}" srcOrd="0" destOrd="0" presId="urn:microsoft.com/office/officeart/2005/8/layout/process1"/>
    <dgm:cxn modelId="{E5348403-6C68-1B44-8DB6-385192BF4B5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38FEBBB-FB17-6C45-882F-60A28FB827C7}" type="presOf" srcId="{DD1F457C-1FB2-4EF5-BF2C-031795896B59}" destId="{AA25CE0F-13F2-459B-83A0-3D1B2CD62C71}" srcOrd="1" destOrd="0" presId="urn:microsoft.com/office/officeart/2005/8/layout/process1"/>
    <dgm:cxn modelId="{F83F620B-45CB-3B44-A7F6-919152C1C1EC}" type="presOf" srcId="{865B455C-A5D8-4AC6-AF73-ADBD005D3DE2}" destId="{6489E01B-D884-4DFC-913A-F001821072E5}" srcOrd="0" destOrd="0" presId="urn:microsoft.com/office/officeart/2005/8/layout/process1"/>
    <dgm:cxn modelId="{7DE66AAF-3158-E046-8DA4-F7399C085CEF}" type="presOf" srcId="{3A16DDB1-6A9F-4656-B466-49D190536459}" destId="{6696CB79-A703-4D40-B99F-CFFA1C99DA24}" srcOrd="0" destOrd="0" presId="urn:microsoft.com/office/officeart/2005/8/layout/process1"/>
    <dgm:cxn modelId="{C5347E60-1969-9E42-AEDE-0C1513EE10CD}" type="presOf" srcId="{EA44CAF3-5BE2-4FDE-A4EB-3B78D94F1189}" destId="{72C26977-D9B7-42F0-8252-F4D2C6C9610E}" srcOrd="0" destOrd="0" presId="urn:microsoft.com/office/officeart/2005/8/layout/process1"/>
    <dgm:cxn modelId="{F3451FA0-227C-254E-8653-A9C5C94AB6A1}" type="presOf" srcId="{BB6418B4-67C7-4601-9D0C-837D40912A58}" destId="{EE437875-2EF4-43D4-A62A-CADA68230DC5}" srcOrd="0" destOrd="0" presId="urn:microsoft.com/office/officeart/2005/8/layout/process1"/>
    <dgm:cxn modelId="{3C5FE3E7-FBD4-494F-9DF5-A9885D857927}"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41BFD28-BFCE-CD40-A0DE-8E6B1B86FFD5}" type="presOf" srcId="{9A2700D2-366F-4476-AA04-91818D6F912B}" destId="{D2C17FE3-F8FB-4C70-9F79-7D89C715340F}" srcOrd="0" destOrd="0" presId="urn:microsoft.com/office/officeart/2005/8/layout/process1"/>
    <dgm:cxn modelId="{5C1794BD-EAE6-C34C-976E-B310229C4921}"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CC9491F0-1FA6-8E4D-BC9A-A97F168DC9F4}" type="presOf" srcId="{3A16DDB1-6A9F-4656-B466-49D190536459}" destId="{737AC562-2A25-4370-93F9-3375965514D2}" srcOrd="1" destOrd="0" presId="urn:microsoft.com/office/officeart/2005/8/layout/process1"/>
    <dgm:cxn modelId="{B27C2D37-2A15-7C48-AA42-62CC3D490DCE}"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3C2D00E-10A1-444E-A987-4F803AF25368}" type="presOf" srcId="{DD1F457C-1FB2-4EF5-BF2C-031795896B59}" destId="{ACC21928-3B49-44D8-8E06-23556568C6DC}" srcOrd="0" destOrd="0" presId="urn:microsoft.com/office/officeart/2005/8/layout/process1"/>
    <dgm:cxn modelId="{7DB6DF1C-8CC3-134B-BED9-37AA8A5AC7BC}" type="presParOf" srcId="{9C6FC935-2250-42CD-8B25-D8DDBF74CE65}" destId="{012689BF-D290-4471-8B0D-8A4AF21A51BA}" srcOrd="0" destOrd="0" presId="urn:microsoft.com/office/officeart/2005/8/layout/process1"/>
    <dgm:cxn modelId="{75DD41EF-2127-DC4D-9091-2B9CB3F762DE}" type="presParOf" srcId="{9C6FC935-2250-42CD-8B25-D8DDBF74CE65}" destId="{6696CB79-A703-4D40-B99F-CFFA1C99DA24}" srcOrd="1" destOrd="0" presId="urn:microsoft.com/office/officeart/2005/8/layout/process1"/>
    <dgm:cxn modelId="{68E4C532-C753-5946-A98A-1B2FF022B0E8}" type="presParOf" srcId="{6696CB79-A703-4D40-B99F-CFFA1C99DA24}" destId="{737AC562-2A25-4370-93F9-3375965514D2}" srcOrd="0" destOrd="0" presId="urn:microsoft.com/office/officeart/2005/8/layout/process1"/>
    <dgm:cxn modelId="{D5518CDA-AB92-3A4B-A9DE-6226042ED3B6}" type="presParOf" srcId="{9C6FC935-2250-42CD-8B25-D8DDBF74CE65}" destId="{EE437875-2EF4-43D4-A62A-CADA68230DC5}" srcOrd="2" destOrd="0" presId="urn:microsoft.com/office/officeart/2005/8/layout/process1"/>
    <dgm:cxn modelId="{9DB1DE62-5A93-E546-8586-95EE2D5385E8}" type="presParOf" srcId="{9C6FC935-2250-42CD-8B25-D8DDBF74CE65}" destId="{72C26977-D9B7-42F0-8252-F4D2C6C9610E}" srcOrd="3" destOrd="0" presId="urn:microsoft.com/office/officeart/2005/8/layout/process1"/>
    <dgm:cxn modelId="{4177DE20-EBC6-4A42-BB49-68B0C755AB0E}" type="presParOf" srcId="{72C26977-D9B7-42F0-8252-F4D2C6C9610E}" destId="{C8BA4963-452E-4C70-9610-A274118E8F4D}" srcOrd="0" destOrd="0" presId="urn:microsoft.com/office/officeart/2005/8/layout/process1"/>
    <dgm:cxn modelId="{BC27063D-E2E9-964C-8BD6-B62FE8651DB1}" type="presParOf" srcId="{9C6FC935-2250-42CD-8B25-D8DDBF74CE65}" destId="{6489E01B-D884-4DFC-913A-F001821072E5}" srcOrd="4" destOrd="0" presId="urn:microsoft.com/office/officeart/2005/8/layout/process1"/>
    <dgm:cxn modelId="{CB291C8B-6284-1D44-9CF0-71E50D872E01}" type="presParOf" srcId="{9C6FC935-2250-42CD-8B25-D8DDBF74CE65}" destId="{ACC21928-3B49-44D8-8E06-23556568C6DC}" srcOrd="5" destOrd="0" presId="urn:microsoft.com/office/officeart/2005/8/layout/process1"/>
    <dgm:cxn modelId="{E647274C-7B3D-2944-8D64-77C657FEB390}" type="presParOf" srcId="{ACC21928-3B49-44D8-8E06-23556568C6DC}" destId="{AA25CE0F-13F2-459B-83A0-3D1B2CD62C71}" srcOrd="0" destOrd="0" presId="urn:microsoft.com/office/officeart/2005/8/layout/process1"/>
    <dgm:cxn modelId="{9B8F8919-7E5B-124A-913D-56AA5E9EB4D8}"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20A46E0-99DF-9848-965B-3D7519B4DEA0}" type="presOf" srcId="{BB6418B4-67C7-4601-9D0C-837D40912A58}" destId="{EE437875-2EF4-43D4-A62A-CADA68230DC5}" srcOrd="0" destOrd="0" presId="urn:microsoft.com/office/officeart/2005/8/layout/process1"/>
    <dgm:cxn modelId="{CE34A57E-69DB-B44B-8B13-DA9F1D42B8CB}" type="presOf" srcId="{C881561F-265F-4543-BA71-80011123A50A}" destId="{012689BF-D290-4471-8B0D-8A4AF21A51BA}" srcOrd="0" destOrd="0" presId="urn:microsoft.com/office/officeart/2005/8/layout/process1"/>
    <dgm:cxn modelId="{A1FA1C55-745B-AC48-B56D-18A5346FAE8B}" type="presOf" srcId="{EA44CAF3-5BE2-4FDE-A4EB-3B78D94F1189}" destId="{C8BA4963-452E-4C70-9610-A274118E8F4D}" srcOrd="1" destOrd="0" presId="urn:microsoft.com/office/officeart/2005/8/layout/process1"/>
    <dgm:cxn modelId="{80EBAEA9-1E8F-964A-AC48-71C03F0528E7}"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08F2007-CEC6-904C-B008-1A0353B45284}" type="presOf" srcId="{3A16DDB1-6A9F-4656-B466-49D190536459}" destId="{737AC562-2A25-4370-93F9-3375965514D2}" srcOrd="1" destOrd="0" presId="urn:microsoft.com/office/officeart/2005/8/layout/process1"/>
    <dgm:cxn modelId="{C1EC536C-8CE6-FC41-BB16-1AF49E8F6820}" type="presOf" srcId="{DD1F457C-1FB2-4EF5-BF2C-031795896B59}" destId="{AA25CE0F-13F2-459B-83A0-3D1B2CD62C71}" srcOrd="1" destOrd="0" presId="urn:microsoft.com/office/officeart/2005/8/layout/process1"/>
    <dgm:cxn modelId="{7909B451-F0E6-9440-B9DF-9D942A1459CF}" type="presOf" srcId="{180034B3-0F76-49E8-AB50-76BEEE6F788C}" destId="{9C6FC935-2250-42CD-8B25-D8DDBF74CE65}" srcOrd="0" destOrd="0" presId="urn:microsoft.com/office/officeart/2005/8/layout/process1"/>
    <dgm:cxn modelId="{7B6F14BD-FC97-CA41-AAB7-CC3F865734DA}"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8845D6BE-70B4-8746-B6D4-80C31101E148}"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5E5183B-C29A-5144-B13D-F107746923C9}" type="presOf" srcId="{DD1F457C-1FB2-4EF5-BF2C-031795896B59}" destId="{ACC21928-3B49-44D8-8E06-23556568C6DC}" srcOrd="0" destOrd="0" presId="urn:microsoft.com/office/officeart/2005/8/layout/process1"/>
    <dgm:cxn modelId="{9D2B532E-6645-5A4A-8A77-723287868167}" type="presOf" srcId="{EA44CAF3-5BE2-4FDE-A4EB-3B78D94F1189}" destId="{72C26977-D9B7-42F0-8252-F4D2C6C9610E}" srcOrd="0" destOrd="0" presId="urn:microsoft.com/office/officeart/2005/8/layout/process1"/>
    <dgm:cxn modelId="{FBBBAB89-77AA-E449-85D3-10C403F9BA88}" type="presParOf" srcId="{9C6FC935-2250-42CD-8B25-D8DDBF74CE65}" destId="{012689BF-D290-4471-8B0D-8A4AF21A51BA}" srcOrd="0" destOrd="0" presId="urn:microsoft.com/office/officeart/2005/8/layout/process1"/>
    <dgm:cxn modelId="{1F3B58D6-3E88-3E48-8F10-56E73EB04578}" type="presParOf" srcId="{9C6FC935-2250-42CD-8B25-D8DDBF74CE65}" destId="{6696CB79-A703-4D40-B99F-CFFA1C99DA24}" srcOrd="1" destOrd="0" presId="urn:microsoft.com/office/officeart/2005/8/layout/process1"/>
    <dgm:cxn modelId="{EE1E8841-8283-2142-B501-ECD1C7E64E35}" type="presParOf" srcId="{6696CB79-A703-4D40-B99F-CFFA1C99DA24}" destId="{737AC562-2A25-4370-93F9-3375965514D2}" srcOrd="0" destOrd="0" presId="urn:microsoft.com/office/officeart/2005/8/layout/process1"/>
    <dgm:cxn modelId="{E6EE63AF-A155-B14B-98AF-43F4B3391A41}" type="presParOf" srcId="{9C6FC935-2250-42CD-8B25-D8DDBF74CE65}" destId="{EE437875-2EF4-43D4-A62A-CADA68230DC5}" srcOrd="2" destOrd="0" presId="urn:microsoft.com/office/officeart/2005/8/layout/process1"/>
    <dgm:cxn modelId="{B25203D1-00FE-F14A-9678-FB89C9EBD50F}" type="presParOf" srcId="{9C6FC935-2250-42CD-8B25-D8DDBF74CE65}" destId="{72C26977-D9B7-42F0-8252-F4D2C6C9610E}" srcOrd="3" destOrd="0" presId="urn:microsoft.com/office/officeart/2005/8/layout/process1"/>
    <dgm:cxn modelId="{DCC615B8-693A-8040-B424-AF426BA32262}" type="presParOf" srcId="{72C26977-D9B7-42F0-8252-F4D2C6C9610E}" destId="{C8BA4963-452E-4C70-9610-A274118E8F4D}" srcOrd="0" destOrd="0" presId="urn:microsoft.com/office/officeart/2005/8/layout/process1"/>
    <dgm:cxn modelId="{B50C4E60-4A02-0748-B65E-6E2B707032DC}" type="presParOf" srcId="{9C6FC935-2250-42CD-8B25-D8DDBF74CE65}" destId="{6489E01B-D884-4DFC-913A-F001821072E5}" srcOrd="4" destOrd="0" presId="urn:microsoft.com/office/officeart/2005/8/layout/process1"/>
    <dgm:cxn modelId="{6430E3ED-B78C-784B-8328-D6094D623584}" type="presParOf" srcId="{9C6FC935-2250-42CD-8B25-D8DDBF74CE65}" destId="{ACC21928-3B49-44D8-8E06-23556568C6DC}" srcOrd="5" destOrd="0" presId="urn:microsoft.com/office/officeart/2005/8/layout/process1"/>
    <dgm:cxn modelId="{3063C054-CA60-F64C-9E4F-91F757CDCD64}" type="presParOf" srcId="{ACC21928-3B49-44D8-8E06-23556568C6DC}" destId="{AA25CE0F-13F2-459B-83A0-3D1B2CD62C71}" srcOrd="0" destOrd="0" presId="urn:microsoft.com/office/officeart/2005/8/layout/process1"/>
    <dgm:cxn modelId="{A856924B-8233-D14B-933A-322DCDC4655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FD124305-9E38-C248-B347-E72A865F7D77}" type="presOf" srcId="{DD1F457C-1FB2-4EF5-BF2C-031795896B59}" destId="{AA25CE0F-13F2-459B-83A0-3D1B2CD62C71}" srcOrd="1" destOrd="0" presId="urn:microsoft.com/office/officeart/2005/8/layout/process1"/>
    <dgm:cxn modelId="{D08C5180-B013-B44E-8F85-9043F5F89FD4}" type="presOf" srcId="{BB6418B4-67C7-4601-9D0C-837D40912A58}" destId="{EE437875-2EF4-43D4-A62A-CADA68230DC5}" srcOrd="0" destOrd="0" presId="urn:microsoft.com/office/officeart/2005/8/layout/process1"/>
    <dgm:cxn modelId="{2813A184-A9DF-4340-A20B-191241911A92}" type="presOf" srcId="{865B455C-A5D8-4AC6-AF73-ADBD005D3DE2}" destId="{6489E01B-D884-4DFC-913A-F001821072E5}" srcOrd="0" destOrd="0" presId="urn:microsoft.com/office/officeart/2005/8/layout/process1"/>
    <dgm:cxn modelId="{5AF3BE98-119C-7343-878F-62AFA7118299}" type="presOf" srcId="{9A2700D2-366F-4476-AA04-91818D6F912B}" destId="{D2C17FE3-F8FB-4C70-9F79-7D89C715340F}" srcOrd="0" destOrd="0" presId="urn:microsoft.com/office/officeart/2005/8/layout/process1"/>
    <dgm:cxn modelId="{98BDC89D-65B7-C143-907A-1A66D0C69AE2}" type="presOf" srcId="{EA44CAF3-5BE2-4FDE-A4EB-3B78D94F1189}" destId="{72C26977-D9B7-42F0-8252-F4D2C6C9610E}" srcOrd="0" destOrd="0" presId="urn:microsoft.com/office/officeart/2005/8/layout/process1"/>
    <dgm:cxn modelId="{F851F004-7DE6-444C-A47D-25C19F03B090}"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A7898355-E50A-2944-AF6E-2A950A8E70A2}" type="presOf" srcId="{3A16DDB1-6A9F-4656-B466-49D190536459}" destId="{737AC562-2A25-4370-93F9-3375965514D2}" srcOrd="1" destOrd="0" presId="urn:microsoft.com/office/officeart/2005/8/layout/process1"/>
    <dgm:cxn modelId="{1C85A9DB-A85C-E142-97CF-18D5D7E58DBB}"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F67DEB1F-7DEE-B84D-8A7E-95458CEBEE66}" type="presOf" srcId="{180034B3-0F76-49E8-AB50-76BEEE6F788C}" destId="{9C6FC935-2250-42CD-8B25-D8DDBF74CE6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80ECF2F3-A788-534F-8A2F-F3C3826848EF}"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CBA724E-9192-CF40-97FB-81582173F9C3}" type="presOf" srcId="{3A16DDB1-6A9F-4656-B466-49D190536459}" destId="{6696CB79-A703-4D40-B99F-CFFA1C99DA24}" srcOrd="0" destOrd="0" presId="urn:microsoft.com/office/officeart/2005/8/layout/process1"/>
    <dgm:cxn modelId="{1860DF03-7CCE-1B4B-911A-28BCEB95D594}" type="presParOf" srcId="{9C6FC935-2250-42CD-8B25-D8DDBF74CE65}" destId="{012689BF-D290-4471-8B0D-8A4AF21A51BA}" srcOrd="0" destOrd="0" presId="urn:microsoft.com/office/officeart/2005/8/layout/process1"/>
    <dgm:cxn modelId="{384C1903-D6FF-E649-BE29-4F9293B36352}" type="presParOf" srcId="{9C6FC935-2250-42CD-8B25-D8DDBF74CE65}" destId="{6696CB79-A703-4D40-B99F-CFFA1C99DA24}" srcOrd="1" destOrd="0" presId="urn:microsoft.com/office/officeart/2005/8/layout/process1"/>
    <dgm:cxn modelId="{422A647B-46C4-DC46-9879-A6A1F878705B}" type="presParOf" srcId="{6696CB79-A703-4D40-B99F-CFFA1C99DA24}" destId="{737AC562-2A25-4370-93F9-3375965514D2}" srcOrd="0" destOrd="0" presId="urn:microsoft.com/office/officeart/2005/8/layout/process1"/>
    <dgm:cxn modelId="{AA7C38B5-9E5C-554F-8B34-A9880C12C65A}" type="presParOf" srcId="{9C6FC935-2250-42CD-8B25-D8DDBF74CE65}" destId="{EE437875-2EF4-43D4-A62A-CADA68230DC5}" srcOrd="2" destOrd="0" presId="urn:microsoft.com/office/officeart/2005/8/layout/process1"/>
    <dgm:cxn modelId="{C07C40F0-DFB1-4C44-B1CD-BD048B4CDE1F}" type="presParOf" srcId="{9C6FC935-2250-42CD-8B25-D8DDBF74CE65}" destId="{72C26977-D9B7-42F0-8252-F4D2C6C9610E}" srcOrd="3" destOrd="0" presId="urn:microsoft.com/office/officeart/2005/8/layout/process1"/>
    <dgm:cxn modelId="{41118859-96F2-5641-B656-8EDBFBE314E3}" type="presParOf" srcId="{72C26977-D9B7-42F0-8252-F4D2C6C9610E}" destId="{C8BA4963-452E-4C70-9610-A274118E8F4D}" srcOrd="0" destOrd="0" presId="urn:microsoft.com/office/officeart/2005/8/layout/process1"/>
    <dgm:cxn modelId="{E7889D9C-6481-7C48-B31C-BA97CF471CD8}" type="presParOf" srcId="{9C6FC935-2250-42CD-8B25-D8DDBF74CE65}" destId="{6489E01B-D884-4DFC-913A-F001821072E5}" srcOrd="4" destOrd="0" presId="urn:microsoft.com/office/officeart/2005/8/layout/process1"/>
    <dgm:cxn modelId="{D0187561-4454-C449-9D82-C769B128B64C}" type="presParOf" srcId="{9C6FC935-2250-42CD-8B25-D8DDBF74CE65}" destId="{ACC21928-3B49-44D8-8E06-23556568C6DC}" srcOrd="5" destOrd="0" presId="urn:microsoft.com/office/officeart/2005/8/layout/process1"/>
    <dgm:cxn modelId="{F3B9B7B6-1D7E-314C-BF55-AD3CA34A5CD1}" type="presParOf" srcId="{ACC21928-3B49-44D8-8E06-23556568C6DC}" destId="{AA25CE0F-13F2-459B-83A0-3D1B2CD62C71}" srcOrd="0" destOrd="0" presId="urn:microsoft.com/office/officeart/2005/8/layout/process1"/>
    <dgm:cxn modelId="{EF291EC7-F1D1-3E46-849E-2C1F53F35E97}"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34D1C7C2-B3C1-2446-B547-E7692C72B2F4}" type="presOf" srcId="{BB6418B4-67C7-4601-9D0C-837D40912A58}" destId="{EE437875-2EF4-43D4-A62A-CADA68230DC5}" srcOrd="0" destOrd="0" presId="urn:microsoft.com/office/officeart/2005/8/layout/process1"/>
    <dgm:cxn modelId="{8C35555E-8A0B-2445-BED1-90D18CEACB95}" type="presOf" srcId="{865B455C-A5D8-4AC6-AF73-ADBD005D3DE2}" destId="{6489E01B-D884-4DFC-913A-F001821072E5}" srcOrd="0" destOrd="0" presId="urn:microsoft.com/office/officeart/2005/8/layout/process1"/>
    <dgm:cxn modelId="{83AAF0F5-7187-0A41-A144-2621450AB36F}" type="presOf" srcId="{3A16DDB1-6A9F-4656-B466-49D190536459}" destId="{737AC562-2A25-4370-93F9-3375965514D2}" srcOrd="1" destOrd="0" presId="urn:microsoft.com/office/officeart/2005/8/layout/process1"/>
    <dgm:cxn modelId="{012318D5-ADFD-B240-A9A8-131820368E12}" type="presOf" srcId="{EA44CAF3-5BE2-4FDE-A4EB-3B78D94F1189}" destId="{C8BA4963-452E-4C70-9610-A274118E8F4D}" srcOrd="1" destOrd="0" presId="urn:microsoft.com/office/officeart/2005/8/layout/process1"/>
    <dgm:cxn modelId="{1B782865-2B0E-0248-B68F-01F4E4AEC238}"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5CF8301-CF60-8241-91AE-1ECDACFC4269}" type="presOf" srcId="{9A2700D2-366F-4476-AA04-91818D6F912B}" destId="{D2C17FE3-F8FB-4C70-9F79-7D89C715340F}" srcOrd="0" destOrd="0" presId="urn:microsoft.com/office/officeart/2005/8/layout/process1"/>
    <dgm:cxn modelId="{0AA5D284-3F49-4D42-873E-3005BF91C214}" type="presOf" srcId="{DD1F457C-1FB2-4EF5-BF2C-031795896B59}" destId="{ACC21928-3B49-44D8-8E06-23556568C6DC}" srcOrd="0" destOrd="0" presId="urn:microsoft.com/office/officeart/2005/8/layout/process1"/>
    <dgm:cxn modelId="{4D899058-6192-4D4E-9AE8-3F20EC09DF63}" type="presOf" srcId="{3A16DDB1-6A9F-4656-B466-49D190536459}" destId="{6696CB79-A703-4D40-B99F-CFFA1C99DA24}" srcOrd="0" destOrd="0" presId="urn:microsoft.com/office/officeart/2005/8/layout/process1"/>
    <dgm:cxn modelId="{5224FE1B-F998-4941-8247-686B84ED91D0}"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08017377-8D85-034A-AEB4-6DE0D118C56C}" type="presOf" srcId="{DD1F457C-1FB2-4EF5-BF2C-031795896B59}" destId="{AA25CE0F-13F2-459B-83A0-3D1B2CD62C71}" srcOrd="1" destOrd="0" presId="urn:microsoft.com/office/officeart/2005/8/layout/process1"/>
    <dgm:cxn modelId="{7BA8366E-F6F1-364D-816F-7CE59EBEC8A7}" type="presOf" srcId="{C881561F-265F-4543-BA71-80011123A50A}" destId="{012689BF-D290-4471-8B0D-8A4AF21A51BA}" srcOrd="0" destOrd="0" presId="urn:microsoft.com/office/officeart/2005/8/layout/process1"/>
    <dgm:cxn modelId="{FBF020E6-2418-084D-AB6F-D09F55A49C3E}" type="presParOf" srcId="{9C6FC935-2250-42CD-8B25-D8DDBF74CE65}" destId="{012689BF-D290-4471-8B0D-8A4AF21A51BA}" srcOrd="0" destOrd="0" presId="urn:microsoft.com/office/officeart/2005/8/layout/process1"/>
    <dgm:cxn modelId="{56E94307-9159-BF43-94E3-C9D847FFBCBF}" type="presParOf" srcId="{9C6FC935-2250-42CD-8B25-D8DDBF74CE65}" destId="{6696CB79-A703-4D40-B99F-CFFA1C99DA24}" srcOrd="1" destOrd="0" presId="urn:microsoft.com/office/officeart/2005/8/layout/process1"/>
    <dgm:cxn modelId="{CEC27BB1-1263-1B4D-BA36-83704B726393}" type="presParOf" srcId="{6696CB79-A703-4D40-B99F-CFFA1C99DA24}" destId="{737AC562-2A25-4370-93F9-3375965514D2}" srcOrd="0" destOrd="0" presId="urn:microsoft.com/office/officeart/2005/8/layout/process1"/>
    <dgm:cxn modelId="{41743FE2-CC7A-F54D-BCAB-B5C6FFB85593}" type="presParOf" srcId="{9C6FC935-2250-42CD-8B25-D8DDBF74CE65}" destId="{EE437875-2EF4-43D4-A62A-CADA68230DC5}" srcOrd="2" destOrd="0" presId="urn:microsoft.com/office/officeart/2005/8/layout/process1"/>
    <dgm:cxn modelId="{D6FFE980-2347-F843-BA60-58B74086FB4B}" type="presParOf" srcId="{9C6FC935-2250-42CD-8B25-D8DDBF74CE65}" destId="{72C26977-D9B7-42F0-8252-F4D2C6C9610E}" srcOrd="3" destOrd="0" presId="urn:microsoft.com/office/officeart/2005/8/layout/process1"/>
    <dgm:cxn modelId="{5ECD70AB-DFE0-7446-AF4A-889ACED751C1}" type="presParOf" srcId="{72C26977-D9B7-42F0-8252-F4D2C6C9610E}" destId="{C8BA4963-452E-4C70-9610-A274118E8F4D}" srcOrd="0" destOrd="0" presId="urn:microsoft.com/office/officeart/2005/8/layout/process1"/>
    <dgm:cxn modelId="{D4630FC4-02E1-A34D-A83C-25895203ECBB}" type="presParOf" srcId="{9C6FC935-2250-42CD-8B25-D8DDBF74CE65}" destId="{6489E01B-D884-4DFC-913A-F001821072E5}" srcOrd="4" destOrd="0" presId="urn:microsoft.com/office/officeart/2005/8/layout/process1"/>
    <dgm:cxn modelId="{C6216D1E-5EBE-E14E-B298-D1DAE359F4D9}" type="presParOf" srcId="{9C6FC935-2250-42CD-8B25-D8DDBF74CE65}" destId="{ACC21928-3B49-44D8-8E06-23556568C6DC}" srcOrd="5" destOrd="0" presId="urn:microsoft.com/office/officeart/2005/8/layout/process1"/>
    <dgm:cxn modelId="{0F90BDD8-43A5-FF4B-BFD4-6A33B84BCFE8}" type="presParOf" srcId="{ACC21928-3B49-44D8-8E06-23556568C6DC}" destId="{AA25CE0F-13F2-459B-83A0-3D1B2CD62C71}" srcOrd="0" destOrd="0" presId="urn:microsoft.com/office/officeart/2005/8/layout/process1"/>
    <dgm:cxn modelId="{FABDFE4E-AF0E-654B-B824-5E14E606278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BAE6EED-F455-7D4F-9DDA-780FE905E7A0}" type="presOf" srcId="{EA44CAF3-5BE2-4FDE-A4EB-3B78D94F1189}" destId="{72C26977-D9B7-42F0-8252-F4D2C6C9610E}" srcOrd="0" destOrd="0" presId="urn:microsoft.com/office/officeart/2005/8/layout/process1"/>
    <dgm:cxn modelId="{7D56B3C6-BF42-3247-99F9-58D586514E06}"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32DB437-213C-1046-8434-DC1160983DE4}"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D076F9E4-5C18-894A-BDB0-4A7A676556B6}"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31E4F9BA-4EDD-F149-B8DB-CE27ECE90F33}" type="presOf" srcId="{9A2700D2-366F-4476-AA04-91818D6F912B}" destId="{D2C17FE3-F8FB-4C70-9F79-7D89C715340F}" srcOrd="0" destOrd="0" presId="urn:microsoft.com/office/officeart/2005/8/layout/process1"/>
    <dgm:cxn modelId="{5358CD44-5A2A-784B-BB78-13762C5D4A9D}" type="presOf" srcId="{EA44CAF3-5BE2-4FDE-A4EB-3B78D94F1189}" destId="{C8BA4963-452E-4C70-9610-A274118E8F4D}" srcOrd="1" destOrd="0" presId="urn:microsoft.com/office/officeart/2005/8/layout/process1"/>
    <dgm:cxn modelId="{D4A73BAF-A4C4-D949-878E-E11EC2098A1B}" type="presOf" srcId="{C881561F-265F-4543-BA71-80011123A50A}" destId="{012689BF-D290-4471-8B0D-8A4AF21A51BA}" srcOrd="0" destOrd="0" presId="urn:microsoft.com/office/officeart/2005/8/layout/process1"/>
    <dgm:cxn modelId="{4C297591-214D-B847-AC51-887316EF49C1}" type="presOf" srcId="{180034B3-0F76-49E8-AB50-76BEEE6F788C}" destId="{9C6FC935-2250-42CD-8B25-D8DDBF74CE65}" srcOrd="0" destOrd="0" presId="urn:microsoft.com/office/officeart/2005/8/layout/process1"/>
    <dgm:cxn modelId="{917E5796-D173-5B47-97CA-468C43F8F58D}"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26E2ACC8-EB47-2C44-BC62-C9DD174B8CE6}" type="presOf" srcId="{BB6418B4-67C7-4601-9D0C-837D40912A58}" destId="{EE437875-2EF4-43D4-A62A-CADA68230DC5}" srcOrd="0" destOrd="0" presId="urn:microsoft.com/office/officeart/2005/8/layout/process1"/>
    <dgm:cxn modelId="{9408CCC9-9EA4-2348-9252-B0459FDF09D8}" type="presOf" srcId="{865B455C-A5D8-4AC6-AF73-ADBD005D3DE2}" destId="{6489E01B-D884-4DFC-913A-F001821072E5}" srcOrd="0" destOrd="0" presId="urn:microsoft.com/office/officeart/2005/8/layout/process1"/>
    <dgm:cxn modelId="{F6EBA4C3-E141-ED45-89E5-EFB3DA7CA375}" type="presParOf" srcId="{9C6FC935-2250-42CD-8B25-D8DDBF74CE65}" destId="{012689BF-D290-4471-8B0D-8A4AF21A51BA}" srcOrd="0" destOrd="0" presId="urn:microsoft.com/office/officeart/2005/8/layout/process1"/>
    <dgm:cxn modelId="{DD3D7AA4-6ABC-6842-89FE-CF751986A30F}" type="presParOf" srcId="{9C6FC935-2250-42CD-8B25-D8DDBF74CE65}" destId="{6696CB79-A703-4D40-B99F-CFFA1C99DA24}" srcOrd="1" destOrd="0" presId="urn:microsoft.com/office/officeart/2005/8/layout/process1"/>
    <dgm:cxn modelId="{40953379-E853-D646-911D-ABE830EAACEF}" type="presParOf" srcId="{6696CB79-A703-4D40-B99F-CFFA1C99DA24}" destId="{737AC562-2A25-4370-93F9-3375965514D2}" srcOrd="0" destOrd="0" presId="urn:microsoft.com/office/officeart/2005/8/layout/process1"/>
    <dgm:cxn modelId="{4474338E-9F99-DB4A-A74F-A50F535D013B}" type="presParOf" srcId="{9C6FC935-2250-42CD-8B25-D8DDBF74CE65}" destId="{EE437875-2EF4-43D4-A62A-CADA68230DC5}" srcOrd="2" destOrd="0" presId="urn:microsoft.com/office/officeart/2005/8/layout/process1"/>
    <dgm:cxn modelId="{4AB72937-0502-E94C-9B68-3AFDF5F32A55}" type="presParOf" srcId="{9C6FC935-2250-42CD-8B25-D8DDBF74CE65}" destId="{72C26977-D9B7-42F0-8252-F4D2C6C9610E}" srcOrd="3" destOrd="0" presId="urn:microsoft.com/office/officeart/2005/8/layout/process1"/>
    <dgm:cxn modelId="{4D205186-16A7-F244-AE90-7909F0B9591F}" type="presParOf" srcId="{72C26977-D9B7-42F0-8252-F4D2C6C9610E}" destId="{C8BA4963-452E-4C70-9610-A274118E8F4D}" srcOrd="0" destOrd="0" presId="urn:microsoft.com/office/officeart/2005/8/layout/process1"/>
    <dgm:cxn modelId="{B42C79C4-C6A3-9140-9D65-59C402343D3E}" type="presParOf" srcId="{9C6FC935-2250-42CD-8B25-D8DDBF74CE65}" destId="{6489E01B-D884-4DFC-913A-F001821072E5}" srcOrd="4" destOrd="0" presId="urn:microsoft.com/office/officeart/2005/8/layout/process1"/>
    <dgm:cxn modelId="{43E68C90-226F-4A40-A9FE-91F770D28DFC}" type="presParOf" srcId="{9C6FC935-2250-42CD-8B25-D8DDBF74CE65}" destId="{ACC21928-3B49-44D8-8E06-23556568C6DC}" srcOrd="5" destOrd="0" presId="urn:microsoft.com/office/officeart/2005/8/layout/process1"/>
    <dgm:cxn modelId="{56AC8E38-D047-6F4F-9F78-7BE82D2020BD}" type="presParOf" srcId="{ACC21928-3B49-44D8-8E06-23556568C6DC}" destId="{AA25CE0F-13F2-459B-83A0-3D1B2CD62C71}" srcOrd="0" destOrd="0" presId="urn:microsoft.com/office/officeart/2005/8/layout/process1"/>
    <dgm:cxn modelId="{C0A5816A-6061-AA4A-9299-CE4725D7A4D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F826978-0877-FE41-8B7A-A2D4FA77B844}" type="presOf" srcId="{865B455C-A5D8-4AC6-AF73-ADBD005D3DE2}" destId="{6489E01B-D884-4DFC-913A-F001821072E5}" srcOrd="0" destOrd="0" presId="urn:microsoft.com/office/officeart/2005/8/layout/process1"/>
    <dgm:cxn modelId="{A26CEB88-923A-E043-9210-FB6314810D6F}" type="presOf" srcId="{180034B3-0F76-49E8-AB50-76BEEE6F788C}" destId="{9C6FC935-2250-42CD-8B25-D8DDBF74CE65}" srcOrd="0" destOrd="0" presId="urn:microsoft.com/office/officeart/2005/8/layout/process1"/>
    <dgm:cxn modelId="{7BE259C6-6506-4144-94F2-09434594602D}" type="presOf" srcId="{3A16DDB1-6A9F-4656-B466-49D190536459}" destId="{6696CB79-A703-4D40-B99F-CFFA1C99DA24}" srcOrd="0" destOrd="0" presId="urn:microsoft.com/office/officeart/2005/8/layout/process1"/>
    <dgm:cxn modelId="{94D7C64F-C3DA-7B46-91D6-325F173D5927}" type="presOf" srcId="{9A2700D2-366F-4476-AA04-91818D6F912B}" destId="{D2C17FE3-F8FB-4C70-9F79-7D89C715340F}" srcOrd="0" destOrd="0" presId="urn:microsoft.com/office/officeart/2005/8/layout/process1"/>
    <dgm:cxn modelId="{386B79F7-C154-3B41-8DF9-C1099EBE9F9E}"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96545351-E5A3-9A46-85FA-4A1BC9FFEB42}" type="presOf" srcId="{C881561F-265F-4543-BA71-80011123A50A}" destId="{012689BF-D290-4471-8B0D-8A4AF21A51BA}" srcOrd="0" destOrd="0" presId="urn:microsoft.com/office/officeart/2005/8/layout/process1"/>
    <dgm:cxn modelId="{13D698AE-C1A5-1D46-8172-FC55E74FB831}" type="presOf" srcId="{EA44CAF3-5BE2-4FDE-A4EB-3B78D94F1189}" destId="{72C26977-D9B7-42F0-8252-F4D2C6C9610E}" srcOrd="0" destOrd="0" presId="urn:microsoft.com/office/officeart/2005/8/layout/process1"/>
    <dgm:cxn modelId="{286D80EA-95FF-944C-951B-88A03CA6ABB2}" type="presOf" srcId="{DD1F457C-1FB2-4EF5-BF2C-031795896B59}" destId="{ACC21928-3B49-44D8-8E06-23556568C6DC}" srcOrd="0" destOrd="0" presId="urn:microsoft.com/office/officeart/2005/8/layout/process1"/>
    <dgm:cxn modelId="{DE59DBDC-90BF-BA44-995E-DFB35A82825C}" type="presOf" srcId="{EA44CAF3-5BE2-4FDE-A4EB-3B78D94F1189}" destId="{C8BA4963-452E-4C70-9610-A274118E8F4D}" srcOrd="1" destOrd="0" presId="urn:microsoft.com/office/officeart/2005/8/layout/process1"/>
    <dgm:cxn modelId="{11EE2584-6F7A-DF44-9AFF-7BD2645ADDC8}"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F0AE1D08-68F1-C34A-9CF3-4DD002AA4733}" type="presOf" srcId="{BB6418B4-67C7-4601-9D0C-837D40912A58}" destId="{EE437875-2EF4-43D4-A62A-CADA68230DC5}" srcOrd="0" destOrd="0" presId="urn:microsoft.com/office/officeart/2005/8/layout/process1"/>
    <dgm:cxn modelId="{3D2C63CC-A6D2-0842-891E-B2BCF2E13544}" type="presParOf" srcId="{9C6FC935-2250-42CD-8B25-D8DDBF74CE65}" destId="{012689BF-D290-4471-8B0D-8A4AF21A51BA}" srcOrd="0" destOrd="0" presId="urn:microsoft.com/office/officeart/2005/8/layout/process1"/>
    <dgm:cxn modelId="{BE5F8B48-C1B6-0A4D-ABE9-1776F65AF4A9}" type="presParOf" srcId="{9C6FC935-2250-42CD-8B25-D8DDBF74CE65}" destId="{6696CB79-A703-4D40-B99F-CFFA1C99DA24}" srcOrd="1" destOrd="0" presId="urn:microsoft.com/office/officeart/2005/8/layout/process1"/>
    <dgm:cxn modelId="{1A0A4038-4CE0-7E43-B4EF-9E96E193E30B}" type="presParOf" srcId="{6696CB79-A703-4D40-B99F-CFFA1C99DA24}" destId="{737AC562-2A25-4370-93F9-3375965514D2}" srcOrd="0" destOrd="0" presId="urn:microsoft.com/office/officeart/2005/8/layout/process1"/>
    <dgm:cxn modelId="{47807689-E936-F64C-A8B4-E3D2F460E523}" type="presParOf" srcId="{9C6FC935-2250-42CD-8B25-D8DDBF74CE65}" destId="{EE437875-2EF4-43D4-A62A-CADA68230DC5}" srcOrd="2" destOrd="0" presId="urn:microsoft.com/office/officeart/2005/8/layout/process1"/>
    <dgm:cxn modelId="{48566995-D9EF-9848-B3DF-AA15907FEB1D}" type="presParOf" srcId="{9C6FC935-2250-42CD-8B25-D8DDBF74CE65}" destId="{72C26977-D9B7-42F0-8252-F4D2C6C9610E}" srcOrd="3" destOrd="0" presId="urn:microsoft.com/office/officeart/2005/8/layout/process1"/>
    <dgm:cxn modelId="{0061415F-57FC-E94D-A173-EC729B4C7653}" type="presParOf" srcId="{72C26977-D9B7-42F0-8252-F4D2C6C9610E}" destId="{C8BA4963-452E-4C70-9610-A274118E8F4D}" srcOrd="0" destOrd="0" presId="urn:microsoft.com/office/officeart/2005/8/layout/process1"/>
    <dgm:cxn modelId="{65F143C3-D2C8-B045-8874-4D3981DC9ACF}" type="presParOf" srcId="{9C6FC935-2250-42CD-8B25-D8DDBF74CE65}" destId="{6489E01B-D884-4DFC-913A-F001821072E5}" srcOrd="4" destOrd="0" presId="urn:microsoft.com/office/officeart/2005/8/layout/process1"/>
    <dgm:cxn modelId="{43B508D7-8385-2645-A8B4-45A909688274}" type="presParOf" srcId="{9C6FC935-2250-42CD-8B25-D8DDBF74CE65}" destId="{ACC21928-3B49-44D8-8E06-23556568C6DC}" srcOrd="5" destOrd="0" presId="urn:microsoft.com/office/officeart/2005/8/layout/process1"/>
    <dgm:cxn modelId="{344740F0-4527-7249-8187-670342DA1410}" type="presParOf" srcId="{ACC21928-3B49-44D8-8E06-23556568C6DC}" destId="{AA25CE0F-13F2-459B-83A0-3D1B2CD62C71}" srcOrd="0" destOrd="0" presId="urn:microsoft.com/office/officeart/2005/8/layout/process1"/>
    <dgm:cxn modelId="{FC2416AB-2430-BF42-9443-794708DC370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AA8DA1A-9193-B64A-90D7-143047757CD7}"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8BCEADFD-E3E4-CB4C-BDF2-B782317F49AF}" type="presOf" srcId="{180034B3-0F76-49E8-AB50-76BEEE6F788C}" destId="{9C6FC935-2250-42CD-8B25-D8DDBF74CE65}" srcOrd="0" destOrd="0" presId="urn:microsoft.com/office/officeart/2005/8/layout/process1"/>
    <dgm:cxn modelId="{9A8132C8-BA86-A443-9824-0FF695394919}" type="presOf" srcId="{3A16DDB1-6A9F-4656-B466-49D190536459}" destId="{737AC562-2A25-4370-93F9-3375965514D2}" srcOrd="1" destOrd="0" presId="urn:microsoft.com/office/officeart/2005/8/layout/process1"/>
    <dgm:cxn modelId="{F49FB088-F174-4842-87A5-8F3A5A1CEDC4}" type="presOf" srcId="{3A16DDB1-6A9F-4656-B466-49D190536459}" destId="{6696CB79-A703-4D40-B99F-CFFA1C99DA24}" srcOrd="0" destOrd="0" presId="urn:microsoft.com/office/officeart/2005/8/layout/process1"/>
    <dgm:cxn modelId="{9BCEC0B8-F448-1547-85BB-80A81028F24E}"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921D27E2-AC3E-E54B-AF3C-C40925A91617}" type="presOf" srcId="{BB6418B4-67C7-4601-9D0C-837D40912A58}" destId="{EE437875-2EF4-43D4-A62A-CADA68230DC5}" srcOrd="0" destOrd="0" presId="urn:microsoft.com/office/officeart/2005/8/layout/process1"/>
    <dgm:cxn modelId="{FE11A33C-111A-F94B-9510-CF3A530AB4BB}" type="presOf" srcId="{865B455C-A5D8-4AC6-AF73-ADBD005D3DE2}" destId="{6489E01B-D884-4DFC-913A-F001821072E5}" srcOrd="0" destOrd="0" presId="urn:microsoft.com/office/officeart/2005/8/layout/process1"/>
    <dgm:cxn modelId="{A1FB9C1A-B596-A54C-9299-CADB1DBA5FF3}" type="presOf" srcId="{DD1F457C-1FB2-4EF5-BF2C-031795896B59}" destId="{AA25CE0F-13F2-459B-83A0-3D1B2CD62C71}" srcOrd="1" destOrd="0" presId="urn:microsoft.com/office/officeart/2005/8/layout/process1"/>
    <dgm:cxn modelId="{516B3EB1-B09A-C74B-A32E-0287386D52F7}"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1179383-98CA-3B41-AEB1-9A02296903FD}"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0648481-571F-6149-9BFD-915A53F04713}" type="presOf" srcId="{9A2700D2-366F-4476-AA04-91818D6F912B}" destId="{D2C17FE3-F8FB-4C70-9F79-7D89C715340F}" srcOrd="0" destOrd="0" presId="urn:microsoft.com/office/officeart/2005/8/layout/process1"/>
    <dgm:cxn modelId="{9A6214A3-68AA-214A-AF95-6453921FCC55}" type="presParOf" srcId="{9C6FC935-2250-42CD-8B25-D8DDBF74CE65}" destId="{012689BF-D290-4471-8B0D-8A4AF21A51BA}" srcOrd="0" destOrd="0" presId="urn:microsoft.com/office/officeart/2005/8/layout/process1"/>
    <dgm:cxn modelId="{2221FF4F-E1A3-E642-A0B3-2A00E2D6A353}" type="presParOf" srcId="{9C6FC935-2250-42CD-8B25-D8DDBF74CE65}" destId="{6696CB79-A703-4D40-B99F-CFFA1C99DA24}" srcOrd="1" destOrd="0" presId="urn:microsoft.com/office/officeart/2005/8/layout/process1"/>
    <dgm:cxn modelId="{20D972F0-5896-AA4D-9079-897C29A99639}" type="presParOf" srcId="{6696CB79-A703-4D40-B99F-CFFA1C99DA24}" destId="{737AC562-2A25-4370-93F9-3375965514D2}" srcOrd="0" destOrd="0" presId="urn:microsoft.com/office/officeart/2005/8/layout/process1"/>
    <dgm:cxn modelId="{2328C991-1109-BE4A-AE2E-0D3403EAD3FF}" type="presParOf" srcId="{9C6FC935-2250-42CD-8B25-D8DDBF74CE65}" destId="{EE437875-2EF4-43D4-A62A-CADA68230DC5}" srcOrd="2" destOrd="0" presId="urn:microsoft.com/office/officeart/2005/8/layout/process1"/>
    <dgm:cxn modelId="{405BD996-301D-E448-A946-0965473B9748}" type="presParOf" srcId="{9C6FC935-2250-42CD-8B25-D8DDBF74CE65}" destId="{72C26977-D9B7-42F0-8252-F4D2C6C9610E}" srcOrd="3" destOrd="0" presId="urn:microsoft.com/office/officeart/2005/8/layout/process1"/>
    <dgm:cxn modelId="{332FA9CB-4547-3C43-B4C5-1B70984F0FC7}" type="presParOf" srcId="{72C26977-D9B7-42F0-8252-F4D2C6C9610E}" destId="{C8BA4963-452E-4C70-9610-A274118E8F4D}" srcOrd="0" destOrd="0" presId="urn:microsoft.com/office/officeart/2005/8/layout/process1"/>
    <dgm:cxn modelId="{9DAB1785-A0AC-3F49-8D48-9206365CFB52}" type="presParOf" srcId="{9C6FC935-2250-42CD-8B25-D8DDBF74CE65}" destId="{6489E01B-D884-4DFC-913A-F001821072E5}" srcOrd="4" destOrd="0" presId="urn:microsoft.com/office/officeart/2005/8/layout/process1"/>
    <dgm:cxn modelId="{704929AB-B260-D143-97D0-807FBDB855E9}" type="presParOf" srcId="{9C6FC935-2250-42CD-8B25-D8DDBF74CE65}" destId="{ACC21928-3B49-44D8-8E06-23556568C6DC}" srcOrd="5" destOrd="0" presId="urn:microsoft.com/office/officeart/2005/8/layout/process1"/>
    <dgm:cxn modelId="{67FAED60-80CC-5048-9736-743CCA1D3C0E}" type="presParOf" srcId="{ACC21928-3B49-44D8-8E06-23556568C6DC}" destId="{AA25CE0F-13F2-459B-83A0-3D1B2CD62C71}" srcOrd="0" destOrd="0" presId="urn:microsoft.com/office/officeart/2005/8/layout/process1"/>
    <dgm:cxn modelId="{D8375DE2-B1BD-4B4C-ADC5-57D0C1C714A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8C5A400-1AC5-B44A-80AF-B1A00E8961AA}" type="presOf" srcId="{180034B3-0F76-49E8-AB50-76BEEE6F788C}" destId="{9C6FC935-2250-42CD-8B25-D8DDBF74CE65}" srcOrd="0" destOrd="0" presId="urn:microsoft.com/office/officeart/2005/8/layout/process1"/>
    <dgm:cxn modelId="{8D559671-63D3-4B42-8976-DD5B4733060B}"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1F738A3-7F88-D740-9053-2F2E699DF54E}" type="presOf" srcId="{BB6418B4-67C7-4601-9D0C-837D40912A58}" destId="{EE437875-2EF4-43D4-A62A-CADA68230DC5}" srcOrd="0" destOrd="0" presId="urn:microsoft.com/office/officeart/2005/8/layout/process1"/>
    <dgm:cxn modelId="{65457B12-D741-3F4C-94C9-289480797013}" type="presOf" srcId="{EA44CAF3-5BE2-4FDE-A4EB-3B78D94F1189}" destId="{72C26977-D9B7-42F0-8252-F4D2C6C9610E}" srcOrd="0" destOrd="0" presId="urn:microsoft.com/office/officeart/2005/8/layout/process1"/>
    <dgm:cxn modelId="{8CBE5FBF-7297-2B4C-A091-A0BBEB2764B3}" type="presOf" srcId="{DD1F457C-1FB2-4EF5-BF2C-031795896B59}" destId="{ACC21928-3B49-44D8-8E06-23556568C6DC}" srcOrd="0" destOrd="0" presId="urn:microsoft.com/office/officeart/2005/8/layout/process1"/>
    <dgm:cxn modelId="{FC74DBDF-CA19-EC42-8460-56B0460F0456}" type="presOf" srcId="{EA44CAF3-5BE2-4FDE-A4EB-3B78D94F1189}" destId="{C8BA4963-452E-4C70-9610-A274118E8F4D}" srcOrd="1" destOrd="0" presId="urn:microsoft.com/office/officeart/2005/8/layout/process1"/>
    <dgm:cxn modelId="{996093A5-4BC6-2A41-8AA6-B0A53DE93E44}" type="presOf" srcId="{865B455C-A5D8-4AC6-AF73-ADBD005D3DE2}" destId="{6489E01B-D884-4DFC-913A-F001821072E5}" srcOrd="0" destOrd="0" presId="urn:microsoft.com/office/officeart/2005/8/layout/process1"/>
    <dgm:cxn modelId="{2A11401C-1B61-E24F-B66B-7FD6A252ABC5}"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37920915-757F-7B4C-AEA0-A61079CD4106}"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5FBF9A7-E29D-C445-90B3-37333EDE8B6D}" type="presOf" srcId="{3A16DDB1-6A9F-4656-B466-49D190536459}" destId="{737AC562-2A25-4370-93F9-3375965514D2}" srcOrd="1" destOrd="0" presId="urn:microsoft.com/office/officeart/2005/8/layout/process1"/>
    <dgm:cxn modelId="{FE8EB08E-B342-7641-9F3D-3B1473F73F4D}" type="presOf" srcId="{9A2700D2-366F-4476-AA04-91818D6F912B}" destId="{D2C17FE3-F8FB-4C70-9F79-7D89C715340F}" srcOrd="0" destOrd="0" presId="urn:microsoft.com/office/officeart/2005/8/layout/process1"/>
    <dgm:cxn modelId="{1F38AD2C-2EE3-C847-817A-A0F62639C63D}" type="presParOf" srcId="{9C6FC935-2250-42CD-8B25-D8DDBF74CE65}" destId="{012689BF-D290-4471-8B0D-8A4AF21A51BA}" srcOrd="0" destOrd="0" presId="urn:microsoft.com/office/officeart/2005/8/layout/process1"/>
    <dgm:cxn modelId="{9D7E106B-C6D9-3840-8016-C481BFA10E5A}" type="presParOf" srcId="{9C6FC935-2250-42CD-8B25-D8DDBF74CE65}" destId="{6696CB79-A703-4D40-B99F-CFFA1C99DA24}" srcOrd="1" destOrd="0" presId="urn:microsoft.com/office/officeart/2005/8/layout/process1"/>
    <dgm:cxn modelId="{86671389-AB20-B447-B5BE-74F54B8AB377}" type="presParOf" srcId="{6696CB79-A703-4D40-B99F-CFFA1C99DA24}" destId="{737AC562-2A25-4370-93F9-3375965514D2}" srcOrd="0" destOrd="0" presId="urn:microsoft.com/office/officeart/2005/8/layout/process1"/>
    <dgm:cxn modelId="{810BBDB6-D9BD-4543-9DB7-1AD6BFBC1482}" type="presParOf" srcId="{9C6FC935-2250-42CD-8B25-D8DDBF74CE65}" destId="{EE437875-2EF4-43D4-A62A-CADA68230DC5}" srcOrd="2" destOrd="0" presId="urn:microsoft.com/office/officeart/2005/8/layout/process1"/>
    <dgm:cxn modelId="{F0558D09-4213-4F42-BAFE-39356034904E}" type="presParOf" srcId="{9C6FC935-2250-42CD-8B25-D8DDBF74CE65}" destId="{72C26977-D9B7-42F0-8252-F4D2C6C9610E}" srcOrd="3" destOrd="0" presId="urn:microsoft.com/office/officeart/2005/8/layout/process1"/>
    <dgm:cxn modelId="{264AF3C4-4D5A-CE4B-9E8B-6650C8516B8F}" type="presParOf" srcId="{72C26977-D9B7-42F0-8252-F4D2C6C9610E}" destId="{C8BA4963-452E-4C70-9610-A274118E8F4D}" srcOrd="0" destOrd="0" presId="urn:microsoft.com/office/officeart/2005/8/layout/process1"/>
    <dgm:cxn modelId="{04F0DD52-5201-A045-841E-2E6B2078C723}" type="presParOf" srcId="{9C6FC935-2250-42CD-8B25-D8DDBF74CE65}" destId="{6489E01B-D884-4DFC-913A-F001821072E5}" srcOrd="4" destOrd="0" presId="urn:microsoft.com/office/officeart/2005/8/layout/process1"/>
    <dgm:cxn modelId="{109C2B5D-6502-F249-BB37-6B5C0EAD9DAD}" type="presParOf" srcId="{9C6FC935-2250-42CD-8B25-D8DDBF74CE65}" destId="{ACC21928-3B49-44D8-8E06-23556568C6DC}" srcOrd="5" destOrd="0" presId="urn:microsoft.com/office/officeart/2005/8/layout/process1"/>
    <dgm:cxn modelId="{EF9C9715-4A6C-F649-A7B7-03544B133DE9}" type="presParOf" srcId="{ACC21928-3B49-44D8-8E06-23556568C6DC}" destId="{AA25CE0F-13F2-459B-83A0-3D1B2CD62C71}" srcOrd="0" destOrd="0" presId="urn:microsoft.com/office/officeart/2005/8/layout/process1"/>
    <dgm:cxn modelId="{177A5B77-638B-644D-BDB0-511193C8AB3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346327-0C52-1548-9725-F0DA97179E7B}" type="doc">
      <dgm:prSet loTypeId="urn:microsoft.com/office/officeart/2005/8/layout/hProcess9" loCatId="" qsTypeId="urn:microsoft.com/office/officeart/2005/8/quickstyle/3D2" qsCatId="3D" csTypeId="urn:microsoft.com/office/officeart/2005/8/colors/colorful4" csCatId="colorful" phldr="1"/>
      <dgm:spPr/>
      <dgm:t>
        <a:bodyPr/>
        <a:lstStyle/>
        <a:p>
          <a:endParaRPr lang="en-US"/>
        </a:p>
      </dgm:t>
    </dgm:pt>
    <dgm:pt modelId="{C0B3B9C7-7FB7-C641-8EB8-AA899651D7CA}">
      <dgm:prSet custT="1"/>
      <dgm:spPr/>
      <dgm:t>
        <a:bodyPr/>
        <a:lstStyle/>
        <a:p>
          <a:pPr rtl="0"/>
          <a:r>
            <a:rPr lang="en-US" sz="1400" b="1" dirty="0" smtClean="0"/>
            <a:t>1925</a:t>
          </a:r>
        </a:p>
        <a:p>
          <a:pPr rtl="0"/>
          <a:r>
            <a:rPr lang="en-US" sz="1600" b="1" dirty="0" smtClean="0"/>
            <a:t>Contract Air Mail Act </a:t>
          </a:r>
          <a:r>
            <a:rPr lang="en-US" sz="1600" dirty="0" smtClean="0">
              <a:sym typeface="Wingdings"/>
            </a:rPr>
            <a:t></a:t>
          </a:r>
          <a:r>
            <a:rPr lang="en-US" sz="1600" dirty="0" smtClean="0"/>
            <a:t> </a:t>
          </a:r>
          <a:r>
            <a:rPr lang="en-US" sz="1400" dirty="0" smtClean="0"/>
            <a:t>Air mail went to private ownership</a:t>
          </a:r>
          <a:endParaRPr lang="en-US" sz="1400" dirty="0"/>
        </a:p>
      </dgm:t>
    </dgm:pt>
    <dgm:pt modelId="{C6D64E6E-1937-E34A-9396-C660A4762700}" type="parTrans" cxnId="{838DDD71-E4ED-B748-86AF-661CB68861AE}">
      <dgm:prSet/>
      <dgm:spPr/>
      <dgm:t>
        <a:bodyPr/>
        <a:lstStyle/>
        <a:p>
          <a:endParaRPr lang="en-US" sz="1400"/>
        </a:p>
      </dgm:t>
    </dgm:pt>
    <dgm:pt modelId="{675B6503-8427-F14D-A457-C8A54328A085}" type="sibTrans" cxnId="{838DDD71-E4ED-B748-86AF-661CB68861AE}">
      <dgm:prSet/>
      <dgm:spPr/>
      <dgm:t>
        <a:bodyPr/>
        <a:lstStyle/>
        <a:p>
          <a:endParaRPr lang="en-US" sz="1400"/>
        </a:p>
      </dgm:t>
    </dgm:pt>
    <dgm:pt modelId="{77FB92AF-CBA0-B041-B194-756F840CC538}">
      <dgm:prSet custT="1"/>
      <dgm:spPr/>
      <dgm:t>
        <a:bodyPr/>
        <a:lstStyle/>
        <a:p>
          <a:pPr rtl="0"/>
          <a:r>
            <a:rPr lang="en-US" sz="1200" dirty="0" smtClean="0"/>
            <a:t>Air mail carriers were soon carrying passengers </a:t>
          </a:r>
          <a:endParaRPr lang="en-US" sz="1200" dirty="0"/>
        </a:p>
      </dgm:t>
    </dgm:pt>
    <dgm:pt modelId="{950A8F7A-B62D-9A40-97D7-7E0F76077E42}" type="parTrans" cxnId="{D46CDB2E-A544-784A-BFC1-74912AB75EED}">
      <dgm:prSet/>
      <dgm:spPr/>
      <dgm:t>
        <a:bodyPr/>
        <a:lstStyle/>
        <a:p>
          <a:endParaRPr lang="en-US" sz="1400"/>
        </a:p>
      </dgm:t>
    </dgm:pt>
    <dgm:pt modelId="{7CCEC3BD-2153-AD4C-9160-619F0D8F5F35}" type="sibTrans" cxnId="{D46CDB2E-A544-784A-BFC1-74912AB75EED}">
      <dgm:prSet/>
      <dgm:spPr/>
      <dgm:t>
        <a:bodyPr/>
        <a:lstStyle/>
        <a:p>
          <a:endParaRPr lang="en-US" sz="1400"/>
        </a:p>
      </dgm:t>
    </dgm:pt>
    <dgm:pt modelId="{D289BB9B-2296-E24E-8FB0-4BBDF4080E67}">
      <dgm:prSet custT="1"/>
      <dgm:spPr/>
      <dgm:t>
        <a:bodyPr/>
        <a:lstStyle/>
        <a:p>
          <a:pPr rtl="0"/>
          <a:r>
            <a:rPr lang="en-US" sz="1200" dirty="0" smtClean="0"/>
            <a:t>TWA, American and United </a:t>
          </a:r>
          <a:endParaRPr lang="en-US" sz="1200" dirty="0"/>
        </a:p>
      </dgm:t>
    </dgm:pt>
    <dgm:pt modelId="{DDF59DE9-EB37-6F4C-BD50-CA2331F1DF8B}" type="parTrans" cxnId="{445233E8-025B-3B45-9436-08F4DFCA9CD0}">
      <dgm:prSet/>
      <dgm:spPr/>
      <dgm:t>
        <a:bodyPr/>
        <a:lstStyle/>
        <a:p>
          <a:endParaRPr lang="en-US" sz="1400"/>
        </a:p>
      </dgm:t>
    </dgm:pt>
    <dgm:pt modelId="{9EEF7D03-ACDF-6243-9F43-521E8C7B714D}" type="sibTrans" cxnId="{445233E8-025B-3B45-9436-08F4DFCA9CD0}">
      <dgm:prSet/>
      <dgm:spPr/>
      <dgm:t>
        <a:bodyPr/>
        <a:lstStyle/>
        <a:p>
          <a:endParaRPr lang="en-US" sz="1400"/>
        </a:p>
      </dgm:t>
    </dgm:pt>
    <dgm:pt modelId="{A3947D8B-36CA-3D44-AA7D-B6CB19E2FDF3}">
      <dgm:prSet custT="1"/>
      <dgm:spPr/>
      <dgm:t>
        <a:bodyPr/>
        <a:lstStyle/>
        <a:p>
          <a:pPr rtl="0"/>
          <a:r>
            <a:rPr lang="en-US" sz="1400" b="1" dirty="0" smtClean="0"/>
            <a:t>1926 </a:t>
          </a:r>
        </a:p>
        <a:p>
          <a:pPr rtl="0"/>
          <a:r>
            <a:rPr lang="en-US" sz="1600" b="1" dirty="0" smtClean="0"/>
            <a:t>Air Commerce Act for Safety improvements </a:t>
          </a:r>
          <a:endParaRPr lang="en-US" sz="1600" dirty="0"/>
        </a:p>
      </dgm:t>
    </dgm:pt>
    <dgm:pt modelId="{D6297DED-C4A0-8241-83EF-5B2C7B2A09F4}" type="parTrans" cxnId="{CB038999-5E7B-1A48-B7A2-918CC728296C}">
      <dgm:prSet/>
      <dgm:spPr/>
      <dgm:t>
        <a:bodyPr/>
        <a:lstStyle/>
        <a:p>
          <a:endParaRPr lang="en-US" sz="1400"/>
        </a:p>
      </dgm:t>
    </dgm:pt>
    <dgm:pt modelId="{E8173AFA-C3AE-4E4D-B7FC-8A89F4F10209}" type="sibTrans" cxnId="{CB038999-5E7B-1A48-B7A2-918CC728296C}">
      <dgm:prSet/>
      <dgm:spPr/>
      <dgm:t>
        <a:bodyPr/>
        <a:lstStyle/>
        <a:p>
          <a:endParaRPr lang="en-US" sz="1400"/>
        </a:p>
      </dgm:t>
    </dgm:pt>
    <dgm:pt modelId="{3617E634-AB56-9B40-B743-BC48A43C973E}">
      <dgm:prSet custT="1"/>
      <dgm:spPr/>
      <dgm:t>
        <a:bodyPr/>
        <a:lstStyle/>
        <a:p>
          <a:pPr rtl="0"/>
          <a:r>
            <a:rPr lang="en-US" sz="1200" dirty="0" smtClean="0"/>
            <a:t>Ensure safety standards</a:t>
          </a:r>
          <a:endParaRPr lang="en-US" sz="1200" dirty="0"/>
        </a:p>
      </dgm:t>
    </dgm:pt>
    <dgm:pt modelId="{4403AD63-0C6E-B74A-AB45-3778E93924EB}" type="parTrans" cxnId="{963808E4-C601-4E46-B26C-C5BD519438FF}">
      <dgm:prSet/>
      <dgm:spPr/>
      <dgm:t>
        <a:bodyPr/>
        <a:lstStyle/>
        <a:p>
          <a:endParaRPr lang="en-US" sz="1400"/>
        </a:p>
      </dgm:t>
    </dgm:pt>
    <dgm:pt modelId="{D66EEE81-D90C-6F47-88B5-F2A2E24524EA}" type="sibTrans" cxnId="{963808E4-C601-4E46-B26C-C5BD519438FF}">
      <dgm:prSet/>
      <dgm:spPr/>
      <dgm:t>
        <a:bodyPr/>
        <a:lstStyle/>
        <a:p>
          <a:endParaRPr lang="en-US" sz="1400"/>
        </a:p>
      </dgm:t>
    </dgm:pt>
    <dgm:pt modelId="{17075A5C-4F24-B640-976F-A2C30F573766}">
      <dgm:prSet custT="1"/>
      <dgm:spPr/>
      <dgm:t>
        <a:bodyPr/>
        <a:lstStyle/>
        <a:p>
          <a:pPr rtl="0"/>
          <a:r>
            <a:rPr lang="en-US" sz="1400" b="1" dirty="0" smtClean="0"/>
            <a:t>1934 </a:t>
          </a:r>
        </a:p>
        <a:p>
          <a:pPr rtl="0"/>
          <a:r>
            <a:rPr lang="en-US" sz="1600" b="1" dirty="0" smtClean="0"/>
            <a:t>Bureau of Air Commerce for Air traffic Control</a:t>
          </a:r>
          <a:endParaRPr lang="en-US" sz="1600" dirty="0"/>
        </a:p>
      </dgm:t>
    </dgm:pt>
    <dgm:pt modelId="{27044681-B513-724E-A813-CFC94AADB6EC}" type="parTrans" cxnId="{14E27FF5-1EE3-A242-8FB3-5A8A6AEDB54D}">
      <dgm:prSet/>
      <dgm:spPr/>
      <dgm:t>
        <a:bodyPr/>
        <a:lstStyle/>
        <a:p>
          <a:endParaRPr lang="en-US" sz="1400"/>
        </a:p>
      </dgm:t>
    </dgm:pt>
    <dgm:pt modelId="{69C313BF-012B-7945-BB6B-CF651502DBA5}" type="sibTrans" cxnId="{14E27FF5-1EE3-A242-8FB3-5A8A6AEDB54D}">
      <dgm:prSet/>
      <dgm:spPr/>
      <dgm:t>
        <a:bodyPr/>
        <a:lstStyle/>
        <a:p>
          <a:endParaRPr lang="en-US" sz="1400"/>
        </a:p>
      </dgm:t>
    </dgm:pt>
    <dgm:pt modelId="{1F05B367-FFE2-2946-95DD-E5BBC57B0D7D}">
      <dgm:prSet custT="1"/>
      <dgm:spPr/>
      <dgm:t>
        <a:bodyPr/>
        <a:lstStyle/>
        <a:p>
          <a:pPr rtl="0"/>
          <a:r>
            <a:rPr lang="en-US" sz="1200" dirty="0" smtClean="0"/>
            <a:t>New Deal Legislation by Franklin Roosevelt</a:t>
          </a:r>
          <a:endParaRPr lang="en-US" sz="1200" dirty="0"/>
        </a:p>
      </dgm:t>
    </dgm:pt>
    <dgm:pt modelId="{6AF2FE26-B4F4-AF4A-8740-0A31C8EF2EB5}" type="parTrans" cxnId="{D027A5DC-1C51-3A44-BE89-A095C6511187}">
      <dgm:prSet/>
      <dgm:spPr/>
      <dgm:t>
        <a:bodyPr/>
        <a:lstStyle/>
        <a:p>
          <a:endParaRPr lang="en-US" sz="1400"/>
        </a:p>
      </dgm:t>
    </dgm:pt>
    <dgm:pt modelId="{938C3EFE-C0DB-5D4D-B3D1-1C008F9ECD75}" type="sibTrans" cxnId="{D027A5DC-1C51-3A44-BE89-A095C6511187}">
      <dgm:prSet/>
      <dgm:spPr/>
      <dgm:t>
        <a:bodyPr/>
        <a:lstStyle/>
        <a:p>
          <a:endParaRPr lang="en-US" sz="1400"/>
        </a:p>
      </dgm:t>
    </dgm:pt>
    <dgm:pt modelId="{E58041F0-8EE7-D147-A05F-45FFDB88DB8C}">
      <dgm:prSet custT="1"/>
      <dgm:spPr/>
      <dgm:t>
        <a:bodyPr/>
        <a:lstStyle/>
        <a:p>
          <a:pPr rtl="0"/>
          <a:r>
            <a:rPr lang="en-US" sz="1200" dirty="0" smtClean="0"/>
            <a:t>Improved and built additional airfields with paved all-weather runways </a:t>
          </a:r>
          <a:endParaRPr lang="en-US" sz="1200" dirty="0"/>
        </a:p>
      </dgm:t>
    </dgm:pt>
    <dgm:pt modelId="{21271C7B-6E03-A34A-8D32-109E7E64B500}" type="parTrans" cxnId="{0BED1346-110A-CA4C-9273-84345C018CCE}">
      <dgm:prSet/>
      <dgm:spPr/>
      <dgm:t>
        <a:bodyPr/>
        <a:lstStyle/>
        <a:p>
          <a:endParaRPr lang="en-US" sz="1400"/>
        </a:p>
      </dgm:t>
    </dgm:pt>
    <dgm:pt modelId="{CFB650E2-16A5-D941-9F3B-7C08730DE9C3}" type="sibTrans" cxnId="{0BED1346-110A-CA4C-9273-84345C018CCE}">
      <dgm:prSet/>
      <dgm:spPr/>
      <dgm:t>
        <a:bodyPr/>
        <a:lstStyle/>
        <a:p>
          <a:endParaRPr lang="en-US" sz="1400"/>
        </a:p>
      </dgm:t>
    </dgm:pt>
    <dgm:pt modelId="{E93CA162-CD8D-7845-8B53-201E9DE25B52}">
      <dgm:prSet custT="1"/>
      <dgm:spPr/>
      <dgm:t>
        <a:bodyPr/>
        <a:lstStyle/>
        <a:p>
          <a:pPr rtl="0"/>
          <a:r>
            <a:rPr lang="en-US" sz="1400" b="1" dirty="0" smtClean="0"/>
            <a:t>1940 </a:t>
          </a:r>
        </a:p>
        <a:p>
          <a:pPr rtl="0"/>
          <a:r>
            <a:rPr lang="en-US" sz="1600" b="1" dirty="0" smtClean="0"/>
            <a:t>Two Regulatory Bodie</a:t>
          </a:r>
          <a:r>
            <a:rPr lang="en-US" altLang="zh-CN" sz="1600" b="1" dirty="0" smtClean="0"/>
            <a:t>s</a:t>
          </a:r>
          <a:r>
            <a:rPr lang="en-US" sz="1400" dirty="0" smtClean="0"/>
            <a:t>	</a:t>
          </a:r>
          <a:endParaRPr lang="en-US" sz="1400" dirty="0"/>
        </a:p>
      </dgm:t>
    </dgm:pt>
    <dgm:pt modelId="{EDDB4579-1B61-1549-94DC-19F9505899A3}" type="parTrans" cxnId="{9C6D1291-182A-5047-AD81-1CA23F2ABDCB}">
      <dgm:prSet/>
      <dgm:spPr/>
      <dgm:t>
        <a:bodyPr/>
        <a:lstStyle/>
        <a:p>
          <a:endParaRPr lang="en-US" sz="1400"/>
        </a:p>
      </dgm:t>
    </dgm:pt>
    <dgm:pt modelId="{3F3CAFDF-8828-5541-9B2C-99B24864DC45}" type="sibTrans" cxnId="{9C6D1291-182A-5047-AD81-1CA23F2ABDCB}">
      <dgm:prSet/>
      <dgm:spPr/>
      <dgm:t>
        <a:bodyPr/>
        <a:lstStyle/>
        <a:p>
          <a:endParaRPr lang="en-US" sz="1400"/>
        </a:p>
      </dgm:t>
    </dgm:pt>
    <dgm:pt modelId="{D89CC672-ABD6-5541-B214-AE33E1586474}">
      <dgm:prSet custT="1"/>
      <dgm:spPr/>
      <dgm:t>
        <a:bodyPr/>
        <a:lstStyle/>
        <a:p>
          <a:pPr rtl="0"/>
          <a:r>
            <a:rPr lang="en-US" sz="1100" b="1" dirty="0" smtClean="0"/>
            <a:t>Civil Aeronautics </a:t>
          </a:r>
          <a:r>
            <a:rPr lang="en-US" sz="1200" b="1" dirty="0" smtClean="0"/>
            <a:t>Administration (CAA) </a:t>
          </a:r>
          <a:r>
            <a:rPr lang="en-US" sz="1200" dirty="0" smtClean="0">
              <a:sym typeface="Wingdings"/>
            </a:rPr>
            <a:t></a:t>
          </a:r>
          <a:r>
            <a:rPr lang="en-US" sz="1200" dirty="0" smtClean="0"/>
            <a:t> Air traffic control, safety regulations</a:t>
          </a:r>
          <a:endParaRPr lang="en-US" sz="1200" dirty="0"/>
        </a:p>
      </dgm:t>
    </dgm:pt>
    <dgm:pt modelId="{0BD3F63E-C50C-2242-A75A-675B6B245E9E}" type="parTrans" cxnId="{8DAED2A3-D786-6442-97EE-B9017D42B0F0}">
      <dgm:prSet/>
      <dgm:spPr/>
      <dgm:t>
        <a:bodyPr/>
        <a:lstStyle/>
        <a:p>
          <a:endParaRPr lang="en-US" sz="1400"/>
        </a:p>
      </dgm:t>
    </dgm:pt>
    <dgm:pt modelId="{278A58EF-E672-F443-960C-D406DAA5CD2B}" type="sibTrans" cxnId="{8DAED2A3-D786-6442-97EE-B9017D42B0F0}">
      <dgm:prSet/>
      <dgm:spPr/>
      <dgm:t>
        <a:bodyPr/>
        <a:lstStyle/>
        <a:p>
          <a:endParaRPr lang="en-US" sz="1400"/>
        </a:p>
      </dgm:t>
    </dgm:pt>
    <dgm:pt modelId="{71B85EC1-C98F-2143-94DE-4CCABCA44A38}">
      <dgm:prSet custT="1"/>
      <dgm:spPr/>
      <dgm:t>
        <a:bodyPr/>
        <a:lstStyle/>
        <a:p>
          <a:pPr rtl="0"/>
          <a:r>
            <a:rPr lang="en-US" sz="1200" b="1" dirty="0" smtClean="0"/>
            <a:t>Civil Aeronautics Board (CAB) </a:t>
          </a:r>
          <a:r>
            <a:rPr lang="en-US" sz="1200" dirty="0" smtClean="0">
              <a:sym typeface="Wingdings"/>
            </a:rPr>
            <a:t></a:t>
          </a:r>
          <a:r>
            <a:rPr lang="en-US" sz="1200" dirty="0" smtClean="0"/>
            <a:t> Economic regulation:</a:t>
          </a:r>
          <a:endParaRPr lang="en-US" sz="1200" dirty="0"/>
        </a:p>
      </dgm:t>
    </dgm:pt>
    <dgm:pt modelId="{E6430BAE-D611-DE49-8867-0DB43656E74C}" type="parTrans" cxnId="{6C5A2E5B-400B-E24D-9333-12F02F0842A4}">
      <dgm:prSet/>
      <dgm:spPr/>
      <dgm:t>
        <a:bodyPr/>
        <a:lstStyle/>
        <a:p>
          <a:endParaRPr lang="en-US" sz="1400"/>
        </a:p>
      </dgm:t>
    </dgm:pt>
    <dgm:pt modelId="{C917987C-AAF5-954F-AC9C-2624D34F7D02}" type="sibTrans" cxnId="{6C5A2E5B-400B-E24D-9333-12F02F0842A4}">
      <dgm:prSet/>
      <dgm:spPr/>
      <dgm:t>
        <a:bodyPr/>
        <a:lstStyle/>
        <a:p>
          <a:endParaRPr lang="en-US" sz="1400"/>
        </a:p>
      </dgm:t>
    </dgm:pt>
    <dgm:pt modelId="{299F4CE2-4D89-354C-AA6C-D07BF8B7F1D5}">
      <dgm:prSet custT="1"/>
      <dgm:spPr/>
      <dgm:t>
        <a:bodyPr/>
        <a:lstStyle/>
        <a:p>
          <a:pPr rtl="0"/>
          <a:r>
            <a:rPr lang="en-US" sz="1200" dirty="0" smtClean="0"/>
            <a:t>Ensure adequate Service (Regulate entry and exit of carriers)</a:t>
          </a:r>
          <a:endParaRPr lang="en-US" sz="1200" dirty="0"/>
        </a:p>
      </dgm:t>
    </dgm:pt>
    <dgm:pt modelId="{FEA7C50F-8A33-B449-96A6-EB513B041E1E}" type="parTrans" cxnId="{BA9EE775-1C83-EE46-B064-2DE77CA1ECB8}">
      <dgm:prSet/>
      <dgm:spPr/>
      <dgm:t>
        <a:bodyPr/>
        <a:lstStyle/>
        <a:p>
          <a:endParaRPr lang="en-US" sz="1400"/>
        </a:p>
      </dgm:t>
    </dgm:pt>
    <dgm:pt modelId="{78E53A59-6E2E-474D-8758-6510B91249D9}" type="sibTrans" cxnId="{BA9EE775-1C83-EE46-B064-2DE77CA1ECB8}">
      <dgm:prSet/>
      <dgm:spPr/>
      <dgm:t>
        <a:bodyPr/>
        <a:lstStyle/>
        <a:p>
          <a:endParaRPr lang="en-US" sz="1400"/>
        </a:p>
      </dgm:t>
    </dgm:pt>
    <dgm:pt modelId="{83B63DE3-3D27-5343-B089-9F73CA06CF27}">
      <dgm:prSet custT="1"/>
      <dgm:spPr/>
      <dgm:t>
        <a:bodyPr/>
        <a:lstStyle/>
        <a:p>
          <a:pPr rtl="0"/>
          <a:r>
            <a:rPr lang="en-US" sz="1200" dirty="0" smtClean="0"/>
            <a:t>Regulate fares</a:t>
          </a:r>
          <a:endParaRPr lang="en-US" sz="1200" dirty="0"/>
        </a:p>
      </dgm:t>
    </dgm:pt>
    <dgm:pt modelId="{6AA3CF21-AC78-564C-B256-0290C30EDA38}" type="parTrans" cxnId="{97C05549-C299-0649-973C-AE86F3DE86F7}">
      <dgm:prSet/>
      <dgm:spPr/>
      <dgm:t>
        <a:bodyPr/>
        <a:lstStyle/>
        <a:p>
          <a:endParaRPr lang="en-US" sz="1400"/>
        </a:p>
      </dgm:t>
    </dgm:pt>
    <dgm:pt modelId="{93D790A4-E4BA-A94F-9261-E392D65C55D2}" type="sibTrans" cxnId="{97C05549-C299-0649-973C-AE86F3DE86F7}">
      <dgm:prSet/>
      <dgm:spPr/>
      <dgm:t>
        <a:bodyPr/>
        <a:lstStyle/>
        <a:p>
          <a:endParaRPr lang="en-US" sz="1400"/>
        </a:p>
      </dgm:t>
    </dgm:pt>
    <dgm:pt modelId="{8D477A0A-7EBA-7E43-888B-8B7E32D186D4}">
      <dgm:prSet custT="1"/>
      <dgm:spPr/>
      <dgm:t>
        <a:bodyPr/>
        <a:lstStyle/>
        <a:p>
          <a:pPr rtl="0"/>
          <a:r>
            <a:rPr lang="en-US" sz="1200" dirty="0" smtClean="0"/>
            <a:t>Regulate schedules</a:t>
          </a:r>
          <a:endParaRPr lang="en-US" sz="1200" dirty="0"/>
        </a:p>
      </dgm:t>
    </dgm:pt>
    <dgm:pt modelId="{1D8D7B75-90CF-BC4B-B8C5-750EA36BBFE5}" type="parTrans" cxnId="{A88F804F-94DA-384D-AE7C-A229C7D5136C}">
      <dgm:prSet/>
      <dgm:spPr/>
      <dgm:t>
        <a:bodyPr/>
        <a:lstStyle/>
        <a:p>
          <a:endParaRPr lang="en-US" sz="1400"/>
        </a:p>
      </dgm:t>
    </dgm:pt>
    <dgm:pt modelId="{A8E89433-CDFA-F143-AA4C-B7F79BFC5D4D}" type="sibTrans" cxnId="{A88F804F-94DA-384D-AE7C-A229C7D5136C}">
      <dgm:prSet/>
      <dgm:spPr/>
      <dgm:t>
        <a:bodyPr/>
        <a:lstStyle/>
        <a:p>
          <a:endParaRPr lang="en-US" sz="1400"/>
        </a:p>
      </dgm:t>
    </dgm:pt>
    <dgm:pt modelId="{9BA9208C-A4CD-D14D-8C26-B328F4E7E6FB}" type="pres">
      <dgm:prSet presAssocID="{0F346327-0C52-1548-9725-F0DA97179E7B}" presName="CompostProcess" presStyleCnt="0">
        <dgm:presLayoutVars>
          <dgm:dir/>
          <dgm:resizeHandles val="exact"/>
        </dgm:presLayoutVars>
      </dgm:prSet>
      <dgm:spPr/>
      <dgm:t>
        <a:bodyPr/>
        <a:lstStyle/>
        <a:p>
          <a:endParaRPr lang="en-US"/>
        </a:p>
      </dgm:t>
    </dgm:pt>
    <dgm:pt modelId="{D8F9F310-F88B-6B43-A72D-E0862EB11BD2}" type="pres">
      <dgm:prSet presAssocID="{0F346327-0C52-1548-9725-F0DA97179E7B}" presName="arrow" presStyleLbl="bgShp" presStyleIdx="0" presStyleCnt="1" custScaleX="114324" custScaleY="68670" custLinFactNeighborX="1675" custLinFactNeighborY="-14561"/>
      <dgm:spPr>
        <a:solidFill>
          <a:schemeClr val="bg1">
            <a:lumMod val="65000"/>
          </a:schemeClr>
        </a:solidFill>
      </dgm:spPr>
      <dgm:t>
        <a:bodyPr/>
        <a:lstStyle/>
        <a:p>
          <a:endParaRPr lang="en-US"/>
        </a:p>
      </dgm:t>
    </dgm:pt>
    <dgm:pt modelId="{C1241CC6-D504-6141-8FC8-37BB5271AF2A}" type="pres">
      <dgm:prSet presAssocID="{0F346327-0C52-1548-9725-F0DA97179E7B}" presName="linearProcess" presStyleCnt="0"/>
      <dgm:spPr/>
    </dgm:pt>
    <dgm:pt modelId="{ABBD0912-CCEF-344F-9A80-C73DC782B578}" type="pres">
      <dgm:prSet presAssocID="{C0B3B9C7-7FB7-C641-8EB8-AA899651D7CA}" presName="textNode" presStyleLbl="node1" presStyleIdx="0" presStyleCnt="4" custScaleX="158194" custScaleY="157654" custLinFactNeighborX="-2585" custLinFactNeighborY="2847">
        <dgm:presLayoutVars>
          <dgm:bulletEnabled val="1"/>
        </dgm:presLayoutVars>
      </dgm:prSet>
      <dgm:spPr/>
      <dgm:t>
        <a:bodyPr/>
        <a:lstStyle/>
        <a:p>
          <a:endParaRPr lang="en-US"/>
        </a:p>
      </dgm:t>
    </dgm:pt>
    <dgm:pt modelId="{6182FFE6-EE4F-7640-B10E-4EFDC9A0BBF6}" type="pres">
      <dgm:prSet presAssocID="{675B6503-8427-F14D-A457-C8A54328A085}" presName="sibTrans" presStyleCnt="0"/>
      <dgm:spPr/>
    </dgm:pt>
    <dgm:pt modelId="{C000E522-B3AD-7647-95CC-62008EE7F109}" type="pres">
      <dgm:prSet presAssocID="{A3947D8B-36CA-3D44-AA7D-B6CB19E2FDF3}" presName="textNode" presStyleLbl="node1" presStyleIdx="1" presStyleCnt="4" custScaleX="156708" custScaleY="159936" custLinFactX="-451" custLinFactNeighborX="-100000" custLinFactNeighborY="2847">
        <dgm:presLayoutVars>
          <dgm:bulletEnabled val="1"/>
        </dgm:presLayoutVars>
      </dgm:prSet>
      <dgm:spPr/>
      <dgm:t>
        <a:bodyPr/>
        <a:lstStyle/>
        <a:p>
          <a:endParaRPr lang="en-US"/>
        </a:p>
      </dgm:t>
    </dgm:pt>
    <dgm:pt modelId="{3B081E2A-37F3-8A40-B3FD-92BD063ED347}" type="pres">
      <dgm:prSet presAssocID="{E8173AFA-C3AE-4E4D-B7FC-8A89F4F10209}" presName="sibTrans" presStyleCnt="0"/>
      <dgm:spPr/>
    </dgm:pt>
    <dgm:pt modelId="{C79991D1-B762-7A4E-B3DA-80D2A2C2950D}" type="pres">
      <dgm:prSet presAssocID="{17075A5C-4F24-B640-976F-A2C30F573766}" presName="textNode" presStyleLbl="node1" presStyleIdx="2" presStyleCnt="4" custScaleX="168310" custScaleY="162014" custLinFactX="-13036" custLinFactNeighborX="-100000" custLinFactNeighborY="3913">
        <dgm:presLayoutVars>
          <dgm:bulletEnabled val="1"/>
        </dgm:presLayoutVars>
      </dgm:prSet>
      <dgm:spPr/>
      <dgm:t>
        <a:bodyPr/>
        <a:lstStyle/>
        <a:p>
          <a:endParaRPr lang="en-US"/>
        </a:p>
      </dgm:t>
    </dgm:pt>
    <dgm:pt modelId="{2A3599D6-2994-E045-B8BF-5D971F991072}" type="pres">
      <dgm:prSet presAssocID="{69C313BF-012B-7945-BB6B-CF651502DBA5}" presName="sibTrans" presStyleCnt="0"/>
      <dgm:spPr/>
    </dgm:pt>
    <dgm:pt modelId="{DA39435A-2E9F-704E-9D0C-FD98127D3D70}" type="pres">
      <dgm:prSet presAssocID="{E93CA162-CD8D-7845-8B53-201E9DE25B52}" presName="textNode" presStyleLbl="node1" presStyleIdx="3" presStyleCnt="4" custScaleX="207711" custScaleY="161358" custLinFactX="-27610" custLinFactNeighborX="-100000" custLinFactNeighborY="4166">
        <dgm:presLayoutVars>
          <dgm:bulletEnabled val="1"/>
        </dgm:presLayoutVars>
      </dgm:prSet>
      <dgm:spPr/>
      <dgm:t>
        <a:bodyPr/>
        <a:lstStyle/>
        <a:p>
          <a:endParaRPr lang="en-US"/>
        </a:p>
      </dgm:t>
    </dgm:pt>
  </dgm:ptLst>
  <dgm:cxnLst>
    <dgm:cxn modelId="{8EEEAAC0-D45F-3946-9D1B-80CD66CDAD31}" type="presOf" srcId="{1F05B367-FFE2-2946-95DD-E5BBC57B0D7D}" destId="{C79991D1-B762-7A4E-B3DA-80D2A2C2950D}" srcOrd="0" destOrd="1" presId="urn:microsoft.com/office/officeart/2005/8/layout/hProcess9"/>
    <dgm:cxn modelId="{6C5A2E5B-400B-E24D-9333-12F02F0842A4}" srcId="{E93CA162-CD8D-7845-8B53-201E9DE25B52}" destId="{71B85EC1-C98F-2143-94DE-4CCABCA44A38}" srcOrd="1" destOrd="0" parTransId="{E6430BAE-D611-DE49-8867-0DB43656E74C}" sibTransId="{C917987C-AAF5-954F-AC9C-2624D34F7D02}"/>
    <dgm:cxn modelId="{74E440AB-8F8B-3A4D-8F9D-1A7907A3AAA5}" type="presOf" srcId="{C0B3B9C7-7FB7-C641-8EB8-AA899651D7CA}" destId="{ABBD0912-CCEF-344F-9A80-C73DC782B578}" srcOrd="0" destOrd="0" presId="urn:microsoft.com/office/officeart/2005/8/layout/hProcess9"/>
    <dgm:cxn modelId="{BA9EE775-1C83-EE46-B064-2DE77CA1ECB8}" srcId="{71B85EC1-C98F-2143-94DE-4CCABCA44A38}" destId="{299F4CE2-4D89-354C-AA6C-D07BF8B7F1D5}" srcOrd="0" destOrd="0" parTransId="{FEA7C50F-8A33-B449-96A6-EB513B041E1E}" sibTransId="{78E53A59-6E2E-474D-8758-6510B91249D9}"/>
    <dgm:cxn modelId="{E9536866-297D-E84C-9227-F3F9FC7CB177}" type="presOf" srcId="{299F4CE2-4D89-354C-AA6C-D07BF8B7F1D5}" destId="{DA39435A-2E9F-704E-9D0C-FD98127D3D70}" srcOrd="0" destOrd="3" presId="urn:microsoft.com/office/officeart/2005/8/layout/hProcess9"/>
    <dgm:cxn modelId="{A7DF9BDF-2FE2-3B48-89A7-DC2A4A1A711A}" type="presOf" srcId="{83B63DE3-3D27-5343-B089-9F73CA06CF27}" destId="{DA39435A-2E9F-704E-9D0C-FD98127D3D70}" srcOrd="0" destOrd="4" presId="urn:microsoft.com/office/officeart/2005/8/layout/hProcess9"/>
    <dgm:cxn modelId="{7FBE97E2-B3D0-5E44-A6F1-84AEA8A11C74}" type="presOf" srcId="{A3947D8B-36CA-3D44-AA7D-B6CB19E2FDF3}" destId="{C000E522-B3AD-7647-95CC-62008EE7F109}" srcOrd="0" destOrd="0" presId="urn:microsoft.com/office/officeart/2005/8/layout/hProcess9"/>
    <dgm:cxn modelId="{FB0511F9-C3B4-1840-A78F-B389FF80FF19}" type="presOf" srcId="{8D477A0A-7EBA-7E43-888B-8B7E32D186D4}" destId="{DA39435A-2E9F-704E-9D0C-FD98127D3D70}" srcOrd="0" destOrd="5" presId="urn:microsoft.com/office/officeart/2005/8/layout/hProcess9"/>
    <dgm:cxn modelId="{8FA8187B-9E9A-C442-8B15-6E71D0749053}" type="presOf" srcId="{71B85EC1-C98F-2143-94DE-4CCABCA44A38}" destId="{DA39435A-2E9F-704E-9D0C-FD98127D3D70}" srcOrd="0" destOrd="2" presId="urn:microsoft.com/office/officeart/2005/8/layout/hProcess9"/>
    <dgm:cxn modelId="{DA313577-0ADD-1B42-AB57-8AB59A0E021E}" type="presOf" srcId="{D89CC672-ABD6-5541-B214-AE33E1586474}" destId="{DA39435A-2E9F-704E-9D0C-FD98127D3D70}" srcOrd="0" destOrd="1" presId="urn:microsoft.com/office/officeart/2005/8/layout/hProcess9"/>
    <dgm:cxn modelId="{A88F804F-94DA-384D-AE7C-A229C7D5136C}" srcId="{71B85EC1-C98F-2143-94DE-4CCABCA44A38}" destId="{8D477A0A-7EBA-7E43-888B-8B7E32D186D4}" srcOrd="2" destOrd="0" parTransId="{1D8D7B75-90CF-BC4B-B8C5-750EA36BBFE5}" sibTransId="{A8E89433-CDFA-F143-AA4C-B7F79BFC5D4D}"/>
    <dgm:cxn modelId="{803B9F76-A640-934C-B8D4-9A1A15DF9252}" type="presOf" srcId="{3617E634-AB56-9B40-B743-BC48A43C973E}" destId="{C000E522-B3AD-7647-95CC-62008EE7F109}" srcOrd="0" destOrd="1" presId="urn:microsoft.com/office/officeart/2005/8/layout/hProcess9"/>
    <dgm:cxn modelId="{EC56E807-CA66-5340-849C-7C79AB661B74}" type="presOf" srcId="{17075A5C-4F24-B640-976F-A2C30F573766}" destId="{C79991D1-B762-7A4E-B3DA-80D2A2C2950D}" srcOrd="0" destOrd="0" presId="urn:microsoft.com/office/officeart/2005/8/layout/hProcess9"/>
    <dgm:cxn modelId="{8DAED2A3-D786-6442-97EE-B9017D42B0F0}" srcId="{E93CA162-CD8D-7845-8B53-201E9DE25B52}" destId="{D89CC672-ABD6-5541-B214-AE33E1586474}" srcOrd="0" destOrd="0" parTransId="{0BD3F63E-C50C-2242-A75A-675B6B245E9E}" sibTransId="{278A58EF-E672-F443-960C-D406DAA5CD2B}"/>
    <dgm:cxn modelId="{445233E8-025B-3B45-9436-08F4DFCA9CD0}" srcId="{C0B3B9C7-7FB7-C641-8EB8-AA899651D7CA}" destId="{D289BB9B-2296-E24E-8FB0-4BBDF4080E67}" srcOrd="1" destOrd="0" parTransId="{DDF59DE9-EB37-6F4C-BD50-CA2331F1DF8B}" sibTransId="{9EEF7D03-ACDF-6243-9F43-521E8C7B714D}"/>
    <dgm:cxn modelId="{963808E4-C601-4E46-B26C-C5BD519438FF}" srcId="{A3947D8B-36CA-3D44-AA7D-B6CB19E2FDF3}" destId="{3617E634-AB56-9B40-B743-BC48A43C973E}" srcOrd="0" destOrd="0" parTransId="{4403AD63-0C6E-B74A-AB45-3778E93924EB}" sibTransId="{D66EEE81-D90C-6F47-88B5-F2A2E24524EA}"/>
    <dgm:cxn modelId="{03D51D4E-84BB-A44D-8DEB-7540BAEF57F2}" type="presOf" srcId="{77FB92AF-CBA0-B041-B194-756F840CC538}" destId="{ABBD0912-CCEF-344F-9A80-C73DC782B578}" srcOrd="0" destOrd="1" presId="urn:microsoft.com/office/officeart/2005/8/layout/hProcess9"/>
    <dgm:cxn modelId="{9C6D1291-182A-5047-AD81-1CA23F2ABDCB}" srcId="{0F346327-0C52-1548-9725-F0DA97179E7B}" destId="{E93CA162-CD8D-7845-8B53-201E9DE25B52}" srcOrd="3" destOrd="0" parTransId="{EDDB4579-1B61-1549-94DC-19F9505899A3}" sibTransId="{3F3CAFDF-8828-5541-9B2C-99B24864DC45}"/>
    <dgm:cxn modelId="{CB038999-5E7B-1A48-B7A2-918CC728296C}" srcId="{0F346327-0C52-1548-9725-F0DA97179E7B}" destId="{A3947D8B-36CA-3D44-AA7D-B6CB19E2FDF3}" srcOrd="1" destOrd="0" parTransId="{D6297DED-C4A0-8241-83EF-5B2C7B2A09F4}" sibTransId="{E8173AFA-C3AE-4E4D-B7FC-8A89F4F10209}"/>
    <dgm:cxn modelId="{D46CDB2E-A544-784A-BFC1-74912AB75EED}" srcId="{C0B3B9C7-7FB7-C641-8EB8-AA899651D7CA}" destId="{77FB92AF-CBA0-B041-B194-756F840CC538}" srcOrd="0" destOrd="0" parTransId="{950A8F7A-B62D-9A40-97D7-7E0F76077E42}" sibTransId="{7CCEC3BD-2153-AD4C-9160-619F0D8F5F35}"/>
    <dgm:cxn modelId="{838DDD71-E4ED-B748-86AF-661CB68861AE}" srcId="{0F346327-0C52-1548-9725-F0DA97179E7B}" destId="{C0B3B9C7-7FB7-C641-8EB8-AA899651D7CA}" srcOrd="0" destOrd="0" parTransId="{C6D64E6E-1937-E34A-9396-C660A4762700}" sibTransId="{675B6503-8427-F14D-A457-C8A54328A085}"/>
    <dgm:cxn modelId="{0BED1346-110A-CA4C-9273-84345C018CCE}" srcId="{17075A5C-4F24-B640-976F-A2C30F573766}" destId="{E58041F0-8EE7-D147-A05F-45FFDB88DB8C}" srcOrd="1" destOrd="0" parTransId="{21271C7B-6E03-A34A-8D32-109E7E64B500}" sibTransId="{CFB650E2-16A5-D941-9F3B-7C08730DE9C3}"/>
    <dgm:cxn modelId="{2D30B4FC-9056-4349-BE59-3F615A91CAC9}" type="presOf" srcId="{E58041F0-8EE7-D147-A05F-45FFDB88DB8C}" destId="{C79991D1-B762-7A4E-B3DA-80D2A2C2950D}" srcOrd="0" destOrd="2" presId="urn:microsoft.com/office/officeart/2005/8/layout/hProcess9"/>
    <dgm:cxn modelId="{97C05549-C299-0649-973C-AE86F3DE86F7}" srcId="{71B85EC1-C98F-2143-94DE-4CCABCA44A38}" destId="{83B63DE3-3D27-5343-B089-9F73CA06CF27}" srcOrd="1" destOrd="0" parTransId="{6AA3CF21-AC78-564C-B256-0290C30EDA38}" sibTransId="{93D790A4-E4BA-A94F-9261-E392D65C55D2}"/>
    <dgm:cxn modelId="{BF8F9B1C-82A0-394A-AA64-7B72A8DCEC35}" type="presOf" srcId="{E93CA162-CD8D-7845-8B53-201E9DE25B52}" destId="{DA39435A-2E9F-704E-9D0C-FD98127D3D70}" srcOrd="0" destOrd="0" presId="urn:microsoft.com/office/officeart/2005/8/layout/hProcess9"/>
    <dgm:cxn modelId="{E4F15ED2-8058-2C4B-ABB7-123496FE4184}" type="presOf" srcId="{D289BB9B-2296-E24E-8FB0-4BBDF4080E67}" destId="{ABBD0912-CCEF-344F-9A80-C73DC782B578}" srcOrd="0" destOrd="2" presId="urn:microsoft.com/office/officeart/2005/8/layout/hProcess9"/>
    <dgm:cxn modelId="{D027A5DC-1C51-3A44-BE89-A095C6511187}" srcId="{17075A5C-4F24-B640-976F-A2C30F573766}" destId="{1F05B367-FFE2-2946-95DD-E5BBC57B0D7D}" srcOrd="0" destOrd="0" parTransId="{6AF2FE26-B4F4-AF4A-8740-0A31C8EF2EB5}" sibTransId="{938C3EFE-C0DB-5D4D-B3D1-1C008F9ECD75}"/>
    <dgm:cxn modelId="{14E27FF5-1EE3-A242-8FB3-5A8A6AEDB54D}" srcId="{0F346327-0C52-1548-9725-F0DA97179E7B}" destId="{17075A5C-4F24-B640-976F-A2C30F573766}" srcOrd="2" destOrd="0" parTransId="{27044681-B513-724E-A813-CFC94AADB6EC}" sibTransId="{69C313BF-012B-7945-BB6B-CF651502DBA5}"/>
    <dgm:cxn modelId="{869A19CC-FFCE-534C-B39D-E72BF294CA6E}" type="presOf" srcId="{0F346327-0C52-1548-9725-F0DA97179E7B}" destId="{9BA9208C-A4CD-D14D-8C26-B328F4E7E6FB}" srcOrd="0" destOrd="0" presId="urn:microsoft.com/office/officeart/2005/8/layout/hProcess9"/>
    <dgm:cxn modelId="{756D9806-40F4-9343-A5AB-C68EF29193C7}" type="presParOf" srcId="{9BA9208C-A4CD-D14D-8C26-B328F4E7E6FB}" destId="{D8F9F310-F88B-6B43-A72D-E0862EB11BD2}" srcOrd="0" destOrd="0" presId="urn:microsoft.com/office/officeart/2005/8/layout/hProcess9"/>
    <dgm:cxn modelId="{108B0D09-BD90-1C48-A410-2189151F7F78}" type="presParOf" srcId="{9BA9208C-A4CD-D14D-8C26-B328F4E7E6FB}" destId="{C1241CC6-D504-6141-8FC8-37BB5271AF2A}" srcOrd="1" destOrd="0" presId="urn:microsoft.com/office/officeart/2005/8/layout/hProcess9"/>
    <dgm:cxn modelId="{CE7E0667-5923-3B49-9914-C3F2CF2A6D6E}" type="presParOf" srcId="{C1241CC6-D504-6141-8FC8-37BB5271AF2A}" destId="{ABBD0912-CCEF-344F-9A80-C73DC782B578}" srcOrd="0" destOrd="0" presId="urn:microsoft.com/office/officeart/2005/8/layout/hProcess9"/>
    <dgm:cxn modelId="{D6F7D9A6-6AC2-AC4C-AEF9-66388ACD5141}" type="presParOf" srcId="{C1241CC6-D504-6141-8FC8-37BB5271AF2A}" destId="{6182FFE6-EE4F-7640-B10E-4EFDC9A0BBF6}" srcOrd="1" destOrd="0" presId="urn:microsoft.com/office/officeart/2005/8/layout/hProcess9"/>
    <dgm:cxn modelId="{3DA16827-162B-2642-8C2B-0ACB55A03998}" type="presParOf" srcId="{C1241CC6-D504-6141-8FC8-37BB5271AF2A}" destId="{C000E522-B3AD-7647-95CC-62008EE7F109}" srcOrd="2" destOrd="0" presId="urn:microsoft.com/office/officeart/2005/8/layout/hProcess9"/>
    <dgm:cxn modelId="{4118BCE2-F07F-6043-998D-4C3D5AAC5D66}" type="presParOf" srcId="{C1241CC6-D504-6141-8FC8-37BB5271AF2A}" destId="{3B081E2A-37F3-8A40-B3FD-92BD063ED347}" srcOrd="3" destOrd="0" presId="urn:microsoft.com/office/officeart/2005/8/layout/hProcess9"/>
    <dgm:cxn modelId="{6490DA57-4AFD-224D-BFFE-99B14EA8F6E5}" type="presParOf" srcId="{C1241CC6-D504-6141-8FC8-37BB5271AF2A}" destId="{C79991D1-B762-7A4E-B3DA-80D2A2C2950D}" srcOrd="4" destOrd="0" presId="urn:microsoft.com/office/officeart/2005/8/layout/hProcess9"/>
    <dgm:cxn modelId="{8136F6E8-7A9B-8546-A0C6-923EEF928C29}" type="presParOf" srcId="{C1241CC6-D504-6141-8FC8-37BB5271AF2A}" destId="{2A3599D6-2994-E045-B8BF-5D971F991072}" srcOrd="5" destOrd="0" presId="urn:microsoft.com/office/officeart/2005/8/layout/hProcess9"/>
    <dgm:cxn modelId="{15F4A652-746A-6F49-9C9B-002803DF33FD}" type="presParOf" srcId="{C1241CC6-D504-6141-8FC8-37BB5271AF2A}" destId="{DA39435A-2E9F-704E-9D0C-FD98127D3D70}"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no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1A57A2BF-3F8D-024D-84F1-3BD83D7B6CB4}" type="presOf" srcId="{180034B3-0F76-49E8-AB50-76BEEE6F788C}" destId="{9C6FC935-2250-42CD-8B25-D8DDBF74CE65}" srcOrd="0" destOrd="0" presId="urn:microsoft.com/office/officeart/2005/8/layout/process1"/>
    <dgm:cxn modelId="{9C45B64C-5B94-8346-B889-EB9F9106C804}"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2492125-9BCD-4E42-9E64-A02A92D74A53}" type="presOf" srcId="{C881561F-265F-4543-BA71-80011123A50A}" destId="{012689BF-D290-4471-8B0D-8A4AF21A51BA}" srcOrd="0" destOrd="0" presId="urn:microsoft.com/office/officeart/2005/8/layout/process1"/>
    <dgm:cxn modelId="{AFC5E238-19F5-9649-9343-C7FA944FB41E}" type="presOf" srcId="{3A16DDB1-6A9F-4656-B466-49D190536459}" destId="{6696CB79-A703-4D40-B99F-CFFA1C99DA24}" srcOrd="0" destOrd="0" presId="urn:microsoft.com/office/officeart/2005/8/layout/process1"/>
    <dgm:cxn modelId="{7404494D-95B6-FC43-81E4-403F37E95E0E}" type="presOf" srcId="{DD1F457C-1FB2-4EF5-BF2C-031795896B59}" destId="{ACC21928-3B49-44D8-8E06-23556568C6DC}" srcOrd="0" destOrd="0" presId="urn:microsoft.com/office/officeart/2005/8/layout/process1"/>
    <dgm:cxn modelId="{FE7F4F94-7D72-814E-A6C1-C9739F9282F3}" type="presOf" srcId="{9A2700D2-366F-4476-AA04-91818D6F912B}" destId="{D2C17FE3-F8FB-4C70-9F79-7D89C715340F}" srcOrd="0" destOrd="0" presId="urn:microsoft.com/office/officeart/2005/8/layout/process1"/>
    <dgm:cxn modelId="{178BDDAB-004A-E148-B651-ADCE2CF9262C}"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99C905A-6EF0-0E40-BBB0-9327106110F1}" type="presOf" srcId="{EA44CAF3-5BE2-4FDE-A4EB-3B78D94F1189}" destId="{72C26977-D9B7-42F0-8252-F4D2C6C9610E}" srcOrd="0" destOrd="0" presId="urn:microsoft.com/office/officeart/2005/8/layout/process1"/>
    <dgm:cxn modelId="{BD803AEB-4498-5D46-AA29-A68A624B2DCB}"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E14982D2-A7A6-124A-A343-005C7C48BD48}"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3BDD6BBD-D20B-BA45-B9F1-3A9882206D36}" type="presOf" srcId="{BB6418B4-67C7-4601-9D0C-837D40912A58}" destId="{EE437875-2EF4-43D4-A62A-CADA68230DC5}" srcOrd="0" destOrd="0" presId="urn:microsoft.com/office/officeart/2005/8/layout/process1"/>
    <dgm:cxn modelId="{CBB9B93C-E1A7-4540-BA6F-318E1A6E8F6B}" type="presParOf" srcId="{9C6FC935-2250-42CD-8B25-D8DDBF74CE65}" destId="{012689BF-D290-4471-8B0D-8A4AF21A51BA}" srcOrd="0" destOrd="0" presId="urn:microsoft.com/office/officeart/2005/8/layout/process1"/>
    <dgm:cxn modelId="{5E8938B5-10BC-D549-B48C-BB9238D567ED}" type="presParOf" srcId="{9C6FC935-2250-42CD-8B25-D8DDBF74CE65}" destId="{6696CB79-A703-4D40-B99F-CFFA1C99DA24}" srcOrd="1" destOrd="0" presId="urn:microsoft.com/office/officeart/2005/8/layout/process1"/>
    <dgm:cxn modelId="{B25A3E15-BBCF-724D-93CC-B23A088AAEA5}" type="presParOf" srcId="{6696CB79-A703-4D40-B99F-CFFA1C99DA24}" destId="{737AC562-2A25-4370-93F9-3375965514D2}" srcOrd="0" destOrd="0" presId="urn:microsoft.com/office/officeart/2005/8/layout/process1"/>
    <dgm:cxn modelId="{E32A581A-9F8D-4847-80A6-062E15F6C878}" type="presParOf" srcId="{9C6FC935-2250-42CD-8B25-D8DDBF74CE65}" destId="{EE437875-2EF4-43D4-A62A-CADA68230DC5}" srcOrd="2" destOrd="0" presId="urn:microsoft.com/office/officeart/2005/8/layout/process1"/>
    <dgm:cxn modelId="{66EC0D71-821A-1848-A8D7-D09BF20975D7}" type="presParOf" srcId="{9C6FC935-2250-42CD-8B25-D8DDBF74CE65}" destId="{72C26977-D9B7-42F0-8252-F4D2C6C9610E}" srcOrd="3" destOrd="0" presId="urn:microsoft.com/office/officeart/2005/8/layout/process1"/>
    <dgm:cxn modelId="{D3D5DD01-44DE-524B-BBE6-22015A50C8CA}" type="presParOf" srcId="{72C26977-D9B7-42F0-8252-F4D2C6C9610E}" destId="{C8BA4963-452E-4C70-9610-A274118E8F4D}" srcOrd="0" destOrd="0" presId="urn:microsoft.com/office/officeart/2005/8/layout/process1"/>
    <dgm:cxn modelId="{17F4A4DD-D08A-DF44-ACDB-B8C92133BA1D}" type="presParOf" srcId="{9C6FC935-2250-42CD-8B25-D8DDBF74CE65}" destId="{6489E01B-D884-4DFC-913A-F001821072E5}" srcOrd="4" destOrd="0" presId="urn:microsoft.com/office/officeart/2005/8/layout/process1"/>
    <dgm:cxn modelId="{CD525DB8-A010-8548-8F76-C9FD088756DC}" type="presParOf" srcId="{9C6FC935-2250-42CD-8B25-D8DDBF74CE65}" destId="{ACC21928-3B49-44D8-8E06-23556568C6DC}" srcOrd="5" destOrd="0" presId="urn:microsoft.com/office/officeart/2005/8/layout/process1"/>
    <dgm:cxn modelId="{47C0F92E-818F-4547-AFE5-3D1873126B10}" type="presParOf" srcId="{ACC21928-3B49-44D8-8E06-23556568C6DC}" destId="{AA25CE0F-13F2-459B-83A0-3D1B2CD62C71}" srcOrd="0" destOrd="0" presId="urn:microsoft.com/office/officeart/2005/8/layout/process1"/>
    <dgm:cxn modelId="{2989A6BF-F5AA-9E4E-AB5A-854C7957EA7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no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9ECE5ECC-67EA-DF41-A979-0F5E46956030}" type="presOf" srcId="{EA44CAF3-5BE2-4FDE-A4EB-3B78D94F1189}" destId="{72C26977-D9B7-42F0-8252-F4D2C6C9610E}" srcOrd="0" destOrd="0" presId="urn:microsoft.com/office/officeart/2005/8/layout/process1"/>
    <dgm:cxn modelId="{A2098870-3F35-DE41-BDF5-D49135D5EB9D}"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48B2A7FE-7547-114A-B2A9-190732042D65}" type="presOf" srcId="{BB6418B4-67C7-4601-9D0C-837D40912A58}" destId="{EE437875-2EF4-43D4-A62A-CADA68230DC5}" srcOrd="0" destOrd="0" presId="urn:microsoft.com/office/officeart/2005/8/layout/process1"/>
    <dgm:cxn modelId="{B69BBA1E-6576-A64B-BD46-246476C4A38D}"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0C6E13BC-8E17-AB48-B2C7-F597044D0F37}" type="presOf" srcId="{9A2700D2-366F-4476-AA04-91818D6F912B}" destId="{D2C17FE3-F8FB-4C70-9F79-7D89C715340F}" srcOrd="0" destOrd="0" presId="urn:microsoft.com/office/officeart/2005/8/layout/process1"/>
    <dgm:cxn modelId="{E2E78817-9339-B64A-8B95-37625B9D83B5}" type="presOf" srcId="{3A16DDB1-6A9F-4656-B466-49D190536459}" destId="{6696CB79-A703-4D40-B99F-CFFA1C99DA24}" srcOrd="0" destOrd="0" presId="urn:microsoft.com/office/officeart/2005/8/layout/process1"/>
    <dgm:cxn modelId="{F57EA36F-7E73-5C47-AC30-3B6F71B3B359}"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5C73E60-845F-4346-8BAF-EFFDE1048AB3}" type="presOf" srcId="{C881561F-265F-4543-BA71-80011123A50A}" destId="{012689BF-D290-4471-8B0D-8A4AF21A51BA}" srcOrd="0" destOrd="0" presId="urn:microsoft.com/office/officeart/2005/8/layout/process1"/>
    <dgm:cxn modelId="{3208B50B-4206-5E43-A697-3E79F0C81252}"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241FCB1F-1387-2D4D-9E27-80EA9DF70F73}" type="presOf" srcId="{EA44CAF3-5BE2-4FDE-A4EB-3B78D94F1189}" destId="{C8BA4963-452E-4C70-9610-A274118E8F4D}" srcOrd="1" destOrd="0" presId="urn:microsoft.com/office/officeart/2005/8/layout/process1"/>
    <dgm:cxn modelId="{DB8638CC-388E-1344-ADA3-5BF92AFD3D18}" type="presOf" srcId="{DD1F457C-1FB2-4EF5-BF2C-031795896B59}" destId="{AA25CE0F-13F2-459B-83A0-3D1B2CD62C71}" srcOrd="1" destOrd="0" presId="urn:microsoft.com/office/officeart/2005/8/layout/process1"/>
    <dgm:cxn modelId="{0EE0382F-0F1C-8B45-AC62-E208E4C73D87}" type="presParOf" srcId="{9C6FC935-2250-42CD-8B25-D8DDBF74CE65}" destId="{012689BF-D290-4471-8B0D-8A4AF21A51BA}" srcOrd="0" destOrd="0" presId="urn:microsoft.com/office/officeart/2005/8/layout/process1"/>
    <dgm:cxn modelId="{DA3C16E0-4F8B-2A40-9F43-0F76320F5F1A}" type="presParOf" srcId="{9C6FC935-2250-42CD-8B25-D8DDBF74CE65}" destId="{6696CB79-A703-4D40-B99F-CFFA1C99DA24}" srcOrd="1" destOrd="0" presId="urn:microsoft.com/office/officeart/2005/8/layout/process1"/>
    <dgm:cxn modelId="{CD47D375-AB20-C44F-9BFE-BBC163BF5805}" type="presParOf" srcId="{6696CB79-A703-4D40-B99F-CFFA1C99DA24}" destId="{737AC562-2A25-4370-93F9-3375965514D2}" srcOrd="0" destOrd="0" presId="urn:microsoft.com/office/officeart/2005/8/layout/process1"/>
    <dgm:cxn modelId="{8CD95DFB-FBA1-204C-B3B6-5428422DA0A2}" type="presParOf" srcId="{9C6FC935-2250-42CD-8B25-D8DDBF74CE65}" destId="{EE437875-2EF4-43D4-A62A-CADA68230DC5}" srcOrd="2" destOrd="0" presId="urn:microsoft.com/office/officeart/2005/8/layout/process1"/>
    <dgm:cxn modelId="{9212B028-B0BA-8944-A184-005F2B80910A}" type="presParOf" srcId="{9C6FC935-2250-42CD-8B25-D8DDBF74CE65}" destId="{72C26977-D9B7-42F0-8252-F4D2C6C9610E}" srcOrd="3" destOrd="0" presId="urn:microsoft.com/office/officeart/2005/8/layout/process1"/>
    <dgm:cxn modelId="{1ABD9B31-A581-6C4B-BB04-06C07EBA7199}" type="presParOf" srcId="{72C26977-D9B7-42F0-8252-F4D2C6C9610E}" destId="{C8BA4963-452E-4C70-9610-A274118E8F4D}" srcOrd="0" destOrd="0" presId="urn:microsoft.com/office/officeart/2005/8/layout/process1"/>
    <dgm:cxn modelId="{98329D82-1340-FD4E-A63B-8696A668FC48}" type="presParOf" srcId="{9C6FC935-2250-42CD-8B25-D8DDBF74CE65}" destId="{6489E01B-D884-4DFC-913A-F001821072E5}" srcOrd="4" destOrd="0" presId="urn:microsoft.com/office/officeart/2005/8/layout/process1"/>
    <dgm:cxn modelId="{A83DCD5A-68CE-1141-B09D-4D5EA5E79884}" type="presParOf" srcId="{9C6FC935-2250-42CD-8B25-D8DDBF74CE65}" destId="{ACC21928-3B49-44D8-8E06-23556568C6DC}" srcOrd="5" destOrd="0" presId="urn:microsoft.com/office/officeart/2005/8/layout/process1"/>
    <dgm:cxn modelId="{EEEAA0F5-9A28-454F-81BD-8010ADB63724}" type="presParOf" srcId="{ACC21928-3B49-44D8-8E06-23556568C6DC}" destId="{AA25CE0F-13F2-459B-83A0-3D1B2CD62C71}" srcOrd="0" destOrd="0" presId="urn:microsoft.com/office/officeart/2005/8/layout/process1"/>
    <dgm:cxn modelId="{10BAD3CD-0DA9-314C-AEC9-17A88F08DEE2}"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ED0EDBF-9DB6-C04A-9B12-9B2EC1512486}" type="presOf" srcId="{C881561F-265F-4543-BA71-80011123A50A}" destId="{012689BF-D290-4471-8B0D-8A4AF21A51BA}" srcOrd="0" destOrd="0" presId="urn:microsoft.com/office/officeart/2005/8/layout/process1"/>
    <dgm:cxn modelId="{D3C95A31-6643-3547-84BE-B158508F8FE6}"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BF97613-3890-9548-95B2-E9D3A7258C7A}" type="presOf" srcId="{180034B3-0F76-49E8-AB50-76BEEE6F788C}" destId="{9C6FC935-2250-42CD-8B25-D8DDBF74CE65}" srcOrd="0" destOrd="0" presId="urn:microsoft.com/office/officeart/2005/8/layout/process1"/>
    <dgm:cxn modelId="{EF8B01EC-BC1A-1944-9997-C2DBFDF22F9F}" type="presOf" srcId="{BB6418B4-67C7-4601-9D0C-837D40912A58}" destId="{EE437875-2EF4-43D4-A62A-CADA68230DC5}" srcOrd="0" destOrd="0" presId="urn:microsoft.com/office/officeart/2005/8/layout/process1"/>
    <dgm:cxn modelId="{32A56263-64CD-4741-99E9-B8BC0C906500}" type="presOf" srcId="{EA44CAF3-5BE2-4FDE-A4EB-3B78D94F1189}" destId="{C8BA4963-452E-4C70-9610-A274118E8F4D}" srcOrd="1" destOrd="0" presId="urn:microsoft.com/office/officeart/2005/8/layout/process1"/>
    <dgm:cxn modelId="{63831C1F-CD39-FB4F-A20C-6A467412B841}" type="presOf" srcId="{3A16DDB1-6A9F-4656-B466-49D190536459}" destId="{6696CB79-A703-4D40-B99F-CFFA1C99DA24}" srcOrd="0" destOrd="0" presId="urn:microsoft.com/office/officeart/2005/8/layout/process1"/>
    <dgm:cxn modelId="{3A837E83-5701-5F4B-9DE7-1A1B6CB1BAB2}" type="presOf" srcId="{EA44CAF3-5BE2-4FDE-A4EB-3B78D94F1189}" destId="{72C26977-D9B7-42F0-8252-F4D2C6C9610E}" srcOrd="0" destOrd="0" presId="urn:microsoft.com/office/officeart/2005/8/layout/process1"/>
    <dgm:cxn modelId="{36123CEE-9A09-1146-9D1D-A4A7BAD30C5D}" type="presOf" srcId="{DD1F457C-1FB2-4EF5-BF2C-031795896B59}" destId="{AA25CE0F-13F2-459B-83A0-3D1B2CD62C71}" srcOrd="1" destOrd="0" presId="urn:microsoft.com/office/officeart/2005/8/layout/process1"/>
    <dgm:cxn modelId="{BE484FD2-7431-F141-9985-9351CDF4B348}" type="presOf" srcId="{865B455C-A5D8-4AC6-AF73-ADBD005D3DE2}" destId="{6489E01B-D884-4DFC-913A-F001821072E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9C4C005-AE0E-C84D-9046-7556DF430BD6}"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6671CC61-A19F-3148-B4AC-1C89D3594B7A}"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D321BFE-9389-0641-B8EE-3AB62319858B}" type="presParOf" srcId="{9C6FC935-2250-42CD-8B25-D8DDBF74CE65}" destId="{012689BF-D290-4471-8B0D-8A4AF21A51BA}" srcOrd="0" destOrd="0" presId="urn:microsoft.com/office/officeart/2005/8/layout/process1"/>
    <dgm:cxn modelId="{D061AB0D-0563-C44E-98FF-A71F372B9B4C}" type="presParOf" srcId="{9C6FC935-2250-42CD-8B25-D8DDBF74CE65}" destId="{6696CB79-A703-4D40-B99F-CFFA1C99DA24}" srcOrd="1" destOrd="0" presId="urn:microsoft.com/office/officeart/2005/8/layout/process1"/>
    <dgm:cxn modelId="{3B740E2B-3D0C-F44D-8FE4-F58991680E63}" type="presParOf" srcId="{6696CB79-A703-4D40-B99F-CFFA1C99DA24}" destId="{737AC562-2A25-4370-93F9-3375965514D2}" srcOrd="0" destOrd="0" presId="urn:microsoft.com/office/officeart/2005/8/layout/process1"/>
    <dgm:cxn modelId="{0974A263-E9B0-4848-8C50-AADA4C811229}" type="presParOf" srcId="{9C6FC935-2250-42CD-8B25-D8DDBF74CE65}" destId="{EE437875-2EF4-43D4-A62A-CADA68230DC5}" srcOrd="2" destOrd="0" presId="urn:microsoft.com/office/officeart/2005/8/layout/process1"/>
    <dgm:cxn modelId="{531C6F54-7E7D-4C40-9CDC-2DFD55818C51}" type="presParOf" srcId="{9C6FC935-2250-42CD-8B25-D8DDBF74CE65}" destId="{72C26977-D9B7-42F0-8252-F4D2C6C9610E}" srcOrd="3" destOrd="0" presId="urn:microsoft.com/office/officeart/2005/8/layout/process1"/>
    <dgm:cxn modelId="{42727739-624B-3F4D-8BDA-80FCE742D49B}" type="presParOf" srcId="{72C26977-D9B7-42F0-8252-F4D2C6C9610E}" destId="{C8BA4963-452E-4C70-9610-A274118E8F4D}" srcOrd="0" destOrd="0" presId="urn:microsoft.com/office/officeart/2005/8/layout/process1"/>
    <dgm:cxn modelId="{65064E1D-F785-4F48-9257-1AA3BE9B2912}" type="presParOf" srcId="{9C6FC935-2250-42CD-8B25-D8DDBF74CE65}" destId="{6489E01B-D884-4DFC-913A-F001821072E5}" srcOrd="4" destOrd="0" presId="urn:microsoft.com/office/officeart/2005/8/layout/process1"/>
    <dgm:cxn modelId="{6E436ADB-4FA0-7447-8B21-E51FE9149A25}" type="presParOf" srcId="{9C6FC935-2250-42CD-8B25-D8DDBF74CE65}" destId="{ACC21928-3B49-44D8-8E06-23556568C6DC}" srcOrd="5" destOrd="0" presId="urn:microsoft.com/office/officeart/2005/8/layout/process1"/>
    <dgm:cxn modelId="{419C17A5-0F96-BE44-8677-18488F5A324F}" type="presParOf" srcId="{ACC21928-3B49-44D8-8E06-23556568C6DC}" destId="{AA25CE0F-13F2-459B-83A0-3D1B2CD62C71}" srcOrd="0" destOrd="0" presId="urn:microsoft.com/office/officeart/2005/8/layout/process1"/>
    <dgm:cxn modelId="{B991E107-CF87-154F-AD10-F53A60FB80F1}"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ACCD508-EA53-1644-AEFF-427932BB1828}" type="presOf" srcId="{9A2700D2-366F-4476-AA04-91818D6F912B}" destId="{D2C17FE3-F8FB-4C70-9F79-7D89C715340F}" srcOrd="0" destOrd="0" presId="urn:microsoft.com/office/officeart/2005/8/layout/process1"/>
    <dgm:cxn modelId="{4CD44199-6525-3944-94C0-7CD2EEE516D6}"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FD0575E-CF7E-3C44-A468-9BD046CB7B8C}" type="presOf" srcId="{DD1F457C-1FB2-4EF5-BF2C-031795896B59}" destId="{ACC21928-3B49-44D8-8E06-23556568C6DC}" srcOrd="0" destOrd="0" presId="urn:microsoft.com/office/officeart/2005/8/layout/process1"/>
    <dgm:cxn modelId="{AA868DD2-27F8-0B42-BB95-1CEDC3D890E6}" type="presOf" srcId="{865B455C-A5D8-4AC6-AF73-ADBD005D3DE2}" destId="{6489E01B-D884-4DFC-913A-F001821072E5}" srcOrd="0" destOrd="0" presId="urn:microsoft.com/office/officeart/2005/8/layout/process1"/>
    <dgm:cxn modelId="{299BE8AD-9D81-8A41-9297-CC2050E76370}" type="presOf" srcId="{EA44CAF3-5BE2-4FDE-A4EB-3B78D94F1189}" destId="{72C26977-D9B7-42F0-8252-F4D2C6C9610E}" srcOrd="0" destOrd="0" presId="urn:microsoft.com/office/officeart/2005/8/layout/process1"/>
    <dgm:cxn modelId="{543D9064-F157-7B4A-B2A4-857588A4AC45}" type="presOf" srcId="{C881561F-265F-4543-BA71-80011123A50A}" destId="{012689BF-D290-4471-8B0D-8A4AF21A51BA}" srcOrd="0" destOrd="0" presId="urn:microsoft.com/office/officeart/2005/8/layout/process1"/>
    <dgm:cxn modelId="{CF5D1BB1-290F-4F47-A1A8-D3E2AF09406C}"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5E7412AF-3ED9-6445-B5D3-66D1A86CECC4}"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F47A5356-1CE5-864D-97AF-D27D5B1B784A}" type="presOf" srcId="{180034B3-0F76-49E8-AB50-76BEEE6F788C}" destId="{9C6FC935-2250-42CD-8B25-D8DDBF74CE65}" srcOrd="0" destOrd="0" presId="urn:microsoft.com/office/officeart/2005/8/layout/process1"/>
    <dgm:cxn modelId="{F4CE23EA-94BA-B440-BBB3-F556CAA473B8}"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F64BC3C-BB16-B44F-97D9-78C4C30DA93A}" type="presOf" srcId="{3A16DDB1-6A9F-4656-B466-49D190536459}" destId="{6696CB79-A703-4D40-B99F-CFFA1C99DA24}" srcOrd="0" destOrd="0" presId="urn:microsoft.com/office/officeart/2005/8/layout/process1"/>
    <dgm:cxn modelId="{0D526A3E-43CF-0B4E-8D58-0945652B4F84}" type="presParOf" srcId="{9C6FC935-2250-42CD-8B25-D8DDBF74CE65}" destId="{012689BF-D290-4471-8B0D-8A4AF21A51BA}" srcOrd="0" destOrd="0" presId="urn:microsoft.com/office/officeart/2005/8/layout/process1"/>
    <dgm:cxn modelId="{82A51415-E8D3-2B4A-8A4B-7CD78C2E0E9E}" type="presParOf" srcId="{9C6FC935-2250-42CD-8B25-D8DDBF74CE65}" destId="{6696CB79-A703-4D40-B99F-CFFA1C99DA24}" srcOrd="1" destOrd="0" presId="urn:microsoft.com/office/officeart/2005/8/layout/process1"/>
    <dgm:cxn modelId="{455CB530-42C6-E64E-B854-8036F5051FB1}" type="presParOf" srcId="{6696CB79-A703-4D40-B99F-CFFA1C99DA24}" destId="{737AC562-2A25-4370-93F9-3375965514D2}" srcOrd="0" destOrd="0" presId="urn:microsoft.com/office/officeart/2005/8/layout/process1"/>
    <dgm:cxn modelId="{DA200A78-5A06-714E-BD8D-F2E9E5DCE22E}" type="presParOf" srcId="{9C6FC935-2250-42CD-8B25-D8DDBF74CE65}" destId="{EE437875-2EF4-43D4-A62A-CADA68230DC5}" srcOrd="2" destOrd="0" presId="urn:microsoft.com/office/officeart/2005/8/layout/process1"/>
    <dgm:cxn modelId="{F57E1916-9DBC-8E43-9EDC-F9EAF500A84C}" type="presParOf" srcId="{9C6FC935-2250-42CD-8B25-D8DDBF74CE65}" destId="{72C26977-D9B7-42F0-8252-F4D2C6C9610E}" srcOrd="3" destOrd="0" presId="urn:microsoft.com/office/officeart/2005/8/layout/process1"/>
    <dgm:cxn modelId="{A344A6FF-232D-514D-ACB5-D8A433D7DA83}" type="presParOf" srcId="{72C26977-D9B7-42F0-8252-F4D2C6C9610E}" destId="{C8BA4963-452E-4C70-9610-A274118E8F4D}" srcOrd="0" destOrd="0" presId="urn:microsoft.com/office/officeart/2005/8/layout/process1"/>
    <dgm:cxn modelId="{762C3A04-B182-C544-82E8-315E742FB770}" type="presParOf" srcId="{9C6FC935-2250-42CD-8B25-D8DDBF74CE65}" destId="{6489E01B-D884-4DFC-913A-F001821072E5}" srcOrd="4" destOrd="0" presId="urn:microsoft.com/office/officeart/2005/8/layout/process1"/>
    <dgm:cxn modelId="{29A862A9-8AE0-FA45-8F3D-2475205728EC}" type="presParOf" srcId="{9C6FC935-2250-42CD-8B25-D8DDBF74CE65}" destId="{ACC21928-3B49-44D8-8E06-23556568C6DC}" srcOrd="5" destOrd="0" presId="urn:microsoft.com/office/officeart/2005/8/layout/process1"/>
    <dgm:cxn modelId="{8CAFBA00-1553-504D-BBAF-E44B0BFD73FF}" type="presParOf" srcId="{ACC21928-3B49-44D8-8E06-23556568C6DC}" destId="{AA25CE0F-13F2-459B-83A0-3D1B2CD62C71}" srcOrd="0" destOrd="0" presId="urn:microsoft.com/office/officeart/2005/8/layout/process1"/>
    <dgm:cxn modelId="{368DEDF7-9AB1-CE42-899A-F8ACD2FDDBFB}"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0247DC1C-EFF6-B64E-B359-34591C6540FA}" type="presOf" srcId="{180034B3-0F76-49E8-AB50-76BEEE6F788C}" destId="{9C6FC935-2250-42CD-8B25-D8DDBF74CE65}" srcOrd="0" destOrd="0" presId="urn:microsoft.com/office/officeart/2005/8/layout/process1"/>
    <dgm:cxn modelId="{4BD2D393-C466-6742-AEA7-7A1E9F7DD3FE}" type="presOf" srcId="{9A2700D2-366F-4476-AA04-91818D6F912B}" destId="{D2C17FE3-F8FB-4C70-9F79-7D89C715340F}" srcOrd="0" destOrd="0" presId="urn:microsoft.com/office/officeart/2005/8/layout/process1"/>
    <dgm:cxn modelId="{4CCFCB3A-69B1-A242-B550-914C4B9C2DF9}" type="presOf" srcId="{865B455C-A5D8-4AC6-AF73-ADBD005D3DE2}" destId="{6489E01B-D884-4DFC-913A-F001821072E5}" srcOrd="0" destOrd="0" presId="urn:microsoft.com/office/officeart/2005/8/layout/process1"/>
    <dgm:cxn modelId="{94383B43-05F6-0945-8D38-44B102CB0269}"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1DC45C3-4D6A-F94B-B1F5-43232E1C92DE}" type="presOf" srcId="{DD1F457C-1FB2-4EF5-BF2C-031795896B59}" destId="{AA25CE0F-13F2-459B-83A0-3D1B2CD62C71}" srcOrd="1" destOrd="0" presId="urn:microsoft.com/office/officeart/2005/8/layout/process1"/>
    <dgm:cxn modelId="{5E451BDE-B613-024A-B935-34C1EC1532E1}"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529B3279-663C-FE49-8C0A-4863D9C1F4C0}" type="presOf" srcId="{3A16DDB1-6A9F-4656-B466-49D190536459}" destId="{737AC562-2A25-4370-93F9-3375965514D2}" srcOrd="1" destOrd="0" presId="urn:microsoft.com/office/officeart/2005/8/layout/process1"/>
    <dgm:cxn modelId="{88E82AB4-D33E-D045-8056-973AFBE1501C}" type="presOf" srcId="{EA44CAF3-5BE2-4FDE-A4EB-3B78D94F1189}" destId="{72C26977-D9B7-42F0-8252-F4D2C6C9610E}" srcOrd="0" destOrd="0" presId="urn:microsoft.com/office/officeart/2005/8/layout/process1"/>
    <dgm:cxn modelId="{710BD97E-7DB6-E145-9613-A58B38350EFF}" type="presOf" srcId="{BB6418B4-67C7-4601-9D0C-837D40912A58}" destId="{EE437875-2EF4-43D4-A62A-CADA68230DC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4E952FE5-A12A-7144-AC5A-D61D17BDFC7F}" type="presOf" srcId="{3A16DDB1-6A9F-4656-B466-49D190536459}" destId="{6696CB79-A703-4D40-B99F-CFFA1C99DA24}" srcOrd="0" destOrd="0" presId="urn:microsoft.com/office/officeart/2005/8/layout/process1"/>
    <dgm:cxn modelId="{2D59C6F1-5FB0-984E-AE7C-7BC4FFA4DCAE}" type="presOf" srcId="{DD1F457C-1FB2-4EF5-BF2C-031795896B59}" destId="{ACC21928-3B49-44D8-8E06-23556568C6DC}" srcOrd="0" destOrd="0" presId="urn:microsoft.com/office/officeart/2005/8/layout/process1"/>
    <dgm:cxn modelId="{AD728721-3807-9442-96E8-9CB04B40A31B}" type="presParOf" srcId="{9C6FC935-2250-42CD-8B25-D8DDBF74CE65}" destId="{012689BF-D290-4471-8B0D-8A4AF21A51BA}" srcOrd="0" destOrd="0" presId="urn:microsoft.com/office/officeart/2005/8/layout/process1"/>
    <dgm:cxn modelId="{A92D6FA0-EE78-E04E-8E22-6D58B1A3131D}" type="presParOf" srcId="{9C6FC935-2250-42CD-8B25-D8DDBF74CE65}" destId="{6696CB79-A703-4D40-B99F-CFFA1C99DA24}" srcOrd="1" destOrd="0" presId="urn:microsoft.com/office/officeart/2005/8/layout/process1"/>
    <dgm:cxn modelId="{070400BC-5822-D744-B3C4-7C5EB319B1DF}" type="presParOf" srcId="{6696CB79-A703-4D40-B99F-CFFA1C99DA24}" destId="{737AC562-2A25-4370-93F9-3375965514D2}" srcOrd="0" destOrd="0" presId="urn:microsoft.com/office/officeart/2005/8/layout/process1"/>
    <dgm:cxn modelId="{4240D300-CAB3-7643-8F60-F54061B61495}" type="presParOf" srcId="{9C6FC935-2250-42CD-8B25-D8DDBF74CE65}" destId="{EE437875-2EF4-43D4-A62A-CADA68230DC5}" srcOrd="2" destOrd="0" presId="urn:microsoft.com/office/officeart/2005/8/layout/process1"/>
    <dgm:cxn modelId="{80B32526-1907-3C41-B805-15AE3B67A1EF}" type="presParOf" srcId="{9C6FC935-2250-42CD-8B25-D8DDBF74CE65}" destId="{72C26977-D9B7-42F0-8252-F4D2C6C9610E}" srcOrd="3" destOrd="0" presId="urn:microsoft.com/office/officeart/2005/8/layout/process1"/>
    <dgm:cxn modelId="{D1C8F69B-C4D6-864F-8140-20B9E1A42B93}" type="presParOf" srcId="{72C26977-D9B7-42F0-8252-F4D2C6C9610E}" destId="{C8BA4963-452E-4C70-9610-A274118E8F4D}" srcOrd="0" destOrd="0" presId="urn:microsoft.com/office/officeart/2005/8/layout/process1"/>
    <dgm:cxn modelId="{31B62CE4-314D-3849-AE88-B2F4379D7E8F}" type="presParOf" srcId="{9C6FC935-2250-42CD-8B25-D8DDBF74CE65}" destId="{6489E01B-D884-4DFC-913A-F001821072E5}" srcOrd="4" destOrd="0" presId="urn:microsoft.com/office/officeart/2005/8/layout/process1"/>
    <dgm:cxn modelId="{08B08F2D-2EED-7F47-9CD7-0C49428C7D22}" type="presParOf" srcId="{9C6FC935-2250-42CD-8B25-D8DDBF74CE65}" destId="{ACC21928-3B49-44D8-8E06-23556568C6DC}" srcOrd="5" destOrd="0" presId="urn:microsoft.com/office/officeart/2005/8/layout/process1"/>
    <dgm:cxn modelId="{6B69B33D-A0A1-E543-9E22-BF3DD27E5D34}" type="presParOf" srcId="{ACC21928-3B49-44D8-8E06-23556568C6DC}" destId="{AA25CE0F-13F2-459B-83A0-3D1B2CD62C71}" srcOrd="0" destOrd="0" presId="urn:microsoft.com/office/officeart/2005/8/layout/process1"/>
    <dgm:cxn modelId="{532E4B72-5FE3-3149-85CD-46BCBBCA5EC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CF0EE87A-424B-864B-8B52-9AE799DD739A}" type="presOf" srcId="{3A16DDB1-6A9F-4656-B466-49D190536459}" destId="{6696CB79-A703-4D40-B99F-CFFA1C99DA24}" srcOrd="0" destOrd="0" presId="urn:microsoft.com/office/officeart/2005/8/layout/process1"/>
    <dgm:cxn modelId="{1D28DFD6-B0EC-2242-8170-7C8165AAF113}" type="presOf" srcId="{EA44CAF3-5BE2-4FDE-A4EB-3B78D94F1189}" destId="{72C26977-D9B7-42F0-8252-F4D2C6C9610E}" srcOrd="0" destOrd="0" presId="urn:microsoft.com/office/officeart/2005/8/layout/process1"/>
    <dgm:cxn modelId="{26308846-08CD-5A41-B5BB-7D271652B155}"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90AA02DB-42A2-5C47-B371-E9A247C61382}" type="presOf" srcId="{BB6418B4-67C7-4601-9D0C-837D40912A58}" destId="{EE437875-2EF4-43D4-A62A-CADA68230DC5}" srcOrd="0" destOrd="0" presId="urn:microsoft.com/office/officeart/2005/8/layout/process1"/>
    <dgm:cxn modelId="{B1B3A827-0F29-CF4D-90B9-4E4292E9F858}" type="presOf" srcId="{865B455C-A5D8-4AC6-AF73-ADBD005D3DE2}" destId="{6489E01B-D884-4DFC-913A-F001821072E5}" srcOrd="0" destOrd="0" presId="urn:microsoft.com/office/officeart/2005/8/layout/process1"/>
    <dgm:cxn modelId="{E62A4785-2FE3-5444-8A13-0AF066F037C1}" type="presOf" srcId="{9A2700D2-366F-4476-AA04-91818D6F912B}" destId="{D2C17FE3-F8FB-4C70-9F79-7D89C715340F}" srcOrd="0" destOrd="0" presId="urn:microsoft.com/office/officeart/2005/8/layout/process1"/>
    <dgm:cxn modelId="{31122717-AC01-6140-9BD7-FFA1C2D5C929}"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563E96FD-2D26-2446-AB3A-04CC437E4FE0}" type="presOf" srcId="{DD1F457C-1FB2-4EF5-BF2C-031795896B59}" destId="{ACC21928-3B49-44D8-8E06-23556568C6DC}"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DF5151C-2408-0447-8316-486C54304944}" type="presOf" srcId="{DD1F457C-1FB2-4EF5-BF2C-031795896B59}" destId="{AA25CE0F-13F2-459B-83A0-3D1B2CD62C71}" srcOrd="1" destOrd="0" presId="urn:microsoft.com/office/officeart/2005/8/layout/process1"/>
    <dgm:cxn modelId="{80137401-A45C-FE42-98C4-9E47FF1DCBB4}" type="presOf" srcId="{EA44CAF3-5BE2-4FDE-A4EB-3B78D94F1189}" destId="{C8BA4963-452E-4C70-9610-A274118E8F4D}" srcOrd="1" destOrd="0" presId="urn:microsoft.com/office/officeart/2005/8/layout/process1"/>
    <dgm:cxn modelId="{E7AECAD6-85B9-084B-BA53-86B01550B15D}" type="presOf" srcId="{C881561F-265F-4543-BA71-80011123A50A}" destId="{012689BF-D290-4471-8B0D-8A4AF21A51BA}" srcOrd="0" destOrd="0" presId="urn:microsoft.com/office/officeart/2005/8/layout/process1"/>
    <dgm:cxn modelId="{4D8E8F38-75A8-FA44-AAC2-0F50FF453649}" type="presParOf" srcId="{9C6FC935-2250-42CD-8B25-D8DDBF74CE65}" destId="{012689BF-D290-4471-8B0D-8A4AF21A51BA}" srcOrd="0" destOrd="0" presId="urn:microsoft.com/office/officeart/2005/8/layout/process1"/>
    <dgm:cxn modelId="{1708D296-3754-D648-8D61-7809AE842540}" type="presParOf" srcId="{9C6FC935-2250-42CD-8B25-D8DDBF74CE65}" destId="{6696CB79-A703-4D40-B99F-CFFA1C99DA24}" srcOrd="1" destOrd="0" presId="urn:microsoft.com/office/officeart/2005/8/layout/process1"/>
    <dgm:cxn modelId="{A08134E5-766D-4D4D-AEA9-722391DFB056}" type="presParOf" srcId="{6696CB79-A703-4D40-B99F-CFFA1C99DA24}" destId="{737AC562-2A25-4370-93F9-3375965514D2}" srcOrd="0" destOrd="0" presId="urn:microsoft.com/office/officeart/2005/8/layout/process1"/>
    <dgm:cxn modelId="{324EE8FE-9392-E14E-9EEB-C692A6DD3541}" type="presParOf" srcId="{9C6FC935-2250-42CD-8B25-D8DDBF74CE65}" destId="{EE437875-2EF4-43D4-A62A-CADA68230DC5}" srcOrd="2" destOrd="0" presId="urn:microsoft.com/office/officeart/2005/8/layout/process1"/>
    <dgm:cxn modelId="{14F7BF8D-7998-5146-82E3-2EAFCD8A0BAE}" type="presParOf" srcId="{9C6FC935-2250-42CD-8B25-D8DDBF74CE65}" destId="{72C26977-D9B7-42F0-8252-F4D2C6C9610E}" srcOrd="3" destOrd="0" presId="urn:microsoft.com/office/officeart/2005/8/layout/process1"/>
    <dgm:cxn modelId="{9A389D58-AB81-1F4C-BEEF-C0BC7D6762CE}" type="presParOf" srcId="{72C26977-D9B7-42F0-8252-F4D2C6C9610E}" destId="{C8BA4963-452E-4C70-9610-A274118E8F4D}" srcOrd="0" destOrd="0" presId="urn:microsoft.com/office/officeart/2005/8/layout/process1"/>
    <dgm:cxn modelId="{4F59E32A-B317-E943-AE33-C813A7E33112}" type="presParOf" srcId="{9C6FC935-2250-42CD-8B25-D8DDBF74CE65}" destId="{6489E01B-D884-4DFC-913A-F001821072E5}" srcOrd="4" destOrd="0" presId="urn:microsoft.com/office/officeart/2005/8/layout/process1"/>
    <dgm:cxn modelId="{B7AAC01B-6D47-4144-84D8-996E1CC9155A}" type="presParOf" srcId="{9C6FC935-2250-42CD-8B25-D8DDBF74CE65}" destId="{ACC21928-3B49-44D8-8E06-23556568C6DC}" srcOrd="5" destOrd="0" presId="urn:microsoft.com/office/officeart/2005/8/layout/process1"/>
    <dgm:cxn modelId="{59B80E83-4DD8-9649-A5D5-055123D91765}" type="presParOf" srcId="{ACC21928-3B49-44D8-8E06-23556568C6DC}" destId="{AA25CE0F-13F2-459B-83A0-3D1B2CD62C71}" srcOrd="0" destOrd="0" presId="urn:microsoft.com/office/officeart/2005/8/layout/process1"/>
    <dgm:cxn modelId="{D91B1BB3-1CE8-F041-8ACF-DE66828CBDA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949EEB40-E885-2A49-B688-CD56126E3F98}"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23843075-30CA-8E46-BC0C-EB508D72ED8E}"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A3CD2B30-C284-5D47-AE4F-417E771CF959}" type="presOf" srcId="{BB6418B4-67C7-4601-9D0C-837D40912A58}" destId="{EE437875-2EF4-43D4-A62A-CADA68230DC5}" srcOrd="0" destOrd="0" presId="urn:microsoft.com/office/officeart/2005/8/layout/process1"/>
    <dgm:cxn modelId="{A52F7C01-58E2-3740-A25E-27562CDFEB74}" type="presOf" srcId="{EA44CAF3-5BE2-4FDE-A4EB-3B78D94F1189}" destId="{72C26977-D9B7-42F0-8252-F4D2C6C9610E}" srcOrd="0" destOrd="0" presId="urn:microsoft.com/office/officeart/2005/8/layout/process1"/>
    <dgm:cxn modelId="{327913CE-CB40-744F-B47C-820DBD7EA701}"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AD3FAC37-CF6F-4047-8A95-B2B85373A1BC}" type="presOf" srcId="{9A2700D2-366F-4476-AA04-91818D6F912B}" destId="{D2C17FE3-F8FB-4C70-9F79-7D89C715340F}" srcOrd="0" destOrd="0" presId="urn:microsoft.com/office/officeart/2005/8/layout/process1"/>
    <dgm:cxn modelId="{66F63550-D674-494E-835F-8081B57A66A5}" type="presOf" srcId="{865B455C-A5D8-4AC6-AF73-ADBD005D3DE2}" destId="{6489E01B-D884-4DFC-913A-F001821072E5}" srcOrd="0" destOrd="0" presId="urn:microsoft.com/office/officeart/2005/8/layout/process1"/>
    <dgm:cxn modelId="{3B857BDD-3DCD-A645-8394-FBBAEEEB93B0}" type="presOf" srcId="{EA44CAF3-5BE2-4FDE-A4EB-3B78D94F1189}" destId="{C8BA4963-452E-4C70-9610-A274118E8F4D}" srcOrd="1" destOrd="0" presId="urn:microsoft.com/office/officeart/2005/8/layout/process1"/>
    <dgm:cxn modelId="{DFECCDD5-4CE9-6A40-8045-EF3FAAF13B2D}" type="presOf" srcId="{180034B3-0F76-49E8-AB50-76BEEE6F788C}" destId="{9C6FC935-2250-42CD-8B25-D8DDBF74CE6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868D67A-18CF-8C47-B1B9-DEC06F2CFD26}" type="presOf" srcId="{C881561F-265F-4543-BA71-80011123A50A}" destId="{012689BF-D290-4471-8B0D-8A4AF21A51BA}" srcOrd="0" destOrd="0" presId="urn:microsoft.com/office/officeart/2005/8/layout/process1"/>
    <dgm:cxn modelId="{F696EF9D-32D0-3348-AD04-86A4F9146CE8}" type="presOf" srcId="{DD1F457C-1FB2-4EF5-BF2C-031795896B59}" destId="{AA25CE0F-13F2-459B-83A0-3D1B2CD62C71}" srcOrd="1" destOrd="0" presId="urn:microsoft.com/office/officeart/2005/8/layout/process1"/>
    <dgm:cxn modelId="{9B4643B0-1517-7046-B576-6EB9FB3F7856}" type="presParOf" srcId="{9C6FC935-2250-42CD-8B25-D8DDBF74CE65}" destId="{012689BF-D290-4471-8B0D-8A4AF21A51BA}" srcOrd="0" destOrd="0" presId="urn:microsoft.com/office/officeart/2005/8/layout/process1"/>
    <dgm:cxn modelId="{E10F0320-9E64-B749-A3A0-898C62BFDEE3}" type="presParOf" srcId="{9C6FC935-2250-42CD-8B25-D8DDBF74CE65}" destId="{6696CB79-A703-4D40-B99F-CFFA1C99DA24}" srcOrd="1" destOrd="0" presId="urn:microsoft.com/office/officeart/2005/8/layout/process1"/>
    <dgm:cxn modelId="{EE3F7275-08F4-214E-A3E6-AE33F5AEF487}" type="presParOf" srcId="{6696CB79-A703-4D40-B99F-CFFA1C99DA24}" destId="{737AC562-2A25-4370-93F9-3375965514D2}" srcOrd="0" destOrd="0" presId="urn:microsoft.com/office/officeart/2005/8/layout/process1"/>
    <dgm:cxn modelId="{F48EFA08-B293-3C47-B966-29D434DC7708}" type="presParOf" srcId="{9C6FC935-2250-42CD-8B25-D8DDBF74CE65}" destId="{EE437875-2EF4-43D4-A62A-CADA68230DC5}" srcOrd="2" destOrd="0" presId="urn:microsoft.com/office/officeart/2005/8/layout/process1"/>
    <dgm:cxn modelId="{C0B6D500-BB5B-EF47-8FFC-02B02950C8F9}" type="presParOf" srcId="{9C6FC935-2250-42CD-8B25-D8DDBF74CE65}" destId="{72C26977-D9B7-42F0-8252-F4D2C6C9610E}" srcOrd="3" destOrd="0" presId="urn:microsoft.com/office/officeart/2005/8/layout/process1"/>
    <dgm:cxn modelId="{397A0DB2-9E21-F645-9AE5-0A38E474098D}" type="presParOf" srcId="{72C26977-D9B7-42F0-8252-F4D2C6C9610E}" destId="{C8BA4963-452E-4C70-9610-A274118E8F4D}" srcOrd="0" destOrd="0" presId="urn:microsoft.com/office/officeart/2005/8/layout/process1"/>
    <dgm:cxn modelId="{3599C897-82D0-0542-AD65-C83B7FFD62E8}" type="presParOf" srcId="{9C6FC935-2250-42CD-8B25-D8DDBF74CE65}" destId="{6489E01B-D884-4DFC-913A-F001821072E5}" srcOrd="4" destOrd="0" presId="urn:microsoft.com/office/officeart/2005/8/layout/process1"/>
    <dgm:cxn modelId="{91506EF3-407E-3A4A-BBD9-E3718CBE86A1}" type="presParOf" srcId="{9C6FC935-2250-42CD-8B25-D8DDBF74CE65}" destId="{ACC21928-3B49-44D8-8E06-23556568C6DC}" srcOrd="5" destOrd="0" presId="urn:microsoft.com/office/officeart/2005/8/layout/process1"/>
    <dgm:cxn modelId="{23C5B05C-D064-BE49-A6D3-4BB3607841F7}" type="presParOf" srcId="{ACC21928-3B49-44D8-8E06-23556568C6DC}" destId="{AA25CE0F-13F2-459B-83A0-3D1B2CD62C71}" srcOrd="0" destOrd="0" presId="urn:microsoft.com/office/officeart/2005/8/layout/process1"/>
    <dgm:cxn modelId="{C9C076F7-8D8E-BD4C-9DA0-79BAA04E3F24}"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67FF5D8-1C06-8648-86B6-9A3B24F8E6F6}" type="presOf" srcId="{DD1F457C-1FB2-4EF5-BF2C-031795896B59}" destId="{ACC21928-3B49-44D8-8E06-23556568C6DC}" srcOrd="0" destOrd="0" presId="urn:microsoft.com/office/officeart/2005/8/layout/process1"/>
    <dgm:cxn modelId="{4AD058C4-53BB-5049-B94C-4D3B0F42E53D}"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4E7751D-E68E-9E46-9771-64CEB405D821}" type="presOf" srcId="{EA44CAF3-5BE2-4FDE-A4EB-3B78D94F1189}" destId="{72C26977-D9B7-42F0-8252-F4D2C6C9610E}" srcOrd="0" destOrd="0" presId="urn:microsoft.com/office/officeart/2005/8/layout/process1"/>
    <dgm:cxn modelId="{85AB5D1C-9794-8A4A-BF54-4021C657453B}" type="presOf" srcId="{180034B3-0F76-49E8-AB50-76BEEE6F788C}" destId="{9C6FC935-2250-42CD-8B25-D8DDBF74CE65}" srcOrd="0" destOrd="0" presId="urn:microsoft.com/office/officeart/2005/8/layout/process1"/>
    <dgm:cxn modelId="{68A2AC80-A3F1-DA4A-A429-2B7D3081FE4B}" type="presOf" srcId="{865B455C-A5D8-4AC6-AF73-ADBD005D3DE2}" destId="{6489E01B-D884-4DFC-913A-F001821072E5}" srcOrd="0" destOrd="0" presId="urn:microsoft.com/office/officeart/2005/8/layout/process1"/>
    <dgm:cxn modelId="{2BC4EF34-9113-0D4E-AF5E-AFE6E198E8E2}" type="presOf" srcId="{9A2700D2-366F-4476-AA04-91818D6F912B}" destId="{D2C17FE3-F8FB-4C70-9F79-7D89C715340F}" srcOrd="0" destOrd="0" presId="urn:microsoft.com/office/officeart/2005/8/layout/process1"/>
    <dgm:cxn modelId="{6C28D1FB-9E4D-094E-BEB7-64F1B019FBA3}" type="presOf" srcId="{EA44CAF3-5BE2-4FDE-A4EB-3B78D94F1189}" destId="{C8BA4963-452E-4C70-9610-A274118E8F4D}" srcOrd="1" destOrd="0" presId="urn:microsoft.com/office/officeart/2005/8/layout/process1"/>
    <dgm:cxn modelId="{0F88FFAD-971A-1E48-84FC-93CD71CF7BAA}"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AB7F3C6-8F97-9C44-A381-F924405CFED1}"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6B6D27DB-F67C-5549-84ED-0CFD768C4057}" type="presOf" srcId="{C881561F-265F-4543-BA71-80011123A50A}" destId="{012689BF-D290-4471-8B0D-8A4AF21A51BA}" srcOrd="0" destOrd="0" presId="urn:microsoft.com/office/officeart/2005/8/layout/process1"/>
    <dgm:cxn modelId="{827FA643-C08B-2A4B-9B3C-625744D4E210}" type="presOf" srcId="{BB6418B4-67C7-4601-9D0C-837D40912A58}" destId="{EE437875-2EF4-43D4-A62A-CADA68230DC5}" srcOrd="0" destOrd="0" presId="urn:microsoft.com/office/officeart/2005/8/layout/process1"/>
    <dgm:cxn modelId="{71EE0D0A-42A5-D84F-82F5-5AEA05AEA92F}" type="presParOf" srcId="{9C6FC935-2250-42CD-8B25-D8DDBF74CE65}" destId="{012689BF-D290-4471-8B0D-8A4AF21A51BA}" srcOrd="0" destOrd="0" presId="urn:microsoft.com/office/officeart/2005/8/layout/process1"/>
    <dgm:cxn modelId="{427D9F30-4820-E145-AFE8-708480CF167A}" type="presParOf" srcId="{9C6FC935-2250-42CD-8B25-D8DDBF74CE65}" destId="{6696CB79-A703-4D40-B99F-CFFA1C99DA24}" srcOrd="1" destOrd="0" presId="urn:microsoft.com/office/officeart/2005/8/layout/process1"/>
    <dgm:cxn modelId="{61D94AA7-0954-8442-95F4-100A9A8DBF41}" type="presParOf" srcId="{6696CB79-A703-4D40-B99F-CFFA1C99DA24}" destId="{737AC562-2A25-4370-93F9-3375965514D2}" srcOrd="0" destOrd="0" presId="urn:microsoft.com/office/officeart/2005/8/layout/process1"/>
    <dgm:cxn modelId="{A7E2BBEB-BC20-1E4F-9889-AE71111DC349}" type="presParOf" srcId="{9C6FC935-2250-42CD-8B25-D8DDBF74CE65}" destId="{EE437875-2EF4-43D4-A62A-CADA68230DC5}" srcOrd="2" destOrd="0" presId="urn:microsoft.com/office/officeart/2005/8/layout/process1"/>
    <dgm:cxn modelId="{0DF995DD-FFBD-6D42-B833-28F3B5E347D7}" type="presParOf" srcId="{9C6FC935-2250-42CD-8B25-D8DDBF74CE65}" destId="{72C26977-D9B7-42F0-8252-F4D2C6C9610E}" srcOrd="3" destOrd="0" presId="urn:microsoft.com/office/officeart/2005/8/layout/process1"/>
    <dgm:cxn modelId="{317C0E34-9804-ED40-80C2-BC52FCF9B052}" type="presParOf" srcId="{72C26977-D9B7-42F0-8252-F4D2C6C9610E}" destId="{C8BA4963-452E-4C70-9610-A274118E8F4D}" srcOrd="0" destOrd="0" presId="urn:microsoft.com/office/officeart/2005/8/layout/process1"/>
    <dgm:cxn modelId="{FC9BBE4E-C67E-4E43-8BFD-92DCC4285988}" type="presParOf" srcId="{9C6FC935-2250-42CD-8B25-D8DDBF74CE65}" destId="{6489E01B-D884-4DFC-913A-F001821072E5}" srcOrd="4" destOrd="0" presId="urn:microsoft.com/office/officeart/2005/8/layout/process1"/>
    <dgm:cxn modelId="{2AD88627-4A87-E545-9AC7-84B35C63B9D5}" type="presParOf" srcId="{9C6FC935-2250-42CD-8B25-D8DDBF74CE65}" destId="{ACC21928-3B49-44D8-8E06-23556568C6DC}" srcOrd="5" destOrd="0" presId="urn:microsoft.com/office/officeart/2005/8/layout/process1"/>
    <dgm:cxn modelId="{21E986EA-37F5-A646-9882-419A26268285}" type="presParOf" srcId="{ACC21928-3B49-44D8-8E06-23556568C6DC}" destId="{AA25CE0F-13F2-459B-83A0-3D1B2CD62C71}" srcOrd="0" destOrd="0" presId="urn:microsoft.com/office/officeart/2005/8/layout/process1"/>
    <dgm:cxn modelId="{B4765524-92E8-DE43-9FB1-8AD3D32ED25D}"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DDFAFF52-BAB8-DC40-865B-D34DDF43B6C6}" type="presOf" srcId="{9A2700D2-366F-4476-AA04-91818D6F912B}" destId="{D2C17FE3-F8FB-4C70-9F79-7D89C715340F}" srcOrd="0" destOrd="0" presId="urn:microsoft.com/office/officeart/2005/8/layout/process1"/>
    <dgm:cxn modelId="{4A5306FC-2DE6-7040-B071-EAE97DDFC005}" type="presOf" srcId="{EA44CAF3-5BE2-4FDE-A4EB-3B78D94F1189}" destId="{C8BA4963-452E-4C70-9610-A274118E8F4D}" srcOrd="1" destOrd="0" presId="urn:microsoft.com/office/officeart/2005/8/layout/process1"/>
    <dgm:cxn modelId="{AB547F72-EE63-454B-8754-78ED13137EFA}" type="presOf" srcId="{DD1F457C-1FB2-4EF5-BF2C-031795896B59}" destId="{ACC21928-3B49-44D8-8E06-23556568C6DC}" srcOrd="0" destOrd="0" presId="urn:microsoft.com/office/officeart/2005/8/layout/process1"/>
    <dgm:cxn modelId="{207694BB-9C18-9040-980A-AE26CFED4850}" type="presOf" srcId="{3A16DDB1-6A9F-4656-B466-49D190536459}" destId="{6696CB79-A703-4D40-B99F-CFFA1C99DA24}"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5BD047C-C12A-0D49-B924-A8A7E84323BE}" type="presOf" srcId="{EA44CAF3-5BE2-4FDE-A4EB-3B78D94F1189}" destId="{72C26977-D9B7-42F0-8252-F4D2C6C9610E}" srcOrd="0" destOrd="0" presId="urn:microsoft.com/office/officeart/2005/8/layout/process1"/>
    <dgm:cxn modelId="{7F8D64D6-F932-EF4E-AF13-1918298143A1}"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36877059-6D82-ED4D-B27F-6B4CAE622A5C}" type="presOf" srcId="{3A16DDB1-6A9F-4656-B466-49D190536459}" destId="{737AC562-2A25-4370-93F9-3375965514D2}" srcOrd="1" destOrd="0" presId="urn:microsoft.com/office/officeart/2005/8/layout/process1"/>
    <dgm:cxn modelId="{EB240CA5-83C8-8C42-B888-DE6472BF0699}" type="presOf" srcId="{180034B3-0F76-49E8-AB50-76BEEE6F788C}" destId="{9C6FC935-2250-42CD-8B25-D8DDBF74CE65}" srcOrd="0" destOrd="0" presId="urn:microsoft.com/office/officeart/2005/8/layout/process1"/>
    <dgm:cxn modelId="{A9B06BAC-7BB3-9A4F-B15C-95DB2779EB42}"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AEFC1AF2-414D-AE46-B4A5-C3AD2C54BBBF}"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3BBDDB0-0493-994A-97C4-9B33F54E6A74}" type="presOf" srcId="{865B455C-A5D8-4AC6-AF73-ADBD005D3DE2}" destId="{6489E01B-D884-4DFC-913A-F001821072E5}" srcOrd="0" destOrd="0" presId="urn:microsoft.com/office/officeart/2005/8/layout/process1"/>
    <dgm:cxn modelId="{47BA5B7F-0A3E-D040-A58C-B77F5E0AA440}" type="presParOf" srcId="{9C6FC935-2250-42CD-8B25-D8DDBF74CE65}" destId="{012689BF-D290-4471-8B0D-8A4AF21A51BA}" srcOrd="0" destOrd="0" presId="urn:microsoft.com/office/officeart/2005/8/layout/process1"/>
    <dgm:cxn modelId="{1F171EAF-01AC-6D44-9ACD-7CCCE115C6EB}" type="presParOf" srcId="{9C6FC935-2250-42CD-8B25-D8DDBF74CE65}" destId="{6696CB79-A703-4D40-B99F-CFFA1C99DA24}" srcOrd="1" destOrd="0" presId="urn:microsoft.com/office/officeart/2005/8/layout/process1"/>
    <dgm:cxn modelId="{92A7CF99-C9FA-854E-A366-7A40D2A24050}" type="presParOf" srcId="{6696CB79-A703-4D40-B99F-CFFA1C99DA24}" destId="{737AC562-2A25-4370-93F9-3375965514D2}" srcOrd="0" destOrd="0" presId="urn:microsoft.com/office/officeart/2005/8/layout/process1"/>
    <dgm:cxn modelId="{E698B1C0-714C-4C44-8CA3-B103F97A86ED}" type="presParOf" srcId="{9C6FC935-2250-42CD-8B25-D8DDBF74CE65}" destId="{EE437875-2EF4-43D4-A62A-CADA68230DC5}" srcOrd="2" destOrd="0" presId="urn:microsoft.com/office/officeart/2005/8/layout/process1"/>
    <dgm:cxn modelId="{90CFE417-0E98-B645-AC11-6C82CA24F29F}" type="presParOf" srcId="{9C6FC935-2250-42CD-8B25-D8DDBF74CE65}" destId="{72C26977-D9B7-42F0-8252-F4D2C6C9610E}" srcOrd="3" destOrd="0" presId="urn:microsoft.com/office/officeart/2005/8/layout/process1"/>
    <dgm:cxn modelId="{88A56343-CD8C-3C4A-9ED9-0BB3283E55BE}" type="presParOf" srcId="{72C26977-D9B7-42F0-8252-F4D2C6C9610E}" destId="{C8BA4963-452E-4C70-9610-A274118E8F4D}" srcOrd="0" destOrd="0" presId="urn:microsoft.com/office/officeart/2005/8/layout/process1"/>
    <dgm:cxn modelId="{083BEBE0-ABB7-3041-BC2E-4AC69100DAAC}" type="presParOf" srcId="{9C6FC935-2250-42CD-8B25-D8DDBF74CE65}" destId="{6489E01B-D884-4DFC-913A-F001821072E5}" srcOrd="4" destOrd="0" presId="urn:microsoft.com/office/officeart/2005/8/layout/process1"/>
    <dgm:cxn modelId="{FE789979-061F-5340-816A-A3D38A976F38}" type="presParOf" srcId="{9C6FC935-2250-42CD-8B25-D8DDBF74CE65}" destId="{ACC21928-3B49-44D8-8E06-23556568C6DC}" srcOrd="5" destOrd="0" presId="urn:microsoft.com/office/officeart/2005/8/layout/process1"/>
    <dgm:cxn modelId="{4D054D90-646A-E245-A6A3-64958913062E}" type="presParOf" srcId="{ACC21928-3B49-44D8-8E06-23556568C6DC}" destId="{AA25CE0F-13F2-459B-83A0-3D1B2CD62C71}" srcOrd="0" destOrd="0" presId="urn:microsoft.com/office/officeart/2005/8/layout/process1"/>
    <dgm:cxn modelId="{5C6B7CBE-9E59-C649-B49E-77F0DD661F7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725F1FE5-2172-954D-A7C5-32975A300377}" type="presOf" srcId="{3A16DDB1-6A9F-4656-B466-49D190536459}" destId="{6696CB79-A703-4D40-B99F-CFFA1C99DA24}" srcOrd="0" destOrd="0" presId="urn:microsoft.com/office/officeart/2005/8/layout/process1"/>
    <dgm:cxn modelId="{BD35DC29-5F75-2F4E-A1B6-EA3C1457733F}" type="presOf" srcId="{EA44CAF3-5BE2-4FDE-A4EB-3B78D94F1189}" destId="{C8BA4963-452E-4C70-9610-A274118E8F4D}" srcOrd="1" destOrd="0" presId="urn:microsoft.com/office/officeart/2005/8/layout/process1"/>
    <dgm:cxn modelId="{24AA49E5-5C62-BE4F-8490-C6063C55AC42}"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82A7450-8C21-FE48-B00E-6DD780FED8F9}" type="presOf" srcId="{EA44CAF3-5BE2-4FDE-A4EB-3B78D94F1189}" destId="{72C26977-D9B7-42F0-8252-F4D2C6C9610E}" srcOrd="0" destOrd="0" presId="urn:microsoft.com/office/officeart/2005/8/layout/process1"/>
    <dgm:cxn modelId="{42EED76E-8586-8641-AC80-FE29F3816FF1}" type="presOf" srcId="{3A16DDB1-6A9F-4656-B466-49D190536459}" destId="{737AC562-2A25-4370-93F9-3375965514D2}" srcOrd="1" destOrd="0" presId="urn:microsoft.com/office/officeart/2005/8/layout/process1"/>
    <dgm:cxn modelId="{5B7D06CD-F316-0945-98DF-76F1A6F40DD0}" type="presOf" srcId="{DD1F457C-1FB2-4EF5-BF2C-031795896B59}" destId="{ACC21928-3B49-44D8-8E06-23556568C6DC}" srcOrd="0" destOrd="0" presId="urn:microsoft.com/office/officeart/2005/8/layout/process1"/>
    <dgm:cxn modelId="{B1C0FE67-914D-144A-B67B-0C32CEEABDB7}" type="presOf" srcId="{865B455C-A5D8-4AC6-AF73-ADBD005D3DE2}" destId="{6489E01B-D884-4DFC-913A-F001821072E5}" srcOrd="0" destOrd="0" presId="urn:microsoft.com/office/officeart/2005/8/layout/process1"/>
    <dgm:cxn modelId="{887193F2-C72B-8749-A7CB-5D55580FC718}" type="presOf" srcId="{180034B3-0F76-49E8-AB50-76BEEE6F788C}" destId="{9C6FC935-2250-42CD-8B25-D8DDBF74CE65}" srcOrd="0" destOrd="0" presId="urn:microsoft.com/office/officeart/2005/8/layout/process1"/>
    <dgm:cxn modelId="{4F42728F-5742-6A49-83DA-E803159C980B}"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CAA6DB8C-794B-E045-A7A0-9D11C3ABDB09}"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828F7250-B152-004C-AABA-DC03CE70A68C}" type="presOf" srcId="{DD1F457C-1FB2-4EF5-BF2C-031795896B59}" destId="{AA25CE0F-13F2-459B-83A0-3D1B2CD62C71}" srcOrd="1" destOrd="0" presId="urn:microsoft.com/office/officeart/2005/8/layout/process1"/>
    <dgm:cxn modelId="{43AF5C2D-0995-0742-AA0E-20D992A4C87B}" type="presParOf" srcId="{9C6FC935-2250-42CD-8B25-D8DDBF74CE65}" destId="{012689BF-D290-4471-8B0D-8A4AF21A51BA}" srcOrd="0" destOrd="0" presId="urn:microsoft.com/office/officeart/2005/8/layout/process1"/>
    <dgm:cxn modelId="{C65FADA5-3352-3E41-987D-11E211BF5C80}" type="presParOf" srcId="{9C6FC935-2250-42CD-8B25-D8DDBF74CE65}" destId="{6696CB79-A703-4D40-B99F-CFFA1C99DA24}" srcOrd="1" destOrd="0" presId="urn:microsoft.com/office/officeart/2005/8/layout/process1"/>
    <dgm:cxn modelId="{E6E83DE5-8EF5-8741-B631-CF4F65287827}" type="presParOf" srcId="{6696CB79-A703-4D40-B99F-CFFA1C99DA24}" destId="{737AC562-2A25-4370-93F9-3375965514D2}" srcOrd="0" destOrd="0" presId="urn:microsoft.com/office/officeart/2005/8/layout/process1"/>
    <dgm:cxn modelId="{91715251-712B-F445-AA72-F707B6723941}" type="presParOf" srcId="{9C6FC935-2250-42CD-8B25-D8DDBF74CE65}" destId="{EE437875-2EF4-43D4-A62A-CADA68230DC5}" srcOrd="2" destOrd="0" presId="urn:microsoft.com/office/officeart/2005/8/layout/process1"/>
    <dgm:cxn modelId="{3A8ABEEE-A3AE-734B-B65D-2790B5C70AF4}" type="presParOf" srcId="{9C6FC935-2250-42CD-8B25-D8DDBF74CE65}" destId="{72C26977-D9B7-42F0-8252-F4D2C6C9610E}" srcOrd="3" destOrd="0" presId="urn:microsoft.com/office/officeart/2005/8/layout/process1"/>
    <dgm:cxn modelId="{9991F115-1F0D-3C44-89E2-55DD52FFFF11}" type="presParOf" srcId="{72C26977-D9B7-42F0-8252-F4D2C6C9610E}" destId="{C8BA4963-452E-4C70-9610-A274118E8F4D}" srcOrd="0" destOrd="0" presId="urn:microsoft.com/office/officeart/2005/8/layout/process1"/>
    <dgm:cxn modelId="{61B8F3BF-2BEF-3C48-AF55-AE54D2E87B7F}" type="presParOf" srcId="{9C6FC935-2250-42CD-8B25-D8DDBF74CE65}" destId="{6489E01B-D884-4DFC-913A-F001821072E5}" srcOrd="4" destOrd="0" presId="urn:microsoft.com/office/officeart/2005/8/layout/process1"/>
    <dgm:cxn modelId="{F40349DE-95E9-7940-8ADB-97F2EFED360C}" type="presParOf" srcId="{9C6FC935-2250-42CD-8B25-D8DDBF74CE65}" destId="{ACC21928-3B49-44D8-8E06-23556568C6DC}" srcOrd="5" destOrd="0" presId="urn:microsoft.com/office/officeart/2005/8/layout/process1"/>
    <dgm:cxn modelId="{27C10601-A103-2041-9BDD-4F7BB180E0D1}" type="presParOf" srcId="{ACC21928-3B49-44D8-8E06-23556568C6DC}" destId="{AA25CE0F-13F2-459B-83A0-3D1B2CD62C71}" srcOrd="0" destOrd="0" presId="urn:microsoft.com/office/officeart/2005/8/layout/process1"/>
    <dgm:cxn modelId="{3A4B2639-F135-5043-A496-DE47E5B76263}"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89A34B28-E323-C840-B2C3-0B79EF7543AF}" type="presOf" srcId="{3A16DDB1-6A9F-4656-B466-49D190536459}" destId="{737AC562-2A25-4370-93F9-3375965514D2}" srcOrd="1" destOrd="0" presId="urn:microsoft.com/office/officeart/2005/8/layout/process1"/>
    <dgm:cxn modelId="{550F62CA-D4E5-924D-8490-58AB32438FBB}" type="presOf" srcId="{DD1F457C-1FB2-4EF5-BF2C-031795896B59}" destId="{ACC21928-3B49-44D8-8E06-23556568C6DC}" srcOrd="0" destOrd="0" presId="urn:microsoft.com/office/officeart/2005/8/layout/process1"/>
    <dgm:cxn modelId="{C42C777E-86E0-DA46-B05A-63499B9D946F}"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6B8593E-857D-D04D-9150-30F6CABB0935}" type="presOf" srcId="{DD1F457C-1FB2-4EF5-BF2C-031795896B59}" destId="{AA25CE0F-13F2-459B-83A0-3D1B2CD62C71}" srcOrd="1" destOrd="0" presId="urn:microsoft.com/office/officeart/2005/8/layout/process1"/>
    <dgm:cxn modelId="{1FA6A1A2-8852-5D43-B635-F9A68B0FEAC0}" type="presOf" srcId="{C881561F-265F-4543-BA71-80011123A50A}" destId="{012689BF-D290-4471-8B0D-8A4AF21A51BA}" srcOrd="0" destOrd="0" presId="urn:microsoft.com/office/officeart/2005/8/layout/process1"/>
    <dgm:cxn modelId="{83379C9D-5568-E140-88DA-CA979512E33C}" type="presOf" srcId="{3A16DDB1-6A9F-4656-B466-49D190536459}" destId="{6696CB79-A703-4D40-B99F-CFFA1C99DA24}" srcOrd="0" destOrd="0" presId="urn:microsoft.com/office/officeart/2005/8/layout/process1"/>
    <dgm:cxn modelId="{61D9733E-915E-0C48-9C2C-29AF64B8481B}" type="presOf" srcId="{EA44CAF3-5BE2-4FDE-A4EB-3B78D94F1189}" destId="{72C26977-D9B7-42F0-8252-F4D2C6C9610E}" srcOrd="0" destOrd="0" presId="urn:microsoft.com/office/officeart/2005/8/layout/process1"/>
    <dgm:cxn modelId="{BBC0B9E0-5D5B-4D4F-BEFF-E499EFDB1BA2}" type="presOf" srcId="{865B455C-A5D8-4AC6-AF73-ADBD005D3DE2}" destId="{6489E01B-D884-4DFC-913A-F001821072E5}" srcOrd="0" destOrd="0" presId="urn:microsoft.com/office/officeart/2005/8/layout/process1"/>
    <dgm:cxn modelId="{48484CE7-FC5F-DB48-A7D8-D7AC2D1749FF}"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05BED03-637D-9A44-8F12-BE7DF5E962F3}"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BE2C866-5C29-514C-BFE9-91A1A8DCE964}" type="presOf" srcId="{9A2700D2-366F-4476-AA04-91818D6F912B}" destId="{D2C17FE3-F8FB-4C70-9F79-7D89C715340F}" srcOrd="0" destOrd="0" presId="urn:microsoft.com/office/officeart/2005/8/layout/process1"/>
    <dgm:cxn modelId="{7FCBF3EE-19D5-754C-9AE7-226614CCA59D}" type="presParOf" srcId="{9C6FC935-2250-42CD-8B25-D8DDBF74CE65}" destId="{012689BF-D290-4471-8B0D-8A4AF21A51BA}" srcOrd="0" destOrd="0" presId="urn:microsoft.com/office/officeart/2005/8/layout/process1"/>
    <dgm:cxn modelId="{8D6C4010-D8EC-DB4B-8F9B-01791781E949}" type="presParOf" srcId="{9C6FC935-2250-42CD-8B25-D8DDBF74CE65}" destId="{6696CB79-A703-4D40-B99F-CFFA1C99DA24}" srcOrd="1" destOrd="0" presId="urn:microsoft.com/office/officeart/2005/8/layout/process1"/>
    <dgm:cxn modelId="{DE77058F-DABD-CE48-BF90-59ABF4E9B60D}" type="presParOf" srcId="{6696CB79-A703-4D40-B99F-CFFA1C99DA24}" destId="{737AC562-2A25-4370-93F9-3375965514D2}" srcOrd="0" destOrd="0" presId="urn:microsoft.com/office/officeart/2005/8/layout/process1"/>
    <dgm:cxn modelId="{F3E000EA-8D4B-BD48-8B23-295D96484CCE}" type="presParOf" srcId="{9C6FC935-2250-42CD-8B25-D8DDBF74CE65}" destId="{EE437875-2EF4-43D4-A62A-CADA68230DC5}" srcOrd="2" destOrd="0" presId="urn:microsoft.com/office/officeart/2005/8/layout/process1"/>
    <dgm:cxn modelId="{08674145-EE9C-D044-9711-4374A66E5094}" type="presParOf" srcId="{9C6FC935-2250-42CD-8B25-D8DDBF74CE65}" destId="{72C26977-D9B7-42F0-8252-F4D2C6C9610E}" srcOrd="3" destOrd="0" presId="urn:microsoft.com/office/officeart/2005/8/layout/process1"/>
    <dgm:cxn modelId="{7FB5B294-F201-3E42-BA5A-4D60161137BA}" type="presParOf" srcId="{72C26977-D9B7-42F0-8252-F4D2C6C9610E}" destId="{C8BA4963-452E-4C70-9610-A274118E8F4D}" srcOrd="0" destOrd="0" presId="urn:microsoft.com/office/officeart/2005/8/layout/process1"/>
    <dgm:cxn modelId="{919715BE-4271-304A-9758-E6F69F0808E3}" type="presParOf" srcId="{9C6FC935-2250-42CD-8B25-D8DDBF74CE65}" destId="{6489E01B-D884-4DFC-913A-F001821072E5}" srcOrd="4" destOrd="0" presId="urn:microsoft.com/office/officeart/2005/8/layout/process1"/>
    <dgm:cxn modelId="{0A07971E-C32C-554F-ACCA-2D73F0E92B2A}" type="presParOf" srcId="{9C6FC935-2250-42CD-8B25-D8DDBF74CE65}" destId="{ACC21928-3B49-44D8-8E06-23556568C6DC}" srcOrd="5" destOrd="0" presId="urn:microsoft.com/office/officeart/2005/8/layout/process1"/>
    <dgm:cxn modelId="{31B5B468-77B6-1C46-8FF4-E06DDC914969}" type="presParOf" srcId="{ACC21928-3B49-44D8-8E06-23556568C6DC}" destId="{AA25CE0F-13F2-459B-83A0-3D1B2CD62C71}" srcOrd="0" destOrd="0" presId="urn:microsoft.com/office/officeart/2005/8/layout/process1"/>
    <dgm:cxn modelId="{EFF7E686-2D81-134A-9577-72E5687845E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B0F1B41-53D1-4B49-878C-331D269A595D}"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6EC294F3-BE30-F342-96C8-E9C872E88A43}" type="presOf" srcId="{180034B3-0F76-49E8-AB50-76BEEE6F788C}" destId="{9C6FC935-2250-42CD-8B25-D8DDBF74CE6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2815CB78-18E6-3742-83E9-A81F76D6F558}" type="presOf" srcId="{EA44CAF3-5BE2-4FDE-A4EB-3B78D94F1189}" destId="{C8BA4963-452E-4C70-9610-A274118E8F4D}" srcOrd="1" destOrd="0" presId="urn:microsoft.com/office/officeart/2005/8/layout/process1"/>
    <dgm:cxn modelId="{B6DF91F6-7642-7348-A14C-F80DD4E74FCF}" type="presOf" srcId="{9A2700D2-366F-4476-AA04-91818D6F912B}" destId="{D2C17FE3-F8FB-4C70-9F79-7D89C715340F}" srcOrd="0" destOrd="0" presId="urn:microsoft.com/office/officeart/2005/8/layout/process1"/>
    <dgm:cxn modelId="{44C205DD-27E2-6544-BB50-B536A1DBBA6C}" type="presOf" srcId="{3A16DDB1-6A9F-4656-B466-49D190536459}" destId="{737AC562-2A25-4370-93F9-3375965514D2}" srcOrd="1" destOrd="0" presId="urn:microsoft.com/office/officeart/2005/8/layout/process1"/>
    <dgm:cxn modelId="{00495075-337B-B84F-A660-F49DC09ABD10}" type="presOf" srcId="{3A16DDB1-6A9F-4656-B466-49D190536459}" destId="{6696CB79-A703-4D40-B99F-CFFA1C99DA24}"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7715E05A-C11C-BF43-9603-E76B474DAF1E}" type="presOf" srcId="{DD1F457C-1FB2-4EF5-BF2C-031795896B59}" destId="{AA25CE0F-13F2-459B-83A0-3D1B2CD62C71}" srcOrd="1" destOrd="0" presId="urn:microsoft.com/office/officeart/2005/8/layout/process1"/>
    <dgm:cxn modelId="{74E2DF25-4E66-694C-9ABB-41222F85FC6A}" type="presOf" srcId="{865B455C-A5D8-4AC6-AF73-ADBD005D3DE2}" destId="{6489E01B-D884-4DFC-913A-F001821072E5}" srcOrd="0" destOrd="0" presId="urn:microsoft.com/office/officeart/2005/8/layout/process1"/>
    <dgm:cxn modelId="{A21A2BC0-EEE1-AB4D-9CF0-BF9397CC0D7E}"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40D9D0F1-5E8D-BA4E-A08C-0DA936F2C78F}" type="presOf" srcId="{DD1F457C-1FB2-4EF5-BF2C-031795896B59}" destId="{ACC21928-3B49-44D8-8E06-23556568C6DC}" srcOrd="0" destOrd="0" presId="urn:microsoft.com/office/officeart/2005/8/layout/process1"/>
    <dgm:cxn modelId="{C2B73CB0-02AE-1848-BC58-B4A5311A6BFF}" type="presOf" srcId="{C881561F-265F-4543-BA71-80011123A50A}" destId="{012689BF-D290-4471-8B0D-8A4AF21A51BA}" srcOrd="0" destOrd="0" presId="urn:microsoft.com/office/officeart/2005/8/layout/process1"/>
    <dgm:cxn modelId="{0B8D4E85-C065-9149-943B-AED77DF4D59F}" type="presParOf" srcId="{9C6FC935-2250-42CD-8B25-D8DDBF74CE65}" destId="{012689BF-D290-4471-8B0D-8A4AF21A51BA}" srcOrd="0" destOrd="0" presId="urn:microsoft.com/office/officeart/2005/8/layout/process1"/>
    <dgm:cxn modelId="{38581878-BBA3-A64E-B768-C543155F7F0A}" type="presParOf" srcId="{9C6FC935-2250-42CD-8B25-D8DDBF74CE65}" destId="{6696CB79-A703-4D40-B99F-CFFA1C99DA24}" srcOrd="1" destOrd="0" presId="urn:microsoft.com/office/officeart/2005/8/layout/process1"/>
    <dgm:cxn modelId="{00736F13-D164-6A41-B6DD-66ABAE0141EB}" type="presParOf" srcId="{6696CB79-A703-4D40-B99F-CFFA1C99DA24}" destId="{737AC562-2A25-4370-93F9-3375965514D2}" srcOrd="0" destOrd="0" presId="urn:microsoft.com/office/officeart/2005/8/layout/process1"/>
    <dgm:cxn modelId="{1EC87579-D43A-264A-A4A2-CA12996AAF77}" type="presParOf" srcId="{9C6FC935-2250-42CD-8B25-D8DDBF74CE65}" destId="{EE437875-2EF4-43D4-A62A-CADA68230DC5}" srcOrd="2" destOrd="0" presId="urn:microsoft.com/office/officeart/2005/8/layout/process1"/>
    <dgm:cxn modelId="{35213B4B-DC4A-8F48-A673-F7F438594CA1}" type="presParOf" srcId="{9C6FC935-2250-42CD-8B25-D8DDBF74CE65}" destId="{72C26977-D9B7-42F0-8252-F4D2C6C9610E}" srcOrd="3" destOrd="0" presId="urn:microsoft.com/office/officeart/2005/8/layout/process1"/>
    <dgm:cxn modelId="{BA1C0457-8D78-4248-8CDF-EFA20332AA72}" type="presParOf" srcId="{72C26977-D9B7-42F0-8252-F4D2C6C9610E}" destId="{C8BA4963-452E-4C70-9610-A274118E8F4D}" srcOrd="0" destOrd="0" presId="urn:microsoft.com/office/officeart/2005/8/layout/process1"/>
    <dgm:cxn modelId="{ED1A5E66-10BC-AC42-9F9E-2310813AE464}" type="presParOf" srcId="{9C6FC935-2250-42CD-8B25-D8DDBF74CE65}" destId="{6489E01B-D884-4DFC-913A-F001821072E5}" srcOrd="4" destOrd="0" presId="urn:microsoft.com/office/officeart/2005/8/layout/process1"/>
    <dgm:cxn modelId="{C83EB819-2012-9041-896F-D1FBAF3B25DA}" type="presParOf" srcId="{9C6FC935-2250-42CD-8B25-D8DDBF74CE65}" destId="{ACC21928-3B49-44D8-8E06-23556568C6DC}" srcOrd="5" destOrd="0" presId="urn:microsoft.com/office/officeart/2005/8/layout/process1"/>
    <dgm:cxn modelId="{BD3A3BE5-C5F8-D344-8243-0C3E97B2B72C}" type="presParOf" srcId="{ACC21928-3B49-44D8-8E06-23556568C6DC}" destId="{AA25CE0F-13F2-459B-83A0-3D1B2CD62C71}" srcOrd="0" destOrd="0" presId="urn:microsoft.com/office/officeart/2005/8/layout/process1"/>
    <dgm:cxn modelId="{47AD370D-F24A-214A-9917-BF72DBA5B0F6}"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4B73EBB-B65F-FD41-B04F-1835FB181C94}" type="presOf" srcId="{9A2700D2-366F-4476-AA04-91818D6F912B}" destId="{D2C17FE3-F8FB-4C70-9F79-7D89C715340F}" srcOrd="0" destOrd="0" presId="urn:microsoft.com/office/officeart/2005/8/layout/process1"/>
    <dgm:cxn modelId="{702C681C-143F-2040-B159-C73CC1B49356}" type="presOf" srcId="{3A16DDB1-6A9F-4656-B466-49D190536459}" destId="{6696CB79-A703-4D40-B99F-CFFA1C99DA24}" srcOrd="0" destOrd="0" presId="urn:microsoft.com/office/officeart/2005/8/layout/process1"/>
    <dgm:cxn modelId="{0E9362D5-065D-AD42-97A3-0886A14C7E07}"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DCBAE9C9-C7B9-AD44-93F8-83A659505772}" type="presOf" srcId="{EA44CAF3-5BE2-4FDE-A4EB-3B78D94F1189}" destId="{C8BA4963-452E-4C70-9610-A274118E8F4D}" srcOrd="1" destOrd="0" presId="urn:microsoft.com/office/officeart/2005/8/layout/process1"/>
    <dgm:cxn modelId="{BF4E0561-72A2-8D4A-B6AF-491EBE96CD66}" type="presOf" srcId="{DD1F457C-1FB2-4EF5-BF2C-031795896B59}" destId="{ACC21928-3B49-44D8-8E06-23556568C6DC}" srcOrd="0" destOrd="0" presId="urn:microsoft.com/office/officeart/2005/8/layout/process1"/>
    <dgm:cxn modelId="{0E69EE21-79A4-394C-B462-73D694055547}"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016F8E98-69A1-374C-8AEC-4B917322A828}" type="presOf" srcId="{3A16DDB1-6A9F-4656-B466-49D190536459}" destId="{737AC562-2A25-4370-93F9-3375965514D2}" srcOrd="1" destOrd="0" presId="urn:microsoft.com/office/officeart/2005/8/layout/process1"/>
    <dgm:cxn modelId="{407131F4-CC84-7644-B299-27EA450B239B}"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BF580A0F-4E7B-0C41-BFE3-6F2308BD39FD}" type="presOf" srcId="{865B455C-A5D8-4AC6-AF73-ADBD005D3DE2}" destId="{6489E01B-D884-4DFC-913A-F001821072E5}" srcOrd="0" destOrd="0" presId="urn:microsoft.com/office/officeart/2005/8/layout/process1"/>
    <dgm:cxn modelId="{4678F628-C3FF-8747-9CCC-AAC8E4E7902D}" type="presOf" srcId="{BB6418B4-67C7-4601-9D0C-837D40912A58}" destId="{EE437875-2EF4-43D4-A62A-CADA68230DC5}" srcOrd="0" destOrd="0" presId="urn:microsoft.com/office/officeart/2005/8/layout/process1"/>
    <dgm:cxn modelId="{3AA36581-CCA4-4343-9FB0-6E2A0C9CF84B}" type="presOf" srcId="{EA44CAF3-5BE2-4FDE-A4EB-3B78D94F1189}" destId="{72C26977-D9B7-42F0-8252-F4D2C6C9610E}" srcOrd="0" destOrd="0" presId="urn:microsoft.com/office/officeart/2005/8/layout/process1"/>
    <dgm:cxn modelId="{239DE755-39F4-8E45-992E-3A33106F9242}" type="presParOf" srcId="{9C6FC935-2250-42CD-8B25-D8DDBF74CE65}" destId="{012689BF-D290-4471-8B0D-8A4AF21A51BA}" srcOrd="0" destOrd="0" presId="urn:microsoft.com/office/officeart/2005/8/layout/process1"/>
    <dgm:cxn modelId="{3F0403DD-3EAB-7446-B165-5165CC20C19A}" type="presParOf" srcId="{9C6FC935-2250-42CD-8B25-D8DDBF74CE65}" destId="{6696CB79-A703-4D40-B99F-CFFA1C99DA24}" srcOrd="1" destOrd="0" presId="urn:microsoft.com/office/officeart/2005/8/layout/process1"/>
    <dgm:cxn modelId="{CCE9D08B-00DB-1E46-9C2C-E1F0DB6001CF}" type="presParOf" srcId="{6696CB79-A703-4D40-B99F-CFFA1C99DA24}" destId="{737AC562-2A25-4370-93F9-3375965514D2}" srcOrd="0" destOrd="0" presId="urn:microsoft.com/office/officeart/2005/8/layout/process1"/>
    <dgm:cxn modelId="{0C34682A-1E76-0A4D-948F-A1971AB1BB06}" type="presParOf" srcId="{9C6FC935-2250-42CD-8B25-D8DDBF74CE65}" destId="{EE437875-2EF4-43D4-A62A-CADA68230DC5}" srcOrd="2" destOrd="0" presId="urn:microsoft.com/office/officeart/2005/8/layout/process1"/>
    <dgm:cxn modelId="{D4C8A29B-28F9-7C43-A8B7-B7B5C7DE21F1}" type="presParOf" srcId="{9C6FC935-2250-42CD-8B25-D8DDBF74CE65}" destId="{72C26977-D9B7-42F0-8252-F4D2C6C9610E}" srcOrd="3" destOrd="0" presId="urn:microsoft.com/office/officeart/2005/8/layout/process1"/>
    <dgm:cxn modelId="{E16609C4-9651-4F44-9CD3-17BEB6745897}" type="presParOf" srcId="{72C26977-D9B7-42F0-8252-F4D2C6C9610E}" destId="{C8BA4963-452E-4C70-9610-A274118E8F4D}" srcOrd="0" destOrd="0" presId="urn:microsoft.com/office/officeart/2005/8/layout/process1"/>
    <dgm:cxn modelId="{43318865-F4D4-2B4B-9DEE-6D8331E5B8D5}" type="presParOf" srcId="{9C6FC935-2250-42CD-8B25-D8DDBF74CE65}" destId="{6489E01B-D884-4DFC-913A-F001821072E5}" srcOrd="4" destOrd="0" presId="urn:microsoft.com/office/officeart/2005/8/layout/process1"/>
    <dgm:cxn modelId="{138C7702-537E-A041-B0D0-2D0A91FBDEE2}" type="presParOf" srcId="{9C6FC935-2250-42CD-8B25-D8DDBF74CE65}" destId="{ACC21928-3B49-44D8-8E06-23556568C6DC}" srcOrd="5" destOrd="0" presId="urn:microsoft.com/office/officeart/2005/8/layout/process1"/>
    <dgm:cxn modelId="{D97F2872-91C4-574B-B426-BE54EE9F2AA5}" type="presParOf" srcId="{ACC21928-3B49-44D8-8E06-23556568C6DC}" destId="{AA25CE0F-13F2-459B-83A0-3D1B2CD62C71}" srcOrd="0" destOrd="0" presId="urn:microsoft.com/office/officeart/2005/8/layout/process1"/>
    <dgm:cxn modelId="{F4CCD0D6-FFA1-4C46-85F6-9714EB53B27F}"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DEF5045C-9D8A-1A48-A5C8-2A3C4104B002}" type="presOf" srcId="{9A2700D2-366F-4476-AA04-91818D6F912B}" destId="{D2C17FE3-F8FB-4C70-9F79-7D89C715340F}" srcOrd="0" destOrd="0" presId="urn:microsoft.com/office/officeart/2005/8/layout/process1"/>
    <dgm:cxn modelId="{4B1F895C-3239-7842-90A8-A52581D8B813}" type="presOf" srcId="{BB6418B4-67C7-4601-9D0C-837D40912A58}" destId="{EE437875-2EF4-43D4-A62A-CADA68230DC5}" srcOrd="0" destOrd="0" presId="urn:microsoft.com/office/officeart/2005/8/layout/process1"/>
    <dgm:cxn modelId="{9798EE37-8901-5C4C-84E5-8483DC760E42}" type="presOf" srcId="{EA44CAF3-5BE2-4FDE-A4EB-3B78D94F1189}" destId="{72C26977-D9B7-42F0-8252-F4D2C6C9610E}" srcOrd="0" destOrd="0" presId="urn:microsoft.com/office/officeart/2005/8/layout/process1"/>
    <dgm:cxn modelId="{D38E0C7C-35F9-1A49-BFAA-6AB69CC06EE9}" type="presOf" srcId="{EA44CAF3-5BE2-4FDE-A4EB-3B78D94F1189}" destId="{C8BA4963-452E-4C70-9610-A274118E8F4D}" srcOrd="1" destOrd="0" presId="urn:microsoft.com/office/officeart/2005/8/layout/process1"/>
    <dgm:cxn modelId="{68108D39-1869-7F47-AB15-E6932CA64D5D}"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2D3D97E5-F73E-5444-B18D-875CCA7850C2}" type="presOf" srcId="{3A16DDB1-6A9F-4656-B466-49D190536459}" destId="{6696CB79-A703-4D40-B99F-CFFA1C99DA24}" srcOrd="0" destOrd="0" presId="urn:microsoft.com/office/officeart/2005/8/layout/process1"/>
    <dgm:cxn modelId="{7F4861AC-13A6-434A-8266-29F1658EFF1A}" type="presOf" srcId="{DD1F457C-1FB2-4EF5-BF2C-031795896B59}" destId="{ACC21928-3B49-44D8-8E06-23556568C6DC}" srcOrd="0" destOrd="0" presId="urn:microsoft.com/office/officeart/2005/8/layout/process1"/>
    <dgm:cxn modelId="{01842232-2E7F-EA49-8347-5D5EBA86CE1E}" type="presOf" srcId="{DD1F457C-1FB2-4EF5-BF2C-031795896B59}" destId="{AA25CE0F-13F2-459B-83A0-3D1B2CD62C71}" srcOrd="1" destOrd="0" presId="urn:microsoft.com/office/officeart/2005/8/layout/process1"/>
    <dgm:cxn modelId="{1F1571BD-8B30-AE4A-A354-8BC998C2AE9C}"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594AFA27-D40F-2F4D-8D19-58283CB47793}" type="presOf" srcId="{C881561F-265F-4543-BA71-80011123A50A}" destId="{012689BF-D290-4471-8B0D-8A4AF21A51BA}"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F23A5C5E-D065-0749-BC80-FDEAA17197F2}" type="presOf" srcId="{180034B3-0F76-49E8-AB50-76BEEE6F788C}" destId="{9C6FC935-2250-42CD-8B25-D8DDBF74CE65}" srcOrd="0" destOrd="0" presId="urn:microsoft.com/office/officeart/2005/8/layout/process1"/>
    <dgm:cxn modelId="{AFA053C1-B5E5-CB4C-88DF-458C8A1B8DF9}" type="presParOf" srcId="{9C6FC935-2250-42CD-8B25-D8DDBF74CE65}" destId="{012689BF-D290-4471-8B0D-8A4AF21A51BA}" srcOrd="0" destOrd="0" presId="urn:microsoft.com/office/officeart/2005/8/layout/process1"/>
    <dgm:cxn modelId="{D6E12D9C-4E4A-C641-8427-55E901AA2463}" type="presParOf" srcId="{9C6FC935-2250-42CD-8B25-D8DDBF74CE65}" destId="{6696CB79-A703-4D40-B99F-CFFA1C99DA24}" srcOrd="1" destOrd="0" presId="urn:microsoft.com/office/officeart/2005/8/layout/process1"/>
    <dgm:cxn modelId="{CEB2060D-10DD-A34A-A555-A14E9B36D7FF}" type="presParOf" srcId="{6696CB79-A703-4D40-B99F-CFFA1C99DA24}" destId="{737AC562-2A25-4370-93F9-3375965514D2}" srcOrd="0" destOrd="0" presId="urn:microsoft.com/office/officeart/2005/8/layout/process1"/>
    <dgm:cxn modelId="{AE81783A-BACF-9243-AA02-11C2D3D15C0C}" type="presParOf" srcId="{9C6FC935-2250-42CD-8B25-D8DDBF74CE65}" destId="{EE437875-2EF4-43D4-A62A-CADA68230DC5}" srcOrd="2" destOrd="0" presId="urn:microsoft.com/office/officeart/2005/8/layout/process1"/>
    <dgm:cxn modelId="{6FD8C830-3E25-214F-AD80-131583C14AFA}" type="presParOf" srcId="{9C6FC935-2250-42CD-8B25-D8DDBF74CE65}" destId="{72C26977-D9B7-42F0-8252-F4D2C6C9610E}" srcOrd="3" destOrd="0" presId="urn:microsoft.com/office/officeart/2005/8/layout/process1"/>
    <dgm:cxn modelId="{E7CC7617-1D4D-0E45-B31E-7CDEBF29AE54}" type="presParOf" srcId="{72C26977-D9B7-42F0-8252-F4D2C6C9610E}" destId="{C8BA4963-452E-4C70-9610-A274118E8F4D}" srcOrd="0" destOrd="0" presId="urn:microsoft.com/office/officeart/2005/8/layout/process1"/>
    <dgm:cxn modelId="{7E5F40EE-CF0A-AB42-8D28-B1A45EF58DF4}" type="presParOf" srcId="{9C6FC935-2250-42CD-8B25-D8DDBF74CE65}" destId="{6489E01B-D884-4DFC-913A-F001821072E5}" srcOrd="4" destOrd="0" presId="urn:microsoft.com/office/officeart/2005/8/layout/process1"/>
    <dgm:cxn modelId="{2F3D0C0F-2D3F-814A-88FF-3F1EF1C5144D}" type="presParOf" srcId="{9C6FC935-2250-42CD-8B25-D8DDBF74CE65}" destId="{ACC21928-3B49-44D8-8E06-23556568C6DC}" srcOrd="5" destOrd="0" presId="urn:microsoft.com/office/officeart/2005/8/layout/process1"/>
    <dgm:cxn modelId="{BC45A981-7377-D04C-B82D-F7D680F86C69}" type="presParOf" srcId="{ACC21928-3B49-44D8-8E06-23556568C6DC}" destId="{AA25CE0F-13F2-459B-83A0-3D1B2CD62C71}" srcOrd="0" destOrd="0" presId="urn:microsoft.com/office/officeart/2005/8/layout/process1"/>
    <dgm:cxn modelId="{11B2E440-CBE4-B648-92E5-BE3D6CB88C09}"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0379A53-4308-5E4E-8686-0CB8C22841F3}" type="presOf" srcId="{180034B3-0F76-49E8-AB50-76BEEE6F788C}" destId="{9C6FC935-2250-42CD-8B25-D8DDBF74CE65}" srcOrd="0" destOrd="0" presId="urn:microsoft.com/office/officeart/2005/8/layout/process1"/>
    <dgm:cxn modelId="{288D7CE3-50D5-6F4B-9440-6D85E7B0B6C3}" type="presOf" srcId="{EA44CAF3-5BE2-4FDE-A4EB-3B78D94F1189}" destId="{72C26977-D9B7-42F0-8252-F4D2C6C9610E}" srcOrd="0" destOrd="0" presId="urn:microsoft.com/office/officeart/2005/8/layout/process1"/>
    <dgm:cxn modelId="{D06C7F4A-8D2B-A24D-84B0-C73A2628F943}" type="presOf" srcId="{865B455C-A5D8-4AC6-AF73-ADBD005D3DE2}" destId="{6489E01B-D884-4DFC-913A-F001821072E5}" srcOrd="0" destOrd="0" presId="urn:microsoft.com/office/officeart/2005/8/layout/process1"/>
    <dgm:cxn modelId="{6273907D-F7CD-7D45-AA76-561A8A90FFE2}" type="presOf" srcId="{3A16DDB1-6A9F-4656-B466-49D190536459}" destId="{737AC562-2A25-4370-93F9-3375965514D2}" srcOrd="1" destOrd="0" presId="urn:microsoft.com/office/officeart/2005/8/layout/process1"/>
    <dgm:cxn modelId="{2A9C0BDB-A0F8-DE43-9509-3F54DB692D01}"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E259C42-273E-DD42-B351-6BA0B8D09AC0}" type="presOf" srcId="{EA44CAF3-5BE2-4FDE-A4EB-3B78D94F1189}" destId="{C8BA4963-452E-4C70-9610-A274118E8F4D}" srcOrd="1" destOrd="0" presId="urn:microsoft.com/office/officeart/2005/8/layout/process1"/>
    <dgm:cxn modelId="{A24CD7C4-0A57-8340-A80A-C08AF0BAA361}" type="presOf" srcId="{DD1F457C-1FB2-4EF5-BF2C-031795896B59}" destId="{AA25CE0F-13F2-459B-83A0-3D1B2CD62C71}"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350DC1C-F23D-DF4D-BCC6-FA82D604FADD}" type="presOf" srcId="{C881561F-265F-4543-BA71-80011123A50A}" destId="{012689BF-D290-4471-8B0D-8A4AF21A51BA}"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326B3702-DEFA-5343-9526-A968AED1A46F}" type="presOf" srcId="{9A2700D2-366F-4476-AA04-91818D6F912B}" destId="{D2C17FE3-F8FB-4C70-9F79-7D89C715340F}" srcOrd="0" destOrd="0" presId="urn:microsoft.com/office/officeart/2005/8/layout/process1"/>
    <dgm:cxn modelId="{5691B7D7-32B0-2945-B6E2-E0A1BEB7B8F3}" type="presOf" srcId="{DD1F457C-1FB2-4EF5-BF2C-031795896B59}" destId="{ACC21928-3B49-44D8-8E06-23556568C6DC}" srcOrd="0" destOrd="0" presId="urn:microsoft.com/office/officeart/2005/8/layout/process1"/>
    <dgm:cxn modelId="{DBAFE7EC-27B4-F542-8890-019608A52CFD}" type="presOf" srcId="{3A16DDB1-6A9F-4656-B466-49D190536459}" destId="{6696CB79-A703-4D40-B99F-CFFA1C99DA24}" srcOrd="0" destOrd="0" presId="urn:microsoft.com/office/officeart/2005/8/layout/process1"/>
    <dgm:cxn modelId="{60A6A23A-20D7-B042-946B-C76348E7CC2F}" type="presParOf" srcId="{9C6FC935-2250-42CD-8B25-D8DDBF74CE65}" destId="{012689BF-D290-4471-8B0D-8A4AF21A51BA}" srcOrd="0" destOrd="0" presId="urn:microsoft.com/office/officeart/2005/8/layout/process1"/>
    <dgm:cxn modelId="{ECFD30CA-035E-2941-B795-3FA542440241}" type="presParOf" srcId="{9C6FC935-2250-42CD-8B25-D8DDBF74CE65}" destId="{6696CB79-A703-4D40-B99F-CFFA1C99DA24}" srcOrd="1" destOrd="0" presId="urn:microsoft.com/office/officeart/2005/8/layout/process1"/>
    <dgm:cxn modelId="{7BE27273-A066-AC4E-A0B9-C47489CE4118}" type="presParOf" srcId="{6696CB79-A703-4D40-B99F-CFFA1C99DA24}" destId="{737AC562-2A25-4370-93F9-3375965514D2}" srcOrd="0" destOrd="0" presId="urn:microsoft.com/office/officeart/2005/8/layout/process1"/>
    <dgm:cxn modelId="{A38387E5-4260-1D4C-818E-1ED8FB8B7245}" type="presParOf" srcId="{9C6FC935-2250-42CD-8B25-D8DDBF74CE65}" destId="{EE437875-2EF4-43D4-A62A-CADA68230DC5}" srcOrd="2" destOrd="0" presId="urn:microsoft.com/office/officeart/2005/8/layout/process1"/>
    <dgm:cxn modelId="{63E85815-4D42-664B-9417-B67E2F808E87}" type="presParOf" srcId="{9C6FC935-2250-42CD-8B25-D8DDBF74CE65}" destId="{72C26977-D9B7-42F0-8252-F4D2C6C9610E}" srcOrd="3" destOrd="0" presId="urn:microsoft.com/office/officeart/2005/8/layout/process1"/>
    <dgm:cxn modelId="{C7E94D34-FD12-3645-AB1C-AEFCD2C2C394}" type="presParOf" srcId="{72C26977-D9B7-42F0-8252-F4D2C6C9610E}" destId="{C8BA4963-452E-4C70-9610-A274118E8F4D}" srcOrd="0" destOrd="0" presId="urn:microsoft.com/office/officeart/2005/8/layout/process1"/>
    <dgm:cxn modelId="{DBF54B47-E685-0D4A-99BF-9A96A275549C}" type="presParOf" srcId="{9C6FC935-2250-42CD-8B25-D8DDBF74CE65}" destId="{6489E01B-D884-4DFC-913A-F001821072E5}" srcOrd="4" destOrd="0" presId="urn:microsoft.com/office/officeart/2005/8/layout/process1"/>
    <dgm:cxn modelId="{2726402D-97C6-6744-931D-BC759C91571B}" type="presParOf" srcId="{9C6FC935-2250-42CD-8B25-D8DDBF74CE65}" destId="{ACC21928-3B49-44D8-8E06-23556568C6DC}" srcOrd="5" destOrd="0" presId="urn:microsoft.com/office/officeart/2005/8/layout/process1"/>
    <dgm:cxn modelId="{A54F8F90-2E6E-6C44-826F-AA99BF1D5A2D}" type="presParOf" srcId="{ACC21928-3B49-44D8-8E06-23556568C6DC}" destId="{AA25CE0F-13F2-459B-83A0-3D1B2CD62C71}" srcOrd="0" destOrd="0" presId="urn:microsoft.com/office/officeart/2005/8/layout/process1"/>
    <dgm:cxn modelId="{5F1B4425-D12D-5F4D-B577-95D232F4BF36}"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E6FE9E31-0FA3-5946-9F08-01559131E33C}" type="presOf" srcId="{BB6418B4-67C7-4601-9D0C-837D40912A58}" destId="{EE437875-2EF4-43D4-A62A-CADA68230DC5}" srcOrd="0" destOrd="0" presId="urn:microsoft.com/office/officeart/2005/8/layout/process1"/>
    <dgm:cxn modelId="{DA3899F8-9A60-2344-B52F-2BC3851CDCC7}" type="presOf" srcId="{EA44CAF3-5BE2-4FDE-A4EB-3B78D94F1189}" destId="{72C26977-D9B7-42F0-8252-F4D2C6C9610E}" srcOrd="0" destOrd="0" presId="urn:microsoft.com/office/officeart/2005/8/layout/process1"/>
    <dgm:cxn modelId="{E5ED4642-A925-4A43-BD33-BADE069597CD}"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A3F9651B-E79E-A64A-BDB8-A4AB76373E90}" type="presOf" srcId="{180034B3-0F76-49E8-AB50-76BEEE6F788C}" destId="{9C6FC935-2250-42CD-8B25-D8DDBF74CE65}" srcOrd="0" destOrd="0" presId="urn:microsoft.com/office/officeart/2005/8/layout/process1"/>
    <dgm:cxn modelId="{1BD329FD-CF85-CA45-B883-E25CD1D354DC}"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62FA0A29-39A1-B841-A35D-8235516F7E02}" type="presOf" srcId="{DD1F457C-1FB2-4EF5-BF2C-031795896B59}" destId="{AA25CE0F-13F2-459B-83A0-3D1B2CD62C71}" srcOrd="1" destOrd="0" presId="urn:microsoft.com/office/officeart/2005/8/layout/process1"/>
    <dgm:cxn modelId="{D01F421A-9908-E345-8F8D-147C023C069D}" type="presOf" srcId="{DD1F457C-1FB2-4EF5-BF2C-031795896B59}" destId="{ACC21928-3B49-44D8-8E06-23556568C6DC}" srcOrd="0" destOrd="0" presId="urn:microsoft.com/office/officeart/2005/8/layout/process1"/>
    <dgm:cxn modelId="{A2E28BD4-3ADC-8D4D-8CCA-95FFCFFA5A2B}" type="presOf" srcId="{865B455C-A5D8-4AC6-AF73-ADBD005D3DE2}" destId="{6489E01B-D884-4DFC-913A-F001821072E5}" srcOrd="0" destOrd="0" presId="urn:microsoft.com/office/officeart/2005/8/layout/process1"/>
    <dgm:cxn modelId="{953A00A3-2ADD-9E41-A4FF-B17E73296EBD}" type="presOf" srcId="{3A16DDB1-6A9F-4656-B466-49D190536459}" destId="{737AC562-2A25-4370-93F9-3375965514D2}" srcOrd="1" destOrd="0" presId="urn:microsoft.com/office/officeart/2005/8/layout/process1"/>
    <dgm:cxn modelId="{1F0E6AB8-F931-1843-AA98-A9FCF5B02842}" type="presOf" srcId="{EA44CAF3-5BE2-4FDE-A4EB-3B78D94F1189}" destId="{C8BA4963-452E-4C70-9610-A274118E8F4D}" srcOrd="1" destOrd="0" presId="urn:microsoft.com/office/officeart/2005/8/layout/process1"/>
    <dgm:cxn modelId="{7239D2A8-2C6D-0A42-B205-33196E92DA2A}"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AF9C4DA3-25ED-8C4D-BDD9-BD28DB8A7B39}" type="presParOf" srcId="{9C6FC935-2250-42CD-8B25-D8DDBF74CE65}" destId="{012689BF-D290-4471-8B0D-8A4AF21A51BA}" srcOrd="0" destOrd="0" presId="urn:microsoft.com/office/officeart/2005/8/layout/process1"/>
    <dgm:cxn modelId="{972FB96C-06DA-6B47-8A88-5682563D8648}" type="presParOf" srcId="{9C6FC935-2250-42CD-8B25-D8DDBF74CE65}" destId="{6696CB79-A703-4D40-B99F-CFFA1C99DA24}" srcOrd="1" destOrd="0" presId="urn:microsoft.com/office/officeart/2005/8/layout/process1"/>
    <dgm:cxn modelId="{A84BB088-77AC-F045-A66B-4C27009B4F8C}" type="presParOf" srcId="{6696CB79-A703-4D40-B99F-CFFA1C99DA24}" destId="{737AC562-2A25-4370-93F9-3375965514D2}" srcOrd="0" destOrd="0" presId="urn:microsoft.com/office/officeart/2005/8/layout/process1"/>
    <dgm:cxn modelId="{F2583B63-AAB6-264D-B1E3-2193DD9E3253}" type="presParOf" srcId="{9C6FC935-2250-42CD-8B25-D8DDBF74CE65}" destId="{EE437875-2EF4-43D4-A62A-CADA68230DC5}" srcOrd="2" destOrd="0" presId="urn:microsoft.com/office/officeart/2005/8/layout/process1"/>
    <dgm:cxn modelId="{8CAC47C1-DEE9-944C-8D28-6029DEB1DD2C}" type="presParOf" srcId="{9C6FC935-2250-42CD-8B25-D8DDBF74CE65}" destId="{72C26977-D9B7-42F0-8252-F4D2C6C9610E}" srcOrd="3" destOrd="0" presId="urn:microsoft.com/office/officeart/2005/8/layout/process1"/>
    <dgm:cxn modelId="{885F6705-A135-5B48-B346-11CBE51B80EF}" type="presParOf" srcId="{72C26977-D9B7-42F0-8252-F4D2C6C9610E}" destId="{C8BA4963-452E-4C70-9610-A274118E8F4D}" srcOrd="0" destOrd="0" presId="urn:microsoft.com/office/officeart/2005/8/layout/process1"/>
    <dgm:cxn modelId="{4F764557-F7A1-3843-A06A-1D79F4CB14CC}" type="presParOf" srcId="{9C6FC935-2250-42CD-8B25-D8DDBF74CE65}" destId="{6489E01B-D884-4DFC-913A-F001821072E5}" srcOrd="4" destOrd="0" presId="urn:microsoft.com/office/officeart/2005/8/layout/process1"/>
    <dgm:cxn modelId="{FBCC5904-BB17-254A-9CE7-415D2A18CCB0}" type="presParOf" srcId="{9C6FC935-2250-42CD-8B25-D8DDBF74CE65}" destId="{ACC21928-3B49-44D8-8E06-23556568C6DC}" srcOrd="5" destOrd="0" presId="urn:microsoft.com/office/officeart/2005/8/layout/process1"/>
    <dgm:cxn modelId="{30891DF6-7477-DC4C-B839-FF3A5E4AAADC}" type="presParOf" srcId="{ACC21928-3B49-44D8-8E06-23556568C6DC}" destId="{AA25CE0F-13F2-459B-83A0-3D1B2CD62C71}" srcOrd="0" destOrd="0" presId="urn:microsoft.com/office/officeart/2005/8/layout/process1"/>
    <dgm:cxn modelId="{BF1F0488-E300-4541-94BF-ED12BEF196BA}"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2">
            <a:lumMod val="50000"/>
          </a:schemeClr>
        </a:solidFill>
      </dgm:spPr>
      <dgm:t>
        <a:bodyPr/>
        <a:lstStyle/>
        <a:p>
          <a:r>
            <a:rPr lang="en-CA" b="1" dirty="0" smtClean="0">
              <a:solidFill>
                <a:schemeClr val="bg1"/>
              </a:solidFill>
            </a:rPr>
            <a:t>American Airline</a:t>
          </a:r>
          <a:endParaRPr lang="en-CA" b="1" dirty="0">
            <a:solidFill>
              <a:schemeClr val="bg1"/>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BE898FE1-B9DA-9640-B1E6-C3FCCBBD6292}" type="presOf" srcId="{DD1F457C-1FB2-4EF5-BF2C-031795896B59}" destId="{ACC21928-3B49-44D8-8E06-23556568C6DC}" srcOrd="0" destOrd="0" presId="urn:microsoft.com/office/officeart/2005/8/layout/process1"/>
    <dgm:cxn modelId="{E094862B-1042-FD40-8F42-75095C8F1FEC}" type="presOf" srcId="{865B455C-A5D8-4AC6-AF73-ADBD005D3DE2}" destId="{6489E01B-D884-4DFC-913A-F001821072E5}" srcOrd="0" destOrd="0" presId="urn:microsoft.com/office/officeart/2005/8/layout/process1"/>
    <dgm:cxn modelId="{8C4C8DC9-F313-9745-BB42-9AE0569396FB}"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83737353-1FAD-AA47-A81E-3EC459EB1438}" type="presOf" srcId="{3A16DDB1-6A9F-4656-B466-49D190536459}" destId="{737AC562-2A25-4370-93F9-3375965514D2}" srcOrd="1" destOrd="0" presId="urn:microsoft.com/office/officeart/2005/8/layout/process1"/>
    <dgm:cxn modelId="{596F3D3D-4B40-3C43-AD6D-C07A56CD5635}" type="presOf" srcId="{9A2700D2-366F-4476-AA04-91818D6F912B}" destId="{D2C17FE3-F8FB-4C70-9F79-7D89C715340F}" srcOrd="0" destOrd="0" presId="urn:microsoft.com/office/officeart/2005/8/layout/process1"/>
    <dgm:cxn modelId="{FDBBD034-74D3-F84B-94EC-B78A8591B488}" type="presOf" srcId="{180034B3-0F76-49E8-AB50-76BEEE6F788C}" destId="{9C6FC935-2250-42CD-8B25-D8DDBF74CE65}" srcOrd="0" destOrd="0" presId="urn:microsoft.com/office/officeart/2005/8/layout/process1"/>
    <dgm:cxn modelId="{BA403227-075A-8143-A1A9-D7FCFF05C48D}" type="presOf" srcId="{BB6418B4-67C7-4601-9D0C-837D40912A58}" destId="{EE437875-2EF4-43D4-A62A-CADA68230DC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EFC2D4F7-8C88-0542-B750-044E023A44DE}" type="presOf" srcId="{EA44CAF3-5BE2-4FDE-A4EB-3B78D94F1189}" destId="{C8BA4963-452E-4C70-9610-A274118E8F4D}" srcOrd="1" destOrd="0" presId="urn:microsoft.com/office/officeart/2005/8/layout/process1"/>
    <dgm:cxn modelId="{49F532B3-CFFD-6240-BFE8-DA3D6F5AE11E}" type="presOf" srcId="{DD1F457C-1FB2-4EF5-BF2C-031795896B59}" destId="{AA25CE0F-13F2-459B-83A0-3D1B2CD62C71}" srcOrd="1" destOrd="0" presId="urn:microsoft.com/office/officeart/2005/8/layout/process1"/>
    <dgm:cxn modelId="{B68A8360-6AEE-5D4A-B006-210A94D31F8B}" type="presOf" srcId="{3A16DDB1-6A9F-4656-B466-49D190536459}" destId="{6696CB79-A703-4D40-B99F-CFFA1C99DA24}" srcOrd="0" destOrd="0" presId="urn:microsoft.com/office/officeart/2005/8/layout/process1"/>
    <dgm:cxn modelId="{28F1BD5D-69B0-354B-BAA6-1DFE078FC1A1}" type="presOf" srcId="{EA44CAF3-5BE2-4FDE-A4EB-3B78D94F1189}" destId="{72C26977-D9B7-42F0-8252-F4D2C6C9610E}" srcOrd="0" destOrd="0" presId="urn:microsoft.com/office/officeart/2005/8/layout/process1"/>
    <dgm:cxn modelId="{BFB51429-87D2-BA4E-9EB4-A5A7FA7E9B09}" type="presParOf" srcId="{9C6FC935-2250-42CD-8B25-D8DDBF74CE65}" destId="{012689BF-D290-4471-8B0D-8A4AF21A51BA}" srcOrd="0" destOrd="0" presId="urn:microsoft.com/office/officeart/2005/8/layout/process1"/>
    <dgm:cxn modelId="{F247CE22-EA22-E540-B887-EE7A2AA4B80C}" type="presParOf" srcId="{9C6FC935-2250-42CD-8B25-D8DDBF74CE65}" destId="{6696CB79-A703-4D40-B99F-CFFA1C99DA24}" srcOrd="1" destOrd="0" presId="urn:microsoft.com/office/officeart/2005/8/layout/process1"/>
    <dgm:cxn modelId="{4985B324-1052-EC43-A383-E3C83B02FA51}" type="presParOf" srcId="{6696CB79-A703-4D40-B99F-CFFA1C99DA24}" destId="{737AC562-2A25-4370-93F9-3375965514D2}" srcOrd="0" destOrd="0" presId="urn:microsoft.com/office/officeart/2005/8/layout/process1"/>
    <dgm:cxn modelId="{B5428D8F-4104-B44B-85E7-AEC4BA0587C7}" type="presParOf" srcId="{9C6FC935-2250-42CD-8B25-D8DDBF74CE65}" destId="{EE437875-2EF4-43D4-A62A-CADA68230DC5}" srcOrd="2" destOrd="0" presId="urn:microsoft.com/office/officeart/2005/8/layout/process1"/>
    <dgm:cxn modelId="{6A8EE2BD-2331-4F46-B41D-ED16F93C1264}" type="presParOf" srcId="{9C6FC935-2250-42CD-8B25-D8DDBF74CE65}" destId="{72C26977-D9B7-42F0-8252-F4D2C6C9610E}" srcOrd="3" destOrd="0" presId="urn:microsoft.com/office/officeart/2005/8/layout/process1"/>
    <dgm:cxn modelId="{625F0505-1A14-9445-A3FB-1C109F4B0D7D}" type="presParOf" srcId="{72C26977-D9B7-42F0-8252-F4D2C6C9610E}" destId="{C8BA4963-452E-4C70-9610-A274118E8F4D}" srcOrd="0" destOrd="0" presId="urn:microsoft.com/office/officeart/2005/8/layout/process1"/>
    <dgm:cxn modelId="{D45162B0-ADBD-1F42-A6B7-ED8D3AEBE3FA}" type="presParOf" srcId="{9C6FC935-2250-42CD-8B25-D8DDBF74CE65}" destId="{6489E01B-D884-4DFC-913A-F001821072E5}" srcOrd="4" destOrd="0" presId="urn:microsoft.com/office/officeart/2005/8/layout/process1"/>
    <dgm:cxn modelId="{2AE3E914-F013-DB45-8DE8-9430EADEBD45}" type="presParOf" srcId="{9C6FC935-2250-42CD-8B25-D8DDBF74CE65}" destId="{ACC21928-3B49-44D8-8E06-23556568C6DC}" srcOrd="5" destOrd="0" presId="urn:microsoft.com/office/officeart/2005/8/layout/process1"/>
    <dgm:cxn modelId="{F01CC627-5775-8340-95B6-E08E6A49AC54}" type="presParOf" srcId="{ACC21928-3B49-44D8-8E06-23556568C6DC}" destId="{AA25CE0F-13F2-459B-83A0-3D1B2CD62C71}" srcOrd="0" destOrd="0" presId="urn:microsoft.com/office/officeart/2005/8/layout/process1"/>
    <dgm:cxn modelId="{3EF5DC1C-DD60-734E-AFB0-19E7558744FE}"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custScaleX="10176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AE235676-CF2F-4FEA-9523-4449BAC8D320}" srcId="{180034B3-0F76-49E8-AB50-76BEEE6F788C}" destId="{C881561F-265F-4543-BA71-80011123A50A}" srcOrd="0" destOrd="0" parTransId="{00B5D640-1ADF-41B4-BBEB-75CB8E1AE7ED}" sibTransId="{3A16DDB1-6A9F-4656-B466-49D190536459}"/>
    <dgm:cxn modelId="{7B92A78A-F68F-44C5-BE9B-5D0B1EDBFBE0}"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610BA42-3840-43FC-8F11-6E3C734F5A84}" type="presOf" srcId="{865B455C-A5D8-4AC6-AF73-ADBD005D3DE2}" destId="{6489E01B-D884-4DFC-913A-F001821072E5}" srcOrd="0" destOrd="0" presId="urn:microsoft.com/office/officeart/2005/8/layout/process1"/>
    <dgm:cxn modelId="{CD105076-8691-4051-9BC8-67A011CAB549}"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9D27BEF-8130-4CE3-90E6-ABD2941C4943}" type="presOf" srcId="{DD1F457C-1FB2-4EF5-BF2C-031795896B59}" destId="{AA25CE0F-13F2-459B-83A0-3D1B2CD62C71}" srcOrd="1" destOrd="0" presId="urn:microsoft.com/office/officeart/2005/8/layout/process1"/>
    <dgm:cxn modelId="{98FD53C6-EDA0-46F2-9E52-5104820F65DC}" type="presOf" srcId="{EA44CAF3-5BE2-4FDE-A4EB-3B78D94F1189}" destId="{72C26977-D9B7-42F0-8252-F4D2C6C9610E}" srcOrd="0" destOrd="0" presId="urn:microsoft.com/office/officeart/2005/8/layout/process1"/>
    <dgm:cxn modelId="{349329BF-F813-49DB-A09F-58DAB9076E34}" type="presOf" srcId="{3A16DDB1-6A9F-4656-B466-49D190536459}" destId="{6696CB79-A703-4D40-B99F-CFFA1C99DA24}" srcOrd="0" destOrd="0" presId="urn:microsoft.com/office/officeart/2005/8/layout/process1"/>
    <dgm:cxn modelId="{9C52DCD0-3FA6-4E4B-83EC-22B197DDC2F8}" type="presOf" srcId="{C881561F-265F-4543-BA71-80011123A50A}" destId="{012689BF-D290-4471-8B0D-8A4AF21A51BA}" srcOrd="0" destOrd="0" presId="urn:microsoft.com/office/officeart/2005/8/layout/process1"/>
    <dgm:cxn modelId="{29E6E640-9955-4455-B0D2-E30820A1CD79}" type="presOf" srcId="{180034B3-0F76-49E8-AB50-76BEEE6F788C}" destId="{9C6FC935-2250-42CD-8B25-D8DDBF74CE65}" srcOrd="0" destOrd="0" presId="urn:microsoft.com/office/officeart/2005/8/layout/process1"/>
    <dgm:cxn modelId="{7BECA693-4249-40FA-91C8-D231ADEA7507}" type="presOf" srcId="{BB6418B4-67C7-4601-9D0C-837D40912A58}" destId="{EE437875-2EF4-43D4-A62A-CADA68230DC5}" srcOrd="0" destOrd="0" presId="urn:microsoft.com/office/officeart/2005/8/layout/process1"/>
    <dgm:cxn modelId="{B3DEDF52-ADB0-4958-A85D-48B6DAD57F25}" type="presOf" srcId="{DD1F457C-1FB2-4EF5-BF2C-031795896B59}" destId="{ACC21928-3B49-44D8-8E06-23556568C6DC}" srcOrd="0" destOrd="0" presId="urn:microsoft.com/office/officeart/2005/8/layout/process1"/>
    <dgm:cxn modelId="{133E2F44-D420-4289-A7F2-7ADB9399A961}" type="presOf" srcId="{9A2700D2-366F-4476-AA04-91818D6F912B}" destId="{D2C17FE3-F8FB-4C70-9F79-7D89C715340F}"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E4F1B6D4-E72D-4964-82C2-B93EFB499D38}" type="presParOf" srcId="{9C6FC935-2250-42CD-8B25-D8DDBF74CE65}" destId="{012689BF-D290-4471-8B0D-8A4AF21A51BA}" srcOrd="0" destOrd="0" presId="urn:microsoft.com/office/officeart/2005/8/layout/process1"/>
    <dgm:cxn modelId="{A5FD6341-61C5-41C1-B882-8A8AF488A9BE}" type="presParOf" srcId="{9C6FC935-2250-42CD-8B25-D8DDBF74CE65}" destId="{6696CB79-A703-4D40-B99F-CFFA1C99DA24}" srcOrd="1" destOrd="0" presId="urn:microsoft.com/office/officeart/2005/8/layout/process1"/>
    <dgm:cxn modelId="{F9AE6377-8AC7-441B-8CC2-1F1D4B195585}" type="presParOf" srcId="{6696CB79-A703-4D40-B99F-CFFA1C99DA24}" destId="{737AC562-2A25-4370-93F9-3375965514D2}" srcOrd="0" destOrd="0" presId="urn:microsoft.com/office/officeart/2005/8/layout/process1"/>
    <dgm:cxn modelId="{97DA905C-49FA-45D9-AEFB-DF105B2BAC16}" type="presParOf" srcId="{9C6FC935-2250-42CD-8B25-D8DDBF74CE65}" destId="{EE437875-2EF4-43D4-A62A-CADA68230DC5}" srcOrd="2" destOrd="0" presId="urn:microsoft.com/office/officeart/2005/8/layout/process1"/>
    <dgm:cxn modelId="{A71E91DF-AC04-463C-B222-4A95ED02BCA8}" type="presParOf" srcId="{9C6FC935-2250-42CD-8B25-D8DDBF74CE65}" destId="{72C26977-D9B7-42F0-8252-F4D2C6C9610E}" srcOrd="3" destOrd="0" presId="urn:microsoft.com/office/officeart/2005/8/layout/process1"/>
    <dgm:cxn modelId="{2945EDB3-698C-4C91-BED9-DE5551BD6B7A}" type="presParOf" srcId="{72C26977-D9B7-42F0-8252-F4D2C6C9610E}" destId="{C8BA4963-452E-4C70-9610-A274118E8F4D}" srcOrd="0" destOrd="0" presId="urn:microsoft.com/office/officeart/2005/8/layout/process1"/>
    <dgm:cxn modelId="{06730B62-26AE-4C0A-BFDC-B09C1E09E2E8}" type="presParOf" srcId="{9C6FC935-2250-42CD-8B25-D8DDBF74CE65}" destId="{6489E01B-D884-4DFC-913A-F001821072E5}" srcOrd="4" destOrd="0" presId="urn:microsoft.com/office/officeart/2005/8/layout/process1"/>
    <dgm:cxn modelId="{821145D2-5CB7-4456-8E79-609EB02C9C7E}" type="presParOf" srcId="{9C6FC935-2250-42CD-8B25-D8DDBF74CE65}" destId="{ACC21928-3B49-44D8-8E06-23556568C6DC}" srcOrd="5" destOrd="0" presId="urn:microsoft.com/office/officeart/2005/8/layout/process1"/>
    <dgm:cxn modelId="{32576F64-3C21-4E39-A20F-CAE546EFC652}" type="presParOf" srcId="{ACC21928-3B49-44D8-8E06-23556568C6DC}" destId="{AA25CE0F-13F2-459B-83A0-3D1B2CD62C71}" srcOrd="0" destOrd="0" presId="urn:microsoft.com/office/officeart/2005/8/layout/process1"/>
    <dgm:cxn modelId="{304DEC68-AAD0-4C1C-AEB5-5CC1E672AD4C}"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898A403A-1DFA-47AC-B7A6-5FFB4024DF5B}" type="presOf" srcId="{3A16DDB1-6A9F-4656-B466-49D190536459}" destId="{737AC562-2A25-4370-93F9-3375965514D2}" srcOrd="1" destOrd="0" presId="urn:microsoft.com/office/officeart/2005/8/layout/process1"/>
    <dgm:cxn modelId="{4455E6AA-39A0-412B-8722-774A1AB6151C}" type="presOf" srcId="{DD1F457C-1FB2-4EF5-BF2C-031795896B59}" destId="{AA25CE0F-13F2-459B-83A0-3D1B2CD62C71}"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31183F57-E518-44B0-BC5A-C2B1158FA170}" type="presOf" srcId="{EA44CAF3-5BE2-4FDE-A4EB-3B78D94F1189}" destId="{C8BA4963-452E-4C70-9610-A274118E8F4D}"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22D7788-2467-408D-94BB-DF29F18BAED5}" type="presOf" srcId="{180034B3-0F76-49E8-AB50-76BEEE6F788C}" destId="{9C6FC935-2250-42CD-8B25-D8DDBF74CE65}" srcOrd="0" destOrd="0" presId="urn:microsoft.com/office/officeart/2005/8/layout/process1"/>
    <dgm:cxn modelId="{2BB71060-EF45-4244-AA9F-90CEE6A1D145}" type="presOf" srcId="{C881561F-265F-4543-BA71-80011123A50A}" destId="{012689BF-D290-4471-8B0D-8A4AF21A51BA}" srcOrd="0" destOrd="0" presId="urn:microsoft.com/office/officeart/2005/8/layout/process1"/>
    <dgm:cxn modelId="{25D336AB-3F4D-4BD4-B7C6-47DD96D614D4}" type="presOf" srcId="{EA44CAF3-5BE2-4FDE-A4EB-3B78D94F1189}" destId="{72C26977-D9B7-42F0-8252-F4D2C6C9610E}" srcOrd="0" destOrd="0" presId="urn:microsoft.com/office/officeart/2005/8/layout/process1"/>
    <dgm:cxn modelId="{0C5DC2E5-8631-401C-8363-FB13CF175BD0}" type="presOf" srcId="{865B455C-A5D8-4AC6-AF73-ADBD005D3DE2}" destId="{6489E01B-D884-4DFC-913A-F001821072E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6FCBD61-3337-4C5D-AD9A-89E9F10D60F7}" type="presOf" srcId="{DD1F457C-1FB2-4EF5-BF2C-031795896B59}" destId="{ACC21928-3B49-44D8-8E06-23556568C6DC}" srcOrd="0" destOrd="0" presId="urn:microsoft.com/office/officeart/2005/8/layout/process1"/>
    <dgm:cxn modelId="{6CBA8685-28E5-4080-8F30-982F2128DEA1}" type="presOf" srcId="{9A2700D2-366F-4476-AA04-91818D6F912B}" destId="{D2C17FE3-F8FB-4C70-9F79-7D89C715340F}" srcOrd="0" destOrd="0" presId="urn:microsoft.com/office/officeart/2005/8/layout/process1"/>
    <dgm:cxn modelId="{5849E65E-9EF6-4AC3-AA2D-86E96D1C28C0}" type="presOf" srcId="{3A16DDB1-6A9F-4656-B466-49D190536459}" destId="{6696CB79-A703-4D40-B99F-CFFA1C99DA24}" srcOrd="0" destOrd="0" presId="urn:microsoft.com/office/officeart/2005/8/layout/process1"/>
    <dgm:cxn modelId="{DEBA3EDD-3326-4F33-859E-0A24514F4415}" type="presOf" srcId="{BB6418B4-67C7-4601-9D0C-837D40912A58}" destId="{EE437875-2EF4-43D4-A62A-CADA68230DC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1B3413C-7F71-49E7-B3CA-E6AF6022F86D}" type="presParOf" srcId="{9C6FC935-2250-42CD-8B25-D8DDBF74CE65}" destId="{012689BF-D290-4471-8B0D-8A4AF21A51BA}" srcOrd="0" destOrd="0" presId="urn:microsoft.com/office/officeart/2005/8/layout/process1"/>
    <dgm:cxn modelId="{FD7465C4-FB68-4B55-9857-9B6961420AE9}" type="presParOf" srcId="{9C6FC935-2250-42CD-8B25-D8DDBF74CE65}" destId="{6696CB79-A703-4D40-B99F-CFFA1C99DA24}" srcOrd="1" destOrd="0" presId="urn:microsoft.com/office/officeart/2005/8/layout/process1"/>
    <dgm:cxn modelId="{1E2D2573-E0C4-4842-93B6-35FDDEF2EAC7}" type="presParOf" srcId="{6696CB79-A703-4D40-B99F-CFFA1C99DA24}" destId="{737AC562-2A25-4370-93F9-3375965514D2}" srcOrd="0" destOrd="0" presId="urn:microsoft.com/office/officeart/2005/8/layout/process1"/>
    <dgm:cxn modelId="{3F9BD962-7678-484F-817B-3189DD795935}" type="presParOf" srcId="{9C6FC935-2250-42CD-8B25-D8DDBF74CE65}" destId="{EE437875-2EF4-43D4-A62A-CADA68230DC5}" srcOrd="2" destOrd="0" presId="urn:microsoft.com/office/officeart/2005/8/layout/process1"/>
    <dgm:cxn modelId="{7CBE92E1-0381-46C7-AC49-CA8F2FE97816}" type="presParOf" srcId="{9C6FC935-2250-42CD-8B25-D8DDBF74CE65}" destId="{72C26977-D9B7-42F0-8252-F4D2C6C9610E}" srcOrd="3" destOrd="0" presId="urn:microsoft.com/office/officeart/2005/8/layout/process1"/>
    <dgm:cxn modelId="{D4E029D0-53B2-41D9-9AEB-2D82E68D0185}" type="presParOf" srcId="{72C26977-D9B7-42F0-8252-F4D2C6C9610E}" destId="{C8BA4963-452E-4C70-9610-A274118E8F4D}" srcOrd="0" destOrd="0" presId="urn:microsoft.com/office/officeart/2005/8/layout/process1"/>
    <dgm:cxn modelId="{F8B01550-D376-4EE4-A494-CFFB892AC680}" type="presParOf" srcId="{9C6FC935-2250-42CD-8B25-D8DDBF74CE65}" destId="{6489E01B-D884-4DFC-913A-F001821072E5}" srcOrd="4" destOrd="0" presId="urn:microsoft.com/office/officeart/2005/8/layout/process1"/>
    <dgm:cxn modelId="{06C1038A-3079-40D7-9F91-3013C4AA808A}" type="presParOf" srcId="{9C6FC935-2250-42CD-8B25-D8DDBF74CE65}" destId="{ACC21928-3B49-44D8-8E06-23556568C6DC}" srcOrd="5" destOrd="0" presId="urn:microsoft.com/office/officeart/2005/8/layout/process1"/>
    <dgm:cxn modelId="{35E2BC90-9809-4698-92C5-E4E32C5578BC}" type="presParOf" srcId="{ACC21928-3B49-44D8-8E06-23556568C6DC}" destId="{AA25CE0F-13F2-459B-83A0-3D1B2CD62C71}" srcOrd="0" destOrd="0" presId="urn:microsoft.com/office/officeart/2005/8/layout/process1"/>
    <dgm:cxn modelId="{AF0E86FE-CF9E-4FCE-A291-08A67E740B4E}"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6CA623E0-E151-4515-A378-264447E30A5A}" type="presOf" srcId="{BB6418B4-67C7-4601-9D0C-837D40912A58}" destId="{EE437875-2EF4-43D4-A62A-CADA68230DC5}" srcOrd="0" destOrd="0" presId="urn:microsoft.com/office/officeart/2005/8/layout/process1"/>
    <dgm:cxn modelId="{49291919-464D-4421-B780-BAD516BED56F}" type="presOf" srcId="{865B455C-A5D8-4AC6-AF73-ADBD005D3DE2}" destId="{6489E01B-D884-4DFC-913A-F001821072E5}" srcOrd="0" destOrd="0" presId="urn:microsoft.com/office/officeart/2005/8/layout/process1"/>
    <dgm:cxn modelId="{DCD3EB81-B022-446E-B6AF-141F3E83B3D1}" type="presOf" srcId="{180034B3-0F76-49E8-AB50-76BEEE6F788C}" destId="{9C6FC935-2250-42CD-8B25-D8DDBF74CE65}" srcOrd="0" destOrd="0" presId="urn:microsoft.com/office/officeart/2005/8/layout/process1"/>
    <dgm:cxn modelId="{DF9FAEAB-DC63-445D-9A70-7A6D0D9074B4}" type="presOf" srcId="{3A16DDB1-6A9F-4656-B466-49D190536459}" destId="{6696CB79-A703-4D40-B99F-CFFA1C99DA24}" srcOrd="0" destOrd="0" presId="urn:microsoft.com/office/officeart/2005/8/layout/process1"/>
    <dgm:cxn modelId="{E1B4C208-8E76-43C3-B771-F955AFE1DB12}" type="presOf" srcId="{DD1F457C-1FB2-4EF5-BF2C-031795896B59}" destId="{ACC21928-3B49-44D8-8E06-23556568C6DC}" srcOrd="0" destOrd="0" presId="urn:microsoft.com/office/officeart/2005/8/layout/process1"/>
    <dgm:cxn modelId="{6D6994B7-D7B8-4820-802B-2DC29E5DB411}" type="presOf" srcId="{9A2700D2-366F-4476-AA04-91818D6F912B}" destId="{D2C17FE3-F8FB-4C70-9F79-7D89C715340F}"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66D39AF-D59B-4487-A62C-8EA8A400F57B}" type="presOf" srcId="{EA44CAF3-5BE2-4FDE-A4EB-3B78D94F1189}" destId="{C8BA4963-452E-4C70-9610-A274118E8F4D}" srcOrd="1" destOrd="0" presId="urn:microsoft.com/office/officeart/2005/8/layout/process1"/>
    <dgm:cxn modelId="{EBA9A24C-3AE5-4364-9F53-2FD71271DBCB}" type="presOf" srcId="{EA44CAF3-5BE2-4FDE-A4EB-3B78D94F1189}" destId="{72C26977-D9B7-42F0-8252-F4D2C6C9610E}" srcOrd="0" destOrd="0" presId="urn:microsoft.com/office/officeart/2005/8/layout/process1"/>
    <dgm:cxn modelId="{788C137C-CE8C-494B-B179-037090E80B04}" type="presOf" srcId="{DD1F457C-1FB2-4EF5-BF2C-031795896B59}" destId="{AA25CE0F-13F2-459B-83A0-3D1B2CD62C71}" srcOrd="1" destOrd="0" presId="urn:microsoft.com/office/officeart/2005/8/layout/process1"/>
    <dgm:cxn modelId="{CE73A0F9-1C64-43A9-B503-4BC3BA1BFFC0}"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0EFF10AE-2175-46C2-BCA7-8FC46D11E01B}" type="presOf" srcId="{C881561F-265F-4543-BA71-80011123A50A}" destId="{012689BF-D290-4471-8B0D-8A4AF21A51BA}" srcOrd="0" destOrd="0" presId="urn:microsoft.com/office/officeart/2005/8/layout/process1"/>
    <dgm:cxn modelId="{723FC290-03A9-479A-B2E1-1621160FE7A2}" type="presParOf" srcId="{9C6FC935-2250-42CD-8B25-D8DDBF74CE65}" destId="{012689BF-D290-4471-8B0D-8A4AF21A51BA}" srcOrd="0" destOrd="0" presId="urn:microsoft.com/office/officeart/2005/8/layout/process1"/>
    <dgm:cxn modelId="{5F0647B7-1D63-4AD9-8822-CAC709B56B3C}" type="presParOf" srcId="{9C6FC935-2250-42CD-8B25-D8DDBF74CE65}" destId="{6696CB79-A703-4D40-B99F-CFFA1C99DA24}" srcOrd="1" destOrd="0" presId="urn:microsoft.com/office/officeart/2005/8/layout/process1"/>
    <dgm:cxn modelId="{2DCC1AC0-0352-4AE8-B280-17BBF91324CB}" type="presParOf" srcId="{6696CB79-A703-4D40-B99F-CFFA1C99DA24}" destId="{737AC562-2A25-4370-93F9-3375965514D2}" srcOrd="0" destOrd="0" presId="urn:microsoft.com/office/officeart/2005/8/layout/process1"/>
    <dgm:cxn modelId="{60DE0C41-B350-40C6-8717-307D01376ED0}" type="presParOf" srcId="{9C6FC935-2250-42CD-8B25-D8DDBF74CE65}" destId="{EE437875-2EF4-43D4-A62A-CADA68230DC5}" srcOrd="2" destOrd="0" presId="urn:microsoft.com/office/officeart/2005/8/layout/process1"/>
    <dgm:cxn modelId="{372874ED-0FBE-4782-AF33-794075CDC68F}" type="presParOf" srcId="{9C6FC935-2250-42CD-8B25-D8DDBF74CE65}" destId="{72C26977-D9B7-42F0-8252-F4D2C6C9610E}" srcOrd="3" destOrd="0" presId="urn:microsoft.com/office/officeart/2005/8/layout/process1"/>
    <dgm:cxn modelId="{452DDB05-2532-438D-93FD-67B4BBBAA247}" type="presParOf" srcId="{72C26977-D9B7-42F0-8252-F4D2C6C9610E}" destId="{C8BA4963-452E-4C70-9610-A274118E8F4D}" srcOrd="0" destOrd="0" presId="urn:microsoft.com/office/officeart/2005/8/layout/process1"/>
    <dgm:cxn modelId="{4A077B79-68D1-4BA5-B7B5-551A0EF85689}" type="presParOf" srcId="{9C6FC935-2250-42CD-8B25-D8DDBF74CE65}" destId="{6489E01B-D884-4DFC-913A-F001821072E5}" srcOrd="4" destOrd="0" presId="urn:microsoft.com/office/officeart/2005/8/layout/process1"/>
    <dgm:cxn modelId="{0E0DE55A-B21D-4553-9D57-DAC65398F703}" type="presParOf" srcId="{9C6FC935-2250-42CD-8B25-D8DDBF74CE65}" destId="{ACC21928-3B49-44D8-8E06-23556568C6DC}" srcOrd="5" destOrd="0" presId="urn:microsoft.com/office/officeart/2005/8/layout/process1"/>
    <dgm:cxn modelId="{F4867DB9-100C-408A-BEA7-7139CAEF5C89}" type="presParOf" srcId="{ACC21928-3B49-44D8-8E06-23556568C6DC}" destId="{AA25CE0F-13F2-459B-83A0-3D1B2CD62C71}" srcOrd="0" destOrd="0" presId="urn:microsoft.com/office/officeart/2005/8/layout/process1"/>
    <dgm:cxn modelId="{8229EDE5-F43C-4168-9469-D1AAB34BA608}"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739FA810-0CED-4BF0-A6CE-495786B417C2}"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1B60C967-E491-4E58-A0B8-5B71A8EBC3A5}" type="presOf" srcId="{9A2700D2-366F-4476-AA04-91818D6F912B}" destId="{D2C17FE3-F8FB-4C70-9F79-7D89C715340F}" srcOrd="0" destOrd="0" presId="urn:microsoft.com/office/officeart/2005/8/layout/process1"/>
    <dgm:cxn modelId="{9C45D1D7-C534-494B-88A8-FA2899146AD5}" type="presOf" srcId="{3A16DDB1-6A9F-4656-B466-49D190536459}" destId="{737AC562-2A25-4370-93F9-3375965514D2}"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DEDE916-E302-4D59-AF11-F6910A3FDADA}" type="presOf" srcId="{DD1F457C-1FB2-4EF5-BF2C-031795896B59}" destId="{AA25CE0F-13F2-459B-83A0-3D1B2CD62C71}" srcOrd="1" destOrd="0" presId="urn:microsoft.com/office/officeart/2005/8/layout/process1"/>
    <dgm:cxn modelId="{8BB37B6E-DE1A-4B70-9754-9B746F5387B5}" type="presOf" srcId="{DD1F457C-1FB2-4EF5-BF2C-031795896B59}" destId="{ACC21928-3B49-44D8-8E06-23556568C6DC}" srcOrd="0" destOrd="0" presId="urn:microsoft.com/office/officeart/2005/8/layout/process1"/>
    <dgm:cxn modelId="{05CCE463-1E9B-455E-8C11-695DEABC15C2}" type="presOf" srcId="{3A16DDB1-6A9F-4656-B466-49D190536459}" destId="{6696CB79-A703-4D40-B99F-CFFA1C99DA24}" srcOrd="0" destOrd="0" presId="urn:microsoft.com/office/officeart/2005/8/layout/process1"/>
    <dgm:cxn modelId="{E3D45D32-FF39-4A1B-99C1-09709DCCF05A}" type="presOf" srcId="{BB6418B4-67C7-4601-9D0C-837D40912A58}" destId="{EE437875-2EF4-43D4-A62A-CADA68230DC5}" srcOrd="0" destOrd="0" presId="urn:microsoft.com/office/officeart/2005/8/layout/process1"/>
    <dgm:cxn modelId="{34E8A43C-50CB-46F7-B8C3-0B4EF3AEB7B2}" type="presOf" srcId="{C881561F-265F-4543-BA71-80011123A50A}" destId="{012689BF-D290-4471-8B0D-8A4AF21A51BA}" srcOrd="0" destOrd="0" presId="urn:microsoft.com/office/officeart/2005/8/layout/process1"/>
    <dgm:cxn modelId="{95289C2A-52F5-4A3E-AF7F-B1C4C7976248}" type="presOf" srcId="{EA44CAF3-5BE2-4FDE-A4EB-3B78D94F1189}" destId="{72C26977-D9B7-42F0-8252-F4D2C6C9610E}" srcOrd="0" destOrd="0" presId="urn:microsoft.com/office/officeart/2005/8/layout/process1"/>
    <dgm:cxn modelId="{A8233670-DCA7-4D95-ADAC-5C6416478E30}" type="presOf" srcId="{EA44CAF3-5BE2-4FDE-A4EB-3B78D94F1189}" destId="{C8BA4963-452E-4C70-9610-A274118E8F4D}"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F388242-8F6C-4957-A79F-D6B16C9EFB46}" type="presOf" srcId="{180034B3-0F76-49E8-AB50-76BEEE6F788C}" destId="{9C6FC935-2250-42CD-8B25-D8DDBF74CE65}" srcOrd="0" destOrd="0" presId="urn:microsoft.com/office/officeart/2005/8/layout/process1"/>
    <dgm:cxn modelId="{7D0C0EC6-EFE8-402B-AB4F-B8EFE6F7A030}" type="presParOf" srcId="{9C6FC935-2250-42CD-8B25-D8DDBF74CE65}" destId="{012689BF-D290-4471-8B0D-8A4AF21A51BA}" srcOrd="0" destOrd="0" presId="urn:microsoft.com/office/officeart/2005/8/layout/process1"/>
    <dgm:cxn modelId="{3BA500B6-880F-485E-8883-D82B0222B62F}" type="presParOf" srcId="{9C6FC935-2250-42CD-8B25-D8DDBF74CE65}" destId="{6696CB79-A703-4D40-B99F-CFFA1C99DA24}" srcOrd="1" destOrd="0" presId="urn:microsoft.com/office/officeart/2005/8/layout/process1"/>
    <dgm:cxn modelId="{4CCC756B-E65F-4240-BD4F-980AFEBD798C}" type="presParOf" srcId="{6696CB79-A703-4D40-B99F-CFFA1C99DA24}" destId="{737AC562-2A25-4370-93F9-3375965514D2}" srcOrd="0" destOrd="0" presId="urn:microsoft.com/office/officeart/2005/8/layout/process1"/>
    <dgm:cxn modelId="{7A2B74C0-F09D-4BA0-98F3-FAC45DA31D95}" type="presParOf" srcId="{9C6FC935-2250-42CD-8B25-D8DDBF74CE65}" destId="{EE437875-2EF4-43D4-A62A-CADA68230DC5}" srcOrd="2" destOrd="0" presId="urn:microsoft.com/office/officeart/2005/8/layout/process1"/>
    <dgm:cxn modelId="{4E25C2AE-CE93-4E4A-BE4D-D71CB6C80280}" type="presParOf" srcId="{9C6FC935-2250-42CD-8B25-D8DDBF74CE65}" destId="{72C26977-D9B7-42F0-8252-F4D2C6C9610E}" srcOrd="3" destOrd="0" presId="urn:microsoft.com/office/officeart/2005/8/layout/process1"/>
    <dgm:cxn modelId="{FE51637D-F083-4C41-90D2-A126834D5A74}" type="presParOf" srcId="{72C26977-D9B7-42F0-8252-F4D2C6C9610E}" destId="{C8BA4963-452E-4C70-9610-A274118E8F4D}" srcOrd="0" destOrd="0" presId="urn:microsoft.com/office/officeart/2005/8/layout/process1"/>
    <dgm:cxn modelId="{7481D024-F5F9-40F7-AC9F-F5B810BB01A9}" type="presParOf" srcId="{9C6FC935-2250-42CD-8B25-D8DDBF74CE65}" destId="{6489E01B-D884-4DFC-913A-F001821072E5}" srcOrd="4" destOrd="0" presId="urn:microsoft.com/office/officeart/2005/8/layout/process1"/>
    <dgm:cxn modelId="{E1DC706E-9F3F-4AE5-BDF0-E1A142C2208B}" type="presParOf" srcId="{9C6FC935-2250-42CD-8B25-D8DDBF74CE65}" destId="{ACC21928-3B49-44D8-8E06-23556568C6DC}" srcOrd="5" destOrd="0" presId="urn:microsoft.com/office/officeart/2005/8/layout/process1"/>
    <dgm:cxn modelId="{FF0D6FC7-AD19-4593-ADD6-1C8720D380AF}" type="presParOf" srcId="{ACC21928-3B49-44D8-8E06-23556568C6DC}" destId="{AA25CE0F-13F2-459B-83A0-3D1B2CD62C71}" srcOrd="0" destOrd="0" presId="urn:microsoft.com/office/officeart/2005/8/layout/process1"/>
    <dgm:cxn modelId="{B2EE644F-C374-49C2-9500-1E161545B764}"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2">
            <a:lumMod val="50000"/>
          </a:schemeClr>
        </a:solidFill>
      </dgm:spPr>
      <dgm:t>
        <a:bodyPr/>
        <a:lstStyle/>
        <a:p>
          <a:r>
            <a:rPr lang="en-CA" b="1" dirty="0" smtClean="0">
              <a:solidFill>
                <a:srgbClr val="FFFFFF"/>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dgm:t>
        <a:bodyPr/>
        <a:lstStyle/>
        <a:p>
          <a:r>
            <a:rPr lang="en-CA" b="1" dirty="0" smtClean="0">
              <a:solidFill>
                <a:srgbClr val="0E58C4"/>
              </a:solidFill>
            </a:rPr>
            <a:t>American Airline</a:t>
          </a:r>
          <a:endParaRPr lang="en-CA" b="1" dirty="0">
            <a:solidFill>
              <a:srgbClr val="0E58C4"/>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dgm:t>
        <a:bodyPr/>
        <a:lstStyle/>
        <a:p>
          <a:r>
            <a:rPr lang="en-US" b="1" dirty="0" smtClean="0">
              <a:solidFill>
                <a:srgbClr val="0E58C4"/>
              </a:solidFill>
            </a:rPr>
            <a:t>Southwest</a:t>
          </a:r>
          <a:r>
            <a:rPr lang="en-CA" b="1" dirty="0" smtClean="0">
              <a:solidFill>
                <a:srgbClr val="0E58C4"/>
              </a:solidFill>
            </a:rPr>
            <a:t> Airline</a:t>
          </a:r>
          <a:endParaRPr lang="en-CA" b="1" dirty="0">
            <a:solidFill>
              <a:srgbClr val="0E58C4"/>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dgm:presLayoutVars>
          <dgm:bulletEnabled val="1"/>
        </dgm:presLayoutVars>
      </dgm:prSet>
      <dgm:spPr/>
      <dgm:t>
        <a:bodyPr/>
        <a:lstStyle/>
        <a:p>
          <a:endParaRPr lang="en-CA"/>
        </a:p>
      </dgm:t>
    </dgm:pt>
  </dgm:ptLst>
  <dgm:cxnLst>
    <dgm:cxn modelId="{45B0FE5D-AD6B-C14A-818F-53ED8F4DA176}" type="presOf" srcId="{3A16DDB1-6A9F-4656-B466-49D190536459}" destId="{6696CB79-A703-4D40-B99F-CFFA1C99DA24}" srcOrd="0" destOrd="0" presId="urn:microsoft.com/office/officeart/2005/8/layout/process1"/>
    <dgm:cxn modelId="{1352A407-8D0E-9347-8E16-E1190364E08C}" type="presOf" srcId="{BB6418B4-67C7-4601-9D0C-837D40912A58}" destId="{EE437875-2EF4-43D4-A62A-CADA68230DC5}" srcOrd="0" destOrd="0" presId="urn:microsoft.com/office/officeart/2005/8/layout/process1"/>
    <dgm:cxn modelId="{703BDE53-A2CC-2945-856D-C709953585D7}" type="presOf" srcId="{9A2700D2-366F-4476-AA04-91818D6F912B}" destId="{D2C17FE3-F8FB-4C70-9F79-7D89C715340F}" srcOrd="0" destOrd="0" presId="urn:microsoft.com/office/officeart/2005/8/layout/process1"/>
    <dgm:cxn modelId="{D87601EC-A389-AF43-AE80-DFEE1474D192}" type="presOf" srcId="{C881561F-265F-4543-BA71-80011123A50A}" destId="{012689BF-D290-4471-8B0D-8A4AF21A51BA}"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E95C43D0-BDA2-634B-9AB1-F7C1E8FEE2A5}" type="presOf" srcId="{EA44CAF3-5BE2-4FDE-A4EB-3B78D94F1189}" destId="{72C26977-D9B7-42F0-8252-F4D2C6C9610E}" srcOrd="0" destOrd="0" presId="urn:microsoft.com/office/officeart/2005/8/layout/process1"/>
    <dgm:cxn modelId="{873FB177-B1FC-4440-8ABD-1564B5529934}" type="presOf" srcId="{865B455C-A5D8-4AC6-AF73-ADBD005D3DE2}" destId="{6489E01B-D884-4DFC-913A-F001821072E5}" srcOrd="0" destOrd="0" presId="urn:microsoft.com/office/officeart/2005/8/layout/process1"/>
    <dgm:cxn modelId="{C379783A-55DF-A346-A64A-B9190D04A04B}" type="presOf" srcId="{EA44CAF3-5BE2-4FDE-A4EB-3B78D94F1189}" destId="{C8BA4963-452E-4C70-9610-A274118E8F4D}" srcOrd="1" destOrd="0" presId="urn:microsoft.com/office/officeart/2005/8/layout/process1"/>
    <dgm:cxn modelId="{06F5944B-2261-674A-8DF0-378C4EB419A4}" type="presOf" srcId="{180034B3-0F76-49E8-AB50-76BEEE6F788C}" destId="{9C6FC935-2250-42CD-8B25-D8DDBF74CE65}" srcOrd="0" destOrd="0" presId="urn:microsoft.com/office/officeart/2005/8/layout/process1"/>
    <dgm:cxn modelId="{EF92F685-97B6-8342-A8AE-AF6971880427}" type="presOf" srcId="{3A16DDB1-6A9F-4656-B466-49D190536459}" destId="{737AC562-2A25-4370-93F9-3375965514D2}" srcOrd="1"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652F675-3942-3143-9AFB-35FD401ADB0D}"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06DAE4CB-5677-A041-9367-1032A81454C4}" type="presOf" srcId="{DD1F457C-1FB2-4EF5-BF2C-031795896B59}" destId="{AA25CE0F-13F2-459B-83A0-3D1B2CD62C71}" srcOrd="1" destOrd="0" presId="urn:microsoft.com/office/officeart/2005/8/layout/process1"/>
    <dgm:cxn modelId="{E934EDB4-5700-EE43-806E-7D7C39BD194B}" type="presParOf" srcId="{9C6FC935-2250-42CD-8B25-D8DDBF74CE65}" destId="{012689BF-D290-4471-8B0D-8A4AF21A51BA}" srcOrd="0" destOrd="0" presId="urn:microsoft.com/office/officeart/2005/8/layout/process1"/>
    <dgm:cxn modelId="{55372744-1189-3143-A6D3-8FB04DA36244}" type="presParOf" srcId="{9C6FC935-2250-42CD-8B25-D8DDBF74CE65}" destId="{6696CB79-A703-4D40-B99F-CFFA1C99DA24}" srcOrd="1" destOrd="0" presId="urn:microsoft.com/office/officeart/2005/8/layout/process1"/>
    <dgm:cxn modelId="{0D14DD34-A543-BB44-92F4-6DE49C990217}" type="presParOf" srcId="{6696CB79-A703-4D40-B99F-CFFA1C99DA24}" destId="{737AC562-2A25-4370-93F9-3375965514D2}" srcOrd="0" destOrd="0" presId="urn:microsoft.com/office/officeart/2005/8/layout/process1"/>
    <dgm:cxn modelId="{F681E820-6EAE-A446-AD36-8EA5D518DEDF}" type="presParOf" srcId="{9C6FC935-2250-42CD-8B25-D8DDBF74CE65}" destId="{EE437875-2EF4-43D4-A62A-CADA68230DC5}" srcOrd="2" destOrd="0" presId="urn:microsoft.com/office/officeart/2005/8/layout/process1"/>
    <dgm:cxn modelId="{40546527-26C3-574B-8B1D-9054A1502D6A}" type="presParOf" srcId="{9C6FC935-2250-42CD-8B25-D8DDBF74CE65}" destId="{72C26977-D9B7-42F0-8252-F4D2C6C9610E}" srcOrd="3" destOrd="0" presId="urn:microsoft.com/office/officeart/2005/8/layout/process1"/>
    <dgm:cxn modelId="{2AD7832E-F9EC-DC4F-B3D3-A1F14FE3F53B}" type="presParOf" srcId="{72C26977-D9B7-42F0-8252-F4D2C6C9610E}" destId="{C8BA4963-452E-4C70-9610-A274118E8F4D}" srcOrd="0" destOrd="0" presId="urn:microsoft.com/office/officeart/2005/8/layout/process1"/>
    <dgm:cxn modelId="{36089F4A-3A04-4D43-A975-A7FCA67D5804}" type="presParOf" srcId="{9C6FC935-2250-42CD-8B25-D8DDBF74CE65}" destId="{6489E01B-D884-4DFC-913A-F001821072E5}" srcOrd="4" destOrd="0" presId="urn:microsoft.com/office/officeart/2005/8/layout/process1"/>
    <dgm:cxn modelId="{80424DD3-19EC-9E47-936D-946E161F47F0}" type="presParOf" srcId="{9C6FC935-2250-42CD-8B25-D8DDBF74CE65}" destId="{ACC21928-3B49-44D8-8E06-23556568C6DC}" srcOrd="5" destOrd="0" presId="urn:microsoft.com/office/officeart/2005/8/layout/process1"/>
    <dgm:cxn modelId="{484EE2B0-E173-3242-8D47-5C90B1F8A6B7}" type="presParOf" srcId="{ACC21928-3B49-44D8-8E06-23556568C6DC}" destId="{AA25CE0F-13F2-459B-83A0-3D1B2CD62C71}" srcOrd="0" destOrd="0" presId="urn:microsoft.com/office/officeart/2005/8/layout/process1"/>
    <dgm:cxn modelId="{BDC56E68-AF91-A243-9935-BC88448912B5}" type="presParOf" srcId="{9C6FC935-2250-42CD-8B25-D8DDBF74CE65}" destId="{D2C17FE3-F8FB-4C70-9F79-7D89C715340F}"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22006F84-68B3-4E63-9E59-76D7ACFF947E}" type="presOf" srcId="{EA44CAF3-5BE2-4FDE-A4EB-3B78D94F1189}" destId="{C8BA4963-452E-4C70-9610-A274118E8F4D}" srcOrd="1" destOrd="0" presId="urn:microsoft.com/office/officeart/2005/8/layout/process1"/>
    <dgm:cxn modelId="{90665617-95F9-4F53-9223-51D7A36063B5}"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B42B0804-A920-4A28-93DD-77D00807FCE6}" type="presOf" srcId="{3A16DDB1-6A9F-4656-B466-49D190536459}" destId="{737AC562-2A25-4370-93F9-3375965514D2}" srcOrd="1" destOrd="0" presId="urn:microsoft.com/office/officeart/2005/8/layout/process1"/>
    <dgm:cxn modelId="{ABBA4D14-06EC-4A0A-8A13-A612011B7A84}" type="presOf" srcId="{180034B3-0F76-49E8-AB50-76BEEE6F788C}" destId="{9C6FC935-2250-42CD-8B25-D8DDBF74CE65}" srcOrd="0" destOrd="0" presId="urn:microsoft.com/office/officeart/2005/8/layout/process1"/>
    <dgm:cxn modelId="{A4104179-E898-4F17-A01B-31E6F5943545}" type="presOf" srcId="{BB6418B4-67C7-4601-9D0C-837D40912A58}" destId="{EE437875-2EF4-43D4-A62A-CADA68230DC5}" srcOrd="0" destOrd="0" presId="urn:microsoft.com/office/officeart/2005/8/layout/process1"/>
    <dgm:cxn modelId="{2536F083-C8CE-4BE5-9B76-9F25EF118863}" type="presOf" srcId="{DD1F457C-1FB2-4EF5-BF2C-031795896B59}" destId="{AA25CE0F-13F2-459B-83A0-3D1B2CD62C71}" srcOrd="1" destOrd="0" presId="urn:microsoft.com/office/officeart/2005/8/layout/process1"/>
    <dgm:cxn modelId="{72BF075F-519A-4C12-99F3-224B1E7005EF}" type="presOf" srcId="{9A2700D2-366F-4476-AA04-91818D6F912B}" destId="{D2C17FE3-F8FB-4C70-9F79-7D89C715340F}" srcOrd="0" destOrd="0" presId="urn:microsoft.com/office/officeart/2005/8/layout/process1"/>
    <dgm:cxn modelId="{2F900830-538F-48D4-9771-6EA4BF48F3B2}"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C595A2CF-D48B-4F99-80BE-B4148C3E4818}" type="presOf" srcId="{EA44CAF3-5BE2-4FDE-A4EB-3B78D94F1189}" destId="{72C26977-D9B7-42F0-8252-F4D2C6C9610E}"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70283ABA-D248-4F5C-B5F3-350AA8CC94FA}" type="presOf" srcId="{3A16DDB1-6A9F-4656-B466-49D190536459}" destId="{6696CB79-A703-4D40-B99F-CFFA1C99DA24}" srcOrd="0" destOrd="0" presId="urn:microsoft.com/office/officeart/2005/8/layout/process1"/>
    <dgm:cxn modelId="{A22B58D6-C92D-47F7-816E-B77C724C54EC}"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172D5F98-CABD-4193-A24D-63058F4F11FD}" type="presParOf" srcId="{9C6FC935-2250-42CD-8B25-D8DDBF74CE65}" destId="{012689BF-D290-4471-8B0D-8A4AF21A51BA}" srcOrd="0" destOrd="0" presId="urn:microsoft.com/office/officeart/2005/8/layout/process1"/>
    <dgm:cxn modelId="{417CCD6A-2CBB-4986-968C-CD69037A11AF}" type="presParOf" srcId="{9C6FC935-2250-42CD-8B25-D8DDBF74CE65}" destId="{6696CB79-A703-4D40-B99F-CFFA1C99DA24}" srcOrd="1" destOrd="0" presId="urn:microsoft.com/office/officeart/2005/8/layout/process1"/>
    <dgm:cxn modelId="{0104D46B-2605-401E-9D58-39E9ED98C012}" type="presParOf" srcId="{6696CB79-A703-4D40-B99F-CFFA1C99DA24}" destId="{737AC562-2A25-4370-93F9-3375965514D2}" srcOrd="0" destOrd="0" presId="urn:microsoft.com/office/officeart/2005/8/layout/process1"/>
    <dgm:cxn modelId="{54C1AC1D-25EA-4E20-BC47-2844C87D5722}" type="presParOf" srcId="{9C6FC935-2250-42CD-8B25-D8DDBF74CE65}" destId="{EE437875-2EF4-43D4-A62A-CADA68230DC5}" srcOrd="2" destOrd="0" presId="urn:microsoft.com/office/officeart/2005/8/layout/process1"/>
    <dgm:cxn modelId="{8FF8C54B-2624-4B79-B947-13B24C5AADA4}" type="presParOf" srcId="{9C6FC935-2250-42CD-8B25-D8DDBF74CE65}" destId="{72C26977-D9B7-42F0-8252-F4D2C6C9610E}" srcOrd="3" destOrd="0" presId="urn:microsoft.com/office/officeart/2005/8/layout/process1"/>
    <dgm:cxn modelId="{B14FC323-0B0B-4B52-8CE7-FD66131D43C8}" type="presParOf" srcId="{72C26977-D9B7-42F0-8252-F4D2C6C9610E}" destId="{C8BA4963-452E-4C70-9610-A274118E8F4D}" srcOrd="0" destOrd="0" presId="urn:microsoft.com/office/officeart/2005/8/layout/process1"/>
    <dgm:cxn modelId="{6974AAF4-FB00-4A27-A905-863005997126}" type="presParOf" srcId="{9C6FC935-2250-42CD-8B25-D8DDBF74CE65}" destId="{6489E01B-D884-4DFC-913A-F001821072E5}" srcOrd="4" destOrd="0" presId="urn:microsoft.com/office/officeart/2005/8/layout/process1"/>
    <dgm:cxn modelId="{2ADBC7BF-7668-4770-806B-761D280C29E0}" type="presParOf" srcId="{9C6FC935-2250-42CD-8B25-D8DDBF74CE65}" destId="{ACC21928-3B49-44D8-8E06-23556568C6DC}" srcOrd="5" destOrd="0" presId="urn:microsoft.com/office/officeart/2005/8/layout/process1"/>
    <dgm:cxn modelId="{957132E5-9204-43C2-9DB0-682EAF9BB833}" type="presParOf" srcId="{ACC21928-3B49-44D8-8E06-23556568C6DC}" destId="{AA25CE0F-13F2-459B-83A0-3D1B2CD62C71}" srcOrd="0" destOrd="0" presId="urn:microsoft.com/office/officeart/2005/8/layout/process1"/>
    <dgm:cxn modelId="{177DEE3E-AA25-4C0A-9E75-4E718BC81329}"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EAE11720-2B2C-44C4-923E-B6658A444785}" type="presOf" srcId="{180034B3-0F76-49E8-AB50-76BEEE6F788C}" destId="{9C6FC935-2250-42CD-8B25-D8DDBF74CE65}" srcOrd="0" destOrd="0" presId="urn:microsoft.com/office/officeart/2005/8/layout/process1"/>
    <dgm:cxn modelId="{B5A8A15B-1B54-4F3B-B37C-4FC4F1842B7A}" type="presOf" srcId="{EA44CAF3-5BE2-4FDE-A4EB-3B78D94F1189}" destId="{C8BA4963-452E-4C70-9610-A274118E8F4D}"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4BD89E7-CBD7-4F8B-BD1F-B24EB7182FEF}" type="presOf" srcId="{C881561F-265F-4543-BA71-80011123A50A}" destId="{012689BF-D290-4471-8B0D-8A4AF21A51BA}" srcOrd="0" destOrd="0" presId="urn:microsoft.com/office/officeart/2005/8/layout/process1"/>
    <dgm:cxn modelId="{6B4B958D-FC45-4F53-965F-155EF6F8B5A2}" type="presOf" srcId="{3A16DDB1-6A9F-4656-B466-49D190536459}" destId="{6696CB79-A703-4D40-B99F-CFFA1C99DA24}"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717435B2-635B-4F40-B5AA-16EB869EFB40}" type="presOf" srcId="{DD1F457C-1FB2-4EF5-BF2C-031795896B59}" destId="{AA25CE0F-13F2-459B-83A0-3D1B2CD62C71}" srcOrd="1" destOrd="0" presId="urn:microsoft.com/office/officeart/2005/8/layout/process1"/>
    <dgm:cxn modelId="{3DF696BE-F486-422D-ABA3-B6B70201D07C}" type="presOf" srcId="{EA44CAF3-5BE2-4FDE-A4EB-3B78D94F1189}" destId="{72C26977-D9B7-42F0-8252-F4D2C6C9610E}" srcOrd="0" destOrd="0" presId="urn:microsoft.com/office/officeart/2005/8/layout/process1"/>
    <dgm:cxn modelId="{9F45B635-AC98-4726-B65D-899EAD0FF771}"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FF008F9-2FCD-4A1F-BF70-FCC70E6C599A}" type="presOf" srcId="{BB6418B4-67C7-4601-9D0C-837D40912A58}" destId="{EE437875-2EF4-43D4-A62A-CADA68230DC5}" srcOrd="0" destOrd="0" presId="urn:microsoft.com/office/officeart/2005/8/layout/process1"/>
    <dgm:cxn modelId="{48CFEA56-843D-4610-9FB1-A3CDBD94C178}"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0E57582C-B7E1-4FE5-B08A-4727A1EB9FFE}" type="presOf" srcId="{865B455C-A5D8-4AC6-AF73-ADBD005D3DE2}" destId="{6489E01B-D884-4DFC-913A-F001821072E5}" srcOrd="0" destOrd="0" presId="urn:microsoft.com/office/officeart/2005/8/layout/process1"/>
    <dgm:cxn modelId="{8322AD4C-716B-460E-99A8-94DC5AC42FAE}" type="presOf" srcId="{DD1F457C-1FB2-4EF5-BF2C-031795896B59}" destId="{ACC21928-3B49-44D8-8E06-23556568C6DC}" srcOrd="0" destOrd="0" presId="urn:microsoft.com/office/officeart/2005/8/layout/process1"/>
    <dgm:cxn modelId="{1ACEED52-6CE5-4F2A-B1EA-4CC155DABBF3}" type="presParOf" srcId="{9C6FC935-2250-42CD-8B25-D8DDBF74CE65}" destId="{012689BF-D290-4471-8B0D-8A4AF21A51BA}" srcOrd="0" destOrd="0" presId="urn:microsoft.com/office/officeart/2005/8/layout/process1"/>
    <dgm:cxn modelId="{6D37DB68-A278-4AE2-89DD-F5005B371C4E}" type="presParOf" srcId="{9C6FC935-2250-42CD-8B25-D8DDBF74CE65}" destId="{6696CB79-A703-4D40-B99F-CFFA1C99DA24}" srcOrd="1" destOrd="0" presId="urn:microsoft.com/office/officeart/2005/8/layout/process1"/>
    <dgm:cxn modelId="{D6E23B4E-E0BC-498B-8482-A6A46E49DF60}" type="presParOf" srcId="{6696CB79-A703-4D40-B99F-CFFA1C99DA24}" destId="{737AC562-2A25-4370-93F9-3375965514D2}" srcOrd="0" destOrd="0" presId="urn:microsoft.com/office/officeart/2005/8/layout/process1"/>
    <dgm:cxn modelId="{5E57BDCB-7774-4A79-81EB-1A6C2F9075B6}" type="presParOf" srcId="{9C6FC935-2250-42CD-8B25-D8DDBF74CE65}" destId="{EE437875-2EF4-43D4-A62A-CADA68230DC5}" srcOrd="2" destOrd="0" presId="urn:microsoft.com/office/officeart/2005/8/layout/process1"/>
    <dgm:cxn modelId="{98E60EA2-8548-4DA4-BEC6-E4511B73F450}" type="presParOf" srcId="{9C6FC935-2250-42CD-8B25-D8DDBF74CE65}" destId="{72C26977-D9B7-42F0-8252-F4D2C6C9610E}" srcOrd="3" destOrd="0" presId="urn:microsoft.com/office/officeart/2005/8/layout/process1"/>
    <dgm:cxn modelId="{95C9803E-B461-403C-9825-E0CFBBA2D9ED}" type="presParOf" srcId="{72C26977-D9B7-42F0-8252-F4D2C6C9610E}" destId="{C8BA4963-452E-4C70-9610-A274118E8F4D}" srcOrd="0" destOrd="0" presId="urn:microsoft.com/office/officeart/2005/8/layout/process1"/>
    <dgm:cxn modelId="{9A0F097F-C665-43F0-AE8A-E7628A62C110}" type="presParOf" srcId="{9C6FC935-2250-42CD-8B25-D8DDBF74CE65}" destId="{6489E01B-D884-4DFC-913A-F001821072E5}" srcOrd="4" destOrd="0" presId="urn:microsoft.com/office/officeart/2005/8/layout/process1"/>
    <dgm:cxn modelId="{FBE59F5C-D748-4F27-9F98-69E157A98251}" type="presParOf" srcId="{9C6FC935-2250-42CD-8B25-D8DDBF74CE65}" destId="{ACC21928-3B49-44D8-8E06-23556568C6DC}" srcOrd="5" destOrd="0" presId="urn:microsoft.com/office/officeart/2005/8/layout/process1"/>
    <dgm:cxn modelId="{08B427CF-A7F2-42A2-B81B-AC603BCED519}" type="presParOf" srcId="{ACC21928-3B49-44D8-8E06-23556568C6DC}" destId="{AA25CE0F-13F2-459B-83A0-3D1B2CD62C71}" srcOrd="0" destOrd="0" presId="urn:microsoft.com/office/officeart/2005/8/layout/process1"/>
    <dgm:cxn modelId="{2EDAD8C1-E0F1-4A39-AE6A-B8F0E87ABD63}"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8"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485D1433-ACC3-405C-AFF4-A5289E17C235}" type="presOf" srcId="{EA44CAF3-5BE2-4FDE-A4EB-3B78D94F1189}" destId="{72C26977-D9B7-42F0-8252-F4D2C6C9610E}" srcOrd="0" destOrd="0" presId="urn:microsoft.com/office/officeart/2005/8/layout/process1"/>
    <dgm:cxn modelId="{CDE83E57-7F37-4180-9720-26054CFA762D}"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893B800-AAED-4E45-A47E-17B2C8943C40}" srcId="{180034B3-0F76-49E8-AB50-76BEEE6F788C}" destId="{9A2700D2-366F-4476-AA04-91818D6F912B}" srcOrd="3" destOrd="0" parTransId="{3FD0F14C-7E0D-49EA-9819-C54E174E0CAA}" sibTransId="{638167AB-A6A0-45FC-ACDB-8CB28DFFF44F}"/>
    <dgm:cxn modelId="{F6D28C78-13A9-407D-B556-11F0DC7033C9}" type="presOf" srcId="{3A16DDB1-6A9F-4656-B466-49D190536459}" destId="{6696CB79-A703-4D40-B99F-CFFA1C99DA24}" srcOrd="0" destOrd="0" presId="urn:microsoft.com/office/officeart/2005/8/layout/process1"/>
    <dgm:cxn modelId="{B367FFA4-F538-41DA-AEB6-9B76F6648796}" type="presOf" srcId="{180034B3-0F76-49E8-AB50-76BEEE6F788C}" destId="{9C6FC935-2250-42CD-8B25-D8DDBF74CE65}"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A6070419-4693-4EB3-BB54-4DCDD582A1F0}" type="presOf" srcId="{C881561F-265F-4543-BA71-80011123A50A}" destId="{012689BF-D290-4471-8B0D-8A4AF21A51BA}" srcOrd="0" destOrd="0" presId="urn:microsoft.com/office/officeart/2005/8/layout/process1"/>
    <dgm:cxn modelId="{49CA91FC-10DD-430C-A604-3C11901AC7DC}" type="presOf" srcId="{9A2700D2-366F-4476-AA04-91818D6F912B}" destId="{D2C17FE3-F8FB-4C70-9F79-7D89C715340F}" srcOrd="0" destOrd="0" presId="urn:microsoft.com/office/officeart/2005/8/layout/process1"/>
    <dgm:cxn modelId="{CF8AC534-5BD9-4790-94D4-795A27E68409}" type="presOf" srcId="{BB6418B4-67C7-4601-9D0C-837D40912A58}" destId="{EE437875-2EF4-43D4-A62A-CADA68230DC5}" srcOrd="0" destOrd="0" presId="urn:microsoft.com/office/officeart/2005/8/layout/process1"/>
    <dgm:cxn modelId="{D450ABD3-AA2E-41F8-A0D3-05EB543180C9}" type="presOf" srcId="{DD1F457C-1FB2-4EF5-BF2C-031795896B59}" destId="{ACC21928-3B49-44D8-8E06-23556568C6DC}" srcOrd="0" destOrd="0" presId="urn:microsoft.com/office/officeart/2005/8/layout/process1"/>
    <dgm:cxn modelId="{C5E7B03F-0F3A-4348-BD58-DF4004D28EF8}" type="presOf" srcId="{3A16DDB1-6A9F-4656-B466-49D190536459}" destId="{737AC562-2A25-4370-93F9-3375965514D2}" srcOrd="1" destOrd="0" presId="urn:microsoft.com/office/officeart/2005/8/layout/process1"/>
    <dgm:cxn modelId="{A3E9E4AE-AFEC-4225-B17E-FAC6D91400E2}" type="presOf" srcId="{EA44CAF3-5BE2-4FDE-A4EB-3B78D94F1189}" destId="{C8BA4963-452E-4C70-9610-A274118E8F4D}" srcOrd="1" destOrd="0" presId="urn:microsoft.com/office/officeart/2005/8/layout/process1"/>
    <dgm:cxn modelId="{265985B5-3D20-4DD8-9BC8-A57A42D1ED1E}" type="presOf" srcId="{DD1F457C-1FB2-4EF5-BF2C-031795896B59}" destId="{AA25CE0F-13F2-459B-83A0-3D1B2CD62C71}"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FD730BB2-DEF3-4387-830C-36AF3C82CAD2}" type="presParOf" srcId="{9C6FC935-2250-42CD-8B25-D8DDBF74CE65}" destId="{012689BF-D290-4471-8B0D-8A4AF21A51BA}" srcOrd="0" destOrd="0" presId="urn:microsoft.com/office/officeart/2005/8/layout/process1"/>
    <dgm:cxn modelId="{45902908-8F0E-4149-82DB-9BADA30E6DEA}" type="presParOf" srcId="{9C6FC935-2250-42CD-8B25-D8DDBF74CE65}" destId="{6696CB79-A703-4D40-B99F-CFFA1C99DA24}" srcOrd="1" destOrd="0" presId="urn:microsoft.com/office/officeart/2005/8/layout/process1"/>
    <dgm:cxn modelId="{55789CBB-1DA8-454D-B8BE-F1C4A31C1EA6}" type="presParOf" srcId="{6696CB79-A703-4D40-B99F-CFFA1C99DA24}" destId="{737AC562-2A25-4370-93F9-3375965514D2}" srcOrd="0" destOrd="0" presId="urn:microsoft.com/office/officeart/2005/8/layout/process1"/>
    <dgm:cxn modelId="{79CEE68E-8B2B-4F44-ABC3-26739D5DC9B6}" type="presParOf" srcId="{9C6FC935-2250-42CD-8B25-D8DDBF74CE65}" destId="{EE437875-2EF4-43D4-A62A-CADA68230DC5}" srcOrd="2" destOrd="0" presId="urn:microsoft.com/office/officeart/2005/8/layout/process1"/>
    <dgm:cxn modelId="{D392FC3F-08C3-454F-AD61-15752C2B346A}" type="presParOf" srcId="{9C6FC935-2250-42CD-8B25-D8DDBF74CE65}" destId="{72C26977-D9B7-42F0-8252-F4D2C6C9610E}" srcOrd="3" destOrd="0" presId="urn:microsoft.com/office/officeart/2005/8/layout/process1"/>
    <dgm:cxn modelId="{651BF09A-7217-479A-847F-92FB69571314}" type="presParOf" srcId="{72C26977-D9B7-42F0-8252-F4D2C6C9610E}" destId="{C8BA4963-452E-4C70-9610-A274118E8F4D}" srcOrd="0" destOrd="0" presId="urn:microsoft.com/office/officeart/2005/8/layout/process1"/>
    <dgm:cxn modelId="{B02E05F1-C3EB-43A8-A1A8-EBA8A054813C}" type="presParOf" srcId="{9C6FC935-2250-42CD-8B25-D8DDBF74CE65}" destId="{6489E01B-D884-4DFC-913A-F001821072E5}" srcOrd="4" destOrd="0" presId="urn:microsoft.com/office/officeart/2005/8/layout/process1"/>
    <dgm:cxn modelId="{92A1FD55-D4D5-4A5A-978A-432431F59F81}" type="presParOf" srcId="{9C6FC935-2250-42CD-8B25-D8DDBF74CE65}" destId="{ACC21928-3B49-44D8-8E06-23556568C6DC}" srcOrd="5" destOrd="0" presId="urn:microsoft.com/office/officeart/2005/8/layout/process1"/>
    <dgm:cxn modelId="{DD640DB8-AB0B-45B4-8B04-6B6D1CBB5D2A}" type="presParOf" srcId="{ACC21928-3B49-44D8-8E06-23556568C6DC}" destId="{AA25CE0F-13F2-459B-83A0-3D1B2CD62C71}" srcOrd="0" destOrd="0" presId="urn:microsoft.com/office/officeart/2005/8/layout/process1"/>
    <dgm:cxn modelId="{B9398FC1-5F8A-458A-9B33-B669FA0104D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31"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812B3DAF-B968-4BE7-BE30-0D0D9CF8D0F7}" type="doc">
      <dgm:prSet loTypeId="urn:microsoft.com/office/officeart/2005/8/layout/hProcess11" loCatId="process" qsTypeId="urn:microsoft.com/office/officeart/2005/8/quickstyle/3d1" qsCatId="3D" csTypeId="urn:microsoft.com/office/officeart/2005/8/colors/accent1_2#5" csCatId="accent1" phldr="1"/>
      <dgm:spPr/>
    </dgm:pt>
    <dgm:pt modelId="{8B1D1DC2-73BF-41B2-839D-C08A9389C83D}">
      <dgm:prSet phldrT="[Text]"/>
      <dgm:spPr/>
      <dgm:t>
        <a:bodyPr/>
        <a:lstStyle/>
        <a:p>
          <a:r>
            <a:rPr lang="en-US" b="1" dirty="0" smtClean="0">
              <a:solidFill>
                <a:schemeClr val="bg1"/>
              </a:solidFill>
              <a:latin typeface="Calibri" pitchFamily="34" charset="0"/>
            </a:rPr>
            <a:t>1967: Incorporated as Air Southwest Co.</a:t>
          </a:r>
          <a:endParaRPr lang="en-US" b="1" dirty="0">
            <a:solidFill>
              <a:schemeClr val="bg1"/>
            </a:solidFill>
            <a:latin typeface="Calibri" pitchFamily="34" charset="0"/>
          </a:endParaRPr>
        </a:p>
      </dgm:t>
    </dgm:pt>
    <dgm:pt modelId="{E6A297F7-A830-48DE-BA8D-BF613896F009}" type="parTrans" cxnId="{A85641C3-A8C6-4690-AB1E-E1B54C5073F5}">
      <dgm:prSet/>
      <dgm:spPr/>
      <dgm:t>
        <a:bodyPr/>
        <a:lstStyle/>
        <a:p>
          <a:endParaRPr lang="en-US">
            <a:solidFill>
              <a:schemeClr val="bg1"/>
            </a:solidFill>
            <a:latin typeface="Calibri" pitchFamily="34" charset="0"/>
          </a:endParaRPr>
        </a:p>
      </dgm:t>
    </dgm:pt>
    <dgm:pt modelId="{86D3E30F-F892-4DDE-82B6-CFEDEFB1D857}" type="sibTrans" cxnId="{A85641C3-A8C6-4690-AB1E-E1B54C5073F5}">
      <dgm:prSet/>
      <dgm:spPr/>
      <dgm:t>
        <a:bodyPr/>
        <a:lstStyle/>
        <a:p>
          <a:endParaRPr lang="en-US">
            <a:solidFill>
              <a:schemeClr val="bg1"/>
            </a:solidFill>
            <a:latin typeface="Calibri" pitchFamily="34" charset="0"/>
          </a:endParaRPr>
        </a:p>
      </dgm:t>
    </dgm:pt>
    <dgm:pt modelId="{4A0456DE-EAF8-4F1A-82FD-F3527FAA673C}">
      <dgm:prSet phldrT="[Text]"/>
      <dgm:spPr/>
      <dgm:t>
        <a:bodyPr/>
        <a:lstStyle/>
        <a:p>
          <a:r>
            <a:rPr lang="en-US" dirty="0" smtClean="0">
              <a:solidFill>
                <a:schemeClr val="bg1"/>
              </a:solidFill>
              <a:latin typeface="Calibri" pitchFamily="34" charset="0"/>
            </a:rPr>
            <a:t>1971: Launches first route with 3 Boeing 737 aircrafts serving only Dallas, Houston and San Antonio</a:t>
          </a:r>
          <a:endParaRPr lang="en-US" dirty="0">
            <a:solidFill>
              <a:schemeClr val="bg1"/>
            </a:solidFill>
            <a:latin typeface="Calibri" pitchFamily="34" charset="0"/>
          </a:endParaRPr>
        </a:p>
      </dgm:t>
    </dgm:pt>
    <dgm:pt modelId="{33361BA0-E2C9-4372-8FF8-58A478720192}" type="parTrans" cxnId="{BF0069DE-FCAB-4AAD-8C46-9D10B30F846B}">
      <dgm:prSet/>
      <dgm:spPr/>
      <dgm:t>
        <a:bodyPr/>
        <a:lstStyle/>
        <a:p>
          <a:endParaRPr lang="en-US">
            <a:solidFill>
              <a:schemeClr val="bg1"/>
            </a:solidFill>
            <a:latin typeface="Calibri" pitchFamily="34" charset="0"/>
          </a:endParaRPr>
        </a:p>
      </dgm:t>
    </dgm:pt>
    <dgm:pt modelId="{91EC0CBB-54FB-42A6-AAD1-655F4E56C28B}" type="sibTrans" cxnId="{BF0069DE-FCAB-4AAD-8C46-9D10B30F846B}">
      <dgm:prSet/>
      <dgm:spPr/>
      <dgm:t>
        <a:bodyPr/>
        <a:lstStyle/>
        <a:p>
          <a:endParaRPr lang="en-US">
            <a:solidFill>
              <a:schemeClr val="bg1"/>
            </a:solidFill>
            <a:latin typeface="Calibri" pitchFamily="34" charset="0"/>
          </a:endParaRPr>
        </a:p>
      </dgm:t>
    </dgm:pt>
    <dgm:pt modelId="{C449E10D-26B9-4F4E-97F8-7CAC3A44D525}">
      <dgm:prSet phldrT="[Text]"/>
      <dgm:spPr/>
      <dgm:t>
        <a:bodyPr/>
        <a:lstStyle/>
        <a:p>
          <a:r>
            <a:rPr lang="en-US" b="1" dirty="0" smtClean="0">
              <a:solidFill>
                <a:schemeClr val="bg1"/>
              </a:solidFill>
              <a:latin typeface="Calibri" pitchFamily="34" charset="0"/>
            </a:rPr>
            <a:t>1973: Southwest posts first profit</a:t>
          </a:r>
          <a:endParaRPr lang="en-US" b="1" dirty="0">
            <a:solidFill>
              <a:schemeClr val="bg1"/>
            </a:solidFill>
            <a:latin typeface="Calibri" pitchFamily="34" charset="0"/>
          </a:endParaRPr>
        </a:p>
      </dgm:t>
    </dgm:pt>
    <dgm:pt modelId="{B4E64FE9-A764-4362-BB6B-F7CEED7FDBD4}" type="parTrans" cxnId="{E0B14C9A-938E-4671-BC7E-8B0384EEF438}">
      <dgm:prSet/>
      <dgm:spPr/>
      <dgm:t>
        <a:bodyPr/>
        <a:lstStyle/>
        <a:p>
          <a:endParaRPr lang="en-US">
            <a:solidFill>
              <a:schemeClr val="bg1"/>
            </a:solidFill>
            <a:latin typeface="Calibri" pitchFamily="34" charset="0"/>
          </a:endParaRPr>
        </a:p>
      </dgm:t>
    </dgm:pt>
    <dgm:pt modelId="{5661DE06-1167-410A-BEF0-DCD7775D330F}" type="sibTrans" cxnId="{E0B14C9A-938E-4671-BC7E-8B0384EEF438}">
      <dgm:prSet/>
      <dgm:spPr/>
      <dgm:t>
        <a:bodyPr/>
        <a:lstStyle/>
        <a:p>
          <a:endParaRPr lang="en-US">
            <a:solidFill>
              <a:schemeClr val="bg1"/>
            </a:solidFill>
            <a:latin typeface="Calibri" pitchFamily="34" charset="0"/>
          </a:endParaRPr>
        </a:p>
      </dgm:t>
    </dgm:pt>
    <dgm:pt modelId="{30C07E7E-5380-4066-B67D-65A8E912E095}">
      <dgm:prSet phldrT="[Text]"/>
      <dgm:spPr/>
      <dgm:t>
        <a:bodyPr/>
        <a:lstStyle/>
        <a:p>
          <a:r>
            <a:rPr lang="en-US" b="1" dirty="0" smtClean="0">
              <a:solidFill>
                <a:schemeClr val="bg1"/>
              </a:solidFill>
              <a:latin typeface="Calibri" pitchFamily="34" charset="0"/>
            </a:rPr>
            <a:t>1976: Renamed to Southwest Airlines Co. (SWA)</a:t>
          </a:r>
          <a:endParaRPr lang="en-US" b="1" dirty="0">
            <a:solidFill>
              <a:schemeClr val="bg1"/>
            </a:solidFill>
            <a:latin typeface="Calibri" pitchFamily="34" charset="0"/>
          </a:endParaRPr>
        </a:p>
      </dgm:t>
    </dgm:pt>
    <dgm:pt modelId="{B1A66CE4-A0EF-40C8-B38A-C9F148754F69}" type="parTrans" cxnId="{F7A5D2C2-1128-4646-8605-6C9F1E575A88}">
      <dgm:prSet/>
      <dgm:spPr/>
      <dgm:t>
        <a:bodyPr/>
        <a:lstStyle/>
        <a:p>
          <a:endParaRPr lang="en-US">
            <a:solidFill>
              <a:schemeClr val="bg1"/>
            </a:solidFill>
            <a:latin typeface="Calibri" pitchFamily="34" charset="0"/>
          </a:endParaRPr>
        </a:p>
      </dgm:t>
    </dgm:pt>
    <dgm:pt modelId="{51CAA0A5-5170-48A7-A3E1-AD66DBEB851F}" type="sibTrans" cxnId="{F7A5D2C2-1128-4646-8605-6C9F1E575A88}">
      <dgm:prSet/>
      <dgm:spPr/>
      <dgm:t>
        <a:bodyPr/>
        <a:lstStyle/>
        <a:p>
          <a:endParaRPr lang="en-US">
            <a:solidFill>
              <a:schemeClr val="bg1"/>
            </a:solidFill>
            <a:latin typeface="Calibri" pitchFamily="34" charset="0"/>
          </a:endParaRPr>
        </a:p>
      </dgm:t>
    </dgm:pt>
    <dgm:pt modelId="{1D22B338-F2CC-4174-8427-468F0037131E}">
      <dgm:prSet phldrT="[Text]"/>
      <dgm:spPr/>
      <dgm:t>
        <a:bodyPr/>
        <a:lstStyle/>
        <a:p>
          <a:r>
            <a:rPr lang="en-US" dirty="0" smtClean="0">
              <a:solidFill>
                <a:schemeClr val="bg1"/>
              </a:solidFill>
              <a:latin typeface="Calibri" pitchFamily="34" charset="0"/>
            </a:rPr>
            <a:t>1977: SWA carries its 5 millionth passenger and is listed on the NYSE</a:t>
          </a:r>
          <a:endParaRPr lang="en-US" dirty="0">
            <a:solidFill>
              <a:schemeClr val="bg1"/>
            </a:solidFill>
            <a:latin typeface="Calibri" pitchFamily="34" charset="0"/>
          </a:endParaRPr>
        </a:p>
      </dgm:t>
    </dgm:pt>
    <dgm:pt modelId="{81971413-9759-4CE2-A34A-790A02B1EF53}" type="parTrans" cxnId="{A0DB1C69-EB6D-4FFB-9C50-4CD5D1336F3E}">
      <dgm:prSet/>
      <dgm:spPr/>
      <dgm:t>
        <a:bodyPr/>
        <a:lstStyle/>
        <a:p>
          <a:endParaRPr lang="en-US">
            <a:solidFill>
              <a:schemeClr val="bg1"/>
            </a:solidFill>
            <a:latin typeface="Calibri" pitchFamily="34" charset="0"/>
          </a:endParaRPr>
        </a:p>
      </dgm:t>
    </dgm:pt>
    <dgm:pt modelId="{C35D8B6F-6B41-45FF-93D5-E2B492FAA068}" type="sibTrans" cxnId="{A0DB1C69-EB6D-4FFB-9C50-4CD5D1336F3E}">
      <dgm:prSet/>
      <dgm:spPr/>
      <dgm:t>
        <a:bodyPr/>
        <a:lstStyle/>
        <a:p>
          <a:endParaRPr lang="en-US">
            <a:solidFill>
              <a:schemeClr val="bg1"/>
            </a:solidFill>
            <a:latin typeface="Calibri" pitchFamily="34" charset="0"/>
          </a:endParaRPr>
        </a:p>
      </dgm:t>
    </dgm:pt>
    <dgm:pt modelId="{E66EEB1F-DB54-45D7-9CEA-1811C4EAD63F}">
      <dgm:prSet phldrT="[Text]"/>
      <dgm:spPr/>
      <dgm:t>
        <a:bodyPr/>
        <a:lstStyle/>
        <a:p>
          <a:r>
            <a:rPr lang="en-US" dirty="0" smtClean="0">
              <a:solidFill>
                <a:schemeClr val="bg1"/>
              </a:solidFill>
              <a:latin typeface="Calibri" pitchFamily="34" charset="0"/>
            </a:rPr>
            <a:t>1978: SWA flies outside Texas to New Orleans</a:t>
          </a:r>
          <a:endParaRPr lang="en-US" dirty="0">
            <a:solidFill>
              <a:schemeClr val="bg1"/>
            </a:solidFill>
            <a:latin typeface="Calibri" pitchFamily="34" charset="0"/>
          </a:endParaRPr>
        </a:p>
      </dgm:t>
    </dgm:pt>
    <dgm:pt modelId="{466F46D0-A100-495E-BA04-9DDBD77804BB}" type="parTrans" cxnId="{F8E127BD-16A3-4DEA-AAFF-B2E1F8A87E56}">
      <dgm:prSet/>
      <dgm:spPr/>
      <dgm:t>
        <a:bodyPr/>
        <a:lstStyle/>
        <a:p>
          <a:endParaRPr lang="en-US">
            <a:solidFill>
              <a:schemeClr val="bg1"/>
            </a:solidFill>
            <a:latin typeface="Calibri" pitchFamily="34" charset="0"/>
          </a:endParaRPr>
        </a:p>
      </dgm:t>
    </dgm:pt>
    <dgm:pt modelId="{822D9233-F120-451E-B761-E497FDBA9333}" type="sibTrans" cxnId="{F8E127BD-16A3-4DEA-AAFF-B2E1F8A87E56}">
      <dgm:prSet/>
      <dgm:spPr/>
      <dgm:t>
        <a:bodyPr/>
        <a:lstStyle/>
        <a:p>
          <a:endParaRPr lang="en-US">
            <a:solidFill>
              <a:schemeClr val="bg1"/>
            </a:solidFill>
            <a:latin typeface="Calibri" pitchFamily="34" charset="0"/>
          </a:endParaRPr>
        </a:p>
      </dgm:t>
    </dgm:pt>
    <dgm:pt modelId="{6B3D127C-22E0-4466-BEE8-7A804883BD64}" type="pres">
      <dgm:prSet presAssocID="{812B3DAF-B968-4BE7-BE30-0D0D9CF8D0F7}" presName="Name0" presStyleCnt="0">
        <dgm:presLayoutVars>
          <dgm:dir/>
          <dgm:resizeHandles val="exact"/>
        </dgm:presLayoutVars>
      </dgm:prSet>
      <dgm:spPr/>
    </dgm:pt>
    <dgm:pt modelId="{98767B6E-A37D-4074-8121-752D309297BA}" type="pres">
      <dgm:prSet presAssocID="{812B3DAF-B968-4BE7-BE30-0D0D9CF8D0F7}" presName="arrow" presStyleLbl="bgShp" presStyleIdx="0" presStyleCnt="1"/>
      <dgm:spPr/>
    </dgm:pt>
    <dgm:pt modelId="{3E1C590A-F009-48C4-8768-9952A8037FE3}" type="pres">
      <dgm:prSet presAssocID="{812B3DAF-B968-4BE7-BE30-0D0D9CF8D0F7}" presName="points" presStyleCnt="0"/>
      <dgm:spPr/>
    </dgm:pt>
    <dgm:pt modelId="{1AEAA007-E4F2-460A-8BFF-DEEAD54D49CC}" type="pres">
      <dgm:prSet presAssocID="{8B1D1DC2-73BF-41B2-839D-C08A9389C83D}" presName="compositeA" presStyleCnt="0"/>
      <dgm:spPr/>
    </dgm:pt>
    <dgm:pt modelId="{D6A8A623-8569-4476-8E81-1EDD9F4C9D2D}" type="pres">
      <dgm:prSet presAssocID="{8B1D1DC2-73BF-41B2-839D-C08A9389C83D}" presName="textA" presStyleLbl="revTx" presStyleIdx="0" presStyleCnt="6">
        <dgm:presLayoutVars>
          <dgm:bulletEnabled val="1"/>
        </dgm:presLayoutVars>
      </dgm:prSet>
      <dgm:spPr/>
      <dgm:t>
        <a:bodyPr/>
        <a:lstStyle/>
        <a:p>
          <a:endParaRPr lang="en-US"/>
        </a:p>
      </dgm:t>
    </dgm:pt>
    <dgm:pt modelId="{072D3644-39BA-436D-BD96-17462FCEE244}" type="pres">
      <dgm:prSet presAssocID="{8B1D1DC2-73BF-41B2-839D-C08A9389C83D}" presName="circleA" presStyleLbl="node1" presStyleIdx="0" presStyleCnt="6"/>
      <dgm:spPr/>
    </dgm:pt>
    <dgm:pt modelId="{CC6D63EC-C775-4A54-B787-7906AE0F1051}" type="pres">
      <dgm:prSet presAssocID="{8B1D1DC2-73BF-41B2-839D-C08A9389C83D}" presName="spaceA" presStyleCnt="0"/>
      <dgm:spPr/>
    </dgm:pt>
    <dgm:pt modelId="{32DD10A6-E6CF-4408-ACDE-5DA8D0110DC3}" type="pres">
      <dgm:prSet presAssocID="{86D3E30F-F892-4DDE-82B6-CFEDEFB1D857}" presName="space" presStyleCnt="0"/>
      <dgm:spPr/>
    </dgm:pt>
    <dgm:pt modelId="{68F554F5-9D6D-49A8-8931-989750D6A204}" type="pres">
      <dgm:prSet presAssocID="{4A0456DE-EAF8-4F1A-82FD-F3527FAA673C}" presName="compositeB" presStyleCnt="0"/>
      <dgm:spPr/>
    </dgm:pt>
    <dgm:pt modelId="{5D0F8A9B-49AF-4549-8873-0FD6BEAF53D0}" type="pres">
      <dgm:prSet presAssocID="{4A0456DE-EAF8-4F1A-82FD-F3527FAA673C}" presName="textB" presStyleLbl="revTx" presStyleIdx="1" presStyleCnt="6">
        <dgm:presLayoutVars>
          <dgm:bulletEnabled val="1"/>
        </dgm:presLayoutVars>
      </dgm:prSet>
      <dgm:spPr/>
      <dgm:t>
        <a:bodyPr/>
        <a:lstStyle/>
        <a:p>
          <a:endParaRPr lang="en-US"/>
        </a:p>
      </dgm:t>
    </dgm:pt>
    <dgm:pt modelId="{9B43C5A6-B7D0-4BF6-BBE8-185FFD130C94}" type="pres">
      <dgm:prSet presAssocID="{4A0456DE-EAF8-4F1A-82FD-F3527FAA673C}" presName="circleB" presStyleLbl="node1" presStyleIdx="1" presStyleCnt="6"/>
      <dgm:spPr/>
    </dgm:pt>
    <dgm:pt modelId="{E0257295-76AB-467F-977B-A8A60064E345}" type="pres">
      <dgm:prSet presAssocID="{4A0456DE-EAF8-4F1A-82FD-F3527FAA673C}" presName="spaceB" presStyleCnt="0"/>
      <dgm:spPr/>
    </dgm:pt>
    <dgm:pt modelId="{0C65CA01-FC39-40DE-8239-ABF04C4A5E06}" type="pres">
      <dgm:prSet presAssocID="{91EC0CBB-54FB-42A6-AAD1-655F4E56C28B}" presName="space" presStyleCnt="0"/>
      <dgm:spPr/>
    </dgm:pt>
    <dgm:pt modelId="{E057DCF2-5D2D-4161-BBCF-C77BF3B08C4A}" type="pres">
      <dgm:prSet presAssocID="{C449E10D-26B9-4F4E-97F8-7CAC3A44D525}" presName="compositeA" presStyleCnt="0"/>
      <dgm:spPr/>
    </dgm:pt>
    <dgm:pt modelId="{84BC89C4-C3E1-4E93-8227-FA35E23F3ECE}" type="pres">
      <dgm:prSet presAssocID="{C449E10D-26B9-4F4E-97F8-7CAC3A44D525}" presName="textA" presStyleLbl="revTx" presStyleIdx="2" presStyleCnt="6">
        <dgm:presLayoutVars>
          <dgm:bulletEnabled val="1"/>
        </dgm:presLayoutVars>
      </dgm:prSet>
      <dgm:spPr/>
      <dgm:t>
        <a:bodyPr/>
        <a:lstStyle/>
        <a:p>
          <a:endParaRPr lang="en-US"/>
        </a:p>
      </dgm:t>
    </dgm:pt>
    <dgm:pt modelId="{FBE0F2C7-358D-455B-A35D-365F5807FF2E}" type="pres">
      <dgm:prSet presAssocID="{C449E10D-26B9-4F4E-97F8-7CAC3A44D525}" presName="circleA" presStyleLbl="node1" presStyleIdx="2" presStyleCnt="6"/>
      <dgm:spPr/>
    </dgm:pt>
    <dgm:pt modelId="{6899C25C-7AA0-4AA8-A948-A00A04EF63E6}" type="pres">
      <dgm:prSet presAssocID="{C449E10D-26B9-4F4E-97F8-7CAC3A44D525}" presName="spaceA" presStyleCnt="0"/>
      <dgm:spPr/>
    </dgm:pt>
    <dgm:pt modelId="{7DE06AF1-A231-40A9-841A-FAD77DFC2B8C}" type="pres">
      <dgm:prSet presAssocID="{5661DE06-1167-410A-BEF0-DCD7775D330F}" presName="space" presStyleCnt="0"/>
      <dgm:spPr/>
    </dgm:pt>
    <dgm:pt modelId="{0DD7F4C8-0AA0-4DD6-96C2-5B7980603C5B}" type="pres">
      <dgm:prSet presAssocID="{30C07E7E-5380-4066-B67D-65A8E912E095}" presName="compositeB" presStyleCnt="0"/>
      <dgm:spPr/>
    </dgm:pt>
    <dgm:pt modelId="{F2E3E383-851F-4A6D-A7AA-4A3F42B4C26A}" type="pres">
      <dgm:prSet presAssocID="{30C07E7E-5380-4066-B67D-65A8E912E095}" presName="textB" presStyleLbl="revTx" presStyleIdx="3" presStyleCnt="6">
        <dgm:presLayoutVars>
          <dgm:bulletEnabled val="1"/>
        </dgm:presLayoutVars>
      </dgm:prSet>
      <dgm:spPr/>
      <dgm:t>
        <a:bodyPr/>
        <a:lstStyle/>
        <a:p>
          <a:endParaRPr lang="en-US"/>
        </a:p>
      </dgm:t>
    </dgm:pt>
    <dgm:pt modelId="{9A361DFB-3C8A-4E88-8DDA-6CFEB837B189}" type="pres">
      <dgm:prSet presAssocID="{30C07E7E-5380-4066-B67D-65A8E912E095}" presName="circleB" presStyleLbl="node1" presStyleIdx="3" presStyleCnt="6"/>
      <dgm:spPr/>
    </dgm:pt>
    <dgm:pt modelId="{1472FCDD-2D56-4D44-A62D-5DE9402370D5}" type="pres">
      <dgm:prSet presAssocID="{30C07E7E-5380-4066-B67D-65A8E912E095}" presName="spaceB" presStyleCnt="0"/>
      <dgm:spPr/>
    </dgm:pt>
    <dgm:pt modelId="{6BAADAC5-4D44-40EB-9737-982D003B30AA}" type="pres">
      <dgm:prSet presAssocID="{51CAA0A5-5170-48A7-A3E1-AD66DBEB851F}" presName="space" presStyleCnt="0"/>
      <dgm:spPr/>
    </dgm:pt>
    <dgm:pt modelId="{F261B29C-F0CE-4D2F-8639-E67F9840C6F3}" type="pres">
      <dgm:prSet presAssocID="{1D22B338-F2CC-4174-8427-468F0037131E}" presName="compositeA" presStyleCnt="0"/>
      <dgm:spPr/>
    </dgm:pt>
    <dgm:pt modelId="{B55648B3-9F45-4B09-AC0E-59301B338133}" type="pres">
      <dgm:prSet presAssocID="{1D22B338-F2CC-4174-8427-468F0037131E}" presName="textA" presStyleLbl="revTx" presStyleIdx="4" presStyleCnt="6">
        <dgm:presLayoutVars>
          <dgm:bulletEnabled val="1"/>
        </dgm:presLayoutVars>
      </dgm:prSet>
      <dgm:spPr/>
      <dgm:t>
        <a:bodyPr/>
        <a:lstStyle/>
        <a:p>
          <a:endParaRPr lang="en-US"/>
        </a:p>
      </dgm:t>
    </dgm:pt>
    <dgm:pt modelId="{6ACBA4FD-3D2A-48A8-B139-6F85C36043DE}" type="pres">
      <dgm:prSet presAssocID="{1D22B338-F2CC-4174-8427-468F0037131E}" presName="circleA" presStyleLbl="node1" presStyleIdx="4" presStyleCnt="6"/>
      <dgm:spPr/>
    </dgm:pt>
    <dgm:pt modelId="{696754FC-C975-4FE1-982C-EFCC311ACF62}" type="pres">
      <dgm:prSet presAssocID="{1D22B338-F2CC-4174-8427-468F0037131E}" presName="spaceA" presStyleCnt="0"/>
      <dgm:spPr/>
    </dgm:pt>
    <dgm:pt modelId="{171E82E1-6CF0-4F42-AA86-9126CE51D356}" type="pres">
      <dgm:prSet presAssocID="{C35D8B6F-6B41-45FF-93D5-E2B492FAA068}" presName="space" presStyleCnt="0"/>
      <dgm:spPr/>
    </dgm:pt>
    <dgm:pt modelId="{F9D2FA0D-5A49-44A3-BDAC-9F002EC5D412}" type="pres">
      <dgm:prSet presAssocID="{E66EEB1F-DB54-45D7-9CEA-1811C4EAD63F}" presName="compositeB" presStyleCnt="0"/>
      <dgm:spPr/>
    </dgm:pt>
    <dgm:pt modelId="{DCAAAEA4-84BE-4793-8ECB-465EDFE8AC0D}" type="pres">
      <dgm:prSet presAssocID="{E66EEB1F-DB54-45D7-9CEA-1811C4EAD63F}" presName="textB" presStyleLbl="revTx" presStyleIdx="5" presStyleCnt="6" custLinFactNeighborX="-12595">
        <dgm:presLayoutVars>
          <dgm:bulletEnabled val="1"/>
        </dgm:presLayoutVars>
      </dgm:prSet>
      <dgm:spPr/>
      <dgm:t>
        <a:bodyPr/>
        <a:lstStyle/>
        <a:p>
          <a:endParaRPr lang="en-US"/>
        </a:p>
      </dgm:t>
    </dgm:pt>
    <dgm:pt modelId="{8165572B-B3DA-49A0-AC1B-27A53650FB0D}" type="pres">
      <dgm:prSet presAssocID="{E66EEB1F-DB54-45D7-9CEA-1811C4EAD63F}" presName="circleB" presStyleLbl="node1" presStyleIdx="5" presStyleCnt="6"/>
      <dgm:spPr/>
    </dgm:pt>
    <dgm:pt modelId="{DFDA96E9-23D5-486C-BEA7-4BD94784EE19}" type="pres">
      <dgm:prSet presAssocID="{E66EEB1F-DB54-45D7-9CEA-1811C4EAD63F}" presName="spaceB" presStyleCnt="0"/>
      <dgm:spPr/>
    </dgm:pt>
  </dgm:ptLst>
  <dgm:cxnLst>
    <dgm:cxn modelId="{A85641C3-A8C6-4690-AB1E-E1B54C5073F5}" srcId="{812B3DAF-B968-4BE7-BE30-0D0D9CF8D0F7}" destId="{8B1D1DC2-73BF-41B2-839D-C08A9389C83D}" srcOrd="0" destOrd="0" parTransId="{E6A297F7-A830-48DE-BA8D-BF613896F009}" sibTransId="{86D3E30F-F892-4DDE-82B6-CFEDEFB1D857}"/>
    <dgm:cxn modelId="{0F3AE24E-FB8E-45EA-B682-08790CDA30DC}" type="presOf" srcId="{30C07E7E-5380-4066-B67D-65A8E912E095}" destId="{F2E3E383-851F-4A6D-A7AA-4A3F42B4C26A}" srcOrd="0" destOrd="0" presId="urn:microsoft.com/office/officeart/2005/8/layout/hProcess11"/>
    <dgm:cxn modelId="{53AE1BB9-E642-45C9-B88F-B64F51A47215}" type="presOf" srcId="{4A0456DE-EAF8-4F1A-82FD-F3527FAA673C}" destId="{5D0F8A9B-49AF-4549-8873-0FD6BEAF53D0}" srcOrd="0" destOrd="0" presId="urn:microsoft.com/office/officeart/2005/8/layout/hProcess11"/>
    <dgm:cxn modelId="{E0B14C9A-938E-4671-BC7E-8B0384EEF438}" srcId="{812B3DAF-B968-4BE7-BE30-0D0D9CF8D0F7}" destId="{C449E10D-26B9-4F4E-97F8-7CAC3A44D525}" srcOrd="2" destOrd="0" parTransId="{B4E64FE9-A764-4362-BB6B-F7CEED7FDBD4}" sibTransId="{5661DE06-1167-410A-BEF0-DCD7775D330F}"/>
    <dgm:cxn modelId="{C1397052-1009-4AB7-B409-34A6DA68F434}" type="presOf" srcId="{8B1D1DC2-73BF-41B2-839D-C08A9389C83D}" destId="{D6A8A623-8569-4476-8E81-1EDD9F4C9D2D}" srcOrd="0" destOrd="0" presId="urn:microsoft.com/office/officeart/2005/8/layout/hProcess11"/>
    <dgm:cxn modelId="{840C05F1-EFEA-493D-B3E8-66C193F5BF74}" type="presOf" srcId="{1D22B338-F2CC-4174-8427-468F0037131E}" destId="{B55648B3-9F45-4B09-AC0E-59301B338133}" srcOrd="0" destOrd="0" presId="urn:microsoft.com/office/officeart/2005/8/layout/hProcess11"/>
    <dgm:cxn modelId="{F7A5D2C2-1128-4646-8605-6C9F1E575A88}" srcId="{812B3DAF-B968-4BE7-BE30-0D0D9CF8D0F7}" destId="{30C07E7E-5380-4066-B67D-65A8E912E095}" srcOrd="3" destOrd="0" parTransId="{B1A66CE4-A0EF-40C8-B38A-C9F148754F69}" sibTransId="{51CAA0A5-5170-48A7-A3E1-AD66DBEB851F}"/>
    <dgm:cxn modelId="{BF0069DE-FCAB-4AAD-8C46-9D10B30F846B}" srcId="{812B3DAF-B968-4BE7-BE30-0D0D9CF8D0F7}" destId="{4A0456DE-EAF8-4F1A-82FD-F3527FAA673C}" srcOrd="1" destOrd="0" parTransId="{33361BA0-E2C9-4372-8FF8-58A478720192}" sibTransId="{91EC0CBB-54FB-42A6-AAD1-655F4E56C28B}"/>
    <dgm:cxn modelId="{8AAF5651-D6B2-4A86-8708-835E61B42C70}" type="presOf" srcId="{C449E10D-26B9-4F4E-97F8-7CAC3A44D525}" destId="{84BC89C4-C3E1-4E93-8227-FA35E23F3ECE}" srcOrd="0" destOrd="0" presId="urn:microsoft.com/office/officeart/2005/8/layout/hProcess11"/>
    <dgm:cxn modelId="{8EE415DF-BAB3-4DAB-A088-CCE9AA2EEC76}" type="presOf" srcId="{812B3DAF-B968-4BE7-BE30-0D0D9CF8D0F7}" destId="{6B3D127C-22E0-4466-BEE8-7A804883BD64}" srcOrd="0" destOrd="0" presId="urn:microsoft.com/office/officeart/2005/8/layout/hProcess11"/>
    <dgm:cxn modelId="{A0DB1C69-EB6D-4FFB-9C50-4CD5D1336F3E}" srcId="{812B3DAF-B968-4BE7-BE30-0D0D9CF8D0F7}" destId="{1D22B338-F2CC-4174-8427-468F0037131E}" srcOrd="4" destOrd="0" parTransId="{81971413-9759-4CE2-A34A-790A02B1EF53}" sibTransId="{C35D8B6F-6B41-45FF-93D5-E2B492FAA068}"/>
    <dgm:cxn modelId="{A520E295-720F-49A4-B0CC-F6090A8F533C}" type="presOf" srcId="{E66EEB1F-DB54-45D7-9CEA-1811C4EAD63F}" destId="{DCAAAEA4-84BE-4793-8ECB-465EDFE8AC0D}" srcOrd="0" destOrd="0" presId="urn:microsoft.com/office/officeart/2005/8/layout/hProcess11"/>
    <dgm:cxn modelId="{F8E127BD-16A3-4DEA-AAFF-B2E1F8A87E56}" srcId="{812B3DAF-B968-4BE7-BE30-0D0D9CF8D0F7}" destId="{E66EEB1F-DB54-45D7-9CEA-1811C4EAD63F}" srcOrd="5" destOrd="0" parTransId="{466F46D0-A100-495E-BA04-9DDBD77804BB}" sibTransId="{822D9233-F120-451E-B761-E497FDBA9333}"/>
    <dgm:cxn modelId="{B7DAFC93-B18F-47F3-AAD4-64B95492DD87}" type="presParOf" srcId="{6B3D127C-22E0-4466-BEE8-7A804883BD64}" destId="{98767B6E-A37D-4074-8121-752D309297BA}" srcOrd="0" destOrd="0" presId="urn:microsoft.com/office/officeart/2005/8/layout/hProcess11"/>
    <dgm:cxn modelId="{9C455CC9-DA10-4F03-AC1D-0BE589F42D8D}" type="presParOf" srcId="{6B3D127C-22E0-4466-BEE8-7A804883BD64}" destId="{3E1C590A-F009-48C4-8768-9952A8037FE3}" srcOrd="1" destOrd="0" presId="urn:microsoft.com/office/officeart/2005/8/layout/hProcess11"/>
    <dgm:cxn modelId="{595CD04C-EBB5-44C7-930D-91C84EBF0ED1}" type="presParOf" srcId="{3E1C590A-F009-48C4-8768-9952A8037FE3}" destId="{1AEAA007-E4F2-460A-8BFF-DEEAD54D49CC}" srcOrd="0" destOrd="0" presId="urn:microsoft.com/office/officeart/2005/8/layout/hProcess11"/>
    <dgm:cxn modelId="{306063BF-E439-42C2-A3F2-091015F4BE7C}" type="presParOf" srcId="{1AEAA007-E4F2-460A-8BFF-DEEAD54D49CC}" destId="{D6A8A623-8569-4476-8E81-1EDD9F4C9D2D}" srcOrd="0" destOrd="0" presId="urn:microsoft.com/office/officeart/2005/8/layout/hProcess11"/>
    <dgm:cxn modelId="{10EAF7C8-B2D6-4082-9850-4FB526CE006D}" type="presParOf" srcId="{1AEAA007-E4F2-460A-8BFF-DEEAD54D49CC}" destId="{072D3644-39BA-436D-BD96-17462FCEE244}" srcOrd="1" destOrd="0" presId="urn:microsoft.com/office/officeart/2005/8/layout/hProcess11"/>
    <dgm:cxn modelId="{CA2443FE-799B-4B9C-BB08-6608155A4640}" type="presParOf" srcId="{1AEAA007-E4F2-460A-8BFF-DEEAD54D49CC}" destId="{CC6D63EC-C775-4A54-B787-7906AE0F1051}" srcOrd="2" destOrd="0" presId="urn:microsoft.com/office/officeart/2005/8/layout/hProcess11"/>
    <dgm:cxn modelId="{D14FF34E-870F-4F20-93B7-F778909A6B89}" type="presParOf" srcId="{3E1C590A-F009-48C4-8768-9952A8037FE3}" destId="{32DD10A6-E6CF-4408-ACDE-5DA8D0110DC3}" srcOrd="1" destOrd="0" presId="urn:microsoft.com/office/officeart/2005/8/layout/hProcess11"/>
    <dgm:cxn modelId="{4685536F-1796-455B-9E44-1E317AFAD4B6}" type="presParOf" srcId="{3E1C590A-F009-48C4-8768-9952A8037FE3}" destId="{68F554F5-9D6D-49A8-8931-989750D6A204}" srcOrd="2" destOrd="0" presId="urn:microsoft.com/office/officeart/2005/8/layout/hProcess11"/>
    <dgm:cxn modelId="{2B9C291A-CC20-4E56-BCE7-26AC65746840}" type="presParOf" srcId="{68F554F5-9D6D-49A8-8931-989750D6A204}" destId="{5D0F8A9B-49AF-4549-8873-0FD6BEAF53D0}" srcOrd="0" destOrd="0" presId="urn:microsoft.com/office/officeart/2005/8/layout/hProcess11"/>
    <dgm:cxn modelId="{5850E355-5ED6-493A-970B-365B16AB01B4}" type="presParOf" srcId="{68F554F5-9D6D-49A8-8931-989750D6A204}" destId="{9B43C5A6-B7D0-4BF6-BBE8-185FFD130C94}" srcOrd="1" destOrd="0" presId="urn:microsoft.com/office/officeart/2005/8/layout/hProcess11"/>
    <dgm:cxn modelId="{99257E55-2275-4351-9CC6-A0F9ACDFE73F}" type="presParOf" srcId="{68F554F5-9D6D-49A8-8931-989750D6A204}" destId="{E0257295-76AB-467F-977B-A8A60064E345}" srcOrd="2" destOrd="0" presId="urn:microsoft.com/office/officeart/2005/8/layout/hProcess11"/>
    <dgm:cxn modelId="{B7CD675F-0468-4C59-AF75-39480CC52CE8}" type="presParOf" srcId="{3E1C590A-F009-48C4-8768-9952A8037FE3}" destId="{0C65CA01-FC39-40DE-8239-ABF04C4A5E06}" srcOrd="3" destOrd="0" presId="urn:microsoft.com/office/officeart/2005/8/layout/hProcess11"/>
    <dgm:cxn modelId="{9D876DDD-D3E2-4336-AD63-9CC08B16E5D3}" type="presParOf" srcId="{3E1C590A-F009-48C4-8768-9952A8037FE3}" destId="{E057DCF2-5D2D-4161-BBCF-C77BF3B08C4A}" srcOrd="4" destOrd="0" presId="urn:microsoft.com/office/officeart/2005/8/layout/hProcess11"/>
    <dgm:cxn modelId="{BEA0F866-586F-437A-983A-4B6BD7058A05}" type="presParOf" srcId="{E057DCF2-5D2D-4161-BBCF-C77BF3B08C4A}" destId="{84BC89C4-C3E1-4E93-8227-FA35E23F3ECE}" srcOrd="0" destOrd="0" presId="urn:microsoft.com/office/officeart/2005/8/layout/hProcess11"/>
    <dgm:cxn modelId="{8553864F-3F05-492E-A7E6-FF5B79AE4B27}" type="presParOf" srcId="{E057DCF2-5D2D-4161-BBCF-C77BF3B08C4A}" destId="{FBE0F2C7-358D-455B-A35D-365F5807FF2E}" srcOrd="1" destOrd="0" presId="urn:microsoft.com/office/officeart/2005/8/layout/hProcess11"/>
    <dgm:cxn modelId="{B6AB93C2-2318-4C7D-A319-55C3E9FED4A4}" type="presParOf" srcId="{E057DCF2-5D2D-4161-BBCF-C77BF3B08C4A}" destId="{6899C25C-7AA0-4AA8-A948-A00A04EF63E6}" srcOrd="2" destOrd="0" presId="urn:microsoft.com/office/officeart/2005/8/layout/hProcess11"/>
    <dgm:cxn modelId="{5EAA0ECF-10FF-4800-8836-27F02BA93475}" type="presParOf" srcId="{3E1C590A-F009-48C4-8768-9952A8037FE3}" destId="{7DE06AF1-A231-40A9-841A-FAD77DFC2B8C}" srcOrd="5" destOrd="0" presId="urn:microsoft.com/office/officeart/2005/8/layout/hProcess11"/>
    <dgm:cxn modelId="{0EAC5E0B-F1CC-4596-A50B-701F1CB061E6}" type="presParOf" srcId="{3E1C590A-F009-48C4-8768-9952A8037FE3}" destId="{0DD7F4C8-0AA0-4DD6-96C2-5B7980603C5B}" srcOrd="6" destOrd="0" presId="urn:microsoft.com/office/officeart/2005/8/layout/hProcess11"/>
    <dgm:cxn modelId="{82B1FE2C-51FD-4ADD-AEF0-C0A6AEC8A907}" type="presParOf" srcId="{0DD7F4C8-0AA0-4DD6-96C2-5B7980603C5B}" destId="{F2E3E383-851F-4A6D-A7AA-4A3F42B4C26A}" srcOrd="0" destOrd="0" presId="urn:microsoft.com/office/officeart/2005/8/layout/hProcess11"/>
    <dgm:cxn modelId="{D1C56633-952A-46B6-9416-23D9C23D13BA}" type="presParOf" srcId="{0DD7F4C8-0AA0-4DD6-96C2-5B7980603C5B}" destId="{9A361DFB-3C8A-4E88-8DDA-6CFEB837B189}" srcOrd="1" destOrd="0" presId="urn:microsoft.com/office/officeart/2005/8/layout/hProcess11"/>
    <dgm:cxn modelId="{CF30176F-F3BC-4CD5-A933-7D4119D35D06}" type="presParOf" srcId="{0DD7F4C8-0AA0-4DD6-96C2-5B7980603C5B}" destId="{1472FCDD-2D56-4D44-A62D-5DE9402370D5}" srcOrd="2" destOrd="0" presId="urn:microsoft.com/office/officeart/2005/8/layout/hProcess11"/>
    <dgm:cxn modelId="{7D26DA98-41F9-47AE-A2E7-7F7B69218BA8}" type="presParOf" srcId="{3E1C590A-F009-48C4-8768-9952A8037FE3}" destId="{6BAADAC5-4D44-40EB-9737-982D003B30AA}" srcOrd="7" destOrd="0" presId="urn:microsoft.com/office/officeart/2005/8/layout/hProcess11"/>
    <dgm:cxn modelId="{17840674-49A4-4C75-9D2A-81987F701D34}" type="presParOf" srcId="{3E1C590A-F009-48C4-8768-9952A8037FE3}" destId="{F261B29C-F0CE-4D2F-8639-E67F9840C6F3}" srcOrd="8" destOrd="0" presId="urn:microsoft.com/office/officeart/2005/8/layout/hProcess11"/>
    <dgm:cxn modelId="{A8D9A7B1-6B23-4457-9450-FBF3F241C2B0}" type="presParOf" srcId="{F261B29C-F0CE-4D2F-8639-E67F9840C6F3}" destId="{B55648B3-9F45-4B09-AC0E-59301B338133}" srcOrd="0" destOrd="0" presId="urn:microsoft.com/office/officeart/2005/8/layout/hProcess11"/>
    <dgm:cxn modelId="{D9BC5C85-4249-4751-9304-A71DD16C8D2E}" type="presParOf" srcId="{F261B29C-F0CE-4D2F-8639-E67F9840C6F3}" destId="{6ACBA4FD-3D2A-48A8-B139-6F85C36043DE}" srcOrd="1" destOrd="0" presId="urn:microsoft.com/office/officeart/2005/8/layout/hProcess11"/>
    <dgm:cxn modelId="{69FB2637-9A35-4706-9348-7435AD550506}" type="presParOf" srcId="{F261B29C-F0CE-4D2F-8639-E67F9840C6F3}" destId="{696754FC-C975-4FE1-982C-EFCC311ACF62}" srcOrd="2" destOrd="0" presId="urn:microsoft.com/office/officeart/2005/8/layout/hProcess11"/>
    <dgm:cxn modelId="{70166789-99B5-4A53-AAD0-9950F32A0A36}" type="presParOf" srcId="{3E1C590A-F009-48C4-8768-9952A8037FE3}" destId="{171E82E1-6CF0-4F42-AA86-9126CE51D356}" srcOrd="9" destOrd="0" presId="urn:microsoft.com/office/officeart/2005/8/layout/hProcess11"/>
    <dgm:cxn modelId="{5FE1B646-7349-49C3-B11D-CD37047541F5}" type="presParOf" srcId="{3E1C590A-F009-48C4-8768-9952A8037FE3}" destId="{F9D2FA0D-5A49-44A3-BDAC-9F002EC5D412}" srcOrd="10" destOrd="0" presId="urn:microsoft.com/office/officeart/2005/8/layout/hProcess11"/>
    <dgm:cxn modelId="{7030B3BA-5A38-47F3-B854-487D1331243A}" type="presParOf" srcId="{F9D2FA0D-5A49-44A3-BDAC-9F002EC5D412}" destId="{DCAAAEA4-84BE-4793-8ECB-465EDFE8AC0D}" srcOrd="0" destOrd="0" presId="urn:microsoft.com/office/officeart/2005/8/layout/hProcess11"/>
    <dgm:cxn modelId="{F18A8E1D-A565-4028-85FE-DBBD136B41E3}" type="presParOf" srcId="{F9D2FA0D-5A49-44A3-BDAC-9F002EC5D412}" destId="{8165572B-B3DA-49A0-AC1B-27A53650FB0D}" srcOrd="1" destOrd="0" presId="urn:microsoft.com/office/officeart/2005/8/layout/hProcess11"/>
    <dgm:cxn modelId="{D4FC0245-EC74-4E7F-A56E-C134D6DD3DF9}" type="presParOf" srcId="{F9D2FA0D-5A49-44A3-BDAC-9F002EC5D412}" destId="{DFDA96E9-23D5-486C-BEA7-4BD94784EE19}" srcOrd="2" destOrd="0" presId="urn:microsoft.com/office/officeart/2005/8/layout/hProcess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7B240E6C-4037-4FEC-AACF-DA7BAB4191E7}" type="presOf" srcId="{3A16DDB1-6A9F-4656-B466-49D190536459}" destId="{6696CB79-A703-4D40-B99F-CFFA1C99DA24}" srcOrd="0" destOrd="0" presId="urn:microsoft.com/office/officeart/2005/8/layout/process1"/>
    <dgm:cxn modelId="{1D15E03B-572E-4561-838C-9CCF5862B606}" type="presOf" srcId="{BB6418B4-67C7-4601-9D0C-837D40912A58}" destId="{EE437875-2EF4-43D4-A62A-CADA68230DC5}" srcOrd="0" destOrd="0" presId="urn:microsoft.com/office/officeart/2005/8/layout/process1"/>
    <dgm:cxn modelId="{2A4C77DC-91D8-44E0-AF71-A7B649DD4F41}" type="presOf" srcId="{C881561F-265F-4543-BA71-80011123A50A}" destId="{012689BF-D290-4471-8B0D-8A4AF21A51BA}" srcOrd="0" destOrd="0" presId="urn:microsoft.com/office/officeart/2005/8/layout/process1"/>
    <dgm:cxn modelId="{0ED6E252-35FC-4D0A-A67F-BE048BEF9F80}" type="presOf" srcId="{3A16DDB1-6A9F-4656-B466-49D190536459}" destId="{737AC562-2A25-4370-93F9-3375965514D2}" srcOrd="1"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13D5C293-FE38-46B8-874E-1CF1DB86A3C7}" type="presOf" srcId="{9A2700D2-366F-4476-AA04-91818D6F912B}" destId="{D2C17FE3-F8FB-4C70-9F79-7D89C715340F}" srcOrd="0" destOrd="0" presId="urn:microsoft.com/office/officeart/2005/8/layout/process1"/>
    <dgm:cxn modelId="{FFC38B54-FC95-46F6-BF33-94E383B55D3A}" type="presOf" srcId="{DD1F457C-1FB2-4EF5-BF2C-031795896B59}" destId="{ACC21928-3B49-44D8-8E06-23556568C6DC}" srcOrd="0" destOrd="0" presId="urn:microsoft.com/office/officeart/2005/8/layout/process1"/>
    <dgm:cxn modelId="{9453B164-F8A2-4C03-A4A2-4BC68D193E78}" type="presOf" srcId="{865B455C-A5D8-4AC6-AF73-ADBD005D3DE2}" destId="{6489E01B-D884-4DFC-913A-F001821072E5}"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4EC41866-2BD2-45C2-9F6B-1DBE5B82F69C}" srcId="{180034B3-0F76-49E8-AB50-76BEEE6F788C}" destId="{BB6418B4-67C7-4601-9D0C-837D40912A58}" srcOrd="1" destOrd="0" parTransId="{75252618-A93D-4A97-BCB7-8A53CF6B18D9}" sibTransId="{EA44CAF3-5BE2-4FDE-A4EB-3B78D94F1189}"/>
    <dgm:cxn modelId="{0B38C2F7-295E-4394-B5D0-96B1C3E1C7CA}" type="presOf" srcId="{EA44CAF3-5BE2-4FDE-A4EB-3B78D94F1189}" destId="{72C26977-D9B7-42F0-8252-F4D2C6C9610E}" srcOrd="0" destOrd="0" presId="urn:microsoft.com/office/officeart/2005/8/layout/process1"/>
    <dgm:cxn modelId="{C80C747A-7A83-4653-98B1-E255AE54289E}" type="presOf" srcId="{EA44CAF3-5BE2-4FDE-A4EB-3B78D94F1189}" destId="{C8BA4963-452E-4C70-9610-A274118E8F4D}" srcOrd="1" destOrd="0" presId="urn:microsoft.com/office/officeart/2005/8/layout/process1"/>
    <dgm:cxn modelId="{B1663BDB-072D-47E9-A283-56E5DA99B77B}" type="presOf" srcId="{180034B3-0F76-49E8-AB50-76BEEE6F788C}" destId="{9C6FC935-2250-42CD-8B25-D8DDBF74CE65}" srcOrd="0" destOrd="0" presId="urn:microsoft.com/office/officeart/2005/8/layout/process1"/>
    <dgm:cxn modelId="{112D620E-C0D1-4A61-B205-4E38DCC35B0C}" type="presOf" srcId="{DD1F457C-1FB2-4EF5-BF2C-031795896B59}" destId="{AA25CE0F-13F2-459B-83A0-3D1B2CD62C71}" srcOrd="1" destOrd="0" presId="urn:microsoft.com/office/officeart/2005/8/layout/process1"/>
    <dgm:cxn modelId="{D981E21D-2FB8-4553-9D0C-26849F009806}" type="presParOf" srcId="{9C6FC935-2250-42CD-8B25-D8DDBF74CE65}" destId="{012689BF-D290-4471-8B0D-8A4AF21A51BA}" srcOrd="0" destOrd="0" presId="urn:microsoft.com/office/officeart/2005/8/layout/process1"/>
    <dgm:cxn modelId="{56FB9FCC-48B3-49B6-914C-1DB8E2CD1DB4}" type="presParOf" srcId="{9C6FC935-2250-42CD-8B25-D8DDBF74CE65}" destId="{6696CB79-A703-4D40-B99F-CFFA1C99DA24}" srcOrd="1" destOrd="0" presId="urn:microsoft.com/office/officeart/2005/8/layout/process1"/>
    <dgm:cxn modelId="{FA45A2D9-DB41-41FB-9289-E2137C6F3DDE}" type="presParOf" srcId="{6696CB79-A703-4D40-B99F-CFFA1C99DA24}" destId="{737AC562-2A25-4370-93F9-3375965514D2}" srcOrd="0" destOrd="0" presId="urn:microsoft.com/office/officeart/2005/8/layout/process1"/>
    <dgm:cxn modelId="{F4DFF16C-D577-461B-8816-B4D683B16D73}" type="presParOf" srcId="{9C6FC935-2250-42CD-8B25-D8DDBF74CE65}" destId="{EE437875-2EF4-43D4-A62A-CADA68230DC5}" srcOrd="2" destOrd="0" presId="urn:microsoft.com/office/officeart/2005/8/layout/process1"/>
    <dgm:cxn modelId="{AB47018C-7067-4E90-B4B4-A5EA1289A0B4}" type="presParOf" srcId="{9C6FC935-2250-42CD-8B25-D8DDBF74CE65}" destId="{72C26977-D9B7-42F0-8252-F4D2C6C9610E}" srcOrd="3" destOrd="0" presId="urn:microsoft.com/office/officeart/2005/8/layout/process1"/>
    <dgm:cxn modelId="{B50DF215-0D3A-4BA0-8F40-5532B70138B9}" type="presParOf" srcId="{72C26977-D9B7-42F0-8252-F4D2C6C9610E}" destId="{C8BA4963-452E-4C70-9610-A274118E8F4D}" srcOrd="0" destOrd="0" presId="urn:microsoft.com/office/officeart/2005/8/layout/process1"/>
    <dgm:cxn modelId="{1F10C513-1E3B-42BC-8265-65A8079218CA}" type="presParOf" srcId="{9C6FC935-2250-42CD-8B25-D8DDBF74CE65}" destId="{6489E01B-D884-4DFC-913A-F001821072E5}" srcOrd="4" destOrd="0" presId="urn:microsoft.com/office/officeart/2005/8/layout/process1"/>
    <dgm:cxn modelId="{1FD41FF5-BF30-439D-9F7F-9766FB7F0EFC}" type="presParOf" srcId="{9C6FC935-2250-42CD-8B25-D8DDBF74CE65}" destId="{ACC21928-3B49-44D8-8E06-23556568C6DC}" srcOrd="5" destOrd="0" presId="urn:microsoft.com/office/officeart/2005/8/layout/process1"/>
    <dgm:cxn modelId="{DFA1C7E5-7F59-479E-AE60-0ACE45CDB7CB}" type="presParOf" srcId="{ACC21928-3B49-44D8-8E06-23556568C6DC}" destId="{AA25CE0F-13F2-459B-83A0-3D1B2CD62C71}" srcOrd="0" destOrd="0" presId="urn:microsoft.com/office/officeart/2005/8/layout/process1"/>
    <dgm:cxn modelId="{7BF4270C-F441-4D31-A9CE-88B474166CFB}"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13"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812B3DAF-B968-4BE7-BE30-0D0D9CF8D0F7}" type="doc">
      <dgm:prSet loTypeId="urn:microsoft.com/office/officeart/2005/8/layout/hProcess11" loCatId="process" qsTypeId="urn:microsoft.com/office/officeart/2005/8/quickstyle/3d1" qsCatId="3D" csTypeId="urn:microsoft.com/office/officeart/2005/8/colors/accent1_2#6" csCatId="accent1" phldr="1"/>
      <dgm:spPr/>
    </dgm:pt>
    <dgm:pt modelId="{8B1D1DC2-73BF-41B2-839D-C08A9389C83D}">
      <dgm:prSet phldrT="[Text]"/>
      <dgm:spPr/>
      <dgm:t>
        <a:bodyPr/>
        <a:lstStyle/>
        <a:p>
          <a:r>
            <a:rPr lang="en-US" b="1" dirty="0" smtClean="0">
              <a:solidFill>
                <a:schemeClr val="bg1"/>
              </a:solidFill>
              <a:latin typeface="Calibri" pitchFamily="34" charset="0"/>
            </a:rPr>
            <a:t>1982: SWA begins flights to the West Coast</a:t>
          </a:r>
          <a:endParaRPr lang="en-US" b="1" dirty="0">
            <a:solidFill>
              <a:schemeClr val="bg1"/>
            </a:solidFill>
            <a:latin typeface="Calibri" pitchFamily="34" charset="0"/>
          </a:endParaRPr>
        </a:p>
      </dgm:t>
    </dgm:pt>
    <dgm:pt modelId="{E6A297F7-A830-48DE-BA8D-BF613896F009}" type="parTrans" cxnId="{A85641C3-A8C6-4690-AB1E-E1B54C5073F5}">
      <dgm:prSet/>
      <dgm:spPr/>
      <dgm:t>
        <a:bodyPr/>
        <a:lstStyle/>
        <a:p>
          <a:endParaRPr lang="en-US">
            <a:solidFill>
              <a:schemeClr val="bg1"/>
            </a:solidFill>
            <a:latin typeface="Calibri" pitchFamily="34" charset="0"/>
          </a:endParaRPr>
        </a:p>
      </dgm:t>
    </dgm:pt>
    <dgm:pt modelId="{86D3E30F-F892-4DDE-82B6-CFEDEFB1D857}" type="sibTrans" cxnId="{A85641C3-A8C6-4690-AB1E-E1B54C5073F5}">
      <dgm:prSet/>
      <dgm:spPr/>
      <dgm:t>
        <a:bodyPr/>
        <a:lstStyle/>
        <a:p>
          <a:endParaRPr lang="en-US">
            <a:solidFill>
              <a:schemeClr val="bg1"/>
            </a:solidFill>
            <a:latin typeface="Calibri" pitchFamily="34" charset="0"/>
          </a:endParaRPr>
        </a:p>
      </dgm:t>
    </dgm:pt>
    <dgm:pt modelId="{4A0456DE-EAF8-4F1A-82FD-F3527FAA673C}">
      <dgm:prSet phldrT="[Text]"/>
      <dgm:spPr/>
      <dgm:t>
        <a:bodyPr/>
        <a:lstStyle/>
        <a:p>
          <a:r>
            <a:rPr lang="en-US" dirty="0" smtClean="0">
              <a:solidFill>
                <a:schemeClr val="bg1"/>
              </a:solidFill>
              <a:latin typeface="Calibri" pitchFamily="34" charset="0"/>
            </a:rPr>
            <a:t>1990: Revenues exceed $1 billion</a:t>
          </a:r>
          <a:endParaRPr lang="en-US" dirty="0">
            <a:solidFill>
              <a:schemeClr val="bg1"/>
            </a:solidFill>
            <a:latin typeface="Calibri" pitchFamily="34" charset="0"/>
          </a:endParaRPr>
        </a:p>
      </dgm:t>
    </dgm:pt>
    <dgm:pt modelId="{33361BA0-E2C9-4372-8FF8-58A478720192}" type="parTrans" cxnId="{BF0069DE-FCAB-4AAD-8C46-9D10B30F846B}">
      <dgm:prSet/>
      <dgm:spPr/>
      <dgm:t>
        <a:bodyPr/>
        <a:lstStyle/>
        <a:p>
          <a:endParaRPr lang="en-US">
            <a:solidFill>
              <a:schemeClr val="bg1"/>
            </a:solidFill>
            <a:latin typeface="Calibri" pitchFamily="34" charset="0"/>
          </a:endParaRPr>
        </a:p>
      </dgm:t>
    </dgm:pt>
    <dgm:pt modelId="{91EC0CBB-54FB-42A6-AAD1-655F4E56C28B}" type="sibTrans" cxnId="{BF0069DE-FCAB-4AAD-8C46-9D10B30F846B}">
      <dgm:prSet/>
      <dgm:spPr/>
      <dgm:t>
        <a:bodyPr/>
        <a:lstStyle/>
        <a:p>
          <a:endParaRPr lang="en-US">
            <a:solidFill>
              <a:schemeClr val="bg1"/>
            </a:solidFill>
            <a:latin typeface="Calibri" pitchFamily="34" charset="0"/>
          </a:endParaRPr>
        </a:p>
      </dgm:t>
    </dgm:pt>
    <dgm:pt modelId="{C449E10D-26B9-4F4E-97F8-7CAC3A44D525}">
      <dgm:prSet phldrT="[Text]"/>
      <dgm:spPr/>
      <dgm:t>
        <a:bodyPr/>
        <a:lstStyle/>
        <a:p>
          <a:r>
            <a:rPr lang="en-US" dirty="0" smtClean="0">
              <a:solidFill>
                <a:schemeClr val="bg1"/>
              </a:solidFill>
              <a:latin typeface="Calibri" pitchFamily="34" charset="0"/>
            </a:rPr>
            <a:t>1994: Morris Air and Arizona One are acquired</a:t>
          </a:r>
          <a:endParaRPr lang="en-US" dirty="0">
            <a:solidFill>
              <a:schemeClr val="bg1"/>
            </a:solidFill>
            <a:latin typeface="Calibri" pitchFamily="34" charset="0"/>
          </a:endParaRPr>
        </a:p>
      </dgm:t>
    </dgm:pt>
    <dgm:pt modelId="{B4E64FE9-A764-4362-BB6B-F7CEED7FDBD4}" type="parTrans" cxnId="{E0B14C9A-938E-4671-BC7E-8B0384EEF438}">
      <dgm:prSet/>
      <dgm:spPr/>
      <dgm:t>
        <a:bodyPr/>
        <a:lstStyle/>
        <a:p>
          <a:endParaRPr lang="en-US">
            <a:solidFill>
              <a:schemeClr val="bg1"/>
            </a:solidFill>
            <a:latin typeface="Calibri" pitchFamily="34" charset="0"/>
          </a:endParaRPr>
        </a:p>
      </dgm:t>
    </dgm:pt>
    <dgm:pt modelId="{5661DE06-1167-410A-BEF0-DCD7775D330F}" type="sibTrans" cxnId="{E0B14C9A-938E-4671-BC7E-8B0384EEF438}">
      <dgm:prSet/>
      <dgm:spPr/>
      <dgm:t>
        <a:bodyPr/>
        <a:lstStyle/>
        <a:p>
          <a:endParaRPr lang="en-US">
            <a:solidFill>
              <a:schemeClr val="bg1"/>
            </a:solidFill>
            <a:latin typeface="Calibri" pitchFamily="34" charset="0"/>
          </a:endParaRPr>
        </a:p>
      </dgm:t>
    </dgm:pt>
    <dgm:pt modelId="{30C07E7E-5380-4066-B67D-65A8E912E095}">
      <dgm:prSet phldrT="[Text]"/>
      <dgm:spPr/>
      <dgm:t>
        <a:bodyPr/>
        <a:lstStyle/>
        <a:p>
          <a:r>
            <a:rPr lang="en-US" dirty="0" smtClean="0">
              <a:solidFill>
                <a:schemeClr val="bg1"/>
              </a:solidFill>
              <a:latin typeface="Calibri" pitchFamily="34" charset="0"/>
            </a:rPr>
            <a:t>1996: Online booking site is launched</a:t>
          </a:r>
          <a:endParaRPr lang="en-US" dirty="0">
            <a:solidFill>
              <a:schemeClr val="bg1"/>
            </a:solidFill>
            <a:latin typeface="Calibri" pitchFamily="34" charset="0"/>
          </a:endParaRPr>
        </a:p>
      </dgm:t>
    </dgm:pt>
    <dgm:pt modelId="{B1A66CE4-A0EF-40C8-B38A-C9F148754F69}" type="parTrans" cxnId="{F7A5D2C2-1128-4646-8605-6C9F1E575A88}">
      <dgm:prSet/>
      <dgm:spPr/>
      <dgm:t>
        <a:bodyPr/>
        <a:lstStyle/>
        <a:p>
          <a:endParaRPr lang="en-US">
            <a:solidFill>
              <a:schemeClr val="bg1"/>
            </a:solidFill>
            <a:latin typeface="Calibri" pitchFamily="34" charset="0"/>
          </a:endParaRPr>
        </a:p>
      </dgm:t>
    </dgm:pt>
    <dgm:pt modelId="{51CAA0A5-5170-48A7-A3E1-AD66DBEB851F}" type="sibTrans" cxnId="{F7A5D2C2-1128-4646-8605-6C9F1E575A88}">
      <dgm:prSet/>
      <dgm:spPr/>
      <dgm:t>
        <a:bodyPr/>
        <a:lstStyle/>
        <a:p>
          <a:endParaRPr lang="en-US">
            <a:solidFill>
              <a:schemeClr val="bg1"/>
            </a:solidFill>
            <a:latin typeface="Calibri" pitchFamily="34" charset="0"/>
          </a:endParaRPr>
        </a:p>
      </dgm:t>
    </dgm:pt>
    <dgm:pt modelId="{1D22B338-F2CC-4174-8427-468F0037131E}">
      <dgm:prSet phldrT="[Text]"/>
      <dgm:spPr/>
      <dgm:t>
        <a:bodyPr/>
        <a:lstStyle/>
        <a:p>
          <a:r>
            <a:rPr lang="en-US" b="1" dirty="0" smtClean="0">
              <a:solidFill>
                <a:schemeClr val="bg1"/>
              </a:solidFill>
              <a:latin typeface="Calibri" pitchFamily="34" charset="0"/>
            </a:rPr>
            <a:t>2005: SWA enters first ever </a:t>
          </a:r>
          <a:r>
            <a:rPr lang="en-US" b="1" dirty="0" err="1" smtClean="0">
              <a:solidFill>
                <a:schemeClr val="bg1"/>
              </a:solidFill>
              <a:latin typeface="Calibri" pitchFamily="34" charset="0"/>
            </a:rPr>
            <a:t>codeshare</a:t>
          </a:r>
          <a:r>
            <a:rPr lang="en-US" b="1" dirty="0" smtClean="0">
              <a:solidFill>
                <a:schemeClr val="bg1"/>
              </a:solidFill>
              <a:latin typeface="Calibri" pitchFamily="34" charset="0"/>
            </a:rPr>
            <a:t> arrangement, with ATA Airlines</a:t>
          </a:r>
          <a:endParaRPr lang="en-US" b="1" dirty="0">
            <a:solidFill>
              <a:schemeClr val="bg1"/>
            </a:solidFill>
            <a:latin typeface="Calibri" pitchFamily="34" charset="0"/>
          </a:endParaRPr>
        </a:p>
      </dgm:t>
    </dgm:pt>
    <dgm:pt modelId="{81971413-9759-4CE2-A34A-790A02B1EF53}" type="parTrans" cxnId="{A0DB1C69-EB6D-4FFB-9C50-4CD5D1336F3E}">
      <dgm:prSet/>
      <dgm:spPr/>
      <dgm:t>
        <a:bodyPr/>
        <a:lstStyle/>
        <a:p>
          <a:endParaRPr lang="en-US">
            <a:solidFill>
              <a:schemeClr val="bg1"/>
            </a:solidFill>
            <a:latin typeface="Calibri" pitchFamily="34" charset="0"/>
          </a:endParaRPr>
        </a:p>
      </dgm:t>
    </dgm:pt>
    <dgm:pt modelId="{C35D8B6F-6B41-45FF-93D5-E2B492FAA068}" type="sibTrans" cxnId="{A0DB1C69-EB6D-4FFB-9C50-4CD5D1336F3E}">
      <dgm:prSet/>
      <dgm:spPr/>
      <dgm:t>
        <a:bodyPr/>
        <a:lstStyle/>
        <a:p>
          <a:endParaRPr lang="en-US">
            <a:solidFill>
              <a:schemeClr val="bg1"/>
            </a:solidFill>
            <a:latin typeface="Calibri" pitchFamily="34" charset="0"/>
          </a:endParaRPr>
        </a:p>
      </dgm:t>
    </dgm:pt>
    <dgm:pt modelId="{E66EEB1F-DB54-45D7-9CEA-1811C4EAD63F}">
      <dgm:prSet phldrT="[Text]"/>
      <dgm:spPr/>
      <dgm:t>
        <a:bodyPr/>
        <a:lstStyle/>
        <a:p>
          <a:pPr algn="ctr"/>
          <a:r>
            <a:rPr lang="en-US" dirty="0" smtClean="0">
              <a:solidFill>
                <a:schemeClr val="bg1"/>
              </a:solidFill>
              <a:latin typeface="Calibri" pitchFamily="34" charset="0"/>
            </a:rPr>
            <a:t>2011:Southwest </a:t>
          </a:r>
          <a:r>
            <a:rPr lang="en-US" b="1" dirty="0" smtClean="0">
              <a:solidFill>
                <a:schemeClr val="bg1"/>
              </a:solidFill>
              <a:latin typeface="Calibri" pitchFamily="34" charset="0"/>
            </a:rPr>
            <a:t>Airlines</a:t>
          </a:r>
          <a:r>
            <a:rPr lang="en-US" dirty="0" smtClean="0">
              <a:solidFill>
                <a:schemeClr val="bg1"/>
              </a:solidFill>
              <a:latin typeface="Calibri" pitchFamily="34" charset="0"/>
            </a:rPr>
            <a:t> acquired </a:t>
          </a:r>
          <a:r>
            <a:rPr lang="en-US" dirty="0" err="1" smtClean="0">
              <a:solidFill>
                <a:schemeClr val="bg1"/>
              </a:solidFill>
              <a:latin typeface="Calibri" pitchFamily="34" charset="0"/>
            </a:rPr>
            <a:t>AirTran</a:t>
          </a:r>
          <a:endParaRPr lang="en-US" dirty="0">
            <a:solidFill>
              <a:schemeClr val="bg1"/>
            </a:solidFill>
            <a:latin typeface="Calibri" pitchFamily="34" charset="0"/>
          </a:endParaRPr>
        </a:p>
      </dgm:t>
    </dgm:pt>
    <dgm:pt modelId="{466F46D0-A100-495E-BA04-9DDBD77804BB}" type="parTrans" cxnId="{F8E127BD-16A3-4DEA-AAFF-B2E1F8A87E56}">
      <dgm:prSet/>
      <dgm:spPr/>
      <dgm:t>
        <a:bodyPr/>
        <a:lstStyle/>
        <a:p>
          <a:endParaRPr lang="en-US">
            <a:solidFill>
              <a:schemeClr val="bg1"/>
            </a:solidFill>
            <a:latin typeface="Calibri" pitchFamily="34" charset="0"/>
          </a:endParaRPr>
        </a:p>
      </dgm:t>
    </dgm:pt>
    <dgm:pt modelId="{822D9233-F120-451E-B761-E497FDBA9333}" type="sibTrans" cxnId="{F8E127BD-16A3-4DEA-AAFF-B2E1F8A87E56}">
      <dgm:prSet/>
      <dgm:spPr/>
      <dgm:t>
        <a:bodyPr/>
        <a:lstStyle/>
        <a:p>
          <a:endParaRPr lang="en-US">
            <a:solidFill>
              <a:schemeClr val="bg1"/>
            </a:solidFill>
            <a:latin typeface="Calibri" pitchFamily="34" charset="0"/>
          </a:endParaRPr>
        </a:p>
      </dgm:t>
    </dgm:pt>
    <dgm:pt modelId="{6B3D127C-22E0-4466-BEE8-7A804883BD64}" type="pres">
      <dgm:prSet presAssocID="{812B3DAF-B968-4BE7-BE30-0D0D9CF8D0F7}" presName="Name0" presStyleCnt="0">
        <dgm:presLayoutVars>
          <dgm:dir/>
          <dgm:resizeHandles val="exact"/>
        </dgm:presLayoutVars>
      </dgm:prSet>
      <dgm:spPr/>
    </dgm:pt>
    <dgm:pt modelId="{98767B6E-A37D-4074-8121-752D309297BA}" type="pres">
      <dgm:prSet presAssocID="{812B3DAF-B968-4BE7-BE30-0D0D9CF8D0F7}" presName="arrow" presStyleLbl="bgShp" presStyleIdx="0" presStyleCnt="1"/>
      <dgm:spPr/>
    </dgm:pt>
    <dgm:pt modelId="{3E1C590A-F009-48C4-8768-9952A8037FE3}" type="pres">
      <dgm:prSet presAssocID="{812B3DAF-B968-4BE7-BE30-0D0D9CF8D0F7}" presName="points" presStyleCnt="0"/>
      <dgm:spPr/>
    </dgm:pt>
    <dgm:pt modelId="{1AEAA007-E4F2-460A-8BFF-DEEAD54D49CC}" type="pres">
      <dgm:prSet presAssocID="{8B1D1DC2-73BF-41B2-839D-C08A9389C83D}" presName="compositeA" presStyleCnt="0"/>
      <dgm:spPr/>
    </dgm:pt>
    <dgm:pt modelId="{D6A8A623-8569-4476-8E81-1EDD9F4C9D2D}" type="pres">
      <dgm:prSet presAssocID="{8B1D1DC2-73BF-41B2-839D-C08A9389C83D}" presName="textA" presStyleLbl="revTx" presStyleIdx="0" presStyleCnt="6">
        <dgm:presLayoutVars>
          <dgm:bulletEnabled val="1"/>
        </dgm:presLayoutVars>
      </dgm:prSet>
      <dgm:spPr/>
      <dgm:t>
        <a:bodyPr/>
        <a:lstStyle/>
        <a:p>
          <a:endParaRPr lang="en-US"/>
        </a:p>
      </dgm:t>
    </dgm:pt>
    <dgm:pt modelId="{072D3644-39BA-436D-BD96-17462FCEE244}" type="pres">
      <dgm:prSet presAssocID="{8B1D1DC2-73BF-41B2-839D-C08A9389C83D}" presName="circleA" presStyleLbl="node1" presStyleIdx="0" presStyleCnt="6"/>
      <dgm:spPr/>
    </dgm:pt>
    <dgm:pt modelId="{CC6D63EC-C775-4A54-B787-7906AE0F1051}" type="pres">
      <dgm:prSet presAssocID="{8B1D1DC2-73BF-41B2-839D-C08A9389C83D}" presName="spaceA" presStyleCnt="0"/>
      <dgm:spPr/>
    </dgm:pt>
    <dgm:pt modelId="{32DD10A6-E6CF-4408-ACDE-5DA8D0110DC3}" type="pres">
      <dgm:prSet presAssocID="{86D3E30F-F892-4DDE-82B6-CFEDEFB1D857}" presName="space" presStyleCnt="0"/>
      <dgm:spPr/>
    </dgm:pt>
    <dgm:pt modelId="{68F554F5-9D6D-49A8-8931-989750D6A204}" type="pres">
      <dgm:prSet presAssocID="{4A0456DE-EAF8-4F1A-82FD-F3527FAA673C}" presName="compositeB" presStyleCnt="0"/>
      <dgm:spPr/>
    </dgm:pt>
    <dgm:pt modelId="{5D0F8A9B-49AF-4549-8873-0FD6BEAF53D0}" type="pres">
      <dgm:prSet presAssocID="{4A0456DE-EAF8-4F1A-82FD-F3527FAA673C}" presName="textB" presStyleLbl="revTx" presStyleIdx="1" presStyleCnt="6">
        <dgm:presLayoutVars>
          <dgm:bulletEnabled val="1"/>
        </dgm:presLayoutVars>
      </dgm:prSet>
      <dgm:spPr/>
      <dgm:t>
        <a:bodyPr/>
        <a:lstStyle/>
        <a:p>
          <a:endParaRPr lang="en-US"/>
        </a:p>
      </dgm:t>
    </dgm:pt>
    <dgm:pt modelId="{9B43C5A6-B7D0-4BF6-BBE8-185FFD130C94}" type="pres">
      <dgm:prSet presAssocID="{4A0456DE-EAF8-4F1A-82FD-F3527FAA673C}" presName="circleB" presStyleLbl="node1" presStyleIdx="1" presStyleCnt="6"/>
      <dgm:spPr/>
    </dgm:pt>
    <dgm:pt modelId="{E0257295-76AB-467F-977B-A8A60064E345}" type="pres">
      <dgm:prSet presAssocID="{4A0456DE-EAF8-4F1A-82FD-F3527FAA673C}" presName="spaceB" presStyleCnt="0"/>
      <dgm:spPr/>
    </dgm:pt>
    <dgm:pt modelId="{0C65CA01-FC39-40DE-8239-ABF04C4A5E06}" type="pres">
      <dgm:prSet presAssocID="{91EC0CBB-54FB-42A6-AAD1-655F4E56C28B}" presName="space" presStyleCnt="0"/>
      <dgm:spPr/>
    </dgm:pt>
    <dgm:pt modelId="{E057DCF2-5D2D-4161-BBCF-C77BF3B08C4A}" type="pres">
      <dgm:prSet presAssocID="{C449E10D-26B9-4F4E-97F8-7CAC3A44D525}" presName="compositeA" presStyleCnt="0"/>
      <dgm:spPr/>
    </dgm:pt>
    <dgm:pt modelId="{84BC89C4-C3E1-4E93-8227-FA35E23F3ECE}" type="pres">
      <dgm:prSet presAssocID="{C449E10D-26B9-4F4E-97F8-7CAC3A44D525}" presName="textA" presStyleLbl="revTx" presStyleIdx="2" presStyleCnt="6">
        <dgm:presLayoutVars>
          <dgm:bulletEnabled val="1"/>
        </dgm:presLayoutVars>
      </dgm:prSet>
      <dgm:spPr/>
      <dgm:t>
        <a:bodyPr/>
        <a:lstStyle/>
        <a:p>
          <a:endParaRPr lang="en-US"/>
        </a:p>
      </dgm:t>
    </dgm:pt>
    <dgm:pt modelId="{FBE0F2C7-358D-455B-A35D-365F5807FF2E}" type="pres">
      <dgm:prSet presAssocID="{C449E10D-26B9-4F4E-97F8-7CAC3A44D525}" presName="circleA" presStyleLbl="node1" presStyleIdx="2" presStyleCnt="6"/>
      <dgm:spPr/>
    </dgm:pt>
    <dgm:pt modelId="{6899C25C-7AA0-4AA8-A948-A00A04EF63E6}" type="pres">
      <dgm:prSet presAssocID="{C449E10D-26B9-4F4E-97F8-7CAC3A44D525}" presName="spaceA" presStyleCnt="0"/>
      <dgm:spPr/>
    </dgm:pt>
    <dgm:pt modelId="{7DE06AF1-A231-40A9-841A-FAD77DFC2B8C}" type="pres">
      <dgm:prSet presAssocID="{5661DE06-1167-410A-BEF0-DCD7775D330F}" presName="space" presStyleCnt="0"/>
      <dgm:spPr/>
    </dgm:pt>
    <dgm:pt modelId="{0DD7F4C8-0AA0-4DD6-96C2-5B7980603C5B}" type="pres">
      <dgm:prSet presAssocID="{30C07E7E-5380-4066-B67D-65A8E912E095}" presName="compositeB" presStyleCnt="0"/>
      <dgm:spPr/>
    </dgm:pt>
    <dgm:pt modelId="{F2E3E383-851F-4A6D-A7AA-4A3F42B4C26A}" type="pres">
      <dgm:prSet presAssocID="{30C07E7E-5380-4066-B67D-65A8E912E095}" presName="textB" presStyleLbl="revTx" presStyleIdx="3" presStyleCnt="6">
        <dgm:presLayoutVars>
          <dgm:bulletEnabled val="1"/>
        </dgm:presLayoutVars>
      </dgm:prSet>
      <dgm:spPr/>
      <dgm:t>
        <a:bodyPr/>
        <a:lstStyle/>
        <a:p>
          <a:endParaRPr lang="en-US"/>
        </a:p>
      </dgm:t>
    </dgm:pt>
    <dgm:pt modelId="{9A361DFB-3C8A-4E88-8DDA-6CFEB837B189}" type="pres">
      <dgm:prSet presAssocID="{30C07E7E-5380-4066-B67D-65A8E912E095}" presName="circleB" presStyleLbl="node1" presStyleIdx="3" presStyleCnt="6"/>
      <dgm:spPr/>
    </dgm:pt>
    <dgm:pt modelId="{1472FCDD-2D56-4D44-A62D-5DE9402370D5}" type="pres">
      <dgm:prSet presAssocID="{30C07E7E-5380-4066-B67D-65A8E912E095}" presName="spaceB" presStyleCnt="0"/>
      <dgm:spPr/>
    </dgm:pt>
    <dgm:pt modelId="{6BAADAC5-4D44-40EB-9737-982D003B30AA}" type="pres">
      <dgm:prSet presAssocID="{51CAA0A5-5170-48A7-A3E1-AD66DBEB851F}" presName="space" presStyleCnt="0"/>
      <dgm:spPr/>
    </dgm:pt>
    <dgm:pt modelId="{F261B29C-F0CE-4D2F-8639-E67F9840C6F3}" type="pres">
      <dgm:prSet presAssocID="{1D22B338-F2CC-4174-8427-468F0037131E}" presName="compositeA" presStyleCnt="0"/>
      <dgm:spPr/>
    </dgm:pt>
    <dgm:pt modelId="{B55648B3-9F45-4B09-AC0E-59301B338133}" type="pres">
      <dgm:prSet presAssocID="{1D22B338-F2CC-4174-8427-468F0037131E}" presName="textA" presStyleLbl="revTx" presStyleIdx="4" presStyleCnt="6">
        <dgm:presLayoutVars>
          <dgm:bulletEnabled val="1"/>
        </dgm:presLayoutVars>
      </dgm:prSet>
      <dgm:spPr/>
      <dgm:t>
        <a:bodyPr/>
        <a:lstStyle/>
        <a:p>
          <a:endParaRPr lang="en-US"/>
        </a:p>
      </dgm:t>
    </dgm:pt>
    <dgm:pt modelId="{6ACBA4FD-3D2A-48A8-B139-6F85C36043DE}" type="pres">
      <dgm:prSet presAssocID="{1D22B338-F2CC-4174-8427-468F0037131E}" presName="circleA" presStyleLbl="node1" presStyleIdx="4" presStyleCnt="6"/>
      <dgm:spPr/>
    </dgm:pt>
    <dgm:pt modelId="{696754FC-C975-4FE1-982C-EFCC311ACF62}" type="pres">
      <dgm:prSet presAssocID="{1D22B338-F2CC-4174-8427-468F0037131E}" presName="spaceA" presStyleCnt="0"/>
      <dgm:spPr/>
    </dgm:pt>
    <dgm:pt modelId="{171E82E1-6CF0-4F42-AA86-9126CE51D356}" type="pres">
      <dgm:prSet presAssocID="{C35D8B6F-6B41-45FF-93D5-E2B492FAA068}" presName="space" presStyleCnt="0"/>
      <dgm:spPr/>
    </dgm:pt>
    <dgm:pt modelId="{F9D2FA0D-5A49-44A3-BDAC-9F002EC5D412}" type="pres">
      <dgm:prSet presAssocID="{E66EEB1F-DB54-45D7-9CEA-1811C4EAD63F}" presName="compositeB" presStyleCnt="0"/>
      <dgm:spPr/>
    </dgm:pt>
    <dgm:pt modelId="{DCAAAEA4-84BE-4793-8ECB-465EDFE8AC0D}" type="pres">
      <dgm:prSet presAssocID="{E66EEB1F-DB54-45D7-9CEA-1811C4EAD63F}" presName="textB" presStyleLbl="revTx" presStyleIdx="5" presStyleCnt="6" custLinFactNeighborX="-12595">
        <dgm:presLayoutVars>
          <dgm:bulletEnabled val="1"/>
        </dgm:presLayoutVars>
      </dgm:prSet>
      <dgm:spPr/>
      <dgm:t>
        <a:bodyPr/>
        <a:lstStyle/>
        <a:p>
          <a:endParaRPr lang="en-US"/>
        </a:p>
      </dgm:t>
    </dgm:pt>
    <dgm:pt modelId="{8165572B-B3DA-49A0-AC1B-27A53650FB0D}" type="pres">
      <dgm:prSet presAssocID="{E66EEB1F-DB54-45D7-9CEA-1811C4EAD63F}" presName="circleB" presStyleLbl="node1" presStyleIdx="5" presStyleCnt="6"/>
      <dgm:spPr/>
    </dgm:pt>
    <dgm:pt modelId="{DFDA96E9-23D5-486C-BEA7-4BD94784EE19}" type="pres">
      <dgm:prSet presAssocID="{E66EEB1F-DB54-45D7-9CEA-1811C4EAD63F}" presName="spaceB" presStyleCnt="0"/>
      <dgm:spPr/>
    </dgm:pt>
  </dgm:ptLst>
  <dgm:cxnLst>
    <dgm:cxn modelId="{5D8C083B-B702-468B-87F1-8F1E435A864B}" type="presOf" srcId="{E66EEB1F-DB54-45D7-9CEA-1811C4EAD63F}" destId="{DCAAAEA4-84BE-4793-8ECB-465EDFE8AC0D}" srcOrd="0" destOrd="0" presId="urn:microsoft.com/office/officeart/2005/8/layout/hProcess11"/>
    <dgm:cxn modelId="{BA7093E7-84DC-4062-BAF0-22DBB57A77DE}" type="presOf" srcId="{8B1D1DC2-73BF-41B2-839D-C08A9389C83D}" destId="{D6A8A623-8569-4476-8E81-1EDD9F4C9D2D}" srcOrd="0" destOrd="0" presId="urn:microsoft.com/office/officeart/2005/8/layout/hProcess11"/>
    <dgm:cxn modelId="{0090C33E-C0B3-48D0-84DD-E74A9882B54F}" type="presOf" srcId="{812B3DAF-B968-4BE7-BE30-0D0D9CF8D0F7}" destId="{6B3D127C-22E0-4466-BEE8-7A804883BD64}" srcOrd="0" destOrd="0" presId="urn:microsoft.com/office/officeart/2005/8/layout/hProcess11"/>
    <dgm:cxn modelId="{33C0BBE3-2B81-4AFB-A9C4-44410902FCDD}" type="presOf" srcId="{1D22B338-F2CC-4174-8427-468F0037131E}" destId="{B55648B3-9F45-4B09-AC0E-59301B338133}" srcOrd="0" destOrd="0" presId="urn:microsoft.com/office/officeart/2005/8/layout/hProcess11"/>
    <dgm:cxn modelId="{E0B14C9A-938E-4671-BC7E-8B0384EEF438}" srcId="{812B3DAF-B968-4BE7-BE30-0D0D9CF8D0F7}" destId="{C449E10D-26B9-4F4E-97F8-7CAC3A44D525}" srcOrd="2" destOrd="0" parTransId="{B4E64FE9-A764-4362-BB6B-F7CEED7FDBD4}" sibTransId="{5661DE06-1167-410A-BEF0-DCD7775D330F}"/>
    <dgm:cxn modelId="{1D3D98B0-35E6-41DC-BA25-6229379B6E91}" type="presOf" srcId="{30C07E7E-5380-4066-B67D-65A8E912E095}" destId="{F2E3E383-851F-4A6D-A7AA-4A3F42B4C26A}" srcOrd="0" destOrd="0" presId="urn:microsoft.com/office/officeart/2005/8/layout/hProcess11"/>
    <dgm:cxn modelId="{D55B3420-91D8-4AC1-9692-7C34ECDEAE99}" type="presOf" srcId="{C449E10D-26B9-4F4E-97F8-7CAC3A44D525}" destId="{84BC89C4-C3E1-4E93-8227-FA35E23F3ECE}" srcOrd="0" destOrd="0" presId="urn:microsoft.com/office/officeart/2005/8/layout/hProcess11"/>
    <dgm:cxn modelId="{BF0069DE-FCAB-4AAD-8C46-9D10B30F846B}" srcId="{812B3DAF-B968-4BE7-BE30-0D0D9CF8D0F7}" destId="{4A0456DE-EAF8-4F1A-82FD-F3527FAA673C}" srcOrd="1" destOrd="0" parTransId="{33361BA0-E2C9-4372-8FF8-58A478720192}" sibTransId="{91EC0CBB-54FB-42A6-AAD1-655F4E56C28B}"/>
    <dgm:cxn modelId="{F8E127BD-16A3-4DEA-AAFF-B2E1F8A87E56}" srcId="{812B3DAF-B968-4BE7-BE30-0D0D9CF8D0F7}" destId="{E66EEB1F-DB54-45D7-9CEA-1811C4EAD63F}" srcOrd="5" destOrd="0" parTransId="{466F46D0-A100-495E-BA04-9DDBD77804BB}" sibTransId="{822D9233-F120-451E-B761-E497FDBA9333}"/>
    <dgm:cxn modelId="{F7A5D2C2-1128-4646-8605-6C9F1E575A88}" srcId="{812B3DAF-B968-4BE7-BE30-0D0D9CF8D0F7}" destId="{30C07E7E-5380-4066-B67D-65A8E912E095}" srcOrd="3" destOrd="0" parTransId="{B1A66CE4-A0EF-40C8-B38A-C9F148754F69}" sibTransId="{51CAA0A5-5170-48A7-A3E1-AD66DBEB851F}"/>
    <dgm:cxn modelId="{E0F8530C-2842-476C-986A-0221735C408B}" type="presOf" srcId="{4A0456DE-EAF8-4F1A-82FD-F3527FAA673C}" destId="{5D0F8A9B-49AF-4549-8873-0FD6BEAF53D0}" srcOrd="0" destOrd="0" presId="urn:microsoft.com/office/officeart/2005/8/layout/hProcess11"/>
    <dgm:cxn modelId="{A85641C3-A8C6-4690-AB1E-E1B54C5073F5}" srcId="{812B3DAF-B968-4BE7-BE30-0D0D9CF8D0F7}" destId="{8B1D1DC2-73BF-41B2-839D-C08A9389C83D}" srcOrd="0" destOrd="0" parTransId="{E6A297F7-A830-48DE-BA8D-BF613896F009}" sibTransId="{86D3E30F-F892-4DDE-82B6-CFEDEFB1D857}"/>
    <dgm:cxn modelId="{A0DB1C69-EB6D-4FFB-9C50-4CD5D1336F3E}" srcId="{812B3DAF-B968-4BE7-BE30-0D0D9CF8D0F7}" destId="{1D22B338-F2CC-4174-8427-468F0037131E}" srcOrd="4" destOrd="0" parTransId="{81971413-9759-4CE2-A34A-790A02B1EF53}" sibTransId="{C35D8B6F-6B41-45FF-93D5-E2B492FAA068}"/>
    <dgm:cxn modelId="{1DAE9C25-BAA8-4180-A664-0DC60AD743C8}" type="presParOf" srcId="{6B3D127C-22E0-4466-BEE8-7A804883BD64}" destId="{98767B6E-A37D-4074-8121-752D309297BA}" srcOrd="0" destOrd="0" presId="urn:microsoft.com/office/officeart/2005/8/layout/hProcess11"/>
    <dgm:cxn modelId="{CFA82487-FA05-4FE6-A074-2411D9D8DC3C}" type="presParOf" srcId="{6B3D127C-22E0-4466-BEE8-7A804883BD64}" destId="{3E1C590A-F009-48C4-8768-9952A8037FE3}" srcOrd="1" destOrd="0" presId="urn:microsoft.com/office/officeart/2005/8/layout/hProcess11"/>
    <dgm:cxn modelId="{93CAE61C-C82A-4F3B-8DAA-792E3D277A13}" type="presParOf" srcId="{3E1C590A-F009-48C4-8768-9952A8037FE3}" destId="{1AEAA007-E4F2-460A-8BFF-DEEAD54D49CC}" srcOrd="0" destOrd="0" presId="urn:microsoft.com/office/officeart/2005/8/layout/hProcess11"/>
    <dgm:cxn modelId="{29283E37-49A8-4CB0-8521-4C75F28CBA8B}" type="presParOf" srcId="{1AEAA007-E4F2-460A-8BFF-DEEAD54D49CC}" destId="{D6A8A623-8569-4476-8E81-1EDD9F4C9D2D}" srcOrd="0" destOrd="0" presId="urn:microsoft.com/office/officeart/2005/8/layout/hProcess11"/>
    <dgm:cxn modelId="{4A854D9B-446F-43DB-8DEA-E4BC8E6A8E7F}" type="presParOf" srcId="{1AEAA007-E4F2-460A-8BFF-DEEAD54D49CC}" destId="{072D3644-39BA-436D-BD96-17462FCEE244}" srcOrd="1" destOrd="0" presId="urn:microsoft.com/office/officeart/2005/8/layout/hProcess11"/>
    <dgm:cxn modelId="{17F8063A-9814-4892-90F4-8E057A32263D}" type="presParOf" srcId="{1AEAA007-E4F2-460A-8BFF-DEEAD54D49CC}" destId="{CC6D63EC-C775-4A54-B787-7906AE0F1051}" srcOrd="2" destOrd="0" presId="urn:microsoft.com/office/officeart/2005/8/layout/hProcess11"/>
    <dgm:cxn modelId="{19AE274A-77F0-439B-81BB-0CE78BC7121F}" type="presParOf" srcId="{3E1C590A-F009-48C4-8768-9952A8037FE3}" destId="{32DD10A6-E6CF-4408-ACDE-5DA8D0110DC3}" srcOrd="1" destOrd="0" presId="urn:microsoft.com/office/officeart/2005/8/layout/hProcess11"/>
    <dgm:cxn modelId="{765E6238-4328-4935-A3B4-1DF234833E91}" type="presParOf" srcId="{3E1C590A-F009-48C4-8768-9952A8037FE3}" destId="{68F554F5-9D6D-49A8-8931-989750D6A204}" srcOrd="2" destOrd="0" presId="urn:microsoft.com/office/officeart/2005/8/layout/hProcess11"/>
    <dgm:cxn modelId="{C4B2D784-B772-4632-B99F-8B7E7319B9EB}" type="presParOf" srcId="{68F554F5-9D6D-49A8-8931-989750D6A204}" destId="{5D0F8A9B-49AF-4549-8873-0FD6BEAF53D0}" srcOrd="0" destOrd="0" presId="urn:microsoft.com/office/officeart/2005/8/layout/hProcess11"/>
    <dgm:cxn modelId="{C3D9F214-4AF6-422F-9D61-B9C119A8CD99}" type="presParOf" srcId="{68F554F5-9D6D-49A8-8931-989750D6A204}" destId="{9B43C5A6-B7D0-4BF6-BBE8-185FFD130C94}" srcOrd="1" destOrd="0" presId="urn:microsoft.com/office/officeart/2005/8/layout/hProcess11"/>
    <dgm:cxn modelId="{824C322A-3A4B-4A0A-9DD1-46011A39D0E7}" type="presParOf" srcId="{68F554F5-9D6D-49A8-8931-989750D6A204}" destId="{E0257295-76AB-467F-977B-A8A60064E345}" srcOrd="2" destOrd="0" presId="urn:microsoft.com/office/officeart/2005/8/layout/hProcess11"/>
    <dgm:cxn modelId="{6AA4FE91-FB51-4920-B1F0-61FE6DC56034}" type="presParOf" srcId="{3E1C590A-F009-48C4-8768-9952A8037FE3}" destId="{0C65CA01-FC39-40DE-8239-ABF04C4A5E06}" srcOrd="3" destOrd="0" presId="urn:microsoft.com/office/officeart/2005/8/layout/hProcess11"/>
    <dgm:cxn modelId="{251D14BC-85A2-46A1-85C5-C734B60B5B32}" type="presParOf" srcId="{3E1C590A-F009-48C4-8768-9952A8037FE3}" destId="{E057DCF2-5D2D-4161-BBCF-C77BF3B08C4A}" srcOrd="4" destOrd="0" presId="urn:microsoft.com/office/officeart/2005/8/layout/hProcess11"/>
    <dgm:cxn modelId="{192E446F-862D-4E34-A35A-A6A9BFF51E3B}" type="presParOf" srcId="{E057DCF2-5D2D-4161-BBCF-C77BF3B08C4A}" destId="{84BC89C4-C3E1-4E93-8227-FA35E23F3ECE}" srcOrd="0" destOrd="0" presId="urn:microsoft.com/office/officeart/2005/8/layout/hProcess11"/>
    <dgm:cxn modelId="{CDB40CC1-9447-4862-BCC9-15C74A5142F5}" type="presParOf" srcId="{E057DCF2-5D2D-4161-BBCF-C77BF3B08C4A}" destId="{FBE0F2C7-358D-455B-A35D-365F5807FF2E}" srcOrd="1" destOrd="0" presId="urn:microsoft.com/office/officeart/2005/8/layout/hProcess11"/>
    <dgm:cxn modelId="{5517FE83-D7F5-4322-B9A0-C0CB71F83A31}" type="presParOf" srcId="{E057DCF2-5D2D-4161-BBCF-C77BF3B08C4A}" destId="{6899C25C-7AA0-4AA8-A948-A00A04EF63E6}" srcOrd="2" destOrd="0" presId="urn:microsoft.com/office/officeart/2005/8/layout/hProcess11"/>
    <dgm:cxn modelId="{62EB662C-FF38-4F48-9D6D-17A6CF7A7BA3}" type="presParOf" srcId="{3E1C590A-F009-48C4-8768-9952A8037FE3}" destId="{7DE06AF1-A231-40A9-841A-FAD77DFC2B8C}" srcOrd="5" destOrd="0" presId="urn:microsoft.com/office/officeart/2005/8/layout/hProcess11"/>
    <dgm:cxn modelId="{43A26B35-D874-484C-ADBC-4F9B092496BB}" type="presParOf" srcId="{3E1C590A-F009-48C4-8768-9952A8037FE3}" destId="{0DD7F4C8-0AA0-4DD6-96C2-5B7980603C5B}" srcOrd="6" destOrd="0" presId="urn:microsoft.com/office/officeart/2005/8/layout/hProcess11"/>
    <dgm:cxn modelId="{5945DAC5-F93D-4E3E-8947-68E8526BE744}" type="presParOf" srcId="{0DD7F4C8-0AA0-4DD6-96C2-5B7980603C5B}" destId="{F2E3E383-851F-4A6D-A7AA-4A3F42B4C26A}" srcOrd="0" destOrd="0" presId="urn:microsoft.com/office/officeart/2005/8/layout/hProcess11"/>
    <dgm:cxn modelId="{B2AFC6D1-260A-41A8-B699-BEEF88EE02FE}" type="presParOf" srcId="{0DD7F4C8-0AA0-4DD6-96C2-5B7980603C5B}" destId="{9A361DFB-3C8A-4E88-8DDA-6CFEB837B189}" srcOrd="1" destOrd="0" presId="urn:microsoft.com/office/officeart/2005/8/layout/hProcess11"/>
    <dgm:cxn modelId="{40CAB2CA-A30F-4262-A806-9A3002130A94}" type="presParOf" srcId="{0DD7F4C8-0AA0-4DD6-96C2-5B7980603C5B}" destId="{1472FCDD-2D56-4D44-A62D-5DE9402370D5}" srcOrd="2" destOrd="0" presId="urn:microsoft.com/office/officeart/2005/8/layout/hProcess11"/>
    <dgm:cxn modelId="{2CE166F5-586B-43FD-943E-5C7977272E11}" type="presParOf" srcId="{3E1C590A-F009-48C4-8768-9952A8037FE3}" destId="{6BAADAC5-4D44-40EB-9737-982D003B30AA}" srcOrd="7" destOrd="0" presId="urn:microsoft.com/office/officeart/2005/8/layout/hProcess11"/>
    <dgm:cxn modelId="{8DE90EAC-BD3E-479A-B519-ED2B7B2722A6}" type="presParOf" srcId="{3E1C590A-F009-48C4-8768-9952A8037FE3}" destId="{F261B29C-F0CE-4D2F-8639-E67F9840C6F3}" srcOrd="8" destOrd="0" presId="urn:microsoft.com/office/officeart/2005/8/layout/hProcess11"/>
    <dgm:cxn modelId="{37D68E0F-045C-40DC-9787-F9DB239FD9BF}" type="presParOf" srcId="{F261B29C-F0CE-4D2F-8639-E67F9840C6F3}" destId="{B55648B3-9F45-4B09-AC0E-59301B338133}" srcOrd="0" destOrd="0" presId="urn:microsoft.com/office/officeart/2005/8/layout/hProcess11"/>
    <dgm:cxn modelId="{0A4D5965-6385-49E7-93AE-88D74D75EFDB}" type="presParOf" srcId="{F261B29C-F0CE-4D2F-8639-E67F9840C6F3}" destId="{6ACBA4FD-3D2A-48A8-B139-6F85C36043DE}" srcOrd="1" destOrd="0" presId="urn:microsoft.com/office/officeart/2005/8/layout/hProcess11"/>
    <dgm:cxn modelId="{A9631F6D-DA74-4325-AC68-96B5CA6034D8}" type="presParOf" srcId="{F261B29C-F0CE-4D2F-8639-E67F9840C6F3}" destId="{696754FC-C975-4FE1-982C-EFCC311ACF62}" srcOrd="2" destOrd="0" presId="urn:microsoft.com/office/officeart/2005/8/layout/hProcess11"/>
    <dgm:cxn modelId="{70103CEF-A2D2-4C91-88BD-B64D72599286}" type="presParOf" srcId="{3E1C590A-F009-48C4-8768-9952A8037FE3}" destId="{171E82E1-6CF0-4F42-AA86-9126CE51D356}" srcOrd="9" destOrd="0" presId="urn:microsoft.com/office/officeart/2005/8/layout/hProcess11"/>
    <dgm:cxn modelId="{90539309-B3CD-434B-9074-1B243226F12C}" type="presParOf" srcId="{3E1C590A-F009-48C4-8768-9952A8037FE3}" destId="{F9D2FA0D-5A49-44A3-BDAC-9F002EC5D412}" srcOrd="10" destOrd="0" presId="urn:microsoft.com/office/officeart/2005/8/layout/hProcess11"/>
    <dgm:cxn modelId="{824CD187-6459-4432-A9CA-4A1E3FEEFAF5}" type="presParOf" srcId="{F9D2FA0D-5A49-44A3-BDAC-9F002EC5D412}" destId="{DCAAAEA4-84BE-4793-8ECB-465EDFE8AC0D}" srcOrd="0" destOrd="0" presId="urn:microsoft.com/office/officeart/2005/8/layout/hProcess11"/>
    <dgm:cxn modelId="{760FB1E8-B15A-44D4-817E-1E8BD8477A24}" type="presParOf" srcId="{F9D2FA0D-5A49-44A3-BDAC-9F002EC5D412}" destId="{8165572B-B3DA-49A0-AC1B-27A53650FB0D}" srcOrd="1" destOrd="0" presId="urn:microsoft.com/office/officeart/2005/8/layout/hProcess11"/>
    <dgm:cxn modelId="{91320B50-F307-49FE-8FA8-13C8D713138C}" type="presParOf" srcId="{F9D2FA0D-5A49-44A3-BDAC-9F002EC5D412}" destId="{DFDA96E9-23D5-486C-BEA7-4BD94784EE19}" srcOrd="2" destOrd="0" presId="urn:microsoft.com/office/officeart/2005/8/layout/hProcess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8AC5A2F8-FB45-480A-9486-C5287E40B8DC}" type="presOf" srcId="{EA44CAF3-5BE2-4FDE-A4EB-3B78D94F1189}" destId="{C8BA4963-452E-4C70-9610-A274118E8F4D}" srcOrd="1" destOrd="0" presId="urn:microsoft.com/office/officeart/2005/8/layout/process1"/>
    <dgm:cxn modelId="{927A9F32-92D7-4A96-A6A7-F2AB4B0DBBD7}" type="presOf" srcId="{DD1F457C-1FB2-4EF5-BF2C-031795896B59}" destId="{AA25CE0F-13F2-459B-83A0-3D1B2CD62C71}" srcOrd="1" destOrd="0" presId="urn:microsoft.com/office/officeart/2005/8/layout/process1"/>
    <dgm:cxn modelId="{64CAB13D-D0BE-4934-A0C4-369DA983A85E}" type="presOf" srcId="{3A16DDB1-6A9F-4656-B466-49D190536459}" destId="{737AC562-2A25-4370-93F9-3375965514D2}" srcOrd="1" destOrd="0" presId="urn:microsoft.com/office/officeart/2005/8/layout/process1"/>
    <dgm:cxn modelId="{AC8A4C4E-3A9D-4205-81FA-9220F3E120EC}" type="presOf" srcId="{180034B3-0F76-49E8-AB50-76BEEE6F788C}" destId="{9C6FC935-2250-42CD-8B25-D8DDBF74CE65}" srcOrd="0" destOrd="0" presId="urn:microsoft.com/office/officeart/2005/8/layout/process1"/>
    <dgm:cxn modelId="{9D801E71-82B1-4B91-8B0A-A3694DBA63A3}" type="presOf" srcId="{BB6418B4-67C7-4601-9D0C-837D40912A58}" destId="{EE437875-2EF4-43D4-A62A-CADA68230DC5}" srcOrd="0" destOrd="0" presId="urn:microsoft.com/office/officeart/2005/8/layout/process1"/>
    <dgm:cxn modelId="{0FFDF904-6792-4D75-929F-2BF2ECD5D95A}" type="presOf" srcId="{DD1F457C-1FB2-4EF5-BF2C-031795896B59}" destId="{ACC21928-3B49-44D8-8E06-23556568C6DC}"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75488260-1AFE-49A9-8C2A-35D6322ECC75}" type="presOf" srcId="{EA44CAF3-5BE2-4FDE-A4EB-3B78D94F1189}" destId="{72C26977-D9B7-42F0-8252-F4D2C6C9610E}"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941EE3E-067F-49B7-9B4B-FAECBCAAA130}" type="presOf" srcId="{9A2700D2-366F-4476-AA04-91818D6F912B}" destId="{D2C17FE3-F8FB-4C70-9F79-7D89C715340F}"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C9920C48-488E-40E3-9B53-6766A47932F0}" type="presOf" srcId="{865B455C-A5D8-4AC6-AF73-ADBD005D3DE2}" destId="{6489E01B-D884-4DFC-913A-F001821072E5}" srcOrd="0" destOrd="0" presId="urn:microsoft.com/office/officeart/2005/8/layout/process1"/>
    <dgm:cxn modelId="{9F659DEA-47C7-4FB4-A62A-8161E79C3A53}" type="presOf" srcId="{3A16DDB1-6A9F-4656-B466-49D190536459}" destId="{6696CB79-A703-4D40-B99F-CFFA1C99DA24}"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9D8A5DC3-904F-4CB0-86BF-5CBA3BFEC81E}" type="presOf" srcId="{C881561F-265F-4543-BA71-80011123A50A}" destId="{012689BF-D290-4471-8B0D-8A4AF21A51BA}" srcOrd="0" destOrd="0" presId="urn:microsoft.com/office/officeart/2005/8/layout/process1"/>
    <dgm:cxn modelId="{AFDAA25F-D087-4784-B8BD-696B2E89107E}" type="presParOf" srcId="{9C6FC935-2250-42CD-8B25-D8DDBF74CE65}" destId="{012689BF-D290-4471-8B0D-8A4AF21A51BA}" srcOrd="0" destOrd="0" presId="urn:microsoft.com/office/officeart/2005/8/layout/process1"/>
    <dgm:cxn modelId="{63DBF815-6CBA-4920-BF22-7B9CC65250C2}" type="presParOf" srcId="{9C6FC935-2250-42CD-8B25-D8DDBF74CE65}" destId="{6696CB79-A703-4D40-B99F-CFFA1C99DA24}" srcOrd="1" destOrd="0" presId="urn:microsoft.com/office/officeart/2005/8/layout/process1"/>
    <dgm:cxn modelId="{CE22E827-E585-44A7-8FA6-79D5A1D4E751}" type="presParOf" srcId="{6696CB79-A703-4D40-B99F-CFFA1C99DA24}" destId="{737AC562-2A25-4370-93F9-3375965514D2}" srcOrd="0" destOrd="0" presId="urn:microsoft.com/office/officeart/2005/8/layout/process1"/>
    <dgm:cxn modelId="{959C73B3-7DF0-4991-9275-89AC88314751}" type="presParOf" srcId="{9C6FC935-2250-42CD-8B25-D8DDBF74CE65}" destId="{EE437875-2EF4-43D4-A62A-CADA68230DC5}" srcOrd="2" destOrd="0" presId="urn:microsoft.com/office/officeart/2005/8/layout/process1"/>
    <dgm:cxn modelId="{823634E3-A3E7-46BA-90BF-019CB60E4EAA}" type="presParOf" srcId="{9C6FC935-2250-42CD-8B25-D8DDBF74CE65}" destId="{72C26977-D9B7-42F0-8252-F4D2C6C9610E}" srcOrd="3" destOrd="0" presId="urn:microsoft.com/office/officeart/2005/8/layout/process1"/>
    <dgm:cxn modelId="{F1A88C54-5075-42F1-9132-C57955EB1AAC}" type="presParOf" srcId="{72C26977-D9B7-42F0-8252-F4D2C6C9610E}" destId="{C8BA4963-452E-4C70-9610-A274118E8F4D}" srcOrd="0" destOrd="0" presId="urn:microsoft.com/office/officeart/2005/8/layout/process1"/>
    <dgm:cxn modelId="{BFC6CA10-42C1-46F2-A9DB-5D8B7CE3BDC8}" type="presParOf" srcId="{9C6FC935-2250-42CD-8B25-D8DDBF74CE65}" destId="{6489E01B-D884-4DFC-913A-F001821072E5}" srcOrd="4" destOrd="0" presId="urn:microsoft.com/office/officeart/2005/8/layout/process1"/>
    <dgm:cxn modelId="{08281747-6756-4475-A7DC-01EA131E33C9}" type="presParOf" srcId="{9C6FC935-2250-42CD-8B25-D8DDBF74CE65}" destId="{ACC21928-3B49-44D8-8E06-23556568C6DC}" srcOrd="5" destOrd="0" presId="urn:microsoft.com/office/officeart/2005/8/layout/process1"/>
    <dgm:cxn modelId="{70EC4B60-4B9A-4F07-84B0-858527D56B07}" type="presParOf" srcId="{ACC21928-3B49-44D8-8E06-23556568C6DC}" destId="{AA25CE0F-13F2-459B-83A0-3D1B2CD62C71}" srcOrd="0" destOrd="0" presId="urn:microsoft.com/office/officeart/2005/8/layout/process1"/>
    <dgm:cxn modelId="{63651226-03D3-408E-BA00-AEDF81EE6645}"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13"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59F161B0-A29B-4751-85C3-ADC7B57ACB43}" type="presOf" srcId="{3A16DDB1-6A9F-4656-B466-49D190536459}" destId="{737AC562-2A25-4370-93F9-3375965514D2}" srcOrd="1" destOrd="0" presId="urn:microsoft.com/office/officeart/2005/8/layout/process1"/>
    <dgm:cxn modelId="{DD80E66A-FB43-481E-B5C4-5C736C6447B3}" type="presOf" srcId="{3A16DDB1-6A9F-4656-B466-49D190536459}" destId="{6696CB79-A703-4D40-B99F-CFFA1C99DA24}" srcOrd="0" destOrd="0" presId="urn:microsoft.com/office/officeart/2005/8/layout/process1"/>
    <dgm:cxn modelId="{1B5D1988-356F-43EA-A2CB-829B5EF6E58B}" type="presOf" srcId="{865B455C-A5D8-4AC6-AF73-ADBD005D3DE2}" destId="{6489E01B-D884-4DFC-913A-F001821072E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F70D3A85-46D2-4451-B102-63AF638E1CD5}" type="presOf" srcId="{9A2700D2-366F-4476-AA04-91818D6F912B}" destId="{D2C17FE3-F8FB-4C70-9F79-7D89C715340F}" srcOrd="0" destOrd="0" presId="urn:microsoft.com/office/officeart/2005/8/layout/process1"/>
    <dgm:cxn modelId="{7B0E99B0-0936-4482-93E1-C632BECB3BAE}" type="presOf" srcId="{180034B3-0F76-49E8-AB50-76BEEE6F788C}" destId="{9C6FC935-2250-42CD-8B25-D8DDBF74CE65}" srcOrd="0" destOrd="0" presId="urn:microsoft.com/office/officeart/2005/8/layout/process1"/>
    <dgm:cxn modelId="{D6F6EF86-FC40-44EA-8802-3F064FA1EE16}" type="presOf" srcId="{BB6418B4-67C7-4601-9D0C-837D40912A58}" destId="{EE437875-2EF4-43D4-A62A-CADA68230DC5}" srcOrd="0" destOrd="0" presId="urn:microsoft.com/office/officeart/2005/8/layout/process1"/>
    <dgm:cxn modelId="{5E6E3FCF-7519-4B3E-8355-9A87F43100F4}" type="presOf" srcId="{DD1F457C-1FB2-4EF5-BF2C-031795896B59}" destId="{ACC21928-3B49-44D8-8E06-23556568C6DC}"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E40602AB-B74C-410A-A731-E5C9BEA050C0}" type="presOf" srcId="{C881561F-265F-4543-BA71-80011123A50A}" destId="{012689BF-D290-4471-8B0D-8A4AF21A51BA}" srcOrd="0" destOrd="0" presId="urn:microsoft.com/office/officeart/2005/8/layout/process1"/>
    <dgm:cxn modelId="{66C20BF5-F815-483A-A094-55FB0C0A81CA}" type="presOf" srcId="{DD1F457C-1FB2-4EF5-BF2C-031795896B59}" destId="{AA25CE0F-13F2-459B-83A0-3D1B2CD62C71}" srcOrd="1"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09CC75E8-8F46-4D66-8405-5EF2EF0A11C7}" type="presOf" srcId="{EA44CAF3-5BE2-4FDE-A4EB-3B78D94F1189}" destId="{C8BA4963-452E-4C70-9610-A274118E8F4D}" srcOrd="1" destOrd="0" presId="urn:microsoft.com/office/officeart/2005/8/layout/process1"/>
    <dgm:cxn modelId="{82238057-AE29-4644-9EFF-04FD7B342007}" type="presOf" srcId="{EA44CAF3-5BE2-4FDE-A4EB-3B78D94F1189}" destId="{72C26977-D9B7-42F0-8252-F4D2C6C9610E}"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0850C195-FE7D-43B8-B87B-612FD52AD144}" type="presParOf" srcId="{9C6FC935-2250-42CD-8B25-D8DDBF74CE65}" destId="{012689BF-D290-4471-8B0D-8A4AF21A51BA}" srcOrd="0" destOrd="0" presId="urn:microsoft.com/office/officeart/2005/8/layout/process1"/>
    <dgm:cxn modelId="{619082FA-30A8-465A-B07A-AB46214A9381}" type="presParOf" srcId="{9C6FC935-2250-42CD-8B25-D8DDBF74CE65}" destId="{6696CB79-A703-4D40-B99F-CFFA1C99DA24}" srcOrd="1" destOrd="0" presId="urn:microsoft.com/office/officeart/2005/8/layout/process1"/>
    <dgm:cxn modelId="{4E71DE02-0A33-45D2-A692-ECA1DD1C7A2E}" type="presParOf" srcId="{6696CB79-A703-4D40-B99F-CFFA1C99DA24}" destId="{737AC562-2A25-4370-93F9-3375965514D2}" srcOrd="0" destOrd="0" presId="urn:microsoft.com/office/officeart/2005/8/layout/process1"/>
    <dgm:cxn modelId="{3B9088D8-A8BB-41EC-BF6B-0336F53DFA77}" type="presParOf" srcId="{9C6FC935-2250-42CD-8B25-D8DDBF74CE65}" destId="{EE437875-2EF4-43D4-A62A-CADA68230DC5}" srcOrd="2" destOrd="0" presId="urn:microsoft.com/office/officeart/2005/8/layout/process1"/>
    <dgm:cxn modelId="{FDD2072B-C400-4A16-B233-41875BC81A0A}" type="presParOf" srcId="{9C6FC935-2250-42CD-8B25-D8DDBF74CE65}" destId="{72C26977-D9B7-42F0-8252-F4D2C6C9610E}" srcOrd="3" destOrd="0" presId="urn:microsoft.com/office/officeart/2005/8/layout/process1"/>
    <dgm:cxn modelId="{56D31387-CC76-49A6-855B-C499960CEF08}" type="presParOf" srcId="{72C26977-D9B7-42F0-8252-F4D2C6C9610E}" destId="{C8BA4963-452E-4C70-9610-A274118E8F4D}" srcOrd="0" destOrd="0" presId="urn:microsoft.com/office/officeart/2005/8/layout/process1"/>
    <dgm:cxn modelId="{0E5F6DC5-F2CE-46B6-B396-937E509C0107}" type="presParOf" srcId="{9C6FC935-2250-42CD-8B25-D8DDBF74CE65}" destId="{6489E01B-D884-4DFC-913A-F001821072E5}" srcOrd="4" destOrd="0" presId="urn:microsoft.com/office/officeart/2005/8/layout/process1"/>
    <dgm:cxn modelId="{46453027-A68C-4345-A213-8438D25EE826}" type="presParOf" srcId="{9C6FC935-2250-42CD-8B25-D8DDBF74CE65}" destId="{ACC21928-3B49-44D8-8E06-23556568C6DC}" srcOrd="5" destOrd="0" presId="urn:microsoft.com/office/officeart/2005/8/layout/process1"/>
    <dgm:cxn modelId="{FAC9EF26-AFA5-44F2-AF26-B782B2008CE6}" type="presParOf" srcId="{ACC21928-3B49-44D8-8E06-23556568C6DC}" destId="{AA25CE0F-13F2-459B-83A0-3D1B2CD62C71}" srcOrd="0" destOrd="0" presId="urn:microsoft.com/office/officeart/2005/8/layout/process1"/>
    <dgm:cxn modelId="{C3A351F5-5B26-49D1-B6AC-8FC053009787}"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719545A3-9BDC-42DF-A692-2F1DDE3E8CBC}" type="presOf" srcId="{3A16DDB1-6A9F-4656-B466-49D190536459}" destId="{737AC562-2A25-4370-93F9-3375965514D2}" srcOrd="1" destOrd="0" presId="urn:microsoft.com/office/officeart/2005/8/layout/process1"/>
    <dgm:cxn modelId="{C842F3B3-639D-4391-A8AA-042FFEB99556}" type="presOf" srcId="{9A2700D2-366F-4476-AA04-91818D6F912B}" destId="{D2C17FE3-F8FB-4C70-9F79-7D89C715340F}" srcOrd="0" destOrd="0" presId="urn:microsoft.com/office/officeart/2005/8/layout/process1"/>
    <dgm:cxn modelId="{4E77C61B-407C-4BB0-9BA2-BB110B82A96A}" type="presOf" srcId="{EA44CAF3-5BE2-4FDE-A4EB-3B78D94F1189}" destId="{72C26977-D9B7-42F0-8252-F4D2C6C9610E}" srcOrd="0" destOrd="0" presId="urn:microsoft.com/office/officeart/2005/8/layout/process1"/>
    <dgm:cxn modelId="{3751A2B4-28F8-4ABE-9DA2-DA6A3DB1863F}" type="presOf" srcId="{DD1F457C-1FB2-4EF5-BF2C-031795896B59}" destId="{AA25CE0F-13F2-459B-83A0-3D1B2CD62C71}" srcOrd="1" destOrd="0" presId="urn:microsoft.com/office/officeart/2005/8/layout/process1"/>
    <dgm:cxn modelId="{2F061220-4CE1-486D-8965-CF669B1CACFA}" type="presOf" srcId="{BB6418B4-67C7-4601-9D0C-837D40912A58}" destId="{EE437875-2EF4-43D4-A62A-CADA68230DC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DE8D9FBA-4219-4058-B979-4C74FBBA9351}"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32FFA9D2-3260-40AC-BF15-008ECD03BBFD}" type="presOf" srcId="{3A16DDB1-6A9F-4656-B466-49D190536459}" destId="{6696CB79-A703-4D40-B99F-CFFA1C99DA24}" srcOrd="0" destOrd="0" presId="urn:microsoft.com/office/officeart/2005/8/layout/process1"/>
    <dgm:cxn modelId="{34A901C1-BC34-4A51-AEF9-0CFB29E77DD4}" type="presOf" srcId="{DD1F457C-1FB2-4EF5-BF2C-031795896B59}" destId="{ACC21928-3B49-44D8-8E06-23556568C6DC}" srcOrd="0" destOrd="0" presId="urn:microsoft.com/office/officeart/2005/8/layout/process1"/>
    <dgm:cxn modelId="{45EC68E2-D96F-4F42-8BB0-7537B70BA295}" srcId="{180034B3-0F76-49E8-AB50-76BEEE6F788C}" destId="{865B455C-A5D8-4AC6-AF73-ADBD005D3DE2}" srcOrd="2" destOrd="0" parTransId="{5A8DF74F-DD4E-44B6-A949-038C12D642EB}" sibTransId="{DD1F457C-1FB2-4EF5-BF2C-031795896B59}"/>
    <dgm:cxn modelId="{568B6C92-93F3-4242-AC08-AA0AA52A151E}" type="presOf" srcId="{865B455C-A5D8-4AC6-AF73-ADBD005D3DE2}" destId="{6489E01B-D884-4DFC-913A-F001821072E5}" srcOrd="0"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0AA0DAFE-DE6F-406A-A44D-822AFB18AEBF}" type="presOf" srcId="{180034B3-0F76-49E8-AB50-76BEEE6F788C}" destId="{9C6FC935-2250-42CD-8B25-D8DDBF74CE65}" srcOrd="0" destOrd="0" presId="urn:microsoft.com/office/officeart/2005/8/layout/process1"/>
    <dgm:cxn modelId="{0F6999A8-DFDB-4DA3-98EC-53826FFA9487}" type="presOf" srcId="{EA44CAF3-5BE2-4FDE-A4EB-3B78D94F1189}" destId="{C8BA4963-452E-4C70-9610-A274118E8F4D}" srcOrd="1" destOrd="0" presId="urn:microsoft.com/office/officeart/2005/8/layout/process1"/>
    <dgm:cxn modelId="{846D567B-BDCD-4C4F-A44F-F3A0F0FF214E}" type="presParOf" srcId="{9C6FC935-2250-42CD-8B25-D8DDBF74CE65}" destId="{012689BF-D290-4471-8B0D-8A4AF21A51BA}" srcOrd="0" destOrd="0" presId="urn:microsoft.com/office/officeart/2005/8/layout/process1"/>
    <dgm:cxn modelId="{79966ABA-7473-4A59-B8C8-ADBCD369E627}" type="presParOf" srcId="{9C6FC935-2250-42CD-8B25-D8DDBF74CE65}" destId="{6696CB79-A703-4D40-B99F-CFFA1C99DA24}" srcOrd="1" destOrd="0" presId="urn:microsoft.com/office/officeart/2005/8/layout/process1"/>
    <dgm:cxn modelId="{43B27A34-B387-40C1-BDBB-E0954BC44B45}" type="presParOf" srcId="{6696CB79-A703-4D40-B99F-CFFA1C99DA24}" destId="{737AC562-2A25-4370-93F9-3375965514D2}" srcOrd="0" destOrd="0" presId="urn:microsoft.com/office/officeart/2005/8/layout/process1"/>
    <dgm:cxn modelId="{A836E0E3-5F23-4F30-A0C3-3D2AF47296EE}" type="presParOf" srcId="{9C6FC935-2250-42CD-8B25-D8DDBF74CE65}" destId="{EE437875-2EF4-43D4-A62A-CADA68230DC5}" srcOrd="2" destOrd="0" presId="urn:microsoft.com/office/officeart/2005/8/layout/process1"/>
    <dgm:cxn modelId="{B0B7A972-B5F8-4BA1-8E93-AD35971EE62F}" type="presParOf" srcId="{9C6FC935-2250-42CD-8B25-D8DDBF74CE65}" destId="{72C26977-D9B7-42F0-8252-F4D2C6C9610E}" srcOrd="3" destOrd="0" presId="urn:microsoft.com/office/officeart/2005/8/layout/process1"/>
    <dgm:cxn modelId="{BA55561D-D1FC-49DC-BE52-4D4FA1C4A65D}" type="presParOf" srcId="{72C26977-D9B7-42F0-8252-F4D2C6C9610E}" destId="{C8BA4963-452E-4C70-9610-A274118E8F4D}" srcOrd="0" destOrd="0" presId="urn:microsoft.com/office/officeart/2005/8/layout/process1"/>
    <dgm:cxn modelId="{AC5D8B22-A054-4BC4-83DB-841EC495444A}" type="presParOf" srcId="{9C6FC935-2250-42CD-8B25-D8DDBF74CE65}" destId="{6489E01B-D884-4DFC-913A-F001821072E5}" srcOrd="4" destOrd="0" presId="urn:microsoft.com/office/officeart/2005/8/layout/process1"/>
    <dgm:cxn modelId="{2D4374F4-2392-4382-89B6-29AC07194A0E}" type="presParOf" srcId="{9C6FC935-2250-42CD-8B25-D8DDBF74CE65}" destId="{ACC21928-3B49-44D8-8E06-23556568C6DC}" srcOrd="5" destOrd="0" presId="urn:microsoft.com/office/officeart/2005/8/layout/process1"/>
    <dgm:cxn modelId="{E5E52DD8-AEE4-4003-98BB-707D9EBBFDC6}" type="presParOf" srcId="{ACC21928-3B49-44D8-8E06-23556568C6DC}" destId="{AA25CE0F-13F2-459B-83A0-3D1B2CD62C71}" srcOrd="0" destOrd="0" presId="urn:microsoft.com/office/officeart/2005/8/layout/process1"/>
    <dgm:cxn modelId="{BEFC28FF-8E69-4F23-BD7F-4FE0A045BD23}"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180034B3-0F76-49E8-AB50-76BEEE6F788C}" type="doc">
      <dgm:prSet loTypeId="urn:microsoft.com/office/officeart/2005/8/layout/process1" loCatId="process" qsTypeId="urn:microsoft.com/office/officeart/2005/8/quickstyle/simple1" qsCatId="simple" csTypeId="urn:microsoft.com/office/officeart/2005/8/colors/accent3_1" csCatId="accent3" phldr="1"/>
      <dgm:spPr/>
    </dgm:pt>
    <dgm:pt modelId="{C881561F-265F-4543-BA71-80011123A50A}">
      <dgm:prSet phldrT="[Text]"/>
      <dgm:spPr>
        <a:solidFill>
          <a:schemeClr val="bg1"/>
        </a:solidFill>
      </dgm:spPr>
      <dgm:t>
        <a:bodyPr/>
        <a:lstStyle/>
        <a:p>
          <a:r>
            <a:rPr lang="en-CA" b="1" dirty="0" smtClean="0">
              <a:solidFill>
                <a:schemeClr val="bg2">
                  <a:lumMod val="50000"/>
                </a:schemeClr>
              </a:solidFill>
            </a:rPr>
            <a:t>Industry Overview</a:t>
          </a:r>
        </a:p>
      </dgm:t>
    </dgm:pt>
    <dgm:pt modelId="{00B5D640-1ADF-41B4-BBEB-75CB8E1AE7ED}" type="parTrans" cxnId="{AE235676-CF2F-4FEA-9523-4449BAC8D320}">
      <dgm:prSet/>
      <dgm:spPr/>
      <dgm:t>
        <a:bodyPr/>
        <a:lstStyle/>
        <a:p>
          <a:endParaRPr lang="en-CA" b="1"/>
        </a:p>
      </dgm:t>
    </dgm:pt>
    <dgm:pt modelId="{3A16DDB1-6A9F-4656-B466-49D190536459}" type="sibTrans" cxnId="{AE235676-CF2F-4FEA-9523-4449BAC8D320}">
      <dgm:prSet/>
      <dgm:spPr>
        <a:solidFill>
          <a:schemeClr val="bg2">
            <a:lumMod val="90000"/>
          </a:schemeClr>
        </a:solidFill>
        <a:ln>
          <a:solidFill>
            <a:schemeClr val="bg2">
              <a:lumMod val="50000"/>
            </a:schemeClr>
          </a:solidFill>
        </a:ln>
      </dgm:spPr>
      <dgm:t>
        <a:bodyPr/>
        <a:lstStyle/>
        <a:p>
          <a:endParaRPr lang="en-CA" b="1">
            <a:solidFill>
              <a:schemeClr val="bg2">
                <a:lumMod val="50000"/>
              </a:schemeClr>
            </a:solidFill>
          </a:endParaRPr>
        </a:p>
      </dgm:t>
    </dgm:pt>
    <dgm:pt modelId="{BB6418B4-67C7-4601-9D0C-837D40912A58}">
      <dgm:prSet phldrT="[Text]"/>
      <dgm:spPr>
        <a:solidFill>
          <a:schemeClr val="bg1"/>
        </a:solidFill>
      </dgm:spPr>
      <dgm:t>
        <a:bodyPr/>
        <a:lstStyle/>
        <a:p>
          <a:r>
            <a:rPr lang="en-CA" b="1" dirty="0" smtClean="0">
              <a:solidFill>
                <a:schemeClr val="bg2">
                  <a:lumMod val="50000"/>
                </a:schemeClr>
              </a:solidFill>
            </a:rPr>
            <a:t>American Airline</a:t>
          </a:r>
          <a:endParaRPr lang="en-CA" b="1" dirty="0">
            <a:solidFill>
              <a:schemeClr val="bg2">
                <a:lumMod val="50000"/>
              </a:schemeClr>
            </a:solidFill>
          </a:endParaRPr>
        </a:p>
      </dgm:t>
    </dgm:pt>
    <dgm:pt modelId="{75252618-A93D-4A97-BCB7-8A53CF6B18D9}" type="parTrans" cxnId="{4EC41866-2BD2-45C2-9F6B-1DBE5B82F69C}">
      <dgm:prSet/>
      <dgm:spPr/>
      <dgm:t>
        <a:bodyPr/>
        <a:lstStyle/>
        <a:p>
          <a:endParaRPr lang="en-CA" b="1"/>
        </a:p>
      </dgm:t>
    </dgm:pt>
    <dgm:pt modelId="{EA44CAF3-5BE2-4FDE-A4EB-3B78D94F1189}" type="sibTrans" cxnId="{4EC41866-2BD2-45C2-9F6B-1DBE5B82F69C}">
      <dgm:prSet/>
      <dgm:spPr>
        <a:solidFill>
          <a:schemeClr val="bg2">
            <a:lumMod val="90000"/>
          </a:schemeClr>
        </a:solidFill>
        <a:ln>
          <a:solidFill>
            <a:schemeClr val="bg2">
              <a:lumMod val="50000"/>
            </a:schemeClr>
          </a:solidFill>
        </a:ln>
      </dgm:spPr>
      <dgm:t>
        <a:bodyPr/>
        <a:lstStyle/>
        <a:p>
          <a:endParaRPr lang="en-CA" b="1"/>
        </a:p>
      </dgm:t>
    </dgm:pt>
    <dgm:pt modelId="{865B455C-A5D8-4AC6-AF73-ADBD005D3DE2}">
      <dgm:prSet phldrT="[Text]"/>
      <dgm:spPr>
        <a:solidFill>
          <a:schemeClr val="bg2">
            <a:lumMod val="50000"/>
          </a:schemeClr>
        </a:solidFill>
      </dgm:spPr>
      <dgm:t>
        <a:bodyPr/>
        <a:lstStyle/>
        <a:p>
          <a:r>
            <a:rPr lang="en-US" b="1" dirty="0" smtClean="0">
              <a:solidFill>
                <a:srgbClr val="FFFFFF"/>
              </a:solidFill>
            </a:rPr>
            <a:t>Southwest</a:t>
          </a:r>
          <a:r>
            <a:rPr lang="en-CA" b="1" dirty="0" smtClean="0">
              <a:solidFill>
                <a:srgbClr val="FFFFFF"/>
              </a:solidFill>
            </a:rPr>
            <a:t> Airlines</a:t>
          </a:r>
          <a:endParaRPr lang="en-CA" b="1" dirty="0">
            <a:solidFill>
              <a:srgbClr val="FFFFFF"/>
            </a:solidFill>
          </a:endParaRPr>
        </a:p>
      </dgm:t>
    </dgm:pt>
    <dgm:pt modelId="{5A8DF74F-DD4E-44B6-A949-038C12D642EB}" type="parTrans" cxnId="{45EC68E2-D96F-4F42-8BB0-7537B70BA295}">
      <dgm:prSet/>
      <dgm:spPr/>
      <dgm:t>
        <a:bodyPr/>
        <a:lstStyle/>
        <a:p>
          <a:endParaRPr lang="en-CA" b="1"/>
        </a:p>
      </dgm:t>
    </dgm:pt>
    <dgm:pt modelId="{DD1F457C-1FB2-4EF5-BF2C-031795896B59}" type="sibTrans" cxnId="{45EC68E2-D96F-4F42-8BB0-7537B70BA295}">
      <dgm:prSet/>
      <dgm:spPr>
        <a:solidFill>
          <a:schemeClr val="bg2">
            <a:lumMod val="90000"/>
          </a:schemeClr>
        </a:solidFill>
        <a:ln>
          <a:solidFill>
            <a:schemeClr val="bg2">
              <a:lumMod val="50000"/>
            </a:schemeClr>
          </a:solidFill>
        </a:ln>
      </dgm:spPr>
      <dgm:t>
        <a:bodyPr/>
        <a:lstStyle/>
        <a:p>
          <a:endParaRPr lang="en-CA" b="1"/>
        </a:p>
      </dgm:t>
    </dgm:pt>
    <dgm:pt modelId="{9A2700D2-366F-4476-AA04-91818D6F912B}">
      <dgm:prSet phldrT="[Text]"/>
      <dgm:spPr>
        <a:solidFill>
          <a:schemeClr val="bg1"/>
        </a:solidFill>
      </dgm:spPr>
      <dgm:t>
        <a:bodyPr/>
        <a:lstStyle/>
        <a:p>
          <a:r>
            <a:rPr lang="en-CA" b="1" dirty="0" smtClean="0">
              <a:solidFill>
                <a:srgbClr val="0E58C4"/>
              </a:solidFill>
            </a:rPr>
            <a:t>Singapore Airline</a:t>
          </a:r>
          <a:endParaRPr lang="en-CA" b="1" dirty="0">
            <a:solidFill>
              <a:srgbClr val="0E58C4"/>
            </a:solidFill>
          </a:endParaRPr>
        </a:p>
      </dgm:t>
    </dgm:pt>
    <dgm:pt modelId="{3FD0F14C-7E0D-49EA-9819-C54E174E0CAA}" type="parTrans" cxnId="{F893B800-AAED-4E45-A47E-17B2C8943C40}">
      <dgm:prSet/>
      <dgm:spPr/>
      <dgm:t>
        <a:bodyPr/>
        <a:lstStyle/>
        <a:p>
          <a:endParaRPr lang="en-CA" b="1"/>
        </a:p>
      </dgm:t>
    </dgm:pt>
    <dgm:pt modelId="{638167AB-A6A0-45FC-ACDB-8CB28DFFF44F}" type="sibTrans" cxnId="{F893B800-AAED-4E45-A47E-17B2C8943C40}">
      <dgm:prSet/>
      <dgm:spPr/>
      <dgm:t>
        <a:bodyPr/>
        <a:lstStyle/>
        <a:p>
          <a:endParaRPr lang="en-CA" b="1"/>
        </a:p>
      </dgm:t>
    </dgm:pt>
    <dgm:pt modelId="{9C6FC935-2250-42CD-8B25-D8DDBF74CE65}" type="pres">
      <dgm:prSet presAssocID="{180034B3-0F76-49E8-AB50-76BEEE6F788C}" presName="Name0" presStyleCnt="0">
        <dgm:presLayoutVars>
          <dgm:dir/>
          <dgm:resizeHandles val="exact"/>
        </dgm:presLayoutVars>
      </dgm:prSet>
      <dgm:spPr/>
    </dgm:pt>
    <dgm:pt modelId="{012689BF-D290-4471-8B0D-8A4AF21A51BA}" type="pres">
      <dgm:prSet presAssocID="{C881561F-265F-4543-BA71-80011123A50A}" presName="node" presStyleLbl="node1" presStyleIdx="0" presStyleCnt="4">
        <dgm:presLayoutVars>
          <dgm:bulletEnabled val="1"/>
        </dgm:presLayoutVars>
      </dgm:prSet>
      <dgm:spPr/>
      <dgm:t>
        <a:bodyPr/>
        <a:lstStyle/>
        <a:p>
          <a:endParaRPr lang="en-CA"/>
        </a:p>
      </dgm:t>
    </dgm:pt>
    <dgm:pt modelId="{6696CB79-A703-4D40-B99F-CFFA1C99DA24}" type="pres">
      <dgm:prSet presAssocID="{3A16DDB1-6A9F-4656-B466-49D190536459}" presName="sibTrans" presStyleLbl="sibTrans2D1" presStyleIdx="0" presStyleCnt="3"/>
      <dgm:spPr/>
      <dgm:t>
        <a:bodyPr/>
        <a:lstStyle/>
        <a:p>
          <a:endParaRPr lang="en-CA"/>
        </a:p>
      </dgm:t>
    </dgm:pt>
    <dgm:pt modelId="{737AC562-2A25-4370-93F9-3375965514D2}" type="pres">
      <dgm:prSet presAssocID="{3A16DDB1-6A9F-4656-B466-49D190536459}" presName="connectorText" presStyleLbl="sibTrans2D1" presStyleIdx="0" presStyleCnt="3"/>
      <dgm:spPr/>
      <dgm:t>
        <a:bodyPr/>
        <a:lstStyle/>
        <a:p>
          <a:endParaRPr lang="en-CA"/>
        </a:p>
      </dgm:t>
    </dgm:pt>
    <dgm:pt modelId="{EE437875-2EF4-43D4-A62A-CADA68230DC5}" type="pres">
      <dgm:prSet presAssocID="{BB6418B4-67C7-4601-9D0C-837D40912A58}" presName="node" presStyleLbl="node1" presStyleIdx="1" presStyleCnt="4">
        <dgm:presLayoutVars>
          <dgm:bulletEnabled val="1"/>
        </dgm:presLayoutVars>
      </dgm:prSet>
      <dgm:spPr/>
      <dgm:t>
        <a:bodyPr/>
        <a:lstStyle/>
        <a:p>
          <a:endParaRPr lang="en-CA"/>
        </a:p>
      </dgm:t>
    </dgm:pt>
    <dgm:pt modelId="{72C26977-D9B7-42F0-8252-F4D2C6C9610E}" type="pres">
      <dgm:prSet presAssocID="{EA44CAF3-5BE2-4FDE-A4EB-3B78D94F1189}" presName="sibTrans" presStyleLbl="sibTrans2D1" presStyleIdx="1" presStyleCnt="3"/>
      <dgm:spPr/>
      <dgm:t>
        <a:bodyPr/>
        <a:lstStyle/>
        <a:p>
          <a:endParaRPr lang="en-CA"/>
        </a:p>
      </dgm:t>
    </dgm:pt>
    <dgm:pt modelId="{C8BA4963-452E-4C70-9610-A274118E8F4D}" type="pres">
      <dgm:prSet presAssocID="{EA44CAF3-5BE2-4FDE-A4EB-3B78D94F1189}" presName="connectorText" presStyleLbl="sibTrans2D1" presStyleIdx="1" presStyleCnt="3"/>
      <dgm:spPr/>
      <dgm:t>
        <a:bodyPr/>
        <a:lstStyle/>
        <a:p>
          <a:endParaRPr lang="en-CA"/>
        </a:p>
      </dgm:t>
    </dgm:pt>
    <dgm:pt modelId="{6489E01B-D884-4DFC-913A-F001821072E5}" type="pres">
      <dgm:prSet presAssocID="{865B455C-A5D8-4AC6-AF73-ADBD005D3DE2}" presName="node" presStyleLbl="node1" presStyleIdx="2" presStyleCnt="4">
        <dgm:presLayoutVars>
          <dgm:bulletEnabled val="1"/>
        </dgm:presLayoutVars>
      </dgm:prSet>
      <dgm:spPr/>
      <dgm:t>
        <a:bodyPr/>
        <a:lstStyle/>
        <a:p>
          <a:endParaRPr lang="en-CA"/>
        </a:p>
      </dgm:t>
    </dgm:pt>
    <dgm:pt modelId="{ACC21928-3B49-44D8-8E06-23556568C6DC}" type="pres">
      <dgm:prSet presAssocID="{DD1F457C-1FB2-4EF5-BF2C-031795896B59}" presName="sibTrans" presStyleLbl="sibTrans2D1" presStyleIdx="2" presStyleCnt="3"/>
      <dgm:spPr/>
      <dgm:t>
        <a:bodyPr/>
        <a:lstStyle/>
        <a:p>
          <a:endParaRPr lang="en-CA"/>
        </a:p>
      </dgm:t>
    </dgm:pt>
    <dgm:pt modelId="{AA25CE0F-13F2-459B-83A0-3D1B2CD62C71}" type="pres">
      <dgm:prSet presAssocID="{DD1F457C-1FB2-4EF5-BF2C-031795896B59}" presName="connectorText" presStyleLbl="sibTrans2D1" presStyleIdx="2" presStyleCnt="3"/>
      <dgm:spPr/>
      <dgm:t>
        <a:bodyPr/>
        <a:lstStyle/>
        <a:p>
          <a:endParaRPr lang="en-CA"/>
        </a:p>
      </dgm:t>
    </dgm:pt>
    <dgm:pt modelId="{D2C17FE3-F8FB-4C70-9F79-7D89C715340F}" type="pres">
      <dgm:prSet presAssocID="{9A2700D2-366F-4476-AA04-91818D6F912B}" presName="node" presStyleLbl="node1" presStyleIdx="3" presStyleCnt="4" custLinFactNeighborX="572">
        <dgm:presLayoutVars>
          <dgm:bulletEnabled val="1"/>
        </dgm:presLayoutVars>
      </dgm:prSet>
      <dgm:spPr/>
      <dgm:t>
        <a:bodyPr/>
        <a:lstStyle/>
        <a:p>
          <a:endParaRPr lang="en-CA"/>
        </a:p>
      </dgm:t>
    </dgm:pt>
  </dgm:ptLst>
  <dgm:cxnLst>
    <dgm:cxn modelId="{A4A34BB8-2455-409E-9B40-EE28C3652FC4}" type="presOf" srcId="{BB6418B4-67C7-4601-9D0C-837D40912A58}" destId="{EE437875-2EF4-43D4-A62A-CADA68230DC5}" srcOrd="0" destOrd="0" presId="urn:microsoft.com/office/officeart/2005/8/layout/process1"/>
    <dgm:cxn modelId="{49CCE7AB-E6DC-4283-875F-BCF78C6A437E}" type="presOf" srcId="{865B455C-A5D8-4AC6-AF73-ADBD005D3DE2}" destId="{6489E01B-D884-4DFC-913A-F001821072E5}" srcOrd="0" destOrd="0" presId="urn:microsoft.com/office/officeart/2005/8/layout/process1"/>
    <dgm:cxn modelId="{AE730D06-97AC-4007-AFFC-A089CE0D785D}" type="presOf" srcId="{DD1F457C-1FB2-4EF5-BF2C-031795896B59}" destId="{ACC21928-3B49-44D8-8E06-23556568C6DC}" srcOrd="0" destOrd="0" presId="urn:microsoft.com/office/officeart/2005/8/layout/process1"/>
    <dgm:cxn modelId="{18B44AA0-6E47-49B5-A21A-DCFB547487DB}" type="presOf" srcId="{180034B3-0F76-49E8-AB50-76BEEE6F788C}" destId="{9C6FC935-2250-42CD-8B25-D8DDBF74CE65}" srcOrd="0" destOrd="0" presId="urn:microsoft.com/office/officeart/2005/8/layout/process1"/>
    <dgm:cxn modelId="{AE235676-CF2F-4FEA-9523-4449BAC8D320}" srcId="{180034B3-0F76-49E8-AB50-76BEEE6F788C}" destId="{C881561F-265F-4543-BA71-80011123A50A}" srcOrd="0" destOrd="0" parTransId="{00B5D640-1ADF-41B4-BBEB-75CB8E1AE7ED}" sibTransId="{3A16DDB1-6A9F-4656-B466-49D190536459}"/>
    <dgm:cxn modelId="{56AFE68A-E35E-4EA0-8D9D-E3BD8D9AF83F}" type="presOf" srcId="{DD1F457C-1FB2-4EF5-BF2C-031795896B59}" destId="{AA25CE0F-13F2-459B-83A0-3D1B2CD62C71}" srcOrd="1" destOrd="0" presId="urn:microsoft.com/office/officeart/2005/8/layout/process1"/>
    <dgm:cxn modelId="{907A560E-34BD-4C4E-B4A9-D70DA8574FA3}" type="presOf" srcId="{C881561F-265F-4543-BA71-80011123A50A}" destId="{012689BF-D290-4471-8B0D-8A4AF21A51BA}" srcOrd="0" destOrd="0" presId="urn:microsoft.com/office/officeart/2005/8/layout/process1"/>
    <dgm:cxn modelId="{F893B800-AAED-4E45-A47E-17B2C8943C40}" srcId="{180034B3-0F76-49E8-AB50-76BEEE6F788C}" destId="{9A2700D2-366F-4476-AA04-91818D6F912B}" srcOrd="3" destOrd="0" parTransId="{3FD0F14C-7E0D-49EA-9819-C54E174E0CAA}" sibTransId="{638167AB-A6A0-45FC-ACDB-8CB28DFFF44F}"/>
    <dgm:cxn modelId="{45EC68E2-D96F-4F42-8BB0-7537B70BA295}" srcId="{180034B3-0F76-49E8-AB50-76BEEE6F788C}" destId="{865B455C-A5D8-4AC6-AF73-ADBD005D3DE2}" srcOrd="2" destOrd="0" parTransId="{5A8DF74F-DD4E-44B6-A949-038C12D642EB}" sibTransId="{DD1F457C-1FB2-4EF5-BF2C-031795896B59}"/>
    <dgm:cxn modelId="{D6BA49D5-7F8A-4E6F-82E0-4BA610D45321}" type="presOf" srcId="{3A16DDB1-6A9F-4656-B466-49D190536459}" destId="{737AC562-2A25-4370-93F9-3375965514D2}" srcOrd="1" destOrd="0" presId="urn:microsoft.com/office/officeart/2005/8/layout/process1"/>
    <dgm:cxn modelId="{4EC41866-2BD2-45C2-9F6B-1DBE5B82F69C}" srcId="{180034B3-0F76-49E8-AB50-76BEEE6F788C}" destId="{BB6418B4-67C7-4601-9D0C-837D40912A58}" srcOrd="1" destOrd="0" parTransId="{75252618-A93D-4A97-BCB7-8A53CF6B18D9}" sibTransId="{EA44CAF3-5BE2-4FDE-A4EB-3B78D94F1189}"/>
    <dgm:cxn modelId="{0561D37F-3198-4FD5-B472-0E73FA5191CA}" type="presOf" srcId="{EA44CAF3-5BE2-4FDE-A4EB-3B78D94F1189}" destId="{72C26977-D9B7-42F0-8252-F4D2C6C9610E}" srcOrd="0" destOrd="0" presId="urn:microsoft.com/office/officeart/2005/8/layout/process1"/>
    <dgm:cxn modelId="{306DBCC0-387E-42D4-A34B-9B5F6102966D}" type="presOf" srcId="{3A16DDB1-6A9F-4656-B466-49D190536459}" destId="{6696CB79-A703-4D40-B99F-CFFA1C99DA24}" srcOrd="0" destOrd="0" presId="urn:microsoft.com/office/officeart/2005/8/layout/process1"/>
    <dgm:cxn modelId="{CC6D2A7B-935D-4BA8-A285-5B3BE08B96DE}" type="presOf" srcId="{EA44CAF3-5BE2-4FDE-A4EB-3B78D94F1189}" destId="{C8BA4963-452E-4C70-9610-A274118E8F4D}" srcOrd="1" destOrd="0" presId="urn:microsoft.com/office/officeart/2005/8/layout/process1"/>
    <dgm:cxn modelId="{3F8756FC-6737-4D78-B8E1-2A25A1CF6A9E}" type="presOf" srcId="{9A2700D2-366F-4476-AA04-91818D6F912B}" destId="{D2C17FE3-F8FB-4C70-9F79-7D89C715340F}" srcOrd="0" destOrd="0" presId="urn:microsoft.com/office/officeart/2005/8/layout/process1"/>
    <dgm:cxn modelId="{741EB60B-3156-48F0-A050-11C06531862B}" type="presParOf" srcId="{9C6FC935-2250-42CD-8B25-D8DDBF74CE65}" destId="{012689BF-D290-4471-8B0D-8A4AF21A51BA}" srcOrd="0" destOrd="0" presId="urn:microsoft.com/office/officeart/2005/8/layout/process1"/>
    <dgm:cxn modelId="{33A81E26-2D1B-456E-8B46-7289EEC1335D}" type="presParOf" srcId="{9C6FC935-2250-42CD-8B25-D8DDBF74CE65}" destId="{6696CB79-A703-4D40-B99F-CFFA1C99DA24}" srcOrd="1" destOrd="0" presId="urn:microsoft.com/office/officeart/2005/8/layout/process1"/>
    <dgm:cxn modelId="{DC4372F4-ABA6-4302-9925-FD6A501C5441}" type="presParOf" srcId="{6696CB79-A703-4D40-B99F-CFFA1C99DA24}" destId="{737AC562-2A25-4370-93F9-3375965514D2}" srcOrd="0" destOrd="0" presId="urn:microsoft.com/office/officeart/2005/8/layout/process1"/>
    <dgm:cxn modelId="{F551FF50-DFA5-42E4-A94E-BCE2FF6F655C}" type="presParOf" srcId="{9C6FC935-2250-42CD-8B25-D8DDBF74CE65}" destId="{EE437875-2EF4-43D4-A62A-CADA68230DC5}" srcOrd="2" destOrd="0" presId="urn:microsoft.com/office/officeart/2005/8/layout/process1"/>
    <dgm:cxn modelId="{A67D88D8-DBD6-4678-BD90-6D2CBDA0DC8E}" type="presParOf" srcId="{9C6FC935-2250-42CD-8B25-D8DDBF74CE65}" destId="{72C26977-D9B7-42F0-8252-F4D2C6C9610E}" srcOrd="3" destOrd="0" presId="urn:microsoft.com/office/officeart/2005/8/layout/process1"/>
    <dgm:cxn modelId="{EC2BB3D2-F4E9-470A-8AFB-6FC25C38C570}" type="presParOf" srcId="{72C26977-D9B7-42F0-8252-F4D2C6C9610E}" destId="{C8BA4963-452E-4C70-9610-A274118E8F4D}" srcOrd="0" destOrd="0" presId="urn:microsoft.com/office/officeart/2005/8/layout/process1"/>
    <dgm:cxn modelId="{48F91C3C-F290-4242-B424-5436C4ED99C1}" type="presParOf" srcId="{9C6FC935-2250-42CD-8B25-D8DDBF74CE65}" destId="{6489E01B-D884-4DFC-913A-F001821072E5}" srcOrd="4" destOrd="0" presId="urn:microsoft.com/office/officeart/2005/8/layout/process1"/>
    <dgm:cxn modelId="{B5C22C31-4536-4B3F-BF5F-6BC96A5E0798}" type="presParOf" srcId="{9C6FC935-2250-42CD-8B25-D8DDBF74CE65}" destId="{ACC21928-3B49-44D8-8E06-23556568C6DC}" srcOrd="5" destOrd="0" presId="urn:microsoft.com/office/officeart/2005/8/layout/process1"/>
    <dgm:cxn modelId="{9E8A6A0D-FACF-4DC4-B6D1-94E8DB2C09B5}" type="presParOf" srcId="{ACC21928-3B49-44D8-8E06-23556568C6DC}" destId="{AA25CE0F-13F2-459B-83A0-3D1B2CD62C71}" srcOrd="0" destOrd="0" presId="urn:microsoft.com/office/officeart/2005/8/layout/process1"/>
    <dgm:cxn modelId="{DDE20C4B-B214-40FA-8270-C35BC17BFD58}" type="presParOf" srcId="{9C6FC935-2250-42CD-8B25-D8DDBF74CE65}" destId="{D2C17FE3-F8FB-4C70-9F79-7D89C715340F}" srcOrd="6" destOrd="0" presId="urn:microsoft.com/office/officeart/2005/8/layout/process1"/>
  </dgm:cxnLst>
  <dgm:bg/>
  <dgm:whole>
    <a:effectLst>
      <a:reflection endPos="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796" y="0"/>
          <a:ext cx="1660078" cy="540000"/>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CA" sz="1400" b="1" kern="1200" dirty="0" smtClean="0">
              <a:solidFill>
                <a:srgbClr val="FFFFFF"/>
              </a:solidFill>
            </a:rPr>
            <a:t>Industry Overview</a:t>
          </a:r>
        </a:p>
      </dsp:txBody>
      <dsp:txXfrm>
        <a:off x="3796" y="0"/>
        <a:ext cx="1660078" cy="540000"/>
      </dsp:txXfrm>
    </dsp:sp>
    <dsp:sp modelId="{6696CB79-A703-4D40-B99F-CFFA1C99DA24}">
      <dsp:nvSpPr>
        <dsp:cNvPr id="0" name=""/>
        <dsp:cNvSpPr/>
      </dsp:nvSpPr>
      <dsp:spPr>
        <a:xfrm>
          <a:off x="1829882" y="64150"/>
          <a:ext cx="351936" cy="411699"/>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829882" y="64150"/>
        <a:ext cx="351936" cy="411699"/>
      </dsp:txXfrm>
    </dsp:sp>
    <dsp:sp modelId="{EE437875-2EF4-43D4-A62A-CADA68230DC5}">
      <dsp:nvSpPr>
        <dsp:cNvPr id="0" name=""/>
        <dsp:cNvSpPr/>
      </dsp:nvSpPr>
      <dsp:spPr>
        <a:xfrm>
          <a:off x="2327906" y="0"/>
          <a:ext cx="1660078" cy="540000"/>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CA" sz="1400" b="1" kern="1200" dirty="0" smtClean="0">
              <a:solidFill>
                <a:srgbClr val="0E58C4"/>
              </a:solidFill>
            </a:rPr>
            <a:t>American Airline</a:t>
          </a:r>
          <a:endParaRPr lang="en-CA" sz="1400" b="1" kern="1200" dirty="0">
            <a:solidFill>
              <a:srgbClr val="0E58C4"/>
            </a:solidFill>
          </a:endParaRPr>
        </a:p>
      </dsp:txBody>
      <dsp:txXfrm>
        <a:off x="2327906" y="0"/>
        <a:ext cx="1660078" cy="540000"/>
      </dsp:txXfrm>
    </dsp:sp>
    <dsp:sp modelId="{72C26977-D9B7-42F0-8252-F4D2C6C9610E}">
      <dsp:nvSpPr>
        <dsp:cNvPr id="0" name=""/>
        <dsp:cNvSpPr/>
      </dsp:nvSpPr>
      <dsp:spPr>
        <a:xfrm>
          <a:off x="4153992" y="64150"/>
          <a:ext cx="351936" cy="411699"/>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4153992" y="64150"/>
        <a:ext cx="351936" cy="411699"/>
      </dsp:txXfrm>
    </dsp:sp>
    <dsp:sp modelId="{6489E01B-D884-4DFC-913A-F001821072E5}">
      <dsp:nvSpPr>
        <dsp:cNvPr id="0" name=""/>
        <dsp:cNvSpPr/>
      </dsp:nvSpPr>
      <dsp:spPr>
        <a:xfrm>
          <a:off x="4652015" y="0"/>
          <a:ext cx="1660078" cy="540000"/>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E58C4"/>
              </a:solidFill>
            </a:rPr>
            <a:t>Southwest</a:t>
          </a:r>
          <a:r>
            <a:rPr lang="en-CA" sz="1400" b="1" kern="1200" dirty="0" smtClean="0">
              <a:solidFill>
                <a:srgbClr val="0E58C4"/>
              </a:solidFill>
            </a:rPr>
            <a:t> Airline</a:t>
          </a:r>
          <a:endParaRPr lang="en-CA" sz="1400" b="1" kern="1200" dirty="0">
            <a:solidFill>
              <a:srgbClr val="0E58C4"/>
            </a:solidFill>
          </a:endParaRPr>
        </a:p>
      </dsp:txBody>
      <dsp:txXfrm>
        <a:off x="4652015" y="0"/>
        <a:ext cx="1660078" cy="540000"/>
      </dsp:txXfrm>
    </dsp:sp>
    <dsp:sp modelId="{ACC21928-3B49-44D8-8E06-23556568C6DC}">
      <dsp:nvSpPr>
        <dsp:cNvPr id="0" name=""/>
        <dsp:cNvSpPr/>
      </dsp:nvSpPr>
      <dsp:spPr>
        <a:xfrm>
          <a:off x="6462022" y="64150"/>
          <a:ext cx="317847" cy="411699"/>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462022" y="64150"/>
        <a:ext cx="317847" cy="411699"/>
      </dsp:txXfrm>
    </dsp:sp>
    <dsp:sp modelId="{D2C17FE3-F8FB-4C70-9F79-7D89C715340F}">
      <dsp:nvSpPr>
        <dsp:cNvPr id="0" name=""/>
        <dsp:cNvSpPr/>
      </dsp:nvSpPr>
      <dsp:spPr>
        <a:xfrm>
          <a:off x="6911806" y="0"/>
          <a:ext cx="1660078" cy="540000"/>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CA" sz="1400" b="1" kern="1200" dirty="0" smtClean="0">
              <a:solidFill>
                <a:srgbClr val="0E58C4"/>
              </a:solidFill>
            </a:rPr>
            <a:t>Singapore Airline</a:t>
          </a:r>
          <a:endParaRPr lang="en-CA" sz="1400" b="1" kern="1200" dirty="0">
            <a:solidFill>
              <a:srgbClr val="0E58C4"/>
            </a:solidFill>
          </a:endParaRPr>
        </a:p>
      </dsp:txBody>
      <dsp:txXfrm>
        <a:off x="6911806" y="0"/>
        <a:ext cx="1660078" cy="5400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0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AFCCA0-BDA8-4A49-94FD-45293AAEBAA7}">
      <dsp:nvSpPr>
        <dsp:cNvPr id="0" name=""/>
        <dsp:cNvSpPr/>
      </dsp:nvSpPr>
      <dsp:spPr>
        <a:xfrm>
          <a:off x="139493" y="610074"/>
          <a:ext cx="3928477" cy="261327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endParaRPr lang="en-US" sz="1400" kern="1200" dirty="0" smtClean="0"/>
        </a:p>
        <a:p>
          <a:pPr lvl="0" algn="l" defTabSz="622300">
            <a:lnSpc>
              <a:spcPct val="90000"/>
            </a:lnSpc>
            <a:spcBef>
              <a:spcPct val="0"/>
            </a:spcBef>
            <a:spcAft>
              <a:spcPct val="35000"/>
            </a:spcAft>
          </a:pPr>
          <a:r>
            <a:rPr lang="en-US" sz="1400" kern="1200" dirty="0" smtClean="0"/>
            <a:t>Boeing is an American multinational aerospace and defense corporation, founded in 1916 by William E. Boeing in Seattle, Washington. Boeing has expanded over the years, merging with McDonnell Douglas in 1997. Boeing is made up of multiple business units, including Boeing Commercial Airplanes (BCA).</a:t>
          </a:r>
          <a:endParaRPr lang="en-US" sz="1400" kern="1200" dirty="0"/>
        </a:p>
      </dsp:txBody>
      <dsp:txXfrm>
        <a:off x="768050" y="610074"/>
        <a:ext cx="3299921" cy="2613273"/>
      </dsp:txXfrm>
    </dsp:sp>
    <dsp:sp modelId="{F935A5D0-228C-C447-8ABC-189B591D6AD8}">
      <dsp:nvSpPr>
        <dsp:cNvPr id="0" name=""/>
        <dsp:cNvSpPr/>
      </dsp:nvSpPr>
      <dsp:spPr>
        <a:xfrm>
          <a:off x="139493" y="3140855"/>
          <a:ext cx="3928477" cy="15771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smtClean="0"/>
            <a:t>Boeing 737</a:t>
          </a:r>
        </a:p>
        <a:p>
          <a:pPr lvl="0" algn="l" defTabSz="711200">
            <a:lnSpc>
              <a:spcPct val="90000"/>
            </a:lnSpc>
            <a:spcBef>
              <a:spcPct val="0"/>
            </a:spcBef>
            <a:spcAft>
              <a:spcPct val="35000"/>
            </a:spcAft>
          </a:pPr>
          <a:r>
            <a:rPr lang="en-US" sz="1600" kern="1200" dirty="0" smtClean="0"/>
            <a:t>Boeing 747</a:t>
          </a:r>
        </a:p>
        <a:p>
          <a:pPr lvl="0" algn="l" defTabSz="711200">
            <a:lnSpc>
              <a:spcPct val="90000"/>
            </a:lnSpc>
            <a:spcBef>
              <a:spcPct val="0"/>
            </a:spcBef>
            <a:spcAft>
              <a:spcPct val="35000"/>
            </a:spcAft>
          </a:pPr>
          <a:r>
            <a:rPr lang="en-US" sz="1600" kern="1200" dirty="0" smtClean="0"/>
            <a:t>Boeing 767</a:t>
          </a:r>
        </a:p>
        <a:p>
          <a:pPr lvl="0" algn="l" defTabSz="711200">
            <a:lnSpc>
              <a:spcPct val="90000"/>
            </a:lnSpc>
            <a:spcBef>
              <a:spcPct val="0"/>
            </a:spcBef>
            <a:spcAft>
              <a:spcPct val="35000"/>
            </a:spcAft>
          </a:pPr>
          <a:r>
            <a:rPr lang="en-US" sz="1600" kern="1200" dirty="0" smtClean="0"/>
            <a:t>Boeing 777</a:t>
          </a:r>
        </a:p>
        <a:p>
          <a:pPr lvl="0" algn="l" defTabSz="711200">
            <a:lnSpc>
              <a:spcPct val="90000"/>
            </a:lnSpc>
            <a:spcBef>
              <a:spcPct val="0"/>
            </a:spcBef>
            <a:spcAft>
              <a:spcPct val="35000"/>
            </a:spcAft>
          </a:pPr>
          <a:r>
            <a:rPr lang="en-US" sz="1600" kern="1200" dirty="0" smtClean="0"/>
            <a:t>Boeing 787</a:t>
          </a:r>
          <a:endParaRPr lang="en-US" sz="1600" b="1" kern="1200" dirty="0"/>
        </a:p>
      </dsp:txBody>
      <dsp:txXfrm>
        <a:off x="768050" y="3140855"/>
        <a:ext cx="3299921" cy="1577144"/>
      </dsp:txXfrm>
    </dsp:sp>
    <dsp:sp modelId="{ECD7386D-947F-7249-9F80-1FF52740207D}">
      <dsp:nvSpPr>
        <dsp:cNvPr id="0" name=""/>
        <dsp:cNvSpPr/>
      </dsp:nvSpPr>
      <dsp:spPr>
        <a:xfrm>
          <a:off x="0" y="0"/>
          <a:ext cx="1279366" cy="12412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smtClean="0"/>
        </a:p>
      </dsp:txBody>
      <dsp:txXfrm>
        <a:off x="0" y="0"/>
        <a:ext cx="1279366" cy="1241259"/>
      </dsp:txXfrm>
    </dsp:sp>
    <dsp:sp modelId="{5F7B2481-35CB-1649-AB62-0303437C7B2B}">
      <dsp:nvSpPr>
        <dsp:cNvPr id="0" name=""/>
        <dsp:cNvSpPr/>
      </dsp:nvSpPr>
      <dsp:spPr>
        <a:xfrm>
          <a:off x="4465324" y="594378"/>
          <a:ext cx="3753914" cy="258068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36000" bIns="36000" numCol="1" spcCol="1270" anchor="ctr" anchorCtr="0">
          <a:noAutofit/>
        </a:bodyPr>
        <a:lstStyle/>
        <a:p>
          <a:pPr lvl="0" algn="l" defTabSz="622300">
            <a:lnSpc>
              <a:spcPct val="90000"/>
            </a:lnSpc>
            <a:spcBef>
              <a:spcPct val="0"/>
            </a:spcBef>
            <a:spcAft>
              <a:spcPct val="35000"/>
            </a:spcAft>
          </a:pPr>
          <a:r>
            <a:rPr lang="en-US" sz="1400" kern="1200" dirty="0" smtClean="0"/>
            <a:t>      Airbus is a European aerospace company, based in </a:t>
          </a:r>
          <a:r>
            <a:rPr lang="en-US" sz="1400" kern="1200" dirty="0" err="1" smtClean="0"/>
            <a:t>Blagnac</a:t>
          </a:r>
          <a:r>
            <a:rPr lang="en-US" sz="1400" kern="1200" dirty="0" smtClean="0"/>
            <a:t>, France with significant activity across Europe. The company produces around half of the world's jet airliners. Airbus began as a consortium of aerospace manufacturers, Airbus </a:t>
          </a:r>
          <a:r>
            <a:rPr lang="en-US" sz="1400" kern="1200" dirty="0" err="1" smtClean="0"/>
            <a:t>Industrie</a:t>
          </a:r>
          <a:r>
            <a:rPr lang="en-US" sz="1400" kern="1200" dirty="0" smtClean="0"/>
            <a:t>. The company produced and markets the first commercially viable fly-by-wire airliner, the Airbus A320 and the world's largest airliner, the A380.</a:t>
          </a:r>
          <a:endParaRPr lang="en-US" sz="1400" kern="1200" dirty="0"/>
        </a:p>
      </dsp:txBody>
      <dsp:txXfrm>
        <a:off x="5065950" y="594378"/>
        <a:ext cx="3153288" cy="2580683"/>
      </dsp:txXfrm>
    </dsp:sp>
    <dsp:sp modelId="{9DE6CB6A-4154-BF46-8E65-2859DC5E2AC1}">
      <dsp:nvSpPr>
        <dsp:cNvPr id="0" name=""/>
        <dsp:cNvSpPr/>
      </dsp:nvSpPr>
      <dsp:spPr>
        <a:xfrm>
          <a:off x="4481082" y="3117748"/>
          <a:ext cx="3753914" cy="1600251"/>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A300</a:t>
          </a:r>
        </a:p>
        <a:p>
          <a:pPr lvl="0" algn="l" defTabSz="666750">
            <a:lnSpc>
              <a:spcPct val="90000"/>
            </a:lnSpc>
            <a:spcBef>
              <a:spcPct val="0"/>
            </a:spcBef>
            <a:spcAft>
              <a:spcPct val="35000"/>
            </a:spcAft>
          </a:pPr>
          <a:r>
            <a:rPr lang="en-US" sz="1500" kern="1200" smtClean="0"/>
            <a:t>A330</a:t>
          </a:r>
          <a:endParaRPr lang="en-US" sz="1500" kern="1200" dirty="0" smtClean="0"/>
        </a:p>
        <a:p>
          <a:pPr lvl="0" algn="l" defTabSz="666750">
            <a:lnSpc>
              <a:spcPct val="90000"/>
            </a:lnSpc>
            <a:spcBef>
              <a:spcPct val="0"/>
            </a:spcBef>
            <a:spcAft>
              <a:spcPct val="35000"/>
            </a:spcAft>
          </a:pPr>
          <a:r>
            <a:rPr lang="en-US" sz="1500" kern="1200" dirty="0" smtClean="0"/>
            <a:t>A340</a:t>
          </a:r>
        </a:p>
        <a:p>
          <a:pPr lvl="0" algn="l" defTabSz="666750">
            <a:lnSpc>
              <a:spcPct val="90000"/>
            </a:lnSpc>
            <a:spcBef>
              <a:spcPct val="0"/>
            </a:spcBef>
            <a:spcAft>
              <a:spcPct val="35000"/>
            </a:spcAft>
          </a:pPr>
          <a:r>
            <a:rPr lang="en-US" sz="1500" kern="1200" dirty="0" smtClean="0"/>
            <a:t>A350</a:t>
          </a:r>
        </a:p>
        <a:p>
          <a:pPr lvl="0" algn="l" defTabSz="666750">
            <a:lnSpc>
              <a:spcPct val="90000"/>
            </a:lnSpc>
            <a:spcBef>
              <a:spcPct val="0"/>
            </a:spcBef>
            <a:spcAft>
              <a:spcPct val="35000"/>
            </a:spcAft>
          </a:pPr>
          <a:r>
            <a:rPr lang="en-US" sz="1500" kern="1200" dirty="0" smtClean="0"/>
            <a:t>A380</a:t>
          </a:r>
          <a:endParaRPr lang="en-US" sz="1500" kern="1200" dirty="0"/>
        </a:p>
      </dsp:txBody>
      <dsp:txXfrm>
        <a:off x="5081708" y="3117748"/>
        <a:ext cx="3153288" cy="1600251"/>
      </dsp:txXfrm>
    </dsp:sp>
    <dsp:sp modelId="{FE3D7522-9198-E144-8D20-60472A87669C}">
      <dsp:nvSpPr>
        <dsp:cNvPr id="0" name=""/>
        <dsp:cNvSpPr/>
      </dsp:nvSpPr>
      <dsp:spPr>
        <a:xfrm>
          <a:off x="4171538" y="0"/>
          <a:ext cx="1251753" cy="123593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smtClean="0"/>
        </a:p>
        <a:p>
          <a:pPr lvl="0" algn="ctr" defTabSz="1200150">
            <a:lnSpc>
              <a:spcPct val="90000"/>
            </a:lnSpc>
            <a:spcBef>
              <a:spcPct val="0"/>
            </a:spcBef>
            <a:spcAft>
              <a:spcPct val="35000"/>
            </a:spcAft>
          </a:pPr>
          <a:endParaRPr lang="en-US" sz="2700" kern="1200" dirty="0"/>
        </a:p>
      </dsp:txBody>
      <dsp:txXfrm>
        <a:off x="4171538" y="0"/>
        <a:ext cx="1251753" cy="1235934"/>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7524CB-168B-9742-845A-78733FA3808A}">
      <dsp:nvSpPr>
        <dsp:cNvPr id="0" name=""/>
        <dsp:cNvSpPr/>
      </dsp:nvSpPr>
      <dsp:spPr>
        <a:xfrm rot="5400000">
          <a:off x="-119392" y="123696"/>
          <a:ext cx="795950" cy="557165"/>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kern="1200" dirty="0" smtClean="0"/>
            <a:t>1903</a:t>
          </a:r>
          <a:endParaRPr lang="en-US" sz="1100" kern="1200" dirty="0"/>
        </a:p>
      </dsp:txBody>
      <dsp:txXfrm rot="5400000">
        <a:off x="-119392" y="123696"/>
        <a:ext cx="795950" cy="557165"/>
      </dsp:txXfrm>
    </dsp:sp>
    <dsp:sp modelId="{11AF6004-BDC6-6242-A0A3-D409A3D7678B}">
      <dsp:nvSpPr>
        <dsp:cNvPr id="0" name=""/>
        <dsp:cNvSpPr/>
      </dsp:nvSpPr>
      <dsp:spPr>
        <a:xfrm rot="5400000">
          <a:off x="3735971" y="-3174502"/>
          <a:ext cx="517367" cy="6874980"/>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First sustained flight with a powered, controlled airplane</a:t>
          </a:r>
          <a:endParaRPr lang="en-US" sz="1100" kern="1200" dirty="0"/>
        </a:p>
      </dsp:txBody>
      <dsp:txXfrm rot="5400000">
        <a:off x="3735971" y="-3174502"/>
        <a:ext cx="517367" cy="6874980"/>
      </dsp:txXfrm>
    </dsp:sp>
    <dsp:sp modelId="{F09E52A5-79FB-8E4A-8CE2-5B16B05E5709}">
      <dsp:nvSpPr>
        <dsp:cNvPr id="0" name=""/>
        <dsp:cNvSpPr/>
      </dsp:nvSpPr>
      <dsp:spPr>
        <a:xfrm rot="5400000">
          <a:off x="-119392" y="679689"/>
          <a:ext cx="795950" cy="557165"/>
        </a:xfrm>
        <a:prstGeom prst="chevron">
          <a:avLst/>
        </a:prstGeom>
        <a:gradFill rotWithShape="0">
          <a:gsLst>
            <a:gs pos="0">
              <a:schemeClr val="accent4">
                <a:hueOff val="-257145"/>
                <a:satOff val="-711"/>
                <a:lumOff val="441"/>
                <a:alphaOff val="0"/>
                <a:shade val="51000"/>
                <a:satMod val="130000"/>
              </a:schemeClr>
            </a:gs>
            <a:gs pos="80000">
              <a:schemeClr val="accent4">
                <a:hueOff val="-257145"/>
                <a:satOff val="-711"/>
                <a:lumOff val="441"/>
                <a:alphaOff val="0"/>
                <a:shade val="93000"/>
                <a:satMod val="130000"/>
              </a:schemeClr>
            </a:gs>
            <a:gs pos="100000">
              <a:schemeClr val="accent4">
                <a:hueOff val="-257145"/>
                <a:satOff val="-711"/>
                <a:lumOff val="441"/>
                <a:alphaOff val="0"/>
                <a:shade val="94000"/>
                <a:satMod val="135000"/>
              </a:schemeClr>
            </a:gs>
          </a:gsLst>
          <a:lin ang="16200000" scaled="0"/>
        </a:gradFill>
        <a:ln w="9525" cap="flat" cmpd="sng" algn="ctr">
          <a:solidFill>
            <a:schemeClr val="accent4">
              <a:hueOff val="-257145"/>
              <a:satOff val="-711"/>
              <a:lumOff val="441"/>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kern="1200" dirty="0" smtClean="0"/>
            <a:t>1910s</a:t>
          </a:r>
          <a:endParaRPr lang="en-US" sz="1100" kern="1200" dirty="0"/>
        </a:p>
      </dsp:txBody>
      <dsp:txXfrm rot="5400000">
        <a:off x="-119392" y="679689"/>
        <a:ext cx="795950" cy="557165"/>
      </dsp:txXfrm>
    </dsp:sp>
    <dsp:sp modelId="{4E6DD101-D004-E340-920A-DBBD5FABC405}">
      <dsp:nvSpPr>
        <dsp:cNvPr id="0" name=""/>
        <dsp:cNvSpPr/>
      </dsp:nvSpPr>
      <dsp:spPr>
        <a:xfrm rot="5400000">
          <a:off x="3735971" y="-2618508"/>
          <a:ext cx="517367" cy="6874980"/>
        </a:xfrm>
        <a:prstGeom prst="round2SameRect">
          <a:avLst/>
        </a:prstGeom>
        <a:solidFill>
          <a:schemeClr val="lt1">
            <a:alpha val="90000"/>
            <a:hueOff val="0"/>
            <a:satOff val="0"/>
            <a:lumOff val="0"/>
            <a:alphaOff val="0"/>
          </a:schemeClr>
        </a:solidFill>
        <a:ln w="9525" cap="flat" cmpd="sng" algn="ctr">
          <a:solidFill>
            <a:schemeClr val="accent4">
              <a:hueOff val="-257145"/>
              <a:satOff val="-711"/>
              <a:lumOff val="44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Dramatic improvements in structures and control and propulsion systems</a:t>
          </a:r>
        </a:p>
        <a:p>
          <a:pPr marL="57150" lvl="1" indent="-57150" algn="l" defTabSz="488950">
            <a:lnSpc>
              <a:spcPct val="90000"/>
            </a:lnSpc>
            <a:spcBef>
              <a:spcPct val="0"/>
            </a:spcBef>
            <a:spcAft>
              <a:spcPct val="15000"/>
            </a:spcAft>
            <a:buChar char="••"/>
          </a:pPr>
          <a:r>
            <a:rPr lang="en-US" sz="1100" kern="1200" dirty="0" smtClean="0"/>
            <a:t>During World War I</a:t>
          </a:r>
          <a:endParaRPr lang="en-US" sz="1100" kern="1200" dirty="0"/>
        </a:p>
      </dsp:txBody>
      <dsp:txXfrm rot="5400000">
        <a:off x="3735971" y="-2618508"/>
        <a:ext cx="517367" cy="6874980"/>
      </dsp:txXfrm>
    </dsp:sp>
    <dsp:sp modelId="{0E9B75EC-44D8-DD4E-A1AD-8BB1FF4A9E6B}">
      <dsp:nvSpPr>
        <dsp:cNvPr id="0" name=""/>
        <dsp:cNvSpPr/>
      </dsp:nvSpPr>
      <dsp:spPr>
        <a:xfrm rot="5400000">
          <a:off x="-119392" y="1216922"/>
          <a:ext cx="795950" cy="557165"/>
        </a:xfrm>
        <a:prstGeom prst="chevron">
          <a:avLst/>
        </a:prstGeom>
        <a:gradFill rotWithShape="0">
          <a:gsLst>
            <a:gs pos="0">
              <a:schemeClr val="accent4">
                <a:hueOff val="-514289"/>
                <a:satOff val="-1422"/>
                <a:lumOff val="883"/>
                <a:alphaOff val="0"/>
                <a:shade val="51000"/>
                <a:satMod val="130000"/>
              </a:schemeClr>
            </a:gs>
            <a:gs pos="80000">
              <a:schemeClr val="accent4">
                <a:hueOff val="-514289"/>
                <a:satOff val="-1422"/>
                <a:lumOff val="883"/>
                <a:alphaOff val="0"/>
                <a:shade val="93000"/>
                <a:satMod val="130000"/>
              </a:schemeClr>
            </a:gs>
            <a:gs pos="100000">
              <a:schemeClr val="accent4">
                <a:hueOff val="-514289"/>
                <a:satOff val="-1422"/>
                <a:lumOff val="883"/>
                <a:alphaOff val="0"/>
                <a:shade val="94000"/>
                <a:satMod val="135000"/>
              </a:schemeClr>
            </a:gs>
          </a:gsLst>
          <a:lin ang="16200000" scaled="0"/>
        </a:gradFill>
        <a:ln w="9525" cap="flat" cmpd="sng" algn="ctr">
          <a:solidFill>
            <a:schemeClr val="accent4">
              <a:hueOff val="-514289"/>
              <a:satOff val="-1422"/>
              <a:lumOff val="883"/>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kern="1200" dirty="0" smtClean="0"/>
            <a:t>1920s</a:t>
          </a:r>
          <a:endParaRPr lang="en-US" sz="1100" kern="1200" dirty="0"/>
        </a:p>
      </dsp:txBody>
      <dsp:txXfrm rot="5400000">
        <a:off x="-119392" y="1216922"/>
        <a:ext cx="795950" cy="557165"/>
      </dsp:txXfrm>
    </dsp:sp>
    <dsp:sp modelId="{F34910F4-CB9F-6945-B195-C7847EDCA04A}">
      <dsp:nvSpPr>
        <dsp:cNvPr id="0" name=""/>
        <dsp:cNvSpPr/>
      </dsp:nvSpPr>
      <dsp:spPr>
        <a:xfrm rot="5400000">
          <a:off x="3735971" y="-2098688"/>
          <a:ext cx="517367" cy="6874980"/>
        </a:xfrm>
        <a:prstGeom prst="round2SameRect">
          <a:avLst/>
        </a:prstGeom>
        <a:solidFill>
          <a:schemeClr val="lt1">
            <a:alpha val="90000"/>
            <a:hueOff val="0"/>
            <a:satOff val="0"/>
            <a:lumOff val="0"/>
            <a:alphaOff val="0"/>
          </a:schemeClr>
        </a:solidFill>
        <a:ln w="9525" cap="flat" cmpd="sng" algn="ctr">
          <a:solidFill>
            <a:schemeClr val="accent4">
              <a:hueOff val="-514289"/>
              <a:satOff val="-1422"/>
              <a:lumOff val="88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First nonstop solo flight across the Atlantic</a:t>
          </a:r>
          <a:endParaRPr lang="en-US" sz="1100" kern="1200" dirty="0"/>
        </a:p>
        <a:p>
          <a:pPr marL="57150" lvl="1" indent="-57150" algn="l" defTabSz="488950">
            <a:lnSpc>
              <a:spcPct val="90000"/>
            </a:lnSpc>
            <a:spcBef>
              <a:spcPct val="0"/>
            </a:spcBef>
            <a:spcAft>
              <a:spcPct val="15000"/>
            </a:spcAft>
            <a:buChar char="••"/>
          </a:pPr>
          <a:r>
            <a:rPr lang="en-US" sz="1100" kern="1200" dirty="0" smtClean="0"/>
            <a:t>First electromechanical flight simulator</a:t>
          </a:r>
          <a:endParaRPr lang="en-US" sz="1100" kern="1200" dirty="0"/>
        </a:p>
      </dsp:txBody>
      <dsp:txXfrm rot="5400000">
        <a:off x="3735971" y="-2098688"/>
        <a:ext cx="517367" cy="6874980"/>
      </dsp:txXfrm>
    </dsp:sp>
    <dsp:sp modelId="{9DEA4AA2-8B2B-144A-8F24-181A8B3AB9BC}">
      <dsp:nvSpPr>
        <dsp:cNvPr id="0" name=""/>
        <dsp:cNvSpPr/>
      </dsp:nvSpPr>
      <dsp:spPr>
        <a:xfrm rot="5400000">
          <a:off x="-119392" y="1777293"/>
          <a:ext cx="795950" cy="557165"/>
        </a:xfrm>
        <a:prstGeom prst="chevron">
          <a:avLst/>
        </a:prstGeom>
        <a:gradFill rotWithShape="0">
          <a:gsLst>
            <a:gs pos="0">
              <a:schemeClr val="accent4">
                <a:hueOff val="-771434"/>
                <a:satOff val="-2134"/>
                <a:lumOff val="1324"/>
                <a:alphaOff val="0"/>
                <a:shade val="51000"/>
                <a:satMod val="130000"/>
              </a:schemeClr>
            </a:gs>
            <a:gs pos="80000">
              <a:schemeClr val="accent4">
                <a:hueOff val="-771434"/>
                <a:satOff val="-2134"/>
                <a:lumOff val="1324"/>
                <a:alphaOff val="0"/>
                <a:shade val="93000"/>
                <a:satMod val="130000"/>
              </a:schemeClr>
            </a:gs>
            <a:gs pos="100000">
              <a:schemeClr val="accent4">
                <a:hueOff val="-771434"/>
                <a:satOff val="-2134"/>
                <a:lumOff val="1324"/>
                <a:alphaOff val="0"/>
                <a:shade val="94000"/>
                <a:satMod val="135000"/>
              </a:schemeClr>
            </a:gs>
          </a:gsLst>
          <a:lin ang="16200000" scaled="0"/>
        </a:gradFill>
        <a:ln w="9525" cap="flat" cmpd="sng" algn="ctr">
          <a:solidFill>
            <a:schemeClr val="accent4">
              <a:hueOff val="-771434"/>
              <a:satOff val="-2134"/>
              <a:lumOff val="1324"/>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kern="1200" dirty="0" smtClean="0"/>
            <a:t>1930s-</a:t>
          </a:r>
        </a:p>
        <a:p>
          <a:pPr lvl="0" algn="ctr" defTabSz="488950">
            <a:lnSpc>
              <a:spcPct val="90000"/>
            </a:lnSpc>
            <a:spcBef>
              <a:spcPct val="0"/>
            </a:spcBef>
            <a:spcAft>
              <a:spcPct val="35000"/>
            </a:spcAft>
          </a:pPr>
          <a:r>
            <a:rPr lang="en-US" altLang="zh-CN" sz="1100" kern="1200" dirty="0" smtClean="0"/>
            <a:t>1940s</a:t>
          </a:r>
          <a:endParaRPr lang="en-US" sz="1100" kern="1200" dirty="0"/>
        </a:p>
      </dsp:txBody>
      <dsp:txXfrm rot="5400000">
        <a:off x="-119392" y="1777293"/>
        <a:ext cx="795950" cy="557165"/>
      </dsp:txXfrm>
    </dsp:sp>
    <dsp:sp modelId="{3DBE52C2-E8A2-CB46-AD4E-59CF4FCD7223}">
      <dsp:nvSpPr>
        <dsp:cNvPr id="0" name=""/>
        <dsp:cNvSpPr/>
      </dsp:nvSpPr>
      <dsp:spPr>
        <a:xfrm rot="5400000">
          <a:off x="3735835" y="-1522485"/>
          <a:ext cx="517639" cy="6874980"/>
        </a:xfrm>
        <a:prstGeom prst="round2SameRect">
          <a:avLst/>
        </a:prstGeom>
        <a:solidFill>
          <a:schemeClr val="lt1">
            <a:alpha val="90000"/>
            <a:hueOff val="0"/>
            <a:satOff val="0"/>
            <a:lumOff val="0"/>
            <a:alphaOff val="0"/>
          </a:schemeClr>
        </a:solidFill>
        <a:ln w="9525" cap="flat" cmpd="sng" algn="ctr">
          <a:solidFill>
            <a:schemeClr val="accent4">
              <a:hueOff val="-771434"/>
              <a:satOff val="-2134"/>
              <a:lumOff val="132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altLang="zh-CN" sz="1100" kern="1200" dirty="0" smtClean="0"/>
            <a:t>Douglas introduces the 12-passenger twin-engine DC-1 </a:t>
          </a:r>
          <a:r>
            <a:rPr lang="en-US" sz="1100" kern="1200" dirty="0" smtClean="0"/>
            <a:t>powered commercial aircraft in 1949</a:t>
          </a:r>
          <a:endParaRPr lang="en-US" sz="1100" kern="1200" dirty="0"/>
        </a:p>
        <a:p>
          <a:pPr marL="57150" lvl="1" indent="-57150" algn="l" defTabSz="488950">
            <a:lnSpc>
              <a:spcPct val="90000"/>
            </a:lnSpc>
            <a:spcBef>
              <a:spcPct val="0"/>
            </a:spcBef>
            <a:spcAft>
              <a:spcPct val="15000"/>
            </a:spcAft>
            <a:buChar char="••"/>
          </a:pPr>
          <a:r>
            <a:rPr lang="en-US" sz="1100" kern="1200" dirty="0" smtClean="0"/>
            <a:t>Boeing introduces the 247, first modern commercial airliner with twin-engine and 10-passenger seats.</a:t>
          </a:r>
        </a:p>
        <a:p>
          <a:pPr marL="57150" lvl="1" indent="-57150" algn="l" defTabSz="488950">
            <a:lnSpc>
              <a:spcPct val="90000"/>
            </a:lnSpc>
            <a:spcBef>
              <a:spcPct val="0"/>
            </a:spcBef>
            <a:spcAft>
              <a:spcPct val="15000"/>
            </a:spcAft>
            <a:buChar char="••"/>
          </a:pPr>
          <a:r>
            <a:rPr lang="en-US" sz="1100" kern="1200" dirty="0" smtClean="0"/>
            <a:t>World War II spurs innovation: First jet</a:t>
          </a:r>
          <a:endParaRPr lang="en-US" sz="1100" kern="1200" dirty="0"/>
        </a:p>
      </dsp:txBody>
      <dsp:txXfrm rot="5400000">
        <a:off x="3735835" y="-1522485"/>
        <a:ext cx="517639" cy="6874980"/>
      </dsp:txXfrm>
    </dsp:sp>
    <dsp:sp modelId="{8267AAF1-4DE3-F74F-A06D-D04682322BB5}">
      <dsp:nvSpPr>
        <dsp:cNvPr id="0" name=""/>
        <dsp:cNvSpPr/>
      </dsp:nvSpPr>
      <dsp:spPr>
        <a:xfrm rot="5400000">
          <a:off x="-119392" y="2337656"/>
          <a:ext cx="795950" cy="557165"/>
        </a:xfrm>
        <a:prstGeom prst="chevron">
          <a:avLst/>
        </a:prstGeom>
        <a:gradFill rotWithShape="0">
          <a:gsLst>
            <a:gs pos="0">
              <a:schemeClr val="accent4">
                <a:hueOff val="-1028578"/>
                <a:satOff val="-2845"/>
                <a:lumOff val="1765"/>
                <a:alphaOff val="0"/>
                <a:shade val="51000"/>
                <a:satMod val="130000"/>
              </a:schemeClr>
            </a:gs>
            <a:gs pos="80000">
              <a:schemeClr val="accent4">
                <a:hueOff val="-1028578"/>
                <a:satOff val="-2845"/>
                <a:lumOff val="1765"/>
                <a:alphaOff val="0"/>
                <a:shade val="93000"/>
                <a:satMod val="130000"/>
              </a:schemeClr>
            </a:gs>
            <a:gs pos="100000">
              <a:schemeClr val="accent4">
                <a:hueOff val="-1028578"/>
                <a:satOff val="-2845"/>
                <a:lumOff val="1765"/>
                <a:alphaOff val="0"/>
                <a:shade val="94000"/>
                <a:satMod val="135000"/>
              </a:schemeClr>
            </a:gs>
          </a:gsLst>
          <a:lin ang="16200000" scaled="0"/>
        </a:gradFill>
        <a:ln w="9525" cap="flat" cmpd="sng" algn="ctr">
          <a:solidFill>
            <a:schemeClr val="accent4">
              <a:hueOff val="-1028578"/>
              <a:satOff val="-2845"/>
              <a:lumOff val="1765"/>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1960s</a:t>
          </a:r>
          <a:endParaRPr lang="en-US" sz="1100" kern="1200" dirty="0"/>
        </a:p>
      </dsp:txBody>
      <dsp:txXfrm rot="5400000">
        <a:off x="-119392" y="2337656"/>
        <a:ext cx="795950" cy="557165"/>
      </dsp:txXfrm>
    </dsp:sp>
    <dsp:sp modelId="{B5AF0691-18AE-D04A-93B6-19CA3AEDAC3D}">
      <dsp:nvSpPr>
        <dsp:cNvPr id="0" name=""/>
        <dsp:cNvSpPr/>
      </dsp:nvSpPr>
      <dsp:spPr>
        <a:xfrm rot="5400000">
          <a:off x="3741706" y="-954137"/>
          <a:ext cx="505897" cy="6874980"/>
        </a:xfrm>
        <a:prstGeom prst="round2SameRect">
          <a:avLst/>
        </a:prstGeom>
        <a:solidFill>
          <a:schemeClr val="lt1">
            <a:alpha val="90000"/>
            <a:hueOff val="0"/>
            <a:satOff val="0"/>
            <a:lumOff val="0"/>
            <a:alphaOff val="0"/>
          </a:schemeClr>
        </a:solidFill>
        <a:ln w="9525" cap="flat" cmpd="sng" algn="ctr">
          <a:solidFill>
            <a:schemeClr val="accent4">
              <a:hueOff val="-1028578"/>
              <a:satOff val="-2845"/>
              <a:lumOff val="176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First small jet aircraft to enter mass production</a:t>
          </a:r>
          <a:endParaRPr lang="en-US" sz="1100" kern="1200" dirty="0"/>
        </a:p>
        <a:p>
          <a:pPr marL="57150" lvl="1" indent="-57150" algn="l" defTabSz="488950">
            <a:lnSpc>
              <a:spcPct val="90000"/>
            </a:lnSpc>
            <a:spcBef>
              <a:spcPct val="0"/>
            </a:spcBef>
            <a:spcAft>
              <a:spcPct val="15000"/>
            </a:spcAft>
            <a:buChar char="••"/>
          </a:pPr>
          <a:r>
            <a:rPr lang="en-US" sz="1100" kern="1200" dirty="0" smtClean="0"/>
            <a:t>Boeing 727 737 and 747 are launched</a:t>
          </a:r>
          <a:endParaRPr lang="en-US" sz="1100" kern="1200" dirty="0"/>
        </a:p>
      </dsp:txBody>
      <dsp:txXfrm rot="5400000">
        <a:off x="3741706" y="-954137"/>
        <a:ext cx="505897" cy="6874980"/>
      </dsp:txXfrm>
    </dsp:sp>
    <dsp:sp modelId="{3815D414-D8C1-4448-A837-96A619184F64}">
      <dsp:nvSpPr>
        <dsp:cNvPr id="0" name=""/>
        <dsp:cNvSpPr/>
      </dsp:nvSpPr>
      <dsp:spPr>
        <a:xfrm rot="5400000">
          <a:off x="-119392" y="2921158"/>
          <a:ext cx="795950" cy="557165"/>
        </a:xfrm>
        <a:prstGeom prst="chevron">
          <a:avLst/>
        </a:prstGeom>
        <a:gradFill rotWithShape="0">
          <a:gsLst>
            <a:gs pos="0">
              <a:schemeClr val="accent4">
                <a:hueOff val="-1285723"/>
                <a:satOff val="-3556"/>
                <a:lumOff val="2206"/>
                <a:alphaOff val="0"/>
                <a:shade val="51000"/>
                <a:satMod val="130000"/>
              </a:schemeClr>
            </a:gs>
            <a:gs pos="80000">
              <a:schemeClr val="accent4">
                <a:hueOff val="-1285723"/>
                <a:satOff val="-3556"/>
                <a:lumOff val="2206"/>
                <a:alphaOff val="0"/>
                <a:shade val="93000"/>
                <a:satMod val="130000"/>
              </a:schemeClr>
            </a:gs>
            <a:gs pos="100000">
              <a:schemeClr val="accent4">
                <a:hueOff val="-1285723"/>
                <a:satOff val="-3556"/>
                <a:lumOff val="2206"/>
                <a:alphaOff val="0"/>
                <a:shade val="94000"/>
                <a:satMod val="135000"/>
              </a:schemeClr>
            </a:gs>
          </a:gsLst>
          <a:lin ang="16200000" scaled="0"/>
        </a:gradFill>
        <a:ln w="9525" cap="flat" cmpd="sng" algn="ctr">
          <a:solidFill>
            <a:schemeClr val="accent4">
              <a:hueOff val="-1285723"/>
              <a:satOff val="-3556"/>
              <a:lumOff val="2206"/>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1970s</a:t>
          </a:r>
          <a:endParaRPr lang="en-US" sz="1100" kern="1200" dirty="0"/>
        </a:p>
      </dsp:txBody>
      <dsp:txXfrm rot="5400000">
        <a:off x="-119392" y="2921158"/>
        <a:ext cx="795950" cy="557165"/>
      </dsp:txXfrm>
    </dsp:sp>
    <dsp:sp modelId="{D2117703-D3BE-CD42-ABB6-B74FFCC03D66}">
      <dsp:nvSpPr>
        <dsp:cNvPr id="0" name=""/>
        <dsp:cNvSpPr/>
      </dsp:nvSpPr>
      <dsp:spPr>
        <a:xfrm rot="5400000">
          <a:off x="3735971" y="-377044"/>
          <a:ext cx="517367" cy="6874980"/>
        </a:xfrm>
        <a:prstGeom prst="round2SameRect">
          <a:avLst/>
        </a:prstGeom>
        <a:solidFill>
          <a:schemeClr val="lt1">
            <a:alpha val="90000"/>
            <a:hueOff val="0"/>
            <a:satOff val="0"/>
            <a:lumOff val="0"/>
            <a:alphaOff val="0"/>
          </a:schemeClr>
        </a:solidFill>
        <a:ln w="9525" cap="flat" cmpd="sng" algn="ctr">
          <a:solidFill>
            <a:schemeClr val="accent4">
              <a:hueOff val="-1285723"/>
              <a:satOff val="-3556"/>
              <a:lumOff val="22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Airbus launched A300,A310</a:t>
          </a:r>
          <a:endParaRPr lang="en-US" sz="1100" kern="1200" dirty="0"/>
        </a:p>
        <a:p>
          <a:pPr marL="57150" lvl="1" indent="-57150" algn="l" defTabSz="488950">
            <a:lnSpc>
              <a:spcPct val="90000"/>
            </a:lnSpc>
            <a:spcBef>
              <a:spcPct val="0"/>
            </a:spcBef>
            <a:spcAft>
              <a:spcPct val="15000"/>
            </a:spcAft>
            <a:buChar char="••"/>
          </a:pPr>
          <a:r>
            <a:rPr lang="en-US" sz="1100" kern="1200" dirty="0" smtClean="0"/>
            <a:t>Concorde SST introduced into commercial airline service</a:t>
          </a:r>
          <a:endParaRPr lang="en-US" sz="1100" kern="1200" dirty="0"/>
        </a:p>
      </dsp:txBody>
      <dsp:txXfrm rot="5400000">
        <a:off x="3735971" y="-377044"/>
        <a:ext cx="517367" cy="6874980"/>
      </dsp:txXfrm>
    </dsp:sp>
    <dsp:sp modelId="{8DA03708-E0A7-1242-91F5-86B78AE0DC91}">
      <dsp:nvSpPr>
        <dsp:cNvPr id="0" name=""/>
        <dsp:cNvSpPr/>
      </dsp:nvSpPr>
      <dsp:spPr>
        <a:xfrm rot="5400000">
          <a:off x="-119392" y="3481521"/>
          <a:ext cx="795950" cy="557165"/>
        </a:xfrm>
        <a:prstGeom prst="chevron">
          <a:avLst/>
        </a:prstGeom>
        <a:gradFill rotWithShape="0">
          <a:gsLst>
            <a:gs pos="0">
              <a:schemeClr val="accent4">
                <a:hueOff val="-1542867"/>
                <a:satOff val="-4267"/>
                <a:lumOff val="2648"/>
                <a:alphaOff val="0"/>
                <a:shade val="51000"/>
                <a:satMod val="130000"/>
              </a:schemeClr>
            </a:gs>
            <a:gs pos="80000">
              <a:schemeClr val="accent4">
                <a:hueOff val="-1542867"/>
                <a:satOff val="-4267"/>
                <a:lumOff val="2648"/>
                <a:alphaOff val="0"/>
                <a:shade val="93000"/>
                <a:satMod val="130000"/>
              </a:schemeClr>
            </a:gs>
            <a:gs pos="100000">
              <a:schemeClr val="accent4">
                <a:hueOff val="-1542867"/>
                <a:satOff val="-4267"/>
                <a:lumOff val="2648"/>
                <a:alphaOff val="0"/>
                <a:shade val="94000"/>
                <a:satMod val="135000"/>
              </a:schemeClr>
            </a:gs>
          </a:gsLst>
          <a:lin ang="16200000" scaled="0"/>
        </a:gradFill>
        <a:ln w="9525" cap="flat" cmpd="sng" algn="ctr">
          <a:solidFill>
            <a:schemeClr val="accent4">
              <a:hueOff val="-1542867"/>
              <a:satOff val="-4267"/>
              <a:lumOff val="2648"/>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1980s</a:t>
          </a:r>
          <a:endParaRPr lang="en-US" sz="1100" kern="1200" dirty="0"/>
        </a:p>
      </dsp:txBody>
      <dsp:txXfrm rot="5400000">
        <a:off x="-119392" y="3481521"/>
        <a:ext cx="795950" cy="557165"/>
      </dsp:txXfrm>
    </dsp:sp>
    <dsp:sp modelId="{02B6EA42-80C2-0042-A17B-3FFD681F4085}">
      <dsp:nvSpPr>
        <dsp:cNvPr id="0" name=""/>
        <dsp:cNvSpPr/>
      </dsp:nvSpPr>
      <dsp:spPr>
        <a:xfrm rot="5400000">
          <a:off x="3735971" y="183326"/>
          <a:ext cx="517367" cy="6874980"/>
        </a:xfrm>
        <a:prstGeom prst="round2SameRect">
          <a:avLst/>
        </a:prstGeom>
        <a:solidFill>
          <a:schemeClr val="lt1">
            <a:alpha val="90000"/>
            <a:hueOff val="0"/>
            <a:satOff val="0"/>
            <a:lumOff val="0"/>
            <a:alphaOff val="0"/>
          </a:schemeClr>
        </a:solidFill>
        <a:ln w="9525" cap="flat" cmpd="sng" algn="ctr">
          <a:solidFill>
            <a:schemeClr val="accent4">
              <a:hueOff val="-1542867"/>
              <a:satOff val="-4267"/>
              <a:lumOff val="26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Airbus launched A320</a:t>
          </a:r>
          <a:endParaRPr lang="en-US" sz="1100" kern="1200" dirty="0"/>
        </a:p>
        <a:p>
          <a:pPr marL="57150" lvl="1" indent="-57150" algn="l" defTabSz="488950">
            <a:lnSpc>
              <a:spcPct val="90000"/>
            </a:lnSpc>
            <a:spcBef>
              <a:spcPct val="0"/>
            </a:spcBef>
            <a:spcAft>
              <a:spcPct val="15000"/>
            </a:spcAft>
            <a:buChar char="••"/>
          </a:pPr>
          <a:r>
            <a:rPr lang="en-US" sz="1100" kern="1200" dirty="0" smtClean="0"/>
            <a:t>Boeing launched 757 767</a:t>
          </a:r>
          <a:endParaRPr lang="en-US" sz="1100" kern="1200" dirty="0"/>
        </a:p>
      </dsp:txBody>
      <dsp:txXfrm rot="5400000">
        <a:off x="3735971" y="183326"/>
        <a:ext cx="517367" cy="6874980"/>
      </dsp:txXfrm>
    </dsp:sp>
    <dsp:sp modelId="{5F93263B-56E1-CC46-A6CC-9FEDD9B49F46}">
      <dsp:nvSpPr>
        <dsp:cNvPr id="0" name=""/>
        <dsp:cNvSpPr/>
      </dsp:nvSpPr>
      <dsp:spPr>
        <a:xfrm rot="5400000">
          <a:off x="-119392" y="4041892"/>
          <a:ext cx="795950" cy="557165"/>
        </a:xfrm>
        <a:prstGeom prst="chevron">
          <a:avLst/>
        </a:prstGeom>
        <a:gradFill rotWithShape="0">
          <a:gsLst>
            <a:gs pos="0">
              <a:schemeClr val="accent4">
                <a:hueOff val="-1800012"/>
                <a:satOff val="-4979"/>
                <a:lumOff val="3089"/>
                <a:alphaOff val="0"/>
                <a:shade val="51000"/>
                <a:satMod val="130000"/>
              </a:schemeClr>
            </a:gs>
            <a:gs pos="80000">
              <a:schemeClr val="accent4">
                <a:hueOff val="-1800012"/>
                <a:satOff val="-4979"/>
                <a:lumOff val="3089"/>
                <a:alphaOff val="0"/>
                <a:shade val="93000"/>
                <a:satMod val="130000"/>
              </a:schemeClr>
            </a:gs>
            <a:gs pos="100000">
              <a:schemeClr val="accent4">
                <a:hueOff val="-1800012"/>
                <a:satOff val="-4979"/>
                <a:lumOff val="3089"/>
                <a:alphaOff val="0"/>
                <a:shade val="94000"/>
                <a:satMod val="135000"/>
              </a:schemeClr>
            </a:gs>
          </a:gsLst>
          <a:lin ang="16200000" scaled="0"/>
        </a:gradFill>
        <a:ln w="9525" cap="flat" cmpd="sng" algn="ctr">
          <a:solidFill>
            <a:schemeClr val="accent4">
              <a:hueOff val="-1800012"/>
              <a:satOff val="-4979"/>
              <a:lumOff val="3089"/>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1990s</a:t>
          </a:r>
          <a:endParaRPr lang="en-US" sz="1100" kern="1200" dirty="0"/>
        </a:p>
      </dsp:txBody>
      <dsp:txXfrm rot="5400000">
        <a:off x="-119392" y="4041892"/>
        <a:ext cx="795950" cy="557165"/>
      </dsp:txXfrm>
    </dsp:sp>
    <dsp:sp modelId="{E3ED7736-710E-2E48-AB76-C8C6CFE6B0FB}">
      <dsp:nvSpPr>
        <dsp:cNvPr id="0" name=""/>
        <dsp:cNvSpPr/>
      </dsp:nvSpPr>
      <dsp:spPr>
        <a:xfrm rot="5400000">
          <a:off x="3735971" y="743692"/>
          <a:ext cx="517367" cy="6874980"/>
        </a:xfrm>
        <a:prstGeom prst="round2SameRect">
          <a:avLst/>
        </a:prstGeom>
        <a:solidFill>
          <a:schemeClr val="lt1">
            <a:alpha val="90000"/>
            <a:hueOff val="0"/>
            <a:satOff val="0"/>
            <a:lumOff val="0"/>
            <a:alphaOff val="0"/>
          </a:schemeClr>
        </a:solidFill>
        <a:ln w="9525" cap="flat" cmpd="sng" algn="ctr">
          <a:solidFill>
            <a:schemeClr val="accent4">
              <a:hueOff val="-1800012"/>
              <a:satOff val="-4979"/>
              <a:lumOff val="30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Airbus launched A330 A340 A321 A319</a:t>
          </a:r>
          <a:endParaRPr lang="en-US" sz="1100" kern="1200" dirty="0"/>
        </a:p>
        <a:p>
          <a:pPr marL="57150" lvl="1" indent="-57150" algn="l" defTabSz="488950">
            <a:lnSpc>
              <a:spcPct val="90000"/>
            </a:lnSpc>
            <a:spcBef>
              <a:spcPct val="0"/>
            </a:spcBef>
            <a:spcAft>
              <a:spcPct val="15000"/>
            </a:spcAft>
            <a:buChar char="••"/>
          </a:pPr>
          <a:r>
            <a:rPr lang="en-US" sz="1100" kern="1200" dirty="0" smtClean="0"/>
            <a:t>Boeing merged with Douglas and launched 717 777</a:t>
          </a:r>
          <a:endParaRPr lang="en-US" sz="1100" kern="1200" dirty="0"/>
        </a:p>
      </dsp:txBody>
      <dsp:txXfrm rot="5400000">
        <a:off x="3735971" y="743692"/>
        <a:ext cx="517367" cy="6874980"/>
      </dsp:txXfrm>
    </dsp:sp>
    <dsp:sp modelId="{B7DCCC4D-8D5D-DD46-B86E-B6FEAB2529B7}">
      <dsp:nvSpPr>
        <dsp:cNvPr id="0" name=""/>
        <dsp:cNvSpPr/>
      </dsp:nvSpPr>
      <dsp:spPr>
        <a:xfrm rot="5400000">
          <a:off x="-119392" y="4602255"/>
          <a:ext cx="795950" cy="557165"/>
        </a:xfrm>
        <a:prstGeom prst="chevron">
          <a:avLst/>
        </a:prstGeom>
        <a:gradFill rotWithShape="0">
          <a:gsLst>
            <a:gs pos="0">
              <a:schemeClr val="accent4">
                <a:hueOff val="-2057156"/>
                <a:satOff val="-5690"/>
                <a:lumOff val="3530"/>
                <a:alphaOff val="0"/>
                <a:shade val="51000"/>
                <a:satMod val="130000"/>
              </a:schemeClr>
            </a:gs>
            <a:gs pos="80000">
              <a:schemeClr val="accent4">
                <a:hueOff val="-2057156"/>
                <a:satOff val="-5690"/>
                <a:lumOff val="3530"/>
                <a:alphaOff val="0"/>
                <a:shade val="93000"/>
                <a:satMod val="130000"/>
              </a:schemeClr>
            </a:gs>
            <a:gs pos="100000">
              <a:schemeClr val="accent4">
                <a:hueOff val="-2057156"/>
                <a:satOff val="-5690"/>
                <a:lumOff val="3530"/>
                <a:alphaOff val="0"/>
                <a:shade val="94000"/>
                <a:satMod val="135000"/>
              </a:schemeClr>
            </a:gs>
          </a:gsLst>
          <a:lin ang="16200000" scaled="0"/>
        </a:gradFill>
        <a:ln w="9525" cap="flat" cmpd="sng" algn="ctr">
          <a:solidFill>
            <a:schemeClr val="accent4">
              <a:hueOff val="-2057156"/>
              <a:satOff val="-5690"/>
              <a:lumOff val="3530"/>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2000s</a:t>
          </a:r>
          <a:endParaRPr lang="en-US" sz="1100" kern="1200" dirty="0"/>
        </a:p>
      </dsp:txBody>
      <dsp:txXfrm rot="5400000">
        <a:off x="-119392" y="4602255"/>
        <a:ext cx="795950" cy="557165"/>
      </dsp:txXfrm>
    </dsp:sp>
    <dsp:sp modelId="{BA65BE61-101D-C14F-88B3-AC9FEB0FDB73}">
      <dsp:nvSpPr>
        <dsp:cNvPr id="0" name=""/>
        <dsp:cNvSpPr/>
      </dsp:nvSpPr>
      <dsp:spPr>
        <a:xfrm rot="5400000">
          <a:off x="3735971" y="1304057"/>
          <a:ext cx="517367" cy="6874980"/>
        </a:xfrm>
        <a:prstGeom prst="round2SameRect">
          <a:avLst/>
        </a:prstGeom>
        <a:solidFill>
          <a:schemeClr val="lt1">
            <a:alpha val="90000"/>
            <a:hueOff val="0"/>
            <a:satOff val="0"/>
            <a:lumOff val="0"/>
            <a:alphaOff val="0"/>
          </a:schemeClr>
        </a:solidFill>
        <a:ln w="9525" cap="flat" cmpd="sng" algn="ctr">
          <a:solidFill>
            <a:schemeClr val="accent4">
              <a:hueOff val="-2057156"/>
              <a:satOff val="-5690"/>
              <a:lumOff val="35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Airbus launched A380 350</a:t>
          </a:r>
          <a:endParaRPr lang="en-US" sz="1100" kern="1200" dirty="0"/>
        </a:p>
        <a:p>
          <a:pPr marL="57150" lvl="1" indent="-57150" algn="l" defTabSz="488950">
            <a:lnSpc>
              <a:spcPct val="90000"/>
            </a:lnSpc>
            <a:spcBef>
              <a:spcPct val="0"/>
            </a:spcBef>
            <a:spcAft>
              <a:spcPct val="15000"/>
            </a:spcAft>
            <a:buChar char="••"/>
          </a:pPr>
          <a:r>
            <a:rPr lang="en-US" sz="1100" kern="1200" dirty="0" smtClean="0"/>
            <a:t>Boeing launched 787</a:t>
          </a:r>
          <a:endParaRPr lang="en-US" sz="1100" kern="1200" dirty="0"/>
        </a:p>
      </dsp:txBody>
      <dsp:txXfrm rot="5400000">
        <a:off x="3735971" y="1304057"/>
        <a:ext cx="517367" cy="6874980"/>
      </dsp:txXfrm>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4F099D2-DDA2-214C-8B24-CFDA6CE5FC44}">
      <dsp:nvSpPr>
        <dsp:cNvPr id="0" name=""/>
        <dsp:cNvSpPr/>
      </dsp:nvSpPr>
      <dsp:spPr>
        <a:xfrm rot="5400000">
          <a:off x="-191402" y="192369"/>
          <a:ext cx="1276017" cy="893212"/>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1909</a:t>
          </a:r>
          <a:endParaRPr lang="en-US" sz="1600" kern="1200" dirty="0"/>
        </a:p>
      </dsp:txBody>
      <dsp:txXfrm rot="5400000">
        <a:off x="-191402" y="192369"/>
        <a:ext cx="1276017" cy="893212"/>
      </dsp:txXfrm>
    </dsp:sp>
    <dsp:sp modelId="{4F17E39D-970F-394D-9DE2-2D03B97BE2BB}">
      <dsp:nvSpPr>
        <dsp:cNvPr id="0" name=""/>
        <dsp:cNvSpPr/>
      </dsp:nvSpPr>
      <dsp:spPr>
        <a:xfrm rot="5400000">
          <a:off x="4141242" y="-3247063"/>
          <a:ext cx="829411" cy="7325472"/>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DELAG, Deutsche </a:t>
          </a:r>
          <a:r>
            <a:rPr lang="en-US" sz="1600" kern="1200" dirty="0" err="1" smtClean="0"/>
            <a:t>Luftschiffahrts-Aktiengesellschaft</a:t>
          </a:r>
          <a:r>
            <a:rPr lang="en-US" sz="1600" kern="1200" dirty="0" smtClean="0"/>
            <a:t> was the world's first airline. It was founded on November 16, 1909.</a:t>
          </a:r>
          <a:endParaRPr lang="en-US" sz="1600" kern="1200" dirty="0"/>
        </a:p>
      </dsp:txBody>
      <dsp:txXfrm rot="5400000">
        <a:off x="4141242" y="-3247063"/>
        <a:ext cx="829411" cy="7325472"/>
      </dsp:txXfrm>
    </dsp:sp>
    <dsp:sp modelId="{EF6BC282-6F79-3741-8652-33041B3E67AC}">
      <dsp:nvSpPr>
        <dsp:cNvPr id="0" name=""/>
        <dsp:cNvSpPr/>
      </dsp:nvSpPr>
      <dsp:spPr>
        <a:xfrm rot="5400000">
          <a:off x="-191402" y="1321912"/>
          <a:ext cx="1276017" cy="893212"/>
        </a:xfrm>
        <a:prstGeom prst="chevron">
          <a:avLst/>
        </a:prstGeom>
        <a:gradFill rotWithShape="0">
          <a:gsLst>
            <a:gs pos="0">
              <a:schemeClr val="accent3">
                <a:hueOff val="114297"/>
                <a:satOff val="6737"/>
                <a:lumOff val="-3268"/>
                <a:alphaOff val="0"/>
                <a:shade val="51000"/>
                <a:satMod val="130000"/>
              </a:schemeClr>
            </a:gs>
            <a:gs pos="80000">
              <a:schemeClr val="accent3">
                <a:hueOff val="114297"/>
                <a:satOff val="6737"/>
                <a:lumOff val="-3268"/>
                <a:alphaOff val="0"/>
                <a:shade val="93000"/>
                <a:satMod val="130000"/>
              </a:schemeClr>
            </a:gs>
            <a:gs pos="100000">
              <a:schemeClr val="accent3">
                <a:hueOff val="114297"/>
                <a:satOff val="6737"/>
                <a:lumOff val="-3268"/>
                <a:alphaOff val="0"/>
                <a:shade val="94000"/>
                <a:satMod val="135000"/>
              </a:schemeClr>
            </a:gs>
          </a:gsLst>
          <a:lin ang="16200000" scaled="0"/>
        </a:gradFill>
        <a:ln w="9525" cap="flat" cmpd="sng" algn="ctr">
          <a:solidFill>
            <a:schemeClr val="accent3">
              <a:hueOff val="114297"/>
              <a:satOff val="6737"/>
              <a:lumOff val="-3268"/>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1913</a:t>
          </a:r>
          <a:endParaRPr lang="en-US" sz="1600" kern="1200" dirty="0"/>
        </a:p>
      </dsp:txBody>
      <dsp:txXfrm rot="5400000">
        <a:off x="-191402" y="1321912"/>
        <a:ext cx="1276017" cy="893212"/>
      </dsp:txXfrm>
    </dsp:sp>
    <dsp:sp modelId="{4BD79732-EA18-FF46-BB12-3877837B0708}">
      <dsp:nvSpPr>
        <dsp:cNvPr id="0" name=""/>
        <dsp:cNvSpPr/>
      </dsp:nvSpPr>
      <dsp:spPr>
        <a:xfrm rot="5400000">
          <a:off x="4141242" y="-2117520"/>
          <a:ext cx="829411" cy="7325472"/>
        </a:xfrm>
        <a:prstGeom prst="round2SameRect">
          <a:avLst/>
        </a:prstGeom>
        <a:solidFill>
          <a:schemeClr val="lt1">
            <a:alpha val="90000"/>
            <a:hueOff val="0"/>
            <a:satOff val="0"/>
            <a:lumOff val="0"/>
            <a:alphaOff val="0"/>
          </a:schemeClr>
        </a:solidFill>
        <a:ln w="9525" cap="flat" cmpd="sng" algn="ctr">
          <a:solidFill>
            <a:schemeClr val="accent3">
              <a:hueOff val="114297"/>
              <a:satOff val="6737"/>
              <a:lumOff val="-326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Tony </a:t>
          </a:r>
          <a:r>
            <a:rPr lang="en-US" sz="1600" kern="1200" dirty="0" err="1" smtClean="0"/>
            <a:t>Jannus</a:t>
          </a:r>
          <a:r>
            <a:rPr lang="en-US" sz="1600" kern="1200" dirty="0" smtClean="0"/>
            <a:t> conducted the United States' first scheduled commercial airline flight on 1 January 1914 for the St. Petersburg-Tampa Airboat Line</a:t>
          </a:r>
          <a:endParaRPr lang="en-US" sz="1600" kern="1200" dirty="0"/>
        </a:p>
      </dsp:txBody>
      <dsp:txXfrm rot="5400000">
        <a:off x="4141242" y="-2117520"/>
        <a:ext cx="829411" cy="7325472"/>
      </dsp:txXfrm>
    </dsp:sp>
    <dsp:sp modelId="{002CE47A-37EC-554C-B24A-FFFA72554D78}">
      <dsp:nvSpPr>
        <dsp:cNvPr id="0" name=""/>
        <dsp:cNvSpPr/>
      </dsp:nvSpPr>
      <dsp:spPr>
        <a:xfrm rot="5400000">
          <a:off x="-191402" y="2451455"/>
          <a:ext cx="1276017" cy="893212"/>
        </a:xfrm>
        <a:prstGeom prst="chevron">
          <a:avLst/>
        </a:prstGeom>
        <a:gradFill rotWithShape="0">
          <a:gsLst>
            <a:gs pos="0">
              <a:schemeClr val="accent3">
                <a:hueOff val="228594"/>
                <a:satOff val="13473"/>
                <a:lumOff val="-6536"/>
                <a:alphaOff val="0"/>
                <a:shade val="51000"/>
                <a:satMod val="130000"/>
              </a:schemeClr>
            </a:gs>
            <a:gs pos="80000">
              <a:schemeClr val="accent3">
                <a:hueOff val="228594"/>
                <a:satOff val="13473"/>
                <a:lumOff val="-6536"/>
                <a:alphaOff val="0"/>
                <a:shade val="93000"/>
                <a:satMod val="130000"/>
              </a:schemeClr>
            </a:gs>
            <a:gs pos="100000">
              <a:schemeClr val="accent3">
                <a:hueOff val="228594"/>
                <a:satOff val="13473"/>
                <a:lumOff val="-6536"/>
                <a:alphaOff val="0"/>
                <a:shade val="94000"/>
                <a:satMod val="135000"/>
              </a:schemeClr>
            </a:gs>
          </a:gsLst>
          <a:lin ang="16200000" scaled="0"/>
        </a:gradFill>
        <a:ln w="9525" cap="flat" cmpd="sng" algn="ctr">
          <a:solidFill>
            <a:schemeClr val="accent3">
              <a:hueOff val="228594"/>
              <a:satOff val="13473"/>
              <a:lumOff val="-6536"/>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1918</a:t>
          </a:r>
          <a:endParaRPr lang="en-US" sz="1600" kern="1200" dirty="0"/>
        </a:p>
      </dsp:txBody>
      <dsp:txXfrm rot="5400000">
        <a:off x="-191402" y="2451455"/>
        <a:ext cx="1276017" cy="893212"/>
      </dsp:txXfrm>
    </dsp:sp>
    <dsp:sp modelId="{98931D05-F5C8-4F4A-8469-A3B3A912A405}">
      <dsp:nvSpPr>
        <dsp:cNvPr id="0" name=""/>
        <dsp:cNvSpPr/>
      </dsp:nvSpPr>
      <dsp:spPr>
        <a:xfrm rot="5400000">
          <a:off x="4141242" y="-987977"/>
          <a:ext cx="829411" cy="7325472"/>
        </a:xfrm>
        <a:prstGeom prst="round2SameRect">
          <a:avLst/>
        </a:prstGeom>
        <a:solidFill>
          <a:schemeClr val="lt1">
            <a:alpha val="90000"/>
            <a:hueOff val="0"/>
            <a:satOff val="0"/>
            <a:lumOff val="0"/>
            <a:alphaOff val="0"/>
          </a:schemeClr>
        </a:solidFill>
        <a:ln w="9525" cap="flat" cmpd="sng" algn="ctr">
          <a:solidFill>
            <a:schemeClr val="accent3">
              <a:hueOff val="228594"/>
              <a:satOff val="13473"/>
              <a:lumOff val="-653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cs typeface=""/>
            </a:rPr>
            <a:t>May 15, the first air mail route in the United States was established between New York, N. Y., and Washington, D. C.</a:t>
          </a:r>
          <a:endParaRPr lang="en-US" sz="1600" kern="1200" dirty="0"/>
        </a:p>
      </dsp:txBody>
      <dsp:txXfrm rot="5400000">
        <a:off x="4141242" y="-987977"/>
        <a:ext cx="829411" cy="7325472"/>
      </dsp:txXfrm>
    </dsp:sp>
    <dsp:sp modelId="{46FC648F-D2DB-FA4D-95FD-70CB24559B25}">
      <dsp:nvSpPr>
        <dsp:cNvPr id="0" name=""/>
        <dsp:cNvSpPr/>
      </dsp:nvSpPr>
      <dsp:spPr>
        <a:xfrm rot="5400000">
          <a:off x="-191402" y="3580998"/>
          <a:ext cx="1276017" cy="893212"/>
        </a:xfrm>
        <a:prstGeom prst="chevron">
          <a:avLst/>
        </a:prstGeom>
        <a:gradFill rotWithShape="0">
          <a:gsLst>
            <a:gs pos="0">
              <a:schemeClr val="accent3">
                <a:hueOff val="342892"/>
                <a:satOff val="20210"/>
                <a:lumOff val="-9804"/>
                <a:alphaOff val="0"/>
                <a:shade val="51000"/>
                <a:satMod val="130000"/>
              </a:schemeClr>
            </a:gs>
            <a:gs pos="80000">
              <a:schemeClr val="accent3">
                <a:hueOff val="342892"/>
                <a:satOff val="20210"/>
                <a:lumOff val="-9804"/>
                <a:alphaOff val="0"/>
                <a:shade val="93000"/>
                <a:satMod val="130000"/>
              </a:schemeClr>
            </a:gs>
            <a:gs pos="100000">
              <a:schemeClr val="accent3">
                <a:hueOff val="342892"/>
                <a:satOff val="20210"/>
                <a:lumOff val="-9804"/>
                <a:alphaOff val="0"/>
                <a:shade val="94000"/>
                <a:satMod val="135000"/>
              </a:schemeClr>
            </a:gs>
          </a:gsLst>
          <a:lin ang="16200000" scaled="0"/>
        </a:gradFill>
        <a:ln w="9525" cap="flat" cmpd="sng" algn="ctr">
          <a:solidFill>
            <a:schemeClr val="accent3">
              <a:hueOff val="342892"/>
              <a:satOff val="20210"/>
              <a:lumOff val="-9804"/>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1925</a:t>
          </a:r>
          <a:endParaRPr lang="en-US" sz="1600" kern="1200" dirty="0"/>
        </a:p>
      </dsp:txBody>
      <dsp:txXfrm rot="5400000">
        <a:off x="-191402" y="3580998"/>
        <a:ext cx="1276017" cy="893212"/>
      </dsp:txXfrm>
    </dsp:sp>
    <dsp:sp modelId="{956DB25D-D723-204B-A04F-E11B3017C9EA}">
      <dsp:nvSpPr>
        <dsp:cNvPr id="0" name=""/>
        <dsp:cNvSpPr/>
      </dsp:nvSpPr>
      <dsp:spPr>
        <a:xfrm rot="5400000">
          <a:off x="4141242" y="141565"/>
          <a:ext cx="829411" cy="7325472"/>
        </a:xfrm>
        <a:prstGeom prst="round2SameRect">
          <a:avLst/>
        </a:prstGeom>
        <a:solidFill>
          <a:schemeClr val="lt1">
            <a:alpha val="90000"/>
            <a:hueOff val="0"/>
            <a:satOff val="0"/>
            <a:lumOff val="0"/>
            <a:alphaOff val="0"/>
          </a:schemeClr>
        </a:solidFill>
        <a:ln w="9525" cap="flat" cmpd="sng" algn="ctr">
          <a:solidFill>
            <a:schemeClr val="accent3">
              <a:hueOff val="342892"/>
              <a:satOff val="20210"/>
              <a:lumOff val="-98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ea typeface="ＭＳ Ｐゴシック" charset="-128"/>
              <a:cs typeface=""/>
            </a:rPr>
            <a:t>Passenger service is established on the mail routes through the development of the Ford </a:t>
          </a:r>
          <a:r>
            <a:rPr lang="en-US" sz="1600" kern="1200" dirty="0" err="1" smtClean="0">
              <a:ea typeface="ＭＳ Ｐゴシック" charset="-128"/>
              <a:cs typeface=""/>
            </a:rPr>
            <a:t>Trimotor</a:t>
          </a:r>
          <a:r>
            <a:rPr lang="en-US" sz="1600" kern="1200" dirty="0" smtClean="0">
              <a:ea typeface="ＭＳ Ｐゴシック" charset="-128"/>
              <a:cs typeface=""/>
            </a:rPr>
            <a:t>, the first successful American airliner </a:t>
          </a:r>
          <a:r>
            <a:rPr lang="en-US" sz="1600" kern="1200" dirty="0" smtClean="0"/>
            <a:t>with a 12-passenger capacity</a:t>
          </a:r>
          <a:r>
            <a:rPr lang="en-US" sz="1600" kern="1200" dirty="0" smtClean="0">
              <a:ea typeface="ＭＳ Ｐゴシック" charset="-128"/>
              <a:cs typeface=""/>
            </a:rPr>
            <a:t>.</a:t>
          </a:r>
          <a:endParaRPr lang="en-US" sz="1600" kern="1200" dirty="0"/>
        </a:p>
      </dsp:txBody>
      <dsp:txXfrm rot="5400000">
        <a:off x="4141242" y="141565"/>
        <a:ext cx="829411" cy="7325472"/>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8EB4737-3E7B-8945-8865-627E21B1FA75}">
      <dsp:nvSpPr>
        <dsp:cNvPr id="0" name=""/>
        <dsp:cNvSpPr/>
      </dsp:nvSpPr>
      <dsp:spPr>
        <a:xfrm flipH="1">
          <a:off x="5184570" y="163262"/>
          <a:ext cx="2164893" cy="1529416"/>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7B58D9CB-FC0E-3C42-8989-92E5671F78CF}">
      <dsp:nvSpPr>
        <dsp:cNvPr id="0" name=""/>
        <dsp:cNvSpPr/>
      </dsp:nvSpPr>
      <dsp:spPr>
        <a:xfrm>
          <a:off x="936109" y="252517"/>
          <a:ext cx="953088" cy="1066119"/>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BEC122E-8090-714C-B387-6D220433DC49}">
      <dsp:nvSpPr>
        <dsp:cNvPr id="0" name=""/>
        <dsp:cNvSpPr/>
      </dsp:nvSpPr>
      <dsp:spPr>
        <a:xfrm rot="10800000">
          <a:off x="288027" y="1292489"/>
          <a:ext cx="2305230" cy="3184098"/>
        </a:xfrm>
        <a:prstGeom prst="round2SameRect">
          <a:avLst>
            <a:gd name="adj1" fmla="val 10500"/>
            <a:gd name="adj2" fmla="val 0"/>
          </a:avLst>
        </a:prstGeom>
        <a:solidFill>
          <a:schemeClr val="accent4">
            <a:hueOff val="0"/>
            <a:satOff val="0"/>
            <a:lumOff val="0"/>
            <a:alphaOff val="0"/>
          </a:schemeClr>
        </a:solidFill>
        <a:ln>
          <a:noFill/>
        </a:ln>
        <a:effectLst>
          <a:innerShdw blurRad="50800" dist="25400" dir="10800000">
            <a:srgbClr val="808080">
              <a:alpha val="7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r>
            <a:rPr lang="en-US" sz="2500" u="sng" kern="1200" dirty="0" smtClean="0"/>
            <a:t>Star Alliance</a:t>
          </a:r>
          <a:endParaRPr lang="en-US" sz="2500" u="sng" kern="1200" dirty="0"/>
        </a:p>
      </dsp:txBody>
      <dsp:txXfrm rot="10800000">
        <a:off x="288027" y="1292489"/>
        <a:ext cx="2305230" cy="3184098"/>
      </dsp:txXfrm>
    </dsp:sp>
    <dsp:sp modelId="{EFBDEE0A-A817-8B48-BBC1-0C1514157F1F}">
      <dsp:nvSpPr>
        <dsp:cNvPr id="0" name=""/>
        <dsp:cNvSpPr/>
      </dsp:nvSpPr>
      <dsp:spPr>
        <a:xfrm>
          <a:off x="3304755" y="252506"/>
          <a:ext cx="1015734" cy="1062880"/>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9EE0D57-866C-C94C-ACB1-D724554A4B39}">
      <dsp:nvSpPr>
        <dsp:cNvPr id="0" name=""/>
        <dsp:cNvSpPr/>
      </dsp:nvSpPr>
      <dsp:spPr>
        <a:xfrm rot="10800000">
          <a:off x="2730788" y="1376526"/>
          <a:ext cx="2237773" cy="3196466"/>
        </a:xfrm>
        <a:prstGeom prst="round2SameRect">
          <a:avLst>
            <a:gd name="adj1" fmla="val 10500"/>
            <a:gd name="adj2" fmla="val 0"/>
          </a:avLst>
        </a:prstGeom>
        <a:solidFill>
          <a:schemeClr val="accent4">
            <a:hueOff val="-1028578"/>
            <a:satOff val="-2845"/>
            <a:lumOff val="1765"/>
            <a:alphaOff val="0"/>
          </a:schemeClr>
        </a:solidFill>
        <a:ln>
          <a:noFill/>
        </a:ln>
        <a:effectLst>
          <a:innerShdw blurRad="50800" dist="25400" dir="10800000">
            <a:srgbClr val="808080">
              <a:alpha val="7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u="sng" kern="1200" dirty="0" smtClean="0"/>
            <a:t>Sky Team</a:t>
          </a:r>
          <a:endParaRPr lang="en-US" sz="2400" u="sng" kern="1200" dirty="0"/>
        </a:p>
      </dsp:txBody>
      <dsp:txXfrm rot="10800000">
        <a:off x="2730788" y="1376526"/>
        <a:ext cx="2237773" cy="3196466"/>
      </dsp:txXfrm>
    </dsp:sp>
    <dsp:sp modelId="{FE1B9F1F-5191-344E-BC2D-9504CDF02441}">
      <dsp:nvSpPr>
        <dsp:cNvPr id="0" name=""/>
        <dsp:cNvSpPr/>
      </dsp:nvSpPr>
      <dsp:spPr>
        <a:xfrm>
          <a:off x="5759165" y="252519"/>
          <a:ext cx="1081594" cy="1062880"/>
        </a:xfrm>
        <a:prstGeom prst="roundRect">
          <a:avLst>
            <a:gd name="adj" fmla="val 10000"/>
          </a:avLst>
        </a:prstGeom>
        <a:blipFill rotWithShape="1">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BEACA7E-6158-9E4F-986B-337FB4BA0449}">
      <dsp:nvSpPr>
        <dsp:cNvPr id="0" name=""/>
        <dsp:cNvSpPr/>
      </dsp:nvSpPr>
      <dsp:spPr>
        <a:xfrm rot="10800000">
          <a:off x="5166522" y="1360738"/>
          <a:ext cx="2250310" cy="3256158"/>
        </a:xfrm>
        <a:prstGeom prst="round2SameRect">
          <a:avLst>
            <a:gd name="adj1" fmla="val 10500"/>
            <a:gd name="adj2" fmla="val 0"/>
          </a:avLst>
        </a:prstGeom>
        <a:solidFill>
          <a:schemeClr val="accent4">
            <a:hueOff val="-2057156"/>
            <a:satOff val="-5690"/>
            <a:lumOff val="3530"/>
            <a:alphaOff val="0"/>
          </a:schemeClr>
        </a:solidFill>
        <a:ln>
          <a:noFill/>
        </a:ln>
        <a:effectLst>
          <a:innerShdw blurRad="50800" dist="25400" dir="10800000">
            <a:srgbClr val="808080">
              <a:alpha val="7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r>
            <a:rPr lang="en-US" sz="2500" u="sng" kern="1200" dirty="0" err="1" smtClean="0"/>
            <a:t>Oneworld</a:t>
          </a:r>
          <a:endParaRPr lang="en-US" sz="2500" u="sng" kern="1200" dirty="0"/>
        </a:p>
      </dsp:txBody>
      <dsp:txXfrm rot="10800000">
        <a:off x="5166522" y="1360738"/>
        <a:ext cx="2250310" cy="3256158"/>
      </dsp:txXfrm>
    </dsp:sp>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D246DB-C483-C941-812B-F72CA9483589}">
      <dsp:nvSpPr>
        <dsp:cNvPr id="0" name=""/>
        <dsp:cNvSpPr/>
      </dsp:nvSpPr>
      <dsp:spPr>
        <a:xfrm rot="5400000">
          <a:off x="-218502" y="221893"/>
          <a:ext cx="1456681" cy="1019677"/>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smtClean="0"/>
            <a:t>1930s </a:t>
          </a:r>
        </a:p>
        <a:p>
          <a:pPr lvl="0" algn="ctr" defTabSz="755650">
            <a:lnSpc>
              <a:spcPct val="90000"/>
            </a:lnSpc>
            <a:spcBef>
              <a:spcPct val="0"/>
            </a:spcBef>
            <a:spcAft>
              <a:spcPct val="35000"/>
            </a:spcAft>
          </a:pPr>
          <a:r>
            <a:rPr lang="en-US" sz="1700" kern="1200" smtClean="0"/>
            <a:t>1940s</a:t>
          </a:r>
          <a:endParaRPr lang="en-US" sz="1700" kern="1200" dirty="0"/>
        </a:p>
      </dsp:txBody>
      <dsp:txXfrm rot="5400000">
        <a:off x="-218502" y="221893"/>
        <a:ext cx="1456681" cy="1019677"/>
      </dsp:txXfrm>
    </dsp:sp>
    <dsp:sp modelId="{69538F4E-2F2D-994B-B945-6319DDD30483}">
      <dsp:nvSpPr>
        <dsp:cNvPr id="0" name=""/>
        <dsp:cNvSpPr/>
      </dsp:nvSpPr>
      <dsp:spPr>
        <a:xfrm rot="5400000">
          <a:off x="4145510" y="-3122442"/>
          <a:ext cx="947340" cy="7199007"/>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Intercontinental jets and pressurization improve air travel experience (Boeing 247 and Douglas DC-3). The airline industry was generally profitable until the World War II.</a:t>
          </a:r>
          <a:endParaRPr lang="en-US" sz="1700" kern="1200" dirty="0"/>
        </a:p>
      </dsp:txBody>
      <dsp:txXfrm rot="5400000">
        <a:off x="4145510" y="-3122442"/>
        <a:ext cx="947340" cy="7199007"/>
      </dsp:txXfrm>
    </dsp:sp>
    <dsp:sp modelId="{64F099D2-DDA2-214C-8B24-CFDA6CE5FC44}">
      <dsp:nvSpPr>
        <dsp:cNvPr id="0" name=""/>
        <dsp:cNvSpPr/>
      </dsp:nvSpPr>
      <dsp:spPr>
        <a:xfrm rot="5400000">
          <a:off x="-218502" y="1396794"/>
          <a:ext cx="1456681" cy="1019677"/>
        </a:xfrm>
        <a:prstGeom prst="chevron">
          <a:avLst/>
        </a:prstGeom>
        <a:gradFill rotWithShape="0">
          <a:gsLst>
            <a:gs pos="0">
              <a:schemeClr val="accent4">
                <a:hueOff val="-685719"/>
                <a:satOff val="-1897"/>
                <a:lumOff val="1177"/>
                <a:alphaOff val="0"/>
                <a:shade val="51000"/>
                <a:satMod val="130000"/>
              </a:schemeClr>
            </a:gs>
            <a:gs pos="80000">
              <a:schemeClr val="accent4">
                <a:hueOff val="-685719"/>
                <a:satOff val="-1897"/>
                <a:lumOff val="1177"/>
                <a:alphaOff val="0"/>
                <a:shade val="93000"/>
                <a:satMod val="130000"/>
              </a:schemeClr>
            </a:gs>
            <a:gs pos="100000">
              <a:schemeClr val="accent4">
                <a:hueOff val="-685719"/>
                <a:satOff val="-1897"/>
                <a:lumOff val="1177"/>
                <a:alphaOff val="0"/>
                <a:shade val="94000"/>
                <a:satMod val="135000"/>
              </a:schemeClr>
            </a:gs>
          </a:gsLst>
          <a:lin ang="16200000" scaled="0"/>
        </a:gradFill>
        <a:ln w="9525" cap="flat" cmpd="sng" algn="ctr">
          <a:solidFill>
            <a:schemeClr val="accent4">
              <a:hueOff val="-685719"/>
              <a:satOff val="-1897"/>
              <a:lumOff val="1177"/>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After 1945</a:t>
          </a:r>
          <a:endParaRPr lang="en-US" sz="1700" kern="1200" dirty="0"/>
        </a:p>
      </dsp:txBody>
      <dsp:txXfrm rot="5400000">
        <a:off x="-218502" y="1396794"/>
        <a:ext cx="1456681" cy="1019677"/>
      </dsp:txXfrm>
    </dsp:sp>
    <dsp:sp modelId="{4F17E39D-970F-394D-9DE2-2D03B97BE2BB}">
      <dsp:nvSpPr>
        <dsp:cNvPr id="0" name=""/>
        <dsp:cNvSpPr/>
      </dsp:nvSpPr>
      <dsp:spPr>
        <a:xfrm rot="5400000">
          <a:off x="4145759" y="-1947766"/>
          <a:ext cx="946842" cy="7199007"/>
        </a:xfrm>
        <a:prstGeom prst="round2SameRect">
          <a:avLst/>
        </a:prstGeom>
        <a:solidFill>
          <a:schemeClr val="lt1">
            <a:alpha val="90000"/>
            <a:hueOff val="0"/>
            <a:satOff val="0"/>
            <a:lumOff val="0"/>
            <a:alphaOff val="0"/>
          </a:schemeClr>
        </a:solidFill>
        <a:ln w="9525" cap="flat" cmpd="sng" algn="ctr">
          <a:solidFill>
            <a:schemeClr val="accent4">
              <a:hueOff val="-685719"/>
              <a:satOff val="-1897"/>
              <a:lumOff val="11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World War II, like World War I, brought new life to the airline industry. Many airlines in the Allied countries were flush from lease contracts to the military, and foresaw a future explosive demand for civil air transport, for both passengers and cargo. </a:t>
          </a:r>
          <a:endParaRPr lang="en-US" sz="1700" kern="1200" dirty="0"/>
        </a:p>
      </dsp:txBody>
      <dsp:txXfrm rot="5400000">
        <a:off x="4145759" y="-1947766"/>
        <a:ext cx="946842" cy="7199007"/>
      </dsp:txXfrm>
    </dsp:sp>
    <dsp:sp modelId="{553ABD6E-92B1-4F4E-8FE7-88BD83D05A42}">
      <dsp:nvSpPr>
        <dsp:cNvPr id="0" name=""/>
        <dsp:cNvSpPr/>
      </dsp:nvSpPr>
      <dsp:spPr>
        <a:xfrm rot="5400000">
          <a:off x="-218502" y="2571695"/>
          <a:ext cx="1456681" cy="1019677"/>
        </a:xfrm>
        <a:prstGeom prst="chevron">
          <a:avLst/>
        </a:prstGeom>
        <a:gradFill rotWithShape="0">
          <a:gsLst>
            <a:gs pos="0">
              <a:schemeClr val="accent4">
                <a:hueOff val="-1371437"/>
                <a:satOff val="-3793"/>
                <a:lumOff val="2353"/>
                <a:alphaOff val="0"/>
                <a:shade val="51000"/>
                <a:satMod val="130000"/>
              </a:schemeClr>
            </a:gs>
            <a:gs pos="80000">
              <a:schemeClr val="accent4">
                <a:hueOff val="-1371437"/>
                <a:satOff val="-3793"/>
                <a:lumOff val="2353"/>
                <a:alphaOff val="0"/>
                <a:shade val="93000"/>
                <a:satMod val="130000"/>
              </a:schemeClr>
            </a:gs>
            <a:gs pos="100000">
              <a:schemeClr val="accent4">
                <a:hueOff val="-1371437"/>
                <a:satOff val="-3793"/>
                <a:lumOff val="2353"/>
                <a:alphaOff val="0"/>
                <a:shade val="94000"/>
                <a:satMod val="135000"/>
              </a:schemeClr>
            </a:gs>
          </a:gsLst>
          <a:lin ang="16200000" scaled="0"/>
        </a:gradFill>
        <a:ln w="9525" cap="flat" cmpd="sng" algn="ctr">
          <a:solidFill>
            <a:schemeClr val="accent4">
              <a:hueOff val="-1371437"/>
              <a:satOff val="-3793"/>
              <a:lumOff val="2353"/>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1970s</a:t>
          </a:r>
        </a:p>
      </dsp:txBody>
      <dsp:txXfrm rot="5400000">
        <a:off x="-218502" y="2571695"/>
        <a:ext cx="1456681" cy="1019677"/>
      </dsp:txXfrm>
    </dsp:sp>
    <dsp:sp modelId="{3A45F759-1C54-634E-9070-8B13B05FEA62}">
      <dsp:nvSpPr>
        <dsp:cNvPr id="0" name=""/>
        <dsp:cNvSpPr/>
      </dsp:nvSpPr>
      <dsp:spPr>
        <a:xfrm rot="5400000">
          <a:off x="4145759" y="-772842"/>
          <a:ext cx="946842" cy="7199007"/>
        </a:xfrm>
        <a:prstGeom prst="round2SameRect">
          <a:avLst/>
        </a:prstGeom>
        <a:solidFill>
          <a:schemeClr val="lt1">
            <a:alpha val="90000"/>
            <a:hueOff val="0"/>
            <a:satOff val="0"/>
            <a:lumOff val="0"/>
            <a:alphaOff val="0"/>
          </a:schemeClr>
        </a:solidFill>
        <a:ln w="9525" cap="flat" cmpd="sng" algn="ctr">
          <a:solidFill>
            <a:schemeClr val="accent4">
              <a:hueOff val="-1371437"/>
              <a:satOff val="-3793"/>
              <a:lumOff val="23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 big boost for the airlines comes in 1970s, large multi-aisle, wide body planes introduced (Boeing 747, Douglas DC-10, and Lockheed L-1011)</a:t>
          </a:r>
        </a:p>
        <a:p>
          <a:pPr marL="171450" lvl="1" indent="-171450" algn="l" defTabSz="755650">
            <a:lnSpc>
              <a:spcPct val="90000"/>
            </a:lnSpc>
            <a:spcBef>
              <a:spcPct val="0"/>
            </a:spcBef>
            <a:spcAft>
              <a:spcPct val="15000"/>
            </a:spcAft>
            <a:buChar char="••"/>
          </a:pPr>
          <a:r>
            <a:rPr lang="en-US" sz="1700" kern="1200" dirty="0" smtClean="0"/>
            <a:t>Southwest launches - Era of low-cost airlines</a:t>
          </a:r>
        </a:p>
      </dsp:txBody>
      <dsp:txXfrm rot="5400000">
        <a:off x="4145759" y="-772842"/>
        <a:ext cx="946842" cy="7199007"/>
      </dsp:txXfrm>
    </dsp:sp>
    <dsp:sp modelId="{CE831E35-BDA3-1746-8A18-1C40E5DA30E5}">
      <dsp:nvSpPr>
        <dsp:cNvPr id="0" name=""/>
        <dsp:cNvSpPr/>
      </dsp:nvSpPr>
      <dsp:spPr>
        <a:xfrm rot="5400000">
          <a:off x="-218502" y="3746596"/>
          <a:ext cx="1456681" cy="1019677"/>
        </a:xfrm>
        <a:prstGeom prst="chevron">
          <a:avLst/>
        </a:prstGeom>
        <a:gradFill rotWithShape="0">
          <a:gsLst>
            <a:gs pos="0">
              <a:schemeClr val="accent4">
                <a:hueOff val="-2057156"/>
                <a:satOff val="-5690"/>
                <a:lumOff val="3530"/>
                <a:alphaOff val="0"/>
                <a:shade val="51000"/>
                <a:satMod val="130000"/>
              </a:schemeClr>
            </a:gs>
            <a:gs pos="80000">
              <a:schemeClr val="accent4">
                <a:hueOff val="-2057156"/>
                <a:satOff val="-5690"/>
                <a:lumOff val="3530"/>
                <a:alphaOff val="0"/>
                <a:shade val="93000"/>
                <a:satMod val="130000"/>
              </a:schemeClr>
            </a:gs>
            <a:gs pos="100000">
              <a:schemeClr val="accent4">
                <a:hueOff val="-2057156"/>
                <a:satOff val="-5690"/>
                <a:lumOff val="3530"/>
                <a:alphaOff val="0"/>
                <a:shade val="94000"/>
                <a:satMod val="135000"/>
              </a:schemeClr>
            </a:gs>
          </a:gsLst>
          <a:lin ang="16200000" scaled="0"/>
        </a:gradFill>
        <a:ln w="9525" cap="flat" cmpd="sng" algn="ctr">
          <a:solidFill>
            <a:schemeClr val="accent4">
              <a:hueOff val="-2057156"/>
              <a:satOff val="-5690"/>
              <a:lumOff val="3530"/>
              <a:alphaOff val="0"/>
            </a:schemeClr>
          </a:solidFill>
          <a:prstDash val="solid"/>
        </a:ln>
        <a:effectLst>
          <a:innerShdw blurRad="50800" dist="25400" dir="10800000">
            <a:srgbClr val="808080">
              <a:alpha val="7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1980s</a:t>
          </a:r>
        </a:p>
      </dsp:txBody>
      <dsp:txXfrm rot="5400000">
        <a:off x="-218502" y="3746596"/>
        <a:ext cx="1456681" cy="1019677"/>
      </dsp:txXfrm>
    </dsp:sp>
    <dsp:sp modelId="{8A0AADE6-48F7-6E49-98E8-2A7A05F93489}">
      <dsp:nvSpPr>
        <dsp:cNvPr id="0" name=""/>
        <dsp:cNvSpPr/>
      </dsp:nvSpPr>
      <dsp:spPr>
        <a:xfrm rot="5400000">
          <a:off x="4145759" y="419238"/>
          <a:ext cx="946842" cy="7199007"/>
        </a:xfrm>
        <a:prstGeom prst="round2SameRect">
          <a:avLst/>
        </a:prstGeom>
        <a:solidFill>
          <a:schemeClr val="lt1">
            <a:alpha val="90000"/>
            <a:hueOff val="0"/>
            <a:satOff val="0"/>
            <a:lumOff val="0"/>
            <a:alphaOff val="0"/>
          </a:schemeClr>
        </a:solidFill>
        <a:ln w="9525" cap="flat" cmpd="sng" algn="ctr">
          <a:solidFill>
            <a:schemeClr val="accent4">
              <a:hueOff val="-2057156"/>
              <a:satOff val="-5690"/>
              <a:lumOff val="35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Almost half of the total flying in the world took place in the U.S., and today the domestic industry operates over 10,000 daily departures nationwide.</a:t>
          </a:r>
        </a:p>
      </dsp:txBody>
      <dsp:txXfrm rot="5400000">
        <a:off x="4145759" y="419238"/>
        <a:ext cx="946842" cy="7199007"/>
      </dsp:txXfrm>
    </dsp:sp>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796" y="0"/>
          <a:ext cx="1660078" cy="540000"/>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CA" sz="1400" b="1" kern="1200" dirty="0" smtClean="0">
              <a:solidFill>
                <a:srgbClr val="0E58C4"/>
              </a:solidFill>
            </a:rPr>
            <a:t>Industry Overview</a:t>
          </a:r>
        </a:p>
      </dsp:txBody>
      <dsp:txXfrm>
        <a:off x="3796" y="0"/>
        <a:ext cx="1660078" cy="540000"/>
      </dsp:txXfrm>
    </dsp:sp>
    <dsp:sp modelId="{6696CB79-A703-4D40-B99F-CFFA1C99DA24}">
      <dsp:nvSpPr>
        <dsp:cNvPr id="0" name=""/>
        <dsp:cNvSpPr/>
      </dsp:nvSpPr>
      <dsp:spPr>
        <a:xfrm>
          <a:off x="1829882" y="64150"/>
          <a:ext cx="351936" cy="411699"/>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829882" y="64150"/>
        <a:ext cx="351936" cy="411699"/>
      </dsp:txXfrm>
    </dsp:sp>
    <dsp:sp modelId="{EE437875-2EF4-43D4-A62A-CADA68230DC5}">
      <dsp:nvSpPr>
        <dsp:cNvPr id="0" name=""/>
        <dsp:cNvSpPr/>
      </dsp:nvSpPr>
      <dsp:spPr>
        <a:xfrm>
          <a:off x="2327906" y="0"/>
          <a:ext cx="1660078" cy="540000"/>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CA" sz="1400" b="1" kern="1200" dirty="0" smtClean="0">
              <a:solidFill>
                <a:schemeClr val="bg1"/>
              </a:solidFill>
            </a:rPr>
            <a:t>American Airline</a:t>
          </a:r>
          <a:endParaRPr lang="en-CA" sz="1400" b="1" kern="1200" dirty="0">
            <a:solidFill>
              <a:schemeClr val="bg1"/>
            </a:solidFill>
          </a:endParaRPr>
        </a:p>
      </dsp:txBody>
      <dsp:txXfrm>
        <a:off x="2327906" y="0"/>
        <a:ext cx="1660078" cy="540000"/>
      </dsp:txXfrm>
    </dsp:sp>
    <dsp:sp modelId="{72C26977-D9B7-42F0-8252-F4D2C6C9610E}">
      <dsp:nvSpPr>
        <dsp:cNvPr id="0" name=""/>
        <dsp:cNvSpPr/>
      </dsp:nvSpPr>
      <dsp:spPr>
        <a:xfrm>
          <a:off x="4153992" y="64150"/>
          <a:ext cx="351936" cy="411699"/>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4153992" y="64150"/>
        <a:ext cx="351936" cy="411699"/>
      </dsp:txXfrm>
    </dsp:sp>
    <dsp:sp modelId="{6489E01B-D884-4DFC-913A-F001821072E5}">
      <dsp:nvSpPr>
        <dsp:cNvPr id="0" name=""/>
        <dsp:cNvSpPr/>
      </dsp:nvSpPr>
      <dsp:spPr>
        <a:xfrm>
          <a:off x="4652015" y="0"/>
          <a:ext cx="1660078" cy="540000"/>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rgbClr val="0E58C4"/>
              </a:solidFill>
            </a:rPr>
            <a:t>Southwest</a:t>
          </a:r>
          <a:r>
            <a:rPr lang="en-CA" sz="1400" b="1" kern="1200" dirty="0" smtClean="0">
              <a:solidFill>
                <a:srgbClr val="0E58C4"/>
              </a:solidFill>
            </a:rPr>
            <a:t> Airline</a:t>
          </a:r>
          <a:endParaRPr lang="en-CA" sz="1400" b="1" kern="1200" dirty="0">
            <a:solidFill>
              <a:srgbClr val="0E58C4"/>
            </a:solidFill>
          </a:endParaRPr>
        </a:p>
      </dsp:txBody>
      <dsp:txXfrm>
        <a:off x="4652015" y="0"/>
        <a:ext cx="1660078" cy="540000"/>
      </dsp:txXfrm>
    </dsp:sp>
    <dsp:sp modelId="{ACC21928-3B49-44D8-8E06-23556568C6DC}">
      <dsp:nvSpPr>
        <dsp:cNvPr id="0" name=""/>
        <dsp:cNvSpPr/>
      </dsp:nvSpPr>
      <dsp:spPr>
        <a:xfrm>
          <a:off x="6478101" y="64150"/>
          <a:ext cx="351936" cy="411699"/>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478101" y="64150"/>
        <a:ext cx="351936" cy="411699"/>
      </dsp:txXfrm>
    </dsp:sp>
    <dsp:sp modelId="{D2C17FE3-F8FB-4C70-9F79-7D89C715340F}">
      <dsp:nvSpPr>
        <dsp:cNvPr id="0" name=""/>
        <dsp:cNvSpPr/>
      </dsp:nvSpPr>
      <dsp:spPr>
        <a:xfrm>
          <a:off x="6976124" y="0"/>
          <a:ext cx="1660078" cy="540000"/>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CA" sz="1400" b="1" kern="1200" dirty="0" smtClean="0">
              <a:solidFill>
                <a:srgbClr val="0E58C4"/>
              </a:solidFill>
            </a:rPr>
            <a:t>Singapore Airline</a:t>
          </a:r>
          <a:endParaRPr lang="en-CA" sz="1400" b="1" kern="1200" dirty="0">
            <a:solidFill>
              <a:srgbClr val="0E58C4"/>
            </a:solidFill>
          </a:endParaRPr>
        </a:p>
      </dsp:txBody>
      <dsp:txXfrm>
        <a:off x="6976124" y="0"/>
        <a:ext cx="1660078" cy="540000"/>
      </dsp:txXfrm>
    </dsp:sp>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2">
                  <a:lumMod val="50000"/>
                </a:schemeClr>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chemeClr val="bg1"/>
              </a:solidFill>
            </a:rPr>
            <a:t>American Airline</a:t>
          </a:r>
          <a:endParaRPr lang="en-CA" sz="1300" b="1" kern="1200" dirty="0">
            <a:solidFill>
              <a:schemeClr val="bg1"/>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6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F9F310-F88B-6B43-A72D-E0862EB11BD2}">
      <dsp:nvSpPr>
        <dsp:cNvPr id="0" name=""/>
        <dsp:cNvSpPr/>
      </dsp:nvSpPr>
      <dsp:spPr>
        <a:xfrm>
          <a:off x="233876" y="210991"/>
          <a:ext cx="8046123" cy="2381306"/>
        </a:xfrm>
        <a:prstGeom prst="rightArrow">
          <a:avLst/>
        </a:prstGeom>
        <a:solidFill>
          <a:schemeClr val="bg1">
            <a:lumMod val="65000"/>
          </a:schemeClr>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ABBD0912-CCEF-344F-9A80-C73DC782B578}">
      <dsp:nvSpPr>
        <dsp:cNvPr id="0" name=""/>
        <dsp:cNvSpPr/>
      </dsp:nvSpPr>
      <dsp:spPr>
        <a:xfrm>
          <a:off x="0" y="1162887"/>
          <a:ext cx="1781659" cy="318453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1925</a:t>
          </a:r>
        </a:p>
        <a:p>
          <a:pPr lvl="0" algn="l" defTabSz="622300" rtl="0">
            <a:lnSpc>
              <a:spcPct val="90000"/>
            </a:lnSpc>
            <a:spcBef>
              <a:spcPct val="0"/>
            </a:spcBef>
            <a:spcAft>
              <a:spcPct val="35000"/>
            </a:spcAft>
          </a:pPr>
          <a:r>
            <a:rPr lang="en-US" sz="1600" b="1" kern="1200" dirty="0" smtClean="0"/>
            <a:t>Contract Air Mail Act </a:t>
          </a:r>
          <a:r>
            <a:rPr lang="en-US" sz="1600" kern="1200" dirty="0" smtClean="0">
              <a:sym typeface="Wingdings"/>
            </a:rPr>
            <a:t></a:t>
          </a:r>
          <a:r>
            <a:rPr lang="en-US" sz="1600" kern="1200" dirty="0" smtClean="0"/>
            <a:t> </a:t>
          </a:r>
          <a:r>
            <a:rPr lang="en-US" sz="1400" kern="1200" dirty="0" smtClean="0"/>
            <a:t>Air mail went to private ownership</a:t>
          </a:r>
          <a:endParaRPr lang="en-US" sz="1400" kern="1200" dirty="0"/>
        </a:p>
        <a:p>
          <a:pPr marL="114300" lvl="1" indent="-114300" algn="l" defTabSz="533400" rtl="0">
            <a:lnSpc>
              <a:spcPct val="90000"/>
            </a:lnSpc>
            <a:spcBef>
              <a:spcPct val="0"/>
            </a:spcBef>
            <a:spcAft>
              <a:spcPct val="15000"/>
            </a:spcAft>
            <a:buChar char="••"/>
          </a:pPr>
          <a:r>
            <a:rPr lang="en-US" sz="1200" kern="1200" dirty="0" smtClean="0"/>
            <a:t>Air mail carriers were soon carrying passengers </a:t>
          </a:r>
          <a:endParaRPr lang="en-US" sz="1200" kern="1200" dirty="0"/>
        </a:p>
        <a:p>
          <a:pPr marL="114300" lvl="1" indent="-114300" algn="l" defTabSz="533400" rtl="0">
            <a:lnSpc>
              <a:spcPct val="90000"/>
            </a:lnSpc>
            <a:spcBef>
              <a:spcPct val="0"/>
            </a:spcBef>
            <a:spcAft>
              <a:spcPct val="15000"/>
            </a:spcAft>
            <a:buChar char="••"/>
          </a:pPr>
          <a:r>
            <a:rPr lang="en-US" sz="1200" kern="1200" dirty="0" smtClean="0"/>
            <a:t>TWA, American and United </a:t>
          </a:r>
          <a:endParaRPr lang="en-US" sz="1200" kern="1200" dirty="0"/>
        </a:p>
      </dsp:txBody>
      <dsp:txXfrm>
        <a:off x="0" y="1162887"/>
        <a:ext cx="1781659" cy="3184536"/>
      </dsp:txXfrm>
    </dsp:sp>
    <dsp:sp modelId="{C000E522-B3AD-7647-95CC-62008EE7F109}">
      <dsp:nvSpPr>
        <dsp:cNvPr id="0" name=""/>
        <dsp:cNvSpPr/>
      </dsp:nvSpPr>
      <dsp:spPr>
        <a:xfrm>
          <a:off x="1779604" y="1139840"/>
          <a:ext cx="1764923" cy="3230631"/>
        </a:xfrm>
        <a:prstGeom prst="roundRect">
          <a:avLst/>
        </a:prstGeom>
        <a:gradFill rotWithShape="0">
          <a:gsLst>
            <a:gs pos="0">
              <a:schemeClr val="accent4">
                <a:hueOff val="-685719"/>
                <a:satOff val="-1897"/>
                <a:lumOff val="1177"/>
                <a:alphaOff val="0"/>
                <a:shade val="51000"/>
                <a:satMod val="130000"/>
              </a:schemeClr>
            </a:gs>
            <a:gs pos="80000">
              <a:schemeClr val="accent4">
                <a:hueOff val="-685719"/>
                <a:satOff val="-1897"/>
                <a:lumOff val="1177"/>
                <a:alphaOff val="0"/>
                <a:shade val="93000"/>
                <a:satMod val="130000"/>
              </a:schemeClr>
            </a:gs>
            <a:gs pos="100000">
              <a:schemeClr val="accent4">
                <a:hueOff val="-685719"/>
                <a:satOff val="-1897"/>
                <a:lumOff val="1177"/>
                <a:alphaOff val="0"/>
                <a:shade val="94000"/>
                <a:satMod val="135000"/>
              </a:schemeClr>
            </a:gs>
          </a:gsLst>
          <a:lin ang="16200000" scaled="0"/>
        </a:gradFill>
        <a:ln>
          <a:noFill/>
        </a:ln>
        <a:effectLst>
          <a:innerShdw blurRad="50800" dist="25400" dir="10800000">
            <a:srgbClr val="808080">
              <a:alpha val="7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1926 </a:t>
          </a:r>
        </a:p>
        <a:p>
          <a:pPr lvl="0" algn="l" defTabSz="622300" rtl="0">
            <a:lnSpc>
              <a:spcPct val="90000"/>
            </a:lnSpc>
            <a:spcBef>
              <a:spcPct val="0"/>
            </a:spcBef>
            <a:spcAft>
              <a:spcPct val="35000"/>
            </a:spcAft>
          </a:pPr>
          <a:r>
            <a:rPr lang="en-US" sz="1600" b="1" kern="1200" dirty="0" smtClean="0"/>
            <a:t>Air Commerce Act for Safety improvements </a:t>
          </a:r>
          <a:endParaRPr lang="en-US" sz="1600" kern="1200" dirty="0"/>
        </a:p>
        <a:p>
          <a:pPr marL="114300" lvl="1" indent="-114300" algn="l" defTabSz="533400" rtl="0">
            <a:lnSpc>
              <a:spcPct val="90000"/>
            </a:lnSpc>
            <a:spcBef>
              <a:spcPct val="0"/>
            </a:spcBef>
            <a:spcAft>
              <a:spcPct val="15000"/>
            </a:spcAft>
            <a:buChar char="••"/>
          </a:pPr>
          <a:r>
            <a:rPr lang="en-US" sz="1200" kern="1200" dirty="0" smtClean="0"/>
            <a:t>Ensure safety standards</a:t>
          </a:r>
          <a:endParaRPr lang="en-US" sz="1200" kern="1200" dirty="0"/>
        </a:p>
      </dsp:txBody>
      <dsp:txXfrm>
        <a:off x="1779604" y="1139840"/>
        <a:ext cx="1764923" cy="3230631"/>
      </dsp:txXfrm>
    </dsp:sp>
    <dsp:sp modelId="{C79991D1-B762-7A4E-B3DA-80D2A2C2950D}">
      <dsp:nvSpPr>
        <dsp:cNvPr id="0" name=""/>
        <dsp:cNvSpPr/>
      </dsp:nvSpPr>
      <dsp:spPr>
        <a:xfrm>
          <a:off x="3566933" y="1140385"/>
          <a:ext cx="1895590" cy="3272606"/>
        </a:xfrm>
        <a:prstGeom prst="roundRect">
          <a:avLst/>
        </a:prstGeom>
        <a:gradFill rotWithShape="0">
          <a:gsLst>
            <a:gs pos="0">
              <a:schemeClr val="accent4">
                <a:hueOff val="-1371437"/>
                <a:satOff val="-3793"/>
                <a:lumOff val="2353"/>
                <a:alphaOff val="0"/>
                <a:shade val="51000"/>
                <a:satMod val="130000"/>
              </a:schemeClr>
            </a:gs>
            <a:gs pos="80000">
              <a:schemeClr val="accent4">
                <a:hueOff val="-1371437"/>
                <a:satOff val="-3793"/>
                <a:lumOff val="2353"/>
                <a:alphaOff val="0"/>
                <a:shade val="93000"/>
                <a:satMod val="130000"/>
              </a:schemeClr>
            </a:gs>
            <a:gs pos="100000">
              <a:schemeClr val="accent4">
                <a:hueOff val="-1371437"/>
                <a:satOff val="-3793"/>
                <a:lumOff val="2353"/>
                <a:alphaOff val="0"/>
                <a:shade val="94000"/>
                <a:satMod val="135000"/>
              </a:schemeClr>
            </a:gs>
          </a:gsLst>
          <a:lin ang="16200000" scaled="0"/>
        </a:gradFill>
        <a:ln>
          <a:noFill/>
        </a:ln>
        <a:effectLst>
          <a:innerShdw blurRad="50800" dist="25400" dir="10800000">
            <a:srgbClr val="808080">
              <a:alpha val="7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1934 </a:t>
          </a:r>
        </a:p>
        <a:p>
          <a:pPr lvl="0" algn="l" defTabSz="622300" rtl="0">
            <a:lnSpc>
              <a:spcPct val="90000"/>
            </a:lnSpc>
            <a:spcBef>
              <a:spcPct val="0"/>
            </a:spcBef>
            <a:spcAft>
              <a:spcPct val="35000"/>
            </a:spcAft>
          </a:pPr>
          <a:r>
            <a:rPr lang="en-US" sz="1600" b="1" kern="1200" dirty="0" smtClean="0"/>
            <a:t>Bureau of Air Commerce for Air traffic Control</a:t>
          </a:r>
          <a:endParaRPr lang="en-US" sz="1600" kern="1200" dirty="0"/>
        </a:p>
        <a:p>
          <a:pPr marL="114300" lvl="1" indent="-114300" algn="l" defTabSz="533400" rtl="0">
            <a:lnSpc>
              <a:spcPct val="90000"/>
            </a:lnSpc>
            <a:spcBef>
              <a:spcPct val="0"/>
            </a:spcBef>
            <a:spcAft>
              <a:spcPct val="15000"/>
            </a:spcAft>
            <a:buChar char="••"/>
          </a:pPr>
          <a:r>
            <a:rPr lang="en-US" sz="1200" kern="1200" dirty="0" smtClean="0"/>
            <a:t>New Deal Legislation by Franklin Roosevelt</a:t>
          </a:r>
          <a:endParaRPr lang="en-US" sz="1200" kern="1200" dirty="0"/>
        </a:p>
        <a:p>
          <a:pPr marL="114300" lvl="1" indent="-114300" algn="l" defTabSz="533400" rtl="0">
            <a:lnSpc>
              <a:spcPct val="90000"/>
            </a:lnSpc>
            <a:spcBef>
              <a:spcPct val="0"/>
            </a:spcBef>
            <a:spcAft>
              <a:spcPct val="15000"/>
            </a:spcAft>
            <a:buChar char="••"/>
          </a:pPr>
          <a:r>
            <a:rPr lang="en-US" sz="1200" kern="1200" dirty="0" smtClean="0"/>
            <a:t>Improved and built additional airfields with paved all-weather runways </a:t>
          </a:r>
          <a:endParaRPr lang="en-US" sz="1200" kern="1200" dirty="0"/>
        </a:p>
      </dsp:txBody>
      <dsp:txXfrm>
        <a:off x="3566933" y="1140385"/>
        <a:ext cx="1895590" cy="3272606"/>
      </dsp:txXfrm>
    </dsp:sp>
    <dsp:sp modelId="{DA39435A-2E9F-704E-9D0C-FD98127D3D70}">
      <dsp:nvSpPr>
        <dsp:cNvPr id="0" name=""/>
        <dsp:cNvSpPr/>
      </dsp:nvSpPr>
      <dsp:spPr>
        <a:xfrm>
          <a:off x="5462529" y="1152121"/>
          <a:ext cx="2339344" cy="3259355"/>
        </a:xfrm>
        <a:prstGeom prst="roundRect">
          <a:avLst/>
        </a:prstGeom>
        <a:gradFill rotWithShape="0">
          <a:gsLst>
            <a:gs pos="0">
              <a:schemeClr val="accent4">
                <a:hueOff val="-2057156"/>
                <a:satOff val="-5690"/>
                <a:lumOff val="3530"/>
                <a:alphaOff val="0"/>
                <a:shade val="51000"/>
                <a:satMod val="130000"/>
              </a:schemeClr>
            </a:gs>
            <a:gs pos="80000">
              <a:schemeClr val="accent4">
                <a:hueOff val="-2057156"/>
                <a:satOff val="-5690"/>
                <a:lumOff val="3530"/>
                <a:alphaOff val="0"/>
                <a:shade val="93000"/>
                <a:satMod val="130000"/>
              </a:schemeClr>
            </a:gs>
            <a:gs pos="100000">
              <a:schemeClr val="accent4">
                <a:hueOff val="-2057156"/>
                <a:satOff val="-5690"/>
                <a:lumOff val="3530"/>
                <a:alphaOff val="0"/>
                <a:shade val="94000"/>
                <a:satMod val="135000"/>
              </a:schemeClr>
            </a:gs>
          </a:gsLst>
          <a:lin ang="16200000" scaled="0"/>
        </a:gradFill>
        <a:ln>
          <a:noFill/>
        </a:ln>
        <a:effectLst>
          <a:innerShdw blurRad="50800" dist="25400" dir="10800000">
            <a:srgbClr val="808080">
              <a:alpha val="7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1940 </a:t>
          </a:r>
        </a:p>
        <a:p>
          <a:pPr lvl="0" algn="l" defTabSz="622300" rtl="0">
            <a:lnSpc>
              <a:spcPct val="90000"/>
            </a:lnSpc>
            <a:spcBef>
              <a:spcPct val="0"/>
            </a:spcBef>
            <a:spcAft>
              <a:spcPct val="35000"/>
            </a:spcAft>
          </a:pPr>
          <a:r>
            <a:rPr lang="en-US" sz="1600" b="1" kern="1200" dirty="0" smtClean="0"/>
            <a:t>Two Regulatory Bodie</a:t>
          </a:r>
          <a:r>
            <a:rPr lang="en-US" altLang="zh-CN" sz="1600" b="1" kern="1200" dirty="0" smtClean="0"/>
            <a:t>s</a:t>
          </a:r>
          <a:r>
            <a:rPr lang="en-US" sz="1400" kern="1200" dirty="0" smtClean="0"/>
            <a:t>	</a:t>
          </a:r>
          <a:endParaRPr lang="en-US" sz="1400" kern="1200" dirty="0"/>
        </a:p>
        <a:p>
          <a:pPr marL="57150" lvl="1" indent="-57150" algn="l" defTabSz="488950" rtl="0">
            <a:lnSpc>
              <a:spcPct val="90000"/>
            </a:lnSpc>
            <a:spcBef>
              <a:spcPct val="0"/>
            </a:spcBef>
            <a:spcAft>
              <a:spcPct val="15000"/>
            </a:spcAft>
            <a:buChar char="••"/>
          </a:pPr>
          <a:r>
            <a:rPr lang="en-US" sz="1100" b="1" kern="1200" dirty="0" smtClean="0"/>
            <a:t>Civil Aeronautics </a:t>
          </a:r>
          <a:r>
            <a:rPr lang="en-US" sz="1200" b="1" kern="1200" dirty="0" smtClean="0"/>
            <a:t>Administration (CAA) </a:t>
          </a:r>
          <a:r>
            <a:rPr lang="en-US" sz="1200" kern="1200" dirty="0" smtClean="0">
              <a:sym typeface="Wingdings"/>
            </a:rPr>
            <a:t></a:t>
          </a:r>
          <a:r>
            <a:rPr lang="en-US" sz="1200" kern="1200" dirty="0" smtClean="0"/>
            <a:t> Air traffic control, safety regulations</a:t>
          </a:r>
          <a:endParaRPr lang="en-US" sz="1200" kern="1200" dirty="0"/>
        </a:p>
        <a:p>
          <a:pPr marL="114300" lvl="1" indent="-114300" algn="l" defTabSz="533400" rtl="0">
            <a:lnSpc>
              <a:spcPct val="90000"/>
            </a:lnSpc>
            <a:spcBef>
              <a:spcPct val="0"/>
            </a:spcBef>
            <a:spcAft>
              <a:spcPct val="15000"/>
            </a:spcAft>
            <a:buChar char="••"/>
          </a:pPr>
          <a:r>
            <a:rPr lang="en-US" sz="1200" b="1" kern="1200" dirty="0" smtClean="0"/>
            <a:t>Civil Aeronautics Board (CAB) </a:t>
          </a:r>
          <a:r>
            <a:rPr lang="en-US" sz="1200" kern="1200" dirty="0" smtClean="0">
              <a:sym typeface="Wingdings"/>
            </a:rPr>
            <a:t></a:t>
          </a:r>
          <a:r>
            <a:rPr lang="en-US" sz="1200" kern="1200" dirty="0" smtClean="0"/>
            <a:t> Economic regulation:</a:t>
          </a:r>
          <a:endParaRPr lang="en-US" sz="1200" kern="1200" dirty="0"/>
        </a:p>
        <a:p>
          <a:pPr marL="228600" lvl="2" indent="-114300" algn="l" defTabSz="533400" rtl="0">
            <a:lnSpc>
              <a:spcPct val="90000"/>
            </a:lnSpc>
            <a:spcBef>
              <a:spcPct val="0"/>
            </a:spcBef>
            <a:spcAft>
              <a:spcPct val="15000"/>
            </a:spcAft>
            <a:buChar char="••"/>
          </a:pPr>
          <a:r>
            <a:rPr lang="en-US" sz="1200" kern="1200" dirty="0" smtClean="0"/>
            <a:t>Ensure adequate Service (Regulate entry and exit of carriers)</a:t>
          </a:r>
          <a:endParaRPr lang="en-US" sz="1200" kern="1200" dirty="0"/>
        </a:p>
        <a:p>
          <a:pPr marL="228600" lvl="2" indent="-114300" algn="l" defTabSz="533400" rtl="0">
            <a:lnSpc>
              <a:spcPct val="90000"/>
            </a:lnSpc>
            <a:spcBef>
              <a:spcPct val="0"/>
            </a:spcBef>
            <a:spcAft>
              <a:spcPct val="15000"/>
            </a:spcAft>
            <a:buChar char="••"/>
          </a:pPr>
          <a:r>
            <a:rPr lang="en-US" sz="1200" kern="1200" dirty="0" smtClean="0"/>
            <a:t>Regulate fares</a:t>
          </a:r>
          <a:endParaRPr lang="en-US" sz="1200" kern="1200" dirty="0"/>
        </a:p>
        <a:p>
          <a:pPr marL="228600" lvl="2" indent="-114300" algn="l" defTabSz="533400" rtl="0">
            <a:lnSpc>
              <a:spcPct val="90000"/>
            </a:lnSpc>
            <a:spcBef>
              <a:spcPct val="0"/>
            </a:spcBef>
            <a:spcAft>
              <a:spcPct val="15000"/>
            </a:spcAft>
            <a:buChar char="••"/>
          </a:pPr>
          <a:r>
            <a:rPr lang="en-US" sz="1200" kern="1200" dirty="0" smtClean="0"/>
            <a:t>Regulate schedules</a:t>
          </a:r>
          <a:endParaRPr lang="en-US" sz="1200" kern="1200" dirty="0"/>
        </a:p>
      </dsp:txBody>
      <dsp:txXfrm>
        <a:off x="5462529" y="1152121"/>
        <a:ext cx="2339344" cy="3259355"/>
      </dsp:txXfrm>
    </dsp:sp>
  </dsp:spTree>
</dsp:drawing>
</file>

<file path=ppt/diagrams/drawing7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8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2689BF-D290-4471-8B0D-8A4AF21A51BA}">
      <dsp:nvSpPr>
        <dsp:cNvPr id="0" name=""/>
        <dsp:cNvSpPr/>
      </dsp:nvSpPr>
      <dsp:spPr>
        <a:xfrm>
          <a:off x="3639" y="0"/>
          <a:ext cx="1591084" cy="367928"/>
        </a:xfrm>
        <a:prstGeom prst="roundRect">
          <a:avLst>
            <a:gd name="adj" fmla="val 10000"/>
          </a:avLst>
        </a:prstGeom>
        <a:solidFill>
          <a:schemeClr val="bg2">
            <a:lumMod val="5000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FFFFFF"/>
              </a:solidFill>
            </a:rPr>
            <a:t>Industry Overview</a:t>
          </a:r>
        </a:p>
      </dsp:txBody>
      <dsp:txXfrm>
        <a:off x="3639" y="0"/>
        <a:ext cx="1591084" cy="367928"/>
      </dsp:txXfrm>
    </dsp:sp>
    <dsp:sp modelId="{6696CB79-A703-4D40-B99F-CFFA1C99DA24}">
      <dsp:nvSpPr>
        <dsp:cNvPr id="0" name=""/>
        <dsp:cNvSpPr/>
      </dsp:nvSpPr>
      <dsp:spPr>
        <a:xfrm>
          <a:off x="1753832"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solidFill>
              <a:schemeClr val="bg2">
                <a:lumMod val="50000"/>
              </a:schemeClr>
            </a:solidFill>
          </a:endParaRPr>
        </a:p>
      </dsp:txBody>
      <dsp:txXfrm>
        <a:off x="1753832" y="0"/>
        <a:ext cx="337310" cy="367928"/>
      </dsp:txXfrm>
    </dsp:sp>
    <dsp:sp modelId="{EE437875-2EF4-43D4-A62A-CADA68230DC5}">
      <dsp:nvSpPr>
        <dsp:cNvPr id="0" name=""/>
        <dsp:cNvSpPr/>
      </dsp:nvSpPr>
      <dsp:spPr>
        <a:xfrm>
          <a:off x="2231158"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American Airline</a:t>
          </a:r>
          <a:endParaRPr lang="en-CA" sz="1300" b="1" kern="1200" dirty="0">
            <a:solidFill>
              <a:srgbClr val="0E58C4"/>
            </a:solidFill>
          </a:endParaRPr>
        </a:p>
      </dsp:txBody>
      <dsp:txXfrm>
        <a:off x="2231158" y="0"/>
        <a:ext cx="1591084" cy="367928"/>
      </dsp:txXfrm>
    </dsp:sp>
    <dsp:sp modelId="{72C26977-D9B7-42F0-8252-F4D2C6C9610E}">
      <dsp:nvSpPr>
        <dsp:cNvPr id="0" name=""/>
        <dsp:cNvSpPr/>
      </dsp:nvSpPr>
      <dsp:spPr>
        <a:xfrm>
          <a:off x="3981351"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3981351" y="0"/>
        <a:ext cx="337310" cy="367928"/>
      </dsp:txXfrm>
    </dsp:sp>
    <dsp:sp modelId="{6489E01B-D884-4DFC-913A-F001821072E5}">
      <dsp:nvSpPr>
        <dsp:cNvPr id="0" name=""/>
        <dsp:cNvSpPr/>
      </dsp:nvSpPr>
      <dsp:spPr>
        <a:xfrm>
          <a:off x="4458676" y="0"/>
          <a:ext cx="1591084" cy="367928"/>
        </a:xfrm>
        <a:prstGeom prst="roundRect">
          <a:avLst>
            <a:gd name="adj" fmla="val 10000"/>
          </a:avLst>
        </a:prstGeom>
        <a:solidFill>
          <a:schemeClr val="lt1">
            <a:hueOff val="0"/>
            <a:satOff val="0"/>
            <a:lumOff val="0"/>
            <a:alphaOff val="0"/>
          </a:schemeClr>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0E58C4"/>
              </a:solidFill>
            </a:rPr>
            <a:t>Southwest</a:t>
          </a:r>
          <a:r>
            <a:rPr lang="en-CA" sz="1300" b="1" kern="1200" dirty="0" smtClean="0">
              <a:solidFill>
                <a:srgbClr val="0E58C4"/>
              </a:solidFill>
            </a:rPr>
            <a:t> Airline</a:t>
          </a:r>
          <a:endParaRPr lang="en-CA" sz="1300" b="1" kern="1200" dirty="0">
            <a:solidFill>
              <a:srgbClr val="0E58C4"/>
            </a:solidFill>
          </a:endParaRPr>
        </a:p>
      </dsp:txBody>
      <dsp:txXfrm>
        <a:off x="4458676" y="0"/>
        <a:ext cx="1591084" cy="367928"/>
      </dsp:txXfrm>
    </dsp:sp>
    <dsp:sp modelId="{ACC21928-3B49-44D8-8E06-23556568C6DC}">
      <dsp:nvSpPr>
        <dsp:cNvPr id="0" name=""/>
        <dsp:cNvSpPr/>
      </dsp:nvSpPr>
      <dsp:spPr>
        <a:xfrm>
          <a:off x="6208870" y="0"/>
          <a:ext cx="337310" cy="367928"/>
        </a:xfrm>
        <a:prstGeom prst="rightArrow">
          <a:avLst>
            <a:gd name="adj1" fmla="val 60000"/>
            <a:gd name="adj2" fmla="val 50000"/>
          </a:avLst>
        </a:prstGeom>
        <a:solidFill>
          <a:schemeClr val="bg2">
            <a:lumMod val="90000"/>
          </a:schemeClr>
        </a:solidFill>
        <a:ln>
          <a:solidFill>
            <a:schemeClr val="bg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CA" sz="1100" b="1" kern="1200"/>
        </a:p>
      </dsp:txBody>
      <dsp:txXfrm>
        <a:off x="6208870" y="0"/>
        <a:ext cx="337310" cy="367928"/>
      </dsp:txXfrm>
    </dsp:sp>
    <dsp:sp modelId="{D2C17FE3-F8FB-4C70-9F79-7D89C715340F}">
      <dsp:nvSpPr>
        <dsp:cNvPr id="0" name=""/>
        <dsp:cNvSpPr/>
      </dsp:nvSpPr>
      <dsp:spPr>
        <a:xfrm>
          <a:off x="6686195" y="0"/>
          <a:ext cx="1591084" cy="367928"/>
        </a:xfrm>
        <a:prstGeom prst="roundRect">
          <a:avLst>
            <a:gd name="adj" fmla="val 10000"/>
          </a:avLst>
        </a:prstGeom>
        <a:solidFill>
          <a:schemeClr val="bg1"/>
        </a:solidFill>
        <a:ln w="317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CA" sz="1300" b="1" kern="1200" dirty="0" smtClean="0">
              <a:solidFill>
                <a:srgbClr val="0E58C4"/>
              </a:solidFill>
            </a:rPr>
            <a:t>Singapore Airline</a:t>
          </a:r>
          <a:endParaRPr lang="en-CA" sz="1300" b="1" kern="1200" dirty="0">
            <a:solidFill>
              <a:srgbClr val="0E58C4"/>
            </a:solidFill>
          </a:endParaRPr>
        </a:p>
      </dsp:txBody>
      <dsp:txXfrm>
        <a:off x="6686195" y="0"/>
        <a:ext cx="1591084" cy="367928"/>
      </dsp:txXfrm>
    </dsp:sp>
  </dsp:spTree>
</dsp:drawing>
</file>

<file path=ppt/diagrams/drawing9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C78C1-3328-9646-ABC4-1BE7B82803B0}" type="datetimeFigureOut">
              <a:rPr lang="en-US" smtClean="0"/>
              <a:pPr/>
              <a:t>11/9/2011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090DA3-9389-7D46-ADC5-D759BED88470}" type="slidenum">
              <a:rPr lang="en-US" smtClean="0"/>
              <a:pPr/>
              <a:t>‹#›</a:t>
            </a:fld>
            <a:endParaRPr lang="en-US"/>
          </a:p>
        </p:txBody>
      </p:sp>
    </p:spTree>
    <p:extLst>
      <p:ext uri="{BB962C8B-B14F-4D97-AF65-F5344CB8AC3E}">
        <p14:creationId xmlns:p14="http://schemas.microsoft.com/office/powerpoint/2010/main" xmlns="" val="2624418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en.wikipedia.org/wiki/Southeast_Asia"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en.wikipedia.org/wiki/People's_Republic_of_China" TargetMode="External"/><Relationship Id="rId4" Type="http://schemas.openxmlformats.org/officeDocument/2006/relationships/hyperlink" Target="http://en.wikipedia.org/wiki/South_Asia"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en.wikipedia.org/wiki/Airbus_A340#A340-500" TargetMode="External"/><Relationship Id="rId3" Type="http://schemas.openxmlformats.org/officeDocument/2006/relationships/hyperlink" Target="http://en.wikipedia.org/wiki/Changi_Airport" TargetMode="External"/><Relationship Id="rId7" Type="http://schemas.openxmlformats.org/officeDocument/2006/relationships/hyperlink" Target="http://en.wikipedia.org/wiki/Los_Angeles_International_Airport" TargetMode="External"/><Relationship Id="rId2" Type="http://schemas.openxmlformats.org/officeDocument/2006/relationships/slide" Target="../slides/slide132.xml"/><Relationship Id="rId1" Type="http://schemas.openxmlformats.org/officeDocument/2006/relationships/notesMaster" Target="../notesMasters/notesMaster1.xml"/><Relationship Id="rId6" Type="http://schemas.openxmlformats.org/officeDocument/2006/relationships/hyperlink" Target="http://en.wikipedia.org/wiki/Newark_Liberty_International_Airport" TargetMode="External"/><Relationship Id="rId5" Type="http://schemas.openxmlformats.org/officeDocument/2006/relationships/hyperlink" Target="http://en.wikipedia.org/wiki/Non-stop_flight" TargetMode="External"/><Relationship Id="rId4" Type="http://schemas.openxmlformats.org/officeDocument/2006/relationships/hyperlink" Target="http://en.wikipedia.org/wiki/Kangaroo_Route" TargetMode="External"/><Relationship Id="rId9" Type="http://schemas.openxmlformats.org/officeDocument/2006/relationships/hyperlink" Target="http://en.wikipedia.org/wiki/Singapore_Airlines#cite_note-3"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en.wikipedia.org/wiki/Changi_Airport" TargetMode="External"/><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hyperlink" Target="http://en.wikipedia.org/wiki/Kangaroo_Route"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053497-588A-432F-B1BD-0FB426A67DF6}" type="slidenum">
              <a:rPr lang="en-US" smtClean="0"/>
              <a:pPr/>
              <a:t>61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TextEdit="1"/>
          </p:cNvSpPr>
          <p:nvPr>
            <p:ph type="sldImg"/>
          </p:nvPr>
        </p:nvSpPr>
        <p:spPr bwMode="auto">
          <a:noFill/>
          <a:ln>
            <a:solidFill>
              <a:srgbClr val="000000"/>
            </a:solidFill>
            <a:miter lim="800000"/>
            <a:headEnd/>
            <a:tailEnd/>
          </a:ln>
        </p:spPr>
      </p:sp>
      <p:sp>
        <p:nvSpPr>
          <p:cNvPr id="2078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TextEdit="1"/>
          </p:cNvSpPr>
          <p:nvPr>
            <p:ph type="sldImg"/>
          </p:nvPr>
        </p:nvSpPr>
        <p:spPr bwMode="auto">
          <a:noFill/>
          <a:ln>
            <a:solidFill>
              <a:srgbClr val="000000"/>
            </a:solidFill>
            <a:miter lim="800000"/>
            <a:headEnd/>
            <a:tailEnd/>
          </a:ln>
        </p:spPr>
      </p:sp>
      <p:sp>
        <p:nvSpPr>
          <p:cNvPr id="2078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ln>
            <a:miter lim="800000"/>
            <a:headEnd/>
            <a:tailEnd/>
          </a:ln>
        </p:spPr>
        <p:txBody>
          <a:bodyPr/>
          <a:lstStyle/>
          <a:p>
            <a:fld id="{646304A0-8E2D-4CA5-B494-35775259CD69}" type="slidenum">
              <a:rPr lang="en-US">
                <a:latin typeface="Arial" charset="0"/>
              </a:rPr>
              <a:pPr/>
              <a:t>94</a:t>
            </a:fld>
            <a:endParaRPr lang="en-US">
              <a:latin typeface="Arial" charset="0"/>
            </a:endParaRPr>
          </a:p>
        </p:txBody>
      </p:sp>
      <p:sp>
        <p:nvSpPr>
          <p:cNvPr id="211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95</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96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97</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98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99</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100</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Fuel Price Risk Management As part of the Company's risk management program, it uses a variety of financial instruments,</a:t>
            </a:r>
          </a:p>
          <a:p>
            <a:r>
              <a:rPr lang="en-US" sz="1200" kern="1200" baseline="0" dirty="0" smtClean="0">
                <a:solidFill>
                  <a:schemeClr val="tx1"/>
                </a:solidFill>
                <a:latin typeface="+mn-lt"/>
                <a:ea typeface="+mn-ea"/>
                <a:cs typeface="+mn-cs"/>
              </a:rPr>
              <a:t>primarily heating oil option and collar contracts, as cash flow hedges to mitigate commodity</a:t>
            </a:r>
          </a:p>
          <a:p>
            <a:r>
              <a:rPr lang="en-US" sz="1200" kern="1200" baseline="0" dirty="0" smtClean="0">
                <a:solidFill>
                  <a:schemeClr val="tx1"/>
                </a:solidFill>
                <a:latin typeface="+mn-lt"/>
                <a:ea typeface="+mn-ea"/>
                <a:cs typeface="+mn-cs"/>
              </a:rPr>
              <a:t>The fair value of the</a:t>
            </a:r>
          </a:p>
          <a:p>
            <a:r>
              <a:rPr lang="en-US" sz="1200" kern="1200" baseline="0" dirty="0" smtClean="0">
                <a:solidFill>
                  <a:schemeClr val="tx1"/>
                </a:solidFill>
                <a:latin typeface="+mn-lt"/>
                <a:ea typeface="+mn-ea"/>
                <a:cs typeface="+mn-cs"/>
              </a:rPr>
              <a:t>Company's fuel hedging agreements at December 31, 2010 and 2009, representing the amount the Company would receive upon</a:t>
            </a:r>
          </a:p>
          <a:p>
            <a:r>
              <a:rPr lang="en-US" sz="1200" kern="1200" baseline="0" dirty="0" smtClean="0">
                <a:solidFill>
                  <a:schemeClr val="tx1"/>
                </a:solidFill>
                <a:latin typeface="+mn-lt"/>
                <a:ea typeface="+mn-ea"/>
                <a:cs typeface="+mn-cs"/>
              </a:rPr>
              <a:t>termination of the agreements, totaled $257 million and $57 million, respectively, which excludes a payable for both years related to</a:t>
            </a:r>
          </a:p>
          <a:p>
            <a:r>
              <a:rPr lang="en-US" sz="1200" kern="1200" baseline="0" dirty="0" smtClean="0">
                <a:solidFill>
                  <a:schemeClr val="tx1"/>
                </a:solidFill>
                <a:latin typeface="+mn-lt"/>
                <a:ea typeface="+mn-ea"/>
                <a:cs typeface="+mn-cs"/>
              </a:rPr>
              <a:t>contracts that settled in December of each year.</a:t>
            </a:r>
            <a:endParaRPr lang="en-US" dirty="0" smtClean="0"/>
          </a:p>
          <a:p>
            <a:endParaRPr lang="en-CA" dirty="0"/>
          </a:p>
        </p:txBody>
      </p:sp>
      <p:sp>
        <p:nvSpPr>
          <p:cNvPr id="4" name="Slide Number Placeholder 3"/>
          <p:cNvSpPr>
            <a:spLocks noGrp="1"/>
          </p:cNvSpPr>
          <p:nvPr>
            <p:ph type="sldNum" sz="quarter" idx="10"/>
          </p:nvPr>
        </p:nvSpPr>
        <p:spPr/>
        <p:txBody>
          <a:bodyPr/>
          <a:lstStyle/>
          <a:p>
            <a:fld id="{70053497-588A-432F-B1BD-0FB426A67DF6}" type="slidenum">
              <a:rPr lang="en-US" smtClean="0"/>
              <a:pPr/>
              <a:t>66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102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103</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104</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105</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106</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107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108</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109</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110</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111</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053497-588A-432F-B1BD-0FB426A67DF6}" type="slidenum">
              <a:rPr lang="en-US" smtClean="0"/>
              <a:pPr/>
              <a:t>69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112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113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114</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115</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116</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117</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118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bwMode="auto">
          <a:noFill/>
          <a:ln>
            <a:miter lim="800000"/>
            <a:headEnd/>
            <a:tailEnd/>
          </a:ln>
        </p:spPr>
        <p:txBody>
          <a:bodyPr/>
          <a:lstStyle/>
          <a:p>
            <a:fld id="{00784D1B-6E56-438C-87E5-EDFD91F06A32}" type="slidenum">
              <a:rPr lang="en-US">
                <a:latin typeface="Arial" charset="0"/>
              </a:rPr>
              <a:pPr/>
              <a:t>119</a:t>
            </a:fld>
            <a:endParaRPr lang="en-US">
              <a:latin typeface="Arial" charset="0"/>
            </a:endParaRPr>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 stock price (updated )</a:t>
            </a:r>
          </a:p>
          <a:p>
            <a:r>
              <a:rPr lang="en-US" dirty="0" smtClean="0"/>
              <a:t>Total share outstanding </a:t>
            </a:r>
          </a:p>
          <a:p>
            <a:r>
              <a:rPr lang="en-US" dirty="0" smtClean="0"/>
              <a:t>Currency exchange rate</a:t>
            </a:r>
          </a:p>
          <a:p>
            <a:r>
              <a:rPr lang="en-US" dirty="0" smtClean="0"/>
              <a:t>Listed on Singapore Stock Ex change</a:t>
            </a:r>
          </a:p>
          <a:p>
            <a:endParaRPr lang="en-US"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121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July 29,</a:t>
            </a:r>
            <a:r>
              <a:rPr lang="en-CA" baseline="0" dirty="0" smtClean="0"/>
              <a:t> </a:t>
            </a:r>
            <a:r>
              <a:rPr lang="en-CA" dirty="0" smtClean="0"/>
              <a:t>the market was caught with its pants down last week when Singapore Airlines (SIA) shocked with first-quarter core net profit of just $6 million, versus a consensus </a:t>
            </a:r>
            <a:r>
              <a:rPr lang="en-CA" dirty="0" err="1" smtClean="0"/>
              <a:t>bottomline</a:t>
            </a:r>
            <a:r>
              <a:rPr lang="en-CA" dirty="0" smtClean="0"/>
              <a:t> profit estimate of $130-180 million.</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122</a:t>
            </a:fld>
            <a:endParaRPr lang="en-US"/>
          </a:p>
        </p:txBody>
      </p:sp>
    </p:spTree>
    <p:extLst>
      <p:ext uri="{BB962C8B-B14F-4D97-AF65-F5344CB8AC3E}">
        <p14:creationId xmlns:p14="http://schemas.microsoft.com/office/powerpoint/2010/main" xmlns="" val="154155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71E4ED14-FFD6-4F08-9B47-35DB7DBC7D13}" type="slidenum">
              <a:rPr lang="en-CA" smtClean="0"/>
              <a:pPr/>
              <a:t>86</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50 100</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123</a:t>
            </a:fld>
            <a:endParaRPr lang="en-US"/>
          </a:p>
        </p:txBody>
      </p:sp>
    </p:spTree>
    <p:extLst>
      <p:ext uri="{BB962C8B-B14F-4D97-AF65-F5344CB8AC3E}">
        <p14:creationId xmlns:p14="http://schemas.microsoft.com/office/powerpoint/2010/main" xmlns="" val="3326185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50 100</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124</a:t>
            </a:fld>
            <a:endParaRPr lang="en-US"/>
          </a:p>
        </p:txBody>
      </p:sp>
    </p:spTree>
    <p:extLst>
      <p:ext uri="{BB962C8B-B14F-4D97-AF65-F5344CB8AC3E}">
        <p14:creationId xmlns:p14="http://schemas.microsoft.com/office/powerpoint/2010/main" xmlns="" val="3711243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a:t>
            </a:r>
            <a:r>
              <a:rPr lang="en-US" baseline="0" dirty="0" smtClean="0"/>
              <a:t> flight: using an airspeed consul twin </a:t>
            </a:r>
            <a:r>
              <a:rPr lang="en-US" baseline="0" dirty="0" err="1" smtClean="0"/>
              <a:t>engined</a:t>
            </a:r>
            <a:r>
              <a:rPr lang="en-US" baseline="0" dirty="0" smtClean="0"/>
              <a:t> </a:t>
            </a:r>
            <a:r>
              <a:rPr lang="en-US" baseline="0" dirty="0" err="1" smtClean="0"/>
              <a:t>aeroplane</a:t>
            </a:r>
            <a:endParaRPr lang="en-US" baseline="0" dirty="0" smtClean="0"/>
          </a:p>
          <a:p>
            <a:r>
              <a:rPr lang="en-US" baseline="0" dirty="0" smtClean="0"/>
              <a:t>From 1980s – </a:t>
            </a:r>
            <a:r>
              <a:rPr lang="en-US" baseline="0" dirty="0" err="1" smtClean="0"/>
              <a:t>1990s</a:t>
            </a:r>
            <a:r>
              <a:rPr lang="en-US" baseline="0" dirty="0" smtClean="0"/>
              <a:t>, adding more cities and expand its services to </a:t>
            </a:r>
            <a:r>
              <a:rPr lang="en-US" baseline="0" dirty="0" err="1" smtClean="0"/>
              <a:t>india</a:t>
            </a:r>
            <a:r>
              <a:rPr lang="en-US" baseline="0" dirty="0" smtClean="0"/>
              <a:t>, </a:t>
            </a:r>
            <a:r>
              <a:rPr lang="en-US" baseline="0" dirty="0" err="1" smtClean="0"/>
              <a:t>asia</a:t>
            </a:r>
            <a:r>
              <a:rPr lang="en-US" baseline="0" dirty="0" smtClean="0"/>
              <a:t>, north </a:t>
            </a:r>
            <a:r>
              <a:rPr lang="en-US" baseline="0" dirty="0" err="1" smtClean="0"/>
              <a:t>ameria</a:t>
            </a:r>
            <a:r>
              <a:rPr lang="en-US" baseline="0" dirty="0" smtClean="0"/>
              <a:t>, </a:t>
            </a:r>
            <a:r>
              <a:rPr lang="en-US" baseline="0" dirty="0" err="1" smtClean="0"/>
              <a:t>european</a:t>
            </a:r>
            <a:r>
              <a:rPr lang="en-US" baseline="0" dirty="0" smtClean="0"/>
              <a:t> countries</a:t>
            </a:r>
          </a:p>
          <a:p>
            <a:endParaRPr lang="en-US"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126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August 4, Australia's aviation safety authority has identified problems in documentation provided by Tiger Airways Holdings Ltd. (J7X.SG) related to safety practices, delaying the airline's possible return to Australian skies.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127</a:t>
            </a:fld>
            <a:endParaRPr lang="en-US"/>
          </a:p>
        </p:txBody>
      </p:sp>
    </p:spTree>
    <p:extLst>
      <p:ext uri="{BB962C8B-B14F-4D97-AF65-F5344CB8AC3E}">
        <p14:creationId xmlns:p14="http://schemas.microsoft.com/office/powerpoint/2010/main" xmlns="" val="2894500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err="1" smtClean="0"/>
              <a:t>Silkair</a:t>
            </a:r>
            <a:r>
              <a:rPr lang="en-CA" baseline="0" dirty="0" smtClean="0"/>
              <a:t>: </a:t>
            </a:r>
            <a:r>
              <a:rPr lang="en-CA" dirty="0" smtClean="0"/>
              <a:t>operates scheduled passenger services from Singapore to 31 cities in </a:t>
            </a:r>
            <a:r>
              <a:rPr lang="en-CA" dirty="0" smtClean="0">
                <a:hlinkClick r:id="rId3" tooltip="Southeast Asia"/>
              </a:rPr>
              <a:t>Southeast Asia</a:t>
            </a:r>
            <a:r>
              <a:rPr lang="en-CA" dirty="0" smtClean="0"/>
              <a:t>, </a:t>
            </a:r>
            <a:r>
              <a:rPr lang="en-CA" dirty="0" smtClean="0">
                <a:hlinkClick r:id="rId4" tooltip="South Asia"/>
              </a:rPr>
              <a:t>South Asia</a:t>
            </a:r>
            <a:r>
              <a:rPr lang="en-CA" dirty="0" smtClean="0"/>
              <a:t> and </a:t>
            </a:r>
            <a:r>
              <a:rPr lang="en-CA" dirty="0" smtClean="0">
                <a:hlinkClick r:id="rId5" tooltip="People's Republic of China"/>
              </a:rPr>
              <a:t>China</a:t>
            </a:r>
            <a:endParaRPr lang="en-CA" dirty="0" smtClean="0"/>
          </a:p>
        </p:txBody>
      </p:sp>
      <p:sp>
        <p:nvSpPr>
          <p:cNvPr id="4" name="Slide Number Placeholder 3"/>
          <p:cNvSpPr>
            <a:spLocks noGrp="1"/>
          </p:cNvSpPr>
          <p:nvPr>
            <p:ph type="sldNum" sz="quarter" idx="10"/>
          </p:nvPr>
        </p:nvSpPr>
        <p:spPr/>
        <p:txBody>
          <a:bodyPr/>
          <a:lstStyle/>
          <a:p>
            <a:fld id="{E22FA0CD-8D82-4C5B-ACA8-FC948426F818}" type="slidenum">
              <a:rPr lang="en-US" smtClean="0"/>
              <a:pPr/>
              <a:t>128</a:t>
            </a:fld>
            <a:endParaRPr lang="en-US"/>
          </a:p>
        </p:txBody>
      </p:sp>
    </p:spTree>
    <p:extLst>
      <p:ext uri="{BB962C8B-B14F-4D97-AF65-F5344CB8AC3E}">
        <p14:creationId xmlns:p14="http://schemas.microsoft.com/office/powerpoint/2010/main" xmlns="" val="3166859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Various</a:t>
            </a:r>
            <a:r>
              <a:rPr lang="en-CA" baseline="0" dirty="0" smtClean="0"/>
              <a:t> position: </a:t>
            </a:r>
            <a:r>
              <a:rPr lang="en-CA" sz="1200" b="0" i="0" u="none" strike="noStrike" kern="1200" baseline="0" dirty="0" smtClean="0">
                <a:solidFill>
                  <a:schemeClr val="tx1"/>
                </a:solidFill>
                <a:latin typeface="+mn-lt"/>
                <a:ea typeface="+mn-ea"/>
                <a:cs typeface="+mn-cs"/>
              </a:rPr>
              <a:t>ranging from</a:t>
            </a:r>
          </a:p>
          <a:p>
            <a:r>
              <a:rPr lang="en-CA" sz="1200" b="0" i="0" u="none" strike="noStrike" kern="1200" baseline="0" dirty="0" smtClean="0">
                <a:solidFill>
                  <a:schemeClr val="tx1"/>
                </a:solidFill>
                <a:latin typeface="+mn-lt"/>
                <a:ea typeface="+mn-ea"/>
                <a:cs typeface="+mn-cs"/>
              </a:rPr>
              <a:t>Marketing to Information Technology to Finance and Cargo.</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130</a:t>
            </a:fld>
            <a:endParaRPr lang="en-US"/>
          </a:p>
        </p:txBody>
      </p:sp>
    </p:spTree>
    <p:extLst>
      <p:ext uri="{BB962C8B-B14F-4D97-AF65-F5344CB8AC3E}">
        <p14:creationId xmlns:p14="http://schemas.microsoft.com/office/powerpoint/2010/main" xmlns="" val="2077152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at 31 March 2011, Singapore Airlines Group operating fleet consisted of 137 aircraft - 126 passenger aircraft and</a:t>
            </a:r>
          </a:p>
          <a:p>
            <a:r>
              <a:rPr lang="en-US" sz="1200" b="0" i="0" u="none" strike="noStrike" kern="1200" baseline="0" dirty="0" smtClean="0">
                <a:solidFill>
                  <a:schemeClr val="tx1"/>
                </a:solidFill>
                <a:latin typeface="+mn-lt"/>
                <a:ea typeface="+mn-ea"/>
                <a:cs typeface="+mn-cs"/>
              </a:rPr>
              <a:t>11 freighters. 108 and 18 of the passenger aircraft were operated by Singapore Airlines and </a:t>
            </a:r>
            <a:r>
              <a:rPr lang="en-US" sz="1200" b="0" i="0" u="none" strike="noStrike" kern="1200" baseline="0" dirty="0" err="1" smtClean="0">
                <a:solidFill>
                  <a:schemeClr val="tx1"/>
                </a:solidFill>
                <a:latin typeface="+mn-lt"/>
                <a:ea typeface="+mn-ea"/>
                <a:cs typeface="+mn-cs"/>
              </a:rPr>
              <a:t>SilkAir</a:t>
            </a:r>
            <a:r>
              <a:rPr lang="en-US" sz="1200" b="0" i="0" u="none" strike="noStrike" kern="1200" baseline="0" dirty="0" smtClean="0">
                <a:solidFill>
                  <a:schemeClr val="tx1"/>
                </a:solidFill>
                <a:latin typeface="+mn-lt"/>
                <a:ea typeface="+mn-ea"/>
                <a:cs typeface="+mn-cs"/>
              </a:rPr>
              <a:t> respectively.</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131</a:t>
            </a:fld>
            <a:endParaRPr lang="en-US"/>
          </a:p>
        </p:txBody>
      </p:sp>
    </p:spTree>
    <p:extLst>
      <p:ext uri="{BB962C8B-B14F-4D97-AF65-F5344CB8AC3E}">
        <p14:creationId xmlns:p14="http://schemas.microsoft.com/office/powerpoint/2010/main" xmlns="" val="2179330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62 destinations</a:t>
            </a:r>
          </a:p>
          <a:p>
            <a:r>
              <a:rPr lang="en-US" dirty="0" smtClean="0"/>
              <a:t>Singapore Airlines operates a hub at </a:t>
            </a:r>
            <a:r>
              <a:rPr lang="en-US" dirty="0" err="1" smtClean="0">
                <a:hlinkClick r:id="rId3" tooltip="Changi Airport"/>
              </a:rPr>
              <a:t>Changi</a:t>
            </a:r>
            <a:r>
              <a:rPr lang="en-US" dirty="0" smtClean="0">
                <a:hlinkClick r:id="rId3" tooltip="Changi Airport"/>
              </a:rPr>
              <a:t> Airport</a:t>
            </a:r>
            <a:r>
              <a:rPr lang="en-US" dirty="0" smtClean="0"/>
              <a:t> and has a strong presence in the Southeast Asia, East Asia, South Asia, and "</a:t>
            </a:r>
            <a:r>
              <a:rPr lang="en-US" dirty="0" smtClean="0">
                <a:hlinkClick r:id="rId4" tooltip="Kangaroo Route"/>
              </a:rPr>
              <a:t>Kangaroo Route</a:t>
            </a:r>
            <a:r>
              <a:rPr lang="en-US" dirty="0" smtClean="0"/>
              <a:t>" markets. The company also operates trans-Pacific flights, including the world's two longest </a:t>
            </a:r>
            <a:r>
              <a:rPr lang="en-US" dirty="0" smtClean="0">
                <a:hlinkClick r:id="rId5" tooltip="Non-stop flight"/>
              </a:rPr>
              <a:t>non-stop commercial flights</a:t>
            </a:r>
            <a:r>
              <a:rPr lang="en-US" dirty="0" smtClean="0"/>
              <a:t> from Singapore to </a:t>
            </a:r>
            <a:r>
              <a:rPr lang="en-US" dirty="0" smtClean="0">
                <a:hlinkClick r:id="rId6" tooltip="Newark Liberty International Airport"/>
              </a:rPr>
              <a:t>Newark</a:t>
            </a:r>
            <a:r>
              <a:rPr lang="en-US" dirty="0" smtClean="0"/>
              <a:t> and </a:t>
            </a:r>
            <a:r>
              <a:rPr lang="en-US" dirty="0" smtClean="0">
                <a:hlinkClick r:id="rId7" tooltip="Los Angeles International Airport"/>
              </a:rPr>
              <a:t>Los Angeles</a:t>
            </a:r>
            <a:r>
              <a:rPr lang="en-US" dirty="0" smtClean="0"/>
              <a:t> on the </a:t>
            </a:r>
            <a:r>
              <a:rPr lang="en-US" dirty="0" smtClean="0">
                <a:hlinkClick r:id="rId8" tooltip="Airbus A340"/>
              </a:rPr>
              <a:t>Airbus </a:t>
            </a:r>
            <a:r>
              <a:rPr lang="en-US" dirty="0" err="1" smtClean="0">
                <a:hlinkClick r:id="rId8" tooltip="Airbus A340"/>
              </a:rPr>
              <a:t>A340</a:t>
            </a:r>
            <a:r>
              <a:rPr lang="en-US" dirty="0" smtClean="0">
                <a:hlinkClick r:id="rId8" tooltip="Airbus A340"/>
              </a:rPr>
              <a:t>-500</a:t>
            </a:r>
            <a:r>
              <a:rPr lang="en-US" dirty="0" smtClean="0"/>
              <a:t>.</a:t>
            </a:r>
            <a:r>
              <a:rPr lang="en-US" baseline="30000" dirty="0" smtClean="0">
                <a:hlinkClick r:id="rId9"/>
              </a:rPr>
              <a:t>[</a:t>
            </a:r>
            <a:endParaRPr lang="en-US" baseline="30000" dirty="0" smtClean="0"/>
          </a:p>
          <a:p>
            <a:endParaRPr lang="en-US" sz="2000" baseline="30000" dirty="0" smtClean="0"/>
          </a:p>
        </p:txBody>
      </p:sp>
      <p:sp>
        <p:nvSpPr>
          <p:cNvPr id="4" name="Slide Number Placeholder 3"/>
          <p:cNvSpPr>
            <a:spLocks noGrp="1"/>
          </p:cNvSpPr>
          <p:nvPr>
            <p:ph type="sldNum" sz="quarter" idx="10"/>
          </p:nvPr>
        </p:nvSpPr>
        <p:spPr/>
        <p:txBody>
          <a:bodyPr/>
          <a:lstStyle/>
          <a:p>
            <a:fld id="{E22FA0CD-8D82-4C5B-ACA8-FC948426F818}" type="slidenum">
              <a:rPr lang="en-US" smtClean="0"/>
              <a:pPr/>
              <a:t>132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Singapore Airlines operates a hub at </a:t>
            </a:r>
            <a:r>
              <a:rPr lang="en-US" dirty="0" err="1" smtClean="0">
                <a:hlinkClick r:id="rId3" tooltip="Changi Airport"/>
              </a:rPr>
              <a:t>Changi</a:t>
            </a:r>
            <a:r>
              <a:rPr lang="en-US" dirty="0" smtClean="0">
                <a:hlinkClick r:id="rId3" tooltip="Changi Airport"/>
              </a:rPr>
              <a:t> Airport</a:t>
            </a:r>
            <a:r>
              <a:rPr lang="en-US" dirty="0" smtClean="0"/>
              <a:t> and has a strong presence in the Southeast Asia, East Asia, South Asia, and "</a:t>
            </a:r>
            <a:r>
              <a:rPr lang="en-US" dirty="0" smtClean="0">
                <a:hlinkClick r:id="rId4" tooltip="Kangaroo Route"/>
              </a:rPr>
              <a:t>Kangaroo Route</a:t>
            </a:r>
            <a:r>
              <a:rPr lang="en-US" dirty="0" smtClean="0"/>
              <a:t>" markets. </a:t>
            </a:r>
          </a:p>
          <a:p>
            <a:r>
              <a:rPr lang="en-US" dirty="0" smtClean="0"/>
              <a:t>Also point to point</a:t>
            </a:r>
            <a:r>
              <a:rPr lang="en-US" baseline="0" dirty="0" smtClean="0"/>
              <a:t> service: from the U.S. to other cities such as </a:t>
            </a:r>
            <a:r>
              <a:rPr lang="en-US" baseline="0" dirty="0" err="1" smtClean="0"/>
              <a:t>tokyo</a:t>
            </a:r>
            <a:r>
              <a:rPr lang="en-US" baseline="0" dirty="0" smtClean="0"/>
              <a:t> and </a:t>
            </a:r>
            <a:r>
              <a:rPr lang="en-US" baseline="0" dirty="0" err="1" smtClean="0"/>
              <a:t>hong</a:t>
            </a:r>
            <a:r>
              <a:rPr lang="en-US" baseline="0" dirty="0" smtClean="0"/>
              <a:t> </a:t>
            </a:r>
            <a:r>
              <a:rPr lang="en-US" baseline="0" dirty="0" err="1" smtClean="0"/>
              <a:t>kong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Total</a:t>
            </a:r>
            <a:r>
              <a:rPr lang="en-US" baseline="0" dirty="0" smtClean="0"/>
              <a:t> share outstanding </a:t>
            </a:r>
            <a:r>
              <a:rPr lang="en-CA" sz="1200" b="0" i="0" u="none" strike="noStrike" kern="1200" baseline="0" dirty="0" smtClean="0">
                <a:solidFill>
                  <a:schemeClr val="tx1"/>
                </a:solidFill>
                <a:latin typeface="+mn-lt"/>
                <a:ea typeface="+mn-ea"/>
                <a:cs typeface="+mn-cs"/>
              </a:rPr>
              <a:t>1,198,246,165</a:t>
            </a:r>
          </a:p>
          <a:p>
            <a:r>
              <a:rPr lang="en-CA" sz="1200" b="0" i="0" u="none" strike="noStrike" kern="1200" baseline="0" dirty="0" smtClean="0">
                <a:solidFill>
                  <a:schemeClr val="tx1"/>
                </a:solidFill>
                <a:latin typeface="+mn-lt"/>
                <a:ea typeface="+mn-ea"/>
                <a:cs typeface="+mn-cs"/>
              </a:rPr>
              <a:t>Government owned </a:t>
            </a:r>
            <a:endParaRPr lang="en-US"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87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t>Flight Operation Procedures that Reduces Fuel Burn</a:t>
            </a:r>
            <a:endParaRPr lang="en-CA" dirty="0" smtClean="0"/>
          </a:p>
          <a:p>
            <a:r>
              <a:rPr lang="en-CA" b="1" dirty="0" smtClean="0"/>
              <a:t>Participation in the Asia and Pacific Initiative to Reduce Emissions (ASPIRE) Programme </a:t>
            </a:r>
          </a:p>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t>Commitment to Achieving Carbon-Neutral Growth</a:t>
            </a:r>
          </a:p>
          <a:p>
            <a:pPr marL="0" marR="0" indent="0" algn="l" defTabSz="914400" rtl="0" eaLnBrk="1" fontAlgn="auto" latinLnBrk="0" hangingPunct="1">
              <a:lnSpc>
                <a:spcPct val="100000"/>
              </a:lnSpc>
              <a:spcBef>
                <a:spcPts val="0"/>
              </a:spcBef>
              <a:spcAft>
                <a:spcPts val="0"/>
              </a:spcAft>
              <a:buClrTx/>
              <a:buSzTx/>
              <a:buFontTx/>
              <a:buNone/>
              <a:tabLst/>
              <a:defRPr/>
            </a:pPr>
            <a:r>
              <a:rPr lang="en-CA" b="1" dirty="0" err="1" smtClean="0"/>
              <a:t>Harapan</a:t>
            </a:r>
            <a:r>
              <a:rPr lang="en-CA" b="1" dirty="0" smtClean="0"/>
              <a:t> Rainforest Initiative</a:t>
            </a:r>
          </a:p>
          <a:p>
            <a:endParaRPr lang="en-CA" b="1" dirty="0" smtClean="0"/>
          </a:p>
          <a:p>
            <a:endParaRPr lang="en-US"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First to offer free headsets, a choice of meals and free drinks in Economy Class, in the 1970s</a:t>
            </a:r>
          </a:p>
          <a:p>
            <a:r>
              <a:rPr lang="en-CA" dirty="0" smtClean="0"/>
              <a:t>First to introduce satellite-based inflight telephones in 1991</a:t>
            </a:r>
          </a:p>
          <a:p>
            <a:r>
              <a:rPr lang="en-CA" dirty="0" smtClean="0"/>
              <a:t>First to involve a comprehensive panel of world-renowned chefs, the International Culinary Panel, in developing inflight meals in 1998</a:t>
            </a:r>
          </a:p>
          <a:p>
            <a:r>
              <a:rPr lang="en-CA" dirty="0" smtClean="0"/>
              <a:t>First to offer audio and video on demand (AVOD) capabilities on </a:t>
            </a:r>
            <a:r>
              <a:rPr lang="en-CA" dirty="0" err="1" smtClean="0"/>
              <a:t>KrisWorld</a:t>
            </a:r>
            <a:r>
              <a:rPr lang="en-CA" dirty="0" smtClean="0"/>
              <a:t> in all classes in October 2001</a:t>
            </a:r>
          </a:p>
          <a:p>
            <a:endParaRPr lang="en-US"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New design of cabin, seats and services</a:t>
            </a:r>
            <a:r>
              <a:rPr lang="en-CA" baseline="0" dirty="0" smtClean="0"/>
              <a:t> to provide more high quality service </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139</a:t>
            </a:fld>
            <a:endParaRPr lang="en-US"/>
          </a:p>
        </p:txBody>
      </p:sp>
    </p:spTree>
    <p:extLst>
      <p:ext uri="{BB962C8B-B14F-4D97-AF65-F5344CB8AC3E}">
        <p14:creationId xmlns:p14="http://schemas.microsoft.com/office/powerpoint/2010/main" xmlns="" val="523525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140</a:t>
            </a:fld>
            <a:endParaRPr lang="en-US"/>
          </a:p>
        </p:txBody>
      </p:sp>
    </p:spTree>
    <p:extLst>
      <p:ext uri="{BB962C8B-B14F-4D97-AF65-F5344CB8AC3E}">
        <p14:creationId xmlns:p14="http://schemas.microsoft.com/office/powerpoint/2010/main" xmlns="" val="5235258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1" u="none" strike="noStrike" kern="1200" baseline="0" dirty="0" smtClean="0">
                <a:solidFill>
                  <a:schemeClr val="tx1"/>
                </a:solidFill>
                <a:latin typeface="+mn-lt"/>
                <a:ea typeface="+mn-ea"/>
                <a:cs typeface="+mn-cs"/>
              </a:rPr>
              <a:t>SATS Ltd Group (“SATS Group”) was deconsolidated from the Group with effect from 1 September 2009, after completion of the dividend</a:t>
            </a:r>
          </a:p>
          <a:p>
            <a:r>
              <a:rPr lang="en-CA" sz="1200" b="0" i="1" u="none" strike="noStrike" kern="1200" baseline="0" dirty="0" smtClean="0">
                <a:solidFill>
                  <a:schemeClr val="tx1"/>
                </a:solidFill>
                <a:latin typeface="+mn-lt"/>
                <a:ea typeface="+mn-ea"/>
                <a:cs typeface="+mn-cs"/>
              </a:rPr>
              <a:t>in specie distribution.</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149</a:t>
            </a:fld>
            <a:endParaRPr lang="en-US"/>
          </a:p>
        </p:txBody>
      </p:sp>
    </p:spTree>
    <p:extLst>
      <p:ext uri="{BB962C8B-B14F-4D97-AF65-F5344CB8AC3E}">
        <p14:creationId xmlns:p14="http://schemas.microsoft.com/office/powerpoint/2010/main" xmlns="" val="40514763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1" u="none" strike="noStrike" kern="1200" baseline="0" dirty="0" smtClean="0">
                <a:solidFill>
                  <a:schemeClr val="tx1"/>
                </a:solidFill>
                <a:latin typeface="+mn-lt"/>
                <a:ea typeface="+mn-ea"/>
                <a:cs typeface="+mn-cs"/>
              </a:rPr>
              <a:t>SATS Ltd Group (“SATS Group”) was deconsolidated from the Group with effect from 1 September 2009, after completion of the dividend</a:t>
            </a:r>
          </a:p>
          <a:p>
            <a:r>
              <a:rPr lang="en-CA" sz="1200" b="0" i="1" u="none" strike="noStrike" kern="1200" baseline="0" dirty="0" smtClean="0">
                <a:solidFill>
                  <a:schemeClr val="tx1"/>
                </a:solidFill>
                <a:latin typeface="+mn-lt"/>
                <a:ea typeface="+mn-ea"/>
                <a:cs typeface="+mn-cs"/>
              </a:rPr>
              <a:t>in specie distribution.</a:t>
            </a:r>
            <a:endParaRPr lang="en-CA" dirty="0"/>
          </a:p>
        </p:txBody>
      </p:sp>
      <p:sp>
        <p:nvSpPr>
          <p:cNvPr id="4" name="Slide Number Placeholder 3"/>
          <p:cNvSpPr>
            <a:spLocks noGrp="1"/>
          </p:cNvSpPr>
          <p:nvPr>
            <p:ph type="sldNum" sz="quarter" idx="10"/>
          </p:nvPr>
        </p:nvSpPr>
        <p:spPr/>
        <p:txBody>
          <a:bodyPr/>
          <a:lstStyle/>
          <a:p>
            <a:fld id="{E22FA0CD-8D82-4C5B-ACA8-FC948426F818}" type="slidenum">
              <a:rPr lang="en-US" smtClean="0"/>
              <a:pPr/>
              <a:t>150</a:t>
            </a:fld>
            <a:endParaRPr lang="en-US"/>
          </a:p>
        </p:txBody>
      </p:sp>
    </p:spTree>
    <p:extLst>
      <p:ext uri="{BB962C8B-B14F-4D97-AF65-F5344CB8AC3E}">
        <p14:creationId xmlns:p14="http://schemas.microsoft.com/office/powerpoint/2010/main" xmlns="" val="405147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88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A0D1B-0B9A-4A50-8682-663C0E1191CC}" type="slidenum">
              <a:rPr lang="en-US" smtClean="0"/>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1BDB7D5D-00EC-4321-9134-F7B11AD6A9F8}" type="slidenum">
              <a:rPr lang="en-CA" smtClean="0"/>
              <a:pPr/>
              <a:t>91</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2033538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32061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410979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CA"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CA"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FE045D37-A3C0-B34B-BF4B-4D32D0F4AB6F}"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BFB2F-554B-4F44-9279-6CEA79CE595A}"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960020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FE045D37-A3C0-B34B-BF4B-4D32D0F4AB6F}"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FE045D37-A3C0-B34B-BF4B-4D32D0F4AB6F}"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CA"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CA"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CA"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CA"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04D65EDD-4C71-4102-8C42-47F254245D88}" type="datetimeFigureOut">
              <a:rPr lang="en-US" smtClean="0"/>
              <a:pPr/>
              <a:t>11/9/2011</a:t>
            </a:fld>
            <a:endParaRPr lang="en-US"/>
          </a:p>
        </p:txBody>
      </p:sp>
      <p:sp>
        <p:nvSpPr>
          <p:cNvPr id="10" name="Slide Number Placeholder 9"/>
          <p:cNvSpPr>
            <a:spLocks noGrp="1"/>
          </p:cNvSpPr>
          <p:nvPr>
            <p:ph type="sldNum" sz="quarter" idx="11"/>
          </p:nvPr>
        </p:nvSpPr>
        <p:spPr/>
        <p:txBody>
          <a:bodyPr/>
          <a:lstStyle/>
          <a:p>
            <a:pPr>
              <a:defRPr/>
            </a:pPr>
            <a:fld id="{022B7331-25CE-45B5-968C-7C45BBDFD03C}" type="slidenum">
              <a:rPr lang="en-US" smtClean="0"/>
              <a:pPr>
                <a:defRPr/>
              </a:pPr>
              <a:t>‹#›</a:t>
            </a:fld>
            <a:endParaRPr lang="en-US"/>
          </a:p>
        </p:txBody>
      </p:sp>
      <p:sp>
        <p:nvSpPr>
          <p:cNvPr id="11" name="Footer Placeholder 10"/>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xmlns="" val="395621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FE045D37-A3C0-B34B-BF4B-4D32D0F4AB6F}"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78081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3185361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FE045D37-A3C0-B34B-BF4B-4D32D0F4AB6F}"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90087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FE045D37-A3C0-B34B-BF4B-4D32D0F4AB6F}"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268983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45D37-A3C0-B34B-BF4B-4D32D0F4AB6F}"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199043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43879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FE045D37-A3C0-B34B-BF4B-4D32D0F4AB6F}"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401925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45D37-A3C0-B34B-BF4B-4D32D0F4AB6F}" type="datetimeFigureOut">
              <a:rPr lang="en-US" smtClean="0"/>
              <a:pPr/>
              <a:t>11/9/2011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BFB2F-554B-4F44-9279-6CEA79CE595A}" type="slidenum">
              <a:rPr lang="en-US" smtClean="0"/>
              <a:pPr/>
              <a:t>‹#›</a:t>
            </a:fld>
            <a:endParaRPr lang="en-US"/>
          </a:p>
        </p:txBody>
      </p:sp>
    </p:spTree>
    <p:extLst>
      <p:ext uri="{BB962C8B-B14F-4D97-AF65-F5344CB8AC3E}">
        <p14:creationId xmlns:p14="http://schemas.microsoft.com/office/powerpoint/2010/main" xmlns="" val="3440557332"/>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CA"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FE045D37-A3C0-B34B-BF4B-4D32D0F4AB6F}" type="datetimeFigureOut">
              <a:rPr lang="en-US" smtClean="0"/>
              <a:pPr/>
              <a:t>11/9/2011</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49ABFB2F-554B-4F44-9279-6CEA79CE595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11.xml"/><Relationship Id="rId7" Type="http://schemas.openxmlformats.org/officeDocument/2006/relationships/image" Target="../media/image14.wmf"/><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0.xml.rels><?xml version="1.0" encoding="UTF-8" standalone="yes"?>
<Relationships xmlns="http://schemas.openxmlformats.org/package/2006/relationships"><Relationship Id="rId8" Type="http://schemas.microsoft.com/office/2007/relationships/diagramDrawing" Target="../diagrams/drawing103.xml"/><Relationship Id="rId3" Type="http://schemas.openxmlformats.org/officeDocument/2006/relationships/image" Target="../media/image138.png"/><Relationship Id="rId7" Type="http://schemas.openxmlformats.org/officeDocument/2006/relationships/diagramColors" Target="../diagrams/colors103.xm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QuickStyle" Target="../diagrams/quickStyle103.xml"/><Relationship Id="rId5" Type="http://schemas.openxmlformats.org/officeDocument/2006/relationships/diagramLayout" Target="../diagrams/layout103.xml"/><Relationship Id="rId4" Type="http://schemas.openxmlformats.org/officeDocument/2006/relationships/diagramData" Target="../diagrams/data103.xml"/><Relationship Id="rId9" Type="http://schemas.openxmlformats.org/officeDocument/2006/relationships/image" Target="../media/image119.png"/></Relationships>
</file>

<file path=ppt/slides/_rels/slide101.xml.rels><?xml version="1.0" encoding="UTF-8" standalone="yes"?>
<Relationships xmlns="http://schemas.openxmlformats.org/package/2006/relationships"><Relationship Id="rId8" Type="http://schemas.microsoft.com/office/2007/relationships/diagramDrawing" Target="../diagrams/drawing104.xml"/><Relationship Id="rId3" Type="http://schemas.openxmlformats.org/officeDocument/2006/relationships/image" Target="../media/image139.gif"/><Relationship Id="rId7" Type="http://schemas.openxmlformats.org/officeDocument/2006/relationships/diagramColors" Target="../diagrams/colors104.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diagramQuickStyle" Target="../diagrams/quickStyle104.xml"/><Relationship Id="rId5" Type="http://schemas.openxmlformats.org/officeDocument/2006/relationships/diagramLayout" Target="../diagrams/layout104.xml"/><Relationship Id="rId4" Type="http://schemas.openxmlformats.org/officeDocument/2006/relationships/diagramData" Target="../diagrams/data104.xml"/><Relationship Id="rId9" Type="http://schemas.openxmlformats.org/officeDocument/2006/relationships/image" Target="../media/image119.png"/></Relationships>
</file>

<file path=ppt/slides/_rels/slide102.xml.rels><?xml version="1.0" encoding="UTF-8" standalone="yes"?>
<Relationships xmlns="http://schemas.openxmlformats.org/package/2006/relationships"><Relationship Id="rId8" Type="http://schemas.microsoft.com/office/2007/relationships/diagramDrawing" Target="../diagrams/drawing105.xml"/><Relationship Id="rId3" Type="http://schemas.openxmlformats.org/officeDocument/2006/relationships/image" Target="../media/image140.jpeg"/><Relationship Id="rId7" Type="http://schemas.openxmlformats.org/officeDocument/2006/relationships/diagramColors" Target="../diagrams/colors105.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QuickStyle" Target="../diagrams/quickStyle105.xml"/><Relationship Id="rId5" Type="http://schemas.openxmlformats.org/officeDocument/2006/relationships/diagramLayout" Target="../diagrams/layout105.xml"/><Relationship Id="rId4" Type="http://schemas.openxmlformats.org/officeDocument/2006/relationships/diagramData" Target="../diagrams/data105.xml"/><Relationship Id="rId9" Type="http://schemas.openxmlformats.org/officeDocument/2006/relationships/image" Target="../media/image119.png"/></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106.xml"/><Relationship Id="rId3" Type="http://schemas.openxmlformats.org/officeDocument/2006/relationships/image" Target="../media/image141.png"/><Relationship Id="rId7" Type="http://schemas.openxmlformats.org/officeDocument/2006/relationships/diagramQuickStyle" Target="../diagrams/quickStyle106.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Layout" Target="../diagrams/layout106.xml"/><Relationship Id="rId5" Type="http://schemas.openxmlformats.org/officeDocument/2006/relationships/diagramData" Target="../diagrams/data106.xml"/><Relationship Id="rId10" Type="http://schemas.openxmlformats.org/officeDocument/2006/relationships/image" Target="../media/image119.png"/><Relationship Id="rId4" Type="http://schemas.openxmlformats.org/officeDocument/2006/relationships/image" Target="../media/image142.png"/><Relationship Id="rId9" Type="http://schemas.microsoft.com/office/2007/relationships/diagramDrawing" Target="../diagrams/drawing106.xml"/></Relationships>
</file>

<file path=ppt/slides/_rels/slide104.xml.rels><?xml version="1.0" encoding="UTF-8" standalone="yes"?>
<Relationships xmlns="http://schemas.openxmlformats.org/package/2006/relationships"><Relationship Id="rId8" Type="http://schemas.microsoft.com/office/2007/relationships/diagramDrawing" Target="../diagrams/drawing107.xml"/><Relationship Id="rId3" Type="http://schemas.openxmlformats.org/officeDocument/2006/relationships/image" Target="../media/image143.png"/><Relationship Id="rId7" Type="http://schemas.openxmlformats.org/officeDocument/2006/relationships/diagramColors" Target="../diagrams/colors107.xml"/><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diagramQuickStyle" Target="../diagrams/quickStyle107.xml"/><Relationship Id="rId5" Type="http://schemas.openxmlformats.org/officeDocument/2006/relationships/diagramLayout" Target="../diagrams/layout107.xml"/><Relationship Id="rId4" Type="http://schemas.openxmlformats.org/officeDocument/2006/relationships/diagramData" Target="../diagrams/data107.xml"/><Relationship Id="rId9" Type="http://schemas.openxmlformats.org/officeDocument/2006/relationships/image" Target="../media/image119.png"/></Relationships>
</file>

<file path=ppt/slides/_rels/slide105.xml.rels><?xml version="1.0" encoding="UTF-8" standalone="yes"?>
<Relationships xmlns="http://schemas.openxmlformats.org/package/2006/relationships"><Relationship Id="rId8" Type="http://schemas.microsoft.com/office/2007/relationships/diagramDrawing" Target="../diagrams/drawing108.xml"/><Relationship Id="rId3" Type="http://schemas.openxmlformats.org/officeDocument/2006/relationships/image" Target="../media/image144.png"/><Relationship Id="rId7" Type="http://schemas.openxmlformats.org/officeDocument/2006/relationships/diagramColors" Target="../diagrams/colors108.xml"/><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diagramQuickStyle" Target="../diagrams/quickStyle108.xml"/><Relationship Id="rId5" Type="http://schemas.openxmlformats.org/officeDocument/2006/relationships/diagramLayout" Target="../diagrams/layout108.xml"/><Relationship Id="rId4" Type="http://schemas.openxmlformats.org/officeDocument/2006/relationships/diagramData" Target="../diagrams/data108.xml"/><Relationship Id="rId9" Type="http://schemas.openxmlformats.org/officeDocument/2006/relationships/image" Target="../media/image119.png"/></Relationships>
</file>

<file path=ppt/slides/_rels/slide106.xml.rels><?xml version="1.0" encoding="UTF-8" standalone="yes"?>
<Relationships xmlns="http://schemas.openxmlformats.org/package/2006/relationships"><Relationship Id="rId8" Type="http://schemas.microsoft.com/office/2007/relationships/diagramDrawing" Target="../diagrams/drawing109.xml"/><Relationship Id="rId3" Type="http://schemas.openxmlformats.org/officeDocument/2006/relationships/image" Target="../media/image145.png"/><Relationship Id="rId7" Type="http://schemas.openxmlformats.org/officeDocument/2006/relationships/diagramColors" Target="../diagrams/colors109.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QuickStyle" Target="../diagrams/quickStyle109.xml"/><Relationship Id="rId5" Type="http://schemas.openxmlformats.org/officeDocument/2006/relationships/diagramLayout" Target="../diagrams/layout109.xml"/><Relationship Id="rId4" Type="http://schemas.openxmlformats.org/officeDocument/2006/relationships/diagramData" Target="../diagrams/data109.xml"/><Relationship Id="rId9" Type="http://schemas.openxmlformats.org/officeDocument/2006/relationships/image" Target="../media/image119.png"/></Relationships>
</file>

<file path=ppt/slides/_rels/slide107.xml.rels><?xml version="1.0" encoding="UTF-8" standalone="yes"?>
<Relationships xmlns="http://schemas.openxmlformats.org/package/2006/relationships"><Relationship Id="rId8" Type="http://schemas.microsoft.com/office/2007/relationships/diagramDrawing" Target="../diagrams/drawing110.xml"/><Relationship Id="rId3" Type="http://schemas.openxmlformats.org/officeDocument/2006/relationships/chart" Target="../charts/chart1.xml"/><Relationship Id="rId7" Type="http://schemas.openxmlformats.org/officeDocument/2006/relationships/diagramColors" Target="../diagrams/colors110.xml"/><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diagramQuickStyle" Target="../diagrams/quickStyle110.xml"/><Relationship Id="rId5" Type="http://schemas.openxmlformats.org/officeDocument/2006/relationships/diagramLayout" Target="../diagrams/layout110.xml"/><Relationship Id="rId10" Type="http://schemas.openxmlformats.org/officeDocument/2006/relationships/chart" Target="../charts/chart2.xml"/><Relationship Id="rId4" Type="http://schemas.openxmlformats.org/officeDocument/2006/relationships/diagramData" Target="../diagrams/data110.xml"/><Relationship Id="rId9" Type="http://schemas.openxmlformats.org/officeDocument/2006/relationships/image" Target="../media/image119.png"/></Relationships>
</file>

<file path=ppt/slides/_rels/slide108.xml.rels><?xml version="1.0" encoding="UTF-8" standalone="yes"?>
<Relationships xmlns="http://schemas.openxmlformats.org/package/2006/relationships"><Relationship Id="rId8" Type="http://schemas.openxmlformats.org/officeDocument/2006/relationships/diagramColors" Target="../diagrams/colors111.xml"/><Relationship Id="rId3" Type="http://schemas.openxmlformats.org/officeDocument/2006/relationships/image" Target="../media/image146.png"/><Relationship Id="rId7" Type="http://schemas.openxmlformats.org/officeDocument/2006/relationships/diagramQuickStyle" Target="../diagrams/quickStyle111.xm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diagramLayout" Target="../diagrams/layout111.xml"/><Relationship Id="rId5" Type="http://schemas.openxmlformats.org/officeDocument/2006/relationships/diagramData" Target="../diagrams/data111.xml"/><Relationship Id="rId10" Type="http://schemas.openxmlformats.org/officeDocument/2006/relationships/image" Target="../media/image119.png"/><Relationship Id="rId4" Type="http://schemas.openxmlformats.org/officeDocument/2006/relationships/image" Target="../media/image147.png"/><Relationship Id="rId9" Type="http://schemas.microsoft.com/office/2007/relationships/diagramDrawing" Target="../diagrams/drawing111.xml"/></Relationships>
</file>

<file path=ppt/slides/_rels/slide109.xml.rels><?xml version="1.0" encoding="UTF-8" standalone="yes"?>
<Relationships xmlns="http://schemas.openxmlformats.org/package/2006/relationships"><Relationship Id="rId8" Type="http://schemas.microsoft.com/office/2007/relationships/diagramDrawing" Target="../diagrams/drawing112.xml"/><Relationship Id="rId3" Type="http://schemas.openxmlformats.org/officeDocument/2006/relationships/image" Target="../media/image148.png"/><Relationship Id="rId7" Type="http://schemas.openxmlformats.org/officeDocument/2006/relationships/diagramColors" Target="../diagrams/colors112.xm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diagramQuickStyle" Target="../diagrams/quickStyle112.xml"/><Relationship Id="rId5" Type="http://schemas.openxmlformats.org/officeDocument/2006/relationships/diagramLayout" Target="../diagrams/layout112.xml"/><Relationship Id="rId4" Type="http://schemas.openxmlformats.org/officeDocument/2006/relationships/diagramData" Target="../diagrams/data112.xml"/><Relationship Id="rId9" Type="http://schemas.openxmlformats.org/officeDocument/2006/relationships/image" Target="../media/image119.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2.xml"/><Relationship Id="rId7" Type="http://schemas.openxmlformats.org/officeDocument/2006/relationships/image" Target="../media/image14.wmf"/><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0.xml.rels><?xml version="1.0" encoding="UTF-8" standalone="yes"?>
<Relationships xmlns="http://schemas.openxmlformats.org/package/2006/relationships"><Relationship Id="rId8" Type="http://schemas.microsoft.com/office/2007/relationships/diagramDrawing" Target="../diagrams/drawing113.xml"/><Relationship Id="rId3" Type="http://schemas.openxmlformats.org/officeDocument/2006/relationships/chart" Target="../charts/chart3.xml"/><Relationship Id="rId7" Type="http://schemas.openxmlformats.org/officeDocument/2006/relationships/diagramColors" Target="../diagrams/colors113.xml"/><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diagramQuickStyle" Target="../diagrams/quickStyle113.xml"/><Relationship Id="rId5" Type="http://schemas.openxmlformats.org/officeDocument/2006/relationships/diagramLayout" Target="../diagrams/layout113.xml"/><Relationship Id="rId4" Type="http://schemas.openxmlformats.org/officeDocument/2006/relationships/diagramData" Target="../diagrams/data113.xml"/><Relationship Id="rId9" Type="http://schemas.openxmlformats.org/officeDocument/2006/relationships/image" Target="../media/image119.png"/></Relationships>
</file>

<file path=ppt/slides/_rels/slide111.xml.rels><?xml version="1.0" encoding="UTF-8" standalone="yes"?>
<Relationships xmlns="http://schemas.openxmlformats.org/package/2006/relationships"><Relationship Id="rId8" Type="http://schemas.openxmlformats.org/officeDocument/2006/relationships/diagramColors" Target="../diagrams/colors114.xml"/><Relationship Id="rId3" Type="http://schemas.openxmlformats.org/officeDocument/2006/relationships/image" Target="../media/image149.png"/><Relationship Id="rId7" Type="http://schemas.openxmlformats.org/officeDocument/2006/relationships/diagramQuickStyle" Target="../diagrams/quickStyle114.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Layout" Target="../diagrams/layout114.xml"/><Relationship Id="rId5" Type="http://schemas.openxmlformats.org/officeDocument/2006/relationships/diagramData" Target="../diagrams/data114.xml"/><Relationship Id="rId10" Type="http://schemas.openxmlformats.org/officeDocument/2006/relationships/image" Target="../media/image119.png"/><Relationship Id="rId4" Type="http://schemas.openxmlformats.org/officeDocument/2006/relationships/image" Target="../media/image150.png"/><Relationship Id="rId9" Type="http://schemas.microsoft.com/office/2007/relationships/diagramDrawing" Target="../diagrams/drawing114.xml"/></Relationships>
</file>

<file path=ppt/slides/_rels/slide112.xml.rels><?xml version="1.0" encoding="UTF-8" standalone="yes"?>
<Relationships xmlns="http://schemas.openxmlformats.org/package/2006/relationships"><Relationship Id="rId8" Type="http://schemas.openxmlformats.org/officeDocument/2006/relationships/diagramQuickStyle" Target="../diagrams/quickStyle115.xml"/><Relationship Id="rId3" Type="http://schemas.openxmlformats.org/officeDocument/2006/relationships/chart" Target="../charts/chart4.xml"/><Relationship Id="rId7" Type="http://schemas.openxmlformats.org/officeDocument/2006/relationships/diagramLayout" Target="../diagrams/layout115.xml"/><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diagramData" Target="../diagrams/data115.xml"/><Relationship Id="rId11" Type="http://schemas.openxmlformats.org/officeDocument/2006/relationships/image" Target="../media/image119.png"/><Relationship Id="rId5" Type="http://schemas.openxmlformats.org/officeDocument/2006/relationships/chart" Target="../charts/chart6.xml"/><Relationship Id="rId10" Type="http://schemas.microsoft.com/office/2007/relationships/diagramDrawing" Target="../diagrams/drawing115.xml"/><Relationship Id="rId4" Type="http://schemas.openxmlformats.org/officeDocument/2006/relationships/chart" Target="../charts/chart5.xml"/><Relationship Id="rId9" Type="http://schemas.openxmlformats.org/officeDocument/2006/relationships/diagramColors" Target="../diagrams/colors115.xml"/></Relationships>
</file>

<file path=ppt/slides/_rels/slide113.xml.rels><?xml version="1.0" encoding="UTF-8" standalone="yes"?>
<Relationships xmlns="http://schemas.openxmlformats.org/package/2006/relationships"><Relationship Id="rId8" Type="http://schemas.microsoft.com/office/2007/relationships/diagramDrawing" Target="../diagrams/drawing116.xml"/><Relationship Id="rId3" Type="http://schemas.openxmlformats.org/officeDocument/2006/relationships/chart" Target="../charts/chart7.xml"/><Relationship Id="rId7" Type="http://schemas.openxmlformats.org/officeDocument/2006/relationships/diagramColors" Target="../diagrams/colors116.xml"/><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diagramQuickStyle" Target="../diagrams/quickStyle116.xml"/><Relationship Id="rId5" Type="http://schemas.openxmlformats.org/officeDocument/2006/relationships/diagramLayout" Target="../diagrams/layout116.xml"/><Relationship Id="rId4" Type="http://schemas.openxmlformats.org/officeDocument/2006/relationships/diagramData" Target="../diagrams/data116.xml"/><Relationship Id="rId9" Type="http://schemas.openxmlformats.org/officeDocument/2006/relationships/image" Target="../media/image119.png"/></Relationships>
</file>

<file path=ppt/slides/_rels/slide114.xml.rels><?xml version="1.0" encoding="UTF-8" standalone="yes"?>
<Relationships xmlns="http://schemas.openxmlformats.org/package/2006/relationships"><Relationship Id="rId8" Type="http://schemas.microsoft.com/office/2007/relationships/diagramDrawing" Target="../diagrams/drawing117.xml"/><Relationship Id="rId3" Type="http://schemas.openxmlformats.org/officeDocument/2006/relationships/image" Target="../media/image151.png"/><Relationship Id="rId7" Type="http://schemas.openxmlformats.org/officeDocument/2006/relationships/diagramColors" Target="../diagrams/colors117.xml"/><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diagramQuickStyle" Target="../diagrams/quickStyle117.xml"/><Relationship Id="rId5" Type="http://schemas.openxmlformats.org/officeDocument/2006/relationships/diagramLayout" Target="../diagrams/layout117.xml"/><Relationship Id="rId4" Type="http://schemas.openxmlformats.org/officeDocument/2006/relationships/diagramData" Target="../diagrams/data117.xml"/><Relationship Id="rId9" Type="http://schemas.openxmlformats.org/officeDocument/2006/relationships/image" Target="../media/image119.png"/></Relationships>
</file>

<file path=ppt/slides/_rels/slide115.xml.rels><?xml version="1.0" encoding="UTF-8" standalone="yes"?>
<Relationships xmlns="http://schemas.openxmlformats.org/package/2006/relationships"><Relationship Id="rId8" Type="http://schemas.openxmlformats.org/officeDocument/2006/relationships/diagramColors" Target="../diagrams/colors118.xml"/><Relationship Id="rId3" Type="http://schemas.openxmlformats.org/officeDocument/2006/relationships/image" Target="../media/image152.png"/><Relationship Id="rId7" Type="http://schemas.openxmlformats.org/officeDocument/2006/relationships/diagramQuickStyle" Target="../diagrams/quickStyle118.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diagramLayout" Target="../diagrams/layout118.xml"/><Relationship Id="rId11" Type="http://schemas.openxmlformats.org/officeDocument/2006/relationships/image" Target="../media/image154.png"/><Relationship Id="rId5" Type="http://schemas.openxmlformats.org/officeDocument/2006/relationships/diagramData" Target="../diagrams/data118.xml"/><Relationship Id="rId10" Type="http://schemas.openxmlformats.org/officeDocument/2006/relationships/image" Target="../media/image119.png"/><Relationship Id="rId4" Type="http://schemas.openxmlformats.org/officeDocument/2006/relationships/image" Target="../media/image153.png"/><Relationship Id="rId9" Type="http://schemas.microsoft.com/office/2007/relationships/diagramDrawing" Target="../diagrams/drawing118.xml"/></Relationships>
</file>

<file path=ppt/slides/_rels/slide116.xml.rels><?xml version="1.0" encoding="UTF-8" standalone="yes"?>
<Relationships xmlns="http://schemas.openxmlformats.org/package/2006/relationships"><Relationship Id="rId8" Type="http://schemas.microsoft.com/office/2007/relationships/diagramDrawing" Target="../diagrams/drawing119.xml"/><Relationship Id="rId3" Type="http://schemas.openxmlformats.org/officeDocument/2006/relationships/image" Target="../media/image155.png"/><Relationship Id="rId7" Type="http://schemas.openxmlformats.org/officeDocument/2006/relationships/diagramColors" Target="../diagrams/colors119.xml"/><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diagramQuickStyle" Target="../diagrams/quickStyle119.xml"/><Relationship Id="rId5" Type="http://schemas.openxmlformats.org/officeDocument/2006/relationships/diagramLayout" Target="../diagrams/layout119.xml"/><Relationship Id="rId4" Type="http://schemas.openxmlformats.org/officeDocument/2006/relationships/diagramData" Target="../diagrams/data119.xml"/><Relationship Id="rId9" Type="http://schemas.openxmlformats.org/officeDocument/2006/relationships/image" Target="../media/image119.png"/></Relationships>
</file>

<file path=ppt/slides/_rels/slide117.xml.rels><?xml version="1.0" encoding="UTF-8" standalone="yes"?>
<Relationships xmlns="http://schemas.openxmlformats.org/package/2006/relationships"><Relationship Id="rId8" Type="http://schemas.microsoft.com/office/2007/relationships/diagramDrawing" Target="../diagrams/drawing120.xml"/><Relationship Id="rId3" Type="http://schemas.openxmlformats.org/officeDocument/2006/relationships/image" Target="../media/image156.png"/><Relationship Id="rId7" Type="http://schemas.openxmlformats.org/officeDocument/2006/relationships/diagramColors" Target="../diagrams/colors120.xml"/><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diagramQuickStyle" Target="../diagrams/quickStyle120.xml"/><Relationship Id="rId5" Type="http://schemas.openxmlformats.org/officeDocument/2006/relationships/diagramLayout" Target="../diagrams/layout120.xml"/><Relationship Id="rId10" Type="http://schemas.openxmlformats.org/officeDocument/2006/relationships/image" Target="../media/image157.png"/><Relationship Id="rId4" Type="http://schemas.openxmlformats.org/officeDocument/2006/relationships/diagramData" Target="../diagrams/data120.xml"/><Relationship Id="rId9" Type="http://schemas.openxmlformats.org/officeDocument/2006/relationships/image" Target="../media/image119.png"/></Relationships>
</file>

<file path=ppt/slides/_rels/slide11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121.xml"/><Relationship Id="rId7" Type="http://schemas.microsoft.com/office/2007/relationships/diagramDrawing" Target="../diagrams/drawing121.xml"/><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diagramColors" Target="../diagrams/colors121.xml"/><Relationship Id="rId5" Type="http://schemas.openxmlformats.org/officeDocument/2006/relationships/diagramQuickStyle" Target="../diagrams/quickStyle121.xml"/><Relationship Id="rId4" Type="http://schemas.openxmlformats.org/officeDocument/2006/relationships/diagramLayout" Target="../diagrams/layout121.xml"/></Relationships>
</file>

<file path=ppt/slides/_rels/slide119.xml.rels><?xml version="1.0" encoding="UTF-8" standalone="yes"?>
<Relationships xmlns="http://schemas.openxmlformats.org/package/2006/relationships"><Relationship Id="rId8" Type="http://schemas.openxmlformats.org/officeDocument/2006/relationships/diagramColors" Target="../diagrams/colors122.xml"/><Relationship Id="rId3" Type="http://schemas.openxmlformats.org/officeDocument/2006/relationships/image" Target="../media/image158.jpeg"/><Relationship Id="rId7" Type="http://schemas.openxmlformats.org/officeDocument/2006/relationships/diagramQuickStyle" Target="../diagrams/quickStyle122.xm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diagramLayout" Target="../diagrams/layout122.xml"/><Relationship Id="rId5" Type="http://schemas.openxmlformats.org/officeDocument/2006/relationships/diagramData" Target="../diagrams/data122.xml"/><Relationship Id="rId4" Type="http://schemas.openxmlformats.org/officeDocument/2006/relationships/image" Target="../media/image159.jpeg"/><Relationship Id="rId9" Type="http://schemas.microsoft.com/office/2007/relationships/diagramDrawing" Target="../diagrams/drawing12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3.xml"/><Relationship Id="rId7" Type="http://schemas.openxmlformats.org/officeDocument/2006/relationships/image" Target="../media/image14.wmf"/><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23.xml"/><Relationship Id="rId7" Type="http://schemas.microsoft.com/office/2007/relationships/diagramDrawing" Target="../diagrams/drawing123.xml"/><Relationship Id="rId2" Type="http://schemas.openxmlformats.org/officeDocument/2006/relationships/image" Target="../media/image160.jpeg"/><Relationship Id="rId1" Type="http://schemas.openxmlformats.org/officeDocument/2006/relationships/slideLayout" Target="../slideLayouts/slideLayout13.xml"/><Relationship Id="rId6" Type="http://schemas.openxmlformats.org/officeDocument/2006/relationships/diagramColors" Target="../diagrams/colors123.xml"/><Relationship Id="rId5" Type="http://schemas.openxmlformats.org/officeDocument/2006/relationships/diagramQuickStyle" Target="../diagrams/quickStyle123.xml"/><Relationship Id="rId4" Type="http://schemas.openxmlformats.org/officeDocument/2006/relationships/diagramLayout" Target="../diagrams/layout123.xml"/></Relationships>
</file>

<file path=ppt/slides/_rels/slide1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24.xml"/><Relationship Id="rId7" Type="http://schemas.microsoft.com/office/2007/relationships/diagramDrawing" Target="../diagrams/drawing124.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Colors" Target="../diagrams/colors124.xml"/><Relationship Id="rId5" Type="http://schemas.openxmlformats.org/officeDocument/2006/relationships/diagramQuickStyle" Target="../diagrams/quickStyle124.xml"/><Relationship Id="rId10" Type="http://schemas.openxmlformats.org/officeDocument/2006/relationships/image" Target="../media/image162.png"/><Relationship Id="rId4" Type="http://schemas.openxmlformats.org/officeDocument/2006/relationships/diagramLayout" Target="../diagrams/layout124.xml"/><Relationship Id="rId9" Type="http://schemas.openxmlformats.org/officeDocument/2006/relationships/image" Target="../media/image161.png"/></Relationships>
</file>

<file path=ppt/slides/_rels/slide1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25.xml"/><Relationship Id="rId7" Type="http://schemas.microsoft.com/office/2007/relationships/diagramDrawing" Target="../diagrams/drawing125.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125.xml"/><Relationship Id="rId5" Type="http://schemas.openxmlformats.org/officeDocument/2006/relationships/diagramQuickStyle" Target="../diagrams/quickStyle125.xml"/><Relationship Id="rId4" Type="http://schemas.openxmlformats.org/officeDocument/2006/relationships/diagramLayout" Target="../diagrams/layout125.xml"/><Relationship Id="rId9" Type="http://schemas.openxmlformats.org/officeDocument/2006/relationships/image" Target="../media/image163.png"/></Relationships>
</file>

<file path=ppt/slides/_rels/slide1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26.xml"/><Relationship Id="rId7" Type="http://schemas.microsoft.com/office/2007/relationships/diagramDrawing" Target="../diagrams/drawing126.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Colors" Target="../diagrams/colors126.xml"/><Relationship Id="rId5" Type="http://schemas.openxmlformats.org/officeDocument/2006/relationships/diagramQuickStyle" Target="../diagrams/quickStyle126.xml"/><Relationship Id="rId4" Type="http://schemas.openxmlformats.org/officeDocument/2006/relationships/diagramLayout" Target="../diagrams/layout126.xml"/><Relationship Id="rId9" Type="http://schemas.openxmlformats.org/officeDocument/2006/relationships/image" Target="../media/image164.png"/></Relationships>
</file>

<file path=ppt/slides/_rels/slide1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27.xml"/><Relationship Id="rId7" Type="http://schemas.microsoft.com/office/2007/relationships/diagramDrawing" Target="../diagrams/drawing127.xm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diagramColors" Target="../diagrams/colors127.xml"/><Relationship Id="rId5" Type="http://schemas.openxmlformats.org/officeDocument/2006/relationships/diagramQuickStyle" Target="../diagrams/quickStyle127.xml"/><Relationship Id="rId4" Type="http://schemas.openxmlformats.org/officeDocument/2006/relationships/diagramLayout" Target="../diagrams/layout127.xml"/><Relationship Id="rId9" Type="http://schemas.openxmlformats.org/officeDocument/2006/relationships/image" Target="../media/image165.png"/></Relationships>
</file>

<file path=ppt/slides/_rels/slide125.xml.rels><?xml version="1.0" encoding="UTF-8" standalone="yes"?>
<Relationships xmlns="http://schemas.openxmlformats.org/package/2006/relationships"><Relationship Id="rId8" Type="http://schemas.openxmlformats.org/officeDocument/2006/relationships/image" Target="../media/image166.emf"/><Relationship Id="rId3" Type="http://schemas.openxmlformats.org/officeDocument/2006/relationships/diagramLayout" Target="../diagrams/layout128.xml"/><Relationship Id="rId7" Type="http://schemas.openxmlformats.org/officeDocument/2006/relationships/image" Target="../media/image12.png"/><Relationship Id="rId2" Type="http://schemas.openxmlformats.org/officeDocument/2006/relationships/diagramData" Target="../diagrams/data128.xml"/><Relationship Id="rId1" Type="http://schemas.openxmlformats.org/officeDocument/2006/relationships/slideLayout" Target="../slideLayouts/slideLayout13.xml"/><Relationship Id="rId6" Type="http://schemas.microsoft.com/office/2007/relationships/diagramDrawing" Target="../diagrams/drawing128.xml"/><Relationship Id="rId5" Type="http://schemas.openxmlformats.org/officeDocument/2006/relationships/diagramColors" Target="../diagrams/colors128.xml"/><Relationship Id="rId4" Type="http://schemas.openxmlformats.org/officeDocument/2006/relationships/diagramQuickStyle" Target="../diagrams/quickStyle128.xml"/></Relationships>
</file>

<file path=ppt/slides/_rels/slide126.xml.rels><?xml version="1.0" encoding="UTF-8" standalone="yes"?>
<Relationships xmlns="http://schemas.openxmlformats.org/package/2006/relationships"><Relationship Id="rId8" Type="http://schemas.openxmlformats.org/officeDocument/2006/relationships/diagramData" Target="../diagrams/data130.xml"/><Relationship Id="rId13" Type="http://schemas.openxmlformats.org/officeDocument/2006/relationships/image" Target="../media/image12.png"/><Relationship Id="rId3" Type="http://schemas.openxmlformats.org/officeDocument/2006/relationships/diagramData" Target="../diagrams/data129.xml"/><Relationship Id="rId7" Type="http://schemas.microsoft.com/office/2007/relationships/diagramDrawing" Target="../diagrams/drawing129.xml"/><Relationship Id="rId12" Type="http://schemas.microsoft.com/office/2007/relationships/diagramDrawing" Target="../diagrams/drawing130.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diagramColors" Target="../diagrams/colors129.xml"/><Relationship Id="rId11" Type="http://schemas.openxmlformats.org/officeDocument/2006/relationships/diagramColors" Target="../diagrams/colors130.xml"/><Relationship Id="rId5" Type="http://schemas.openxmlformats.org/officeDocument/2006/relationships/diagramQuickStyle" Target="../diagrams/quickStyle129.xml"/><Relationship Id="rId10" Type="http://schemas.openxmlformats.org/officeDocument/2006/relationships/diagramQuickStyle" Target="../diagrams/quickStyle130.xml"/><Relationship Id="rId4" Type="http://schemas.openxmlformats.org/officeDocument/2006/relationships/diagramLayout" Target="../diagrams/layout129.xml"/><Relationship Id="rId9" Type="http://schemas.openxmlformats.org/officeDocument/2006/relationships/diagramLayout" Target="../diagrams/layout130.xml"/></Relationships>
</file>

<file path=ppt/slides/_rels/slide1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1.xml"/><Relationship Id="rId7" Type="http://schemas.microsoft.com/office/2007/relationships/diagramDrawing" Target="../diagrams/drawing131.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Colors" Target="../diagrams/colors131.xml"/><Relationship Id="rId5" Type="http://schemas.openxmlformats.org/officeDocument/2006/relationships/diagramQuickStyle" Target="../diagrams/quickStyle131.xml"/><Relationship Id="rId4" Type="http://schemas.openxmlformats.org/officeDocument/2006/relationships/diagramLayout" Target="../diagrams/layout131.xml"/><Relationship Id="rId9" Type="http://schemas.openxmlformats.org/officeDocument/2006/relationships/image" Target="../media/image167.png"/></Relationships>
</file>

<file path=ppt/slides/_rels/slide1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2.xml"/><Relationship Id="rId7" Type="http://schemas.microsoft.com/office/2007/relationships/diagramDrawing" Target="../diagrams/drawing132.xm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diagramColors" Target="../diagrams/colors132.xml"/><Relationship Id="rId11" Type="http://schemas.openxmlformats.org/officeDocument/2006/relationships/image" Target="../media/image170.png"/><Relationship Id="rId5" Type="http://schemas.openxmlformats.org/officeDocument/2006/relationships/diagramQuickStyle" Target="../diagrams/quickStyle132.xml"/><Relationship Id="rId10" Type="http://schemas.openxmlformats.org/officeDocument/2006/relationships/image" Target="../media/image169.png"/><Relationship Id="rId4" Type="http://schemas.openxmlformats.org/officeDocument/2006/relationships/diagramLayout" Target="../diagrams/layout132.xml"/><Relationship Id="rId9" Type="http://schemas.openxmlformats.org/officeDocument/2006/relationships/image" Target="../media/image168.png"/></Relationships>
</file>

<file path=ppt/slides/_rels/slide12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diagramLayout" Target="../diagrams/layout133.xml"/><Relationship Id="rId7" Type="http://schemas.openxmlformats.org/officeDocument/2006/relationships/image" Target="../media/image12.png"/><Relationship Id="rId2" Type="http://schemas.openxmlformats.org/officeDocument/2006/relationships/diagramData" Target="../diagrams/data133.xml"/><Relationship Id="rId1" Type="http://schemas.openxmlformats.org/officeDocument/2006/relationships/slideLayout" Target="../slideLayouts/slideLayout13.xml"/><Relationship Id="rId6" Type="http://schemas.microsoft.com/office/2007/relationships/diagramDrawing" Target="../diagrams/drawing133.xml"/><Relationship Id="rId5" Type="http://schemas.openxmlformats.org/officeDocument/2006/relationships/diagramColors" Target="../diagrams/colors133.xml"/><Relationship Id="rId4" Type="http://schemas.openxmlformats.org/officeDocument/2006/relationships/diagramQuickStyle" Target="../diagrams/quickStyle13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4.xml"/><Relationship Id="rId7" Type="http://schemas.openxmlformats.org/officeDocument/2006/relationships/image" Target="../media/image14.wmf"/><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4.xml"/><Relationship Id="rId7" Type="http://schemas.microsoft.com/office/2007/relationships/diagramDrawing" Target="../diagrams/drawing134.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Colors" Target="../diagrams/colors134.xml"/><Relationship Id="rId5" Type="http://schemas.openxmlformats.org/officeDocument/2006/relationships/diagramQuickStyle" Target="../diagrams/quickStyle134.xml"/><Relationship Id="rId4" Type="http://schemas.openxmlformats.org/officeDocument/2006/relationships/diagramLayout" Target="../diagrams/layout134.xml"/><Relationship Id="rId9" Type="http://schemas.openxmlformats.org/officeDocument/2006/relationships/image" Target="../media/image172.emf"/></Relationships>
</file>

<file path=ppt/slides/_rels/slide1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5.xml"/><Relationship Id="rId7" Type="http://schemas.microsoft.com/office/2007/relationships/diagramDrawing" Target="../diagrams/drawing135.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Colors" Target="../diagrams/colors135.xml"/><Relationship Id="rId11" Type="http://schemas.openxmlformats.org/officeDocument/2006/relationships/image" Target="../media/image175.emf"/><Relationship Id="rId5" Type="http://schemas.openxmlformats.org/officeDocument/2006/relationships/diagramQuickStyle" Target="../diagrams/quickStyle135.xml"/><Relationship Id="rId10" Type="http://schemas.openxmlformats.org/officeDocument/2006/relationships/image" Target="../media/image174.png"/><Relationship Id="rId4" Type="http://schemas.openxmlformats.org/officeDocument/2006/relationships/diagramLayout" Target="../diagrams/layout135.xml"/><Relationship Id="rId9" Type="http://schemas.openxmlformats.org/officeDocument/2006/relationships/image" Target="../media/image173.png"/></Relationships>
</file>

<file path=ppt/slides/_rels/slide1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6.xml"/><Relationship Id="rId7" Type="http://schemas.microsoft.com/office/2007/relationships/diagramDrawing" Target="../diagrams/drawing136.xm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diagramColors" Target="../diagrams/colors136.xml"/><Relationship Id="rId5" Type="http://schemas.openxmlformats.org/officeDocument/2006/relationships/diagramQuickStyle" Target="../diagrams/quickStyle136.xml"/><Relationship Id="rId4" Type="http://schemas.openxmlformats.org/officeDocument/2006/relationships/diagramLayout" Target="../diagrams/layout136.xml"/><Relationship Id="rId9" Type="http://schemas.openxmlformats.org/officeDocument/2006/relationships/image" Target="../media/image176.png"/></Relationships>
</file>

<file path=ppt/slides/_rels/slide1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7.xml"/><Relationship Id="rId7" Type="http://schemas.microsoft.com/office/2007/relationships/diagramDrawing" Target="../diagrams/drawing137.xm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diagramColors" Target="../diagrams/colors137.xml"/><Relationship Id="rId5" Type="http://schemas.openxmlformats.org/officeDocument/2006/relationships/diagramQuickStyle" Target="../diagrams/quickStyle137.xml"/><Relationship Id="rId10" Type="http://schemas.openxmlformats.org/officeDocument/2006/relationships/image" Target="../media/image178.png"/><Relationship Id="rId4" Type="http://schemas.openxmlformats.org/officeDocument/2006/relationships/diagramLayout" Target="../diagrams/layout137.xml"/><Relationship Id="rId9" Type="http://schemas.openxmlformats.org/officeDocument/2006/relationships/image" Target="../media/image177.png"/></Relationships>
</file>

<file path=ppt/slides/_rels/slide1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8.xml"/><Relationship Id="rId7" Type="http://schemas.microsoft.com/office/2007/relationships/diagramDrawing" Target="../diagrams/drawing138.xm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diagramColors" Target="../diagrams/colors138.xml"/><Relationship Id="rId5" Type="http://schemas.openxmlformats.org/officeDocument/2006/relationships/diagramQuickStyle" Target="../diagrams/quickStyle138.xml"/><Relationship Id="rId10" Type="http://schemas.openxmlformats.org/officeDocument/2006/relationships/image" Target="../media/image180.png"/><Relationship Id="rId4" Type="http://schemas.openxmlformats.org/officeDocument/2006/relationships/diagramLayout" Target="../diagrams/layout138.xml"/><Relationship Id="rId9" Type="http://schemas.openxmlformats.org/officeDocument/2006/relationships/image" Target="../media/image179.png"/></Relationships>
</file>

<file path=ppt/slides/_rels/slide1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39.xml"/><Relationship Id="rId7" Type="http://schemas.microsoft.com/office/2007/relationships/diagramDrawing" Target="../diagrams/drawing139.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diagramColors" Target="../diagrams/colors139.xml"/><Relationship Id="rId5" Type="http://schemas.openxmlformats.org/officeDocument/2006/relationships/diagramQuickStyle" Target="../diagrams/quickStyle139.xml"/><Relationship Id="rId4" Type="http://schemas.openxmlformats.org/officeDocument/2006/relationships/diagramLayout" Target="../diagrams/layout139.xml"/><Relationship Id="rId9" Type="http://schemas.openxmlformats.org/officeDocument/2006/relationships/image" Target="../media/image181.emf"/></Relationships>
</file>

<file path=ppt/slides/_rels/slide1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40.xml"/><Relationship Id="rId7" Type="http://schemas.microsoft.com/office/2007/relationships/diagramDrawing" Target="../diagrams/drawing140.xm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diagramColors" Target="../diagrams/colors140.xml"/><Relationship Id="rId5" Type="http://schemas.openxmlformats.org/officeDocument/2006/relationships/diagramQuickStyle" Target="../diagrams/quickStyle140.xml"/><Relationship Id="rId4" Type="http://schemas.openxmlformats.org/officeDocument/2006/relationships/diagramLayout" Target="../diagrams/layout140.xml"/><Relationship Id="rId9" Type="http://schemas.openxmlformats.org/officeDocument/2006/relationships/image" Target="../media/image182.png"/></Relationships>
</file>

<file path=ppt/slides/_rels/slide13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41.xml"/><Relationship Id="rId7" Type="http://schemas.microsoft.com/office/2007/relationships/diagramDrawing" Target="../diagrams/drawing141.xml"/><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diagramColors" Target="../diagrams/colors141.xml"/><Relationship Id="rId11" Type="http://schemas.openxmlformats.org/officeDocument/2006/relationships/image" Target="../media/image185.png"/><Relationship Id="rId5" Type="http://schemas.openxmlformats.org/officeDocument/2006/relationships/diagramQuickStyle" Target="../diagrams/quickStyle141.xml"/><Relationship Id="rId10" Type="http://schemas.openxmlformats.org/officeDocument/2006/relationships/image" Target="../media/image184.png"/><Relationship Id="rId4" Type="http://schemas.openxmlformats.org/officeDocument/2006/relationships/diagramLayout" Target="../diagrams/layout141.xml"/><Relationship Id="rId9" Type="http://schemas.openxmlformats.org/officeDocument/2006/relationships/image" Target="../media/image183.png"/></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42.xml"/><Relationship Id="rId7" Type="http://schemas.openxmlformats.org/officeDocument/2006/relationships/image" Target="../media/image12.png"/><Relationship Id="rId2" Type="http://schemas.openxmlformats.org/officeDocument/2006/relationships/diagramData" Target="../diagrams/data142.xml"/><Relationship Id="rId1" Type="http://schemas.openxmlformats.org/officeDocument/2006/relationships/slideLayout" Target="../slideLayouts/slideLayout13.xml"/><Relationship Id="rId6" Type="http://schemas.microsoft.com/office/2007/relationships/diagramDrawing" Target="../diagrams/drawing142.xml"/><Relationship Id="rId5" Type="http://schemas.openxmlformats.org/officeDocument/2006/relationships/diagramColors" Target="../diagrams/colors142.xml"/><Relationship Id="rId4" Type="http://schemas.openxmlformats.org/officeDocument/2006/relationships/diagramQuickStyle" Target="../diagrams/quickStyle142.xml"/></Relationships>
</file>

<file path=ppt/slides/_rels/slide1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43.xml"/><Relationship Id="rId7" Type="http://schemas.microsoft.com/office/2007/relationships/diagramDrawing" Target="../diagrams/drawing143.xm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diagramColors" Target="../diagrams/colors143.xml"/><Relationship Id="rId5" Type="http://schemas.openxmlformats.org/officeDocument/2006/relationships/diagramQuickStyle" Target="../diagrams/quickStyle143.xml"/><Relationship Id="rId4" Type="http://schemas.openxmlformats.org/officeDocument/2006/relationships/diagramLayout" Target="../diagrams/layout143.xml"/><Relationship Id="rId9" Type="http://schemas.openxmlformats.org/officeDocument/2006/relationships/image" Target="../media/image186.emf"/></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5.xml"/><Relationship Id="rId7" Type="http://schemas.openxmlformats.org/officeDocument/2006/relationships/image" Target="../media/image14.wmf"/><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44.xml"/><Relationship Id="rId7" Type="http://schemas.microsoft.com/office/2007/relationships/diagramDrawing" Target="../diagrams/drawing144.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diagramColors" Target="../diagrams/colors144.xml"/><Relationship Id="rId5" Type="http://schemas.openxmlformats.org/officeDocument/2006/relationships/diagramQuickStyle" Target="../diagrams/quickStyle144.xml"/><Relationship Id="rId10" Type="http://schemas.openxmlformats.org/officeDocument/2006/relationships/image" Target="../media/image188.emf"/><Relationship Id="rId4" Type="http://schemas.openxmlformats.org/officeDocument/2006/relationships/diagramLayout" Target="../diagrams/layout144.xml"/><Relationship Id="rId9" Type="http://schemas.openxmlformats.org/officeDocument/2006/relationships/image" Target="../media/image187.emf"/></Relationships>
</file>

<file path=ppt/slides/_rels/slide141.xml.rels><?xml version="1.0" encoding="UTF-8" standalone="yes"?>
<Relationships xmlns="http://schemas.openxmlformats.org/package/2006/relationships"><Relationship Id="rId8" Type="http://schemas.openxmlformats.org/officeDocument/2006/relationships/image" Target="../media/image189.emf"/><Relationship Id="rId3" Type="http://schemas.openxmlformats.org/officeDocument/2006/relationships/diagramLayout" Target="../diagrams/layout145.xml"/><Relationship Id="rId7" Type="http://schemas.openxmlformats.org/officeDocument/2006/relationships/image" Target="../media/image12.png"/><Relationship Id="rId2" Type="http://schemas.openxmlformats.org/officeDocument/2006/relationships/diagramData" Target="../diagrams/data145.xml"/><Relationship Id="rId1" Type="http://schemas.openxmlformats.org/officeDocument/2006/relationships/slideLayout" Target="../slideLayouts/slideLayout13.xml"/><Relationship Id="rId6" Type="http://schemas.microsoft.com/office/2007/relationships/diagramDrawing" Target="../diagrams/drawing145.xml"/><Relationship Id="rId5" Type="http://schemas.openxmlformats.org/officeDocument/2006/relationships/diagramColors" Target="../diagrams/colors145.xml"/><Relationship Id="rId4" Type="http://schemas.openxmlformats.org/officeDocument/2006/relationships/diagramQuickStyle" Target="../diagrams/quickStyle145.xml"/></Relationships>
</file>

<file path=ppt/slides/_rels/slide142.xml.rels><?xml version="1.0" encoding="UTF-8" standalone="yes"?>
<Relationships xmlns="http://schemas.openxmlformats.org/package/2006/relationships"><Relationship Id="rId8" Type="http://schemas.openxmlformats.org/officeDocument/2006/relationships/image" Target="../media/image190.emf"/><Relationship Id="rId3" Type="http://schemas.openxmlformats.org/officeDocument/2006/relationships/diagramLayout" Target="../diagrams/layout146.xml"/><Relationship Id="rId7" Type="http://schemas.openxmlformats.org/officeDocument/2006/relationships/image" Target="../media/image12.png"/><Relationship Id="rId2" Type="http://schemas.openxmlformats.org/officeDocument/2006/relationships/diagramData" Target="../diagrams/data146.xml"/><Relationship Id="rId1" Type="http://schemas.openxmlformats.org/officeDocument/2006/relationships/slideLayout" Target="../slideLayouts/slideLayout13.xml"/><Relationship Id="rId6" Type="http://schemas.microsoft.com/office/2007/relationships/diagramDrawing" Target="../diagrams/drawing146.xml"/><Relationship Id="rId5" Type="http://schemas.openxmlformats.org/officeDocument/2006/relationships/diagramColors" Target="../diagrams/colors146.xml"/><Relationship Id="rId4" Type="http://schemas.openxmlformats.org/officeDocument/2006/relationships/diagramQuickStyle" Target="../diagrams/quickStyle146.xml"/></Relationships>
</file>

<file path=ppt/slides/_rels/slide143.xml.rels><?xml version="1.0" encoding="UTF-8" standalone="yes"?>
<Relationships xmlns="http://schemas.openxmlformats.org/package/2006/relationships"><Relationship Id="rId8" Type="http://schemas.openxmlformats.org/officeDocument/2006/relationships/image" Target="../media/image191.emf"/><Relationship Id="rId3" Type="http://schemas.openxmlformats.org/officeDocument/2006/relationships/diagramLayout" Target="../diagrams/layout147.xml"/><Relationship Id="rId7" Type="http://schemas.openxmlformats.org/officeDocument/2006/relationships/image" Target="../media/image12.png"/><Relationship Id="rId2" Type="http://schemas.openxmlformats.org/officeDocument/2006/relationships/diagramData" Target="../diagrams/data147.xml"/><Relationship Id="rId1" Type="http://schemas.openxmlformats.org/officeDocument/2006/relationships/slideLayout" Target="../slideLayouts/slideLayout13.xml"/><Relationship Id="rId6" Type="http://schemas.microsoft.com/office/2007/relationships/diagramDrawing" Target="../diagrams/drawing147.xml"/><Relationship Id="rId5" Type="http://schemas.openxmlformats.org/officeDocument/2006/relationships/diagramColors" Target="../diagrams/colors147.xml"/><Relationship Id="rId4" Type="http://schemas.openxmlformats.org/officeDocument/2006/relationships/diagramQuickStyle" Target="../diagrams/quickStyle147.xml"/></Relationships>
</file>

<file path=ppt/slides/_rels/slide144.xml.rels><?xml version="1.0" encoding="UTF-8" standalone="yes"?>
<Relationships xmlns="http://schemas.openxmlformats.org/package/2006/relationships"><Relationship Id="rId8" Type="http://schemas.openxmlformats.org/officeDocument/2006/relationships/image" Target="../media/image192.emf"/><Relationship Id="rId3" Type="http://schemas.openxmlformats.org/officeDocument/2006/relationships/diagramLayout" Target="../diagrams/layout148.xml"/><Relationship Id="rId7" Type="http://schemas.openxmlformats.org/officeDocument/2006/relationships/image" Target="../media/image12.png"/><Relationship Id="rId2" Type="http://schemas.openxmlformats.org/officeDocument/2006/relationships/diagramData" Target="../diagrams/data148.xml"/><Relationship Id="rId1" Type="http://schemas.openxmlformats.org/officeDocument/2006/relationships/slideLayout" Target="../slideLayouts/slideLayout13.xml"/><Relationship Id="rId6" Type="http://schemas.microsoft.com/office/2007/relationships/diagramDrawing" Target="../diagrams/drawing148.xml"/><Relationship Id="rId5" Type="http://schemas.openxmlformats.org/officeDocument/2006/relationships/diagramColors" Target="../diagrams/colors148.xml"/><Relationship Id="rId4" Type="http://schemas.openxmlformats.org/officeDocument/2006/relationships/diagramQuickStyle" Target="../diagrams/quickStyle148.xml"/></Relationships>
</file>

<file path=ppt/slides/_rels/slide145.xml.rels><?xml version="1.0" encoding="UTF-8" standalone="yes"?>
<Relationships xmlns="http://schemas.openxmlformats.org/package/2006/relationships"><Relationship Id="rId8" Type="http://schemas.openxmlformats.org/officeDocument/2006/relationships/image" Target="../media/image193.emf"/><Relationship Id="rId3" Type="http://schemas.openxmlformats.org/officeDocument/2006/relationships/diagramLayout" Target="../diagrams/layout149.xml"/><Relationship Id="rId7" Type="http://schemas.openxmlformats.org/officeDocument/2006/relationships/image" Target="../media/image12.png"/><Relationship Id="rId2" Type="http://schemas.openxmlformats.org/officeDocument/2006/relationships/diagramData" Target="../diagrams/data149.xml"/><Relationship Id="rId1" Type="http://schemas.openxmlformats.org/officeDocument/2006/relationships/slideLayout" Target="../slideLayouts/slideLayout13.xml"/><Relationship Id="rId6" Type="http://schemas.microsoft.com/office/2007/relationships/diagramDrawing" Target="../diagrams/drawing149.xml"/><Relationship Id="rId5" Type="http://schemas.openxmlformats.org/officeDocument/2006/relationships/diagramColors" Target="../diagrams/colors149.xml"/><Relationship Id="rId4" Type="http://schemas.openxmlformats.org/officeDocument/2006/relationships/diagramQuickStyle" Target="../diagrams/quickStyle149.xml"/></Relationships>
</file>

<file path=ppt/slides/_rels/slide146.xml.rels><?xml version="1.0" encoding="UTF-8" standalone="yes"?>
<Relationships xmlns="http://schemas.openxmlformats.org/package/2006/relationships"><Relationship Id="rId8" Type="http://schemas.openxmlformats.org/officeDocument/2006/relationships/image" Target="../media/image194.emf"/><Relationship Id="rId3" Type="http://schemas.openxmlformats.org/officeDocument/2006/relationships/diagramLayout" Target="../diagrams/layout150.xml"/><Relationship Id="rId7" Type="http://schemas.openxmlformats.org/officeDocument/2006/relationships/image" Target="../media/image12.png"/><Relationship Id="rId2" Type="http://schemas.openxmlformats.org/officeDocument/2006/relationships/diagramData" Target="../diagrams/data150.xml"/><Relationship Id="rId1" Type="http://schemas.openxmlformats.org/officeDocument/2006/relationships/slideLayout" Target="../slideLayouts/slideLayout13.xml"/><Relationship Id="rId6" Type="http://schemas.microsoft.com/office/2007/relationships/diagramDrawing" Target="../diagrams/drawing150.xml"/><Relationship Id="rId5" Type="http://schemas.openxmlformats.org/officeDocument/2006/relationships/diagramColors" Target="../diagrams/colors150.xml"/><Relationship Id="rId4" Type="http://schemas.openxmlformats.org/officeDocument/2006/relationships/diagramQuickStyle" Target="../diagrams/quickStyle150.xml"/></Relationships>
</file>

<file path=ppt/slides/_rels/slide147.xml.rels><?xml version="1.0" encoding="UTF-8" standalone="yes"?>
<Relationships xmlns="http://schemas.openxmlformats.org/package/2006/relationships"><Relationship Id="rId8" Type="http://schemas.openxmlformats.org/officeDocument/2006/relationships/image" Target="../media/image195.emf"/><Relationship Id="rId3" Type="http://schemas.openxmlformats.org/officeDocument/2006/relationships/diagramLayout" Target="../diagrams/layout151.xml"/><Relationship Id="rId7" Type="http://schemas.openxmlformats.org/officeDocument/2006/relationships/image" Target="../media/image12.png"/><Relationship Id="rId2" Type="http://schemas.openxmlformats.org/officeDocument/2006/relationships/diagramData" Target="../diagrams/data151.xml"/><Relationship Id="rId1" Type="http://schemas.openxmlformats.org/officeDocument/2006/relationships/slideLayout" Target="../slideLayouts/slideLayout13.xml"/><Relationship Id="rId6" Type="http://schemas.microsoft.com/office/2007/relationships/diagramDrawing" Target="../diagrams/drawing151.xml"/><Relationship Id="rId5" Type="http://schemas.openxmlformats.org/officeDocument/2006/relationships/diagramColors" Target="../diagrams/colors151.xml"/><Relationship Id="rId4" Type="http://schemas.openxmlformats.org/officeDocument/2006/relationships/diagramQuickStyle" Target="../diagrams/quickStyle151.xml"/></Relationships>
</file>

<file path=ppt/slides/_rels/slide148.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diagramLayout" Target="../diagrams/layout152.xml"/><Relationship Id="rId7" Type="http://schemas.openxmlformats.org/officeDocument/2006/relationships/image" Target="../media/image12.png"/><Relationship Id="rId2" Type="http://schemas.openxmlformats.org/officeDocument/2006/relationships/diagramData" Target="../diagrams/data152.xml"/><Relationship Id="rId1" Type="http://schemas.openxmlformats.org/officeDocument/2006/relationships/slideLayout" Target="../slideLayouts/slideLayout13.xml"/><Relationship Id="rId6" Type="http://schemas.microsoft.com/office/2007/relationships/diagramDrawing" Target="../diagrams/drawing152.xml"/><Relationship Id="rId5" Type="http://schemas.openxmlformats.org/officeDocument/2006/relationships/diagramColors" Target="../diagrams/colors152.xml"/><Relationship Id="rId4" Type="http://schemas.openxmlformats.org/officeDocument/2006/relationships/diagramQuickStyle" Target="../diagrams/quickStyle152.xml"/></Relationships>
</file>

<file path=ppt/slides/_rels/slide1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53.xml"/><Relationship Id="rId7" Type="http://schemas.microsoft.com/office/2007/relationships/diagramDrawing" Target="../diagrams/drawing153.xm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diagramColors" Target="../diagrams/colors153.xml"/><Relationship Id="rId5" Type="http://schemas.openxmlformats.org/officeDocument/2006/relationships/diagramQuickStyle" Target="../diagrams/quickStyle153.xml"/><Relationship Id="rId10" Type="http://schemas.openxmlformats.org/officeDocument/2006/relationships/chart" Target="../charts/chart8.xml"/><Relationship Id="rId4" Type="http://schemas.openxmlformats.org/officeDocument/2006/relationships/diagramLayout" Target="../diagrams/layout153.xml"/><Relationship Id="rId9" Type="http://schemas.openxmlformats.org/officeDocument/2006/relationships/image" Target="../media/image197.emf"/></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6.xml"/><Relationship Id="rId7" Type="http://schemas.openxmlformats.org/officeDocument/2006/relationships/image" Target="../media/image14.wmf"/><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54.xml"/><Relationship Id="rId7" Type="http://schemas.microsoft.com/office/2007/relationships/diagramDrawing" Target="../diagrams/drawing154.xm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diagramColors" Target="../diagrams/colors154.xml"/><Relationship Id="rId5" Type="http://schemas.openxmlformats.org/officeDocument/2006/relationships/diagramQuickStyle" Target="../diagrams/quickStyle154.xml"/><Relationship Id="rId10" Type="http://schemas.openxmlformats.org/officeDocument/2006/relationships/chart" Target="../charts/chart9.xml"/><Relationship Id="rId4" Type="http://schemas.openxmlformats.org/officeDocument/2006/relationships/diagramLayout" Target="../diagrams/layout154.xml"/><Relationship Id="rId9" Type="http://schemas.openxmlformats.org/officeDocument/2006/relationships/image" Target="../media/image198.emf"/></Relationships>
</file>

<file path=ppt/slides/_rels/slide151.xml.rels><?xml version="1.0" encoding="UTF-8" standalone="yes"?>
<Relationships xmlns="http://schemas.openxmlformats.org/package/2006/relationships"><Relationship Id="rId8" Type="http://schemas.openxmlformats.org/officeDocument/2006/relationships/image" Target="../media/image199.emf"/><Relationship Id="rId3" Type="http://schemas.openxmlformats.org/officeDocument/2006/relationships/diagramLayout" Target="../diagrams/layout155.xml"/><Relationship Id="rId7" Type="http://schemas.openxmlformats.org/officeDocument/2006/relationships/image" Target="../media/image12.png"/><Relationship Id="rId2" Type="http://schemas.openxmlformats.org/officeDocument/2006/relationships/diagramData" Target="../diagrams/data155.xml"/><Relationship Id="rId1" Type="http://schemas.openxmlformats.org/officeDocument/2006/relationships/slideLayout" Target="../slideLayouts/slideLayout13.xml"/><Relationship Id="rId6" Type="http://schemas.microsoft.com/office/2007/relationships/diagramDrawing" Target="../diagrams/drawing155.xml"/><Relationship Id="rId5" Type="http://schemas.openxmlformats.org/officeDocument/2006/relationships/diagramColors" Target="../diagrams/colors155.xml"/><Relationship Id="rId4" Type="http://schemas.openxmlformats.org/officeDocument/2006/relationships/diagramQuickStyle" Target="../diagrams/quickStyle155.xml"/></Relationships>
</file>

<file path=ppt/slides/_rels/slide152.xml.rels><?xml version="1.0" encoding="UTF-8" standalone="yes"?>
<Relationships xmlns="http://schemas.openxmlformats.org/package/2006/relationships"><Relationship Id="rId8" Type="http://schemas.openxmlformats.org/officeDocument/2006/relationships/image" Target="../media/image200.emf"/><Relationship Id="rId3" Type="http://schemas.openxmlformats.org/officeDocument/2006/relationships/diagramLayout" Target="../diagrams/layout156.xml"/><Relationship Id="rId7" Type="http://schemas.openxmlformats.org/officeDocument/2006/relationships/image" Target="../media/image12.png"/><Relationship Id="rId2" Type="http://schemas.openxmlformats.org/officeDocument/2006/relationships/diagramData" Target="../diagrams/data156.xml"/><Relationship Id="rId1" Type="http://schemas.openxmlformats.org/officeDocument/2006/relationships/slideLayout" Target="../slideLayouts/slideLayout13.xml"/><Relationship Id="rId6" Type="http://schemas.microsoft.com/office/2007/relationships/diagramDrawing" Target="../diagrams/drawing156.xml"/><Relationship Id="rId5" Type="http://schemas.openxmlformats.org/officeDocument/2006/relationships/diagramColors" Target="../diagrams/colors156.xml"/><Relationship Id="rId4" Type="http://schemas.openxmlformats.org/officeDocument/2006/relationships/diagramQuickStyle" Target="../diagrams/quickStyle156.xml"/></Relationships>
</file>

<file path=ppt/slides/_rels/slide153.xml.rels><?xml version="1.0" encoding="UTF-8" standalone="yes"?>
<Relationships xmlns="http://schemas.openxmlformats.org/package/2006/relationships"><Relationship Id="rId8" Type="http://schemas.openxmlformats.org/officeDocument/2006/relationships/image" Target="../media/image201.emf"/><Relationship Id="rId3" Type="http://schemas.openxmlformats.org/officeDocument/2006/relationships/diagramLayout" Target="../diagrams/layout157.xml"/><Relationship Id="rId7" Type="http://schemas.openxmlformats.org/officeDocument/2006/relationships/image" Target="../media/image12.png"/><Relationship Id="rId2" Type="http://schemas.openxmlformats.org/officeDocument/2006/relationships/diagramData" Target="../diagrams/data157.xml"/><Relationship Id="rId1" Type="http://schemas.openxmlformats.org/officeDocument/2006/relationships/slideLayout" Target="../slideLayouts/slideLayout13.xml"/><Relationship Id="rId6" Type="http://schemas.microsoft.com/office/2007/relationships/diagramDrawing" Target="../diagrams/drawing157.xml"/><Relationship Id="rId11" Type="http://schemas.openxmlformats.org/officeDocument/2006/relationships/image" Target="../media/image204.emf"/><Relationship Id="rId5" Type="http://schemas.openxmlformats.org/officeDocument/2006/relationships/diagramColors" Target="../diagrams/colors157.xml"/><Relationship Id="rId10" Type="http://schemas.openxmlformats.org/officeDocument/2006/relationships/image" Target="../media/image203.emf"/><Relationship Id="rId4" Type="http://schemas.openxmlformats.org/officeDocument/2006/relationships/diagramQuickStyle" Target="../diagrams/quickStyle157.xml"/><Relationship Id="rId9" Type="http://schemas.openxmlformats.org/officeDocument/2006/relationships/image" Target="../media/image202.emf"/></Relationships>
</file>

<file path=ppt/slides/_rels/slide154.xml.rels><?xml version="1.0" encoding="UTF-8" standalone="yes"?>
<Relationships xmlns="http://schemas.openxmlformats.org/package/2006/relationships"><Relationship Id="rId8" Type="http://schemas.openxmlformats.org/officeDocument/2006/relationships/image" Target="../media/image205.emf"/><Relationship Id="rId3" Type="http://schemas.openxmlformats.org/officeDocument/2006/relationships/diagramLayout" Target="../diagrams/layout158.xml"/><Relationship Id="rId7" Type="http://schemas.openxmlformats.org/officeDocument/2006/relationships/image" Target="../media/image12.png"/><Relationship Id="rId2" Type="http://schemas.openxmlformats.org/officeDocument/2006/relationships/diagramData" Target="../diagrams/data158.xml"/><Relationship Id="rId1" Type="http://schemas.openxmlformats.org/officeDocument/2006/relationships/slideLayout" Target="../slideLayouts/slideLayout13.xml"/><Relationship Id="rId6" Type="http://schemas.microsoft.com/office/2007/relationships/diagramDrawing" Target="../diagrams/drawing158.xml"/><Relationship Id="rId5" Type="http://schemas.openxmlformats.org/officeDocument/2006/relationships/diagramColors" Target="../diagrams/colors158.xml"/><Relationship Id="rId10" Type="http://schemas.openxmlformats.org/officeDocument/2006/relationships/image" Target="../media/image207.emf"/><Relationship Id="rId4" Type="http://schemas.openxmlformats.org/officeDocument/2006/relationships/diagramQuickStyle" Target="../diagrams/quickStyle158.xml"/><Relationship Id="rId9" Type="http://schemas.openxmlformats.org/officeDocument/2006/relationships/image" Target="../media/image206.emf"/></Relationships>
</file>

<file path=ppt/slides/_rels/slide155.xml.rels><?xml version="1.0" encoding="UTF-8" standalone="yes"?>
<Relationships xmlns="http://schemas.openxmlformats.org/package/2006/relationships"><Relationship Id="rId8" Type="http://schemas.openxmlformats.org/officeDocument/2006/relationships/image" Target="../media/image208.emf"/><Relationship Id="rId3" Type="http://schemas.openxmlformats.org/officeDocument/2006/relationships/diagramLayout" Target="../diagrams/layout159.xml"/><Relationship Id="rId7" Type="http://schemas.openxmlformats.org/officeDocument/2006/relationships/image" Target="../media/image12.png"/><Relationship Id="rId2" Type="http://schemas.openxmlformats.org/officeDocument/2006/relationships/diagramData" Target="../diagrams/data159.xml"/><Relationship Id="rId1" Type="http://schemas.openxmlformats.org/officeDocument/2006/relationships/slideLayout" Target="../slideLayouts/slideLayout13.xml"/><Relationship Id="rId6" Type="http://schemas.microsoft.com/office/2007/relationships/diagramDrawing" Target="../diagrams/drawing159.xml"/><Relationship Id="rId5" Type="http://schemas.openxmlformats.org/officeDocument/2006/relationships/diagramColors" Target="../diagrams/colors159.xml"/><Relationship Id="rId4" Type="http://schemas.openxmlformats.org/officeDocument/2006/relationships/diagramQuickStyle" Target="../diagrams/quickStyle159.xml"/></Relationships>
</file>

<file path=ppt/slides/_rels/slide156.xml.rels><?xml version="1.0" encoding="UTF-8" standalone="yes"?>
<Relationships xmlns="http://schemas.openxmlformats.org/package/2006/relationships"><Relationship Id="rId8" Type="http://schemas.openxmlformats.org/officeDocument/2006/relationships/image" Target="../media/image209.emf"/><Relationship Id="rId3" Type="http://schemas.openxmlformats.org/officeDocument/2006/relationships/diagramLayout" Target="../diagrams/layout160.xml"/><Relationship Id="rId7" Type="http://schemas.openxmlformats.org/officeDocument/2006/relationships/image" Target="../media/image12.png"/><Relationship Id="rId2" Type="http://schemas.openxmlformats.org/officeDocument/2006/relationships/diagramData" Target="../diagrams/data160.xml"/><Relationship Id="rId1" Type="http://schemas.openxmlformats.org/officeDocument/2006/relationships/slideLayout" Target="../slideLayouts/slideLayout13.xml"/><Relationship Id="rId6" Type="http://schemas.microsoft.com/office/2007/relationships/diagramDrawing" Target="../diagrams/drawing160.xml"/><Relationship Id="rId5" Type="http://schemas.openxmlformats.org/officeDocument/2006/relationships/diagramColors" Target="../diagrams/colors160.xml"/><Relationship Id="rId4" Type="http://schemas.openxmlformats.org/officeDocument/2006/relationships/diagramQuickStyle" Target="../diagrams/quickStyle160.xml"/></Relationships>
</file>

<file path=ppt/slides/_rels/slide157.xml.rels><?xml version="1.0" encoding="UTF-8" standalone="yes"?>
<Relationships xmlns="http://schemas.openxmlformats.org/package/2006/relationships"><Relationship Id="rId8" Type="http://schemas.openxmlformats.org/officeDocument/2006/relationships/image" Target="../media/image210.emf"/><Relationship Id="rId3" Type="http://schemas.openxmlformats.org/officeDocument/2006/relationships/diagramLayout" Target="../diagrams/layout161.xml"/><Relationship Id="rId7" Type="http://schemas.openxmlformats.org/officeDocument/2006/relationships/image" Target="../media/image12.png"/><Relationship Id="rId2" Type="http://schemas.openxmlformats.org/officeDocument/2006/relationships/diagramData" Target="../diagrams/data161.xml"/><Relationship Id="rId1" Type="http://schemas.openxmlformats.org/officeDocument/2006/relationships/slideLayout" Target="../slideLayouts/slideLayout13.xml"/><Relationship Id="rId6" Type="http://schemas.microsoft.com/office/2007/relationships/diagramDrawing" Target="../diagrams/drawing161.xml"/><Relationship Id="rId5" Type="http://schemas.openxmlformats.org/officeDocument/2006/relationships/diagramColors" Target="../diagrams/colors161.xml"/><Relationship Id="rId4" Type="http://schemas.openxmlformats.org/officeDocument/2006/relationships/diagramQuickStyle" Target="../diagrams/quickStyle161.xml"/></Relationships>
</file>

<file path=ppt/slides/_rels/slide158.xml.rels><?xml version="1.0" encoding="UTF-8" standalone="yes"?>
<Relationships xmlns="http://schemas.openxmlformats.org/package/2006/relationships"><Relationship Id="rId8" Type="http://schemas.openxmlformats.org/officeDocument/2006/relationships/image" Target="../media/image211.emf"/><Relationship Id="rId3" Type="http://schemas.openxmlformats.org/officeDocument/2006/relationships/diagramLayout" Target="../diagrams/layout162.xml"/><Relationship Id="rId7" Type="http://schemas.openxmlformats.org/officeDocument/2006/relationships/image" Target="../media/image12.png"/><Relationship Id="rId2" Type="http://schemas.openxmlformats.org/officeDocument/2006/relationships/diagramData" Target="../diagrams/data162.xml"/><Relationship Id="rId1" Type="http://schemas.openxmlformats.org/officeDocument/2006/relationships/slideLayout" Target="../slideLayouts/slideLayout13.xml"/><Relationship Id="rId6" Type="http://schemas.microsoft.com/office/2007/relationships/diagramDrawing" Target="../diagrams/drawing162.xml"/><Relationship Id="rId5" Type="http://schemas.openxmlformats.org/officeDocument/2006/relationships/diagramColors" Target="../diagrams/colors162.xml"/><Relationship Id="rId4" Type="http://schemas.openxmlformats.org/officeDocument/2006/relationships/diagramQuickStyle" Target="../diagrams/quickStyle162.xml"/></Relationships>
</file>

<file path=ppt/slides/_rels/slide159.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diagramLayout" Target="../diagrams/layout163.xml"/><Relationship Id="rId7" Type="http://schemas.openxmlformats.org/officeDocument/2006/relationships/image" Target="../media/image12.png"/><Relationship Id="rId2" Type="http://schemas.openxmlformats.org/officeDocument/2006/relationships/diagramData" Target="../diagrams/data163.xml"/><Relationship Id="rId1" Type="http://schemas.openxmlformats.org/officeDocument/2006/relationships/slideLayout" Target="../slideLayouts/slideLayout13.xml"/><Relationship Id="rId6" Type="http://schemas.microsoft.com/office/2007/relationships/diagramDrawing" Target="../diagrams/drawing163.xml"/><Relationship Id="rId5" Type="http://schemas.openxmlformats.org/officeDocument/2006/relationships/diagramColors" Target="../diagrams/colors163.xml"/><Relationship Id="rId4" Type="http://schemas.openxmlformats.org/officeDocument/2006/relationships/diagramQuickStyle" Target="../diagrams/quickStyle163.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7.xml"/><Relationship Id="rId7" Type="http://schemas.openxmlformats.org/officeDocument/2006/relationships/image" Target="../media/image14.wmf"/><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6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64.xml"/><Relationship Id="rId7" Type="http://schemas.microsoft.com/office/2007/relationships/diagramDrawing" Target="../diagrams/drawing164.xml"/><Relationship Id="rId2" Type="http://schemas.openxmlformats.org/officeDocument/2006/relationships/image" Target="../media/image213.png"/><Relationship Id="rId1" Type="http://schemas.openxmlformats.org/officeDocument/2006/relationships/slideLayout" Target="../slideLayouts/slideLayout13.xml"/><Relationship Id="rId6" Type="http://schemas.openxmlformats.org/officeDocument/2006/relationships/diagramColors" Target="../diagrams/colors164.xml"/><Relationship Id="rId5" Type="http://schemas.openxmlformats.org/officeDocument/2006/relationships/diagramQuickStyle" Target="../diagrams/quickStyle164.xml"/><Relationship Id="rId4" Type="http://schemas.openxmlformats.org/officeDocument/2006/relationships/diagramLayout" Target="../diagrams/layout164.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8.xml"/><Relationship Id="rId7" Type="http://schemas.openxmlformats.org/officeDocument/2006/relationships/image" Target="../media/image14.wmf"/><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9.xml"/><Relationship Id="rId7" Type="http://schemas.openxmlformats.org/officeDocument/2006/relationships/image" Target="../media/image14.wmf"/><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20.xml"/><Relationship Id="rId7" Type="http://schemas.openxmlformats.org/officeDocument/2006/relationships/image" Target="../media/image14.wmf"/><Relationship Id="rId2" Type="http://schemas.openxmlformats.org/officeDocument/2006/relationships/diagramData" Target="../diagrams/data20.xml"/><Relationship Id="rId1" Type="http://schemas.openxmlformats.org/officeDocument/2006/relationships/slideLayout" Target="../slideLayouts/slideLayout1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21.xml"/><Relationship Id="rId7" Type="http://schemas.openxmlformats.org/officeDocument/2006/relationships/image" Target="../media/image14.wmf"/><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1.xml.rels><?xml version="1.0" encoding="UTF-8" standalone="yes"?>
<Relationships xmlns="http://schemas.openxmlformats.org/package/2006/relationships"><Relationship Id="rId8" Type="http://schemas.microsoft.com/office/2007/relationships/diagramDrawing" Target="../diagrams/drawing22.xml"/><Relationship Id="rId13" Type="http://schemas.openxmlformats.org/officeDocument/2006/relationships/diagramColors" Target="../diagrams/colors23.xml"/><Relationship Id="rId3" Type="http://schemas.openxmlformats.org/officeDocument/2006/relationships/image" Target="../media/image28.png"/><Relationship Id="rId7" Type="http://schemas.openxmlformats.org/officeDocument/2006/relationships/diagramColors" Target="../diagrams/colors22.xml"/><Relationship Id="rId12" Type="http://schemas.openxmlformats.org/officeDocument/2006/relationships/diagramQuickStyle" Target="../diagrams/quickStyle23.xml"/><Relationship Id="rId2" Type="http://schemas.openxmlformats.org/officeDocument/2006/relationships/image" Target="../media/image27.png"/><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diagramQuickStyle" Target="../diagrams/quickStyle22.xml"/><Relationship Id="rId11" Type="http://schemas.openxmlformats.org/officeDocument/2006/relationships/diagramLayout" Target="../diagrams/layout23.xml"/><Relationship Id="rId5" Type="http://schemas.openxmlformats.org/officeDocument/2006/relationships/diagramLayout" Target="../diagrams/layout22.xml"/><Relationship Id="rId15" Type="http://schemas.openxmlformats.org/officeDocument/2006/relationships/image" Target="../media/image29.png"/><Relationship Id="rId10" Type="http://schemas.openxmlformats.org/officeDocument/2006/relationships/diagramData" Target="../diagrams/data23.xml"/><Relationship Id="rId4" Type="http://schemas.openxmlformats.org/officeDocument/2006/relationships/diagramData" Target="../diagrams/data22.xml"/><Relationship Id="rId9" Type="http://schemas.openxmlformats.org/officeDocument/2006/relationships/image" Target="../media/image14.wmf"/><Relationship Id="rId14" Type="http://schemas.microsoft.com/office/2007/relationships/diagramDrawing" Target="../diagrams/drawing2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5.xml"/><Relationship Id="rId3" Type="http://schemas.openxmlformats.org/officeDocument/2006/relationships/diagramLayout" Target="../diagrams/layout24.xml"/><Relationship Id="rId7" Type="http://schemas.openxmlformats.org/officeDocument/2006/relationships/image" Target="../media/image14.wmf"/><Relationship Id="rId12" Type="http://schemas.microsoft.com/office/2007/relationships/diagramDrawing" Target="../diagrams/drawing25.xml"/><Relationship Id="rId2" Type="http://schemas.openxmlformats.org/officeDocument/2006/relationships/diagramData" Target="../diagrams/data24.xml"/><Relationship Id="rId1" Type="http://schemas.openxmlformats.org/officeDocument/2006/relationships/slideLayout" Target="../slideLayouts/slideLayout13.xml"/><Relationship Id="rId6" Type="http://schemas.microsoft.com/office/2007/relationships/diagramDrawing" Target="../diagrams/drawing24.xml"/><Relationship Id="rId11" Type="http://schemas.openxmlformats.org/officeDocument/2006/relationships/diagramColors" Target="../diagrams/colors25.xml"/><Relationship Id="rId5" Type="http://schemas.openxmlformats.org/officeDocument/2006/relationships/diagramColors" Target="../diagrams/colors24.xml"/><Relationship Id="rId10" Type="http://schemas.openxmlformats.org/officeDocument/2006/relationships/diagramQuickStyle" Target="../diagrams/quickStyle25.xml"/><Relationship Id="rId4" Type="http://schemas.openxmlformats.org/officeDocument/2006/relationships/diagramQuickStyle" Target="../diagrams/quickStyle24.xml"/><Relationship Id="rId9" Type="http://schemas.openxmlformats.org/officeDocument/2006/relationships/diagramLayout" Target="../diagrams/layout2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14.wmf"/><Relationship Id="rId2" Type="http://schemas.openxmlformats.org/officeDocument/2006/relationships/diagramData" Target="../diagrams/data26.xml"/><Relationship Id="rId1" Type="http://schemas.openxmlformats.org/officeDocument/2006/relationships/slideLayout" Target="../slideLayouts/slideLayout13.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27.xml"/><Relationship Id="rId7" Type="http://schemas.openxmlformats.org/officeDocument/2006/relationships/image" Target="../media/image14.wmf"/><Relationship Id="rId2" Type="http://schemas.openxmlformats.org/officeDocument/2006/relationships/diagramData" Target="../diagrams/data27.xml"/><Relationship Id="rId1" Type="http://schemas.openxmlformats.org/officeDocument/2006/relationships/slideLayout" Target="../slideLayouts/slideLayout1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28.xml"/><Relationship Id="rId7" Type="http://schemas.openxmlformats.org/officeDocument/2006/relationships/image" Target="../media/image14.wmf"/><Relationship Id="rId2" Type="http://schemas.openxmlformats.org/officeDocument/2006/relationships/diagramData" Target="../diagrams/data28.xml"/><Relationship Id="rId1" Type="http://schemas.openxmlformats.org/officeDocument/2006/relationships/slideLayout" Target="../slideLayouts/slideLayout1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14.wmf"/><Relationship Id="rId2" Type="http://schemas.openxmlformats.org/officeDocument/2006/relationships/diagramData" Target="../diagrams/data29.xml"/><Relationship Id="rId1" Type="http://schemas.openxmlformats.org/officeDocument/2006/relationships/slideLayout" Target="../slideLayouts/slideLayout1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14.wmf"/><Relationship Id="rId2" Type="http://schemas.openxmlformats.org/officeDocument/2006/relationships/diagramData" Target="../diagrams/data30.xml"/><Relationship Id="rId1" Type="http://schemas.openxmlformats.org/officeDocument/2006/relationships/slideLayout" Target="../slideLayouts/slideLayout1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18" Type="http://schemas.openxmlformats.org/officeDocument/2006/relationships/image" Target="../media/image43.png"/><Relationship Id="rId3" Type="http://schemas.openxmlformats.org/officeDocument/2006/relationships/diagramLayout" Target="../diagrams/layout31.xml"/><Relationship Id="rId21" Type="http://schemas.openxmlformats.org/officeDocument/2006/relationships/image" Target="../media/image45.png"/><Relationship Id="rId7" Type="http://schemas.openxmlformats.org/officeDocument/2006/relationships/image" Target="../media/image33.jpeg"/><Relationship Id="rId12" Type="http://schemas.openxmlformats.org/officeDocument/2006/relationships/image" Target="../media/image38.png"/><Relationship Id="rId17" Type="http://schemas.openxmlformats.org/officeDocument/2006/relationships/hyperlink" Target="http://www.fedex.com/" TargetMode="External"/><Relationship Id="rId2" Type="http://schemas.openxmlformats.org/officeDocument/2006/relationships/diagramData" Target="../diagrams/data31.xml"/><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13.xml"/><Relationship Id="rId6" Type="http://schemas.microsoft.com/office/2007/relationships/diagramDrawing" Target="../diagrams/drawing31.xml"/><Relationship Id="rId11" Type="http://schemas.openxmlformats.org/officeDocument/2006/relationships/image" Target="../media/image37.png"/><Relationship Id="rId5" Type="http://schemas.openxmlformats.org/officeDocument/2006/relationships/diagramColors" Target="../diagrams/colors31.xml"/><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hyperlink" Target="http://www.atlasair.com/" TargetMode="External"/><Relationship Id="rId4" Type="http://schemas.openxmlformats.org/officeDocument/2006/relationships/diagramQuickStyle" Target="../diagrams/quickStyle31.xml"/><Relationship Id="rId9" Type="http://schemas.openxmlformats.org/officeDocument/2006/relationships/image" Target="../media/image35.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14.wmf"/><Relationship Id="rId2" Type="http://schemas.openxmlformats.org/officeDocument/2006/relationships/diagramData" Target="../diagrams/data32.xml"/><Relationship Id="rId1" Type="http://schemas.openxmlformats.org/officeDocument/2006/relationships/slideLayout" Target="../slideLayouts/slideLayout1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4.wmf"/><Relationship Id="rId13" Type="http://schemas.microsoft.com/office/2007/relationships/diagramDrawing" Target="../diagrams/drawing34.xml"/><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diagramData" Target="../diagrams/data33.xml"/><Relationship Id="rId21" Type="http://schemas.openxmlformats.org/officeDocument/2006/relationships/image" Target="../media/image57.png"/><Relationship Id="rId7" Type="http://schemas.microsoft.com/office/2007/relationships/diagramDrawing" Target="../diagrams/drawing33.xml"/><Relationship Id="rId12" Type="http://schemas.openxmlformats.org/officeDocument/2006/relationships/diagramColors" Target="../diagrams/colors34.xml"/><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diagramColors" Target="../diagrams/colors33.xml"/><Relationship Id="rId11" Type="http://schemas.openxmlformats.org/officeDocument/2006/relationships/diagramQuickStyle" Target="../diagrams/quickStyle34.xml"/><Relationship Id="rId24" Type="http://schemas.openxmlformats.org/officeDocument/2006/relationships/image" Target="../media/image60.png"/><Relationship Id="rId5" Type="http://schemas.openxmlformats.org/officeDocument/2006/relationships/diagramQuickStyle" Target="../diagrams/quickStyle33.xml"/><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diagramLayout" Target="../diagrams/layout34.xml"/><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diagramLayout" Target="../diagrams/layout33.xml"/><Relationship Id="rId9" Type="http://schemas.openxmlformats.org/officeDocument/2006/relationships/diagramData" Target="../diagrams/data34.xml"/><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56.png"/><Relationship Id="rId18" Type="http://schemas.openxmlformats.org/officeDocument/2006/relationships/image" Target="../media/image53.png"/><Relationship Id="rId3" Type="http://schemas.openxmlformats.org/officeDocument/2006/relationships/diagramData" Target="../diagrams/data35.xml"/><Relationship Id="rId7" Type="http://schemas.microsoft.com/office/2007/relationships/diagramDrawing" Target="../diagrams/drawing35.xml"/><Relationship Id="rId12" Type="http://schemas.openxmlformats.org/officeDocument/2006/relationships/image" Target="../media/image71.png"/><Relationship Id="rId17" Type="http://schemas.openxmlformats.org/officeDocument/2006/relationships/image" Target="../media/image52.png"/><Relationship Id="rId2" Type="http://schemas.openxmlformats.org/officeDocument/2006/relationships/image" Target="../media/image46.png"/><Relationship Id="rId16"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diagramColors" Target="../diagrams/colors35.xml"/><Relationship Id="rId11" Type="http://schemas.openxmlformats.org/officeDocument/2006/relationships/image" Target="../media/image70.png"/><Relationship Id="rId5" Type="http://schemas.openxmlformats.org/officeDocument/2006/relationships/diagramQuickStyle" Target="../diagrams/quickStyle35.xml"/><Relationship Id="rId15" Type="http://schemas.openxmlformats.org/officeDocument/2006/relationships/image" Target="../media/image50.png"/><Relationship Id="rId10" Type="http://schemas.openxmlformats.org/officeDocument/2006/relationships/image" Target="../media/image69.png"/><Relationship Id="rId4" Type="http://schemas.openxmlformats.org/officeDocument/2006/relationships/diagramLayout" Target="../diagrams/layout35.xml"/><Relationship Id="rId9" Type="http://schemas.openxmlformats.org/officeDocument/2006/relationships/image" Target="../media/image68.png"/><Relationship Id="rId1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14.wmf"/><Relationship Id="rId2" Type="http://schemas.openxmlformats.org/officeDocument/2006/relationships/diagramData" Target="../diagrams/data36.xml"/><Relationship Id="rId1" Type="http://schemas.openxmlformats.org/officeDocument/2006/relationships/slideLayout" Target="../slideLayouts/slideLayout1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37.xml"/><Relationship Id="rId7" Type="http://schemas.openxmlformats.org/officeDocument/2006/relationships/image" Target="../media/image14.wmf"/><Relationship Id="rId2" Type="http://schemas.openxmlformats.org/officeDocument/2006/relationships/diagramData" Target="../diagrams/data37.xml"/><Relationship Id="rId1" Type="http://schemas.openxmlformats.org/officeDocument/2006/relationships/slideLayout" Target="../slideLayouts/slideLayout1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14.wmf"/><Relationship Id="rId2" Type="http://schemas.openxmlformats.org/officeDocument/2006/relationships/diagramData" Target="../diagrams/data38.xml"/><Relationship Id="rId1" Type="http://schemas.openxmlformats.org/officeDocument/2006/relationships/slideLayout" Target="../slideLayouts/slideLayout1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39.xml"/><Relationship Id="rId7" Type="http://schemas.openxmlformats.org/officeDocument/2006/relationships/image" Target="../media/image14.wmf"/><Relationship Id="rId2" Type="http://schemas.openxmlformats.org/officeDocument/2006/relationships/diagramData" Target="../diagrams/data39.xml"/><Relationship Id="rId1" Type="http://schemas.openxmlformats.org/officeDocument/2006/relationships/slideLayout" Target="../slideLayouts/slideLayout13.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14.wmf"/><Relationship Id="rId2" Type="http://schemas.openxmlformats.org/officeDocument/2006/relationships/diagramData" Target="../diagrams/data40.xml"/><Relationship Id="rId1" Type="http://schemas.openxmlformats.org/officeDocument/2006/relationships/slideLayout" Target="../slideLayouts/slideLayout13.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41.xml"/><Relationship Id="rId7" Type="http://schemas.openxmlformats.org/officeDocument/2006/relationships/image" Target="../media/image14.wmf"/><Relationship Id="rId2" Type="http://schemas.openxmlformats.org/officeDocument/2006/relationships/diagramData" Target="../diagrams/data41.xml"/><Relationship Id="rId1" Type="http://schemas.openxmlformats.org/officeDocument/2006/relationships/slideLayout" Target="../slideLayouts/slideLayout13.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14.wmf"/><Relationship Id="rId2" Type="http://schemas.openxmlformats.org/officeDocument/2006/relationships/diagramData" Target="../diagrams/data42.xml"/><Relationship Id="rId1" Type="http://schemas.openxmlformats.org/officeDocument/2006/relationships/slideLayout" Target="../slideLayouts/slideLayout13.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14.wmf"/><Relationship Id="rId2" Type="http://schemas.openxmlformats.org/officeDocument/2006/relationships/diagramData" Target="../diagrams/data43.xml"/><Relationship Id="rId1" Type="http://schemas.openxmlformats.org/officeDocument/2006/relationships/slideLayout" Target="../slideLayouts/slideLayout13.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wmf"/><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44.xml"/><Relationship Id="rId7" Type="http://schemas.openxmlformats.org/officeDocument/2006/relationships/image" Target="../media/image14.wmf"/><Relationship Id="rId2" Type="http://schemas.openxmlformats.org/officeDocument/2006/relationships/diagramData" Target="../diagrams/data44.xml"/><Relationship Id="rId1" Type="http://schemas.openxmlformats.org/officeDocument/2006/relationships/slideLayout" Target="../slideLayouts/slideLayout13.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45.xml"/><Relationship Id="rId7" Type="http://schemas.openxmlformats.org/officeDocument/2006/relationships/image" Target="../media/image14.wmf"/><Relationship Id="rId2" Type="http://schemas.openxmlformats.org/officeDocument/2006/relationships/diagramData" Target="../diagrams/data45.xml"/><Relationship Id="rId1" Type="http://schemas.openxmlformats.org/officeDocument/2006/relationships/slideLayout" Target="../slideLayouts/slideLayout13.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Layout" Target="../diagrams/layout46.xml"/><Relationship Id="rId7" Type="http://schemas.openxmlformats.org/officeDocument/2006/relationships/image" Target="../media/image14.wmf"/><Relationship Id="rId2" Type="http://schemas.openxmlformats.org/officeDocument/2006/relationships/diagramData" Target="../diagrams/data46.xml"/><Relationship Id="rId1" Type="http://schemas.openxmlformats.org/officeDocument/2006/relationships/slideLayout" Target="../slideLayouts/slideLayout13.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47.xml"/><Relationship Id="rId7" Type="http://schemas.openxmlformats.org/officeDocument/2006/relationships/image" Target="../media/image14.wmf"/><Relationship Id="rId2" Type="http://schemas.openxmlformats.org/officeDocument/2006/relationships/diagramData" Target="../diagrams/data47.xml"/><Relationship Id="rId1" Type="http://schemas.openxmlformats.org/officeDocument/2006/relationships/slideLayout" Target="../slideLayouts/slideLayout13.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48.xml"/><Relationship Id="rId7" Type="http://schemas.openxmlformats.org/officeDocument/2006/relationships/image" Target="../media/image14.wmf"/><Relationship Id="rId2" Type="http://schemas.openxmlformats.org/officeDocument/2006/relationships/diagramData" Target="../diagrams/data48.xml"/><Relationship Id="rId1" Type="http://schemas.openxmlformats.org/officeDocument/2006/relationships/slideLayout" Target="../slideLayouts/slideLayout13.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Layout" Target="../diagrams/layout49.xml"/><Relationship Id="rId7" Type="http://schemas.openxmlformats.org/officeDocument/2006/relationships/image" Target="../media/image14.wmf"/><Relationship Id="rId2" Type="http://schemas.openxmlformats.org/officeDocument/2006/relationships/diagramData" Target="../diagrams/data49.xml"/><Relationship Id="rId1" Type="http://schemas.openxmlformats.org/officeDocument/2006/relationships/slideLayout" Target="../slideLayouts/slideLayout13.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50.xml"/><Relationship Id="rId7" Type="http://schemas.openxmlformats.org/officeDocument/2006/relationships/image" Target="../media/image14.wmf"/><Relationship Id="rId2" Type="http://schemas.openxmlformats.org/officeDocument/2006/relationships/diagramData" Target="../diagrams/data50.xml"/><Relationship Id="rId1" Type="http://schemas.openxmlformats.org/officeDocument/2006/relationships/slideLayout" Target="../slideLayouts/slideLayout13.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Layout" Target="../diagrams/layout51.xml"/><Relationship Id="rId7" Type="http://schemas.openxmlformats.org/officeDocument/2006/relationships/image" Target="../media/image14.wmf"/><Relationship Id="rId2" Type="http://schemas.openxmlformats.org/officeDocument/2006/relationships/diagramData" Target="../diagrams/data51.xml"/><Relationship Id="rId1" Type="http://schemas.openxmlformats.org/officeDocument/2006/relationships/slideLayout" Target="../slideLayouts/slideLayout13.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52.xml"/><Relationship Id="rId7" Type="http://schemas.openxmlformats.org/officeDocument/2006/relationships/image" Target="../media/image14.wmf"/><Relationship Id="rId2" Type="http://schemas.openxmlformats.org/officeDocument/2006/relationships/diagramData" Target="../diagrams/data52.xml"/><Relationship Id="rId1" Type="http://schemas.openxmlformats.org/officeDocument/2006/relationships/slideLayout" Target="../slideLayouts/slideLayout13.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4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4.wmf"/><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Layout" Target="../diagrams/layout54.xml"/><Relationship Id="rId7" Type="http://schemas.openxmlformats.org/officeDocument/2006/relationships/image" Target="../media/image86.png"/><Relationship Id="rId2" Type="http://schemas.openxmlformats.org/officeDocument/2006/relationships/diagramData" Target="../diagrams/data54.xml"/><Relationship Id="rId1" Type="http://schemas.openxmlformats.org/officeDocument/2006/relationships/slideLayout" Target="../slideLayouts/slideLayout13.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87.jpeg"/><Relationship Id="rId1" Type="http://schemas.openxmlformats.org/officeDocument/2006/relationships/slideLayout" Target="../slideLayouts/slideLayout13.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5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9.xml"/><Relationship Id="rId7" Type="http://schemas.openxmlformats.org/officeDocument/2006/relationships/image" Target="../media/image62.png"/><Relationship Id="rId2" Type="http://schemas.openxmlformats.org/officeDocument/2006/relationships/diagramData" Target="../diagrams/data59.xml"/><Relationship Id="rId1" Type="http://schemas.openxmlformats.org/officeDocument/2006/relationships/slideLayout" Target="../slideLayouts/slideLayout13.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62.png"/><Relationship Id="rId2" Type="http://schemas.openxmlformats.org/officeDocument/2006/relationships/diagramData" Target="../diagrams/data60.xml"/><Relationship Id="rId1" Type="http://schemas.openxmlformats.org/officeDocument/2006/relationships/slideLayout" Target="../slideLayouts/slideLayout13.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62.png"/><Relationship Id="rId2" Type="http://schemas.openxmlformats.org/officeDocument/2006/relationships/diagramData" Target="../diagrams/data61.xml"/><Relationship Id="rId1" Type="http://schemas.openxmlformats.org/officeDocument/2006/relationships/slideLayout" Target="../slideLayouts/slideLayout13.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62.png"/><Relationship Id="rId2" Type="http://schemas.openxmlformats.org/officeDocument/2006/relationships/diagramData" Target="../diagrams/data62.xml"/><Relationship Id="rId1" Type="http://schemas.openxmlformats.org/officeDocument/2006/relationships/slideLayout" Target="../slideLayouts/slideLayout13.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5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14.wmf"/><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61.xml.rels><?xml version="1.0" encoding="UTF-8" standalone="yes"?>
<Relationships xmlns="http://schemas.openxmlformats.org/package/2006/relationships"><Relationship Id="rId8" Type="http://schemas.microsoft.com/office/2007/relationships/diagramDrawing" Target="../diagrams/drawing65.xml"/><Relationship Id="rId3" Type="http://schemas.openxmlformats.org/officeDocument/2006/relationships/image" Target="../media/image93.png"/><Relationship Id="rId7" Type="http://schemas.openxmlformats.org/officeDocument/2006/relationships/diagramColors" Target="../diagrams/colors65.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QuickStyle" Target="../diagrams/quickStyle65.xml"/><Relationship Id="rId5" Type="http://schemas.openxmlformats.org/officeDocument/2006/relationships/diagramLayout" Target="../diagrams/layout65.xml"/><Relationship Id="rId4" Type="http://schemas.openxmlformats.org/officeDocument/2006/relationships/diagramData" Target="../diagrams/data65.xml"/><Relationship Id="rId9" Type="http://schemas.openxmlformats.org/officeDocument/2006/relationships/image" Target="../media/image62.png"/></Relationships>
</file>

<file path=ppt/slides/_rels/slide6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image" Target="../media/image94.jpeg"/><Relationship Id="rId1" Type="http://schemas.openxmlformats.org/officeDocument/2006/relationships/slideLayout" Target="../slideLayouts/slideLayout13.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6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6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6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image" Target="../media/image97.emf"/><Relationship Id="rId1" Type="http://schemas.openxmlformats.org/officeDocument/2006/relationships/slideLayout" Target="../slideLayouts/slideLayout13.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66.xml.rels><?xml version="1.0" encoding="UTF-8" standalone="yes"?>
<Relationships xmlns="http://schemas.openxmlformats.org/package/2006/relationships"><Relationship Id="rId8" Type="http://schemas.microsoft.com/office/2007/relationships/diagramDrawing" Target="../diagrams/drawing70.xml"/><Relationship Id="rId3" Type="http://schemas.openxmlformats.org/officeDocument/2006/relationships/image" Target="../media/image98.png"/><Relationship Id="rId7" Type="http://schemas.openxmlformats.org/officeDocument/2006/relationships/diagramColors" Target="../diagrams/colors70.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70.xml"/><Relationship Id="rId5" Type="http://schemas.openxmlformats.org/officeDocument/2006/relationships/diagramLayout" Target="../diagrams/layout70.xml"/><Relationship Id="rId4" Type="http://schemas.openxmlformats.org/officeDocument/2006/relationships/diagramData" Target="../diagrams/data70.xml"/><Relationship Id="rId9" Type="http://schemas.openxmlformats.org/officeDocument/2006/relationships/image" Target="../media/image62.png"/></Relationships>
</file>

<file path=ppt/slides/_rels/slide6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microsoft.com/office/2007/relationships/diagramDrawing" Target="../diagrams/drawing72.xml"/><Relationship Id="rId3" Type="http://schemas.openxmlformats.org/officeDocument/2006/relationships/image" Target="../media/image100.png"/><Relationship Id="rId7" Type="http://schemas.openxmlformats.org/officeDocument/2006/relationships/diagramColors" Target="../diagrams/colors7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72.xml"/><Relationship Id="rId5" Type="http://schemas.openxmlformats.org/officeDocument/2006/relationships/diagramLayout" Target="../diagrams/layout72.xml"/><Relationship Id="rId4" Type="http://schemas.openxmlformats.org/officeDocument/2006/relationships/diagramData" Target="../diagrams/data72.xml"/><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4.wmf"/><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7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7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image" Target="../media/image102.jpeg"/><Relationship Id="rId1" Type="http://schemas.openxmlformats.org/officeDocument/2006/relationships/slideLayout" Target="../slideLayouts/slideLayout13.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Layout" Target="../diagrams/layout75.xml"/><Relationship Id="rId7" Type="http://schemas.openxmlformats.org/officeDocument/2006/relationships/image" Target="../media/image104.png"/><Relationship Id="rId2" Type="http://schemas.openxmlformats.org/officeDocument/2006/relationships/diagramData" Target="../diagrams/data75.xml"/><Relationship Id="rId1" Type="http://schemas.openxmlformats.org/officeDocument/2006/relationships/slideLayout" Target="../slideLayouts/slideLayout13.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7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Layout" Target="../diagrams/layout76.xml"/><Relationship Id="rId7" Type="http://schemas.openxmlformats.org/officeDocument/2006/relationships/image" Target="../media/image105.png"/><Relationship Id="rId2" Type="http://schemas.openxmlformats.org/officeDocument/2006/relationships/diagramData" Target="../diagrams/data76.xml"/><Relationship Id="rId1" Type="http://schemas.openxmlformats.org/officeDocument/2006/relationships/slideLayout" Target="../slideLayouts/slideLayout13.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7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7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7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7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7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9.xml"/><Relationship Id="rId7" Type="http://schemas.openxmlformats.org/officeDocument/2006/relationships/image" Target="../media/image14.wmf"/><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2.xml"/><Relationship Id="rId7" Type="http://schemas.microsoft.com/office/2007/relationships/diagramDrawing" Target="../diagrams/drawing82.xml"/><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diagramColors" Target="../diagrams/colors82.xml"/><Relationship Id="rId5" Type="http://schemas.openxmlformats.org/officeDocument/2006/relationships/diagramQuickStyle" Target="../diagrams/quickStyle82.xml"/><Relationship Id="rId4" Type="http://schemas.openxmlformats.org/officeDocument/2006/relationships/diagramLayout" Target="../diagrams/layout82.xml"/></Relationships>
</file>

<file path=ppt/slides/_rels/slide8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3.xml"/><Relationship Id="rId7" Type="http://schemas.microsoft.com/office/2007/relationships/diagramDrawing" Target="../diagrams/drawing83.xml"/><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diagramColors" Target="../diagrams/colors83.xml"/><Relationship Id="rId5" Type="http://schemas.openxmlformats.org/officeDocument/2006/relationships/diagramQuickStyle" Target="../diagrams/quickStyle83.xml"/><Relationship Id="rId4" Type="http://schemas.openxmlformats.org/officeDocument/2006/relationships/diagramLayout" Target="../diagrams/layout83.xml"/></Relationships>
</file>

<file path=ppt/slides/_rels/slide8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4.xml"/><Relationship Id="rId7" Type="http://schemas.microsoft.com/office/2007/relationships/diagramDrawing" Target="../diagrams/drawing84.xml"/><Relationship Id="rId2" Type="http://schemas.openxmlformats.org/officeDocument/2006/relationships/image" Target="../media/image113.png"/><Relationship Id="rId1" Type="http://schemas.openxmlformats.org/officeDocument/2006/relationships/slideLayout" Target="../slideLayouts/slideLayout13.xml"/><Relationship Id="rId6" Type="http://schemas.openxmlformats.org/officeDocument/2006/relationships/diagramColors" Target="../diagrams/colors84.xml"/><Relationship Id="rId5" Type="http://schemas.openxmlformats.org/officeDocument/2006/relationships/diagramQuickStyle" Target="../diagrams/quickStyle84.xml"/><Relationship Id="rId4" Type="http://schemas.openxmlformats.org/officeDocument/2006/relationships/diagramLayout" Target="../diagrams/layout84.xml"/></Relationships>
</file>

<file path=ppt/slides/_rels/slide8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image" Target="../media/image114.png"/><Relationship Id="rId1" Type="http://schemas.openxmlformats.org/officeDocument/2006/relationships/slideLayout" Target="../slideLayouts/slideLayout13.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8" Type="http://schemas.microsoft.com/office/2007/relationships/diagramDrawing" Target="../diagrams/drawing86.xml"/><Relationship Id="rId3" Type="http://schemas.microsoft.com/office/2007/relationships/hdphoto" Target="../media/hdphoto1.wdp"/><Relationship Id="rId7" Type="http://schemas.openxmlformats.org/officeDocument/2006/relationships/diagramColors" Target="../diagrams/colors86.xml"/><Relationship Id="rId2" Type="http://schemas.openxmlformats.org/officeDocument/2006/relationships/image" Target="../media/image116.png"/><Relationship Id="rId1" Type="http://schemas.openxmlformats.org/officeDocument/2006/relationships/slideLayout" Target="../slideLayouts/slideLayout13.xml"/><Relationship Id="rId6" Type="http://schemas.openxmlformats.org/officeDocument/2006/relationships/diagramQuickStyle" Target="../diagrams/quickStyle86.xml"/><Relationship Id="rId5" Type="http://schemas.openxmlformats.org/officeDocument/2006/relationships/diagramLayout" Target="../diagrams/layout86.xml"/><Relationship Id="rId4" Type="http://schemas.openxmlformats.org/officeDocument/2006/relationships/diagramData" Target="../diagrams/data86.xml"/><Relationship Id="rId9" Type="http://schemas.openxmlformats.org/officeDocument/2006/relationships/image" Target="../media/image117.jpeg"/></Relationships>
</file>

<file path=ppt/slides/_rels/slide86.xml.rels><?xml version="1.0" encoding="UTF-8" standalone="yes"?>
<Relationships xmlns="http://schemas.openxmlformats.org/package/2006/relationships"><Relationship Id="rId8" Type="http://schemas.microsoft.com/office/2007/relationships/diagramDrawing" Target="../diagrams/drawing87.xml"/><Relationship Id="rId3" Type="http://schemas.openxmlformats.org/officeDocument/2006/relationships/image" Target="../media/image118.emf"/><Relationship Id="rId7" Type="http://schemas.openxmlformats.org/officeDocument/2006/relationships/diagramColors" Target="../diagrams/colors87.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QuickStyle" Target="../diagrams/quickStyle87.xml"/><Relationship Id="rId5" Type="http://schemas.openxmlformats.org/officeDocument/2006/relationships/diagramLayout" Target="../diagrams/layout87.xml"/><Relationship Id="rId4" Type="http://schemas.openxmlformats.org/officeDocument/2006/relationships/diagramData" Target="../diagrams/data87.xml"/><Relationship Id="rId9" Type="http://schemas.openxmlformats.org/officeDocument/2006/relationships/image" Target="../media/image119.png"/></Relationships>
</file>

<file path=ppt/slides/_rels/slide8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88.xml"/><Relationship Id="rId7" Type="http://schemas.microsoft.com/office/2007/relationships/diagramDrawing" Target="../diagrams/drawing88.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 Id="rId9" Type="http://schemas.openxmlformats.org/officeDocument/2006/relationships/image" Target="../media/image120.emf"/></Relationships>
</file>

<file path=ppt/slides/_rels/slide8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 Id="rId9" Type="http://schemas.openxmlformats.org/officeDocument/2006/relationships/image" Target="../media/image121.emf"/></Relationships>
</file>

<file path=ppt/slides/_rels/slide89.xml.rels><?xml version="1.0" encoding="UTF-8" standalone="yes"?>
<Relationships xmlns="http://schemas.openxmlformats.org/package/2006/relationships"><Relationship Id="rId8" Type="http://schemas.microsoft.com/office/2007/relationships/diagramDrawing" Target="../diagrams/drawing90.xml"/><Relationship Id="rId3" Type="http://schemas.openxmlformats.org/officeDocument/2006/relationships/image" Target="../media/image122.png"/><Relationship Id="rId7" Type="http://schemas.openxmlformats.org/officeDocument/2006/relationships/diagramColors" Target="../diagrams/colors90.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QuickStyle" Target="../diagrams/quickStyle90.xml"/><Relationship Id="rId5" Type="http://schemas.openxmlformats.org/officeDocument/2006/relationships/diagramLayout" Target="../diagrams/layout90.xml"/><Relationship Id="rId4" Type="http://schemas.openxmlformats.org/officeDocument/2006/relationships/diagramData" Target="../diagrams/data90.xml"/><Relationship Id="rId9"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4.wmf"/><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0.xml.rels><?xml version="1.0" encoding="UTF-8" standalone="yes"?>
<Relationships xmlns="http://schemas.openxmlformats.org/package/2006/relationships"><Relationship Id="rId8" Type="http://schemas.microsoft.com/office/2007/relationships/diagramDrawing" Target="../diagrams/drawing91.xml"/><Relationship Id="rId3" Type="http://schemas.openxmlformats.org/officeDocument/2006/relationships/image" Target="../media/image123.png"/><Relationship Id="rId7" Type="http://schemas.openxmlformats.org/officeDocument/2006/relationships/diagramColors" Target="../diagrams/colors91.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QuickStyle" Target="../diagrams/quickStyle91.xml"/><Relationship Id="rId5" Type="http://schemas.openxmlformats.org/officeDocument/2006/relationships/diagramLayout" Target="../diagrams/layout91.xml"/><Relationship Id="rId4" Type="http://schemas.openxmlformats.org/officeDocument/2006/relationships/diagramData" Target="../diagrams/data91.xml"/><Relationship Id="rId9" Type="http://schemas.openxmlformats.org/officeDocument/2006/relationships/image" Target="../media/image119.png"/></Relationships>
</file>

<file path=ppt/slides/_rels/slide91.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hyperlink" Target="http://www.swamedia.com/channels/By-Date/pages/1995-to-1997" TargetMode="External"/><Relationship Id="rId18" Type="http://schemas.openxmlformats.org/officeDocument/2006/relationships/image" Target="../media/image131.jpeg"/><Relationship Id="rId26" Type="http://schemas.openxmlformats.org/officeDocument/2006/relationships/slide" Target="slide10.xml"/><Relationship Id="rId3" Type="http://schemas.openxmlformats.org/officeDocument/2006/relationships/hyperlink" Target="http://www.swamedia.com/channels/By-Date/pages/1972-to-1978" TargetMode="External"/><Relationship Id="rId21" Type="http://schemas.openxmlformats.org/officeDocument/2006/relationships/hyperlink" Target="http://www.swamedia.com/channels/By-Date/pages/2008-to-present" TargetMode="External"/><Relationship Id="rId7" Type="http://schemas.openxmlformats.org/officeDocument/2006/relationships/hyperlink" Target="http://www.swamedia.com/channels/By-Date/pages/1982-to-1984" TargetMode="External"/><Relationship Id="rId12" Type="http://schemas.openxmlformats.org/officeDocument/2006/relationships/image" Target="../media/image128.jpeg"/><Relationship Id="rId17" Type="http://schemas.openxmlformats.org/officeDocument/2006/relationships/hyperlink" Target="http://www.swamedia.com/channels/By-Date/pages/2001-to-2004" TargetMode="External"/><Relationship Id="rId25" Type="http://schemas.openxmlformats.org/officeDocument/2006/relationships/slide" Target="slide9.xml"/><Relationship Id="rId2" Type="http://schemas.openxmlformats.org/officeDocument/2006/relationships/notesSlide" Target="../notesSlides/notesSlide9.xml"/><Relationship Id="rId16" Type="http://schemas.openxmlformats.org/officeDocument/2006/relationships/image" Target="../media/image130.jpeg"/><Relationship Id="rId20" Type="http://schemas.openxmlformats.org/officeDocument/2006/relationships/image" Target="../media/image132.jpeg"/><Relationship Id="rId29" Type="http://schemas.openxmlformats.org/officeDocument/2006/relationships/diagramQuickStyle" Target="../diagrams/quickStyle92.xml"/><Relationship Id="rId1" Type="http://schemas.openxmlformats.org/officeDocument/2006/relationships/slideLayout" Target="../slideLayouts/slideLayout13.xml"/><Relationship Id="rId6" Type="http://schemas.openxmlformats.org/officeDocument/2006/relationships/image" Target="../media/image125.jpeg"/><Relationship Id="rId11" Type="http://schemas.openxmlformats.org/officeDocument/2006/relationships/hyperlink" Target="http://www.swamedia.com/channels/By-Date/pages/1990-to-1994" TargetMode="External"/><Relationship Id="rId24" Type="http://schemas.openxmlformats.org/officeDocument/2006/relationships/image" Target="../media/image134.jpeg"/><Relationship Id="rId32" Type="http://schemas.openxmlformats.org/officeDocument/2006/relationships/image" Target="../media/image119.png"/><Relationship Id="rId5" Type="http://schemas.openxmlformats.org/officeDocument/2006/relationships/hyperlink" Target="http://www.swamedia.com/channels/By-Date/pages/1979-to-1981" TargetMode="External"/><Relationship Id="rId15" Type="http://schemas.openxmlformats.org/officeDocument/2006/relationships/hyperlink" Target="http://www.swamedia.com/channels/By-Date/pages/1998-to-2000" TargetMode="External"/><Relationship Id="rId23" Type="http://schemas.openxmlformats.org/officeDocument/2006/relationships/hyperlink" Target="http://www.swamedia.com/channels/By-Date/pages/1966-to-1971" TargetMode="External"/><Relationship Id="rId28" Type="http://schemas.openxmlformats.org/officeDocument/2006/relationships/diagramLayout" Target="../diagrams/layout92.xml"/><Relationship Id="rId10" Type="http://schemas.openxmlformats.org/officeDocument/2006/relationships/image" Target="../media/image127.jpeg"/><Relationship Id="rId19" Type="http://schemas.openxmlformats.org/officeDocument/2006/relationships/hyperlink" Target="http://www.swamedia.com/channels/By-Date/pages/2005-to-2007" TargetMode="External"/><Relationship Id="rId31" Type="http://schemas.microsoft.com/office/2007/relationships/diagramDrawing" Target="../diagrams/drawing92.xml"/><Relationship Id="rId4" Type="http://schemas.openxmlformats.org/officeDocument/2006/relationships/image" Target="../media/image124.jpeg"/><Relationship Id="rId9" Type="http://schemas.openxmlformats.org/officeDocument/2006/relationships/hyperlink" Target="http://www.swamedia.com/channels/By-Date/pages/1985-to-1989" TargetMode="External"/><Relationship Id="rId14" Type="http://schemas.openxmlformats.org/officeDocument/2006/relationships/image" Target="../media/image129.jpeg"/><Relationship Id="rId22" Type="http://schemas.openxmlformats.org/officeDocument/2006/relationships/image" Target="../media/image133.jpeg"/><Relationship Id="rId27" Type="http://schemas.openxmlformats.org/officeDocument/2006/relationships/diagramData" Target="../diagrams/data92.xml"/><Relationship Id="rId30" Type="http://schemas.openxmlformats.org/officeDocument/2006/relationships/diagramColors" Target="../diagrams/colors92.xml"/></Relationships>
</file>

<file path=ppt/slides/_rels/slide92.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94.xml"/><Relationship Id="rId3" Type="http://schemas.openxmlformats.org/officeDocument/2006/relationships/diagramData" Target="../diagrams/data93.xml"/><Relationship Id="rId7" Type="http://schemas.microsoft.com/office/2007/relationships/diagramDrawing" Target="../diagrams/drawing93.xml"/><Relationship Id="rId12" Type="http://schemas.openxmlformats.org/officeDocument/2006/relationships/diagramColors" Target="../diagrams/colors94.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93.xml"/><Relationship Id="rId11" Type="http://schemas.openxmlformats.org/officeDocument/2006/relationships/diagramQuickStyle" Target="../diagrams/quickStyle94.xml"/><Relationship Id="rId5" Type="http://schemas.openxmlformats.org/officeDocument/2006/relationships/diagramQuickStyle" Target="../diagrams/quickStyle93.xml"/><Relationship Id="rId10" Type="http://schemas.openxmlformats.org/officeDocument/2006/relationships/diagramLayout" Target="../diagrams/layout94.xml"/><Relationship Id="rId4" Type="http://schemas.openxmlformats.org/officeDocument/2006/relationships/diagramLayout" Target="../diagrams/layout93.xml"/><Relationship Id="rId9" Type="http://schemas.openxmlformats.org/officeDocument/2006/relationships/diagramData" Target="../diagrams/data94.xml"/><Relationship Id="rId14" Type="http://schemas.openxmlformats.org/officeDocument/2006/relationships/image" Target="../media/image119.png"/></Relationships>
</file>

<file path=ppt/slides/_rels/slide93.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96.xml"/><Relationship Id="rId3" Type="http://schemas.openxmlformats.org/officeDocument/2006/relationships/diagramData" Target="../diagrams/data95.xml"/><Relationship Id="rId7" Type="http://schemas.microsoft.com/office/2007/relationships/diagramDrawing" Target="../diagrams/drawing95.xml"/><Relationship Id="rId12" Type="http://schemas.openxmlformats.org/officeDocument/2006/relationships/diagramColors" Target="../diagrams/colors96.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95.xml"/><Relationship Id="rId11" Type="http://schemas.openxmlformats.org/officeDocument/2006/relationships/diagramQuickStyle" Target="../diagrams/quickStyle96.xml"/><Relationship Id="rId5" Type="http://schemas.openxmlformats.org/officeDocument/2006/relationships/diagramQuickStyle" Target="../diagrams/quickStyle95.xml"/><Relationship Id="rId10" Type="http://schemas.openxmlformats.org/officeDocument/2006/relationships/diagramLayout" Target="../diagrams/layout96.xml"/><Relationship Id="rId4" Type="http://schemas.openxmlformats.org/officeDocument/2006/relationships/diagramLayout" Target="../diagrams/layout95.xml"/><Relationship Id="rId9" Type="http://schemas.openxmlformats.org/officeDocument/2006/relationships/diagramData" Target="../diagrams/data96.xml"/><Relationship Id="rId14" Type="http://schemas.openxmlformats.org/officeDocument/2006/relationships/image" Target="../media/image119.png"/></Relationships>
</file>

<file path=ppt/slides/_rels/slide9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97.xml"/><Relationship Id="rId7" Type="http://schemas.microsoft.com/office/2007/relationships/diagramDrawing" Target="../diagrams/drawing97.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Colors" Target="../diagrams/colors97.xml"/><Relationship Id="rId5" Type="http://schemas.openxmlformats.org/officeDocument/2006/relationships/diagramQuickStyle" Target="../diagrams/quickStyle97.xml"/><Relationship Id="rId4" Type="http://schemas.openxmlformats.org/officeDocument/2006/relationships/diagramLayout" Target="../diagrams/layout97.xml"/></Relationships>
</file>

<file path=ppt/slides/_rels/slide9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98.xml"/><Relationship Id="rId7" Type="http://schemas.microsoft.com/office/2007/relationships/diagramDrawing" Target="../diagrams/drawing98.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diagramColors" Target="../diagrams/colors98.xml"/><Relationship Id="rId5" Type="http://schemas.openxmlformats.org/officeDocument/2006/relationships/diagramQuickStyle" Target="../diagrams/quickStyle98.xml"/><Relationship Id="rId4" Type="http://schemas.openxmlformats.org/officeDocument/2006/relationships/diagramLayout" Target="../diagrams/layout98.xml"/></Relationships>
</file>

<file path=ppt/slides/_rels/slide9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99.xml"/><Relationship Id="rId7" Type="http://schemas.microsoft.com/office/2007/relationships/diagramDrawing" Target="../diagrams/drawing99.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97.xml.rels><?xml version="1.0" encoding="UTF-8" standalone="yes"?>
<Relationships xmlns="http://schemas.openxmlformats.org/package/2006/relationships"><Relationship Id="rId8" Type="http://schemas.microsoft.com/office/2007/relationships/diagramDrawing" Target="../diagrams/drawing100.xml"/><Relationship Id="rId3" Type="http://schemas.openxmlformats.org/officeDocument/2006/relationships/image" Target="../media/image135.png"/><Relationship Id="rId7" Type="http://schemas.openxmlformats.org/officeDocument/2006/relationships/diagramColors" Target="../diagrams/colors100.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diagramQuickStyle" Target="../diagrams/quickStyle100.xml"/><Relationship Id="rId5" Type="http://schemas.openxmlformats.org/officeDocument/2006/relationships/diagramLayout" Target="../diagrams/layout100.xml"/><Relationship Id="rId4" Type="http://schemas.openxmlformats.org/officeDocument/2006/relationships/diagramData" Target="../diagrams/data100.xml"/><Relationship Id="rId9" Type="http://schemas.openxmlformats.org/officeDocument/2006/relationships/image" Target="../media/image119.png"/></Relationships>
</file>

<file path=ppt/slides/_rels/slide98.xml.rels><?xml version="1.0" encoding="UTF-8" standalone="yes"?>
<Relationships xmlns="http://schemas.openxmlformats.org/package/2006/relationships"><Relationship Id="rId8" Type="http://schemas.microsoft.com/office/2007/relationships/diagramDrawing" Target="../diagrams/drawing101.xml"/><Relationship Id="rId3" Type="http://schemas.openxmlformats.org/officeDocument/2006/relationships/image" Target="../media/image136.png"/><Relationship Id="rId7" Type="http://schemas.openxmlformats.org/officeDocument/2006/relationships/diagramColors" Target="../diagrams/colors101.xm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diagramQuickStyle" Target="../diagrams/quickStyle101.xml"/><Relationship Id="rId5" Type="http://schemas.openxmlformats.org/officeDocument/2006/relationships/diagramLayout" Target="../diagrams/layout101.xml"/><Relationship Id="rId4" Type="http://schemas.openxmlformats.org/officeDocument/2006/relationships/diagramData" Target="../diagrams/data101.xml"/><Relationship Id="rId9" Type="http://schemas.openxmlformats.org/officeDocument/2006/relationships/image" Target="../media/image119.png"/></Relationships>
</file>

<file path=ppt/slides/_rels/slide99.xml.rels><?xml version="1.0" encoding="UTF-8" standalone="yes"?>
<Relationships xmlns="http://schemas.openxmlformats.org/package/2006/relationships"><Relationship Id="rId8" Type="http://schemas.microsoft.com/office/2007/relationships/diagramDrawing" Target="../diagrams/drawing102.xml"/><Relationship Id="rId3" Type="http://schemas.openxmlformats.org/officeDocument/2006/relationships/image" Target="../media/image137.png"/><Relationship Id="rId7" Type="http://schemas.openxmlformats.org/officeDocument/2006/relationships/diagramColors" Target="../diagrams/colors102.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QuickStyle" Target="../diagrams/quickStyle102.xml"/><Relationship Id="rId5" Type="http://schemas.openxmlformats.org/officeDocument/2006/relationships/diagramLayout" Target="../diagrams/layout102.xml"/><Relationship Id="rId4" Type="http://schemas.openxmlformats.org/officeDocument/2006/relationships/diagramData" Target="../diagrams/data102.xml"/><Relationship Id="rId9"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be-earth-plan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3201" y="194591"/>
            <a:ext cx="8784976" cy="6546777"/>
          </a:xfrm>
          <a:prstGeom prst="rect">
            <a:avLst/>
          </a:prstGeom>
        </p:spPr>
      </p:pic>
      <p:sp>
        <p:nvSpPr>
          <p:cNvPr id="6" name="TextBox 5"/>
          <p:cNvSpPr txBox="1"/>
          <p:nvPr/>
        </p:nvSpPr>
        <p:spPr>
          <a:xfrm>
            <a:off x="5868144" y="3657600"/>
            <a:ext cx="2880320" cy="1631216"/>
          </a:xfrm>
          <a:prstGeom prst="rect">
            <a:avLst/>
          </a:prstGeom>
          <a:noFill/>
        </p:spPr>
        <p:txBody>
          <a:bodyPr wrap="square" rtlCol="0">
            <a:spAutoFit/>
          </a:bodyPr>
          <a:lstStyle/>
          <a:p>
            <a:r>
              <a:rPr lang="en-CA" sz="2000" b="1" dirty="0" smtClean="0">
                <a:solidFill>
                  <a:schemeClr val="bg2">
                    <a:lumMod val="25000"/>
                  </a:schemeClr>
                </a:solidFill>
                <a:latin typeface="Calibri" pitchFamily="34" charset="0"/>
                <a:cs typeface="Calibri" pitchFamily="34" charset="0"/>
              </a:rPr>
              <a:t>Present by:    </a:t>
            </a:r>
            <a:r>
              <a:rPr lang="en-CA" sz="2000" dirty="0" smtClean="0">
                <a:solidFill>
                  <a:schemeClr val="bg2">
                    <a:lumMod val="25000"/>
                  </a:schemeClr>
                </a:solidFill>
                <a:latin typeface="Calibri" pitchFamily="34" charset="0"/>
                <a:cs typeface="Calibri" pitchFamily="34" charset="0"/>
              </a:rPr>
              <a:t>Lucy Qian</a:t>
            </a:r>
          </a:p>
          <a:p>
            <a:r>
              <a:rPr lang="en-CA" sz="2000" dirty="0">
                <a:solidFill>
                  <a:schemeClr val="bg2">
                    <a:lumMod val="25000"/>
                  </a:schemeClr>
                </a:solidFill>
                <a:latin typeface="Calibri" pitchFamily="34" charset="0"/>
                <a:cs typeface="Calibri" pitchFamily="34" charset="0"/>
              </a:rPr>
              <a:t>	</a:t>
            </a:r>
            <a:r>
              <a:rPr lang="en-CA" sz="2000" dirty="0" smtClean="0">
                <a:solidFill>
                  <a:schemeClr val="bg2">
                    <a:lumMod val="25000"/>
                  </a:schemeClr>
                </a:solidFill>
                <a:latin typeface="Calibri" pitchFamily="34" charset="0"/>
                <a:cs typeface="Calibri" pitchFamily="34" charset="0"/>
              </a:rPr>
              <a:t>		April </a:t>
            </a:r>
            <a:r>
              <a:rPr lang="en-CA" sz="2000" dirty="0" err="1" smtClean="0">
                <a:solidFill>
                  <a:schemeClr val="bg2">
                    <a:lumMod val="25000"/>
                  </a:schemeClr>
                </a:solidFill>
                <a:latin typeface="Calibri" pitchFamily="34" charset="0"/>
                <a:cs typeface="Calibri" pitchFamily="34" charset="0"/>
              </a:rPr>
              <a:t>Zeng</a:t>
            </a:r>
            <a:endParaRPr lang="en-CA" sz="2000" dirty="0" smtClean="0">
              <a:solidFill>
                <a:schemeClr val="bg2">
                  <a:lumMod val="25000"/>
                </a:schemeClr>
              </a:solidFill>
              <a:latin typeface="Calibri" pitchFamily="34" charset="0"/>
              <a:cs typeface="Calibri" pitchFamily="34" charset="0"/>
            </a:endParaRPr>
          </a:p>
          <a:p>
            <a:r>
              <a:rPr lang="en-CA" sz="2000" dirty="0">
                <a:solidFill>
                  <a:schemeClr val="bg2">
                    <a:lumMod val="25000"/>
                  </a:schemeClr>
                </a:solidFill>
                <a:latin typeface="Calibri" pitchFamily="34" charset="0"/>
                <a:cs typeface="Calibri" pitchFamily="34" charset="0"/>
              </a:rPr>
              <a:t>	</a:t>
            </a:r>
            <a:r>
              <a:rPr lang="en-CA" sz="2000" dirty="0" smtClean="0">
                <a:solidFill>
                  <a:schemeClr val="bg2">
                    <a:lumMod val="25000"/>
                  </a:schemeClr>
                </a:solidFill>
                <a:latin typeface="Calibri" pitchFamily="34" charset="0"/>
                <a:cs typeface="Calibri" pitchFamily="34" charset="0"/>
              </a:rPr>
              <a:t>		</a:t>
            </a:r>
            <a:r>
              <a:rPr lang="en-CA" sz="2000" dirty="0" err="1" smtClean="0">
                <a:solidFill>
                  <a:schemeClr val="bg2">
                    <a:lumMod val="25000"/>
                  </a:schemeClr>
                </a:solidFill>
                <a:latin typeface="Calibri" pitchFamily="34" charset="0"/>
                <a:cs typeface="Calibri" pitchFamily="34" charset="0"/>
              </a:rPr>
              <a:t>WenHui</a:t>
            </a:r>
            <a:r>
              <a:rPr lang="en-CA" sz="2000" dirty="0" smtClean="0">
                <a:solidFill>
                  <a:schemeClr val="bg2">
                    <a:lumMod val="25000"/>
                  </a:schemeClr>
                </a:solidFill>
                <a:latin typeface="Calibri" pitchFamily="34" charset="0"/>
                <a:cs typeface="Calibri" pitchFamily="34" charset="0"/>
              </a:rPr>
              <a:t> Shi</a:t>
            </a:r>
          </a:p>
          <a:p>
            <a:r>
              <a:rPr lang="en-CA" sz="2000" dirty="0">
                <a:solidFill>
                  <a:schemeClr val="bg2">
                    <a:lumMod val="25000"/>
                  </a:schemeClr>
                </a:solidFill>
                <a:latin typeface="Calibri" pitchFamily="34" charset="0"/>
                <a:cs typeface="Calibri" pitchFamily="34" charset="0"/>
              </a:rPr>
              <a:t>	</a:t>
            </a:r>
            <a:r>
              <a:rPr lang="en-CA" sz="2000" dirty="0" smtClean="0">
                <a:solidFill>
                  <a:schemeClr val="bg2">
                    <a:lumMod val="25000"/>
                  </a:schemeClr>
                </a:solidFill>
                <a:latin typeface="Calibri" pitchFamily="34" charset="0"/>
                <a:cs typeface="Calibri" pitchFamily="34" charset="0"/>
              </a:rPr>
              <a:t>		Jeffrey </a:t>
            </a:r>
            <a:r>
              <a:rPr lang="en-CA" sz="2000" dirty="0" err="1" smtClean="0">
                <a:solidFill>
                  <a:schemeClr val="bg2">
                    <a:lumMod val="25000"/>
                  </a:schemeClr>
                </a:solidFill>
                <a:latin typeface="Calibri" pitchFamily="34" charset="0"/>
                <a:cs typeface="Calibri" pitchFamily="34" charset="0"/>
              </a:rPr>
              <a:t>Zeng</a:t>
            </a:r>
            <a:endParaRPr lang="en-CA" sz="2000" dirty="0" smtClean="0">
              <a:solidFill>
                <a:schemeClr val="bg2">
                  <a:lumMod val="25000"/>
                </a:schemeClr>
              </a:solidFill>
              <a:latin typeface="Calibri" pitchFamily="34" charset="0"/>
              <a:cs typeface="Calibri" pitchFamily="34" charset="0"/>
            </a:endParaRPr>
          </a:p>
          <a:p>
            <a:r>
              <a:rPr lang="en-CA" sz="2000" dirty="0">
                <a:solidFill>
                  <a:schemeClr val="bg2">
                    <a:lumMod val="25000"/>
                  </a:schemeClr>
                </a:solidFill>
                <a:latin typeface="Calibri" pitchFamily="34" charset="0"/>
                <a:cs typeface="Calibri" pitchFamily="34" charset="0"/>
              </a:rPr>
              <a:t>	</a:t>
            </a:r>
            <a:endParaRPr lang="en-CA" sz="2000" b="1" dirty="0">
              <a:solidFill>
                <a:schemeClr val="bg2">
                  <a:lumMod val="25000"/>
                </a:schemeClr>
              </a:solidFill>
            </a:endParaRPr>
          </a:p>
        </p:txBody>
      </p:sp>
      <p:sp>
        <p:nvSpPr>
          <p:cNvPr id="8" name="Rectangle 7"/>
          <p:cNvSpPr/>
          <p:nvPr/>
        </p:nvSpPr>
        <p:spPr>
          <a:xfrm>
            <a:off x="4364251" y="3244334"/>
            <a:ext cx="184666" cy="369332"/>
          </a:xfrm>
          <a:prstGeom prst="rect">
            <a:avLst/>
          </a:prstGeom>
        </p:spPr>
        <p:txBody>
          <a:bodyPr wrap="none">
            <a:spAutoFit/>
          </a:bodyPr>
          <a:lstStyle/>
          <a:p>
            <a:endParaRPr lang="en-US" dirty="0"/>
          </a:p>
        </p:txBody>
      </p:sp>
      <p:sp>
        <p:nvSpPr>
          <p:cNvPr id="10" name="Rectangle 5"/>
          <p:cNvSpPr>
            <a:spLocks noChangeArrowheads="1"/>
          </p:cNvSpPr>
          <p:nvPr/>
        </p:nvSpPr>
        <p:spPr bwMode="auto">
          <a:xfrm>
            <a:off x="13279" y="988693"/>
            <a:ext cx="9527273" cy="2256656"/>
          </a:xfrm>
          <a:prstGeom prst="rect">
            <a:avLst/>
          </a:prstGeom>
          <a:noFill/>
          <a:ln w="28575">
            <a:noFill/>
            <a:miter lim="800000"/>
            <a:headEnd/>
            <a:tailEnd/>
          </a:ln>
          <a:effectLst>
            <a:outerShdw dist="107763" dir="18900000" algn="ctr" rotWithShape="0">
              <a:schemeClr val="bg2">
                <a:alpha val="50000"/>
              </a:schemeClr>
            </a:outerShdw>
          </a:effectLst>
        </p:spPr>
        <p:txBody>
          <a:bodyPr wrap="none" anchor="ctr">
            <a:scene3d>
              <a:camera prst="orthographicFront"/>
              <a:lightRig rig="threePt" dir="t"/>
            </a:scene3d>
            <a:sp3d extrusionH="57150">
              <a:bevelT w="38100" h="38100"/>
              <a:bevelB w="38100" h="38100"/>
            </a:sp3d>
          </a:bodyPr>
          <a:lstStyle/>
          <a:p>
            <a:pPr algn="ctr" eaLnBrk="0" hangingPunct="0">
              <a:defRPr/>
            </a:pPr>
            <a:r>
              <a:rPr lang="en-US" sz="8000" b="1" u="sng" dirty="0">
                <a:solidFill>
                  <a:schemeClr val="bg2">
                    <a:lumMod val="25000"/>
                  </a:schemeClr>
                </a:solidFill>
                <a:effectLst>
                  <a:outerShdw blurRad="50800" dist="38100" dir="2700000" algn="tl" rotWithShape="0">
                    <a:schemeClr val="bg2">
                      <a:lumMod val="25000"/>
                      <a:alpha val="43000"/>
                    </a:schemeClr>
                  </a:outerShdw>
                </a:effectLst>
                <a:ea typeface="+mn-ea"/>
                <a:cs typeface="+mn-cs"/>
              </a:rPr>
              <a:t>Global </a:t>
            </a:r>
            <a:r>
              <a:rPr lang="en-US" sz="8000" b="1" u="sng" dirty="0" smtClean="0">
                <a:solidFill>
                  <a:schemeClr val="bg2">
                    <a:lumMod val="25000"/>
                  </a:schemeClr>
                </a:solidFill>
                <a:effectLst>
                  <a:outerShdw blurRad="50800" dist="38100" dir="2700000" algn="tl" rotWithShape="0">
                    <a:schemeClr val="bg2">
                      <a:lumMod val="25000"/>
                      <a:alpha val="43000"/>
                    </a:schemeClr>
                  </a:outerShdw>
                </a:effectLst>
                <a:ea typeface="+mn-ea"/>
                <a:cs typeface="+mn-cs"/>
              </a:rPr>
              <a:t>Airlines</a:t>
            </a:r>
          </a:p>
        </p:txBody>
      </p:sp>
      <p:sp>
        <p:nvSpPr>
          <p:cNvPr id="12" name="TextBox 11"/>
          <p:cNvSpPr txBox="1"/>
          <p:nvPr/>
        </p:nvSpPr>
        <p:spPr>
          <a:xfrm>
            <a:off x="5004048" y="272441"/>
            <a:ext cx="4104456" cy="523220"/>
          </a:xfrm>
          <a:prstGeom prst="rect">
            <a:avLst/>
          </a:prstGeom>
          <a:noFill/>
        </p:spPr>
        <p:txBody>
          <a:bodyPr wrap="square" rtlCol="0">
            <a:spAutoFit/>
          </a:bodyPr>
          <a:lstStyle/>
          <a:p>
            <a:r>
              <a:rPr lang="en-CA" sz="2800" dirty="0" smtClean="0">
                <a:solidFill>
                  <a:srgbClr val="0E358C"/>
                </a:solidFill>
                <a:latin typeface="Calibri" pitchFamily="34" charset="0"/>
                <a:cs typeface="Calibri" pitchFamily="34" charset="0"/>
              </a:rPr>
              <a:t> BUS 417</a:t>
            </a:r>
            <a:r>
              <a:rPr lang="en-CA" sz="2800" dirty="0">
                <a:solidFill>
                  <a:srgbClr val="0E358C"/>
                </a:solidFill>
                <a:latin typeface="Calibri" pitchFamily="34" charset="0"/>
                <a:cs typeface="Calibri" pitchFamily="34" charset="0"/>
              </a:rPr>
              <a:t>	</a:t>
            </a:r>
            <a:r>
              <a:rPr lang="en-CA" sz="2800" dirty="0" smtClean="0">
                <a:solidFill>
                  <a:srgbClr val="0E358C"/>
                </a:solidFill>
                <a:latin typeface="Calibri" pitchFamily="34" charset="0"/>
                <a:cs typeface="Calibri" pitchFamily="34" charset="0"/>
              </a:rPr>
              <a:t>Security Analysis</a:t>
            </a:r>
          </a:p>
        </p:txBody>
      </p:sp>
    </p:spTree>
    <p:extLst>
      <p:ext uri="{BB962C8B-B14F-4D97-AF65-F5344CB8AC3E}">
        <p14:creationId xmlns:p14="http://schemas.microsoft.com/office/powerpoint/2010/main" xmlns="" val="24630102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a:solidFill>
                  <a:srgbClr val="0E358C"/>
                </a:solidFill>
              </a:rPr>
              <a:t>Profitability </a:t>
            </a:r>
            <a:r>
              <a:rPr lang="en-US" b="1" dirty="0">
                <a:solidFill>
                  <a:srgbClr val="0E358C"/>
                </a:solidFill>
              </a:rPr>
              <a:t>–</a:t>
            </a:r>
            <a:r>
              <a:rPr lang="en-CA" b="1" dirty="0">
                <a:solidFill>
                  <a:srgbClr val="0E358C"/>
                </a:solidFill>
              </a:rPr>
              <a:t> </a:t>
            </a:r>
            <a:r>
              <a:rPr lang="en-CA" b="1" dirty="0" smtClean="0">
                <a:solidFill>
                  <a:srgbClr val="0E358C"/>
                </a:solidFill>
              </a:rPr>
              <a:t>Revenue</a:t>
            </a:r>
            <a:endParaRPr lang="en-CA" b="1" dirty="0">
              <a:solidFill>
                <a:srgbClr val="0E358C"/>
              </a:solidFill>
            </a:endParaRPr>
          </a:p>
        </p:txBody>
      </p:sp>
      <p:sp>
        <p:nvSpPr>
          <p:cNvPr id="3" name="Content Placeholder 2"/>
          <p:cNvSpPr>
            <a:spLocks noGrp="1"/>
          </p:cNvSpPr>
          <p:nvPr>
            <p:ph idx="1"/>
          </p:nvPr>
        </p:nvSpPr>
        <p:spPr>
          <a:xfrm>
            <a:off x="323528" y="1374893"/>
            <a:ext cx="4431978" cy="4336455"/>
          </a:xfrm>
        </p:spPr>
        <p:txBody>
          <a:bodyPr>
            <a:noAutofit/>
          </a:bodyPr>
          <a:lstStyle/>
          <a:p>
            <a:pPr>
              <a:buFont typeface="Courier New" pitchFamily="49" charset="0"/>
              <a:buChar char="o"/>
            </a:pPr>
            <a:r>
              <a:rPr lang="en-US" sz="2000" dirty="0"/>
              <a:t>Global airline revenues grew an estimated 15% in </a:t>
            </a:r>
            <a:r>
              <a:rPr lang="en-US" sz="2000" dirty="0" smtClean="0"/>
              <a:t>2010</a:t>
            </a:r>
          </a:p>
          <a:p>
            <a:pPr lvl="1">
              <a:buFont typeface="Courier New" pitchFamily="49" charset="0"/>
              <a:buChar char="o"/>
            </a:pPr>
            <a:r>
              <a:rPr lang="en-US" sz="1800" dirty="0" smtClean="0"/>
              <a:t>strong rise from the recession-depressed, but was not yet a recovery to 2008 levels</a:t>
            </a:r>
            <a:endParaRPr lang="en-US" sz="1800" dirty="0"/>
          </a:p>
          <a:p>
            <a:pPr>
              <a:spcBef>
                <a:spcPts val="200"/>
              </a:spcBef>
              <a:buFont typeface="Courier New" pitchFamily="49" charset="0"/>
              <a:buChar char="o"/>
            </a:pPr>
            <a:r>
              <a:rPr lang="en-CA" sz="2000" dirty="0" smtClean="0"/>
              <a:t>Passenger revenue </a:t>
            </a:r>
          </a:p>
          <a:p>
            <a:pPr lvl="1">
              <a:buFont typeface="Courier New" pitchFamily="49" charset="0"/>
              <a:buChar char="o"/>
            </a:pPr>
            <a:r>
              <a:rPr lang="en-US" dirty="0" smtClean="0"/>
              <a:t>passenger </a:t>
            </a:r>
            <a:r>
              <a:rPr lang="en-US" dirty="0"/>
              <a:t>revenues lagged when yields failed to recover to prerecession levels. </a:t>
            </a:r>
          </a:p>
          <a:p>
            <a:pPr>
              <a:buFont typeface="Courier New" pitchFamily="49" charset="0"/>
              <a:buChar char="o"/>
            </a:pPr>
            <a:r>
              <a:rPr lang="en-CA" sz="2000" dirty="0" smtClean="0"/>
              <a:t>Cargo revenue </a:t>
            </a:r>
            <a:r>
              <a:rPr lang="en-US" sz="2000" dirty="0" smtClean="0"/>
              <a:t> </a:t>
            </a:r>
          </a:p>
          <a:p>
            <a:pPr lvl="1">
              <a:buFont typeface="Courier New" pitchFamily="49" charset="0"/>
              <a:buChar char="o"/>
            </a:pPr>
            <a:r>
              <a:rPr lang="en-US" dirty="0" smtClean="0"/>
              <a:t>recover </a:t>
            </a:r>
            <a:r>
              <a:rPr lang="en-US" dirty="0"/>
              <a:t>to 2008 levels in 2010, rising more than one-third over the 2009 figure, to $66 billion</a:t>
            </a:r>
            <a:endParaRPr lang="en-CA" dirty="0" smtClean="0"/>
          </a:p>
          <a:p>
            <a:pPr>
              <a:buFont typeface="Courier New" pitchFamily="49" charset="0"/>
              <a:buChar char="o"/>
            </a:pPr>
            <a:endParaRPr lang="en-CA" sz="2000" dirty="0" smtClean="0"/>
          </a:p>
        </p:txBody>
      </p:sp>
      <p:graphicFrame>
        <p:nvGraphicFramePr>
          <p:cNvPr id="7" name="Diagram 6"/>
          <p:cNvGraphicFramePr/>
          <p:nvPr>
            <p:extLst>
              <p:ext uri="{D42A27DB-BD31-4B8C-83A1-F6EECF244321}">
                <p14:modId xmlns:p14="http://schemas.microsoft.com/office/powerpoint/2010/main" xmlns="" val="397140581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creen Shot 2011-11-02 at 1.16.15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788024" y="1484784"/>
            <a:ext cx="4091307" cy="3960440"/>
          </a:xfrm>
          <a:prstGeom prst="rect">
            <a:avLst/>
          </a:prstGeom>
        </p:spPr>
      </p:pic>
    </p:spTree>
    <p:extLst>
      <p:ext uri="{BB962C8B-B14F-4D97-AF65-F5344CB8AC3E}">
        <p14:creationId xmlns:p14="http://schemas.microsoft.com/office/powerpoint/2010/main" xmlns="" val="26082381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762000" y="1187951"/>
            <a:ext cx="7620000" cy="5441449"/>
          </a:xfrm>
          <a:prstGeom prst="rect">
            <a:avLst/>
          </a:prstGeom>
          <a:noFill/>
          <a:ln w="9525">
            <a:noFill/>
            <a:miter lim="800000"/>
            <a:headEnd/>
            <a:tailEnd/>
          </a:ln>
        </p:spPr>
      </p:pic>
      <p:sp>
        <p:nvSpPr>
          <p:cNvPr id="3" name="Title 1"/>
          <p:cNvSpPr txBox="1">
            <a:spLocks/>
          </p:cNvSpPr>
          <p:nvPr/>
        </p:nvSpPr>
        <p:spPr>
          <a:xfrm>
            <a:off x="457200" y="228600"/>
            <a:ext cx="8229600" cy="859735"/>
          </a:xfrm>
          <a:prstGeom prst="rect">
            <a:avLst/>
          </a:prstGeom>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03399"/>
                </a:solidFill>
                <a:effectLst>
                  <a:outerShdw blurRad="50800" dist="38100" dir="2700000" algn="tl" rotWithShape="0">
                    <a:prstClr val="black">
                      <a:alpha val="40000"/>
                    </a:prstClr>
                  </a:outerShdw>
                </a:effectLst>
                <a:uLnTx/>
                <a:uFillTx/>
                <a:latin typeface="Calibri" pitchFamily="34" charset="0"/>
                <a:ea typeface="+mj-ea"/>
                <a:cs typeface="+mj-cs"/>
              </a:rPr>
              <a:t>Servicing Map of </a:t>
            </a:r>
            <a:r>
              <a:rPr kumimoji="0" lang="en-US" sz="4400" b="1" i="0" u="none" strike="noStrike" kern="1200" cap="none" spc="0" normalizeH="0" baseline="0" noProof="0" dirty="0" err="1" smtClean="0">
                <a:ln>
                  <a:noFill/>
                </a:ln>
                <a:solidFill>
                  <a:srgbClr val="003399"/>
                </a:solidFill>
                <a:effectLst>
                  <a:outerShdw blurRad="50800" dist="38100" dir="2700000" algn="tl" rotWithShape="0">
                    <a:prstClr val="black">
                      <a:alpha val="40000"/>
                    </a:prstClr>
                  </a:outerShdw>
                </a:effectLst>
                <a:uLnTx/>
                <a:uFillTx/>
                <a:latin typeface="Calibri" pitchFamily="34" charset="0"/>
                <a:ea typeface="+mj-ea"/>
                <a:cs typeface="+mj-cs"/>
              </a:rPr>
              <a:t>AirTran</a:t>
            </a:r>
            <a:endParaRPr kumimoji="0" lang="en-US" sz="4400" b="1" i="0" u="none" strike="noStrike" kern="1200" cap="none" spc="0" normalizeH="0" baseline="0" noProof="0" dirty="0">
              <a:ln>
                <a:noFill/>
              </a:ln>
              <a:solidFill>
                <a:srgbClr val="003399"/>
              </a:solidFill>
              <a:effectLst>
                <a:outerShdw blurRad="50800" dist="38100" dir="2700000" algn="tl" rotWithShape="0">
                  <a:prstClr val="black">
                    <a:alpha val="40000"/>
                  </a:prstClr>
                </a:outerShdw>
              </a:effectLst>
              <a:uLnTx/>
              <a:uFillTx/>
              <a:latin typeface="Calibri" pitchFamily="34" charset="0"/>
              <a:ea typeface="+mj-ea"/>
              <a:cs typeface="+mj-cs"/>
            </a:endParaRPr>
          </a:p>
        </p:txBody>
      </p:sp>
      <p:grpSp>
        <p:nvGrpSpPr>
          <p:cNvPr id="4" name="Group 3"/>
          <p:cNvGrpSpPr/>
          <p:nvPr/>
        </p:nvGrpSpPr>
        <p:grpSpPr>
          <a:xfrm>
            <a:off x="467544" y="44624"/>
            <a:ext cx="8640960" cy="6768752"/>
            <a:chOff x="467544" y="44624"/>
            <a:chExt cx="8640960" cy="6768752"/>
          </a:xfrm>
        </p:grpSpPr>
        <p:graphicFrame>
          <p:nvGraphicFramePr>
            <p:cNvPr id="5" name="Diagram 4"/>
            <p:cNvGraphicFramePr/>
            <p:nvPr>
              <p:extLst>
                <p:ext uri="{D42A27DB-BD31-4B8C-83A1-F6EECF244321}">
                  <p14:modId xmlns:p14="http://schemas.microsoft.com/office/powerpoint/2010/main" xmlns="" val="3056064658"/>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41941407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ttp://media.corporate-ir.net/media_files/irol/global_images/spacer.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83013" y="1600200"/>
            <a:ext cx="9525" cy="952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media.corporate-ir.net/media_files/irol/global_images/spacer.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83013" y="1600200"/>
            <a:ext cx="95250"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media.corporate-ir.net/media_files/irol/global_images/spacer.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02613" y="1463675"/>
            <a:ext cx="9525" cy="9525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xmlns="" val="1454473142"/>
              </p:ext>
            </p:extLst>
          </p:nvPr>
        </p:nvGraphicFramePr>
        <p:xfrm>
          <a:off x="762000" y="1357808"/>
          <a:ext cx="8077200" cy="4807468"/>
        </p:xfrm>
        <a:graphic>
          <a:graphicData uri="http://schemas.openxmlformats.org/drawingml/2006/table">
            <a:tbl>
              <a:tblPr/>
              <a:tblGrid>
                <a:gridCol w="2692402"/>
                <a:gridCol w="5384798"/>
              </a:tblGrid>
              <a:tr h="470992">
                <a:tc>
                  <a:txBody>
                    <a:bodyPr/>
                    <a:lstStyle/>
                    <a:p>
                      <a:r>
                        <a:rPr lang="en-CA" sz="1600" b="1" dirty="0">
                          <a:solidFill>
                            <a:schemeClr val="bg1"/>
                          </a:solidFill>
                          <a:latin typeface="+mn-lt"/>
                          <a:cs typeface="Arial" pitchFamily="34" charset="0"/>
                        </a:rPr>
                        <a:t>Gary C. Kelly </a:t>
                      </a:r>
                    </a:p>
                  </a:txBody>
                  <a:tcPr marL="23092" marR="23092" marT="11546" marB="11546" anchor="ctr">
                    <a:lnL>
                      <a:noFill/>
                    </a:lnL>
                    <a:lnR>
                      <a:noFill/>
                    </a:lnR>
                    <a:lnT>
                      <a:noFill/>
                    </a:lnT>
                    <a:lnB>
                      <a:noFill/>
                    </a:lnB>
                  </a:tcPr>
                </a:tc>
                <a:tc>
                  <a:txBody>
                    <a:bodyPr/>
                    <a:lstStyle/>
                    <a:p>
                      <a:r>
                        <a:rPr lang="en-US" sz="1600" dirty="0">
                          <a:solidFill>
                            <a:schemeClr val="bg1"/>
                          </a:solidFill>
                          <a:latin typeface="+mn-lt"/>
                          <a:cs typeface="Arial" pitchFamily="34" charset="0"/>
                        </a:rPr>
                        <a:t>Chairman of the Board, President, Chief Executive Officer </a:t>
                      </a:r>
                    </a:p>
                  </a:txBody>
                  <a:tcPr marL="23092" marR="23092" marT="11546" marB="11546" anchor="ctr">
                    <a:lnL>
                      <a:noFill/>
                    </a:lnL>
                    <a:lnR>
                      <a:noFill/>
                    </a:lnR>
                    <a:lnT>
                      <a:noFill/>
                    </a:lnT>
                    <a:lnB>
                      <a:noFill/>
                    </a:lnB>
                  </a:tcPr>
                </a:tc>
              </a:tr>
              <a:tr h="457200">
                <a:tc>
                  <a:txBody>
                    <a:bodyPr/>
                    <a:lstStyle/>
                    <a:p>
                      <a:r>
                        <a:rPr lang="en-CA" sz="1600" b="1" dirty="0">
                          <a:solidFill>
                            <a:schemeClr val="bg1"/>
                          </a:solidFill>
                          <a:latin typeface="+mn-lt"/>
                          <a:cs typeface="Arial" pitchFamily="34" charset="0"/>
                        </a:rPr>
                        <a:t>Laura H. Wright </a:t>
                      </a:r>
                    </a:p>
                  </a:txBody>
                  <a:tcPr marL="23092" marR="23092" marT="11546" marB="11546" anchor="ctr">
                    <a:lnL>
                      <a:noFill/>
                    </a:lnL>
                    <a:lnR>
                      <a:noFill/>
                    </a:lnR>
                    <a:lnT>
                      <a:noFill/>
                    </a:lnT>
                    <a:lnB>
                      <a:noFill/>
                    </a:lnB>
                  </a:tcPr>
                </a:tc>
                <a:tc>
                  <a:txBody>
                    <a:bodyPr/>
                    <a:lstStyle/>
                    <a:p>
                      <a:r>
                        <a:rPr lang="en-US" sz="1600" dirty="0">
                          <a:solidFill>
                            <a:schemeClr val="bg1"/>
                          </a:solidFill>
                          <a:latin typeface="+mn-lt"/>
                          <a:cs typeface="Arial" pitchFamily="34" charset="0"/>
                        </a:rPr>
                        <a:t>Chief Financial Officer, Senior Vice President - Finance </a:t>
                      </a:r>
                    </a:p>
                  </a:txBody>
                  <a:tcPr marL="23092" marR="23092" marT="11546" marB="11546" anchor="ctr">
                    <a:lnL>
                      <a:noFill/>
                    </a:lnL>
                    <a:lnR>
                      <a:noFill/>
                    </a:lnR>
                    <a:lnT>
                      <a:noFill/>
                    </a:lnT>
                    <a:lnB>
                      <a:noFill/>
                    </a:lnB>
                  </a:tcPr>
                </a:tc>
              </a:tr>
              <a:tr h="457200">
                <a:tc>
                  <a:txBody>
                    <a:bodyPr/>
                    <a:lstStyle/>
                    <a:p>
                      <a:r>
                        <a:rPr lang="nl-NL" sz="1600" b="1" dirty="0">
                          <a:solidFill>
                            <a:schemeClr val="bg1"/>
                          </a:solidFill>
                          <a:latin typeface="+mn-lt"/>
                          <a:cs typeface="Arial" pitchFamily="34" charset="0"/>
                        </a:rPr>
                        <a:t>Michael G. Van de Ven </a:t>
                      </a:r>
                    </a:p>
                  </a:txBody>
                  <a:tcPr marL="23092" marR="23092" marT="11546" marB="11546" anchor="ctr">
                    <a:lnL>
                      <a:noFill/>
                    </a:lnL>
                    <a:lnR>
                      <a:noFill/>
                    </a:lnR>
                    <a:lnT>
                      <a:noFill/>
                    </a:lnT>
                    <a:lnB>
                      <a:noFill/>
                    </a:lnB>
                  </a:tcPr>
                </a:tc>
                <a:tc>
                  <a:txBody>
                    <a:bodyPr/>
                    <a:lstStyle/>
                    <a:p>
                      <a:r>
                        <a:rPr lang="en-US" sz="1600" dirty="0">
                          <a:solidFill>
                            <a:schemeClr val="bg1"/>
                          </a:solidFill>
                          <a:latin typeface="+mn-lt"/>
                          <a:cs typeface="Arial" pitchFamily="34" charset="0"/>
                        </a:rPr>
                        <a:t>Chief Operating Officer, Executive Vice President </a:t>
                      </a:r>
                    </a:p>
                  </a:txBody>
                  <a:tcPr marL="23092" marR="23092" marT="11546" marB="11546" anchor="ctr">
                    <a:lnL>
                      <a:noFill/>
                    </a:lnL>
                    <a:lnR>
                      <a:noFill/>
                    </a:lnR>
                    <a:lnT>
                      <a:noFill/>
                    </a:lnT>
                    <a:lnB>
                      <a:noFill/>
                    </a:lnB>
                  </a:tcPr>
                </a:tc>
              </a:tr>
              <a:tr h="457200">
                <a:tc>
                  <a:txBody>
                    <a:bodyPr/>
                    <a:lstStyle/>
                    <a:p>
                      <a:r>
                        <a:rPr lang="en-CA" sz="1600" b="1" dirty="0">
                          <a:solidFill>
                            <a:schemeClr val="bg1"/>
                          </a:solidFill>
                          <a:latin typeface="+mn-lt"/>
                          <a:cs typeface="Arial" pitchFamily="34" charset="0"/>
                        </a:rPr>
                        <a:t>Jeff Lamb </a:t>
                      </a:r>
                    </a:p>
                  </a:txBody>
                  <a:tcPr marL="23092" marR="23092" marT="11546" marB="11546" anchor="ctr">
                    <a:lnL>
                      <a:noFill/>
                    </a:lnL>
                    <a:lnR>
                      <a:noFill/>
                    </a:lnR>
                    <a:lnT>
                      <a:noFill/>
                    </a:lnT>
                    <a:lnB>
                      <a:noFill/>
                    </a:lnB>
                  </a:tcPr>
                </a:tc>
                <a:tc>
                  <a:txBody>
                    <a:bodyPr/>
                    <a:lstStyle/>
                    <a:p>
                      <a:r>
                        <a:rPr lang="en-US" sz="1600" dirty="0">
                          <a:solidFill>
                            <a:schemeClr val="bg1"/>
                          </a:solidFill>
                          <a:latin typeface="+mn-lt"/>
                          <a:cs typeface="Arial" pitchFamily="34" charset="0"/>
                        </a:rPr>
                        <a:t>Executive Vice President, Chief People and Administrative Officer </a:t>
                      </a:r>
                    </a:p>
                  </a:txBody>
                  <a:tcPr marL="23092" marR="23092" marT="11546" marB="11546" anchor="ctr">
                    <a:lnL>
                      <a:noFill/>
                    </a:lnL>
                    <a:lnR>
                      <a:noFill/>
                    </a:lnR>
                    <a:lnT>
                      <a:noFill/>
                    </a:lnT>
                    <a:lnB>
                      <a:noFill/>
                    </a:lnB>
                  </a:tcPr>
                </a:tc>
              </a:tr>
              <a:tr h="457200">
                <a:tc>
                  <a:txBody>
                    <a:bodyPr/>
                    <a:lstStyle/>
                    <a:p>
                      <a:r>
                        <a:rPr lang="en-CA" sz="1600" b="1" dirty="0">
                          <a:solidFill>
                            <a:schemeClr val="bg1"/>
                          </a:solidFill>
                          <a:latin typeface="+mn-lt"/>
                          <a:cs typeface="Arial" pitchFamily="34" charset="0"/>
                        </a:rPr>
                        <a:t>Ron Ricks </a:t>
                      </a:r>
                    </a:p>
                  </a:txBody>
                  <a:tcPr marL="23092" marR="23092" marT="11546" marB="11546" anchor="ctr">
                    <a:lnL>
                      <a:noFill/>
                    </a:lnL>
                    <a:lnR>
                      <a:noFill/>
                    </a:lnR>
                    <a:lnT>
                      <a:noFill/>
                    </a:lnT>
                    <a:lnB>
                      <a:noFill/>
                    </a:lnB>
                  </a:tcPr>
                </a:tc>
                <a:tc>
                  <a:txBody>
                    <a:bodyPr/>
                    <a:lstStyle/>
                    <a:p>
                      <a:r>
                        <a:rPr lang="en-CA" sz="1600" dirty="0">
                          <a:solidFill>
                            <a:schemeClr val="bg1"/>
                          </a:solidFill>
                          <a:latin typeface="+mn-lt"/>
                          <a:cs typeface="Arial" pitchFamily="34" charset="0"/>
                        </a:rPr>
                        <a:t>Executive Vice President - Corporate Services, Corporate Secretary </a:t>
                      </a:r>
                    </a:p>
                  </a:txBody>
                  <a:tcPr marL="23092" marR="23092" marT="11546" marB="11546" anchor="ctr">
                    <a:lnL>
                      <a:noFill/>
                    </a:lnL>
                    <a:lnR>
                      <a:noFill/>
                    </a:lnR>
                    <a:lnT>
                      <a:noFill/>
                    </a:lnT>
                    <a:lnB>
                      <a:noFill/>
                    </a:lnB>
                  </a:tcPr>
                </a:tc>
              </a:tr>
              <a:tr h="230916">
                <a:tc>
                  <a:txBody>
                    <a:bodyPr/>
                    <a:lstStyle/>
                    <a:p>
                      <a:r>
                        <a:rPr lang="en-CA" sz="1600" b="1" dirty="0">
                          <a:solidFill>
                            <a:schemeClr val="bg1"/>
                          </a:solidFill>
                          <a:latin typeface="+mn-lt"/>
                          <a:cs typeface="Arial" pitchFamily="34" charset="0"/>
                        </a:rPr>
                        <a:t>Robert R. Jordan </a:t>
                      </a:r>
                    </a:p>
                  </a:txBody>
                  <a:tcPr marL="23092" marR="23092" marT="11546" marB="11546" anchor="ctr">
                    <a:lnL>
                      <a:noFill/>
                    </a:lnL>
                    <a:lnR>
                      <a:noFill/>
                    </a:lnR>
                    <a:lnT>
                      <a:noFill/>
                    </a:lnT>
                    <a:lnB>
                      <a:noFill/>
                    </a:lnB>
                  </a:tcPr>
                </a:tc>
                <a:tc>
                  <a:txBody>
                    <a:bodyPr/>
                    <a:lstStyle/>
                    <a:p>
                      <a:r>
                        <a:rPr lang="en-US" sz="1600" dirty="0">
                          <a:solidFill>
                            <a:schemeClr val="bg1"/>
                          </a:solidFill>
                          <a:latin typeface="+mn-lt"/>
                          <a:cs typeface="Arial" pitchFamily="34" charset="0"/>
                        </a:rPr>
                        <a:t>Executive Vice President, Chief Commercial Officer, President - AirTran Airways </a:t>
                      </a:r>
                    </a:p>
                  </a:txBody>
                  <a:tcPr marL="23092" marR="23092" marT="11546" marB="11546" anchor="ctr">
                    <a:lnL>
                      <a:noFill/>
                    </a:lnL>
                    <a:lnR>
                      <a:noFill/>
                    </a:lnR>
                    <a:lnT>
                      <a:noFill/>
                    </a:lnT>
                    <a:lnB>
                      <a:noFill/>
                    </a:lnB>
                  </a:tcPr>
                </a:tc>
              </a:tr>
              <a:tr h="464588">
                <a:tc>
                  <a:txBody>
                    <a:bodyPr/>
                    <a:lstStyle/>
                    <a:p>
                      <a:r>
                        <a:rPr lang="en-CA" sz="1600" b="1" dirty="0">
                          <a:solidFill>
                            <a:schemeClr val="bg1"/>
                          </a:solidFill>
                          <a:latin typeface="+mn-lt"/>
                          <a:cs typeface="Arial" pitchFamily="34" charset="0"/>
                        </a:rPr>
                        <a:t>Davis S. Ridley </a:t>
                      </a:r>
                    </a:p>
                  </a:txBody>
                  <a:tcPr marL="23092" marR="23092" marT="11546" marB="11546" anchor="ctr">
                    <a:lnL>
                      <a:noFill/>
                    </a:lnL>
                    <a:lnR>
                      <a:noFill/>
                    </a:lnR>
                    <a:lnT>
                      <a:noFill/>
                    </a:lnT>
                    <a:lnB>
                      <a:noFill/>
                    </a:lnB>
                  </a:tcPr>
                </a:tc>
                <a:tc>
                  <a:txBody>
                    <a:bodyPr/>
                    <a:lstStyle/>
                    <a:p>
                      <a:r>
                        <a:rPr lang="en-US" sz="1600" dirty="0">
                          <a:solidFill>
                            <a:schemeClr val="bg1"/>
                          </a:solidFill>
                          <a:latin typeface="+mn-lt"/>
                          <a:cs typeface="Arial" pitchFamily="34" charset="0"/>
                        </a:rPr>
                        <a:t>Chief Marketing Officer, Senior Vice President </a:t>
                      </a:r>
                    </a:p>
                  </a:txBody>
                  <a:tcPr marL="23092" marR="23092" marT="11546" marB="11546" anchor="ctr">
                    <a:lnL>
                      <a:noFill/>
                    </a:lnL>
                    <a:lnR>
                      <a:noFill/>
                    </a:lnR>
                    <a:lnT>
                      <a:noFill/>
                    </a:lnT>
                    <a:lnB>
                      <a:noFill/>
                    </a:lnB>
                  </a:tcPr>
                </a:tc>
              </a:tr>
              <a:tr h="457200">
                <a:tc>
                  <a:txBody>
                    <a:bodyPr/>
                    <a:lstStyle/>
                    <a:p>
                      <a:r>
                        <a:rPr lang="en-CA" sz="1600" b="1" dirty="0">
                          <a:solidFill>
                            <a:schemeClr val="bg1"/>
                          </a:solidFill>
                          <a:latin typeface="+mn-lt"/>
                          <a:cs typeface="Arial" pitchFamily="34" charset="0"/>
                        </a:rPr>
                        <a:t>Ellen </a:t>
                      </a:r>
                      <a:r>
                        <a:rPr lang="en-CA" sz="1600" b="1" dirty="0" err="1">
                          <a:solidFill>
                            <a:schemeClr val="bg1"/>
                          </a:solidFill>
                          <a:latin typeface="+mn-lt"/>
                          <a:cs typeface="Arial" pitchFamily="34" charset="0"/>
                        </a:rPr>
                        <a:t>Torbert</a:t>
                      </a:r>
                      <a:r>
                        <a:rPr lang="en-CA" sz="1600" b="1" dirty="0">
                          <a:solidFill>
                            <a:schemeClr val="bg1"/>
                          </a:solidFill>
                          <a:latin typeface="+mn-lt"/>
                          <a:cs typeface="Arial" pitchFamily="34" charset="0"/>
                        </a:rPr>
                        <a:t> </a:t>
                      </a:r>
                    </a:p>
                  </a:txBody>
                  <a:tcPr marL="23092" marR="23092" marT="11546" marB="11546" anchor="ctr">
                    <a:lnL>
                      <a:noFill/>
                    </a:lnL>
                    <a:lnR>
                      <a:noFill/>
                    </a:lnR>
                    <a:lnT>
                      <a:noFill/>
                    </a:lnT>
                    <a:lnB>
                      <a:noFill/>
                    </a:lnB>
                  </a:tcPr>
                </a:tc>
                <a:tc>
                  <a:txBody>
                    <a:bodyPr/>
                    <a:lstStyle/>
                    <a:p>
                      <a:r>
                        <a:rPr lang="en-CA" sz="1600" dirty="0">
                          <a:solidFill>
                            <a:schemeClr val="bg1"/>
                          </a:solidFill>
                          <a:latin typeface="+mn-lt"/>
                          <a:cs typeface="Arial" pitchFamily="34" charset="0"/>
                        </a:rPr>
                        <a:t>Vice President - Diversity &amp; Inclusion </a:t>
                      </a:r>
                    </a:p>
                  </a:txBody>
                  <a:tcPr marL="23092" marR="23092" marT="11546" marB="11546" anchor="ctr">
                    <a:lnL>
                      <a:noFill/>
                    </a:lnL>
                    <a:lnR>
                      <a:noFill/>
                    </a:lnR>
                    <a:lnT>
                      <a:noFill/>
                    </a:lnT>
                    <a:lnB>
                      <a:noFill/>
                    </a:lnB>
                  </a:tcPr>
                </a:tc>
              </a:tr>
              <a:tr h="457200">
                <a:tc>
                  <a:txBody>
                    <a:bodyPr/>
                    <a:lstStyle/>
                    <a:p>
                      <a:r>
                        <a:rPr lang="en-CA" sz="1600" b="1" dirty="0">
                          <a:solidFill>
                            <a:schemeClr val="bg1"/>
                          </a:solidFill>
                          <a:latin typeface="+mn-lt"/>
                          <a:cs typeface="Arial" pitchFamily="34" charset="0"/>
                        </a:rPr>
                        <a:t>J. Veronica </a:t>
                      </a:r>
                      <a:r>
                        <a:rPr lang="en-CA" sz="1600" b="1" dirty="0" err="1">
                          <a:solidFill>
                            <a:schemeClr val="bg1"/>
                          </a:solidFill>
                          <a:latin typeface="+mn-lt"/>
                          <a:cs typeface="Arial" pitchFamily="34" charset="0"/>
                        </a:rPr>
                        <a:t>Biggins</a:t>
                      </a:r>
                      <a:r>
                        <a:rPr lang="en-CA" sz="1600" b="1" dirty="0">
                          <a:solidFill>
                            <a:schemeClr val="bg1"/>
                          </a:solidFill>
                          <a:latin typeface="+mn-lt"/>
                          <a:cs typeface="Arial" pitchFamily="34" charset="0"/>
                        </a:rPr>
                        <a:t> </a:t>
                      </a:r>
                    </a:p>
                  </a:txBody>
                  <a:tcPr marL="23092" marR="23092" marT="11546" marB="11546" anchor="ctr">
                    <a:lnL>
                      <a:noFill/>
                    </a:lnL>
                    <a:lnR>
                      <a:noFill/>
                    </a:lnR>
                    <a:lnT>
                      <a:noFill/>
                    </a:lnT>
                    <a:lnB>
                      <a:noFill/>
                    </a:lnB>
                  </a:tcPr>
                </a:tc>
                <a:tc>
                  <a:txBody>
                    <a:bodyPr/>
                    <a:lstStyle/>
                    <a:p>
                      <a:r>
                        <a:rPr lang="en-CA" sz="1600" dirty="0">
                          <a:solidFill>
                            <a:schemeClr val="bg1"/>
                          </a:solidFill>
                          <a:latin typeface="+mn-lt"/>
                          <a:cs typeface="Arial" pitchFamily="34" charset="0"/>
                        </a:rPr>
                        <a:t>Director </a:t>
                      </a:r>
                    </a:p>
                  </a:txBody>
                  <a:tcPr marL="23092" marR="23092" marT="11546" marB="11546" anchor="ctr">
                    <a:lnL>
                      <a:noFill/>
                    </a:lnL>
                    <a:lnR>
                      <a:noFill/>
                    </a:lnR>
                    <a:lnT>
                      <a:noFill/>
                    </a:lnT>
                    <a:lnB>
                      <a:noFill/>
                    </a:lnB>
                  </a:tcPr>
                </a:tc>
              </a:tr>
              <a:tr h="457200">
                <a:tc>
                  <a:txBody>
                    <a:bodyPr/>
                    <a:lstStyle/>
                    <a:p>
                      <a:r>
                        <a:rPr lang="en-CA" sz="1600" b="1" dirty="0">
                          <a:solidFill>
                            <a:schemeClr val="bg1"/>
                          </a:solidFill>
                          <a:latin typeface="+mn-lt"/>
                          <a:cs typeface="Arial" pitchFamily="34" charset="0"/>
                        </a:rPr>
                        <a:t>William H. Cunningham Ph.D. </a:t>
                      </a:r>
                    </a:p>
                  </a:txBody>
                  <a:tcPr marL="23092" marR="23092" marT="11546" marB="11546" anchor="ctr">
                    <a:lnL>
                      <a:noFill/>
                    </a:lnL>
                    <a:lnR>
                      <a:noFill/>
                    </a:lnR>
                    <a:lnT>
                      <a:noFill/>
                    </a:lnT>
                    <a:lnB>
                      <a:noFill/>
                    </a:lnB>
                  </a:tcPr>
                </a:tc>
                <a:tc>
                  <a:txBody>
                    <a:bodyPr/>
                    <a:lstStyle/>
                    <a:p>
                      <a:r>
                        <a:rPr lang="en-CA" sz="1600" dirty="0">
                          <a:solidFill>
                            <a:schemeClr val="bg1"/>
                          </a:solidFill>
                          <a:latin typeface="+mn-lt"/>
                          <a:cs typeface="Arial" pitchFamily="34" charset="0"/>
                        </a:rPr>
                        <a:t>Independent Presiding Director </a:t>
                      </a:r>
                    </a:p>
                  </a:txBody>
                  <a:tcPr marL="23092" marR="23092" marT="11546" marB="11546" anchor="ctr">
                    <a:lnL>
                      <a:noFill/>
                    </a:lnL>
                    <a:lnR>
                      <a:noFill/>
                    </a:lnR>
                    <a:lnT>
                      <a:noFill/>
                    </a:lnT>
                    <a:lnB>
                      <a:noFill/>
                    </a:lnB>
                  </a:tcPr>
                </a:tc>
              </a:tr>
            </a:tbl>
          </a:graphicData>
        </a:graphic>
      </p:graphicFrame>
      <p:sp>
        <p:nvSpPr>
          <p:cNvPr id="6" name="TextBox 5"/>
          <p:cNvSpPr txBox="1"/>
          <p:nvPr/>
        </p:nvSpPr>
        <p:spPr>
          <a:xfrm>
            <a:off x="2286000" y="381000"/>
            <a:ext cx="4191000" cy="646331"/>
          </a:xfrm>
          <a:prstGeom prst="rect">
            <a:avLst/>
          </a:prstGeom>
          <a:noFill/>
        </p:spPr>
        <p:txBody>
          <a:bodyPr wrap="square" rtlCol="0">
            <a:spAutoFit/>
          </a:bodyPr>
          <a:lstStyle/>
          <a:p>
            <a:r>
              <a:rPr lang="en-US" sz="3600" b="1" dirty="0" smtClean="0">
                <a:solidFill>
                  <a:srgbClr val="003399"/>
                </a:solidFill>
                <a:latin typeface="+mj-lt"/>
              </a:rPr>
              <a:t>Management Team</a:t>
            </a:r>
            <a:endParaRPr lang="en-CA" sz="3600" b="1" dirty="0">
              <a:solidFill>
                <a:srgbClr val="003399"/>
              </a:solidFill>
              <a:latin typeface="+mj-lt"/>
            </a:endParaRPr>
          </a:p>
        </p:txBody>
      </p:sp>
      <p:grpSp>
        <p:nvGrpSpPr>
          <p:cNvPr id="8" name="Group 7"/>
          <p:cNvGrpSpPr/>
          <p:nvPr/>
        </p:nvGrpSpPr>
        <p:grpSpPr>
          <a:xfrm>
            <a:off x="467544" y="44624"/>
            <a:ext cx="8640960" cy="6768752"/>
            <a:chOff x="467544" y="44624"/>
            <a:chExt cx="8640960" cy="6768752"/>
          </a:xfrm>
        </p:grpSpPr>
        <p:graphicFrame>
          <p:nvGraphicFramePr>
            <p:cNvPr id="9" name="Diagram 8"/>
            <p:cNvGraphicFramePr/>
            <p:nvPr>
              <p:extLst>
                <p:ext uri="{D42A27DB-BD31-4B8C-83A1-F6EECF244321}">
                  <p14:modId xmlns:p14="http://schemas.microsoft.com/office/powerpoint/2010/main" xmlns="" val="934131917"/>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191014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646"/>
            <a:ext cx="8001000" cy="778098"/>
          </a:xfrm>
        </p:spPr>
        <p:txBody>
          <a:bodyPr>
            <a:normAutofit/>
          </a:bodyPr>
          <a:lstStyle/>
          <a:p>
            <a:pPr>
              <a:defRPr/>
            </a:pPr>
            <a:r>
              <a:rPr lang="en-US" sz="4000" b="1" dirty="0">
                <a:solidFill>
                  <a:srgbClr val="0E358C"/>
                </a:solidFill>
                <a:effectLst>
                  <a:outerShdw blurRad="38100" dist="38100" dir="2700000" algn="tl">
                    <a:srgbClr val="000000">
                      <a:alpha val="43137"/>
                    </a:srgbClr>
                  </a:outerShdw>
                </a:effectLst>
                <a:latin typeface="Calibri" pitchFamily="34" charset="0"/>
                <a:ea typeface="ＭＳ Ｐゴシック" pitchFamily="34" charset="-128"/>
              </a:rPr>
              <a:t>Gary C. Kelly </a:t>
            </a:r>
            <a:endParaRPr lang="en-CA" sz="4000" b="1" dirty="0">
              <a:solidFill>
                <a:srgbClr val="0E358C"/>
              </a:solidFill>
              <a:effectLst>
                <a:outerShdw blurRad="38100" dist="38100" dir="2700000" algn="tl">
                  <a:srgbClr val="000000">
                    <a:alpha val="43137"/>
                  </a:srgbClr>
                </a:outerShdw>
              </a:effectLst>
              <a:latin typeface="Calibri" pitchFamily="34" charset="0"/>
            </a:endParaRPr>
          </a:p>
        </p:txBody>
      </p:sp>
      <p:sp>
        <p:nvSpPr>
          <p:cNvPr id="74754" name="Content Placeholder 2"/>
          <p:cNvSpPr>
            <a:spLocks noGrp="1"/>
          </p:cNvSpPr>
          <p:nvPr>
            <p:ph idx="1"/>
          </p:nvPr>
        </p:nvSpPr>
        <p:spPr>
          <a:xfrm>
            <a:off x="500063" y="1124744"/>
            <a:ext cx="8229600" cy="5256584"/>
          </a:xfrm>
        </p:spPr>
        <p:txBody>
          <a:bodyPr>
            <a:noAutofit/>
          </a:bodyPr>
          <a:lstStyle/>
          <a:p>
            <a:pPr eaLnBrk="1" hangingPunct="1">
              <a:buFont typeface="Wingdings 3" pitchFamily="18" charset="2"/>
              <a:buNone/>
            </a:pPr>
            <a:r>
              <a:rPr lang="en-US" sz="2000" b="1" dirty="0" smtClean="0">
                <a:latin typeface="Calibri" pitchFamily="34" charset="0"/>
                <a:ea typeface="ＭＳ Ｐゴシック" pitchFamily="34" charset="-128"/>
              </a:rPr>
              <a:t> - </a:t>
            </a:r>
            <a:r>
              <a:rPr lang="en-US" sz="2000" dirty="0" smtClean="0">
                <a:latin typeface="Calibri" pitchFamily="34" charset="0"/>
                <a:ea typeface="ＭＳ Ｐゴシック" pitchFamily="34" charset="-128"/>
              </a:rPr>
              <a:t> </a:t>
            </a:r>
            <a:r>
              <a:rPr lang="en-US" sz="2800" dirty="0" smtClean="0">
                <a:latin typeface="Calibri" pitchFamily="34" charset="0"/>
                <a:ea typeface="ＭＳ Ｐゴシック" pitchFamily="34" charset="-128"/>
              </a:rPr>
              <a:t>Chairman, President (since 1994), CEO</a:t>
            </a:r>
          </a:p>
          <a:p>
            <a:pPr eaLnBrk="1" hangingPunct="1"/>
            <a:r>
              <a:rPr lang="en-US" sz="2000" dirty="0" smtClean="0">
                <a:latin typeface="Calibri" pitchFamily="34" charset="0"/>
                <a:ea typeface="ＭＳ Ｐゴシック" pitchFamily="34" charset="-128"/>
              </a:rPr>
              <a:t>Age: 55</a:t>
            </a:r>
          </a:p>
          <a:p>
            <a:pPr eaLnBrk="1" hangingPunct="1"/>
            <a:r>
              <a:rPr lang="en-US" sz="2000" dirty="0" smtClean="0">
                <a:latin typeface="Calibri" pitchFamily="34" charset="0"/>
                <a:ea typeface="ＭＳ Ｐゴシック" pitchFamily="34" charset="-128"/>
              </a:rPr>
              <a:t>1986: Joined the company as Controller</a:t>
            </a:r>
          </a:p>
          <a:p>
            <a:pPr eaLnBrk="1" hangingPunct="1"/>
            <a:r>
              <a:rPr lang="en-US" sz="2000" dirty="0" smtClean="0">
                <a:latin typeface="Calibri" pitchFamily="34" charset="0"/>
                <a:ea typeface="ＭＳ Ｐゴシック" pitchFamily="34" charset="-128"/>
              </a:rPr>
              <a:t>1989: CFO and VP of Finance</a:t>
            </a:r>
          </a:p>
          <a:p>
            <a:pPr eaLnBrk="1" hangingPunct="1"/>
            <a:r>
              <a:rPr lang="en-US" sz="2000" dirty="0" smtClean="0">
                <a:latin typeface="Calibri" pitchFamily="34" charset="0"/>
                <a:ea typeface="ＭＳ Ｐゴシック" pitchFamily="34" charset="-128"/>
              </a:rPr>
              <a:t>1991: Executive Vice President</a:t>
            </a:r>
          </a:p>
          <a:p>
            <a:pPr eaLnBrk="1" hangingPunct="1"/>
            <a:r>
              <a:rPr lang="en-US" sz="2000" dirty="0" smtClean="0">
                <a:latin typeface="Calibri" pitchFamily="34" charset="0"/>
                <a:ea typeface="ＭＳ Ｐゴシック" pitchFamily="34" charset="-128"/>
              </a:rPr>
              <a:t>2004: CEO</a:t>
            </a:r>
          </a:p>
          <a:p>
            <a:pPr eaLnBrk="1" hangingPunct="1"/>
            <a:r>
              <a:rPr lang="en-US" sz="2000" dirty="0" smtClean="0">
                <a:latin typeface="Calibri" pitchFamily="34" charset="0"/>
                <a:ea typeface="ＭＳ Ｐゴシック" pitchFamily="34" charset="-128"/>
              </a:rPr>
              <a:t>2008: Chairman of the Board of Directors</a:t>
            </a:r>
          </a:p>
          <a:p>
            <a:pPr eaLnBrk="1" hangingPunct="1"/>
            <a:r>
              <a:rPr lang="en-US" sz="2000" dirty="0" smtClean="0">
                <a:latin typeface="Calibri" pitchFamily="34" charset="0"/>
                <a:ea typeface="ＭＳ Ｐゴシック" pitchFamily="34" charset="-128"/>
              </a:rPr>
              <a:t>Education:</a:t>
            </a:r>
          </a:p>
          <a:p>
            <a:pPr lvl="1" eaLnBrk="1" hangingPunct="1"/>
            <a:r>
              <a:rPr lang="en-US" dirty="0" smtClean="0">
                <a:latin typeface="Calibri" pitchFamily="34" charset="0"/>
                <a:ea typeface="ＭＳ Ｐゴシック" pitchFamily="34" charset="-128"/>
              </a:rPr>
              <a:t>Earned B.B.A. in Accounting from University of Texas</a:t>
            </a:r>
          </a:p>
          <a:p>
            <a:pPr lvl="1" eaLnBrk="1" hangingPunct="1"/>
            <a:r>
              <a:rPr lang="en-US" dirty="0" smtClean="0">
                <a:latin typeface="Calibri" pitchFamily="34" charset="0"/>
                <a:ea typeface="ＭＳ Ｐゴシック" pitchFamily="34" charset="-128"/>
              </a:rPr>
              <a:t>Certified Public Accountant</a:t>
            </a:r>
          </a:p>
          <a:p>
            <a:pPr eaLnBrk="1" hangingPunct="1">
              <a:buFont typeface="Wingdings 3" pitchFamily="18" charset="2"/>
              <a:buNone/>
            </a:pPr>
            <a:endParaRPr lang="en-US" sz="2000" dirty="0" smtClean="0">
              <a:latin typeface="Calibri" pitchFamily="34" charset="0"/>
              <a:ea typeface="ＭＳ Ｐゴシック" pitchFamily="34" charset="-128"/>
            </a:endParaRPr>
          </a:p>
          <a:p>
            <a:pPr eaLnBrk="1" hangingPunct="1"/>
            <a:endParaRPr lang="en-CA" sz="2000" dirty="0" smtClean="0">
              <a:latin typeface="Calibri" pitchFamily="34" charset="0"/>
            </a:endParaRPr>
          </a:p>
        </p:txBody>
      </p:sp>
      <p:pic>
        <p:nvPicPr>
          <p:cNvPr id="74756" name="Picture 2"/>
          <p:cNvPicPr>
            <a:picLocks noChangeAspect="1" noChangeArrowheads="1"/>
          </p:cNvPicPr>
          <p:nvPr/>
        </p:nvPicPr>
        <p:blipFill>
          <a:blip r:embed="rId3" cstate="print"/>
          <a:srcRect/>
          <a:stretch>
            <a:fillRect/>
          </a:stretch>
        </p:blipFill>
        <p:spPr bwMode="auto">
          <a:xfrm>
            <a:off x="6293163" y="1988840"/>
            <a:ext cx="1893575" cy="2546647"/>
          </a:xfrm>
          <a:prstGeom prst="rect">
            <a:avLst/>
          </a:prstGeom>
          <a:noFill/>
          <a:ln w="9525">
            <a:noFill/>
            <a:miter lim="800000"/>
            <a:headEnd/>
            <a:tailEnd/>
          </a:ln>
        </p:spPr>
      </p:pic>
      <p:grpSp>
        <p:nvGrpSpPr>
          <p:cNvPr id="6" name="Group 5"/>
          <p:cNvGrpSpPr/>
          <p:nvPr/>
        </p:nvGrpSpPr>
        <p:grpSpPr>
          <a:xfrm>
            <a:off x="467544" y="44624"/>
            <a:ext cx="8640960" cy="6768752"/>
            <a:chOff x="467544" y="44624"/>
            <a:chExt cx="8640960" cy="6768752"/>
          </a:xfrm>
        </p:grpSpPr>
        <p:graphicFrame>
          <p:nvGraphicFramePr>
            <p:cNvPr id="7" name="Diagram 6"/>
            <p:cNvGraphicFramePr/>
            <p:nvPr>
              <p:extLst>
                <p:ext uri="{D42A27DB-BD31-4B8C-83A1-F6EECF244321}">
                  <p14:modId xmlns:p14="http://schemas.microsoft.com/office/powerpoint/2010/main" xmlns="" val="3590877915"/>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8722935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04160" y="0"/>
            <a:ext cx="3358515" cy="81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223" y="819150"/>
            <a:ext cx="8649177" cy="581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04800" y="3352800"/>
            <a:ext cx="8534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04800" y="4343400"/>
            <a:ext cx="8534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04800" y="2438400"/>
            <a:ext cx="8534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9" name="Group 8"/>
          <p:cNvGrpSpPr/>
          <p:nvPr/>
        </p:nvGrpSpPr>
        <p:grpSpPr>
          <a:xfrm>
            <a:off x="467544" y="44624"/>
            <a:ext cx="8640960" cy="6768752"/>
            <a:chOff x="467544" y="44624"/>
            <a:chExt cx="8640960" cy="6768752"/>
          </a:xfrm>
        </p:grpSpPr>
        <p:graphicFrame>
          <p:nvGraphicFramePr>
            <p:cNvPr id="10" name="Diagram 9"/>
            <p:cNvGraphicFramePr/>
            <p:nvPr>
              <p:extLst>
                <p:ext uri="{D42A27DB-BD31-4B8C-83A1-F6EECF244321}">
                  <p14:modId xmlns:p14="http://schemas.microsoft.com/office/powerpoint/2010/main" xmlns="" val="3411906775"/>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6634262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6200"/>
            <a:ext cx="9143999" cy="6491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7086600" y="3501008"/>
            <a:ext cx="1981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7086600" y="6372944"/>
            <a:ext cx="1981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 name="Group 5"/>
          <p:cNvGrpSpPr/>
          <p:nvPr/>
        </p:nvGrpSpPr>
        <p:grpSpPr>
          <a:xfrm>
            <a:off x="467544" y="44624"/>
            <a:ext cx="8640960" cy="6768752"/>
            <a:chOff x="467544" y="44624"/>
            <a:chExt cx="8640960" cy="6768752"/>
          </a:xfrm>
        </p:grpSpPr>
        <p:graphicFrame>
          <p:nvGraphicFramePr>
            <p:cNvPr id="7" name="Diagram 6"/>
            <p:cNvGraphicFramePr/>
            <p:nvPr>
              <p:extLst>
                <p:ext uri="{D42A27DB-BD31-4B8C-83A1-F6EECF244321}">
                  <p14:modId xmlns:p14="http://schemas.microsoft.com/office/powerpoint/2010/main" xmlns="" val="3267829019"/>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61176730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44624"/>
            <a:ext cx="8991600" cy="657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76200" y="1412776"/>
            <a:ext cx="8991600" cy="2286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4" name="Rectangle 3"/>
          <p:cNvSpPr/>
          <p:nvPr/>
        </p:nvSpPr>
        <p:spPr>
          <a:xfrm>
            <a:off x="76200" y="1988840"/>
            <a:ext cx="8991600" cy="2286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Rectangle 4"/>
          <p:cNvSpPr/>
          <p:nvPr/>
        </p:nvSpPr>
        <p:spPr>
          <a:xfrm>
            <a:off x="76200" y="2420888"/>
            <a:ext cx="8991600" cy="3048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Rectangle 5"/>
          <p:cNvSpPr/>
          <p:nvPr/>
        </p:nvSpPr>
        <p:spPr>
          <a:xfrm>
            <a:off x="76200" y="3640088"/>
            <a:ext cx="8991600" cy="4572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5621288"/>
            <a:ext cx="8991600" cy="7620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pSp>
        <p:nvGrpSpPr>
          <p:cNvPr id="9" name="Group 8"/>
          <p:cNvGrpSpPr/>
          <p:nvPr/>
        </p:nvGrpSpPr>
        <p:grpSpPr>
          <a:xfrm>
            <a:off x="467544" y="44624"/>
            <a:ext cx="8640960" cy="6768752"/>
            <a:chOff x="467544" y="44624"/>
            <a:chExt cx="8640960" cy="6768752"/>
          </a:xfrm>
        </p:grpSpPr>
        <p:graphicFrame>
          <p:nvGraphicFramePr>
            <p:cNvPr id="10" name="Diagram 9"/>
            <p:cNvGraphicFramePr/>
            <p:nvPr>
              <p:extLst>
                <p:ext uri="{D42A27DB-BD31-4B8C-83A1-F6EECF244321}">
                  <p14:modId xmlns:p14="http://schemas.microsoft.com/office/powerpoint/2010/main" xmlns="" val="1060588000"/>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662429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1" y="1143000"/>
            <a:ext cx="9144000" cy="5181600"/>
          </a:xfrm>
          <a:prstGeom prst="rect">
            <a:avLst/>
          </a:prstGeom>
          <a:noFill/>
          <a:ln w="9525">
            <a:noFill/>
            <a:miter lim="800000"/>
            <a:headEnd/>
            <a:tailEnd/>
          </a:ln>
        </p:spPr>
      </p:pic>
      <p:sp>
        <p:nvSpPr>
          <p:cNvPr id="6" name="Rectangle 5"/>
          <p:cNvSpPr/>
          <p:nvPr/>
        </p:nvSpPr>
        <p:spPr>
          <a:xfrm>
            <a:off x="76200" y="1676400"/>
            <a:ext cx="8991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2362200"/>
            <a:ext cx="8991600" cy="609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Rectangle 7"/>
          <p:cNvSpPr/>
          <p:nvPr/>
        </p:nvSpPr>
        <p:spPr>
          <a:xfrm>
            <a:off x="76200" y="4114800"/>
            <a:ext cx="8991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9" name="Rectangle 8"/>
          <p:cNvSpPr/>
          <p:nvPr/>
        </p:nvSpPr>
        <p:spPr>
          <a:xfrm>
            <a:off x="76200" y="5410200"/>
            <a:ext cx="8991600" cy="685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0" name="TextBox 9"/>
          <p:cNvSpPr txBox="1"/>
          <p:nvPr/>
        </p:nvSpPr>
        <p:spPr>
          <a:xfrm>
            <a:off x="152400" y="314980"/>
            <a:ext cx="6481518" cy="523220"/>
          </a:xfrm>
          <a:prstGeom prst="rect">
            <a:avLst/>
          </a:prstGeom>
          <a:noFill/>
        </p:spPr>
        <p:txBody>
          <a:bodyPr wrap="none" rtlCol="0">
            <a:spAutoFit/>
          </a:bodyPr>
          <a:lstStyle/>
          <a:p>
            <a:r>
              <a:rPr lang="en-US" sz="2800" b="1" dirty="0" smtClean="0">
                <a:solidFill>
                  <a:srgbClr val="003399"/>
                </a:solidFill>
              </a:rPr>
              <a:t>Five-Year  Summary</a:t>
            </a:r>
            <a:r>
              <a:rPr lang="en-US" dirty="0" smtClean="0">
                <a:solidFill>
                  <a:srgbClr val="003399"/>
                </a:solidFill>
              </a:rPr>
              <a:t>  </a:t>
            </a:r>
            <a:r>
              <a:rPr lang="en-US" sz="1400" dirty="0" smtClean="0">
                <a:solidFill>
                  <a:srgbClr val="003399"/>
                </a:solidFill>
              </a:rPr>
              <a:t>Selected Consolidated Financial Data (GAAP)</a:t>
            </a:r>
            <a:endParaRPr lang="en-CA" sz="1400" dirty="0">
              <a:solidFill>
                <a:srgbClr val="003399"/>
              </a:solidFill>
            </a:endParaRPr>
          </a:p>
        </p:txBody>
      </p:sp>
      <p:sp>
        <p:nvSpPr>
          <p:cNvPr id="11" name="TextBox 10"/>
          <p:cNvSpPr txBox="1"/>
          <p:nvPr/>
        </p:nvSpPr>
        <p:spPr>
          <a:xfrm>
            <a:off x="6389823" y="6397823"/>
            <a:ext cx="2677977" cy="307777"/>
          </a:xfrm>
          <a:prstGeom prst="rect">
            <a:avLst/>
          </a:prstGeom>
          <a:noFill/>
        </p:spPr>
        <p:txBody>
          <a:bodyPr wrap="none" rtlCol="0">
            <a:spAutoFit/>
          </a:bodyPr>
          <a:lstStyle/>
          <a:p>
            <a:r>
              <a:rPr lang="en-US" sz="1400" dirty="0" smtClean="0">
                <a:solidFill>
                  <a:srgbClr val="003399"/>
                </a:solidFill>
              </a:rPr>
              <a:t>Source: Annual Report, Southwest</a:t>
            </a:r>
            <a:endParaRPr lang="en-CA" sz="1400" dirty="0">
              <a:solidFill>
                <a:srgbClr val="003399"/>
              </a:solidFill>
            </a:endParaRPr>
          </a:p>
        </p:txBody>
      </p:sp>
      <p:grpSp>
        <p:nvGrpSpPr>
          <p:cNvPr id="12" name="Group 11"/>
          <p:cNvGrpSpPr/>
          <p:nvPr/>
        </p:nvGrpSpPr>
        <p:grpSpPr>
          <a:xfrm>
            <a:off x="467544" y="44624"/>
            <a:ext cx="8640960" cy="6768752"/>
            <a:chOff x="467544" y="44624"/>
            <a:chExt cx="8640960" cy="6768752"/>
          </a:xfrm>
        </p:grpSpPr>
        <p:graphicFrame>
          <p:nvGraphicFramePr>
            <p:cNvPr id="13" name="Diagram 12"/>
            <p:cNvGraphicFramePr/>
            <p:nvPr>
              <p:extLst>
                <p:ext uri="{D42A27DB-BD31-4B8C-83A1-F6EECF244321}">
                  <p14:modId xmlns:p14="http://schemas.microsoft.com/office/powerpoint/2010/main" xmlns="" val="2008113170"/>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8683241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88640"/>
            <a:ext cx="8229600" cy="854968"/>
          </a:xfrm>
        </p:spPr>
        <p:txBody>
          <a:bodyPr anchor="ctr"/>
          <a:lstStyle/>
          <a:p>
            <a:pPr eaLnBrk="1" hangingPunct="1">
              <a:defRPr/>
            </a:pPr>
            <a:r>
              <a:rPr lang="en-US" b="1" dirty="0" smtClean="0">
                <a:solidFill>
                  <a:srgbClr val="0E358C"/>
                </a:solidFill>
                <a:effectLst>
                  <a:outerShdw blurRad="50800" dist="38100" dir="2700000" algn="tl" rotWithShape="0">
                    <a:prstClr val="black">
                      <a:alpha val="40000"/>
                    </a:prstClr>
                  </a:outerShdw>
                </a:effectLst>
                <a:latin typeface="Calibri" pitchFamily="34" charset="0"/>
                <a:ea typeface="ＭＳ Ｐゴシック" pitchFamily="34" charset="-128"/>
              </a:rPr>
              <a:t>Income &amp; Expense Figure</a:t>
            </a:r>
          </a:p>
        </p:txBody>
      </p:sp>
      <p:graphicFrame>
        <p:nvGraphicFramePr>
          <p:cNvPr id="5" name="Chart 4"/>
          <p:cNvGraphicFramePr/>
          <p:nvPr>
            <p:extLst>
              <p:ext uri="{D42A27DB-BD31-4B8C-83A1-F6EECF244321}">
                <p14:modId xmlns:p14="http://schemas.microsoft.com/office/powerpoint/2010/main" xmlns="" val="2609550419"/>
              </p:ext>
            </p:extLst>
          </p:nvPr>
        </p:nvGraphicFramePr>
        <p:xfrm>
          <a:off x="611560" y="3714824"/>
          <a:ext cx="8136904" cy="2852936"/>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467544" y="44624"/>
            <a:ext cx="8640960" cy="6768752"/>
            <a:chOff x="467544" y="44624"/>
            <a:chExt cx="8640960" cy="6768752"/>
          </a:xfrm>
        </p:grpSpPr>
        <p:graphicFrame>
          <p:nvGraphicFramePr>
            <p:cNvPr id="9" name="Diagram 8"/>
            <p:cNvGraphicFramePr/>
            <p:nvPr>
              <p:extLst>
                <p:ext uri="{D42A27DB-BD31-4B8C-83A1-F6EECF244321}">
                  <p14:modId xmlns:p14="http://schemas.microsoft.com/office/powerpoint/2010/main" xmlns="" val="3739925833"/>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aphicFrame>
        <p:nvGraphicFramePr>
          <p:cNvPr id="4" name="Chart 3"/>
          <p:cNvGraphicFramePr/>
          <p:nvPr>
            <p:extLst>
              <p:ext uri="{D42A27DB-BD31-4B8C-83A1-F6EECF244321}">
                <p14:modId xmlns:p14="http://schemas.microsoft.com/office/powerpoint/2010/main" xmlns="" val="1138110676"/>
              </p:ext>
            </p:extLst>
          </p:nvPr>
        </p:nvGraphicFramePr>
        <p:xfrm>
          <a:off x="611560" y="1011965"/>
          <a:ext cx="8136904" cy="3024336"/>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xmlns="" val="36751432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32314" y="0"/>
            <a:ext cx="3516086" cy="672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672050"/>
            <a:ext cx="8839200" cy="603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76200" y="1447800"/>
            <a:ext cx="8991600" cy="15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Rectangle 4"/>
          <p:cNvSpPr/>
          <p:nvPr/>
        </p:nvSpPr>
        <p:spPr>
          <a:xfrm>
            <a:off x="76200" y="2971800"/>
            <a:ext cx="8991600" cy="4572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Rectangle 5"/>
          <p:cNvSpPr/>
          <p:nvPr/>
        </p:nvSpPr>
        <p:spPr>
          <a:xfrm>
            <a:off x="76200" y="3886200"/>
            <a:ext cx="8991600" cy="15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4953000"/>
            <a:ext cx="8991600" cy="15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pSp>
        <p:nvGrpSpPr>
          <p:cNvPr id="9" name="Group 8"/>
          <p:cNvGrpSpPr/>
          <p:nvPr/>
        </p:nvGrpSpPr>
        <p:grpSpPr>
          <a:xfrm>
            <a:off x="467544" y="44624"/>
            <a:ext cx="8640960" cy="6768752"/>
            <a:chOff x="467544" y="44624"/>
            <a:chExt cx="8640960" cy="6768752"/>
          </a:xfrm>
        </p:grpSpPr>
        <p:graphicFrame>
          <p:nvGraphicFramePr>
            <p:cNvPr id="10" name="Diagram 9"/>
            <p:cNvGraphicFramePr/>
            <p:nvPr>
              <p:extLst>
                <p:ext uri="{D42A27DB-BD31-4B8C-83A1-F6EECF244321}">
                  <p14:modId xmlns:p14="http://schemas.microsoft.com/office/powerpoint/2010/main" xmlns="" val="3445822860"/>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0952820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1" y="82284"/>
            <a:ext cx="9143999" cy="6547116"/>
          </a:xfrm>
          <a:prstGeom prst="rect">
            <a:avLst/>
          </a:prstGeom>
          <a:noFill/>
          <a:ln w="9525">
            <a:noFill/>
            <a:miter lim="800000"/>
            <a:headEnd/>
            <a:tailEnd/>
          </a:ln>
        </p:spPr>
      </p:pic>
      <p:sp>
        <p:nvSpPr>
          <p:cNvPr id="4" name="Rectangle 3"/>
          <p:cNvSpPr/>
          <p:nvPr/>
        </p:nvSpPr>
        <p:spPr>
          <a:xfrm>
            <a:off x="76200" y="2840360"/>
            <a:ext cx="8991600" cy="2286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Rectangle 4"/>
          <p:cNvSpPr/>
          <p:nvPr/>
        </p:nvSpPr>
        <p:spPr>
          <a:xfrm>
            <a:off x="76200" y="3284984"/>
            <a:ext cx="8991600" cy="2286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Rectangle 5"/>
          <p:cNvSpPr/>
          <p:nvPr/>
        </p:nvSpPr>
        <p:spPr>
          <a:xfrm>
            <a:off x="76200" y="3861048"/>
            <a:ext cx="8991600" cy="6096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6309320"/>
            <a:ext cx="8991600" cy="2286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pSp>
        <p:nvGrpSpPr>
          <p:cNvPr id="9" name="Group 8"/>
          <p:cNvGrpSpPr/>
          <p:nvPr/>
        </p:nvGrpSpPr>
        <p:grpSpPr>
          <a:xfrm>
            <a:off x="467544" y="44624"/>
            <a:ext cx="8640960" cy="6768752"/>
            <a:chOff x="467544" y="44624"/>
            <a:chExt cx="8640960" cy="6768752"/>
          </a:xfrm>
        </p:grpSpPr>
        <p:graphicFrame>
          <p:nvGraphicFramePr>
            <p:cNvPr id="10" name="Diagram 9"/>
            <p:cNvGraphicFramePr/>
            <p:nvPr>
              <p:extLst>
                <p:ext uri="{D42A27DB-BD31-4B8C-83A1-F6EECF244321}">
                  <p14:modId xmlns:p14="http://schemas.microsoft.com/office/powerpoint/2010/main" xmlns="" val="1740443762"/>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3144614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05389380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creen Shot 2011-11-04 at 12.34.31 A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76064" y="1429916"/>
            <a:ext cx="7956376" cy="4164401"/>
          </a:xfrm>
          <a:prstGeom prst="rect">
            <a:avLst/>
          </a:prstGeom>
        </p:spPr>
      </p:pic>
      <p:sp>
        <p:nvSpPr>
          <p:cNvPr id="9" name="Title 5"/>
          <p:cNvSpPr>
            <a:spLocks noGrp="1"/>
          </p:cNvSpPr>
          <p:nvPr>
            <p:ph type="title"/>
          </p:nvPr>
        </p:nvSpPr>
        <p:spPr>
          <a:xfrm>
            <a:off x="457200" y="257284"/>
            <a:ext cx="8229600" cy="1143000"/>
          </a:xfrm>
        </p:spPr>
        <p:txBody>
          <a:bodyPr/>
          <a:lstStyle/>
          <a:p>
            <a:r>
              <a:rPr lang="en-CA" b="1" dirty="0" smtClean="0">
                <a:solidFill>
                  <a:srgbClr val="0E358C"/>
                </a:solidFill>
              </a:rPr>
              <a:t>Revenue</a:t>
            </a:r>
            <a:br>
              <a:rPr lang="en-CA" b="1" dirty="0" smtClean="0">
                <a:solidFill>
                  <a:srgbClr val="0E358C"/>
                </a:solidFill>
              </a:rPr>
            </a:br>
            <a:r>
              <a:rPr lang="en-US" b="1" dirty="0" smtClean="0">
                <a:solidFill>
                  <a:srgbClr val="0E358C"/>
                </a:solidFill>
              </a:rPr>
              <a:t>–</a:t>
            </a:r>
            <a:r>
              <a:rPr lang="en-US" sz="4000" dirty="0" smtClean="0">
                <a:solidFill>
                  <a:srgbClr val="000090"/>
                </a:solidFill>
              </a:rPr>
              <a:t>Seasonal and Cyclical </a:t>
            </a:r>
            <a:r>
              <a:rPr lang="en-US" sz="3600" dirty="0" smtClean="0">
                <a:solidFill>
                  <a:srgbClr val="000090"/>
                </a:solidFill>
              </a:rPr>
              <a:t>Demand</a:t>
            </a:r>
            <a:endParaRPr lang="en-CA" b="1" dirty="0">
              <a:solidFill>
                <a:srgbClr val="000090"/>
              </a:solidFill>
            </a:endParaRPr>
          </a:p>
        </p:txBody>
      </p:sp>
    </p:spTree>
    <p:extLst>
      <p:ext uri="{BB962C8B-B14F-4D97-AF65-F5344CB8AC3E}">
        <p14:creationId xmlns:p14="http://schemas.microsoft.com/office/powerpoint/2010/main" xmlns="" val="36600198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1764432387"/>
              </p:ext>
            </p:extLst>
          </p:nvPr>
        </p:nvGraphicFramePr>
        <p:xfrm>
          <a:off x="381000" y="1600200"/>
          <a:ext cx="83820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295400" y="228600"/>
            <a:ext cx="5978944" cy="1077218"/>
          </a:xfrm>
          <a:prstGeom prst="rect">
            <a:avLst/>
          </a:prstGeom>
          <a:noFill/>
        </p:spPr>
        <p:txBody>
          <a:bodyPr wrap="none" rtlCol="0">
            <a:spAutoFit/>
          </a:bodyPr>
          <a:lstStyle/>
          <a:p>
            <a:pPr algn="ctr"/>
            <a:r>
              <a:rPr lang="en-US" sz="3600" b="1" dirty="0" smtClean="0">
                <a:solidFill>
                  <a:srgbClr val="003399"/>
                </a:solidFill>
              </a:rPr>
              <a:t>Operating Margin Comparison</a:t>
            </a:r>
          </a:p>
          <a:p>
            <a:pPr algn="ctr"/>
            <a:r>
              <a:rPr lang="en-US" sz="2800" b="1" dirty="0" smtClean="0">
                <a:solidFill>
                  <a:srgbClr val="003399"/>
                </a:solidFill>
              </a:rPr>
              <a:t>2010 vs. 2011</a:t>
            </a:r>
            <a:endParaRPr lang="en-CA" sz="2800" b="1" dirty="0">
              <a:solidFill>
                <a:srgbClr val="003399"/>
              </a:solidFill>
            </a:endParaRPr>
          </a:p>
        </p:txBody>
      </p:sp>
      <p:grpSp>
        <p:nvGrpSpPr>
          <p:cNvPr id="5" name="Group 4"/>
          <p:cNvGrpSpPr/>
          <p:nvPr/>
        </p:nvGrpSpPr>
        <p:grpSpPr>
          <a:xfrm>
            <a:off x="467544" y="44624"/>
            <a:ext cx="8640960" cy="6768752"/>
            <a:chOff x="467544" y="44624"/>
            <a:chExt cx="8640960" cy="6768752"/>
          </a:xfrm>
        </p:grpSpPr>
        <p:graphicFrame>
          <p:nvGraphicFramePr>
            <p:cNvPr id="6" name="Diagram 5"/>
            <p:cNvGraphicFramePr/>
            <p:nvPr>
              <p:extLst>
                <p:ext uri="{D42A27DB-BD31-4B8C-83A1-F6EECF244321}">
                  <p14:modId xmlns:p14="http://schemas.microsoft.com/office/powerpoint/2010/main" xmlns="" val="3132152291"/>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8320121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052736"/>
            <a:ext cx="9144000" cy="5435932"/>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0" y="1447800"/>
            <a:ext cx="9144000" cy="4876800"/>
          </a:xfrm>
          <a:prstGeom prst="rect">
            <a:avLst/>
          </a:prstGeom>
          <a:noFill/>
          <a:ln w="9525">
            <a:noFill/>
            <a:miter lim="800000"/>
            <a:headEnd/>
            <a:tailEnd/>
          </a:ln>
        </p:spPr>
      </p:pic>
      <p:sp>
        <p:nvSpPr>
          <p:cNvPr id="10" name="TextBox 9"/>
          <p:cNvSpPr txBox="1"/>
          <p:nvPr/>
        </p:nvSpPr>
        <p:spPr>
          <a:xfrm>
            <a:off x="152400" y="314980"/>
            <a:ext cx="6565965" cy="523220"/>
          </a:xfrm>
          <a:prstGeom prst="rect">
            <a:avLst/>
          </a:prstGeom>
          <a:noFill/>
        </p:spPr>
        <p:txBody>
          <a:bodyPr wrap="none" rtlCol="0">
            <a:spAutoFit/>
          </a:bodyPr>
          <a:lstStyle/>
          <a:p>
            <a:r>
              <a:rPr lang="en-US" sz="2800" b="1" dirty="0" smtClean="0">
                <a:solidFill>
                  <a:srgbClr val="003399"/>
                </a:solidFill>
              </a:rPr>
              <a:t>Five-Year  Summary</a:t>
            </a:r>
            <a:r>
              <a:rPr lang="en-US" dirty="0" smtClean="0">
                <a:solidFill>
                  <a:srgbClr val="003399"/>
                </a:solidFill>
              </a:rPr>
              <a:t>  </a:t>
            </a:r>
            <a:r>
              <a:rPr lang="en-US" sz="1400" dirty="0" smtClean="0">
                <a:solidFill>
                  <a:srgbClr val="003399"/>
                </a:solidFill>
              </a:rPr>
              <a:t>Selected Consolidated Operating Data (GAAP)</a:t>
            </a:r>
            <a:endParaRPr lang="en-CA" sz="1400" dirty="0">
              <a:solidFill>
                <a:srgbClr val="003399"/>
              </a:solidFill>
            </a:endParaRPr>
          </a:p>
        </p:txBody>
      </p:sp>
      <p:sp>
        <p:nvSpPr>
          <p:cNvPr id="11" name="TextBox 10"/>
          <p:cNvSpPr txBox="1"/>
          <p:nvPr/>
        </p:nvSpPr>
        <p:spPr>
          <a:xfrm>
            <a:off x="6313623" y="6488668"/>
            <a:ext cx="2677977" cy="307777"/>
          </a:xfrm>
          <a:prstGeom prst="rect">
            <a:avLst/>
          </a:prstGeom>
          <a:noFill/>
        </p:spPr>
        <p:txBody>
          <a:bodyPr wrap="none" rtlCol="0">
            <a:spAutoFit/>
          </a:bodyPr>
          <a:lstStyle/>
          <a:p>
            <a:r>
              <a:rPr lang="en-US" sz="1400" dirty="0" smtClean="0">
                <a:solidFill>
                  <a:srgbClr val="003399"/>
                </a:solidFill>
              </a:rPr>
              <a:t>Source: Annual Report, Southwest</a:t>
            </a:r>
            <a:endParaRPr lang="en-CA" sz="1400" dirty="0">
              <a:solidFill>
                <a:srgbClr val="003399"/>
              </a:solidFill>
            </a:endParaRPr>
          </a:p>
        </p:txBody>
      </p:sp>
      <p:sp>
        <p:nvSpPr>
          <p:cNvPr id="6" name="Rectangle 5"/>
          <p:cNvSpPr/>
          <p:nvPr/>
        </p:nvSpPr>
        <p:spPr>
          <a:xfrm>
            <a:off x="76200" y="1676400"/>
            <a:ext cx="8991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2438400"/>
            <a:ext cx="8991600" cy="4572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Rectangle 7"/>
          <p:cNvSpPr/>
          <p:nvPr/>
        </p:nvSpPr>
        <p:spPr>
          <a:xfrm>
            <a:off x="76200" y="4343400"/>
            <a:ext cx="8991600" cy="914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9" name="Rectangle 8"/>
          <p:cNvSpPr/>
          <p:nvPr/>
        </p:nvSpPr>
        <p:spPr>
          <a:xfrm>
            <a:off x="76200" y="5486400"/>
            <a:ext cx="8991600" cy="533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pSp>
        <p:nvGrpSpPr>
          <p:cNvPr id="13" name="Group 12"/>
          <p:cNvGrpSpPr/>
          <p:nvPr/>
        </p:nvGrpSpPr>
        <p:grpSpPr>
          <a:xfrm>
            <a:off x="467544" y="44624"/>
            <a:ext cx="8640960" cy="6768752"/>
            <a:chOff x="467544" y="44624"/>
            <a:chExt cx="8640960" cy="6768752"/>
          </a:xfrm>
        </p:grpSpPr>
        <p:graphicFrame>
          <p:nvGraphicFramePr>
            <p:cNvPr id="14" name="Diagram 13"/>
            <p:cNvGraphicFramePr/>
            <p:nvPr>
              <p:extLst>
                <p:ext uri="{D42A27DB-BD31-4B8C-83A1-F6EECF244321}">
                  <p14:modId xmlns:p14="http://schemas.microsoft.com/office/powerpoint/2010/main" xmlns="" val="4171069396"/>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2148413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891208"/>
          </a:xfrm>
        </p:spPr>
        <p:txBody>
          <a:bodyPr anchor="ctr"/>
          <a:lstStyle/>
          <a:p>
            <a:pPr eaLnBrk="1" hangingPunct="1">
              <a:defRPr/>
            </a:pPr>
            <a:r>
              <a:rPr lang="en-US"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Performance</a:t>
            </a:r>
          </a:p>
        </p:txBody>
      </p:sp>
      <p:graphicFrame>
        <p:nvGraphicFramePr>
          <p:cNvPr id="5" name="Chart 4"/>
          <p:cNvGraphicFramePr/>
          <p:nvPr>
            <p:extLst>
              <p:ext uri="{D42A27DB-BD31-4B8C-83A1-F6EECF244321}">
                <p14:modId xmlns:p14="http://schemas.microsoft.com/office/powerpoint/2010/main" xmlns="" val="2421127591"/>
              </p:ext>
            </p:extLst>
          </p:nvPr>
        </p:nvGraphicFramePr>
        <p:xfrm>
          <a:off x="144016" y="1268760"/>
          <a:ext cx="4283968" cy="2664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xmlns="" val="1696334762"/>
              </p:ext>
            </p:extLst>
          </p:nvPr>
        </p:nvGraphicFramePr>
        <p:xfrm>
          <a:off x="4427984" y="1268760"/>
          <a:ext cx="4536504" cy="26642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xmlns="" val="745463602"/>
              </p:ext>
            </p:extLst>
          </p:nvPr>
        </p:nvGraphicFramePr>
        <p:xfrm>
          <a:off x="2267744" y="4005064"/>
          <a:ext cx="4320480" cy="2232248"/>
        </p:xfrm>
        <a:graphic>
          <a:graphicData uri="http://schemas.openxmlformats.org/drawingml/2006/chart">
            <c:chart xmlns:c="http://schemas.openxmlformats.org/drawingml/2006/chart" xmlns:r="http://schemas.openxmlformats.org/officeDocument/2006/relationships" r:id="rId5"/>
          </a:graphicData>
        </a:graphic>
      </p:graphicFrame>
      <p:grpSp>
        <p:nvGrpSpPr>
          <p:cNvPr id="10" name="Group 9"/>
          <p:cNvGrpSpPr/>
          <p:nvPr/>
        </p:nvGrpSpPr>
        <p:grpSpPr>
          <a:xfrm>
            <a:off x="467544" y="44624"/>
            <a:ext cx="8640960" cy="6768752"/>
            <a:chOff x="467544" y="44624"/>
            <a:chExt cx="8640960" cy="6768752"/>
          </a:xfrm>
        </p:grpSpPr>
        <p:graphicFrame>
          <p:nvGraphicFramePr>
            <p:cNvPr id="11" name="Diagram 10"/>
            <p:cNvGraphicFramePr/>
            <p:nvPr>
              <p:extLst>
                <p:ext uri="{D42A27DB-BD31-4B8C-83A1-F6EECF244321}">
                  <p14:modId xmlns:p14="http://schemas.microsoft.com/office/powerpoint/2010/main" xmlns="" val="1781725462"/>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Picture 2"/>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7719342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52400"/>
            <a:ext cx="8229600" cy="1143000"/>
          </a:xfrm>
        </p:spPr>
        <p:txBody>
          <a:bodyPr anchor="ctr"/>
          <a:lstStyle/>
          <a:p>
            <a:pPr eaLnBrk="1" hangingPunct="1">
              <a:defRPr/>
            </a:pPr>
            <a:r>
              <a:rPr lang="en-US"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Operating Expenses</a:t>
            </a:r>
          </a:p>
        </p:txBody>
      </p:sp>
      <p:graphicFrame>
        <p:nvGraphicFramePr>
          <p:cNvPr id="5" name="Chart 4"/>
          <p:cNvGraphicFramePr/>
          <p:nvPr/>
        </p:nvGraphicFramePr>
        <p:xfrm>
          <a:off x="899592" y="1628800"/>
          <a:ext cx="6984776" cy="41044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467544" y="44624"/>
            <a:ext cx="8640960" cy="6768752"/>
            <a:chOff x="467544" y="44624"/>
            <a:chExt cx="8640960" cy="6768752"/>
          </a:xfrm>
        </p:grpSpPr>
        <p:graphicFrame>
          <p:nvGraphicFramePr>
            <p:cNvPr id="8" name="Diagram 7"/>
            <p:cNvGraphicFramePr/>
            <p:nvPr>
              <p:extLst>
                <p:ext uri="{D42A27DB-BD31-4B8C-83A1-F6EECF244321}">
                  <p14:modId xmlns:p14="http://schemas.microsoft.com/office/powerpoint/2010/main" xmlns="" val="2920679502"/>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8835787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075" y="838201"/>
            <a:ext cx="8705850" cy="5729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76200" y="1916832"/>
            <a:ext cx="8991600" cy="533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4" name="Rectangle 3"/>
          <p:cNvSpPr/>
          <p:nvPr/>
        </p:nvSpPr>
        <p:spPr>
          <a:xfrm>
            <a:off x="76200" y="1143000"/>
            <a:ext cx="8991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Rectangle 4"/>
          <p:cNvSpPr/>
          <p:nvPr/>
        </p:nvSpPr>
        <p:spPr>
          <a:xfrm>
            <a:off x="76200" y="3789040"/>
            <a:ext cx="8991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Rectangle 5"/>
          <p:cNvSpPr/>
          <p:nvPr/>
        </p:nvSpPr>
        <p:spPr>
          <a:xfrm>
            <a:off x="76200" y="4221088"/>
            <a:ext cx="8991600" cy="381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TextBox 6"/>
          <p:cNvSpPr txBox="1"/>
          <p:nvPr/>
        </p:nvSpPr>
        <p:spPr>
          <a:xfrm>
            <a:off x="1524000" y="152400"/>
            <a:ext cx="5638800" cy="646331"/>
          </a:xfrm>
          <a:prstGeom prst="rect">
            <a:avLst/>
          </a:prstGeom>
          <a:noFill/>
        </p:spPr>
        <p:txBody>
          <a:bodyPr wrap="square" rtlCol="0">
            <a:spAutoFit/>
          </a:bodyPr>
          <a:lstStyle/>
          <a:p>
            <a:pPr algn="ctr"/>
            <a:r>
              <a:rPr lang="en-US" sz="3600" b="1" dirty="0" smtClean="0">
                <a:solidFill>
                  <a:srgbClr val="003399"/>
                </a:solidFill>
              </a:rPr>
              <a:t>Operating Performance</a:t>
            </a:r>
            <a:endParaRPr lang="en-CA" sz="3600" b="1" dirty="0">
              <a:solidFill>
                <a:srgbClr val="003399"/>
              </a:solidFill>
            </a:endParaRPr>
          </a:p>
        </p:txBody>
      </p:sp>
      <p:grpSp>
        <p:nvGrpSpPr>
          <p:cNvPr id="9" name="Group 8"/>
          <p:cNvGrpSpPr/>
          <p:nvPr/>
        </p:nvGrpSpPr>
        <p:grpSpPr>
          <a:xfrm>
            <a:off x="467544" y="44624"/>
            <a:ext cx="8640960" cy="6768752"/>
            <a:chOff x="467544" y="44624"/>
            <a:chExt cx="8640960" cy="6768752"/>
          </a:xfrm>
        </p:grpSpPr>
        <p:graphicFrame>
          <p:nvGraphicFramePr>
            <p:cNvPr id="10" name="Diagram 9"/>
            <p:cNvGraphicFramePr/>
            <p:nvPr>
              <p:extLst>
                <p:ext uri="{D42A27DB-BD31-4B8C-83A1-F6EECF244321}">
                  <p14:modId xmlns:p14="http://schemas.microsoft.com/office/powerpoint/2010/main" xmlns="" val="1685113611"/>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65864809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762000"/>
            <a:ext cx="86391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1924" y="3429001"/>
            <a:ext cx="8620125" cy="3138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76200" y="1844824"/>
            <a:ext cx="8991600" cy="54406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Rectangle 4"/>
          <p:cNvSpPr/>
          <p:nvPr/>
        </p:nvSpPr>
        <p:spPr>
          <a:xfrm>
            <a:off x="76200" y="1066800"/>
            <a:ext cx="8991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Rectangle 5"/>
          <p:cNvSpPr/>
          <p:nvPr/>
        </p:nvSpPr>
        <p:spPr>
          <a:xfrm>
            <a:off x="76200" y="4005064"/>
            <a:ext cx="8991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4293096"/>
            <a:ext cx="8991600" cy="28575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TextBox 7"/>
          <p:cNvSpPr txBox="1"/>
          <p:nvPr/>
        </p:nvSpPr>
        <p:spPr>
          <a:xfrm>
            <a:off x="1524000" y="152400"/>
            <a:ext cx="5638800" cy="646331"/>
          </a:xfrm>
          <a:prstGeom prst="rect">
            <a:avLst/>
          </a:prstGeom>
          <a:noFill/>
        </p:spPr>
        <p:txBody>
          <a:bodyPr wrap="square" rtlCol="0">
            <a:spAutoFit/>
          </a:bodyPr>
          <a:lstStyle/>
          <a:p>
            <a:pPr algn="ctr"/>
            <a:r>
              <a:rPr lang="en-US" sz="3600" b="1" dirty="0" smtClean="0">
                <a:solidFill>
                  <a:srgbClr val="003399"/>
                </a:solidFill>
              </a:rPr>
              <a:t>Operating Performance</a:t>
            </a:r>
            <a:endParaRPr lang="en-CA" sz="3600" b="1" dirty="0">
              <a:solidFill>
                <a:srgbClr val="003399"/>
              </a:solidFill>
            </a:endParaRPr>
          </a:p>
        </p:txBody>
      </p:sp>
      <p:grpSp>
        <p:nvGrpSpPr>
          <p:cNvPr id="10" name="Group 9"/>
          <p:cNvGrpSpPr/>
          <p:nvPr/>
        </p:nvGrpSpPr>
        <p:grpSpPr>
          <a:xfrm>
            <a:off x="467544" y="44624"/>
            <a:ext cx="8640960" cy="6768752"/>
            <a:chOff x="467544" y="44624"/>
            <a:chExt cx="8640960" cy="6768752"/>
          </a:xfrm>
        </p:grpSpPr>
        <p:graphicFrame>
          <p:nvGraphicFramePr>
            <p:cNvPr id="11" name="Diagram 10"/>
            <p:cNvGraphicFramePr/>
            <p:nvPr>
              <p:extLst>
                <p:ext uri="{D42A27DB-BD31-4B8C-83A1-F6EECF244321}">
                  <p14:modId xmlns:p14="http://schemas.microsoft.com/office/powerpoint/2010/main" xmlns="" val="3842312439"/>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050" name="Picture 2"/>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60325" y="4767684"/>
            <a:ext cx="9023350" cy="31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0445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1" y="65361"/>
            <a:ext cx="8991599" cy="6531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76200" y="1371600"/>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Rectangle 4"/>
          <p:cNvSpPr/>
          <p:nvPr/>
        </p:nvSpPr>
        <p:spPr>
          <a:xfrm>
            <a:off x="76200" y="2420888"/>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Rectangle 5"/>
          <p:cNvSpPr/>
          <p:nvPr/>
        </p:nvSpPr>
        <p:spPr>
          <a:xfrm>
            <a:off x="76200" y="2708920"/>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5342384"/>
            <a:ext cx="8991600" cy="31886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Rectangle 7"/>
          <p:cNvSpPr/>
          <p:nvPr/>
        </p:nvSpPr>
        <p:spPr>
          <a:xfrm>
            <a:off x="76200" y="5805264"/>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pSp>
        <p:nvGrpSpPr>
          <p:cNvPr id="10" name="Group 9"/>
          <p:cNvGrpSpPr/>
          <p:nvPr/>
        </p:nvGrpSpPr>
        <p:grpSpPr>
          <a:xfrm>
            <a:off x="467544" y="44624"/>
            <a:ext cx="8640960" cy="6768752"/>
            <a:chOff x="467544" y="44624"/>
            <a:chExt cx="8640960" cy="6768752"/>
          </a:xfrm>
        </p:grpSpPr>
        <p:graphicFrame>
          <p:nvGraphicFramePr>
            <p:cNvPr id="11" name="Diagram 10"/>
            <p:cNvGraphicFramePr/>
            <p:nvPr>
              <p:extLst>
                <p:ext uri="{D42A27DB-BD31-4B8C-83A1-F6EECF244321}">
                  <p14:modId xmlns:p14="http://schemas.microsoft.com/office/powerpoint/2010/main" xmlns="" val="3521820124"/>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421728631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500" y="404664"/>
            <a:ext cx="8648700" cy="6163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76200" y="1340768"/>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5" name="Rectangle 4"/>
          <p:cNvSpPr/>
          <p:nvPr/>
        </p:nvSpPr>
        <p:spPr>
          <a:xfrm>
            <a:off x="76200" y="2348880"/>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Rectangle 5"/>
          <p:cNvSpPr/>
          <p:nvPr/>
        </p:nvSpPr>
        <p:spPr>
          <a:xfrm>
            <a:off x="76200" y="2628528"/>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Rectangle 6"/>
          <p:cNvSpPr/>
          <p:nvPr/>
        </p:nvSpPr>
        <p:spPr>
          <a:xfrm>
            <a:off x="76200" y="4869160"/>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Rectangle 7"/>
          <p:cNvSpPr/>
          <p:nvPr/>
        </p:nvSpPr>
        <p:spPr>
          <a:xfrm>
            <a:off x="76200" y="5517232"/>
            <a:ext cx="8991600" cy="1524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grpSp>
        <p:nvGrpSpPr>
          <p:cNvPr id="10" name="Group 9"/>
          <p:cNvGrpSpPr/>
          <p:nvPr/>
        </p:nvGrpSpPr>
        <p:grpSpPr>
          <a:xfrm>
            <a:off x="467544" y="44624"/>
            <a:ext cx="8640960" cy="6768752"/>
            <a:chOff x="467544" y="44624"/>
            <a:chExt cx="8640960" cy="6768752"/>
          </a:xfrm>
        </p:grpSpPr>
        <p:graphicFrame>
          <p:nvGraphicFramePr>
            <p:cNvPr id="11" name="Diagram 10"/>
            <p:cNvGraphicFramePr/>
            <p:nvPr>
              <p:extLst>
                <p:ext uri="{D42A27DB-BD31-4B8C-83A1-F6EECF244321}">
                  <p14:modId xmlns:p14="http://schemas.microsoft.com/office/powerpoint/2010/main" xmlns="" val="1313542746"/>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8195"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411760" y="0"/>
            <a:ext cx="3457575" cy="61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086968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14400" y="1484784"/>
            <a:ext cx="7315200" cy="4525963"/>
          </a:xfrm>
        </p:spPr>
        <p:txBody>
          <a:bodyPr>
            <a:normAutofit fontScale="92500" lnSpcReduction="20000"/>
          </a:bodyPr>
          <a:lstStyle/>
          <a:p>
            <a:r>
              <a:rPr lang="en-US" sz="2400" dirty="0" smtClean="0">
                <a:latin typeface="Calibri" pitchFamily="34" charset="0"/>
              </a:rPr>
              <a:t>Positive</a:t>
            </a:r>
          </a:p>
          <a:p>
            <a:pPr lvl="1"/>
            <a:r>
              <a:rPr lang="en-US" sz="2000" dirty="0" smtClean="0">
                <a:latin typeface="Calibri" pitchFamily="34" charset="0"/>
              </a:rPr>
              <a:t>Alleviate the competition from </a:t>
            </a:r>
            <a:r>
              <a:rPr lang="en-US" sz="2000" dirty="0" err="1" smtClean="0">
                <a:latin typeface="Calibri" pitchFamily="34" charset="0"/>
              </a:rPr>
              <a:t>AirTran</a:t>
            </a:r>
            <a:endParaRPr lang="en-US" sz="2000" dirty="0" smtClean="0">
              <a:latin typeface="Calibri" pitchFamily="34" charset="0"/>
            </a:endParaRPr>
          </a:p>
          <a:p>
            <a:pPr lvl="1"/>
            <a:r>
              <a:rPr lang="en-US" sz="2000" dirty="0" smtClean="0">
                <a:latin typeface="Calibri" pitchFamily="34" charset="0"/>
              </a:rPr>
              <a:t>Extend Southwest’s network and expand its market</a:t>
            </a:r>
          </a:p>
          <a:p>
            <a:pPr lvl="1"/>
            <a:r>
              <a:rPr lang="en-US" sz="2000" dirty="0" smtClean="0">
                <a:latin typeface="Calibri" pitchFamily="34" charset="0"/>
              </a:rPr>
              <a:t>Generate more revenue</a:t>
            </a:r>
          </a:p>
          <a:p>
            <a:pPr lvl="1">
              <a:buNone/>
            </a:pPr>
            <a:endParaRPr lang="en-US" sz="2000" dirty="0" smtClean="0">
              <a:latin typeface="Calibri" pitchFamily="34" charset="0"/>
            </a:endParaRPr>
          </a:p>
          <a:p>
            <a:r>
              <a:rPr lang="en-US" sz="2400" dirty="0" smtClean="0">
                <a:latin typeface="Calibri" pitchFamily="34" charset="0"/>
              </a:rPr>
              <a:t>Negative</a:t>
            </a:r>
          </a:p>
          <a:p>
            <a:pPr lvl="1"/>
            <a:r>
              <a:rPr lang="en-US" sz="2000" dirty="0" smtClean="0">
                <a:latin typeface="Calibri" pitchFamily="34" charset="0"/>
              </a:rPr>
              <a:t>Economy down pressure</a:t>
            </a:r>
          </a:p>
          <a:p>
            <a:pPr lvl="1"/>
            <a:r>
              <a:rPr lang="en-US" sz="2000" dirty="0" smtClean="0">
                <a:latin typeface="Calibri" pitchFamily="34" charset="0"/>
              </a:rPr>
              <a:t>Increasing fuel cost</a:t>
            </a:r>
          </a:p>
          <a:p>
            <a:pPr lvl="1"/>
            <a:r>
              <a:rPr lang="en-US" sz="2000" dirty="0" smtClean="0">
                <a:latin typeface="Calibri" pitchFamily="34" charset="0"/>
              </a:rPr>
              <a:t>Operating margin decline</a:t>
            </a:r>
          </a:p>
          <a:p>
            <a:pPr lvl="1"/>
            <a:r>
              <a:rPr lang="en-US" sz="2000" dirty="0" smtClean="0">
                <a:latin typeface="Calibri" pitchFamily="34" charset="0"/>
              </a:rPr>
              <a:t>Uncertainty in the integration of </a:t>
            </a:r>
            <a:r>
              <a:rPr lang="en-US" sz="2000" dirty="0" err="1" smtClean="0">
                <a:latin typeface="Calibri" pitchFamily="34" charset="0"/>
              </a:rPr>
              <a:t>AirTran</a:t>
            </a:r>
            <a:endParaRPr lang="en-US" sz="2000" dirty="0" smtClean="0">
              <a:latin typeface="Calibri" pitchFamily="34" charset="0"/>
            </a:endParaRPr>
          </a:p>
          <a:p>
            <a:pPr lvl="1"/>
            <a:r>
              <a:rPr lang="en-US" sz="2000" dirty="0" smtClean="0">
                <a:latin typeface="Calibri" pitchFamily="34" charset="0"/>
              </a:rPr>
              <a:t>More difficult in controlling expenses</a:t>
            </a:r>
          </a:p>
          <a:p>
            <a:pPr lvl="1"/>
            <a:r>
              <a:rPr lang="en-US" sz="2000" dirty="0" smtClean="0">
                <a:latin typeface="Calibri" pitchFamily="34" charset="0"/>
              </a:rPr>
              <a:t>Potential disputes or law suits in the acquisition</a:t>
            </a:r>
            <a:br>
              <a:rPr lang="en-US" sz="2000" dirty="0" smtClean="0">
                <a:latin typeface="Calibri" pitchFamily="34" charset="0"/>
              </a:rPr>
            </a:br>
            <a:endParaRPr lang="en-US" sz="2000" dirty="0">
              <a:latin typeface="Calibri" pitchFamily="34" charset="0"/>
            </a:endParaRPr>
          </a:p>
        </p:txBody>
      </p:sp>
      <p:sp>
        <p:nvSpPr>
          <p:cNvPr id="3" name="Title 2"/>
          <p:cNvSpPr>
            <a:spLocks noGrp="1"/>
          </p:cNvSpPr>
          <p:nvPr>
            <p:ph type="title"/>
          </p:nvPr>
        </p:nvSpPr>
        <p:spPr>
          <a:xfrm>
            <a:off x="457200" y="304800"/>
            <a:ext cx="8229600" cy="892865"/>
          </a:xfrm>
        </p:spPr>
        <p:txBody>
          <a:bodyPr/>
          <a:lstStyle/>
          <a:p>
            <a:r>
              <a:rPr lang="en-US" b="1" dirty="0" smtClean="0">
                <a:solidFill>
                  <a:srgbClr val="003399"/>
                </a:solidFill>
                <a:effectLst>
                  <a:outerShdw blurRad="38100" dist="38100" dir="2700000" algn="tl">
                    <a:srgbClr val="000000">
                      <a:alpha val="43137"/>
                    </a:srgbClr>
                  </a:outerShdw>
                </a:effectLst>
                <a:latin typeface="Calibri" pitchFamily="34" charset="0"/>
              </a:rPr>
              <a:t>Evaluation</a:t>
            </a:r>
            <a:endParaRPr lang="en-US" b="1" dirty="0">
              <a:solidFill>
                <a:srgbClr val="003399"/>
              </a:solidFill>
              <a:effectLst>
                <a:outerShdw blurRad="38100" dist="38100" dir="2700000" algn="tl">
                  <a:srgbClr val="000000">
                    <a:alpha val="43137"/>
                  </a:srgbClr>
                </a:outerShdw>
              </a:effectLst>
              <a:latin typeface="Calibri" pitchFamily="34" charset="0"/>
            </a:endParaRPr>
          </a:p>
        </p:txBody>
      </p:sp>
      <p:grpSp>
        <p:nvGrpSpPr>
          <p:cNvPr id="5" name="Group 4"/>
          <p:cNvGrpSpPr/>
          <p:nvPr/>
        </p:nvGrpSpPr>
        <p:grpSpPr>
          <a:xfrm>
            <a:off x="467544" y="44624"/>
            <a:ext cx="8640960" cy="6768752"/>
            <a:chOff x="467544" y="44624"/>
            <a:chExt cx="8640960" cy="6768752"/>
          </a:xfrm>
        </p:grpSpPr>
        <p:graphicFrame>
          <p:nvGraphicFramePr>
            <p:cNvPr id="6" name="Diagram 5"/>
            <p:cNvGraphicFramePr/>
            <p:nvPr>
              <p:extLst>
                <p:ext uri="{D42A27DB-BD31-4B8C-83A1-F6EECF244321}">
                  <p14:modId xmlns:p14="http://schemas.microsoft.com/office/powerpoint/2010/main" xmlns="" val="2106224882"/>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51894625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5638800" cy="1020762"/>
          </a:xfrm>
        </p:spPr>
        <p:txBody>
          <a:bodyPr/>
          <a:lstStyle/>
          <a:p>
            <a:pPr eaLnBrk="1" hangingPunct="1">
              <a:defRPr/>
            </a:pPr>
            <a:r>
              <a:rPr lang="en-US" b="1" dirty="0" smtClean="0">
                <a:solidFill>
                  <a:srgbClr val="003399"/>
                </a:solidFill>
                <a:effectLst>
                  <a:outerShdw blurRad="38100" dist="38100" dir="2700000" algn="tl">
                    <a:srgbClr val="000000"/>
                  </a:outerShdw>
                </a:effectLst>
                <a:latin typeface="Calibri" pitchFamily="34" charset="0"/>
                <a:ea typeface="ＭＳ Ｐゴシック" pitchFamily="34" charset="-128"/>
              </a:rPr>
              <a:t>Recommendation</a:t>
            </a:r>
          </a:p>
        </p:txBody>
      </p:sp>
      <p:pic>
        <p:nvPicPr>
          <p:cNvPr id="8" name="Picture 7" descr="about_southwest_index_header.jpg"/>
          <p:cNvPicPr>
            <a:picLocks noChangeAspect="1"/>
          </p:cNvPicPr>
          <p:nvPr/>
        </p:nvPicPr>
        <p:blipFill>
          <a:blip r:embed="rId3" cstate="print"/>
          <a:stretch>
            <a:fillRect/>
          </a:stretch>
        </p:blipFill>
        <p:spPr>
          <a:xfrm>
            <a:off x="179512" y="1744589"/>
            <a:ext cx="8762780" cy="4924771"/>
          </a:xfrm>
          <a:prstGeom prst="rect">
            <a:avLst/>
          </a:prstGeom>
        </p:spPr>
      </p:pic>
      <p:sp>
        <p:nvSpPr>
          <p:cNvPr id="231426" name="Rectangle 3"/>
          <p:cNvSpPr txBox="1">
            <a:spLocks noChangeArrowheads="1"/>
          </p:cNvSpPr>
          <p:nvPr/>
        </p:nvSpPr>
        <p:spPr bwMode="auto">
          <a:xfrm>
            <a:off x="2514600" y="1143000"/>
            <a:ext cx="4343400" cy="2209800"/>
          </a:xfrm>
          <a:prstGeom prst="rect">
            <a:avLst/>
          </a:prstGeom>
          <a:noFill/>
          <a:ln w="9525">
            <a:noFill/>
            <a:miter lim="800000"/>
            <a:headEnd/>
            <a:tailEnd/>
          </a:ln>
        </p:spPr>
        <p:txBody>
          <a:bodyPr/>
          <a:lstStyle/>
          <a:p>
            <a:pPr marL="342900" indent="-342900">
              <a:spcBef>
                <a:spcPct val="20000"/>
              </a:spcBef>
              <a:buFont typeface="Wingdings" pitchFamily="2" charset="2"/>
              <a:buNone/>
              <a:defRPr/>
            </a:pPr>
            <a:endParaRPr lang="en-US" sz="3200" dirty="0">
              <a:solidFill>
                <a:srgbClr val="0E358C"/>
              </a:solidFill>
              <a:latin typeface="Calibri" pitchFamily="34" charset="0"/>
            </a:endParaRPr>
          </a:p>
          <a:p>
            <a:pPr marL="342900" indent="-342900" algn="ctr">
              <a:spcBef>
                <a:spcPct val="20000"/>
              </a:spcBef>
              <a:buFont typeface="Wingdings" pitchFamily="2" charset="2"/>
              <a:buNone/>
              <a:defRPr/>
            </a:pPr>
            <a:r>
              <a:rPr lang="en-US" sz="6600" b="1" dirty="0">
                <a:solidFill>
                  <a:srgbClr val="0E358C"/>
                </a:solidFill>
                <a:effectLst>
                  <a:outerShdw blurRad="38100" dist="38100" dir="2700000" algn="tl">
                    <a:srgbClr val="000000"/>
                  </a:outerShdw>
                </a:effectLst>
                <a:latin typeface="Calibri" pitchFamily="34" charset="0"/>
              </a:rPr>
              <a:t>HOLD</a:t>
            </a:r>
          </a:p>
        </p:txBody>
      </p:sp>
      <p:pic>
        <p:nvPicPr>
          <p:cNvPr id="7" name="Picture 6" descr="southwest log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7308304" y="74712"/>
            <a:ext cx="1779522" cy="762000"/>
          </a:xfrm>
          <a:prstGeom prst="rect">
            <a:avLst/>
          </a:prstGeom>
        </p:spPr>
      </p:pic>
      <p:graphicFrame>
        <p:nvGraphicFramePr>
          <p:cNvPr id="10" name="Diagram 9"/>
          <p:cNvGraphicFramePr/>
          <p:nvPr>
            <p:extLst>
              <p:ext uri="{D42A27DB-BD31-4B8C-83A1-F6EECF244321}">
                <p14:modId xmlns:p14="http://schemas.microsoft.com/office/powerpoint/2010/main" xmlns="" val="896127958"/>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862374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a:solidFill>
                  <a:srgbClr val="0E358C"/>
                </a:solidFill>
              </a:rPr>
              <a:t>Revenue</a:t>
            </a:r>
            <a:r>
              <a:rPr lang="en-US" b="1" dirty="0" smtClean="0">
                <a:solidFill>
                  <a:srgbClr val="0E358C"/>
                </a:solidFill>
              </a:rPr>
              <a:t>–</a:t>
            </a:r>
            <a:r>
              <a:rPr lang="en-CA" b="1" dirty="0" smtClean="0">
                <a:solidFill>
                  <a:srgbClr val="0E358C"/>
                </a:solidFill>
              </a:rPr>
              <a:t> Passenger  </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4071799349"/>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Screen Shot 2011-11-03 at 10.42.59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39552" y="1331516"/>
            <a:ext cx="8273554" cy="4735629"/>
          </a:xfrm>
          <a:prstGeom prst="rect">
            <a:avLst/>
          </a:prstGeom>
        </p:spPr>
      </p:pic>
    </p:spTree>
    <p:extLst>
      <p:ext uri="{BB962C8B-B14F-4D97-AF65-F5344CB8AC3E}">
        <p14:creationId xmlns:p14="http://schemas.microsoft.com/office/powerpoint/2010/main" xmlns="" val="29050049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llpp4_102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12" y="222191"/>
            <a:ext cx="8819512" cy="6432809"/>
          </a:xfrm>
          <a:prstGeom prst="rect">
            <a:avLst/>
          </a:prstGeom>
        </p:spPr>
      </p:pic>
      <p:sp>
        <p:nvSpPr>
          <p:cNvPr id="6" name="TextBox 5"/>
          <p:cNvSpPr txBox="1"/>
          <p:nvPr/>
        </p:nvSpPr>
        <p:spPr>
          <a:xfrm>
            <a:off x="1259632" y="261608"/>
            <a:ext cx="7308304" cy="830997"/>
          </a:xfrm>
          <a:prstGeom prst="rect">
            <a:avLst/>
          </a:prstGeom>
          <a:noFill/>
        </p:spPr>
        <p:txBody>
          <a:bodyPr wrap="square" rtlCol="0">
            <a:spAutoFit/>
          </a:bodyPr>
          <a:lstStyle/>
          <a:p>
            <a:pPr algn="ctr"/>
            <a:r>
              <a:rPr lang="en-CA" sz="4800" b="1" dirty="0" smtClean="0">
                <a:solidFill>
                  <a:srgbClr val="000090"/>
                </a:solidFill>
                <a:latin typeface="Century Gothic" pitchFamily="34" charset="0"/>
              </a:rPr>
              <a:t>Singapore</a:t>
            </a:r>
            <a:r>
              <a:rPr lang="en-CA" sz="4800" b="1" dirty="0" smtClean="0">
                <a:solidFill>
                  <a:schemeClr val="bg1"/>
                </a:solidFill>
                <a:latin typeface="Century Gothic" pitchFamily="34" charset="0"/>
              </a:rPr>
              <a:t> </a:t>
            </a:r>
            <a:r>
              <a:rPr lang="en-CA" sz="4800" b="1" dirty="0" smtClean="0">
                <a:solidFill>
                  <a:srgbClr val="ED9F0A"/>
                </a:solidFill>
                <a:latin typeface="Century Gothic" pitchFamily="34" charset="0"/>
              </a:rPr>
              <a:t>Airline</a:t>
            </a:r>
            <a:endParaRPr lang="en-CA" sz="4800" b="1" dirty="0">
              <a:solidFill>
                <a:srgbClr val="ED9F0A"/>
              </a:solidFill>
              <a:latin typeface="Century Gothic" pitchFamily="34" charset="0"/>
            </a:endParaRPr>
          </a:p>
        </p:txBody>
      </p:sp>
      <p:graphicFrame>
        <p:nvGraphicFramePr>
          <p:cNvPr id="7" name="Diagram 6"/>
          <p:cNvGraphicFramePr/>
          <p:nvPr>
            <p:extLst>
              <p:ext uri="{D42A27DB-BD31-4B8C-83A1-F6EECF244321}">
                <p14:modId xmlns:p14="http://schemas.microsoft.com/office/powerpoint/2010/main" xmlns="" val="1551391519"/>
              </p:ext>
            </p:extLst>
          </p:nvPr>
        </p:nvGraphicFramePr>
        <p:xfrm>
          <a:off x="251520" y="5985344"/>
          <a:ext cx="8640000"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stretch>
            <a:fillRect/>
          </a:stretch>
        </p:blipFill>
        <p:spPr>
          <a:xfrm>
            <a:off x="7812360" y="261608"/>
            <a:ext cx="1007152" cy="100715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Singapore Airlines (</a:t>
            </a:r>
            <a:r>
              <a:rPr lang="en-CA" b="1" dirty="0" err="1" smtClean="0">
                <a:solidFill>
                  <a:srgbClr val="0E358C"/>
                </a:solidFill>
              </a:rPr>
              <a:t>SGX</a:t>
            </a:r>
            <a:r>
              <a:rPr lang="en-CA" b="1" dirty="0" smtClean="0">
                <a:solidFill>
                  <a:srgbClr val="0E358C"/>
                </a:solidFill>
              </a:rPr>
              <a:t>: </a:t>
            </a:r>
            <a:r>
              <a:rPr lang="en-CA" b="1" dirty="0" err="1" smtClean="0">
                <a:solidFill>
                  <a:srgbClr val="0E358C"/>
                </a:solidFill>
              </a:rPr>
              <a:t>C6L</a:t>
            </a:r>
            <a:r>
              <a:rPr lang="en-CA" b="1" dirty="0" smtClean="0">
                <a:solidFill>
                  <a:srgbClr val="0E358C"/>
                </a:solidFill>
              </a:rPr>
              <a:t>)</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56016563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sp>
        <p:nvSpPr>
          <p:cNvPr id="12" name="TextBox 11"/>
          <p:cNvSpPr txBox="1"/>
          <p:nvPr/>
        </p:nvSpPr>
        <p:spPr>
          <a:xfrm>
            <a:off x="458269" y="4982461"/>
            <a:ext cx="6674073" cy="430887"/>
          </a:xfrm>
          <a:prstGeom prst="rect">
            <a:avLst/>
          </a:prstGeom>
          <a:noFill/>
        </p:spPr>
        <p:txBody>
          <a:bodyPr wrap="square" rtlCol="0">
            <a:spAutoFit/>
          </a:bodyPr>
          <a:lstStyle/>
          <a:p>
            <a:r>
              <a:rPr lang="en-US" sz="2200" dirty="0" smtClean="0">
                <a:solidFill>
                  <a:schemeClr val="bg1"/>
                </a:solidFill>
              </a:rPr>
              <a:t>Exchange Rate: $1 USD = 1.266 SGD</a:t>
            </a: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66713" y="1844824"/>
            <a:ext cx="8410575"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63467" y="2924944"/>
            <a:ext cx="8406057" cy="19286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72175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1-Year Stock Price Movement</a:t>
            </a:r>
            <a:endParaRPr lang="en-CA" b="1" dirty="0">
              <a:solidFill>
                <a:srgbClr val="0E358C"/>
              </a:solidFill>
            </a:endParaRPr>
          </a:p>
        </p:txBody>
      </p:sp>
      <p:sp>
        <p:nvSpPr>
          <p:cNvPr id="2" name="Content Placeholder 1"/>
          <p:cNvSpPr>
            <a:spLocks noGrp="1"/>
          </p:cNvSpPr>
          <p:nvPr>
            <p:ph idx="1"/>
          </p:nvPr>
        </p:nvSpPr>
        <p:spPr/>
        <p:txBody>
          <a:bodyPr/>
          <a:lstStyle/>
          <a:p>
            <a:endParaRPr lang="en-US" dirty="0"/>
          </a:p>
        </p:txBody>
      </p:sp>
      <p:graphicFrame>
        <p:nvGraphicFramePr>
          <p:cNvPr id="7" name="Diagram 6"/>
          <p:cNvGraphicFramePr/>
          <p:nvPr>
            <p:extLst>
              <p:ext uri="{D42A27DB-BD31-4B8C-83A1-F6EECF244321}">
                <p14:modId xmlns:p14="http://schemas.microsoft.com/office/powerpoint/2010/main" xmlns="" val="4011644686"/>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3076"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33363" y="1624013"/>
            <a:ext cx="8677275" cy="4181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15702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5-Year Stock Price Movement</a:t>
            </a:r>
            <a:endParaRPr lang="en-CA" b="1" dirty="0">
              <a:solidFill>
                <a:srgbClr val="0E358C"/>
              </a:solidFill>
            </a:endParaRPr>
          </a:p>
        </p:txBody>
      </p:sp>
      <p:sp>
        <p:nvSpPr>
          <p:cNvPr id="2" name="Content Placeholder 1"/>
          <p:cNvSpPr>
            <a:spLocks noGrp="1"/>
          </p:cNvSpPr>
          <p:nvPr>
            <p:ph idx="1"/>
          </p:nvPr>
        </p:nvSpPr>
        <p:spPr/>
        <p:txBody>
          <a:bodyPr/>
          <a:lstStyle/>
          <a:p>
            <a:endParaRPr lang="en-US" dirty="0"/>
          </a:p>
        </p:txBody>
      </p:sp>
      <p:graphicFrame>
        <p:nvGraphicFramePr>
          <p:cNvPr id="7" name="Diagram 6"/>
          <p:cNvGraphicFramePr/>
          <p:nvPr>
            <p:extLst>
              <p:ext uri="{D42A27DB-BD31-4B8C-83A1-F6EECF244321}">
                <p14:modId xmlns:p14="http://schemas.microsoft.com/office/powerpoint/2010/main" xmlns="" val="102642433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4099"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97660" y="1628775"/>
            <a:ext cx="8600437" cy="4248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151970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10-Year Stock Price Movement</a:t>
            </a:r>
            <a:endParaRPr lang="en-CA" b="1" dirty="0">
              <a:solidFill>
                <a:srgbClr val="0E358C"/>
              </a:solidFill>
            </a:endParaRPr>
          </a:p>
        </p:txBody>
      </p:sp>
      <p:sp>
        <p:nvSpPr>
          <p:cNvPr id="2" name="Content Placeholder 1"/>
          <p:cNvSpPr>
            <a:spLocks noGrp="1"/>
          </p:cNvSpPr>
          <p:nvPr>
            <p:ph idx="1"/>
          </p:nvPr>
        </p:nvSpPr>
        <p:spPr/>
        <p:txBody>
          <a:bodyPr/>
          <a:lstStyle/>
          <a:p>
            <a:endParaRPr lang="en-US" dirty="0"/>
          </a:p>
        </p:txBody>
      </p:sp>
      <p:graphicFrame>
        <p:nvGraphicFramePr>
          <p:cNvPr id="7" name="Diagram 6"/>
          <p:cNvGraphicFramePr/>
          <p:nvPr>
            <p:extLst>
              <p:ext uri="{D42A27DB-BD31-4B8C-83A1-F6EECF244321}">
                <p14:modId xmlns:p14="http://schemas.microsoft.com/office/powerpoint/2010/main" xmlns="" val="72316554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5123"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42888" y="1619250"/>
            <a:ext cx="8658225" cy="42580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040168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Price Comparison</a:t>
            </a:r>
            <a:endParaRPr lang="en-CA" b="1" dirty="0">
              <a:solidFill>
                <a:srgbClr val="0E358C"/>
              </a:solidFill>
            </a:endParaRPr>
          </a:p>
        </p:txBody>
      </p:sp>
      <p:sp>
        <p:nvSpPr>
          <p:cNvPr id="2" name="Content Placeholder 1"/>
          <p:cNvSpPr>
            <a:spLocks noGrp="1"/>
          </p:cNvSpPr>
          <p:nvPr>
            <p:ph idx="1"/>
          </p:nvPr>
        </p:nvSpPr>
        <p:spPr/>
        <p:txBody>
          <a:bodyPr/>
          <a:lstStyle/>
          <a:p>
            <a:pPr marL="0" indent="0">
              <a:buNone/>
            </a:pPr>
            <a:endParaRPr lang="en-US" dirty="0"/>
          </a:p>
        </p:txBody>
      </p:sp>
      <p:graphicFrame>
        <p:nvGraphicFramePr>
          <p:cNvPr id="7" name="Diagram 6"/>
          <p:cNvGraphicFramePr/>
          <p:nvPr>
            <p:extLst>
              <p:ext uri="{D42A27DB-BD31-4B8C-83A1-F6EECF244321}">
                <p14:modId xmlns:p14="http://schemas.microsoft.com/office/powerpoint/2010/main" xmlns="" val="1257614447"/>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82582" y="1556792"/>
            <a:ext cx="8578653" cy="432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568343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Timeline</a:t>
            </a:r>
            <a:endParaRPr lang="en-CA" b="1" dirty="0">
              <a:solidFill>
                <a:srgbClr val="0E358C"/>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xmlns="" val="3785359417"/>
              </p:ext>
            </p:extLst>
          </p:nvPr>
        </p:nvGraphicFramePr>
        <p:xfrm>
          <a:off x="646751" y="1628800"/>
          <a:ext cx="8040049" cy="4408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xmlns="" val="332399762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p:cNvPicPr>
            <a:picLocks noChangeAspect="1"/>
          </p:cNvPicPr>
          <p:nvPr/>
        </p:nvPicPr>
        <p:blipFill>
          <a:blip r:embed="rId13"/>
          <a:stretch>
            <a:fillRect/>
          </a:stretch>
        </p:blipFill>
        <p:spPr>
          <a:xfrm>
            <a:off x="7812360" y="261608"/>
            <a:ext cx="1007152" cy="1007152"/>
          </a:xfrm>
          <a:prstGeom prst="rect">
            <a:avLst/>
          </a:prstGeom>
        </p:spPr>
      </p:pic>
    </p:spTree>
    <p:extLst>
      <p:ext uri="{BB962C8B-B14F-4D97-AF65-F5344CB8AC3E}">
        <p14:creationId xmlns:p14="http://schemas.microsoft.com/office/powerpoint/2010/main" xmlns="" val="39137756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Current Events</a:t>
            </a:r>
            <a:endParaRPr lang="en-CA" b="1" dirty="0">
              <a:solidFill>
                <a:srgbClr val="0E358C"/>
              </a:solidFill>
            </a:endParaRPr>
          </a:p>
        </p:txBody>
      </p:sp>
      <p:sp>
        <p:nvSpPr>
          <p:cNvPr id="2" name="Content Placeholder 1"/>
          <p:cNvSpPr>
            <a:spLocks noGrp="1"/>
          </p:cNvSpPr>
          <p:nvPr>
            <p:ph idx="1"/>
          </p:nvPr>
        </p:nvSpPr>
        <p:spPr>
          <a:xfrm>
            <a:off x="732449" y="1828800"/>
            <a:ext cx="7583487" cy="4208930"/>
          </a:xfrm>
        </p:spPr>
        <p:txBody>
          <a:bodyPr/>
          <a:lstStyle/>
          <a:p>
            <a:endParaRPr lang="en-US" dirty="0"/>
          </a:p>
        </p:txBody>
      </p:sp>
      <p:graphicFrame>
        <p:nvGraphicFramePr>
          <p:cNvPr id="7" name="Diagram 6"/>
          <p:cNvGraphicFramePr/>
          <p:nvPr>
            <p:extLst>
              <p:ext uri="{D42A27DB-BD31-4B8C-83A1-F6EECF244321}">
                <p14:modId xmlns:p14="http://schemas.microsoft.com/office/powerpoint/2010/main" xmlns="" val="63759127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72849" y="2380130"/>
            <a:ext cx="859155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Line Callout 2 7"/>
          <p:cNvSpPr/>
          <p:nvPr/>
        </p:nvSpPr>
        <p:spPr>
          <a:xfrm>
            <a:off x="6083623" y="4365104"/>
            <a:ext cx="1696368" cy="864096"/>
          </a:xfrm>
          <a:prstGeom prst="borderCallout2">
            <a:avLst>
              <a:gd name="adj1" fmla="val 50827"/>
              <a:gd name="adj2" fmla="val 101064"/>
              <a:gd name="adj3" fmla="val 73280"/>
              <a:gd name="adj4" fmla="val 106346"/>
              <a:gd name="adj5" fmla="val -75687"/>
              <a:gd name="adj6" fmla="val 120599"/>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r>
              <a:rPr lang="en-CA" sz="1200" dirty="0" smtClean="0">
                <a:solidFill>
                  <a:schemeClr val="tx1"/>
                </a:solidFill>
              </a:rPr>
              <a:t>Nov 1, </a:t>
            </a:r>
            <a:r>
              <a:rPr lang="en-CA" sz="1200" b="1" dirty="0">
                <a:solidFill>
                  <a:schemeClr val="tx1"/>
                </a:solidFill>
              </a:rPr>
              <a:t>SIA targets mid-2012 </a:t>
            </a:r>
            <a:r>
              <a:rPr lang="en-CA" sz="1200" b="1" dirty="0" smtClean="0">
                <a:solidFill>
                  <a:schemeClr val="tx1"/>
                </a:solidFill>
              </a:rPr>
              <a:t>take off </a:t>
            </a:r>
            <a:r>
              <a:rPr lang="en-CA" sz="1200" b="1" dirty="0">
                <a:solidFill>
                  <a:schemeClr val="tx1"/>
                </a:solidFill>
              </a:rPr>
              <a:t>for new budget carrier Scoot</a:t>
            </a:r>
          </a:p>
        </p:txBody>
      </p:sp>
      <p:sp>
        <p:nvSpPr>
          <p:cNvPr id="12" name="Line Callout 2 11"/>
          <p:cNvSpPr/>
          <p:nvPr/>
        </p:nvSpPr>
        <p:spPr>
          <a:xfrm>
            <a:off x="899592" y="1514919"/>
            <a:ext cx="2005677" cy="865211"/>
          </a:xfrm>
          <a:prstGeom prst="borderCallout2">
            <a:avLst>
              <a:gd name="adj1" fmla="val 56389"/>
              <a:gd name="adj2" fmla="val -5134"/>
              <a:gd name="adj3" fmla="val 115923"/>
              <a:gd name="adj4" fmla="val -23183"/>
              <a:gd name="adj5" fmla="val 169049"/>
              <a:gd name="adj6" fmla="val -26628"/>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r>
              <a:rPr lang="en-CA" sz="1200" dirty="0" smtClean="0">
                <a:solidFill>
                  <a:schemeClr val="tx1"/>
                </a:solidFill>
              </a:rPr>
              <a:t>Aug 4, </a:t>
            </a:r>
            <a:r>
              <a:rPr lang="en-CA" sz="1200" b="1" dirty="0">
                <a:solidFill>
                  <a:schemeClr val="tx1"/>
                </a:solidFill>
              </a:rPr>
              <a:t>p</a:t>
            </a:r>
            <a:r>
              <a:rPr lang="en-CA" sz="1200" b="1" dirty="0" smtClean="0">
                <a:solidFill>
                  <a:schemeClr val="tx1"/>
                </a:solidFill>
              </a:rPr>
              <a:t>roblems </a:t>
            </a:r>
            <a:r>
              <a:rPr lang="en-CA" sz="1200" b="1" dirty="0">
                <a:solidFill>
                  <a:schemeClr val="tx1"/>
                </a:solidFill>
              </a:rPr>
              <a:t>i</a:t>
            </a:r>
            <a:r>
              <a:rPr lang="en-CA" sz="1200" b="1" dirty="0" smtClean="0">
                <a:solidFill>
                  <a:schemeClr val="tx1"/>
                </a:solidFill>
              </a:rPr>
              <a:t>n Tiger safety </a:t>
            </a:r>
            <a:r>
              <a:rPr lang="en-CA" sz="1200" b="1" dirty="0">
                <a:solidFill>
                  <a:schemeClr val="tx1"/>
                </a:solidFill>
              </a:rPr>
              <a:t>d</a:t>
            </a:r>
            <a:r>
              <a:rPr lang="en-CA" sz="1200" b="1" dirty="0" smtClean="0">
                <a:solidFill>
                  <a:schemeClr val="tx1"/>
                </a:solidFill>
              </a:rPr>
              <a:t>ocuments </a:t>
            </a:r>
            <a:r>
              <a:rPr lang="en-CA" sz="1200" b="1" dirty="0">
                <a:solidFill>
                  <a:schemeClr val="tx1"/>
                </a:solidFill>
              </a:rPr>
              <a:t>d</a:t>
            </a:r>
            <a:r>
              <a:rPr lang="en-CA" sz="1200" b="1" dirty="0" smtClean="0">
                <a:solidFill>
                  <a:schemeClr val="tx1"/>
                </a:solidFill>
              </a:rPr>
              <a:t>isrupt Australia return</a:t>
            </a:r>
          </a:p>
          <a:p>
            <a:endParaRPr lang="en-CA" sz="1200" dirty="0">
              <a:solidFill>
                <a:schemeClr val="tx1"/>
              </a:solidFill>
            </a:endParaRPr>
          </a:p>
        </p:txBody>
      </p:sp>
      <p:sp>
        <p:nvSpPr>
          <p:cNvPr id="15" name="Line Callout 2 14"/>
          <p:cNvSpPr/>
          <p:nvPr/>
        </p:nvSpPr>
        <p:spPr>
          <a:xfrm>
            <a:off x="6368490" y="1658936"/>
            <a:ext cx="2232313" cy="1121992"/>
          </a:xfrm>
          <a:prstGeom prst="borderCallout2">
            <a:avLst>
              <a:gd name="adj1" fmla="val 47119"/>
              <a:gd name="adj2" fmla="val -5134"/>
              <a:gd name="adj3" fmla="val 82454"/>
              <a:gd name="adj4" fmla="val -15492"/>
              <a:gd name="adj5" fmla="val 228870"/>
              <a:gd name="adj6" fmla="val 37864"/>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r>
              <a:rPr lang="en-CA" sz="1200" dirty="0" smtClean="0">
                <a:solidFill>
                  <a:schemeClr val="tx1"/>
                </a:solidFill>
              </a:rPr>
              <a:t>Oct 21, </a:t>
            </a:r>
            <a:r>
              <a:rPr lang="en-CA" sz="1200" dirty="0">
                <a:solidFill>
                  <a:schemeClr val="tx1"/>
                </a:solidFill>
              </a:rPr>
              <a:t>SIA will fly to Addis Ababa, Ethiopia’s capital city, under a code share agreement with Ethiopian Airlines</a:t>
            </a:r>
            <a:r>
              <a:rPr lang="en-CA" sz="1200" dirty="0" smtClean="0">
                <a:solidFill>
                  <a:schemeClr val="tx1"/>
                </a:solidFill>
              </a:rPr>
              <a:t> </a:t>
            </a:r>
            <a:r>
              <a:rPr lang="en-CA" sz="1200" dirty="0">
                <a:solidFill>
                  <a:schemeClr val="tx1"/>
                </a:solidFill>
              </a:rPr>
              <a:t>from Nov </a:t>
            </a:r>
            <a:r>
              <a:rPr lang="en-CA" sz="1200" dirty="0" smtClean="0">
                <a:solidFill>
                  <a:schemeClr val="tx1"/>
                </a:solidFill>
              </a:rPr>
              <a:t>1.</a:t>
            </a:r>
            <a:endParaRPr lang="en-CA" sz="1200" b="1" dirty="0">
              <a:solidFill>
                <a:schemeClr val="tx1"/>
              </a:solidFill>
            </a:endParaRPr>
          </a:p>
          <a:p>
            <a:endParaRPr lang="en-CA" sz="1200" dirty="0">
              <a:solidFill>
                <a:schemeClr val="tx1"/>
              </a:solidFill>
            </a:endParaRPr>
          </a:p>
        </p:txBody>
      </p:sp>
      <p:sp>
        <p:nvSpPr>
          <p:cNvPr id="16" name="Line Callout 2 15"/>
          <p:cNvSpPr/>
          <p:nvPr/>
        </p:nvSpPr>
        <p:spPr>
          <a:xfrm>
            <a:off x="3707904" y="1783203"/>
            <a:ext cx="2088183" cy="1569109"/>
          </a:xfrm>
          <a:prstGeom prst="borderCallout2">
            <a:avLst>
              <a:gd name="adj1" fmla="val 50827"/>
              <a:gd name="adj2" fmla="val 101064"/>
              <a:gd name="adj3" fmla="val 73280"/>
              <a:gd name="adj4" fmla="val 106346"/>
              <a:gd name="adj5" fmla="val 151423"/>
              <a:gd name="adj6" fmla="val 160740"/>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r>
              <a:rPr lang="en-CA" sz="1200" dirty="0" smtClean="0">
                <a:solidFill>
                  <a:schemeClr val="tx1"/>
                </a:solidFill>
              </a:rPr>
              <a:t>Oct 20, </a:t>
            </a:r>
            <a:r>
              <a:rPr lang="en-CA" sz="1200" b="1" dirty="0" smtClean="0">
                <a:solidFill>
                  <a:schemeClr val="tx1"/>
                </a:solidFill>
              </a:rPr>
              <a:t>The </a:t>
            </a:r>
            <a:r>
              <a:rPr lang="en-CA" sz="1200" b="1" dirty="0">
                <a:solidFill>
                  <a:schemeClr val="tx1"/>
                </a:solidFill>
              </a:rPr>
              <a:t>Competition Commission of Singapore has approved the alliance between Singapore Airlines and Virgin Australia</a:t>
            </a:r>
            <a:endParaRPr lang="en-CA" sz="1200" dirty="0">
              <a:solidFill>
                <a:schemeClr val="tx1"/>
              </a:solidFill>
            </a:endParaRPr>
          </a:p>
        </p:txBody>
      </p:sp>
      <p:sp>
        <p:nvSpPr>
          <p:cNvPr id="17" name="Line Callout 2 16"/>
          <p:cNvSpPr/>
          <p:nvPr/>
        </p:nvSpPr>
        <p:spPr>
          <a:xfrm>
            <a:off x="1208901" y="2780928"/>
            <a:ext cx="1696368" cy="1008112"/>
          </a:xfrm>
          <a:prstGeom prst="borderCallout2">
            <a:avLst>
              <a:gd name="adj1" fmla="val 56389"/>
              <a:gd name="adj2" fmla="val -5938"/>
              <a:gd name="adj3" fmla="val 101091"/>
              <a:gd name="adj4" fmla="val -26401"/>
              <a:gd name="adj5" fmla="val 156686"/>
              <a:gd name="adj6" fmla="val -29848"/>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r>
              <a:rPr lang="en-CA" sz="1200" dirty="0" smtClean="0">
                <a:solidFill>
                  <a:schemeClr val="tx1"/>
                </a:solidFill>
              </a:rPr>
              <a:t>Aug 10, will </a:t>
            </a:r>
            <a:r>
              <a:rPr lang="en-CA" sz="1200" dirty="0">
                <a:solidFill>
                  <a:schemeClr val="tx1"/>
                </a:solidFill>
              </a:rPr>
              <a:t>order eight more Boeing </a:t>
            </a:r>
            <a:r>
              <a:rPr lang="en-CA" sz="1200" dirty="0" smtClean="0">
                <a:solidFill>
                  <a:schemeClr val="tx1"/>
                </a:solidFill>
              </a:rPr>
              <a:t>777-300ERs </a:t>
            </a:r>
            <a:r>
              <a:rPr lang="en-CA" sz="1200" dirty="0">
                <a:solidFill>
                  <a:schemeClr val="tx1"/>
                </a:solidFill>
              </a:rPr>
              <a:t>to support growth plans for the coming year.</a:t>
            </a:r>
          </a:p>
        </p:txBody>
      </p:sp>
    </p:spTree>
    <p:extLst>
      <p:ext uri="{BB962C8B-B14F-4D97-AF65-F5344CB8AC3E}">
        <p14:creationId xmlns:p14="http://schemas.microsoft.com/office/powerpoint/2010/main" xmlns="" val="31414982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err="1" smtClean="0">
                <a:solidFill>
                  <a:srgbClr val="0E358C"/>
                </a:solidFill>
              </a:rPr>
              <a:t>SIA</a:t>
            </a:r>
            <a:r>
              <a:rPr lang="en-CA" b="1" dirty="0" smtClean="0">
                <a:solidFill>
                  <a:srgbClr val="0E358C"/>
                </a:solidFill>
              </a:rPr>
              <a:t> – the Group and Alliance</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175540557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sp>
        <p:nvSpPr>
          <p:cNvPr id="4" name="Content Placeholder 3"/>
          <p:cNvSpPr>
            <a:spLocks noGrp="1"/>
          </p:cNvSpPr>
          <p:nvPr>
            <p:ph idx="1"/>
          </p:nvPr>
        </p:nvSpPr>
        <p:spPr/>
        <p:txBody>
          <a:bodyPr>
            <a:normAutofit fontScale="92500" lnSpcReduction="20000"/>
          </a:bodyPr>
          <a:lstStyle/>
          <a:p>
            <a:r>
              <a:rPr lang="en-CA" dirty="0" smtClean="0"/>
              <a:t>World’s second-largest carrier</a:t>
            </a:r>
          </a:p>
          <a:p>
            <a:r>
              <a:rPr lang="en-CA" dirty="0" smtClean="0"/>
              <a:t>Major subsidiaries</a:t>
            </a:r>
          </a:p>
          <a:p>
            <a:pPr lvl="1"/>
            <a:r>
              <a:rPr lang="en-CA" dirty="0" err="1" smtClean="0"/>
              <a:t>SilkAir</a:t>
            </a:r>
            <a:r>
              <a:rPr lang="en-CA" dirty="0" smtClean="0"/>
              <a:t> – regional wing</a:t>
            </a:r>
          </a:p>
          <a:p>
            <a:pPr lvl="1"/>
            <a:r>
              <a:rPr lang="en-CA" dirty="0" smtClean="0"/>
              <a:t>SIA Engineering Company</a:t>
            </a:r>
          </a:p>
          <a:p>
            <a:pPr lvl="1"/>
            <a:r>
              <a:rPr lang="en-CA" dirty="0" smtClean="0"/>
              <a:t>SIA Cargo</a:t>
            </a:r>
          </a:p>
          <a:p>
            <a:pPr lvl="1"/>
            <a:r>
              <a:rPr lang="en-CA" dirty="0" smtClean="0"/>
              <a:t>Scoot – long-haul, low-cost</a:t>
            </a:r>
          </a:p>
          <a:p>
            <a:r>
              <a:rPr lang="en-CA" dirty="0" smtClean="0"/>
              <a:t>Important Investments</a:t>
            </a:r>
          </a:p>
          <a:p>
            <a:pPr lvl="1"/>
            <a:r>
              <a:rPr lang="en-CA" dirty="0" smtClean="0"/>
              <a:t>Tiger Airways – low-cost carrier, own 34.4%, listed on SGX</a:t>
            </a:r>
          </a:p>
          <a:p>
            <a:pPr lvl="1"/>
            <a:r>
              <a:rPr lang="en-CA" dirty="0" smtClean="0"/>
              <a:t>Virgin Atlantic Airways – own 49%</a:t>
            </a:r>
            <a:endParaRPr lang="en-CA" dirty="0"/>
          </a:p>
          <a:p>
            <a:r>
              <a:rPr lang="en-CA" dirty="0" smtClean="0"/>
              <a:t>Alliance</a:t>
            </a:r>
          </a:p>
          <a:p>
            <a:pPr lvl="1"/>
            <a:r>
              <a:rPr lang="en-CA" dirty="0" smtClean="0"/>
              <a:t>Star Alliance</a:t>
            </a:r>
            <a:endParaRPr lang="en-CA" dirty="0"/>
          </a:p>
        </p:txBody>
      </p:sp>
      <p:pic>
        <p:nvPicPr>
          <p:cNvPr id="7170"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227620" y="2996952"/>
            <a:ext cx="1088316"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635896" y="5013176"/>
            <a:ext cx="984833" cy="896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620729" y="2314450"/>
            <a:ext cx="2399543" cy="975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589607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Management Team</a:t>
            </a:r>
            <a:endParaRPr lang="en-CA" b="1" dirty="0">
              <a:solidFill>
                <a:srgbClr val="0E358C"/>
              </a:solidFill>
            </a:endParaRPr>
          </a:p>
        </p:txBody>
      </p:sp>
      <p:sp>
        <p:nvSpPr>
          <p:cNvPr id="2" name="Content Placeholder 1"/>
          <p:cNvSpPr>
            <a:spLocks noGrp="1"/>
          </p:cNvSpPr>
          <p:nvPr>
            <p:ph idx="1"/>
          </p:nvPr>
        </p:nvSpPr>
        <p:spPr>
          <a:xfrm>
            <a:off x="779463" y="1828800"/>
            <a:ext cx="4512617" cy="4208930"/>
          </a:xfrm>
        </p:spPr>
        <p:txBody>
          <a:bodyPr>
            <a:normAutofit fontScale="85000" lnSpcReduction="10000"/>
          </a:bodyPr>
          <a:lstStyle/>
          <a:p>
            <a:r>
              <a:rPr lang="en-US" b="1" dirty="0" smtClean="0">
                <a:solidFill>
                  <a:schemeClr val="tx1"/>
                </a:solidFill>
              </a:rPr>
              <a:t>BOD Chairman </a:t>
            </a:r>
            <a:r>
              <a:rPr lang="en-CA" b="1" dirty="0">
                <a:solidFill>
                  <a:schemeClr val="tx1"/>
                </a:solidFill>
              </a:rPr>
              <a:t>Stephen Lee </a:t>
            </a:r>
            <a:r>
              <a:rPr lang="en-CA" b="1" dirty="0" err="1">
                <a:solidFill>
                  <a:schemeClr val="tx1"/>
                </a:solidFill>
              </a:rPr>
              <a:t>Ching</a:t>
            </a:r>
            <a:r>
              <a:rPr lang="en-CA" b="1" dirty="0">
                <a:solidFill>
                  <a:schemeClr val="tx1"/>
                </a:solidFill>
              </a:rPr>
              <a:t> </a:t>
            </a:r>
            <a:r>
              <a:rPr lang="en-CA" b="1" dirty="0" smtClean="0">
                <a:solidFill>
                  <a:schemeClr val="tx1"/>
                </a:solidFill>
              </a:rPr>
              <a:t>Yen</a:t>
            </a:r>
          </a:p>
          <a:p>
            <a:pPr lvl="1"/>
            <a:r>
              <a:rPr lang="en-US" dirty="0" smtClean="0"/>
              <a:t>Became </a:t>
            </a:r>
            <a:r>
              <a:rPr lang="en-US" dirty="0"/>
              <a:t>chairman of BOD in </a:t>
            </a:r>
            <a:r>
              <a:rPr lang="en-US" dirty="0" smtClean="0"/>
              <a:t>2006</a:t>
            </a:r>
          </a:p>
          <a:p>
            <a:pPr lvl="1"/>
            <a:r>
              <a:rPr lang="en-US" dirty="0" smtClean="0"/>
              <a:t>Managing </a:t>
            </a:r>
            <a:r>
              <a:rPr lang="en-US" dirty="0"/>
              <a:t>Director of Shanghai Commercial &amp; Savings Bank (Taiwan) and Great Malaysia Textile Investments </a:t>
            </a:r>
            <a:r>
              <a:rPr lang="en-US" dirty="0" err="1"/>
              <a:t>Pte</a:t>
            </a:r>
            <a:r>
              <a:rPr lang="en-US" dirty="0"/>
              <a:t> </a:t>
            </a:r>
            <a:r>
              <a:rPr lang="en-US" dirty="0" smtClean="0"/>
              <a:t>Ltd</a:t>
            </a:r>
          </a:p>
          <a:p>
            <a:pPr lvl="1"/>
            <a:r>
              <a:rPr lang="en-US" dirty="0" smtClean="0"/>
              <a:t>President </a:t>
            </a:r>
            <a:r>
              <a:rPr lang="en-US" dirty="0"/>
              <a:t>of the Singapore National Employers’ Federation since 1988 and is a Council Member of the Singapore National Wages </a:t>
            </a:r>
            <a:r>
              <a:rPr lang="en-US" dirty="0" smtClean="0"/>
              <a:t>Council</a:t>
            </a:r>
          </a:p>
          <a:p>
            <a:pPr lvl="1"/>
            <a:r>
              <a:rPr lang="en-US" dirty="0" smtClean="0"/>
              <a:t>Nominated </a:t>
            </a:r>
            <a:r>
              <a:rPr lang="en-US" dirty="0"/>
              <a:t>Member of Parliament from 1994-1997 </a:t>
            </a:r>
            <a:endParaRPr lang="en-US" dirty="0" smtClean="0"/>
          </a:p>
          <a:p>
            <a:pPr lvl="1"/>
            <a:r>
              <a:rPr lang="en-US" dirty="0"/>
              <a:t>G</a:t>
            </a:r>
            <a:r>
              <a:rPr lang="en-US" dirty="0" smtClean="0"/>
              <a:t>raduated </a:t>
            </a:r>
            <a:r>
              <a:rPr lang="en-US" dirty="0"/>
              <a:t>from Northwestern University, Illinois, USA in </a:t>
            </a:r>
            <a:r>
              <a:rPr lang="en-US" dirty="0" smtClean="0"/>
              <a:t>1973, MBA</a:t>
            </a:r>
            <a:endParaRPr lang="en-US" dirty="0"/>
          </a:p>
        </p:txBody>
      </p:sp>
      <p:graphicFrame>
        <p:nvGraphicFramePr>
          <p:cNvPr id="7" name="Diagram 6"/>
          <p:cNvGraphicFramePr/>
          <p:nvPr>
            <p:extLst>
              <p:ext uri="{D42A27DB-BD31-4B8C-83A1-F6EECF244321}">
                <p14:modId xmlns:p14="http://schemas.microsoft.com/office/powerpoint/2010/main" xmlns="" val="224461461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8194"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24128" y="2132857"/>
            <a:ext cx="2304255" cy="3225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457697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a:solidFill>
                  <a:srgbClr val="0E358C"/>
                </a:solidFill>
              </a:rPr>
              <a:t>Revenue</a:t>
            </a:r>
            <a:r>
              <a:rPr lang="en-US" b="1" dirty="0" smtClean="0">
                <a:solidFill>
                  <a:srgbClr val="0E358C"/>
                </a:solidFill>
              </a:rPr>
              <a:t>–</a:t>
            </a:r>
            <a:r>
              <a:rPr lang="en-CA" b="1" dirty="0" smtClean="0">
                <a:solidFill>
                  <a:srgbClr val="0E358C"/>
                </a:solidFill>
              </a:rPr>
              <a:t> Passenger  </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892052669"/>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creen Shot 2011-11-03 at 11.16.59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032" y="1567798"/>
            <a:ext cx="8604448" cy="3877426"/>
          </a:xfrm>
          <a:prstGeom prst="rect">
            <a:avLst/>
          </a:prstGeom>
        </p:spPr>
      </p:pic>
    </p:spTree>
    <p:extLst>
      <p:ext uri="{BB962C8B-B14F-4D97-AF65-F5344CB8AC3E}">
        <p14:creationId xmlns:p14="http://schemas.microsoft.com/office/powerpoint/2010/main" xmlns="" val="6262510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Management Team</a:t>
            </a:r>
            <a:endParaRPr lang="en-CA" b="1" dirty="0">
              <a:solidFill>
                <a:srgbClr val="0E358C"/>
              </a:solidFill>
            </a:endParaRPr>
          </a:p>
        </p:txBody>
      </p:sp>
      <p:sp>
        <p:nvSpPr>
          <p:cNvPr id="2" name="Content Placeholder 1"/>
          <p:cNvSpPr>
            <a:spLocks noGrp="1"/>
          </p:cNvSpPr>
          <p:nvPr>
            <p:ph idx="1"/>
          </p:nvPr>
        </p:nvSpPr>
        <p:spPr>
          <a:xfrm>
            <a:off x="2771800" y="1677960"/>
            <a:ext cx="5232697" cy="4208930"/>
          </a:xfrm>
        </p:spPr>
        <p:txBody>
          <a:bodyPr>
            <a:normAutofit lnSpcReduction="10000"/>
          </a:bodyPr>
          <a:lstStyle/>
          <a:p>
            <a:r>
              <a:rPr lang="en-US" b="1" dirty="0" smtClean="0">
                <a:solidFill>
                  <a:schemeClr val="tx1"/>
                </a:solidFill>
              </a:rPr>
              <a:t>Director and CEO – </a:t>
            </a:r>
            <a:r>
              <a:rPr lang="en-US" b="1" dirty="0" err="1" smtClean="0">
                <a:solidFill>
                  <a:schemeClr val="tx1"/>
                </a:solidFill>
              </a:rPr>
              <a:t>Goh</a:t>
            </a:r>
            <a:r>
              <a:rPr lang="en-US" b="1" dirty="0" smtClean="0">
                <a:solidFill>
                  <a:schemeClr val="tx1"/>
                </a:solidFill>
              </a:rPr>
              <a:t> </a:t>
            </a:r>
            <a:r>
              <a:rPr lang="en-US" b="1" dirty="0" err="1" smtClean="0">
                <a:solidFill>
                  <a:schemeClr val="tx1"/>
                </a:solidFill>
              </a:rPr>
              <a:t>Choon</a:t>
            </a:r>
            <a:r>
              <a:rPr lang="en-US" b="1" dirty="0" smtClean="0">
                <a:solidFill>
                  <a:schemeClr val="tx1"/>
                </a:solidFill>
              </a:rPr>
              <a:t> </a:t>
            </a:r>
            <a:r>
              <a:rPr lang="en-US" b="1" dirty="0" err="1" smtClean="0">
                <a:solidFill>
                  <a:schemeClr val="tx1"/>
                </a:solidFill>
              </a:rPr>
              <a:t>Phong</a:t>
            </a:r>
            <a:endParaRPr lang="en-CA" b="1" dirty="0" smtClean="0">
              <a:solidFill>
                <a:schemeClr val="tx1"/>
              </a:solidFill>
            </a:endParaRPr>
          </a:p>
          <a:p>
            <a:pPr lvl="1"/>
            <a:r>
              <a:rPr lang="en-US" dirty="0" smtClean="0"/>
              <a:t>Appointed Director in 2010 and CEO On 1 January 2011</a:t>
            </a:r>
          </a:p>
          <a:p>
            <a:pPr lvl="1"/>
            <a:r>
              <a:rPr lang="en-US" dirty="0" smtClean="0"/>
              <a:t>Join SIA since 1990 and held senior management positions in various divisions in Singapore and overseas</a:t>
            </a:r>
          </a:p>
          <a:p>
            <a:pPr lvl="1"/>
            <a:r>
              <a:rPr lang="en-US" dirty="0" smtClean="0"/>
              <a:t>President </a:t>
            </a:r>
            <a:r>
              <a:rPr lang="en-US" dirty="0"/>
              <a:t>of the Singapore </a:t>
            </a:r>
            <a:r>
              <a:rPr lang="en-US" dirty="0" smtClean="0"/>
              <a:t>Airlines Cargo </a:t>
            </a:r>
            <a:r>
              <a:rPr lang="en-US" dirty="0" err="1" smtClean="0"/>
              <a:t>Pte</a:t>
            </a:r>
            <a:r>
              <a:rPr lang="en-US" dirty="0" smtClean="0"/>
              <a:t> Lid from 2006 to 2010 and was EVP for Marketing and the Regions</a:t>
            </a:r>
          </a:p>
          <a:p>
            <a:pPr lvl="1"/>
            <a:r>
              <a:rPr lang="en-CA" dirty="0" smtClean="0"/>
              <a:t>Received undergraduate </a:t>
            </a:r>
            <a:r>
              <a:rPr lang="en-CA" dirty="0"/>
              <a:t>degree </a:t>
            </a:r>
            <a:r>
              <a:rPr lang="en-CA" dirty="0" smtClean="0"/>
              <a:t>and </a:t>
            </a:r>
            <a:r>
              <a:rPr lang="en-CA" dirty="0"/>
              <a:t>a graduate degree from the Massachusetts Institute of Technology.</a:t>
            </a:r>
            <a:endParaRPr lang="en-US" dirty="0"/>
          </a:p>
        </p:txBody>
      </p:sp>
      <p:graphicFrame>
        <p:nvGraphicFramePr>
          <p:cNvPr id="7" name="Diagram 6"/>
          <p:cNvGraphicFramePr/>
          <p:nvPr>
            <p:extLst>
              <p:ext uri="{D42A27DB-BD31-4B8C-83A1-F6EECF244321}">
                <p14:modId xmlns:p14="http://schemas.microsoft.com/office/powerpoint/2010/main" xmlns="" val="247986875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9224" name="Picture 8"/>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11560" y="1268760"/>
            <a:ext cx="1376288" cy="4754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625220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Fleet Profile </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64938986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sp>
        <p:nvSpPr>
          <p:cNvPr id="3" name="Content Placeholder 2"/>
          <p:cNvSpPr>
            <a:spLocks noGrp="1"/>
          </p:cNvSpPr>
          <p:nvPr>
            <p:ph idx="1"/>
          </p:nvPr>
        </p:nvSpPr>
        <p:spPr/>
        <p:txBody>
          <a:bodyPr/>
          <a:lstStyle/>
          <a:p>
            <a:endParaRPr lang="en-CA" dirty="0"/>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94144" y="1331640"/>
            <a:ext cx="8010304" cy="3465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94144" y="4797152"/>
            <a:ext cx="8010304" cy="864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594144" y="1331640"/>
            <a:ext cx="8010303" cy="47060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67697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Global Route Map</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20532321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7170" name="Picture 2"/>
          <p:cNvPicPr>
            <a:picLocks noGrp="1" noChangeAspect="1" noChangeArrowheads="1"/>
          </p:cNvPicPr>
          <p:nvPr>
            <p:ph idx="1"/>
          </p:nvPr>
        </p:nvPicPr>
        <p:blipFill>
          <a:blip r:embed="rId9"/>
          <a:srcRect/>
          <a:stretch>
            <a:fillRect/>
          </a:stretch>
        </p:blipFill>
        <p:spPr bwMode="auto">
          <a:xfrm>
            <a:off x="1043608" y="1556792"/>
            <a:ext cx="7344816" cy="3791761"/>
          </a:xfrm>
          <a:prstGeom prst="rect">
            <a:avLst/>
          </a:prstGeom>
          <a:noFill/>
          <a:ln w="9525">
            <a:noFill/>
            <a:miter lim="800000"/>
            <a:headEnd/>
            <a:tailEnd/>
          </a:ln>
        </p:spPr>
      </p:pic>
    </p:spTree>
    <p:extLst>
      <p:ext uri="{BB962C8B-B14F-4D97-AF65-F5344CB8AC3E}">
        <p14:creationId xmlns:p14="http://schemas.microsoft.com/office/powerpoint/2010/main" xmlns="" val="10105116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Regional Route Map</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89506646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8194" name="Picture 2"/>
          <p:cNvPicPr>
            <a:picLocks noGrp="1" noChangeAspect="1" noChangeArrowheads="1"/>
          </p:cNvPicPr>
          <p:nvPr>
            <p:ph idx="1"/>
          </p:nvPr>
        </p:nvPicPr>
        <p:blipFill>
          <a:blip r:embed="rId9"/>
          <a:srcRect/>
          <a:stretch>
            <a:fillRect/>
          </a:stretch>
        </p:blipFill>
        <p:spPr bwMode="auto">
          <a:xfrm>
            <a:off x="611560" y="1268760"/>
            <a:ext cx="4050450" cy="4680520"/>
          </a:xfrm>
          <a:prstGeom prst="rect">
            <a:avLst/>
          </a:prstGeom>
          <a:noFill/>
          <a:ln w="9525">
            <a:noFill/>
            <a:miter lim="800000"/>
            <a:headEnd/>
            <a:tailEnd/>
          </a:ln>
        </p:spPr>
      </p:pic>
      <p:pic>
        <p:nvPicPr>
          <p:cNvPr id="8195" name="Picture 3"/>
          <p:cNvPicPr>
            <a:picLocks noChangeAspect="1" noChangeArrowheads="1"/>
          </p:cNvPicPr>
          <p:nvPr/>
        </p:nvPicPr>
        <p:blipFill>
          <a:blip r:embed="rId10"/>
          <a:srcRect/>
          <a:stretch>
            <a:fillRect/>
          </a:stretch>
        </p:blipFill>
        <p:spPr bwMode="auto">
          <a:xfrm>
            <a:off x="4877074" y="1331640"/>
            <a:ext cx="3942438" cy="4320480"/>
          </a:xfrm>
          <a:prstGeom prst="rect">
            <a:avLst/>
          </a:prstGeom>
          <a:noFill/>
          <a:ln w="9525">
            <a:noFill/>
            <a:miter lim="800000"/>
            <a:headEnd/>
            <a:tailEnd/>
          </a:ln>
        </p:spPr>
      </p:pic>
    </p:spTree>
    <p:extLst>
      <p:ext uri="{BB962C8B-B14F-4D97-AF65-F5344CB8AC3E}">
        <p14:creationId xmlns:p14="http://schemas.microsoft.com/office/powerpoint/2010/main" xmlns="" val="41872692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Major Shareholders</a:t>
            </a:r>
            <a:endParaRPr lang="en-CA" b="1" dirty="0">
              <a:solidFill>
                <a:srgbClr val="0E358C"/>
              </a:solidFill>
            </a:endParaRPr>
          </a:p>
        </p:txBody>
      </p:sp>
      <p:sp>
        <p:nvSpPr>
          <p:cNvPr id="2" name="Content Placeholder 1"/>
          <p:cNvSpPr>
            <a:spLocks noGrp="1"/>
          </p:cNvSpPr>
          <p:nvPr>
            <p:ph idx="1"/>
          </p:nvPr>
        </p:nvSpPr>
        <p:spPr/>
        <p:txBody>
          <a:bodyPr/>
          <a:lstStyle/>
          <a:p>
            <a:endParaRPr lang="en-US" dirty="0"/>
          </a:p>
        </p:txBody>
      </p:sp>
      <p:graphicFrame>
        <p:nvGraphicFramePr>
          <p:cNvPr id="7" name="Diagram 6"/>
          <p:cNvGraphicFramePr/>
          <p:nvPr>
            <p:extLst>
              <p:ext uri="{D42A27DB-BD31-4B8C-83A1-F6EECF244321}">
                <p14:modId xmlns:p14="http://schemas.microsoft.com/office/powerpoint/2010/main" xmlns="" val="50086337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6146" name="Picture 2"/>
          <p:cNvPicPr>
            <a:picLocks noChangeAspect="1" noChangeArrowheads="1"/>
          </p:cNvPicPr>
          <p:nvPr/>
        </p:nvPicPr>
        <p:blipFill>
          <a:blip r:embed="rId9"/>
          <a:srcRect/>
          <a:stretch>
            <a:fillRect/>
          </a:stretch>
        </p:blipFill>
        <p:spPr bwMode="auto">
          <a:xfrm>
            <a:off x="323528" y="1331641"/>
            <a:ext cx="8495984" cy="3692834"/>
          </a:xfrm>
          <a:prstGeom prst="rect">
            <a:avLst/>
          </a:prstGeom>
          <a:noFill/>
          <a:ln w="9525">
            <a:noFill/>
            <a:miter lim="800000"/>
            <a:headEnd/>
            <a:tailEnd/>
          </a:ln>
        </p:spPr>
      </p:pic>
      <p:pic>
        <p:nvPicPr>
          <p:cNvPr id="6147" name="Picture 3"/>
          <p:cNvPicPr>
            <a:picLocks noChangeAspect="1" noChangeArrowheads="1"/>
          </p:cNvPicPr>
          <p:nvPr/>
        </p:nvPicPr>
        <p:blipFill>
          <a:blip r:embed="rId10"/>
          <a:srcRect/>
          <a:stretch>
            <a:fillRect/>
          </a:stretch>
        </p:blipFill>
        <p:spPr bwMode="auto">
          <a:xfrm>
            <a:off x="323528" y="5024475"/>
            <a:ext cx="8495984" cy="1013255"/>
          </a:xfrm>
          <a:prstGeom prst="rect">
            <a:avLst/>
          </a:prstGeom>
          <a:noFill/>
          <a:ln w="9525">
            <a:noFill/>
            <a:miter lim="800000"/>
            <a:headEnd/>
            <a:tailEnd/>
          </a:ln>
        </p:spPr>
      </p:pic>
      <p:sp>
        <p:nvSpPr>
          <p:cNvPr id="8" name="Rounded Rectangle 7"/>
          <p:cNvSpPr/>
          <p:nvPr/>
        </p:nvSpPr>
        <p:spPr>
          <a:xfrm>
            <a:off x="457200" y="1700808"/>
            <a:ext cx="8280920" cy="316024"/>
          </a:xfrm>
          <a:prstGeom prst="round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061613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err="1" smtClean="0">
                <a:solidFill>
                  <a:srgbClr val="0E358C"/>
                </a:solidFill>
              </a:rPr>
              <a:t>SIA</a:t>
            </a:r>
            <a:r>
              <a:rPr lang="en-CA" b="1" dirty="0" smtClean="0">
                <a:solidFill>
                  <a:srgbClr val="0E358C"/>
                </a:solidFill>
              </a:rPr>
              <a:t> – A Great Way To Fly</a:t>
            </a:r>
            <a:endParaRPr lang="en-CA" b="1" dirty="0">
              <a:solidFill>
                <a:srgbClr val="0E358C"/>
              </a:solidFill>
            </a:endParaRPr>
          </a:p>
        </p:txBody>
      </p:sp>
      <p:sp>
        <p:nvSpPr>
          <p:cNvPr id="2" name="Content Placeholder 1"/>
          <p:cNvSpPr>
            <a:spLocks noGrp="1"/>
          </p:cNvSpPr>
          <p:nvPr>
            <p:ph idx="1"/>
          </p:nvPr>
        </p:nvSpPr>
        <p:spPr/>
        <p:txBody>
          <a:bodyPr>
            <a:normAutofit/>
          </a:bodyPr>
          <a:lstStyle/>
          <a:p>
            <a:pPr algn="ctr">
              <a:buNone/>
            </a:pPr>
            <a:r>
              <a:rPr lang="en-US" b="1" i="1" dirty="0" smtClean="0"/>
              <a:t>A Great Way To Fly</a:t>
            </a:r>
          </a:p>
          <a:p>
            <a:r>
              <a:rPr lang="en-US" dirty="0" smtClean="0"/>
              <a:t>“</a:t>
            </a:r>
            <a:r>
              <a:rPr lang="en-US" i="1" dirty="0" smtClean="0"/>
              <a:t>Singapore Airlines is a global company dedicated to providing air transportation services of the highest quality and to maximizing returns for the benefit of its shareholders and employees</a:t>
            </a:r>
            <a:r>
              <a:rPr lang="en-US" dirty="0" smtClean="0"/>
              <a:t>.”</a:t>
            </a:r>
          </a:p>
          <a:p>
            <a:pPr algn="r">
              <a:buNone/>
            </a:pPr>
            <a:r>
              <a:rPr lang="en-US" dirty="0" smtClean="0"/>
              <a:t>----Singapore Airlines' Mission Statement</a:t>
            </a:r>
          </a:p>
          <a:p>
            <a:r>
              <a:rPr lang="en-US" dirty="0" smtClean="0"/>
              <a:t> Commitment to the Environment </a:t>
            </a:r>
          </a:p>
          <a:p>
            <a:pPr lvl="1"/>
            <a:r>
              <a:rPr lang="en-US" dirty="0" smtClean="0"/>
              <a:t>Embrace new technology and green initiative on the ground</a:t>
            </a:r>
          </a:p>
          <a:p>
            <a:pPr lvl="1"/>
            <a:r>
              <a:rPr lang="en-US" dirty="0" smtClean="0"/>
              <a:t>Reduce fuel consumption </a:t>
            </a:r>
          </a:p>
          <a:p>
            <a:pPr>
              <a:buNone/>
            </a:pPr>
            <a:endParaRPr lang="en-US" b="1" dirty="0"/>
          </a:p>
        </p:txBody>
      </p:sp>
      <p:graphicFrame>
        <p:nvGraphicFramePr>
          <p:cNvPr id="7" name="Diagram 6"/>
          <p:cNvGraphicFramePr/>
          <p:nvPr>
            <p:extLst>
              <p:ext uri="{D42A27DB-BD31-4B8C-83A1-F6EECF244321}">
                <p14:modId xmlns:p14="http://schemas.microsoft.com/office/powerpoint/2010/main" xmlns="" val="373955132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2050"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39552" y="1341555"/>
            <a:ext cx="2088232" cy="1023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758653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err="1" smtClean="0">
                <a:solidFill>
                  <a:srgbClr val="0E358C"/>
                </a:solidFill>
              </a:rPr>
              <a:t>SIA</a:t>
            </a:r>
            <a:r>
              <a:rPr lang="en-CA" b="1" dirty="0" smtClean="0">
                <a:solidFill>
                  <a:srgbClr val="0E358C"/>
                </a:solidFill>
              </a:rPr>
              <a:t> - Branding</a:t>
            </a:r>
            <a:endParaRPr lang="en-CA" b="1" dirty="0">
              <a:solidFill>
                <a:srgbClr val="0E358C"/>
              </a:solidFill>
            </a:endParaRPr>
          </a:p>
        </p:txBody>
      </p:sp>
      <p:sp>
        <p:nvSpPr>
          <p:cNvPr id="2" name="Content Placeholder 1"/>
          <p:cNvSpPr>
            <a:spLocks noGrp="1"/>
          </p:cNvSpPr>
          <p:nvPr>
            <p:ph idx="1"/>
          </p:nvPr>
        </p:nvSpPr>
        <p:spPr/>
        <p:txBody>
          <a:bodyPr/>
          <a:lstStyle/>
          <a:p>
            <a:r>
              <a:rPr lang="en-US" dirty="0" smtClean="0"/>
              <a:t>Singapore Girl</a:t>
            </a:r>
          </a:p>
          <a:p>
            <a:pPr lvl="1"/>
            <a:r>
              <a:rPr lang="en-US" dirty="0" smtClean="0"/>
              <a:t>Represent the Asian value and hospitality</a:t>
            </a:r>
          </a:p>
          <a:p>
            <a:pPr lvl="1"/>
            <a:r>
              <a:rPr lang="en-US" dirty="0" smtClean="0"/>
              <a:t>caring, warm, gentle, elegant and serene</a:t>
            </a:r>
          </a:p>
          <a:p>
            <a:pPr lvl="1"/>
            <a:r>
              <a:rPr lang="en-US" i="1" dirty="0" smtClean="0"/>
              <a:t>Sarong </a:t>
            </a:r>
            <a:r>
              <a:rPr lang="en-US" i="1" dirty="0" err="1" smtClean="0"/>
              <a:t>Kebaya</a:t>
            </a:r>
            <a:r>
              <a:rPr lang="en-US" i="1" dirty="0" smtClean="0"/>
              <a:t> </a:t>
            </a:r>
            <a:r>
              <a:rPr lang="en-US" dirty="0" smtClean="0"/>
              <a:t>uniform</a:t>
            </a:r>
          </a:p>
          <a:p>
            <a:pPr lvl="1">
              <a:buNone/>
            </a:pPr>
            <a:endParaRPr lang="en-US" dirty="0" smtClean="0"/>
          </a:p>
          <a:p>
            <a:r>
              <a:rPr lang="en-US" dirty="0" smtClean="0"/>
              <a:t>Industry Trendsetter</a:t>
            </a:r>
          </a:p>
          <a:p>
            <a:pPr lvl="1"/>
            <a:r>
              <a:rPr lang="en-US" dirty="0" smtClean="0"/>
              <a:t>Industry – leading innovations </a:t>
            </a:r>
          </a:p>
          <a:p>
            <a:pPr lvl="1"/>
            <a:r>
              <a:rPr lang="en-US" dirty="0" smtClean="0"/>
              <a:t>The list of “First”</a:t>
            </a:r>
          </a:p>
        </p:txBody>
      </p:sp>
      <p:graphicFrame>
        <p:nvGraphicFramePr>
          <p:cNvPr id="7" name="Diagram 6"/>
          <p:cNvGraphicFramePr/>
          <p:nvPr>
            <p:extLst>
              <p:ext uri="{D42A27DB-BD31-4B8C-83A1-F6EECF244321}">
                <p14:modId xmlns:p14="http://schemas.microsoft.com/office/powerpoint/2010/main" xmlns="" val="65006842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113667" name="Picture 3"/>
          <p:cNvPicPr>
            <a:picLocks noChangeAspect="1" noChangeArrowheads="1"/>
          </p:cNvPicPr>
          <p:nvPr/>
        </p:nvPicPr>
        <p:blipFill>
          <a:blip r:embed="rId9"/>
          <a:srcRect/>
          <a:stretch>
            <a:fillRect/>
          </a:stretch>
        </p:blipFill>
        <p:spPr bwMode="auto">
          <a:xfrm>
            <a:off x="6502015" y="1484784"/>
            <a:ext cx="2317497" cy="4372635"/>
          </a:xfrm>
          <a:prstGeom prst="rect">
            <a:avLst/>
          </a:prstGeom>
          <a:noFill/>
          <a:ln w="9525">
            <a:noFill/>
            <a:miter lim="800000"/>
            <a:headEnd/>
            <a:tailEnd/>
          </a:ln>
        </p:spPr>
      </p:pic>
    </p:spTree>
    <p:extLst>
      <p:ext uri="{BB962C8B-B14F-4D97-AF65-F5344CB8AC3E}">
        <p14:creationId xmlns:p14="http://schemas.microsoft.com/office/powerpoint/2010/main" xmlns="" val="29876842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Branding</a:t>
            </a:r>
            <a:endParaRPr lang="en-CA" b="1" dirty="0">
              <a:solidFill>
                <a:srgbClr val="0E358C"/>
              </a:solidFill>
            </a:endParaRPr>
          </a:p>
        </p:txBody>
      </p:sp>
      <p:sp>
        <p:nvSpPr>
          <p:cNvPr id="2" name="Content Placeholder 1"/>
          <p:cNvSpPr>
            <a:spLocks noGrp="1"/>
          </p:cNvSpPr>
          <p:nvPr>
            <p:ph idx="1"/>
          </p:nvPr>
        </p:nvSpPr>
        <p:spPr/>
        <p:txBody>
          <a:bodyPr/>
          <a:lstStyle/>
          <a:p>
            <a:r>
              <a:rPr lang="en-US" dirty="0" smtClean="0"/>
              <a:t>The World’s most awarded airline</a:t>
            </a:r>
          </a:p>
          <a:p>
            <a:pPr lvl="1"/>
            <a:r>
              <a:rPr lang="en-US" dirty="0" smtClean="0"/>
              <a:t>Awarded second place in the </a:t>
            </a:r>
            <a:r>
              <a:rPr lang="en-US" dirty="0" err="1" smtClean="0"/>
              <a:t>Skytrax</a:t>
            </a:r>
            <a:r>
              <a:rPr lang="en-US" dirty="0" smtClean="0"/>
              <a:t> world’s best airlines awards 2011 </a:t>
            </a:r>
          </a:p>
          <a:p>
            <a:pPr lvl="1"/>
            <a:endParaRPr lang="en-US" dirty="0" smtClean="0"/>
          </a:p>
          <a:p>
            <a:pPr marL="282575" lvl="1" indent="0">
              <a:buNone/>
            </a:pPr>
            <a:endParaRPr lang="en-US" dirty="0"/>
          </a:p>
          <a:p>
            <a:pPr lvl="1"/>
            <a:endParaRPr lang="en-US" dirty="0"/>
          </a:p>
        </p:txBody>
      </p:sp>
      <p:graphicFrame>
        <p:nvGraphicFramePr>
          <p:cNvPr id="7" name="Diagram 6"/>
          <p:cNvGraphicFramePr/>
          <p:nvPr>
            <p:extLst>
              <p:ext uri="{D42A27DB-BD31-4B8C-83A1-F6EECF244321}">
                <p14:modId xmlns:p14="http://schemas.microsoft.com/office/powerpoint/2010/main" xmlns="" val="410748698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23529" y="4437112"/>
            <a:ext cx="2291016" cy="1567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052195" y="3645024"/>
            <a:ext cx="2634605" cy="2267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915816" y="3212976"/>
            <a:ext cx="2914488" cy="2124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20621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Hedging</a:t>
            </a:r>
            <a:endParaRPr lang="en-CA" b="1" dirty="0">
              <a:solidFill>
                <a:srgbClr val="0E358C"/>
              </a:solidFill>
            </a:endParaRPr>
          </a:p>
        </p:txBody>
      </p:sp>
      <p:sp>
        <p:nvSpPr>
          <p:cNvPr id="2" name="Content Placeholder 1"/>
          <p:cNvSpPr>
            <a:spLocks noGrp="1"/>
          </p:cNvSpPr>
          <p:nvPr>
            <p:ph idx="1"/>
          </p:nvPr>
        </p:nvSpPr>
        <p:spPr/>
        <p:txBody>
          <a:bodyPr>
            <a:normAutofit fontScale="85000" lnSpcReduction="20000"/>
          </a:bodyPr>
          <a:lstStyle/>
          <a:p>
            <a:r>
              <a:rPr lang="en-US" dirty="0" smtClean="0"/>
              <a:t>Fuel</a:t>
            </a:r>
          </a:p>
          <a:p>
            <a:pPr lvl="1"/>
            <a:r>
              <a:rPr lang="en-US" dirty="0"/>
              <a:t>hedges its jet fuel requirements in </a:t>
            </a:r>
            <a:r>
              <a:rPr lang="en-US" dirty="0" smtClean="0"/>
              <a:t>Mean of </a:t>
            </a:r>
            <a:r>
              <a:rPr lang="en-US" dirty="0" err="1"/>
              <a:t>Platts</a:t>
            </a:r>
            <a:r>
              <a:rPr lang="en-US" dirty="0"/>
              <a:t> Singapore Jet Kerosene (“MOPS”)</a:t>
            </a:r>
            <a:endParaRPr lang="en-US" dirty="0" smtClean="0"/>
          </a:p>
          <a:p>
            <a:pPr lvl="1"/>
            <a:r>
              <a:rPr lang="en-US" dirty="0" smtClean="0"/>
              <a:t>hedging </a:t>
            </a:r>
            <a:r>
              <a:rPr lang="en-US" dirty="0"/>
              <a:t>up </a:t>
            </a:r>
            <a:r>
              <a:rPr lang="en-US" dirty="0" smtClean="0"/>
              <a:t>to 15 </a:t>
            </a:r>
            <a:r>
              <a:rPr lang="en-US" dirty="0"/>
              <a:t>months forward using jet fuel swap and option contracts</a:t>
            </a:r>
            <a:r>
              <a:rPr lang="en-US" dirty="0" smtClean="0"/>
              <a:t>.</a:t>
            </a:r>
          </a:p>
          <a:p>
            <a:pPr lvl="1"/>
            <a:r>
              <a:rPr lang="en-US" dirty="0"/>
              <a:t>Existing gasoil swap contracts will be rolled up into jet fuel equivalents by hedging </a:t>
            </a:r>
            <a:r>
              <a:rPr lang="en-US" dirty="0" smtClean="0"/>
              <a:t>in the </a:t>
            </a:r>
            <a:r>
              <a:rPr lang="en-US" dirty="0"/>
              <a:t>gasoil-jet fuel </a:t>
            </a:r>
            <a:r>
              <a:rPr lang="en-US" dirty="0" err="1"/>
              <a:t>regrade</a:t>
            </a:r>
            <a:r>
              <a:rPr lang="en-US" dirty="0"/>
              <a:t> closer to </a:t>
            </a:r>
            <a:r>
              <a:rPr lang="en-US" dirty="0" smtClean="0"/>
              <a:t>maturity</a:t>
            </a:r>
          </a:p>
          <a:p>
            <a:r>
              <a:rPr lang="en-US" dirty="0" smtClean="0"/>
              <a:t>Currency</a:t>
            </a:r>
          </a:p>
          <a:p>
            <a:pPr lvl="1"/>
            <a:r>
              <a:rPr lang="en-US" dirty="0"/>
              <a:t>largest exposures are from USD, Euro, UK Sterling Pound, Swiss </a:t>
            </a:r>
            <a:r>
              <a:rPr lang="en-US" dirty="0" smtClean="0"/>
              <a:t>Franc, </a:t>
            </a:r>
            <a:r>
              <a:rPr lang="en-CA" sz="2400" dirty="0" smtClean="0"/>
              <a:t>Australian </a:t>
            </a:r>
            <a:r>
              <a:rPr lang="en-CA" dirty="0"/>
              <a:t>Dollar, New Zealand Dollar, Japanese Yen, Indian Rupee, Hong Kong Dollar, Chinese </a:t>
            </a:r>
            <a:r>
              <a:rPr lang="en-CA" dirty="0" smtClean="0"/>
              <a:t>Yuan, </a:t>
            </a:r>
            <a:r>
              <a:rPr lang="en-US" dirty="0" smtClean="0"/>
              <a:t>Korean </a:t>
            </a:r>
            <a:r>
              <a:rPr lang="en-US" dirty="0"/>
              <a:t>Won and Malaysian Ringgit</a:t>
            </a:r>
            <a:r>
              <a:rPr lang="en-US" dirty="0" smtClean="0"/>
              <a:t>.</a:t>
            </a:r>
          </a:p>
          <a:p>
            <a:pPr lvl="1"/>
            <a:r>
              <a:rPr lang="en-US" dirty="0"/>
              <a:t>As at 31 March 2011, the Company holds USD460.9 million (2010: USD158.3 million) in </a:t>
            </a:r>
            <a:r>
              <a:rPr lang="en-US" dirty="0" smtClean="0"/>
              <a:t>short-term deposits </a:t>
            </a:r>
            <a:r>
              <a:rPr lang="en-US" dirty="0"/>
              <a:t>to hedge against foreign currency risk for a portion of the forecast USD capital expenditure </a:t>
            </a:r>
            <a:r>
              <a:rPr lang="en-US" dirty="0" smtClean="0"/>
              <a:t>in </a:t>
            </a:r>
            <a:r>
              <a:rPr lang="en-CA" dirty="0" smtClean="0"/>
              <a:t>the </a:t>
            </a:r>
            <a:r>
              <a:rPr lang="en-CA" dirty="0"/>
              <a:t>next 10 months.</a:t>
            </a:r>
            <a:endParaRPr lang="en-US" dirty="0"/>
          </a:p>
        </p:txBody>
      </p:sp>
      <p:graphicFrame>
        <p:nvGraphicFramePr>
          <p:cNvPr id="7" name="Diagram 6"/>
          <p:cNvGraphicFramePr/>
          <p:nvPr>
            <p:extLst>
              <p:ext uri="{D42A27DB-BD31-4B8C-83A1-F6EECF244321}">
                <p14:modId xmlns:p14="http://schemas.microsoft.com/office/powerpoint/2010/main" xmlns="" val="10322129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spTree>
    <p:extLst>
      <p:ext uri="{BB962C8B-B14F-4D97-AF65-F5344CB8AC3E}">
        <p14:creationId xmlns:p14="http://schemas.microsoft.com/office/powerpoint/2010/main" xmlns="" val="5454797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Financial Highlights </a:t>
            </a:r>
            <a:endParaRPr lang="en-CA" b="1" dirty="0">
              <a:solidFill>
                <a:srgbClr val="0E358C"/>
              </a:solidFill>
            </a:endParaRPr>
          </a:p>
        </p:txBody>
      </p:sp>
      <p:sp>
        <p:nvSpPr>
          <p:cNvPr id="2" name="Content Placeholder 1"/>
          <p:cNvSpPr>
            <a:spLocks noGrp="1"/>
          </p:cNvSpPr>
          <p:nvPr>
            <p:ph idx="1"/>
          </p:nvPr>
        </p:nvSpPr>
        <p:spPr>
          <a:xfrm>
            <a:off x="698008" y="1331640"/>
            <a:ext cx="7583487" cy="592012"/>
          </a:xfrm>
        </p:spPr>
        <p:txBody>
          <a:bodyPr/>
          <a:lstStyle/>
          <a:p>
            <a:pPr marL="0" indent="0">
              <a:buNone/>
            </a:pPr>
            <a:r>
              <a:rPr lang="en-US" dirty="0" smtClean="0"/>
              <a:t>FY 2010/2011</a:t>
            </a:r>
          </a:p>
          <a:p>
            <a:pPr marL="0" indent="0">
              <a:buNone/>
            </a:pPr>
            <a:endParaRPr lang="en-US" dirty="0"/>
          </a:p>
        </p:txBody>
      </p:sp>
      <p:graphicFrame>
        <p:nvGraphicFramePr>
          <p:cNvPr id="7" name="Diagram 6"/>
          <p:cNvGraphicFramePr/>
          <p:nvPr>
            <p:extLst>
              <p:ext uri="{D42A27DB-BD31-4B8C-83A1-F6EECF244321}">
                <p14:modId xmlns:p14="http://schemas.microsoft.com/office/powerpoint/2010/main" xmlns="" val="251106399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60578" y="1895674"/>
            <a:ext cx="8440822" cy="4064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14445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Profitability </a:t>
            </a:r>
            <a:r>
              <a:rPr lang="en-US" b="1" dirty="0" smtClean="0">
                <a:solidFill>
                  <a:srgbClr val="0E358C"/>
                </a:solidFill>
              </a:rPr>
              <a:t>–</a:t>
            </a:r>
            <a:r>
              <a:rPr lang="en-CA" b="1" dirty="0" smtClean="0">
                <a:solidFill>
                  <a:srgbClr val="0E358C"/>
                </a:solidFill>
              </a:rPr>
              <a:t> Cost Structure</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171707206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Screen Shot 2011-11-01 at 6.30.45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23528" y="1772816"/>
            <a:ext cx="8489578" cy="3816424"/>
          </a:xfrm>
          <a:prstGeom prst="rect">
            <a:avLst/>
          </a:prstGeom>
        </p:spPr>
      </p:pic>
    </p:spTree>
    <p:extLst>
      <p:ext uri="{BB962C8B-B14F-4D97-AF65-F5344CB8AC3E}">
        <p14:creationId xmlns:p14="http://schemas.microsoft.com/office/powerpoint/2010/main" xmlns="" val="25756661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10 Year Record</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160526395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1126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83591" y="1798005"/>
            <a:ext cx="8535921" cy="2567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283591" y="4365104"/>
            <a:ext cx="8535921" cy="784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283591" y="4395497"/>
            <a:ext cx="8535921" cy="784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981223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981824" y="2637930"/>
            <a:ext cx="5759235" cy="1080120"/>
          </a:xfrm>
        </p:spPr>
        <p:txBody>
          <a:bodyPr/>
          <a:lstStyle/>
          <a:p>
            <a:r>
              <a:rPr lang="en-CA" b="1" dirty="0" smtClean="0">
                <a:solidFill>
                  <a:srgbClr val="0E358C"/>
                </a:solidFill>
              </a:rPr>
              <a:t>SIA – Balance Sheet Q2 2011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402400458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991252" y="189120"/>
            <a:ext cx="1007152" cy="1007152"/>
          </a:xfrm>
          <a:prstGeom prst="rect">
            <a:avLst/>
          </a:prstGeom>
        </p:spPr>
      </p:pic>
      <p:pic>
        <p:nvPicPr>
          <p:cNvPr id="12297" name="Picture 9"/>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321089" y="250756"/>
            <a:ext cx="5483299" cy="58642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Rounded Rectangle 20"/>
          <p:cNvSpPr/>
          <p:nvPr/>
        </p:nvSpPr>
        <p:spPr>
          <a:xfrm>
            <a:off x="2260242" y="4437112"/>
            <a:ext cx="5579492" cy="12010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4" name="Rounded Rectangle 23"/>
          <p:cNvSpPr/>
          <p:nvPr/>
        </p:nvSpPr>
        <p:spPr>
          <a:xfrm>
            <a:off x="2260521" y="5817139"/>
            <a:ext cx="5579492" cy="12010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Rounded Rectangle 24"/>
          <p:cNvSpPr/>
          <p:nvPr/>
        </p:nvSpPr>
        <p:spPr>
          <a:xfrm>
            <a:off x="2272992" y="3177990"/>
            <a:ext cx="5579492" cy="58729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Rounded Rectangle 25"/>
          <p:cNvSpPr/>
          <p:nvPr/>
        </p:nvSpPr>
        <p:spPr>
          <a:xfrm>
            <a:off x="2273589" y="987479"/>
            <a:ext cx="5579492" cy="12010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7430046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981824" y="2585955"/>
            <a:ext cx="5759235" cy="1080120"/>
          </a:xfrm>
        </p:spPr>
        <p:txBody>
          <a:bodyPr/>
          <a:lstStyle/>
          <a:p>
            <a:r>
              <a:rPr lang="en-CA" b="1" dirty="0" smtClean="0">
                <a:solidFill>
                  <a:srgbClr val="0E358C"/>
                </a:solidFill>
              </a:rPr>
              <a:t>SIA – Balance Sheet Q2 2011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64072200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991252" y="189120"/>
            <a:ext cx="1007152" cy="1007152"/>
          </a:xfrm>
          <a:prstGeom prst="rect">
            <a:avLst/>
          </a:prstGeom>
        </p:spPr>
      </p:pic>
      <p:pic>
        <p:nvPicPr>
          <p:cNvPr id="15362"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349752" y="1511171"/>
            <a:ext cx="7254696"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76338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986360" y="2672828"/>
            <a:ext cx="5759235" cy="1080120"/>
          </a:xfrm>
        </p:spPr>
        <p:txBody>
          <a:bodyPr/>
          <a:lstStyle/>
          <a:p>
            <a:r>
              <a:rPr lang="en-CA" b="1" dirty="0" smtClean="0">
                <a:solidFill>
                  <a:srgbClr val="0E358C"/>
                </a:solidFill>
              </a:rPr>
              <a:t>SIA – Balance Sheet FY 2010/2011</a:t>
            </a:r>
            <a:endParaRPr lang="en-CA" b="1" dirty="0">
              <a:solidFill>
                <a:srgbClr val="0E358C"/>
              </a:solidFill>
            </a:endParaRPr>
          </a:p>
        </p:txBody>
      </p:sp>
      <p:sp>
        <p:nvSpPr>
          <p:cNvPr id="2" name="Content Placeholder 1"/>
          <p:cNvSpPr>
            <a:spLocks noGrp="1"/>
          </p:cNvSpPr>
          <p:nvPr>
            <p:ph idx="1"/>
          </p:nvPr>
        </p:nvSpPr>
        <p:spPr/>
        <p:txBody>
          <a:bodyPr/>
          <a:lstStyle/>
          <a:p>
            <a:endParaRPr lang="en-US" dirty="0"/>
          </a:p>
        </p:txBody>
      </p:sp>
      <p:graphicFrame>
        <p:nvGraphicFramePr>
          <p:cNvPr id="7" name="Diagram 6"/>
          <p:cNvGraphicFramePr/>
          <p:nvPr>
            <p:extLst>
              <p:ext uri="{D42A27DB-BD31-4B8C-83A1-F6EECF244321}">
                <p14:modId xmlns:p14="http://schemas.microsoft.com/office/powerpoint/2010/main" xmlns="" val="3643922806"/>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59374" y="281451"/>
            <a:ext cx="1007152" cy="1007152"/>
          </a:xfrm>
          <a:prstGeom prst="rect">
            <a:avLst/>
          </a:prstGeom>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706276" y="98423"/>
            <a:ext cx="6118708" cy="6016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ounded Rectangle 9"/>
          <p:cNvSpPr/>
          <p:nvPr/>
        </p:nvSpPr>
        <p:spPr>
          <a:xfrm>
            <a:off x="1706276" y="785027"/>
            <a:ext cx="6118708" cy="1957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ounded Rectangle 10"/>
          <p:cNvSpPr/>
          <p:nvPr/>
        </p:nvSpPr>
        <p:spPr>
          <a:xfrm>
            <a:off x="1706276" y="2636912"/>
            <a:ext cx="6118708" cy="1957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Rounded Rectangle 11"/>
          <p:cNvSpPr/>
          <p:nvPr/>
        </p:nvSpPr>
        <p:spPr>
          <a:xfrm>
            <a:off x="1706276" y="3212976"/>
            <a:ext cx="6118708" cy="57606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Rounded Rectangle 12"/>
          <p:cNvSpPr/>
          <p:nvPr/>
        </p:nvSpPr>
        <p:spPr>
          <a:xfrm>
            <a:off x="1706276" y="5661248"/>
            <a:ext cx="6118708" cy="28897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1785014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872013" y="2644465"/>
            <a:ext cx="5759235" cy="1080120"/>
          </a:xfrm>
        </p:spPr>
        <p:txBody>
          <a:bodyPr/>
          <a:lstStyle/>
          <a:p>
            <a:r>
              <a:rPr lang="en-CA" b="1" dirty="0" smtClean="0">
                <a:solidFill>
                  <a:srgbClr val="0E358C"/>
                </a:solidFill>
              </a:rPr>
              <a:t>SIA – Balance Sheet FY 2010/2011</a:t>
            </a:r>
            <a:endParaRPr lang="en-CA" b="1" dirty="0">
              <a:solidFill>
                <a:srgbClr val="0E358C"/>
              </a:solidFill>
            </a:endParaRPr>
          </a:p>
        </p:txBody>
      </p:sp>
      <p:sp>
        <p:nvSpPr>
          <p:cNvPr id="2" name="Content Placeholder 1"/>
          <p:cNvSpPr>
            <a:spLocks noGrp="1"/>
          </p:cNvSpPr>
          <p:nvPr>
            <p:ph idx="1"/>
          </p:nvPr>
        </p:nvSpPr>
        <p:spPr/>
        <p:txBody>
          <a:bodyPr/>
          <a:lstStyle/>
          <a:p>
            <a:endParaRPr lang="en-US" dirty="0"/>
          </a:p>
        </p:txBody>
      </p:sp>
      <p:graphicFrame>
        <p:nvGraphicFramePr>
          <p:cNvPr id="7" name="Diagram 6"/>
          <p:cNvGraphicFramePr/>
          <p:nvPr>
            <p:extLst>
              <p:ext uri="{D42A27DB-BD31-4B8C-83A1-F6EECF244321}">
                <p14:modId xmlns:p14="http://schemas.microsoft.com/office/powerpoint/2010/main" xmlns="" val="313728763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59374" y="281451"/>
            <a:ext cx="1007152" cy="1007152"/>
          </a:xfrm>
          <a:prstGeom prst="rect">
            <a:avLst/>
          </a:prstGeom>
        </p:spPr>
      </p:pic>
      <p:pic>
        <p:nvPicPr>
          <p:cNvPr id="16386"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654108" y="1556792"/>
            <a:ext cx="6717130"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786091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Performance</a:t>
            </a:r>
            <a:endParaRPr lang="en-CA" b="1" dirty="0">
              <a:solidFill>
                <a:srgbClr val="0E358C"/>
              </a:solidFill>
            </a:endParaRPr>
          </a:p>
        </p:txBody>
      </p:sp>
      <p:sp>
        <p:nvSpPr>
          <p:cNvPr id="2" name="Content Placeholder 1"/>
          <p:cNvSpPr>
            <a:spLocks noGrp="1"/>
          </p:cNvSpPr>
          <p:nvPr>
            <p:ph idx="1"/>
          </p:nvPr>
        </p:nvSpPr>
        <p:spPr/>
        <p:txBody>
          <a:bodyPr/>
          <a:lstStyle/>
          <a:p>
            <a:pPr marL="0" indent="0">
              <a:buNone/>
            </a:pPr>
            <a:r>
              <a:rPr lang="en-US" dirty="0" smtClean="0"/>
              <a:t>Equity attributable to owners of increased by 5.5% to $14,204 million resulting from the profit for the year. The Group assets increased by 9.2% because of increased in cash and bank balance.</a:t>
            </a:r>
            <a:endParaRPr lang="en-US" dirty="0"/>
          </a:p>
        </p:txBody>
      </p:sp>
      <p:graphicFrame>
        <p:nvGraphicFramePr>
          <p:cNvPr id="7" name="Diagram 6"/>
          <p:cNvGraphicFramePr/>
          <p:nvPr>
            <p:extLst>
              <p:ext uri="{D42A27DB-BD31-4B8C-83A1-F6EECF244321}">
                <p14:modId xmlns:p14="http://schemas.microsoft.com/office/powerpoint/2010/main" xmlns="" val="315800684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17415" name="Picture 7"/>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331641" y="3678305"/>
            <a:ext cx="6336703" cy="235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87582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Performance</a:t>
            </a:r>
            <a:endParaRPr lang="en-CA" b="1" dirty="0">
              <a:solidFill>
                <a:srgbClr val="0E358C"/>
              </a:solidFill>
            </a:endParaRPr>
          </a:p>
        </p:txBody>
      </p:sp>
      <p:sp>
        <p:nvSpPr>
          <p:cNvPr id="2" name="Content Placeholder 1"/>
          <p:cNvSpPr>
            <a:spLocks noGrp="1"/>
          </p:cNvSpPr>
          <p:nvPr>
            <p:ph idx="1"/>
          </p:nvPr>
        </p:nvSpPr>
        <p:spPr/>
        <p:txBody>
          <a:bodyPr/>
          <a:lstStyle/>
          <a:p>
            <a:pPr marL="0" indent="0">
              <a:buNone/>
            </a:pPr>
            <a:r>
              <a:rPr lang="en-US" dirty="0" smtClean="0"/>
              <a:t>The Group’s net liquid assets increased by 130% to $2519 million, resulting from cash generated from operations. Total debt to equity ratio at 0.14 times.</a:t>
            </a:r>
            <a:endParaRPr lang="en-US" dirty="0"/>
          </a:p>
        </p:txBody>
      </p:sp>
      <p:graphicFrame>
        <p:nvGraphicFramePr>
          <p:cNvPr id="7" name="Diagram 6"/>
          <p:cNvGraphicFramePr/>
          <p:nvPr>
            <p:extLst>
              <p:ext uri="{D42A27DB-BD31-4B8C-83A1-F6EECF244321}">
                <p14:modId xmlns:p14="http://schemas.microsoft.com/office/powerpoint/2010/main" xmlns="" val="102857216"/>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17414" name="Picture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339752" y="3474280"/>
            <a:ext cx="4143375" cy="2543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84946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779612" y="2651820"/>
            <a:ext cx="5637312" cy="1143000"/>
          </a:xfrm>
        </p:spPr>
        <p:txBody>
          <a:bodyPr/>
          <a:lstStyle/>
          <a:p>
            <a:r>
              <a:rPr lang="en-CA" b="1" dirty="0" smtClean="0">
                <a:solidFill>
                  <a:srgbClr val="0E358C"/>
                </a:solidFill>
              </a:rPr>
              <a:t>SIA – Income Statement FY 2010/2011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57217440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14338"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481263" y="199536"/>
            <a:ext cx="5214636" cy="5915464"/>
          </a:xfrm>
          <a:prstGeom prst="rect">
            <a:avLst/>
          </a:prstGeom>
          <a:noFill/>
          <a:ln w="635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ounded Rectangle 2"/>
          <p:cNvSpPr/>
          <p:nvPr/>
        </p:nvSpPr>
        <p:spPr>
          <a:xfrm>
            <a:off x="2481263" y="666533"/>
            <a:ext cx="5214636" cy="17017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ounded Rectangle 7"/>
          <p:cNvSpPr/>
          <p:nvPr/>
        </p:nvSpPr>
        <p:spPr>
          <a:xfrm>
            <a:off x="2481263" y="1183671"/>
            <a:ext cx="5214636" cy="11455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ounded Rectangle 8"/>
          <p:cNvSpPr/>
          <p:nvPr/>
        </p:nvSpPr>
        <p:spPr>
          <a:xfrm>
            <a:off x="2486406" y="3606160"/>
            <a:ext cx="5214636" cy="17017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7677153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779612" y="2651820"/>
            <a:ext cx="5637312" cy="1143000"/>
          </a:xfrm>
        </p:spPr>
        <p:txBody>
          <a:bodyPr/>
          <a:lstStyle/>
          <a:p>
            <a:r>
              <a:rPr lang="en-CA" b="1" dirty="0" smtClean="0">
                <a:solidFill>
                  <a:srgbClr val="0E358C"/>
                </a:solidFill>
              </a:rPr>
              <a:t>SIA – Income Statement Q2 2011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82314959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18434"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123728" y="188640"/>
            <a:ext cx="5040560" cy="5878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ounded Rectangle 10"/>
          <p:cNvSpPr/>
          <p:nvPr/>
        </p:nvSpPr>
        <p:spPr>
          <a:xfrm>
            <a:off x="2036690" y="774129"/>
            <a:ext cx="5214636" cy="17017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Rounded Rectangle 11"/>
          <p:cNvSpPr/>
          <p:nvPr/>
        </p:nvSpPr>
        <p:spPr>
          <a:xfrm>
            <a:off x="2036690" y="1226800"/>
            <a:ext cx="5214636" cy="15709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Rounded Rectangle 12"/>
          <p:cNvSpPr/>
          <p:nvPr/>
        </p:nvSpPr>
        <p:spPr>
          <a:xfrm>
            <a:off x="4688592" y="3358308"/>
            <a:ext cx="2406324" cy="10801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Rounded Rectangle 13"/>
          <p:cNvSpPr/>
          <p:nvPr/>
        </p:nvSpPr>
        <p:spPr>
          <a:xfrm>
            <a:off x="2064111" y="3466319"/>
            <a:ext cx="5214636" cy="17017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2995701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Revenue by Region</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28641663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28674"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99592" y="4324202"/>
            <a:ext cx="7317858" cy="1708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Chart 1"/>
          <p:cNvGraphicFramePr/>
          <p:nvPr>
            <p:extLst>
              <p:ext uri="{D42A27DB-BD31-4B8C-83A1-F6EECF244321}">
                <p14:modId xmlns:p14="http://schemas.microsoft.com/office/powerpoint/2010/main" xmlns="" val="254069882"/>
              </p:ext>
            </p:extLst>
          </p:nvPr>
        </p:nvGraphicFramePr>
        <p:xfrm>
          <a:off x="1534363" y="1052736"/>
          <a:ext cx="6096000" cy="40640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xmlns="" val="23717732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Profitability </a:t>
            </a:r>
            <a:r>
              <a:rPr lang="en-US" b="1" dirty="0" smtClean="0">
                <a:solidFill>
                  <a:srgbClr val="0E358C"/>
                </a:solidFill>
              </a:rPr>
              <a:t>–</a:t>
            </a:r>
            <a:r>
              <a:rPr lang="en-CA" b="1" dirty="0" smtClean="0">
                <a:solidFill>
                  <a:srgbClr val="0E358C"/>
                </a:solidFill>
              </a:rPr>
              <a:t> Cost Structure</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50551479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creen Shot 2011-11-01 at 6.32.28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7200" y="1331640"/>
            <a:ext cx="8003232" cy="4640201"/>
          </a:xfrm>
          <a:prstGeom prst="rect">
            <a:avLst/>
          </a:prstGeom>
        </p:spPr>
      </p:pic>
    </p:spTree>
    <p:extLst>
      <p:ext uri="{BB962C8B-B14F-4D97-AF65-F5344CB8AC3E}">
        <p14:creationId xmlns:p14="http://schemas.microsoft.com/office/powerpoint/2010/main" xmlns="" val="32333475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Group Earnings</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85300726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pic>
        <p:nvPicPr>
          <p:cNvPr id="5124" name="Picture 4"/>
          <p:cNvPicPr>
            <a:picLocks noGrp="1" noChangeAspect="1" noChangeArrowheads="1"/>
          </p:cNvPicPr>
          <p:nvPr>
            <p:ph idx="1"/>
          </p:nvPr>
        </p:nvPicPr>
        <p:blipFill>
          <a:blip r:embed="rId9">
            <a:extLst>
              <a:ext uri="{28A0092B-C50C-407E-A947-70E740481C1C}">
                <a14:useLocalDpi xmlns:a14="http://schemas.microsoft.com/office/drawing/2010/main" xmlns="" val="0"/>
              </a:ext>
            </a:extLst>
          </a:blip>
          <a:srcRect/>
          <a:stretch>
            <a:fillRect/>
          </a:stretch>
        </p:blipFill>
        <p:spPr bwMode="auto">
          <a:xfrm>
            <a:off x="442372" y="4509121"/>
            <a:ext cx="8289345" cy="1564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Chart 3"/>
          <p:cNvGraphicFramePr/>
          <p:nvPr>
            <p:extLst>
              <p:ext uri="{D42A27DB-BD31-4B8C-83A1-F6EECF244321}">
                <p14:modId xmlns:p14="http://schemas.microsoft.com/office/powerpoint/2010/main" xmlns="" val="979626991"/>
              </p:ext>
            </p:extLst>
          </p:nvPr>
        </p:nvGraphicFramePr>
        <p:xfrm>
          <a:off x="611560" y="1219566"/>
          <a:ext cx="7873564" cy="3289555"/>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xmlns="" val="35730486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Top 5 Expenditure FY 2010/2011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406910999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6146" name="Picture 2"/>
          <p:cNvPicPr>
            <a:picLocks noGrp="1" noChangeAspect="1" noChangeArrowheads="1"/>
          </p:cNvPicPr>
          <p:nvPr>
            <p:ph idx="1"/>
          </p:nvPr>
        </p:nvPicPr>
        <p:blipFill>
          <a:blip r:embed="rId8">
            <a:extLst>
              <a:ext uri="{28A0092B-C50C-407E-A947-70E740481C1C}">
                <a14:useLocalDpi xmlns:a14="http://schemas.microsoft.com/office/drawing/2010/main" xmlns="" val="0"/>
              </a:ext>
            </a:extLst>
          </a:blip>
          <a:srcRect/>
          <a:stretch>
            <a:fillRect/>
          </a:stretch>
        </p:blipFill>
        <p:spPr bwMode="auto">
          <a:xfrm>
            <a:off x="827584" y="1628443"/>
            <a:ext cx="7315448" cy="4208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10479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Expenditure</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193864594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7170" name="Picture 2"/>
          <p:cNvPicPr>
            <a:picLocks noGrp="1" noChangeAspect="1" noChangeArrowheads="1"/>
          </p:cNvPicPr>
          <p:nvPr>
            <p:ph idx="1"/>
          </p:nvPr>
        </p:nvPicPr>
        <p:blipFill>
          <a:blip r:embed="rId8">
            <a:extLst>
              <a:ext uri="{28A0092B-C50C-407E-A947-70E740481C1C}">
                <a14:useLocalDpi xmlns:a14="http://schemas.microsoft.com/office/drawing/2010/main" xmlns="" val="0"/>
              </a:ext>
            </a:extLst>
          </a:blip>
          <a:srcRect/>
          <a:stretch>
            <a:fillRect/>
          </a:stretch>
        </p:blipFill>
        <p:spPr bwMode="auto">
          <a:xfrm>
            <a:off x="1475656" y="1290625"/>
            <a:ext cx="5832648" cy="45488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081314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Fuel Expenditure FY 10/11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02009989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19458" name="Picture 2"/>
          <p:cNvPicPr>
            <a:picLocks noGrp="1" noChangeAspect="1" noChangeArrowheads="1"/>
          </p:cNvPicPr>
          <p:nvPr>
            <p:ph idx="1"/>
          </p:nvPr>
        </p:nvPicPr>
        <p:blipFill>
          <a:blip r:embed="rId8">
            <a:extLst>
              <a:ext uri="{28A0092B-C50C-407E-A947-70E740481C1C}">
                <a14:useLocalDpi xmlns:a14="http://schemas.microsoft.com/office/drawing/2010/main" xmlns="" val="0"/>
              </a:ext>
            </a:extLst>
          </a:blip>
          <a:srcRect/>
          <a:stretch>
            <a:fillRect/>
          </a:stretch>
        </p:blipFill>
        <p:spPr bwMode="auto">
          <a:xfrm>
            <a:off x="880873" y="1802056"/>
            <a:ext cx="6933756" cy="4208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043608" y="1268760"/>
            <a:ext cx="3672408" cy="369332"/>
          </a:xfrm>
          <a:prstGeom prst="rect">
            <a:avLst/>
          </a:prstGeom>
          <a:noFill/>
        </p:spPr>
        <p:txBody>
          <a:bodyPr wrap="square" rtlCol="0">
            <a:spAutoFit/>
          </a:bodyPr>
          <a:lstStyle/>
          <a:p>
            <a:r>
              <a:rPr lang="en-CA" dirty="0" smtClean="0"/>
              <a:t>Parent Airline Company</a:t>
            </a:r>
            <a:endParaRPr lang="en-CA" dirty="0"/>
          </a:p>
        </p:txBody>
      </p:sp>
      <p:pic>
        <p:nvPicPr>
          <p:cNvPr id="19460" name="Picture 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860032" y="1858881"/>
            <a:ext cx="1547149" cy="861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440678" y="1268760"/>
            <a:ext cx="1371682" cy="5677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6440678" y="1885914"/>
            <a:ext cx="1373951" cy="9204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83813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Operation Statistics 10/11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82340184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21506"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52463" y="1799422"/>
            <a:ext cx="7839075" cy="187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843808" y="3708497"/>
            <a:ext cx="3240360" cy="16360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8" name="Picture 4"/>
          <p:cNvPicPr>
            <a:picLocks noGrp="1" noChangeAspect="1" noChangeArrowheads="1"/>
          </p:cNvPicPr>
          <p:nvPr>
            <p:ph idx="1"/>
          </p:nvPr>
        </p:nvPicPr>
        <p:blipFill>
          <a:blip r:embed="rId10">
            <a:extLst>
              <a:ext uri="{28A0092B-C50C-407E-A947-70E740481C1C}">
                <a14:useLocalDpi xmlns:a14="http://schemas.microsoft.com/office/drawing/2010/main" xmlns="" val="0"/>
              </a:ext>
            </a:extLst>
          </a:blip>
          <a:srcRect/>
          <a:stretch>
            <a:fillRect/>
          </a:stretch>
        </p:blipFill>
        <p:spPr bwMode="auto">
          <a:xfrm>
            <a:off x="2843808" y="5344530"/>
            <a:ext cx="3240360" cy="664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546596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898909" y="2724336"/>
            <a:ext cx="5638328" cy="1143000"/>
          </a:xfrm>
        </p:spPr>
        <p:txBody>
          <a:bodyPr/>
          <a:lstStyle/>
          <a:p>
            <a:r>
              <a:rPr lang="en-CA" b="1" dirty="0" smtClean="0">
                <a:solidFill>
                  <a:srgbClr val="0E358C"/>
                </a:solidFill>
              </a:rPr>
              <a:t>SIA – Cash Flow Statement FY 10/11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184392506"/>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22530"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051720" y="165239"/>
            <a:ext cx="5640120" cy="5949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ounded Rectangle 7"/>
          <p:cNvSpPr/>
          <p:nvPr/>
        </p:nvSpPr>
        <p:spPr>
          <a:xfrm>
            <a:off x="2051720" y="1102037"/>
            <a:ext cx="5640120" cy="31073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Rounded Rectangle 9"/>
          <p:cNvSpPr/>
          <p:nvPr/>
        </p:nvSpPr>
        <p:spPr>
          <a:xfrm>
            <a:off x="2048947" y="2040302"/>
            <a:ext cx="5640120" cy="15536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ounded Rectangle 10"/>
          <p:cNvSpPr/>
          <p:nvPr/>
        </p:nvSpPr>
        <p:spPr>
          <a:xfrm>
            <a:off x="2043155" y="2667108"/>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Rounded Rectangle 11"/>
          <p:cNvSpPr/>
          <p:nvPr/>
        </p:nvSpPr>
        <p:spPr>
          <a:xfrm>
            <a:off x="2053275" y="3914213"/>
            <a:ext cx="5640120" cy="15536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Rounded Rectangle 12"/>
          <p:cNvSpPr/>
          <p:nvPr/>
        </p:nvSpPr>
        <p:spPr>
          <a:xfrm>
            <a:off x="2043155" y="5804261"/>
            <a:ext cx="5640120" cy="31073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Rounded Rectangle 13"/>
          <p:cNvSpPr/>
          <p:nvPr/>
        </p:nvSpPr>
        <p:spPr>
          <a:xfrm>
            <a:off x="2043155" y="5333827"/>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6699338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898909" y="2724336"/>
            <a:ext cx="5638328" cy="1143000"/>
          </a:xfrm>
        </p:spPr>
        <p:txBody>
          <a:bodyPr/>
          <a:lstStyle/>
          <a:p>
            <a:r>
              <a:rPr lang="en-CA" b="1" dirty="0" smtClean="0">
                <a:solidFill>
                  <a:srgbClr val="0E358C"/>
                </a:solidFill>
              </a:rPr>
              <a:t>SIA – Cash Flow Statement FY 10/11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27435304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23554"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740193" y="118696"/>
            <a:ext cx="5640120" cy="5906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ounded Rectangle 7"/>
          <p:cNvSpPr/>
          <p:nvPr/>
        </p:nvSpPr>
        <p:spPr>
          <a:xfrm>
            <a:off x="1740193" y="687499"/>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Rounded Rectangle 9"/>
          <p:cNvSpPr/>
          <p:nvPr/>
        </p:nvSpPr>
        <p:spPr>
          <a:xfrm>
            <a:off x="1739077" y="3183500"/>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ounded Rectangle 10"/>
          <p:cNvSpPr/>
          <p:nvPr/>
        </p:nvSpPr>
        <p:spPr>
          <a:xfrm>
            <a:off x="1739077" y="2276872"/>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Rounded Rectangle 11"/>
          <p:cNvSpPr/>
          <p:nvPr/>
        </p:nvSpPr>
        <p:spPr>
          <a:xfrm>
            <a:off x="1740193" y="4365104"/>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Rounded Rectangle 12"/>
          <p:cNvSpPr/>
          <p:nvPr/>
        </p:nvSpPr>
        <p:spPr>
          <a:xfrm>
            <a:off x="1739077" y="4209734"/>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Rounded Rectangle 13"/>
          <p:cNvSpPr/>
          <p:nvPr/>
        </p:nvSpPr>
        <p:spPr>
          <a:xfrm>
            <a:off x="1740193" y="4653136"/>
            <a:ext cx="5640120"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3647848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898909" y="2724336"/>
            <a:ext cx="5638328" cy="1143000"/>
          </a:xfrm>
        </p:spPr>
        <p:txBody>
          <a:bodyPr/>
          <a:lstStyle/>
          <a:p>
            <a:r>
              <a:rPr lang="en-CA" b="1" dirty="0" smtClean="0">
                <a:solidFill>
                  <a:srgbClr val="0E358C"/>
                </a:solidFill>
              </a:rPr>
              <a:t>SIA – Cash Flow Statement Q2 2011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17903017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24579" name="Picture 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763688" y="105962"/>
            <a:ext cx="5863483" cy="5998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ounded Rectangle 7"/>
          <p:cNvSpPr/>
          <p:nvPr/>
        </p:nvSpPr>
        <p:spPr>
          <a:xfrm>
            <a:off x="1763688" y="1395524"/>
            <a:ext cx="5640120" cy="15536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ounded Rectangle 8"/>
          <p:cNvSpPr/>
          <p:nvPr/>
        </p:nvSpPr>
        <p:spPr>
          <a:xfrm>
            <a:off x="1763688" y="5450850"/>
            <a:ext cx="5863480" cy="299658"/>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Rounded Rectangle 9"/>
          <p:cNvSpPr/>
          <p:nvPr/>
        </p:nvSpPr>
        <p:spPr>
          <a:xfrm>
            <a:off x="1763685" y="5877272"/>
            <a:ext cx="5863483" cy="24133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ounded Rectangle 10"/>
          <p:cNvSpPr/>
          <p:nvPr/>
        </p:nvSpPr>
        <p:spPr>
          <a:xfrm>
            <a:off x="1763686" y="4340453"/>
            <a:ext cx="5863483" cy="119366"/>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4159493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rot="16200000">
            <a:off x="-1898909" y="2724336"/>
            <a:ext cx="5638328" cy="1143000"/>
          </a:xfrm>
        </p:spPr>
        <p:txBody>
          <a:bodyPr/>
          <a:lstStyle/>
          <a:p>
            <a:r>
              <a:rPr lang="en-CA" b="1" dirty="0" smtClean="0">
                <a:solidFill>
                  <a:srgbClr val="0E358C"/>
                </a:solidFill>
              </a:rPr>
              <a:t>SIA – Cash Flow Statement Q2 2011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684252827"/>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25602"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763688" y="125257"/>
            <a:ext cx="5760640" cy="5998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ounded Rectangle 7"/>
          <p:cNvSpPr/>
          <p:nvPr/>
        </p:nvSpPr>
        <p:spPr>
          <a:xfrm>
            <a:off x="1752062" y="670196"/>
            <a:ext cx="5760641" cy="31053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ounded Rectangle 8"/>
          <p:cNvSpPr/>
          <p:nvPr/>
        </p:nvSpPr>
        <p:spPr>
          <a:xfrm>
            <a:off x="1750608" y="1221316"/>
            <a:ext cx="5760641" cy="15536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Rounded Rectangle 9"/>
          <p:cNvSpPr/>
          <p:nvPr/>
        </p:nvSpPr>
        <p:spPr>
          <a:xfrm>
            <a:off x="1750607" y="3953034"/>
            <a:ext cx="5760641" cy="26805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ounded Rectangle 10"/>
          <p:cNvSpPr/>
          <p:nvPr/>
        </p:nvSpPr>
        <p:spPr>
          <a:xfrm>
            <a:off x="1763688" y="2397737"/>
            <a:ext cx="5760641" cy="15537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Rounded Rectangle 11"/>
          <p:cNvSpPr/>
          <p:nvPr/>
        </p:nvSpPr>
        <p:spPr>
          <a:xfrm>
            <a:off x="1750606" y="4293097"/>
            <a:ext cx="5760641" cy="21602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997433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Capital Expenditure</a:t>
            </a:r>
            <a:endParaRPr lang="en-CA" b="1" dirty="0">
              <a:solidFill>
                <a:srgbClr val="0E358C"/>
              </a:solidFill>
            </a:endParaRPr>
          </a:p>
        </p:txBody>
      </p:sp>
      <p:sp>
        <p:nvSpPr>
          <p:cNvPr id="2" name="Content Placeholder 1"/>
          <p:cNvSpPr>
            <a:spLocks noGrp="1"/>
          </p:cNvSpPr>
          <p:nvPr>
            <p:ph idx="1"/>
          </p:nvPr>
        </p:nvSpPr>
        <p:spPr/>
        <p:txBody>
          <a:bodyPr/>
          <a:lstStyle/>
          <a:p>
            <a:pPr marL="0" indent="0">
              <a:buNone/>
            </a:pPr>
            <a:r>
              <a:rPr lang="en-US" dirty="0" smtClean="0"/>
              <a:t>Capital expenditure was 21.6% lower than in the fiscal year 2009/2010. About 91% of the capital spending was on aircraft, spares and spare engines. </a:t>
            </a:r>
            <a:endParaRPr lang="en-US" dirty="0"/>
          </a:p>
        </p:txBody>
      </p:sp>
      <p:graphicFrame>
        <p:nvGraphicFramePr>
          <p:cNvPr id="7" name="Diagram 6"/>
          <p:cNvGraphicFramePr/>
          <p:nvPr>
            <p:extLst>
              <p:ext uri="{D42A27DB-BD31-4B8C-83A1-F6EECF244321}">
                <p14:modId xmlns:p14="http://schemas.microsoft.com/office/powerpoint/2010/main" xmlns="" val="418801599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812360" y="261608"/>
            <a:ext cx="1007152" cy="1007152"/>
          </a:xfrm>
          <a:prstGeom prst="rect">
            <a:avLst/>
          </a:prstGeom>
        </p:spPr>
      </p:pic>
      <p:pic>
        <p:nvPicPr>
          <p:cNvPr id="26626"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28771" y="3284984"/>
            <a:ext cx="7991475"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286109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Profitability </a:t>
            </a:r>
            <a:r>
              <a:rPr lang="en-US" b="1" dirty="0" smtClean="0">
                <a:solidFill>
                  <a:srgbClr val="0E358C"/>
                </a:solidFill>
              </a:rPr>
              <a:t>–</a:t>
            </a:r>
            <a:r>
              <a:rPr lang="en-CA" b="1" dirty="0" smtClean="0">
                <a:solidFill>
                  <a:srgbClr val="0E358C"/>
                </a:solidFill>
              </a:rPr>
              <a:t> Influence of Fuel</a:t>
            </a:r>
            <a:endParaRPr lang="en-CA" b="1" dirty="0">
              <a:solidFill>
                <a:srgbClr val="0E358C"/>
              </a:solidFill>
            </a:endParaRPr>
          </a:p>
        </p:txBody>
      </p:sp>
      <p:sp>
        <p:nvSpPr>
          <p:cNvPr id="3" name="Content Placeholder 2"/>
          <p:cNvSpPr>
            <a:spLocks noGrp="1"/>
          </p:cNvSpPr>
          <p:nvPr>
            <p:ph idx="1"/>
          </p:nvPr>
        </p:nvSpPr>
        <p:spPr>
          <a:xfrm>
            <a:off x="323528" y="1628800"/>
            <a:ext cx="3816424" cy="4336455"/>
          </a:xfrm>
        </p:spPr>
        <p:txBody>
          <a:bodyPr>
            <a:normAutofit fontScale="92500" lnSpcReduction="10000"/>
          </a:bodyPr>
          <a:lstStyle/>
          <a:p>
            <a:pPr>
              <a:buFont typeface="Courier New" pitchFamily="49" charset="0"/>
              <a:buChar char="o"/>
            </a:pPr>
            <a:r>
              <a:rPr lang="en-US" dirty="0"/>
              <a:t>The cost of fuel is once more threatening the economics of air transport. </a:t>
            </a:r>
            <a:endParaRPr lang="en-US" dirty="0" smtClean="0"/>
          </a:p>
          <a:p>
            <a:r>
              <a:rPr lang="en-US" dirty="0"/>
              <a:t>Hedging and fuel-efficiency gains offered </a:t>
            </a:r>
            <a:r>
              <a:rPr lang="en-US" dirty="0" smtClean="0"/>
              <a:t>airlines some </a:t>
            </a:r>
            <a:r>
              <a:rPr lang="en-US" dirty="0"/>
              <a:t>protection from rising fuel </a:t>
            </a:r>
            <a:r>
              <a:rPr lang="en-US" dirty="0" smtClean="0"/>
              <a:t>prices, and </a:t>
            </a:r>
            <a:r>
              <a:rPr lang="en-US" dirty="0"/>
              <a:t>r</a:t>
            </a:r>
            <a:r>
              <a:rPr lang="en-US" dirty="0" smtClean="0"/>
              <a:t>educe volatility</a:t>
            </a:r>
          </a:p>
          <a:p>
            <a:pPr lvl="1"/>
            <a:r>
              <a:rPr lang="en-US" dirty="0"/>
              <a:t>Even so, </a:t>
            </a:r>
            <a:r>
              <a:rPr lang="en-US" dirty="0" smtClean="0"/>
              <a:t>the </a:t>
            </a:r>
            <a:r>
              <a:rPr lang="en-US" dirty="0"/>
              <a:t>airline industry’s fuel bill in 2010 rose more than 11%, to $139 billion. Fuel represented 26% of the industry’s 2010 operating expenses. </a:t>
            </a:r>
          </a:p>
          <a:p>
            <a:pPr lvl="1"/>
            <a:endParaRPr lang="en-US" dirty="0"/>
          </a:p>
        </p:txBody>
      </p:sp>
      <p:graphicFrame>
        <p:nvGraphicFramePr>
          <p:cNvPr id="7" name="Diagram 6"/>
          <p:cNvGraphicFramePr/>
          <p:nvPr>
            <p:extLst>
              <p:ext uri="{D42A27DB-BD31-4B8C-83A1-F6EECF244321}">
                <p14:modId xmlns:p14="http://schemas.microsoft.com/office/powerpoint/2010/main" xmlns="" val="166045259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creen Shot 2011-11-02 at 1.35.16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139952" y="1332012"/>
            <a:ext cx="4677222" cy="4436593"/>
          </a:xfrm>
          <a:prstGeom prst="rect">
            <a:avLst/>
          </a:prstGeom>
        </p:spPr>
      </p:pic>
    </p:spTree>
    <p:extLst>
      <p:ext uri="{BB962C8B-B14F-4D97-AF65-F5344CB8AC3E}">
        <p14:creationId xmlns:p14="http://schemas.microsoft.com/office/powerpoint/2010/main" xmlns="" val="17065315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7823" y="1268760"/>
            <a:ext cx="8471717" cy="5002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5"/>
          <p:cNvSpPr>
            <a:spLocks noGrp="1"/>
          </p:cNvSpPr>
          <p:nvPr>
            <p:ph type="title"/>
          </p:nvPr>
        </p:nvSpPr>
        <p:spPr>
          <a:xfrm>
            <a:off x="457200" y="188640"/>
            <a:ext cx="8229600" cy="1143000"/>
          </a:xfrm>
        </p:spPr>
        <p:txBody>
          <a:bodyPr/>
          <a:lstStyle/>
          <a:p>
            <a:r>
              <a:rPr lang="en-CA" b="1" dirty="0" smtClean="0">
                <a:solidFill>
                  <a:srgbClr val="0E358C"/>
                </a:solidFill>
              </a:rPr>
              <a:t>SIA - Recommendation</a:t>
            </a:r>
            <a:endParaRPr lang="en-CA" b="1" dirty="0">
              <a:solidFill>
                <a:srgbClr val="0E358C"/>
              </a:solidFill>
            </a:endParaRPr>
          </a:p>
        </p:txBody>
      </p:sp>
      <p:sp>
        <p:nvSpPr>
          <p:cNvPr id="2" name="Content Placeholder 1"/>
          <p:cNvSpPr>
            <a:spLocks noGrp="1"/>
          </p:cNvSpPr>
          <p:nvPr>
            <p:ph idx="1"/>
          </p:nvPr>
        </p:nvSpPr>
        <p:spPr>
          <a:xfrm>
            <a:off x="4139952" y="4149080"/>
            <a:ext cx="4824536" cy="1800200"/>
          </a:xfrm>
        </p:spPr>
        <p:txBody>
          <a:bodyPr>
            <a:noAutofit/>
          </a:bodyPr>
          <a:lstStyle/>
          <a:p>
            <a:pPr marL="0" indent="0" algn="ctr">
              <a:buNone/>
            </a:pPr>
            <a:r>
              <a:rPr lang="en-US" sz="8800" b="1" dirty="0" smtClean="0">
                <a:solidFill>
                  <a:srgbClr val="FF0000"/>
                </a:solidFill>
              </a:rPr>
              <a:t>Buy!</a:t>
            </a:r>
            <a:endParaRPr lang="en-US" sz="8800" b="1" dirty="0">
              <a:solidFill>
                <a:srgbClr val="FF0000"/>
              </a:solidFill>
            </a:endParaRPr>
          </a:p>
        </p:txBody>
      </p:sp>
      <p:graphicFrame>
        <p:nvGraphicFramePr>
          <p:cNvPr id="7" name="Diagram 6"/>
          <p:cNvGraphicFramePr/>
          <p:nvPr>
            <p:extLst>
              <p:ext uri="{D42A27DB-BD31-4B8C-83A1-F6EECF244321}">
                <p14:modId xmlns:p14="http://schemas.microsoft.com/office/powerpoint/2010/main" xmlns="" val="1884252586"/>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812360" y="261608"/>
            <a:ext cx="1007152" cy="1007152"/>
          </a:xfrm>
          <a:prstGeom prst="rect">
            <a:avLst/>
          </a:prstGeom>
        </p:spPr>
      </p:pic>
    </p:spTree>
    <p:extLst>
      <p:ext uri="{BB962C8B-B14F-4D97-AF65-F5344CB8AC3E}">
        <p14:creationId xmlns:p14="http://schemas.microsoft.com/office/powerpoint/2010/main" xmlns="" val="23063410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Profitability </a:t>
            </a:r>
            <a:r>
              <a:rPr lang="en-US" b="1" dirty="0" smtClean="0">
                <a:solidFill>
                  <a:srgbClr val="0E358C"/>
                </a:solidFill>
              </a:rPr>
              <a:t>–</a:t>
            </a:r>
            <a:r>
              <a:rPr lang="en-CA" b="1" dirty="0" smtClean="0">
                <a:solidFill>
                  <a:srgbClr val="0E358C"/>
                </a:solidFill>
              </a:rPr>
              <a:t> Influence of Fuel</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53191830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Screen Shot 2011-11-03 at 11.26.04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05000" y="1331640"/>
            <a:ext cx="7271084" cy="4545632"/>
          </a:xfrm>
          <a:prstGeom prst="rect">
            <a:avLst/>
          </a:prstGeom>
        </p:spPr>
      </p:pic>
    </p:spTree>
    <p:extLst>
      <p:ext uri="{BB962C8B-B14F-4D97-AF65-F5344CB8AC3E}">
        <p14:creationId xmlns:p14="http://schemas.microsoft.com/office/powerpoint/2010/main" xmlns="" val="244968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Profitability </a:t>
            </a:r>
            <a:r>
              <a:rPr lang="en-US" b="1" dirty="0" smtClean="0">
                <a:solidFill>
                  <a:srgbClr val="0E358C"/>
                </a:solidFill>
              </a:rPr>
              <a:t>–</a:t>
            </a:r>
            <a:r>
              <a:rPr lang="en-CA" b="1" dirty="0" smtClean="0">
                <a:solidFill>
                  <a:srgbClr val="0E358C"/>
                </a:solidFill>
              </a:rPr>
              <a:t> Influence of Fuel</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213592806"/>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creen Shot 2011-11-03 at 11.28.14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39552" y="1484784"/>
            <a:ext cx="7884368" cy="4384573"/>
          </a:xfrm>
          <a:prstGeom prst="rect">
            <a:avLst/>
          </a:prstGeom>
        </p:spPr>
      </p:pic>
    </p:spTree>
    <p:extLst>
      <p:ext uri="{BB962C8B-B14F-4D97-AF65-F5344CB8AC3E}">
        <p14:creationId xmlns:p14="http://schemas.microsoft.com/office/powerpoint/2010/main" xmlns="" val="4986786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23528" y="-315416"/>
            <a:ext cx="8229600" cy="1143000"/>
          </a:xfrm>
        </p:spPr>
        <p:txBody>
          <a:bodyPr/>
          <a:lstStyle/>
          <a:p>
            <a:r>
              <a:rPr lang="en-CA" b="1" dirty="0" smtClean="0">
                <a:solidFill>
                  <a:srgbClr val="0E358C"/>
                </a:solidFill>
              </a:rPr>
              <a:t>Overall Profitability</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36898852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Screen Shot 2011-11-03 at 10.24.39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23528" y="908720"/>
            <a:ext cx="8489578" cy="5048312"/>
          </a:xfrm>
          <a:prstGeom prst="rect">
            <a:avLst/>
          </a:prstGeom>
        </p:spPr>
      </p:pic>
      <p:sp>
        <p:nvSpPr>
          <p:cNvPr id="12" name="矩形 1"/>
          <p:cNvSpPr/>
          <p:nvPr/>
        </p:nvSpPr>
        <p:spPr>
          <a:xfrm>
            <a:off x="468464" y="5651084"/>
            <a:ext cx="8280000" cy="2981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
          <p:cNvSpPr/>
          <p:nvPr/>
        </p:nvSpPr>
        <p:spPr>
          <a:xfrm>
            <a:off x="458840" y="1520808"/>
            <a:ext cx="8280000" cy="180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
          <p:cNvSpPr/>
          <p:nvPr/>
        </p:nvSpPr>
        <p:spPr>
          <a:xfrm>
            <a:off x="467544" y="2528920"/>
            <a:ext cx="8280000" cy="180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
          <p:cNvSpPr/>
          <p:nvPr/>
        </p:nvSpPr>
        <p:spPr>
          <a:xfrm>
            <a:off x="467544" y="3429000"/>
            <a:ext cx="8280000" cy="180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2167259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5996" y="332656"/>
            <a:ext cx="8229600" cy="853108"/>
          </a:xfrm>
        </p:spPr>
        <p:txBody>
          <a:bodyPr/>
          <a:lstStyle/>
          <a:p>
            <a:r>
              <a:rPr lang="en-CA" b="1" dirty="0" smtClean="0">
                <a:solidFill>
                  <a:srgbClr val="0E358C"/>
                </a:solidFill>
              </a:rPr>
              <a:t>AGENDA</a:t>
            </a:r>
            <a:endParaRPr lang="en-CA" b="1" dirty="0">
              <a:solidFill>
                <a:srgbClr val="0E358C"/>
              </a:solidFill>
            </a:endParaRPr>
          </a:p>
        </p:txBody>
      </p:sp>
      <p:sp>
        <p:nvSpPr>
          <p:cNvPr id="3" name="Content Placeholder 2"/>
          <p:cNvSpPr>
            <a:spLocks noGrp="1"/>
          </p:cNvSpPr>
          <p:nvPr>
            <p:ph idx="1"/>
          </p:nvPr>
        </p:nvSpPr>
        <p:spPr>
          <a:xfrm>
            <a:off x="1187624" y="1878313"/>
            <a:ext cx="4891064" cy="1982736"/>
          </a:xfrm>
        </p:spPr>
        <p:txBody>
          <a:bodyPr>
            <a:normAutofit/>
          </a:bodyPr>
          <a:lstStyle/>
          <a:p>
            <a:pPr lvl="1">
              <a:spcBef>
                <a:spcPts val="0"/>
              </a:spcBef>
              <a:buClr>
                <a:schemeClr val="accent4">
                  <a:lumMod val="75000"/>
                </a:schemeClr>
              </a:buClr>
              <a:buFont typeface="Wingdings" charset="2"/>
              <a:buChar char="v"/>
            </a:pPr>
            <a:r>
              <a:rPr lang="en-US" dirty="0" smtClean="0"/>
              <a:t>Terminology</a:t>
            </a:r>
          </a:p>
          <a:p>
            <a:pPr lvl="1">
              <a:spcBef>
                <a:spcPts val="0"/>
              </a:spcBef>
              <a:buClr>
                <a:schemeClr val="accent4">
                  <a:lumMod val="75000"/>
                </a:schemeClr>
              </a:buClr>
              <a:buFont typeface="Wingdings" charset="2"/>
              <a:buChar char="v"/>
            </a:pPr>
            <a:r>
              <a:rPr lang="en-US" dirty="0" smtClean="0"/>
              <a:t>Industry Background</a:t>
            </a:r>
          </a:p>
          <a:p>
            <a:pPr lvl="1">
              <a:spcBef>
                <a:spcPts val="0"/>
              </a:spcBef>
              <a:buClr>
                <a:schemeClr val="accent4">
                  <a:lumMod val="75000"/>
                </a:schemeClr>
              </a:buClr>
              <a:buFont typeface="Wingdings" charset="2"/>
              <a:buChar char="v"/>
            </a:pPr>
            <a:r>
              <a:rPr lang="en-US" dirty="0" smtClean="0"/>
              <a:t>Profitability</a:t>
            </a:r>
          </a:p>
          <a:p>
            <a:pPr lvl="1">
              <a:spcBef>
                <a:spcPts val="0"/>
              </a:spcBef>
              <a:buClr>
                <a:schemeClr val="accent4">
                  <a:lumMod val="75000"/>
                </a:schemeClr>
              </a:buClr>
              <a:buFont typeface="Wingdings" charset="2"/>
              <a:buChar char="v"/>
            </a:pPr>
            <a:r>
              <a:rPr lang="en-US" dirty="0" smtClean="0"/>
              <a:t>Business Model</a:t>
            </a:r>
          </a:p>
          <a:p>
            <a:pPr lvl="1">
              <a:spcBef>
                <a:spcPts val="0"/>
              </a:spcBef>
              <a:buClr>
                <a:schemeClr val="accent4">
                  <a:lumMod val="75000"/>
                </a:schemeClr>
              </a:buClr>
              <a:buFont typeface="Wingdings" charset="2"/>
              <a:buChar char="v"/>
            </a:pPr>
            <a:r>
              <a:rPr lang="en-US" dirty="0" smtClean="0"/>
              <a:t>Alliances</a:t>
            </a:r>
          </a:p>
          <a:p>
            <a:pPr lvl="1">
              <a:spcBef>
                <a:spcPts val="0"/>
              </a:spcBef>
              <a:buClr>
                <a:schemeClr val="accent4">
                  <a:lumMod val="75000"/>
                </a:schemeClr>
              </a:buClr>
              <a:buFont typeface="Wingdings" charset="2"/>
              <a:buChar char="v"/>
            </a:pPr>
            <a:r>
              <a:rPr lang="en-US" dirty="0" smtClean="0"/>
              <a:t>Market Facts and outlook</a:t>
            </a:r>
          </a:p>
          <a:p>
            <a:pPr lvl="1">
              <a:spcBef>
                <a:spcPts val="0"/>
              </a:spcBef>
              <a:buClr>
                <a:schemeClr val="accent4">
                  <a:lumMod val="75000"/>
                </a:schemeClr>
              </a:buClr>
              <a:buFont typeface="Wingdings" charset="2"/>
              <a:buChar char="v"/>
            </a:pPr>
            <a:endParaRPr lang="en-US" dirty="0" smtClean="0"/>
          </a:p>
          <a:p>
            <a:pPr lvl="1">
              <a:buClr>
                <a:schemeClr val="tx1"/>
              </a:buClr>
              <a:buNone/>
            </a:pPr>
            <a:endParaRPr lang="en-US" sz="2800" dirty="0" smtClean="0"/>
          </a:p>
          <a:p>
            <a:pPr>
              <a:buFont typeface="Arial"/>
              <a:buChar char="•"/>
            </a:pPr>
            <a:endParaRPr lang="en-US" sz="2800" dirty="0"/>
          </a:p>
        </p:txBody>
      </p:sp>
      <p:grpSp>
        <p:nvGrpSpPr>
          <p:cNvPr id="14" name="Group 13"/>
          <p:cNvGrpSpPr/>
          <p:nvPr/>
        </p:nvGrpSpPr>
        <p:grpSpPr>
          <a:xfrm>
            <a:off x="1112152" y="1226152"/>
            <a:ext cx="3780000" cy="720000"/>
            <a:chOff x="961274" y="0"/>
            <a:chExt cx="5725282" cy="648212"/>
          </a:xfrm>
        </p:grpSpPr>
        <p:sp>
          <p:nvSpPr>
            <p:cNvPr id="15" name="Rounded Rectangle 14"/>
            <p:cNvSpPr/>
            <p:nvPr/>
          </p:nvSpPr>
          <p:spPr>
            <a:xfrm>
              <a:off x="961274" y="0"/>
              <a:ext cx="5725282" cy="648212"/>
            </a:xfrm>
            <a:prstGeom prst="roundRect">
              <a:avLst>
                <a:gd name="adj" fmla="val 10000"/>
              </a:avLst>
            </a:prstGeom>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6" name="Rounded Rectangle 4"/>
            <p:cNvSpPr/>
            <p:nvPr/>
          </p:nvSpPr>
          <p:spPr>
            <a:xfrm>
              <a:off x="961274" y="0"/>
              <a:ext cx="4793495" cy="6482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342900" lvl="0" indent="-342900" algn="ctr" defTabSz="666750">
                <a:lnSpc>
                  <a:spcPct val="90000"/>
                </a:lnSpc>
                <a:spcBef>
                  <a:spcPct val="0"/>
                </a:spcBef>
                <a:spcAft>
                  <a:spcPct val="35000"/>
                </a:spcAft>
                <a:buFont typeface="Wingdings" charset="2"/>
                <a:buChar char="Ø"/>
              </a:pPr>
              <a:r>
                <a:rPr lang="en-CA" sz="2400" kern="1200" dirty="0" smtClean="0">
                  <a:solidFill>
                    <a:srgbClr val="072C62"/>
                  </a:solidFill>
                </a:rPr>
                <a:t>Industry Overview</a:t>
              </a:r>
              <a:endParaRPr lang="en-CA" sz="2400" kern="1200" dirty="0">
                <a:solidFill>
                  <a:srgbClr val="072C62"/>
                </a:solidFill>
              </a:endParaRPr>
            </a:p>
          </p:txBody>
        </p:sp>
      </p:grpSp>
      <p:grpSp>
        <p:nvGrpSpPr>
          <p:cNvPr id="17" name="Group 16"/>
          <p:cNvGrpSpPr/>
          <p:nvPr/>
        </p:nvGrpSpPr>
        <p:grpSpPr>
          <a:xfrm>
            <a:off x="1133047" y="3815556"/>
            <a:ext cx="3780000" cy="720000"/>
            <a:chOff x="0" y="1881334"/>
            <a:chExt cx="5725282" cy="466825"/>
          </a:xfrm>
        </p:grpSpPr>
        <p:sp>
          <p:nvSpPr>
            <p:cNvPr id="18" name="Rounded Rectangle 17"/>
            <p:cNvSpPr/>
            <p:nvPr/>
          </p:nvSpPr>
          <p:spPr>
            <a:xfrm>
              <a:off x="0" y="1881334"/>
              <a:ext cx="5725282" cy="466825"/>
            </a:xfrm>
            <a:prstGeom prst="roundRect">
              <a:avLst>
                <a:gd name="adj" fmla="val 10000"/>
              </a:avLst>
            </a:prstGeom>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9" name="Rounded Rectangle 4"/>
            <p:cNvSpPr/>
            <p:nvPr/>
          </p:nvSpPr>
          <p:spPr>
            <a:xfrm>
              <a:off x="89782" y="1881334"/>
              <a:ext cx="4355484" cy="4668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342900" lvl="0" indent="-342900" algn="ctr" defTabSz="622300">
                <a:lnSpc>
                  <a:spcPct val="90000"/>
                </a:lnSpc>
                <a:spcBef>
                  <a:spcPct val="0"/>
                </a:spcBef>
                <a:spcAft>
                  <a:spcPct val="35000"/>
                </a:spcAft>
                <a:buFont typeface="Wingdings" charset="2"/>
                <a:buChar char="Ø"/>
              </a:pPr>
              <a:r>
                <a:rPr lang="en-CA" sz="2400" kern="1200" dirty="0" smtClean="0">
                  <a:solidFill>
                    <a:srgbClr val="072C62"/>
                  </a:solidFill>
                </a:rPr>
                <a:t>American Airline</a:t>
              </a:r>
              <a:endParaRPr lang="en-CA" sz="2400" kern="1200" dirty="0">
                <a:solidFill>
                  <a:srgbClr val="072C62"/>
                </a:solidFill>
              </a:endParaRPr>
            </a:p>
          </p:txBody>
        </p:sp>
      </p:grpSp>
      <p:grpSp>
        <p:nvGrpSpPr>
          <p:cNvPr id="20" name="Group 19"/>
          <p:cNvGrpSpPr/>
          <p:nvPr/>
        </p:nvGrpSpPr>
        <p:grpSpPr>
          <a:xfrm>
            <a:off x="1133046" y="4675336"/>
            <a:ext cx="3780000" cy="720000"/>
            <a:chOff x="-1450803" y="1831402"/>
            <a:chExt cx="5725282" cy="485429"/>
          </a:xfrm>
        </p:grpSpPr>
        <p:sp>
          <p:nvSpPr>
            <p:cNvPr id="21" name="Rounded Rectangle 20"/>
            <p:cNvSpPr/>
            <p:nvPr/>
          </p:nvSpPr>
          <p:spPr>
            <a:xfrm>
              <a:off x="-1450803" y="1850006"/>
              <a:ext cx="5725282" cy="466825"/>
            </a:xfrm>
            <a:prstGeom prst="roundRect">
              <a:avLst>
                <a:gd name="adj" fmla="val 10000"/>
              </a:avLst>
            </a:prstGeom>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22" name="Rounded Rectangle 4"/>
            <p:cNvSpPr/>
            <p:nvPr/>
          </p:nvSpPr>
          <p:spPr>
            <a:xfrm>
              <a:off x="-1337664" y="1831402"/>
              <a:ext cx="4509838" cy="4668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342900" lvl="0" indent="-342900" defTabSz="622300">
                <a:lnSpc>
                  <a:spcPct val="90000"/>
                </a:lnSpc>
                <a:spcBef>
                  <a:spcPct val="0"/>
                </a:spcBef>
                <a:spcAft>
                  <a:spcPct val="35000"/>
                </a:spcAft>
                <a:buFont typeface="Wingdings" charset="2"/>
                <a:buChar char="Ø"/>
              </a:pPr>
              <a:r>
                <a:rPr lang="en-US" sz="2400" dirty="0" smtClean="0">
                  <a:solidFill>
                    <a:srgbClr val="072C62"/>
                  </a:solidFill>
                </a:rPr>
                <a:t>Southwest</a:t>
              </a:r>
              <a:r>
                <a:rPr lang="en-CA" sz="2400" kern="1200" dirty="0" smtClean="0">
                  <a:solidFill>
                    <a:srgbClr val="072C62"/>
                  </a:solidFill>
                </a:rPr>
                <a:t> Airline</a:t>
              </a:r>
              <a:endParaRPr lang="en-CA" sz="2400" kern="1200" dirty="0">
                <a:solidFill>
                  <a:srgbClr val="072C62"/>
                </a:solidFill>
              </a:endParaRPr>
            </a:p>
          </p:txBody>
        </p:sp>
      </p:grpSp>
      <p:grpSp>
        <p:nvGrpSpPr>
          <p:cNvPr id="23" name="Group 22"/>
          <p:cNvGrpSpPr/>
          <p:nvPr/>
        </p:nvGrpSpPr>
        <p:grpSpPr>
          <a:xfrm>
            <a:off x="1115367" y="5557824"/>
            <a:ext cx="3780001" cy="720000"/>
            <a:chOff x="-2" y="1881334"/>
            <a:chExt cx="5749110" cy="466825"/>
          </a:xfrm>
        </p:grpSpPr>
        <p:sp>
          <p:nvSpPr>
            <p:cNvPr id="24" name="Rounded Rectangle 23"/>
            <p:cNvSpPr/>
            <p:nvPr/>
          </p:nvSpPr>
          <p:spPr>
            <a:xfrm>
              <a:off x="23826" y="1881334"/>
              <a:ext cx="5725282" cy="466825"/>
            </a:xfrm>
            <a:prstGeom prst="roundRect">
              <a:avLst>
                <a:gd name="adj" fmla="val 10000"/>
              </a:avLst>
            </a:prstGeom>
          </p:spPr>
          <p:style>
            <a:lnRef idx="0">
              <a:schemeClr val="accent4">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27" name="Rounded Rectangle 4"/>
            <p:cNvSpPr/>
            <p:nvPr/>
          </p:nvSpPr>
          <p:spPr>
            <a:xfrm>
              <a:off x="-2" y="1881334"/>
              <a:ext cx="4600177" cy="4668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342900" lvl="0" indent="-342900" algn="ctr" defTabSz="622300">
                <a:lnSpc>
                  <a:spcPct val="90000"/>
                </a:lnSpc>
                <a:spcBef>
                  <a:spcPct val="0"/>
                </a:spcBef>
                <a:spcAft>
                  <a:spcPct val="35000"/>
                </a:spcAft>
                <a:buFont typeface="Wingdings" charset="2"/>
                <a:buChar char="Ø"/>
              </a:pPr>
              <a:r>
                <a:rPr lang="en-CA" sz="2400" dirty="0" smtClean="0">
                  <a:solidFill>
                    <a:schemeClr val="bg2">
                      <a:lumMod val="25000"/>
                    </a:schemeClr>
                  </a:solidFill>
                </a:rPr>
                <a:t>Singapore</a:t>
              </a:r>
              <a:r>
                <a:rPr lang="en-CA" sz="2400" kern="1200" dirty="0" smtClean="0">
                  <a:solidFill>
                    <a:schemeClr val="bg2">
                      <a:lumMod val="25000"/>
                    </a:schemeClr>
                  </a:solidFill>
                </a:rPr>
                <a:t> Airline</a:t>
              </a:r>
              <a:endParaRPr lang="en-CA" sz="2400" kern="1200" dirty="0">
                <a:solidFill>
                  <a:schemeClr val="bg2">
                    <a:lumMod val="25000"/>
                  </a:schemeClr>
                </a:solidFill>
              </a:endParaRPr>
            </a:p>
          </p:txBody>
        </p:sp>
      </p:grpSp>
      <p:pic>
        <p:nvPicPr>
          <p:cNvPr id="11" name="Picture 10"/>
          <p:cNvPicPr>
            <a:picLocks noChangeAspect="1"/>
          </p:cNvPicPr>
          <p:nvPr/>
        </p:nvPicPr>
        <p:blipFill>
          <a:blip r:embed="rId2"/>
          <a:stretch>
            <a:fillRect/>
          </a:stretch>
        </p:blipFill>
        <p:spPr>
          <a:xfrm>
            <a:off x="4140024" y="3861048"/>
            <a:ext cx="648000" cy="648000"/>
          </a:xfrm>
          <a:prstGeom prst="rect">
            <a:avLst/>
          </a:prstGeom>
        </p:spPr>
      </p:pic>
      <p:pic>
        <p:nvPicPr>
          <p:cNvPr id="12" name="Picture 11"/>
          <p:cNvPicPr>
            <a:picLocks noChangeAspect="1"/>
          </p:cNvPicPr>
          <p:nvPr/>
        </p:nvPicPr>
        <p:blipFill>
          <a:blip r:embed="rId3"/>
          <a:stretch>
            <a:fillRect/>
          </a:stretch>
        </p:blipFill>
        <p:spPr>
          <a:xfrm>
            <a:off x="4139952" y="4725216"/>
            <a:ext cx="648000" cy="648000"/>
          </a:xfrm>
          <a:prstGeom prst="rect">
            <a:avLst/>
          </a:prstGeom>
        </p:spPr>
      </p:pic>
      <p:pic>
        <p:nvPicPr>
          <p:cNvPr id="13" name="Picture 12"/>
          <p:cNvPicPr>
            <a:picLocks noChangeAspect="1"/>
          </p:cNvPicPr>
          <p:nvPr/>
        </p:nvPicPr>
        <p:blipFill>
          <a:blip r:embed="rId4"/>
          <a:stretch>
            <a:fillRect/>
          </a:stretch>
        </p:blipFill>
        <p:spPr>
          <a:xfrm>
            <a:off x="4139952" y="5589240"/>
            <a:ext cx="648000" cy="648000"/>
          </a:xfrm>
          <a:prstGeom prst="rect">
            <a:avLst/>
          </a:prstGeom>
        </p:spPr>
      </p:pic>
    </p:spTree>
    <p:extLst>
      <p:ext uri="{BB962C8B-B14F-4D97-AF65-F5344CB8AC3E}">
        <p14:creationId xmlns:p14="http://schemas.microsoft.com/office/powerpoint/2010/main" xmlns="" val="2616982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Overall Profitability</a:t>
            </a:r>
            <a:endParaRPr lang="en-CA" b="1" dirty="0">
              <a:solidFill>
                <a:srgbClr val="0E358C"/>
              </a:solidFill>
            </a:endParaRPr>
          </a:p>
        </p:txBody>
      </p:sp>
      <p:sp>
        <p:nvSpPr>
          <p:cNvPr id="3" name="Content Placeholder 2"/>
          <p:cNvSpPr>
            <a:spLocks noGrp="1"/>
          </p:cNvSpPr>
          <p:nvPr>
            <p:ph idx="1"/>
          </p:nvPr>
        </p:nvSpPr>
        <p:spPr>
          <a:xfrm>
            <a:off x="188802" y="1508674"/>
            <a:ext cx="4050650" cy="4568564"/>
          </a:xfrm>
        </p:spPr>
        <p:txBody>
          <a:bodyPr>
            <a:noAutofit/>
          </a:bodyPr>
          <a:lstStyle/>
          <a:p>
            <a:pPr>
              <a:spcBef>
                <a:spcPts val="200"/>
              </a:spcBef>
            </a:pPr>
            <a:r>
              <a:rPr lang="en-US" sz="2000" dirty="0"/>
              <a:t>Airline profitability in 2010 saw its largest improvement in more than 60 years. </a:t>
            </a:r>
            <a:endParaRPr lang="en-US" sz="2000" dirty="0" smtClean="0"/>
          </a:p>
          <a:p>
            <a:pPr lvl="1"/>
            <a:r>
              <a:rPr lang="en-US" sz="1800" dirty="0" smtClean="0"/>
              <a:t>went </a:t>
            </a:r>
            <a:r>
              <a:rPr lang="en-US" sz="1800" dirty="0"/>
              <a:t>from net </a:t>
            </a:r>
            <a:r>
              <a:rPr lang="en-US" sz="1800" dirty="0" err="1"/>
              <a:t>posttax</a:t>
            </a:r>
            <a:r>
              <a:rPr lang="en-US" sz="1800" dirty="0"/>
              <a:t> losses of $9.9 billion in 2009 to net </a:t>
            </a:r>
            <a:r>
              <a:rPr lang="en-US" sz="1800" dirty="0" err="1"/>
              <a:t>posttax</a:t>
            </a:r>
            <a:r>
              <a:rPr lang="en-US" sz="1800" dirty="0"/>
              <a:t> profits of $18 billion in 2010. </a:t>
            </a:r>
            <a:endParaRPr lang="en-US" sz="1800" dirty="0" smtClean="0"/>
          </a:p>
          <a:p>
            <a:pPr lvl="1"/>
            <a:r>
              <a:rPr lang="en-US" sz="1800" dirty="0" smtClean="0"/>
              <a:t>EBIT </a:t>
            </a:r>
            <a:r>
              <a:rPr lang="en-US" sz="1800" dirty="0"/>
              <a:t>or operating profit margin improved more than 5 percentage points. </a:t>
            </a:r>
          </a:p>
          <a:p>
            <a:r>
              <a:rPr lang="en-US" sz="2000" dirty="0" smtClean="0"/>
              <a:t>However, the profit margin in 2010 were still </a:t>
            </a:r>
            <a:r>
              <a:rPr lang="en-US" sz="2000" dirty="0"/>
              <a:t>insufficient to allow the industry to meet its cost of capital. </a:t>
            </a:r>
          </a:p>
        </p:txBody>
      </p:sp>
      <p:graphicFrame>
        <p:nvGraphicFramePr>
          <p:cNvPr id="7" name="Diagram 6"/>
          <p:cNvGraphicFramePr/>
          <p:nvPr>
            <p:extLst>
              <p:ext uri="{D42A27DB-BD31-4B8C-83A1-F6EECF244321}">
                <p14:modId xmlns:p14="http://schemas.microsoft.com/office/powerpoint/2010/main" xmlns="" val="292529300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p:cNvPicPr>
            <a:picLocks noChangeAspect="1" noChangeArrowheads="1"/>
          </p:cNvPicPr>
          <p:nvPr/>
        </p:nvPicPr>
        <p:blipFill>
          <a:blip r:embed="rId8" cstate="print"/>
          <a:srcRect l="11895" t="22266" r="26674" b="11782"/>
          <a:stretch>
            <a:fillRect/>
          </a:stretch>
        </p:blipFill>
        <p:spPr bwMode="auto">
          <a:xfrm>
            <a:off x="4102142" y="1772816"/>
            <a:ext cx="4851202" cy="3549661"/>
          </a:xfrm>
          <a:prstGeom prst="rect">
            <a:avLst/>
          </a:prstGeom>
          <a:noFill/>
          <a:ln w="9525">
            <a:noFill/>
            <a:miter lim="800000"/>
            <a:headEnd/>
            <a:tailEnd/>
          </a:ln>
        </p:spPr>
      </p:pic>
    </p:spTree>
    <p:extLst>
      <p:ext uri="{BB962C8B-B14F-4D97-AF65-F5344CB8AC3E}">
        <p14:creationId xmlns:p14="http://schemas.microsoft.com/office/powerpoint/2010/main" xmlns="" val="28392222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27008" y="1397000"/>
            <a:ext cx="3528968" cy="875184"/>
          </a:xfrm>
          <a:prstGeom prst="rect">
            <a:avLst/>
          </a:prstGeom>
        </p:spPr>
      </p:pic>
      <p:pic>
        <p:nvPicPr>
          <p:cNvPr id="11" name="Picture 10"/>
          <p:cNvPicPr>
            <a:picLocks noChangeAspect="1"/>
          </p:cNvPicPr>
          <p:nvPr/>
        </p:nvPicPr>
        <p:blipFill>
          <a:blip r:embed="rId3"/>
          <a:stretch>
            <a:fillRect/>
          </a:stretch>
        </p:blipFill>
        <p:spPr>
          <a:xfrm>
            <a:off x="4898433" y="1381668"/>
            <a:ext cx="3129951" cy="751188"/>
          </a:xfrm>
          <a:prstGeom prst="rect">
            <a:avLst/>
          </a:prstGeom>
        </p:spPr>
      </p:pic>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Airline’s Supplier</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06751176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3" descr="C:\Program Files\Microsoft Office\MEDIA\CAGCAT10\j0293234.wmf"/>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 name="Diagram 1"/>
          <p:cNvGraphicFramePr/>
          <p:nvPr>
            <p:extLst>
              <p:ext uri="{D42A27DB-BD31-4B8C-83A1-F6EECF244321}">
                <p14:modId xmlns:p14="http://schemas.microsoft.com/office/powerpoint/2010/main" xmlns="" val="47727484"/>
              </p:ext>
            </p:extLst>
          </p:nvPr>
        </p:nvGraphicFramePr>
        <p:xfrm>
          <a:off x="400460" y="1397000"/>
          <a:ext cx="8203988" cy="4718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9" name="Picture 8"/>
          <p:cNvPicPr>
            <a:picLocks noChangeAspect="1"/>
          </p:cNvPicPr>
          <p:nvPr/>
        </p:nvPicPr>
        <p:blipFill>
          <a:blip r:embed="rId15"/>
          <a:stretch>
            <a:fillRect/>
          </a:stretch>
        </p:blipFill>
        <p:spPr>
          <a:xfrm>
            <a:off x="395536" y="1397000"/>
            <a:ext cx="1306488" cy="1227956"/>
          </a:xfrm>
          <a:prstGeom prst="rect">
            <a:avLst/>
          </a:prstGeom>
        </p:spPr>
      </p:pic>
      <p:pic>
        <p:nvPicPr>
          <p:cNvPr id="12" name="Picture 11"/>
          <p:cNvPicPr>
            <a:picLocks noChangeAspect="1"/>
          </p:cNvPicPr>
          <p:nvPr/>
        </p:nvPicPr>
        <p:blipFill>
          <a:blip r:embed="rId16"/>
          <a:stretch>
            <a:fillRect/>
          </a:stretch>
        </p:blipFill>
        <p:spPr>
          <a:xfrm>
            <a:off x="4572000" y="1397000"/>
            <a:ext cx="1296144" cy="1227956"/>
          </a:xfrm>
          <a:prstGeom prst="rect">
            <a:avLst/>
          </a:prstGeom>
        </p:spPr>
      </p:pic>
    </p:spTree>
    <p:extLst>
      <p:ext uri="{BB962C8B-B14F-4D97-AF65-F5344CB8AC3E}">
        <p14:creationId xmlns:p14="http://schemas.microsoft.com/office/powerpoint/2010/main" xmlns="" val="23689377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315416"/>
            <a:ext cx="8229600" cy="1143000"/>
          </a:xfrm>
        </p:spPr>
        <p:txBody>
          <a:bodyPr/>
          <a:lstStyle/>
          <a:p>
            <a:r>
              <a:rPr lang="en-CA" b="1" dirty="0" smtClean="0">
                <a:solidFill>
                  <a:srgbClr val="0E358C"/>
                </a:solidFill>
              </a:rPr>
              <a:t>Airplane History </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75123167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 name="Diagram 2"/>
          <p:cNvGraphicFramePr/>
          <p:nvPr>
            <p:extLst>
              <p:ext uri="{D42A27DB-BD31-4B8C-83A1-F6EECF244321}">
                <p14:modId xmlns:p14="http://schemas.microsoft.com/office/powerpoint/2010/main" xmlns="" val="290743912"/>
              </p:ext>
            </p:extLst>
          </p:nvPr>
        </p:nvGraphicFramePr>
        <p:xfrm>
          <a:off x="668246" y="764704"/>
          <a:ext cx="7432146" cy="666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3197701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Importance of Airplane</a:t>
            </a:r>
            <a:endParaRPr lang="en-CA" b="1" dirty="0">
              <a:solidFill>
                <a:srgbClr val="0E358C"/>
              </a:solidFill>
            </a:endParaRPr>
          </a:p>
        </p:txBody>
      </p:sp>
      <p:sp>
        <p:nvSpPr>
          <p:cNvPr id="5" name="Content Placeholder 4"/>
          <p:cNvSpPr>
            <a:spLocks noGrp="1"/>
          </p:cNvSpPr>
          <p:nvPr>
            <p:ph idx="1"/>
          </p:nvPr>
        </p:nvSpPr>
        <p:spPr>
          <a:xfrm>
            <a:off x="750367" y="1862326"/>
            <a:ext cx="7583487" cy="4208930"/>
          </a:xfrm>
        </p:spPr>
        <p:txBody>
          <a:bodyPr/>
          <a:lstStyle/>
          <a:p>
            <a:r>
              <a:rPr lang="en-US" dirty="0" smtClean="0"/>
              <a:t>Most important asset of airline</a:t>
            </a:r>
          </a:p>
          <a:p>
            <a:r>
              <a:rPr lang="en-US" dirty="0" smtClean="0"/>
              <a:t>Influence the efficiency and profitability of airline</a:t>
            </a:r>
          </a:p>
          <a:p>
            <a:pPr lvl="1"/>
            <a:r>
              <a:rPr lang="en-US" dirty="0" smtClean="0"/>
              <a:t>Capacity of airplane</a:t>
            </a:r>
          </a:p>
          <a:p>
            <a:pPr lvl="1"/>
            <a:r>
              <a:rPr lang="en-US" dirty="0" smtClean="0"/>
              <a:t>Level of fuel consumptions</a:t>
            </a:r>
          </a:p>
          <a:p>
            <a:pPr lvl="1"/>
            <a:r>
              <a:rPr lang="en-US" dirty="0" smtClean="0"/>
              <a:t>Comfort level </a:t>
            </a:r>
            <a:endParaRPr lang="en-US" dirty="0"/>
          </a:p>
        </p:txBody>
      </p:sp>
      <p:graphicFrame>
        <p:nvGraphicFramePr>
          <p:cNvPr id="7" name="Diagram 6"/>
          <p:cNvGraphicFramePr/>
          <p:nvPr>
            <p:extLst>
              <p:ext uri="{D42A27DB-BD31-4B8C-83A1-F6EECF244321}">
                <p14:modId xmlns:p14="http://schemas.microsoft.com/office/powerpoint/2010/main" xmlns="" val="115554515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79598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US" b="1" dirty="0" smtClean="0">
                <a:solidFill>
                  <a:srgbClr val="0E358C"/>
                </a:solidFill>
              </a:rPr>
              <a:t>Latest Aircraft</a:t>
            </a:r>
            <a:endParaRPr lang="en-CA" b="1" dirty="0">
              <a:solidFill>
                <a:srgbClr val="0E358C"/>
              </a:solidFill>
            </a:endParaRPr>
          </a:p>
        </p:txBody>
      </p:sp>
      <p:sp>
        <p:nvSpPr>
          <p:cNvPr id="5" name="Content Placeholder 4"/>
          <p:cNvSpPr>
            <a:spLocks noGrp="1"/>
          </p:cNvSpPr>
          <p:nvPr>
            <p:ph idx="1"/>
          </p:nvPr>
        </p:nvSpPr>
        <p:spPr>
          <a:xfrm>
            <a:off x="234069" y="1385182"/>
            <a:ext cx="5103862" cy="3969078"/>
          </a:xfrm>
        </p:spPr>
        <p:txBody>
          <a:bodyPr>
            <a:noAutofit/>
          </a:bodyPr>
          <a:lstStyle/>
          <a:p>
            <a:r>
              <a:rPr lang="en-US" sz="1800" dirty="0" smtClean="0"/>
              <a:t>Boeing 787 – The </a:t>
            </a:r>
            <a:r>
              <a:rPr lang="en-US" sz="1800" dirty="0" err="1" smtClean="0"/>
              <a:t>dreamliner</a:t>
            </a:r>
            <a:r>
              <a:rPr lang="en-US" sz="1800" dirty="0" smtClean="0"/>
              <a:t> </a:t>
            </a:r>
          </a:p>
          <a:p>
            <a:pPr lvl="1">
              <a:spcBef>
                <a:spcPts val="300"/>
              </a:spcBef>
            </a:pPr>
            <a:r>
              <a:rPr lang="en-CA" sz="1600" dirty="0" smtClean="0"/>
              <a:t>fastest</a:t>
            </a:r>
            <a:r>
              <a:rPr lang="en-CA" sz="1600" dirty="0"/>
              <a:t>-selling plane in commercial aircraft history</a:t>
            </a:r>
            <a:r>
              <a:rPr lang="en-US" sz="1600" dirty="0" smtClean="0"/>
              <a:t>)</a:t>
            </a:r>
            <a:endParaRPr lang="en-CA" sz="1600" dirty="0"/>
          </a:p>
          <a:p>
            <a:pPr lvl="1">
              <a:spcBef>
                <a:spcPts val="300"/>
              </a:spcBef>
            </a:pPr>
            <a:r>
              <a:rPr lang="en-CA" sz="1800" dirty="0" smtClean="0"/>
              <a:t>Advanced </a:t>
            </a:r>
            <a:r>
              <a:rPr lang="en-CA" sz="1800" dirty="0"/>
              <a:t>composite materials, systems, </a:t>
            </a:r>
            <a:r>
              <a:rPr lang="en-CA" sz="1800" dirty="0" smtClean="0"/>
              <a:t>engines</a:t>
            </a:r>
          </a:p>
          <a:p>
            <a:pPr lvl="1">
              <a:spcBef>
                <a:spcPts val="300"/>
              </a:spcBef>
            </a:pPr>
            <a:r>
              <a:rPr lang="en-US" sz="1800" dirty="0" smtClean="0"/>
              <a:t>A</a:t>
            </a:r>
            <a:r>
              <a:rPr lang="en-CA" sz="1800" dirty="0" err="1" smtClean="0"/>
              <a:t>llow</a:t>
            </a:r>
            <a:r>
              <a:rPr lang="en-CA" sz="1800" dirty="0" smtClean="0"/>
              <a:t> Long</a:t>
            </a:r>
            <a:r>
              <a:rPr lang="en-CA" sz="1800" dirty="0"/>
              <a:t>-range nonstop </a:t>
            </a:r>
            <a:r>
              <a:rPr lang="en-CA" sz="1800" dirty="0" smtClean="0"/>
              <a:t>service</a:t>
            </a:r>
            <a:endParaRPr lang="en-CA" sz="1800" dirty="0"/>
          </a:p>
          <a:p>
            <a:pPr lvl="1">
              <a:spcBef>
                <a:spcPts val="300"/>
              </a:spcBef>
            </a:pPr>
            <a:r>
              <a:rPr lang="en-CA" sz="1800" dirty="0" smtClean="0"/>
              <a:t>Lower </a:t>
            </a:r>
            <a:r>
              <a:rPr lang="en-CA" sz="1800" dirty="0"/>
              <a:t>maintenance </a:t>
            </a:r>
            <a:r>
              <a:rPr lang="en-CA" sz="1800" dirty="0" smtClean="0"/>
              <a:t>cost</a:t>
            </a:r>
          </a:p>
          <a:p>
            <a:pPr lvl="1">
              <a:spcBef>
                <a:spcPts val="300"/>
              </a:spcBef>
            </a:pPr>
            <a:r>
              <a:rPr lang="en-CA" sz="1800" dirty="0" smtClean="0"/>
              <a:t>Higher </a:t>
            </a:r>
            <a:r>
              <a:rPr lang="en-CA" sz="1800" dirty="0"/>
              <a:t>fuel </a:t>
            </a:r>
            <a:r>
              <a:rPr lang="en-CA" sz="1800" dirty="0" smtClean="0"/>
              <a:t>efficiency, save 20% fuel</a:t>
            </a:r>
            <a:endParaRPr lang="en-CA" sz="1800" dirty="0"/>
          </a:p>
          <a:p>
            <a:pPr lvl="1">
              <a:spcBef>
                <a:spcPts val="300"/>
              </a:spcBef>
            </a:pPr>
            <a:r>
              <a:rPr lang="en-CA" sz="1800" dirty="0" smtClean="0"/>
              <a:t>Higher </a:t>
            </a:r>
            <a:r>
              <a:rPr lang="en-CA" sz="1800" dirty="0"/>
              <a:t>customer </a:t>
            </a:r>
            <a:r>
              <a:rPr lang="en-CA" sz="1800" dirty="0" smtClean="0"/>
              <a:t>comfort</a:t>
            </a:r>
          </a:p>
          <a:p>
            <a:pPr lvl="1">
              <a:spcBef>
                <a:spcPts val="300"/>
              </a:spcBef>
            </a:pPr>
            <a:r>
              <a:rPr lang="en-US" sz="1800" dirty="0" smtClean="0"/>
              <a:t>Airline enjoy </a:t>
            </a:r>
            <a:r>
              <a:rPr lang="en-US" sz="1800" dirty="0"/>
              <a:t>more cargo revenue </a:t>
            </a:r>
            <a:r>
              <a:rPr lang="en-US" sz="1800" dirty="0" smtClean="0"/>
              <a:t>capacity</a:t>
            </a:r>
          </a:p>
          <a:p>
            <a:pPr marL="282575" lvl="1" indent="0">
              <a:buNone/>
            </a:pPr>
            <a:endParaRPr lang="en-US" sz="1800" dirty="0"/>
          </a:p>
        </p:txBody>
      </p:sp>
      <p:graphicFrame>
        <p:nvGraphicFramePr>
          <p:cNvPr id="7" name="Diagram 6"/>
          <p:cNvGraphicFramePr/>
          <p:nvPr>
            <p:extLst>
              <p:ext uri="{D42A27DB-BD31-4B8C-83A1-F6EECF244321}">
                <p14:modId xmlns:p14="http://schemas.microsoft.com/office/powerpoint/2010/main" xmlns="" val="420083697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8"/>
          <a:stretch>
            <a:fillRect/>
          </a:stretch>
        </p:blipFill>
        <p:spPr>
          <a:xfrm>
            <a:off x="5197902" y="1846471"/>
            <a:ext cx="3585653" cy="2366945"/>
          </a:xfrm>
          <a:prstGeom prst="rect">
            <a:avLst/>
          </a:prstGeom>
        </p:spPr>
      </p:pic>
      <p:sp>
        <p:nvSpPr>
          <p:cNvPr id="9" name="Content Placeholder 4"/>
          <p:cNvSpPr txBox="1">
            <a:spLocks/>
          </p:cNvSpPr>
          <p:nvPr/>
        </p:nvSpPr>
        <p:spPr>
          <a:xfrm>
            <a:off x="240296" y="4753535"/>
            <a:ext cx="8355906" cy="4208930"/>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lvl="1"/>
            <a:r>
              <a:rPr lang="en-US" sz="1800" dirty="0" smtClean="0"/>
              <a:t>Drawbacks: serious delay due to technical problem, delay result huge losses of airlines. Some airlines cancel order</a:t>
            </a:r>
          </a:p>
          <a:p>
            <a:pPr lvl="1"/>
            <a:r>
              <a:rPr lang="en-US" sz="1800" dirty="0" smtClean="0"/>
              <a:t>In Oct 26, 2011, the </a:t>
            </a:r>
            <a:r>
              <a:rPr lang="en-US" sz="1800" dirty="0"/>
              <a:t>Dreamliner completes </a:t>
            </a:r>
            <a:r>
              <a:rPr lang="en-US" sz="1800" dirty="0" smtClean="0"/>
              <a:t>its first </a:t>
            </a:r>
            <a:r>
              <a:rPr lang="en-US" sz="1800" dirty="0"/>
              <a:t>commercial </a:t>
            </a:r>
            <a:r>
              <a:rPr lang="en-US" sz="1800" dirty="0" smtClean="0"/>
              <a:t>flight with All </a:t>
            </a:r>
            <a:r>
              <a:rPr lang="en-US" sz="1800" dirty="0"/>
              <a:t>Nippon Airlines (</a:t>
            </a:r>
            <a:r>
              <a:rPr lang="en-US" sz="1800" dirty="0" smtClean="0"/>
              <a:t>ANA) from </a:t>
            </a:r>
            <a:r>
              <a:rPr lang="en-US" sz="1800" dirty="0"/>
              <a:t>Tokyo to Hong </a:t>
            </a:r>
            <a:r>
              <a:rPr lang="en-US" sz="1800" dirty="0" smtClean="0"/>
              <a:t>Kong.</a:t>
            </a:r>
            <a:endParaRPr lang="en-CA" sz="1800" dirty="0" smtClean="0"/>
          </a:p>
        </p:txBody>
      </p:sp>
    </p:spTree>
    <p:extLst>
      <p:ext uri="{BB962C8B-B14F-4D97-AF65-F5344CB8AC3E}">
        <p14:creationId xmlns:p14="http://schemas.microsoft.com/office/powerpoint/2010/main" xmlns="" val="22073516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3528" y="1309936"/>
            <a:ext cx="4176464" cy="478336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4644008" y="1286127"/>
            <a:ext cx="4169098" cy="4783360"/>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Business Model - Structure</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00751660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2"/>
          <p:cNvSpPr txBox="1">
            <a:spLocks/>
          </p:cNvSpPr>
          <p:nvPr/>
        </p:nvSpPr>
        <p:spPr>
          <a:xfrm>
            <a:off x="264220" y="2772818"/>
            <a:ext cx="4464496" cy="360040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a:lnSpc>
                <a:spcPct val="90000"/>
              </a:lnSpc>
            </a:pPr>
            <a:r>
              <a:rPr lang="en-CA" dirty="0" smtClean="0">
                <a:latin typeface="Calibri" pitchFamily="34" charset="0"/>
                <a:cs typeface="Calibri" pitchFamily="34" charset="0"/>
              </a:rPr>
              <a:t>Hub-and-Spoke System</a:t>
            </a:r>
          </a:p>
          <a:p>
            <a:pPr lvl="1">
              <a:lnSpc>
                <a:spcPct val="90000"/>
              </a:lnSpc>
              <a:buFont typeface="Wingdings" pitchFamily="2" charset="2"/>
              <a:buChar char="Ø"/>
            </a:pPr>
            <a:r>
              <a:rPr lang="en-CA" sz="1900" dirty="0" smtClean="0">
                <a:latin typeface="Calibri" pitchFamily="34" charset="0"/>
                <a:cs typeface="Calibri" pitchFamily="34" charset="0"/>
              </a:rPr>
              <a:t>Used by legacy carriers</a:t>
            </a:r>
            <a:endParaRPr lang="en-CA" sz="1500" dirty="0" smtClean="0">
              <a:latin typeface="Calibri" pitchFamily="34" charset="0"/>
              <a:cs typeface="Calibri" pitchFamily="34" charset="0"/>
            </a:endParaRPr>
          </a:p>
          <a:p>
            <a:pPr lvl="1">
              <a:lnSpc>
                <a:spcPct val="90000"/>
              </a:lnSpc>
              <a:buFont typeface="Wingdings" pitchFamily="2" charset="2"/>
              <a:buChar char=""/>
            </a:pPr>
            <a:r>
              <a:rPr lang="en-CA" sz="1900" dirty="0" smtClean="0">
                <a:latin typeface="Calibri" pitchFamily="34" charset="0"/>
                <a:cs typeface="Calibri" pitchFamily="34" charset="0"/>
              </a:rPr>
              <a:t>Allowed for more distant and international routes</a:t>
            </a:r>
          </a:p>
          <a:p>
            <a:pPr lvl="1">
              <a:lnSpc>
                <a:spcPct val="90000"/>
              </a:lnSpc>
              <a:buFont typeface="Wingdings" pitchFamily="2" charset="2"/>
              <a:buChar char="C"/>
            </a:pPr>
            <a:r>
              <a:rPr lang="en-CA" sz="1900" dirty="0" smtClean="0">
                <a:latin typeface="Calibri" pitchFamily="34" charset="0"/>
                <a:cs typeface="Calibri" pitchFamily="34" charset="0"/>
              </a:rPr>
              <a:t>Utilize main airports as hubs</a:t>
            </a:r>
          </a:p>
          <a:p>
            <a:pPr lvl="1">
              <a:lnSpc>
                <a:spcPct val="90000"/>
              </a:lnSpc>
              <a:buFont typeface="Wingdings" pitchFamily="2" charset="2"/>
              <a:buChar char="C"/>
            </a:pPr>
            <a:r>
              <a:rPr lang="en-CA" sz="1900" dirty="0" smtClean="0">
                <a:latin typeface="Calibri" pitchFamily="34" charset="0"/>
                <a:cs typeface="Calibri" pitchFamily="34" charset="0"/>
              </a:rPr>
              <a:t>Lead to more efficient use of transportation resource</a:t>
            </a:r>
          </a:p>
          <a:p>
            <a:pPr lvl="1">
              <a:lnSpc>
                <a:spcPct val="90000"/>
              </a:lnSpc>
              <a:buFont typeface="Wingdings" pitchFamily="2" charset="2"/>
              <a:buChar char="D"/>
            </a:pPr>
            <a:r>
              <a:rPr lang="en-CA" sz="1900" dirty="0" smtClean="0">
                <a:latin typeface="Calibri" pitchFamily="34" charset="0"/>
                <a:cs typeface="Calibri" pitchFamily="34" charset="0"/>
              </a:rPr>
              <a:t>Centralized model result in inflexible operation (domino effect)</a:t>
            </a:r>
          </a:p>
          <a:p>
            <a:pPr lvl="1">
              <a:lnSpc>
                <a:spcPct val="90000"/>
              </a:lnSpc>
              <a:buFont typeface="Wingdings" pitchFamily="2" charset="2"/>
              <a:buChar char="Ø"/>
            </a:pPr>
            <a:r>
              <a:rPr lang="en-CA" sz="1900" dirty="0" smtClean="0">
                <a:latin typeface="Calibri" pitchFamily="34" charset="0"/>
                <a:cs typeface="Calibri" pitchFamily="34" charset="0"/>
              </a:rPr>
              <a:t> American Airline; Singapore Airline</a:t>
            </a:r>
          </a:p>
          <a:p>
            <a:pPr lvl="1">
              <a:lnSpc>
                <a:spcPct val="90000"/>
              </a:lnSpc>
            </a:pPr>
            <a:endParaRPr lang="en-CA" dirty="0" smtClean="0">
              <a:latin typeface="Calibri" pitchFamily="34" charset="0"/>
              <a:cs typeface="Calibri" pitchFamily="34" charset="0"/>
            </a:endParaRPr>
          </a:p>
        </p:txBody>
      </p:sp>
      <p:sp>
        <p:nvSpPr>
          <p:cNvPr id="9" name="Content Placeholder 3"/>
          <p:cNvSpPr txBox="1">
            <a:spLocks/>
          </p:cNvSpPr>
          <p:nvPr/>
        </p:nvSpPr>
        <p:spPr>
          <a:xfrm>
            <a:off x="4688036" y="2756544"/>
            <a:ext cx="4470648" cy="3573016"/>
          </a:xfrm>
          <a:prstGeom prst="rect">
            <a:avLst/>
          </a:prstGeom>
        </p:spPr>
        <p:txBody>
          <a:bodyPr>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a:lnSpc>
                <a:spcPct val="90000"/>
              </a:lnSpc>
            </a:pPr>
            <a:r>
              <a:rPr lang="en-CA" dirty="0" smtClean="0">
                <a:latin typeface="Calibri" pitchFamily="34" charset="0"/>
                <a:cs typeface="Calibri" pitchFamily="34" charset="0"/>
              </a:rPr>
              <a:t>Point to Point System</a:t>
            </a:r>
          </a:p>
          <a:p>
            <a:pPr lvl="1">
              <a:lnSpc>
                <a:spcPct val="90000"/>
              </a:lnSpc>
              <a:buFont typeface="Wingdings" pitchFamily="2" charset="2"/>
              <a:buChar char="Ø"/>
            </a:pPr>
            <a:r>
              <a:rPr lang="en-CA" sz="1800" dirty="0" smtClean="0">
                <a:latin typeface="Calibri" pitchFamily="34" charset="0"/>
                <a:cs typeface="Calibri" pitchFamily="34" charset="0"/>
              </a:rPr>
              <a:t>Used by low-cost carrier</a:t>
            </a:r>
          </a:p>
          <a:p>
            <a:pPr lvl="1">
              <a:lnSpc>
                <a:spcPct val="90000"/>
              </a:lnSpc>
              <a:buFont typeface="Wingdings" pitchFamily="2" charset="2"/>
              <a:buChar char="C"/>
            </a:pPr>
            <a:r>
              <a:rPr lang="en-CA" sz="1800" dirty="0" smtClean="0">
                <a:latin typeface="Calibri" pitchFamily="34" charset="0"/>
                <a:cs typeface="Calibri" pitchFamily="34" charset="0"/>
              </a:rPr>
              <a:t>Shorter routes, usually regional/domestic</a:t>
            </a:r>
          </a:p>
          <a:p>
            <a:pPr lvl="1">
              <a:lnSpc>
                <a:spcPct val="90000"/>
              </a:lnSpc>
              <a:buFont typeface="Wingdings" pitchFamily="2" charset="2"/>
              <a:buChar char="C"/>
            </a:pPr>
            <a:r>
              <a:rPr lang="en-CA" sz="1800" dirty="0" smtClean="0">
                <a:latin typeface="Calibri" pitchFamily="34" charset="0"/>
                <a:cs typeface="Calibri" pitchFamily="34" charset="0"/>
              </a:rPr>
              <a:t>↓connection &amp; travel time</a:t>
            </a:r>
          </a:p>
          <a:p>
            <a:pPr lvl="1">
              <a:lnSpc>
                <a:spcPct val="90000"/>
              </a:lnSpc>
              <a:buFont typeface="Wingdings" pitchFamily="2" charset="2"/>
              <a:buChar char="C"/>
            </a:pPr>
            <a:r>
              <a:rPr lang="en-CA" sz="1800" dirty="0" smtClean="0">
                <a:latin typeface="Calibri" pitchFamily="34" charset="0"/>
                <a:cs typeface="Calibri" pitchFamily="34" charset="0"/>
              </a:rPr>
              <a:t>↑utilization leads to lower unit cost</a:t>
            </a:r>
          </a:p>
          <a:p>
            <a:pPr lvl="1">
              <a:lnSpc>
                <a:spcPct val="90000"/>
              </a:lnSpc>
              <a:buFont typeface="Wingdings" pitchFamily="2" charset="2"/>
              <a:buChar char="C"/>
            </a:pPr>
            <a:r>
              <a:rPr lang="en-CA" sz="1800" dirty="0" smtClean="0">
                <a:latin typeface="Calibri" pitchFamily="34" charset="0"/>
                <a:cs typeface="Calibri" pitchFamily="34" charset="0"/>
              </a:rPr>
              <a:t>Avoid domino effect</a:t>
            </a:r>
          </a:p>
          <a:p>
            <a:pPr lvl="1">
              <a:lnSpc>
                <a:spcPct val="90000"/>
              </a:lnSpc>
              <a:buFont typeface="Wingdings" pitchFamily="2" charset="2"/>
              <a:buChar char="D"/>
            </a:pPr>
            <a:r>
              <a:rPr lang="en-CA" sz="1800" dirty="0" smtClean="0">
                <a:latin typeface="Calibri" pitchFamily="34" charset="0"/>
                <a:cs typeface="Calibri" pitchFamily="34" charset="0"/>
              </a:rPr>
              <a:t>Require more routes</a:t>
            </a:r>
          </a:p>
          <a:p>
            <a:pPr lvl="1">
              <a:lnSpc>
                <a:spcPct val="90000"/>
              </a:lnSpc>
              <a:buFont typeface="Wingdings" pitchFamily="2" charset="2"/>
              <a:buChar char="D"/>
            </a:pPr>
            <a:r>
              <a:rPr lang="en-CA" sz="1800" dirty="0" smtClean="0">
                <a:latin typeface="Calibri" pitchFamily="34" charset="0"/>
                <a:cs typeface="Calibri" pitchFamily="34" charset="0"/>
              </a:rPr>
              <a:t>Less flexibility in destination</a:t>
            </a:r>
          </a:p>
          <a:p>
            <a:pPr lvl="1">
              <a:lnSpc>
                <a:spcPct val="90000"/>
              </a:lnSpc>
              <a:buFont typeface="Wingdings" pitchFamily="2" charset="2"/>
              <a:buChar char="Ø"/>
            </a:pPr>
            <a:r>
              <a:rPr lang="en-CA" sz="1800" dirty="0" smtClean="0">
                <a:latin typeface="Calibri" pitchFamily="34" charset="0"/>
                <a:cs typeface="Calibri" pitchFamily="34" charset="0"/>
              </a:rPr>
              <a:t>Southwest Airline (hybrid)</a:t>
            </a:r>
            <a:endParaRPr lang="en-CA" dirty="0" smtClean="0">
              <a:latin typeface="Calibri" pitchFamily="34" charset="0"/>
              <a:cs typeface="Calibri" pitchFamily="34" charset="0"/>
            </a:endParaRPr>
          </a:p>
        </p:txBody>
      </p:sp>
      <p:pic>
        <p:nvPicPr>
          <p:cNvPr id="10" name="Picture 2"/>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50000" t="8758"/>
          <a:stretch/>
        </p:blipFill>
        <p:spPr bwMode="auto">
          <a:xfrm>
            <a:off x="1409988" y="1331640"/>
            <a:ext cx="1655285" cy="1521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9682" r="50000"/>
          <a:stretch/>
        </p:blipFill>
        <p:spPr bwMode="auto">
          <a:xfrm>
            <a:off x="5868144" y="1315347"/>
            <a:ext cx="1584176" cy="1441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257982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Business Model </a:t>
            </a:r>
            <a:r>
              <a:rPr lang="en-US" b="1" dirty="0" smtClean="0">
                <a:solidFill>
                  <a:srgbClr val="0E358C"/>
                </a:solidFill>
              </a:rPr>
              <a:t>–</a:t>
            </a:r>
            <a:r>
              <a:rPr lang="en-CA" b="1" dirty="0" smtClean="0">
                <a:solidFill>
                  <a:srgbClr val="0E358C"/>
                </a:solidFill>
              </a:rPr>
              <a:t> Types of Airline </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9321209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3"/>
          <p:cNvSpPr txBox="1">
            <a:spLocks noChangeArrowheads="1"/>
          </p:cNvSpPr>
          <p:nvPr/>
        </p:nvSpPr>
        <p:spPr>
          <a:xfrm>
            <a:off x="683568" y="1700808"/>
            <a:ext cx="7844680" cy="4032447"/>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a:lnSpc>
                <a:spcPct val="80000"/>
              </a:lnSpc>
              <a:spcBef>
                <a:spcPts val="1200"/>
              </a:spcBef>
              <a:buFontTx/>
              <a:buNone/>
            </a:pPr>
            <a:r>
              <a:rPr lang="en-US" sz="2800" b="1" dirty="0" smtClean="0">
                <a:latin typeface="Calibri" charset="0"/>
                <a:ea typeface="ＭＳ Ｐゴシック" charset="0"/>
                <a:cs typeface="ＭＳ Ｐゴシック" charset="0"/>
              </a:rPr>
              <a:t>1. Network Legacy Airlines: </a:t>
            </a:r>
            <a:r>
              <a:rPr lang="en-US" sz="2800" u="sng" dirty="0" smtClean="0">
                <a:latin typeface="Calibri" charset="0"/>
                <a:ea typeface="ＭＳ Ｐゴシック" charset="0"/>
                <a:cs typeface="ＭＳ Ｐゴシック" charset="0"/>
              </a:rPr>
              <a:t>Hub and spoke system</a:t>
            </a:r>
            <a:endParaRPr lang="en-US" sz="2800" u="sng" dirty="0" smtClean="0">
              <a:latin typeface="Calibri" charset="0"/>
              <a:ea typeface="ＭＳ Ｐゴシック" charset="0"/>
            </a:endParaRPr>
          </a:p>
          <a:p>
            <a:pPr lvl="1">
              <a:lnSpc>
                <a:spcPct val="80000"/>
              </a:lnSpc>
              <a:spcBef>
                <a:spcPts val="1200"/>
              </a:spcBef>
              <a:buFont typeface="Arial" charset="0"/>
              <a:buChar char="•"/>
            </a:pPr>
            <a:r>
              <a:rPr lang="en-US" dirty="0" smtClean="0">
                <a:latin typeface="Calibri" charset="0"/>
                <a:ea typeface="ＭＳ Ｐゴシック" charset="0"/>
              </a:rPr>
              <a:t>Long-haul routes, including international flights, using main airports</a:t>
            </a:r>
          </a:p>
          <a:p>
            <a:pPr lvl="1">
              <a:lnSpc>
                <a:spcPct val="80000"/>
              </a:lnSpc>
              <a:spcBef>
                <a:spcPts val="1200"/>
              </a:spcBef>
              <a:buFont typeface="Arial" charset="0"/>
              <a:buChar char="•"/>
            </a:pPr>
            <a:r>
              <a:rPr lang="en-US" dirty="0" smtClean="0">
                <a:latin typeface="Calibri" charset="0"/>
                <a:ea typeface="ＭＳ Ｐゴシック" charset="0"/>
              </a:rPr>
              <a:t>Higher product quality</a:t>
            </a:r>
          </a:p>
          <a:p>
            <a:pPr lvl="1">
              <a:lnSpc>
                <a:spcPct val="80000"/>
              </a:lnSpc>
              <a:spcBef>
                <a:spcPts val="1200"/>
              </a:spcBef>
              <a:buFont typeface="Arial" charset="0"/>
              <a:buChar char="•"/>
            </a:pPr>
            <a:r>
              <a:rPr lang="en-US" dirty="0" smtClean="0">
                <a:latin typeface="Calibri" charset="0"/>
                <a:ea typeface="ＭＳ Ｐゴシック" charset="0"/>
              </a:rPr>
              <a:t>Price discriminate: </a:t>
            </a:r>
            <a:r>
              <a:rPr lang="ja-JP" altLang="en-US" dirty="0" smtClean="0">
                <a:latin typeface="Calibri" charset="0"/>
                <a:ea typeface="ＭＳ Ｐゴシック" charset="0"/>
              </a:rPr>
              <a:t>‘</a:t>
            </a:r>
            <a:r>
              <a:rPr lang="en-US" dirty="0" smtClean="0">
                <a:latin typeface="Calibri" charset="0"/>
                <a:ea typeface="ＭＳ Ｐゴシック" charset="0"/>
              </a:rPr>
              <a:t>sell the right seat, to the right customer, at the right time, for the right prices.</a:t>
            </a:r>
            <a:r>
              <a:rPr lang="ja-JP" altLang="en-US" dirty="0" smtClean="0">
                <a:latin typeface="Calibri" charset="0"/>
                <a:ea typeface="ＭＳ Ｐゴシック" charset="0"/>
              </a:rPr>
              <a:t>’</a:t>
            </a:r>
            <a:endParaRPr lang="en-US" altLang="ja-JP" u="sng" dirty="0">
              <a:effectLst>
                <a:outerShdw blurRad="38100" dist="38100" dir="2700000" algn="tl">
                  <a:srgbClr val="000000"/>
                </a:outerShdw>
              </a:effectLst>
              <a:latin typeface="Calibri" charset="0"/>
              <a:ea typeface="ＭＳ Ｐゴシック" charset="0"/>
            </a:endParaRPr>
          </a:p>
          <a:p>
            <a:pPr lvl="1">
              <a:lnSpc>
                <a:spcPct val="80000"/>
              </a:lnSpc>
              <a:spcBef>
                <a:spcPts val="1200"/>
              </a:spcBef>
              <a:buFont typeface="Arial" charset="0"/>
              <a:buChar char="•"/>
            </a:pPr>
            <a:r>
              <a:rPr lang="en-US" dirty="0" smtClean="0">
                <a:latin typeface="Calibri" charset="0"/>
                <a:ea typeface="ＭＳ Ｐゴシック" charset="0"/>
              </a:rPr>
              <a:t>Yield </a:t>
            </a:r>
            <a:r>
              <a:rPr lang="en-US" dirty="0">
                <a:latin typeface="Calibri" charset="0"/>
                <a:ea typeface="ＭＳ Ｐゴシック" charset="0"/>
              </a:rPr>
              <a:t>management </a:t>
            </a:r>
            <a:r>
              <a:rPr lang="en-US" dirty="0" smtClean="0">
                <a:latin typeface="Calibri" charset="0"/>
                <a:ea typeface="ＭＳ Ｐゴシック" charset="0"/>
              </a:rPr>
              <a:t>system</a:t>
            </a:r>
          </a:p>
          <a:p>
            <a:pPr lvl="1">
              <a:lnSpc>
                <a:spcPct val="80000"/>
              </a:lnSpc>
              <a:spcBef>
                <a:spcPts val="1200"/>
              </a:spcBef>
              <a:buFont typeface="Arial" charset="0"/>
              <a:buChar char="•"/>
            </a:pPr>
            <a:r>
              <a:rPr lang="en-US" dirty="0" smtClean="0">
                <a:latin typeface="Calibri" charset="0"/>
                <a:ea typeface="ＭＳ Ｐゴシック" charset="0"/>
              </a:rPr>
              <a:t>A </a:t>
            </a:r>
            <a:r>
              <a:rPr lang="en-US" dirty="0">
                <a:latin typeface="Calibri" charset="0"/>
                <a:ea typeface="ＭＳ Ｐゴシック" charset="0"/>
              </a:rPr>
              <a:t>model that works for international </a:t>
            </a:r>
            <a:r>
              <a:rPr lang="en-US" dirty="0" smtClean="0">
                <a:latin typeface="Calibri" charset="0"/>
                <a:ea typeface="ＭＳ Ｐゴシック" charset="0"/>
              </a:rPr>
              <a:t>carriers</a:t>
            </a:r>
          </a:p>
          <a:p>
            <a:pPr lvl="1">
              <a:lnSpc>
                <a:spcPct val="80000"/>
              </a:lnSpc>
              <a:spcBef>
                <a:spcPts val="1200"/>
              </a:spcBef>
              <a:buFont typeface="Arial" charset="0"/>
              <a:buChar char="•"/>
            </a:pPr>
            <a:r>
              <a:rPr lang="en-US" dirty="0" smtClean="0">
                <a:latin typeface="Calibri" charset="0"/>
                <a:ea typeface="ＭＳ Ｐゴシック" charset="0"/>
              </a:rPr>
              <a:t>Monopoly </a:t>
            </a:r>
            <a:r>
              <a:rPr lang="en-US" dirty="0">
                <a:latin typeface="Calibri" charset="0"/>
                <a:ea typeface="ＭＳ Ｐゴシック" charset="0"/>
              </a:rPr>
              <a:t>power in hub </a:t>
            </a:r>
            <a:r>
              <a:rPr lang="en-US" dirty="0" smtClean="0">
                <a:latin typeface="Calibri" charset="0"/>
                <a:ea typeface="ＭＳ Ｐゴシック" charset="0"/>
              </a:rPr>
              <a:t>airports</a:t>
            </a:r>
          </a:p>
          <a:p>
            <a:pPr lvl="1">
              <a:lnSpc>
                <a:spcPct val="80000"/>
              </a:lnSpc>
              <a:spcBef>
                <a:spcPts val="1200"/>
              </a:spcBef>
              <a:buFont typeface="Arial" charset="0"/>
              <a:buChar char="•"/>
            </a:pPr>
            <a:r>
              <a:rPr lang="en-US" dirty="0" smtClean="0">
                <a:latin typeface="Calibri" charset="0"/>
                <a:ea typeface="ＭＳ Ｐゴシック" charset="0"/>
              </a:rPr>
              <a:t>Economies </a:t>
            </a:r>
            <a:r>
              <a:rPr lang="en-US" dirty="0">
                <a:latin typeface="Calibri" charset="0"/>
                <a:ea typeface="ＭＳ Ｐゴシック" charset="0"/>
              </a:rPr>
              <a:t>of scale in maintenance, ground services and flight frequency</a:t>
            </a:r>
            <a:r>
              <a:rPr lang="en-US" dirty="0" smtClean="0">
                <a:latin typeface="Calibri" charset="0"/>
                <a:ea typeface="ＭＳ Ｐゴシック" charset="0"/>
              </a:rPr>
              <a:t>.</a:t>
            </a:r>
            <a:endParaRPr lang="en-US" dirty="0">
              <a:latin typeface="Calibri" charset="0"/>
              <a:ea typeface="ＭＳ Ｐゴシック" charset="0"/>
            </a:endParaRPr>
          </a:p>
        </p:txBody>
      </p:sp>
    </p:spTree>
    <p:extLst>
      <p:ext uri="{BB962C8B-B14F-4D97-AF65-F5344CB8AC3E}">
        <p14:creationId xmlns:p14="http://schemas.microsoft.com/office/powerpoint/2010/main" xmlns="" val="31032208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Business Model </a:t>
            </a:r>
            <a:r>
              <a:rPr lang="en-US" b="1" dirty="0" smtClean="0">
                <a:solidFill>
                  <a:srgbClr val="0E358C"/>
                </a:solidFill>
              </a:rPr>
              <a:t>–</a:t>
            </a:r>
            <a:r>
              <a:rPr lang="en-CA" b="1" dirty="0" smtClean="0">
                <a:solidFill>
                  <a:srgbClr val="0E358C"/>
                </a:solidFill>
              </a:rPr>
              <a:t> Types of Airline </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109988454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7"/>
          <p:cNvSpPr txBox="1">
            <a:spLocks/>
          </p:cNvSpPr>
          <p:nvPr/>
        </p:nvSpPr>
        <p:spPr>
          <a:xfrm>
            <a:off x="669032" y="1556792"/>
            <a:ext cx="8017768" cy="4339283"/>
          </a:xfrm>
          <a:prstGeom prst="rect">
            <a:avLst/>
          </a:prstGeom>
        </p:spPr>
        <p:txBody>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a:spcBef>
                <a:spcPts val="1200"/>
              </a:spcBef>
              <a:buFont typeface="Arial" charset="0"/>
              <a:buNone/>
            </a:pPr>
            <a:r>
              <a:rPr lang="en-US" sz="2800" b="1" dirty="0" smtClean="0">
                <a:latin typeface="Calibri" charset="0"/>
                <a:ea typeface="ＭＳ Ｐゴシック" charset="0"/>
                <a:cs typeface="ＭＳ Ｐゴシック" charset="0"/>
              </a:rPr>
              <a:t>2. Low Cost Airlines (LCCs):</a:t>
            </a:r>
            <a:r>
              <a:rPr lang="en-US" sz="2800" u="sng" dirty="0" smtClean="0">
                <a:latin typeface="Calibri" charset="0"/>
                <a:ea typeface="ＭＳ Ｐゴシック" charset="0"/>
                <a:cs typeface="ＭＳ Ｐゴシック" charset="0"/>
              </a:rPr>
              <a:t>Point to point system</a:t>
            </a:r>
            <a:endParaRPr lang="en-US" sz="1600" dirty="0" smtClean="0">
              <a:latin typeface="Calibri" charset="0"/>
              <a:ea typeface="ＭＳ Ｐゴシック" charset="0"/>
            </a:endParaRPr>
          </a:p>
          <a:p>
            <a:pPr lvl="1">
              <a:spcBef>
                <a:spcPts val="1200"/>
              </a:spcBef>
              <a:buFont typeface="Arial" charset="0"/>
              <a:buChar char="•"/>
            </a:pPr>
            <a:r>
              <a:rPr lang="en-US" dirty="0" smtClean="0">
                <a:latin typeface="Calibri" charset="0"/>
                <a:ea typeface="ＭＳ Ｐゴシック" charset="0"/>
              </a:rPr>
              <a:t>Short-haul routes, usually regional flights, using secondary airports</a:t>
            </a:r>
          </a:p>
          <a:p>
            <a:pPr lvl="1">
              <a:spcBef>
                <a:spcPts val="1200"/>
              </a:spcBef>
              <a:buFont typeface="Arial" charset="0"/>
              <a:buChar char="•"/>
            </a:pPr>
            <a:r>
              <a:rPr lang="en-US" dirty="0" smtClean="0">
                <a:latin typeface="Calibri" charset="0"/>
                <a:ea typeface="ＭＳ Ｐゴシック" charset="0"/>
              </a:rPr>
              <a:t>Limited passenger services, charge for add-ons, one service class.</a:t>
            </a:r>
          </a:p>
          <a:p>
            <a:pPr lvl="1">
              <a:spcBef>
                <a:spcPts val="1200"/>
              </a:spcBef>
              <a:buFont typeface="Arial" charset="0"/>
              <a:buChar char="•"/>
            </a:pPr>
            <a:r>
              <a:rPr lang="en-US" dirty="0" smtClean="0">
                <a:latin typeface="Calibri" charset="0"/>
                <a:ea typeface="ＭＳ Ｐゴシック" charset="0"/>
              </a:rPr>
              <a:t>Price discrimination through time </a:t>
            </a:r>
          </a:p>
          <a:p>
            <a:pPr lvl="1">
              <a:spcBef>
                <a:spcPts val="1200"/>
              </a:spcBef>
              <a:buFont typeface="Arial" charset="0"/>
              <a:buChar char="•"/>
            </a:pPr>
            <a:r>
              <a:rPr lang="en-US" dirty="0">
                <a:latin typeface="Calibri" charset="0"/>
                <a:ea typeface="ＭＳ Ｐゴシック" charset="0"/>
              </a:rPr>
              <a:t>Uniform fleet to reduce maintenance, personnel training costs and increase efficiency/flexibility of staff</a:t>
            </a:r>
            <a:r>
              <a:rPr lang="en-US" dirty="0" smtClean="0">
                <a:latin typeface="Calibri" charset="0"/>
                <a:ea typeface="ＭＳ Ｐゴシック" charset="0"/>
              </a:rPr>
              <a:t>.</a:t>
            </a:r>
            <a:endParaRPr lang="en-US" dirty="0">
              <a:latin typeface="Calibri" charset="0"/>
              <a:ea typeface="ＭＳ Ｐゴシック" charset="0"/>
            </a:endParaRPr>
          </a:p>
          <a:p>
            <a:pPr lvl="1">
              <a:spcBef>
                <a:spcPts val="1200"/>
              </a:spcBef>
              <a:buFont typeface="Arial" charset="0"/>
              <a:buChar char="•"/>
            </a:pPr>
            <a:r>
              <a:rPr lang="en-US" dirty="0">
                <a:latin typeface="Calibri" charset="0"/>
                <a:ea typeface="ＭＳ Ｐゴシック" charset="0"/>
              </a:rPr>
              <a:t>High aircraft/staff utilization with high seat density and short turnaround times between </a:t>
            </a:r>
            <a:r>
              <a:rPr lang="en-US" dirty="0" smtClean="0">
                <a:latin typeface="Calibri" charset="0"/>
                <a:ea typeface="ＭＳ Ｐゴシック" charset="0"/>
              </a:rPr>
              <a:t>operations</a:t>
            </a:r>
            <a:endParaRPr lang="en-US" dirty="0">
              <a:latin typeface="Calibri" charset="0"/>
              <a:ea typeface="ＭＳ Ｐゴシック" charset="0"/>
            </a:endParaRPr>
          </a:p>
          <a:p>
            <a:pPr lvl="1">
              <a:spcBef>
                <a:spcPts val="1200"/>
              </a:spcBef>
              <a:buFont typeface="Arial" charset="0"/>
              <a:buChar char="•"/>
            </a:pPr>
            <a:r>
              <a:rPr lang="en-US" dirty="0">
                <a:latin typeface="Calibri" charset="0"/>
                <a:ea typeface="ＭＳ Ｐゴシック" charset="0"/>
              </a:rPr>
              <a:t>COST REDUCTIONS LEADING TO LOWER FARE </a:t>
            </a:r>
            <a:r>
              <a:rPr lang="en-US" dirty="0" smtClean="0">
                <a:latin typeface="Calibri" charset="0"/>
                <a:ea typeface="ＭＳ Ｐゴシック" charset="0"/>
              </a:rPr>
              <a:t>PRICES</a:t>
            </a:r>
            <a:endParaRPr lang="en-US" dirty="0">
              <a:latin typeface="Calibri" charset="0"/>
              <a:ea typeface="ＭＳ Ｐゴシック" charset="0"/>
            </a:endParaRPr>
          </a:p>
        </p:txBody>
      </p:sp>
    </p:spTree>
    <p:extLst>
      <p:ext uri="{BB962C8B-B14F-4D97-AF65-F5344CB8AC3E}">
        <p14:creationId xmlns:p14="http://schemas.microsoft.com/office/powerpoint/2010/main" xmlns="" val="38005066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309936"/>
            <a:ext cx="2736304" cy="478336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a:latin typeface="Verdana" charset="0"/>
              </a:rPr>
              <a:t>Network/Legacy Carriers</a:t>
            </a:r>
            <a:r>
              <a:rPr lang="en-US" dirty="0">
                <a:latin typeface="Verdana" charset="0"/>
              </a:rPr>
              <a:t>: </a:t>
            </a:r>
            <a:r>
              <a:rPr lang="en-US" sz="1600" dirty="0">
                <a:latin typeface="Verdana" charset="0"/>
              </a:rPr>
              <a:t>NATIONAL / </a:t>
            </a:r>
            <a:r>
              <a:rPr lang="en-US" sz="1600" dirty="0" smtClean="0">
                <a:latin typeface="Verdana" charset="0"/>
              </a:rPr>
              <a:t>INTERNATIONAL</a:t>
            </a: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p:txBody>
      </p:sp>
      <p:sp>
        <p:nvSpPr>
          <p:cNvPr id="5" name="Rounded Rectangle 4"/>
          <p:cNvSpPr/>
          <p:nvPr/>
        </p:nvSpPr>
        <p:spPr>
          <a:xfrm>
            <a:off x="3127772" y="1294883"/>
            <a:ext cx="2740372" cy="4783360"/>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a:latin typeface="Verdana" charset="0"/>
              </a:rPr>
              <a:t>Low Cost Carriers (LCC): </a:t>
            </a:r>
            <a:r>
              <a:rPr lang="en-US" sz="1600" dirty="0">
                <a:latin typeface="Verdana" charset="0"/>
              </a:rPr>
              <a:t>NATIONAL / </a:t>
            </a:r>
            <a:r>
              <a:rPr lang="en-US" sz="1600" dirty="0" smtClean="0">
                <a:latin typeface="Verdana" charset="0"/>
              </a:rPr>
              <a:t>REGIONAL</a:t>
            </a: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a:p>
            <a:endParaRPr lang="en-US" sz="1600" dirty="0">
              <a:latin typeface="Verdana" charset="0"/>
            </a:endParaRPr>
          </a:p>
          <a:p>
            <a:endParaRPr lang="en-US" sz="1600" dirty="0" smtClean="0">
              <a:latin typeface="Verdana" charset="0"/>
            </a:endParaRPr>
          </a:p>
        </p:txBody>
      </p:sp>
      <p:graphicFrame>
        <p:nvGraphicFramePr>
          <p:cNvPr id="8" name="Diagram 7"/>
          <p:cNvGraphicFramePr/>
          <p:nvPr>
            <p:extLst>
              <p:ext uri="{D42A27DB-BD31-4B8C-83A1-F6EECF244321}">
                <p14:modId xmlns:p14="http://schemas.microsoft.com/office/powerpoint/2010/main" xmlns="" val="150292233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5"/>
          <p:cNvSpPr txBox="1">
            <a:spLocks/>
          </p:cNvSpPr>
          <p:nvPr/>
        </p:nvSpPr>
        <p:spPr>
          <a:xfrm>
            <a:off x="457200" y="188640"/>
            <a:ext cx="82296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CA" b="1" smtClean="0">
                <a:solidFill>
                  <a:srgbClr val="0E358C"/>
                </a:solidFill>
              </a:rPr>
              <a:t>Business Model: Types of Airlines</a:t>
            </a:r>
            <a:endParaRPr lang="en-CA" b="1" dirty="0">
              <a:solidFill>
                <a:srgbClr val="0E358C"/>
              </a:solidFill>
            </a:endParaRPr>
          </a:p>
        </p:txBody>
      </p:sp>
      <p:sp>
        <p:nvSpPr>
          <p:cNvPr id="10" name="Rounded Rectangle 9"/>
          <p:cNvSpPr/>
          <p:nvPr/>
        </p:nvSpPr>
        <p:spPr>
          <a:xfrm>
            <a:off x="5940152" y="1312147"/>
            <a:ext cx="2772816" cy="4783360"/>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Verdana" charset="0"/>
              </a:rPr>
              <a:t>Cargo Airlines</a:t>
            </a:r>
            <a:r>
              <a:rPr lang="en-US" sz="2000" dirty="0">
                <a:latin typeface="Verdana" charset="0"/>
              </a:rPr>
              <a:t>: </a:t>
            </a:r>
            <a:r>
              <a:rPr lang="en-US" dirty="0">
                <a:latin typeface="Verdana" charset="0"/>
              </a:rPr>
              <a:t>INTERNATIONAL / NATIONAL / REGIONAL </a:t>
            </a:r>
            <a:endParaRPr lang="en-US" dirty="0" smtClean="0">
              <a:latin typeface="Verdana" charset="0"/>
            </a:endParaRPr>
          </a:p>
          <a:p>
            <a:endParaRPr lang="en-US" dirty="0">
              <a:latin typeface="Verdana" charset="0"/>
            </a:endParaRPr>
          </a:p>
          <a:p>
            <a:endParaRPr lang="en-US" dirty="0" smtClean="0">
              <a:latin typeface="Verdana" charset="0"/>
            </a:endParaRPr>
          </a:p>
          <a:p>
            <a:endParaRPr lang="en-US" dirty="0">
              <a:latin typeface="Verdana" charset="0"/>
            </a:endParaRPr>
          </a:p>
          <a:p>
            <a:endParaRPr lang="en-US" dirty="0" smtClean="0">
              <a:latin typeface="Verdana" charset="0"/>
            </a:endParaRPr>
          </a:p>
          <a:p>
            <a:endParaRPr lang="en-US" dirty="0">
              <a:latin typeface="Verdana" charset="0"/>
            </a:endParaRPr>
          </a:p>
          <a:p>
            <a:endParaRPr lang="en-US" dirty="0" smtClean="0">
              <a:latin typeface="Verdana" charset="0"/>
            </a:endParaRPr>
          </a:p>
          <a:p>
            <a:endParaRPr lang="en-US" dirty="0">
              <a:latin typeface="Verdana" charset="0"/>
            </a:endParaRPr>
          </a:p>
          <a:p>
            <a:endParaRPr lang="en-US" dirty="0" smtClean="0">
              <a:latin typeface="Verdana" charset="0"/>
            </a:endParaRPr>
          </a:p>
          <a:p>
            <a:endParaRPr lang="en-US" dirty="0">
              <a:latin typeface="Verdana" charset="0"/>
            </a:endParaRPr>
          </a:p>
          <a:p>
            <a:endParaRPr lang="en-US" dirty="0" smtClean="0">
              <a:latin typeface="Verdana" charset="0"/>
            </a:endParaRPr>
          </a:p>
          <a:p>
            <a:endParaRPr lang="en-US" dirty="0">
              <a:latin typeface="Verdana" charset="0"/>
            </a:endParaRPr>
          </a:p>
          <a:p>
            <a:endParaRPr lang="en-US" dirty="0">
              <a:latin typeface="Verdana" charset="0"/>
            </a:endParaRPr>
          </a:p>
        </p:txBody>
      </p:sp>
      <p:pic>
        <p:nvPicPr>
          <p:cNvPr id="11" name="Picture 8" descr="ba_logo290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01824" y="2817242"/>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6"/>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1763688" y="2817242"/>
            <a:ext cx="1163637"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9"/>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474440" y="4044156"/>
            <a:ext cx="1111424" cy="1008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10"/>
          <a:stretch>
            <a:fillRect/>
          </a:stretch>
        </p:blipFill>
        <p:spPr>
          <a:xfrm>
            <a:off x="448727" y="5301208"/>
            <a:ext cx="1288321" cy="504056"/>
          </a:xfrm>
          <a:prstGeom prst="rect">
            <a:avLst/>
          </a:prstGeom>
        </p:spPr>
      </p:pic>
      <p:pic>
        <p:nvPicPr>
          <p:cNvPr id="16" name="Picture 15"/>
          <p:cNvPicPr>
            <a:picLocks noChangeAspect="1"/>
          </p:cNvPicPr>
          <p:nvPr/>
        </p:nvPicPr>
        <p:blipFill>
          <a:blip r:embed="rId11"/>
          <a:stretch>
            <a:fillRect/>
          </a:stretch>
        </p:blipFill>
        <p:spPr>
          <a:xfrm>
            <a:off x="1744316" y="4090788"/>
            <a:ext cx="1067503" cy="959892"/>
          </a:xfrm>
          <a:prstGeom prst="rect">
            <a:avLst/>
          </a:prstGeom>
        </p:spPr>
      </p:pic>
      <p:pic>
        <p:nvPicPr>
          <p:cNvPr id="17" name="Picture 16"/>
          <p:cNvPicPr>
            <a:picLocks noChangeAspect="1"/>
          </p:cNvPicPr>
          <p:nvPr/>
        </p:nvPicPr>
        <p:blipFill>
          <a:blip r:embed="rId12"/>
          <a:stretch>
            <a:fillRect/>
          </a:stretch>
        </p:blipFill>
        <p:spPr>
          <a:xfrm>
            <a:off x="1979712" y="5301208"/>
            <a:ext cx="635000" cy="635000"/>
          </a:xfrm>
          <a:prstGeom prst="rect">
            <a:avLst/>
          </a:prstGeom>
        </p:spPr>
      </p:pic>
      <p:pic>
        <p:nvPicPr>
          <p:cNvPr id="18" name="Picture 10" descr="Southwest_Airlines_logo"/>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3203848" y="2791258"/>
            <a:ext cx="1366491" cy="1252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0"/>
          <p:cNvPicPr>
            <a:picLocks noChangeAspect="1"/>
          </p:cNvPicPr>
          <p:nvPr/>
        </p:nvPicPr>
        <p:blipFill>
          <a:blip r:embed="rId14">
            <a:extLst>
              <a:ext uri="{28A0092B-C50C-407E-A947-70E740481C1C}">
                <a14:useLocalDpi xmlns:a14="http://schemas.microsoft.com/office/drawing/2010/main" xmlns="" val="0"/>
              </a:ext>
            </a:extLst>
          </a:blip>
          <a:srcRect/>
          <a:stretch>
            <a:fillRect/>
          </a:stretch>
        </p:blipFill>
        <p:spPr bwMode="auto">
          <a:xfrm>
            <a:off x="3246933" y="4293096"/>
            <a:ext cx="2549203"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p:nvPicPr>
        <p:blipFill>
          <a:blip r:embed="rId15"/>
          <a:stretch>
            <a:fillRect/>
          </a:stretch>
        </p:blipFill>
        <p:spPr>
          <a:xfrm>
            <a:off x="4649365" y="2778558"/>
            <a:ext cx="1146771" cy="1265598"/>
          </a:xfrm>
          <a:prstGeom prst="rect">
            <a:avLst/>
          </a:prstGeom>
        </p:spPr>
      </p:pic>
      <p:pic>
        <p:nvPicPr>
          <p:cNvPr id="22" name="Picture 21"/>
          <p:cNvPicPr>
            <a:picLocks noChangeAspect="1"/>
          </p:cNvPicPr>
          <p:nvPr/>
        </p:nvPicPr>
        <p:blipFill>
          <a:blip r:embed="rId16"/>
          <a:stretch>
            <a:fillRect/>
          </a:stretch>
        </p:blipFill>
        <p:spPr>
          <a:xfrm>
            <a:off x="3382206" y="5144332"/>
            <a:ext cx="2091556" cy="660932"/>
          </a:xfrm>
          <a:prstGeom prst="rect">
            <a:avLst/>
          </a:prstGeom>
        </p:spPr>
      </p:pic>
      <p:pic>
        <p:nvPicPr>
          <p:cNvPr id="23" name="Picture 14" descr="Fedex">
            <a:hlinkClick r:id="rId17"/>
          </p:cNvPr>
          <p:cNvPicPr>
            <a:picLocks noGrp="1" noChangeAspect="1" noChangeArrowheads="1"/>
          </p:cNvPicPr>
          <p:nvPr>
            <p:ph idx="1"/>
          </p:nvPr>
        </p:nvPicPr>
        <p:blipFill rotWithShape="1">
          <a:blip r:embed="rId18">
            <a:extLst>
              <a:ext uri="{28A0092B-C50C-407E-A947-70E740481C1C}">
                <a14:useLocalDpi xmlns:a14="http://schemas.microsoft.com/office/drawing/2010/main" xmlns="" val="0"/>
              </a:ext>
            </a:extLst>
          </a:blip>
          <a:srcRect l="21384" r="21197"/>
          <a:stretch/>
        </p:blipFill>
        <p:spPr>
          <a:xfrm>
            <a:off x="6475621" y="3743449"/>
            <a:ext cx="1696779" cy="765671"/>
          </a:xfrm>
        </p:spPr>
      </p:pic>
      <p:pic>
        <p:nvPicPr>
          <p:cNvPr id="24" name="Picture 17" descr="Atlas Air">
            <a:hlinkClick r:id="rId19"/>
          </p:cNvPr>
          <p:cNvPicPr>
            <a:picLocks noGrp="1" noChangeAspect="1" noChangeArrowheads="1"/>
          </p:cNvPicPr>
          <p:nvPr>
            <p:ph sz="half" idx="4294967295"/>
          </p:nvPr>
        </p:nvPicPr>
        <p:blipFill rotWithShape="1">
          <a:blip r:embed="rId20">
            <a:extLst>
              <a:ext uri="{28A0092B-C50C-407E-A947-70E740481C1C}">
                <a14:useLocalDpi xmlns:a14="http://schemas.microsoft.com/office/drawing/2010/main" xmlns="" val="0"/>
              </a:ext>
            </a:extLst>
          </a:blip>
          <a:srcRect l="27200" r="138"/>
          <a:stretch/>
        </p:blipFill>
        <p:spPr>
          <a:xfrm>
            <a:off x="6425440" y="2855913"/>
            <a:ext cx="2032000" cy="717550"/>
          </a:xfrm>
        </p:spPr>
      </p:pic>
      <p:pic>
        <p:nvPicPr>
          <p:cNvPr id="25" name="Picture 25"/>
          <p:cNvPicPr>
            <a:picLocks noChangeAspect="1"/>
          </p:cNvPicPr>
          <p:nvPr/>
        </p:nvPicPr>
        <p:blipFill>
          <a:blip r:embed="rId21">
            <a:extLst>
              <a:ext uri="{28A0092B-C50C-407E-A947-70E740481C1C}">
                <a14:useLocalDpi xmlns:a14="http://schemas.microsoft.com/office/drawing/2010/main" xmlns="" val="0"/>
              </a:ext>
            </a:extLst>
          </a:blip>
          <a:srcRect/>
          <a:stretch>
            <a:fillRect/>
          </a:stretch>
        </p:blipFill>
        <p:spPr bwMode="auto">
          <a:xfrm>
            <a:off x="6816344" y="4604421"/>
            <a:ext cx="1068024" cy="1272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7962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IATA-</a:t>
            </a:r>
            <a:r>
              <a:rPr lang="en-CA" sz="2800" b="1" dirty="0" smtClean="0">
                <a:solidFill>
                  <a:srgbClr val="0E358C"/>
                </a:solidFill>
              </a:rPr>
              <a:t>International Air Transport Association</a:t>
            </a:r>
            <a:endParaRPr lang="en-CA" sz="2800" b="1" dirty="0">
              <a:solidFill>
                <a:srgbClr val="0E358C"/>
              </a:solidFill>
            </a:endParaRPr>
          </a:p>
        </p:txBody>
      </p:sp>
      <p:sp>
        <p:nvSpPr>
          <p:cNvPr id="3" name="Content Placeholder 2"/>
          <p:cNvSpPr>
            <a:spLocks noGrp="1"/>
          </p:cNvSpPr>
          <p:nvPr>
            <p:ph idx="1"/>
          </p:nvPr>
        </p:nvSpPr>
        <p:spPr>
          <a:xfrm>
            <a:off x="739775" y="1860909"/>
            <a:ext cx="7662864" cy="4336455"/>
          </a:xfrm>
        </p:spPr>
        <p:txBody>
          <a:bodyPr>
            <a:normAutofit/>
          </a:bodyPr>
          <a:lstStyle/>
          <a:p>
            <a:pPr>
              <a:buFont typeface="Courier New" pitchFamily="49" charset="0"/>
              <a:buChar char="o"/>
            </a:pPr>
            <a:r>
              <a:rPr lang="en-US" dirty="0" smtClean="0"/>
              <a:t>An </a:t>
            </a:r>
            <a:r>
              <a:rPr lang="en-US" dirty="0"/>
              <a:t>international trade </a:t>
            </a:r>
            <a:r>
              <a:rPr lang="en-US" dirty="0" smtClean="0"/>
              <a:t>body that comprises </a:t>
            </a:r>
            <a:r>
              <a:rPr lang="en-US" dirty="0"/>
              <a:t>230 </a:t>
            </a:r>
            <a:r>
              <a:rPr lang="en-US" dirty="0" smtClean="0"/>
              <a:t>airlines and represents </a:t>
            </a:r>
            <a:r>
              <a:rPr lang="en-US" dirty="0"/>
              <a:t>93% of scheduled international air </a:t>
            </a:r>
            <a:r>
              <a:rPr lang="en-US" dirty="0" smtClean="0"/>
              <a:t>traffic</a:t>
            </a:r>
          </a:p>
          <a:p>
            <a:pPr>
              <a:buFont typeface="Courier New" pitchFamily="49" charset="0"/>
              <a:buChar char="o"/>
            </a:pPr>
            <a:r>
              <a:rPr lang="en-US" dirty="0"/>
              <a:t>D</a:t>
            </a:r>
            <a:r>
              <a:rPr lang="en-US" dirty="0" smtClean="0"/>
              <a:t>eveloped </a:t>
            </a:r>
            <a:r>
              <a:rPr lang="en-US" dirty="0"/>
              <a:t>the commercial </a:t>
            </a:r>
            <a:r>
              <a:rPr lang="en-US" dirty="0" smtClean="0"/>
              <a:t>standards</a:t>
            </a:r>
          </a:p>
          <a:p>
            <a:pPr>
              <a:buFont typeface="Courier New" pitchFamily="49" charset="0"/>
              <a:buChar char="o"/>
            </a:pPr>
            <a:r>
              <a:rPr lang="en-US" dirty="0" smtClean="0"/>
              <a:t>Help </a:t>
            </a:r>
            <a:r>
              <a:rPr lang="en-US" dirty="0"/>
              <a:t>airlines </a:t>
            </a:r>
            <a:r>
              <a:rPr lang="en-US" dirty="0" smtClean="0"/>
              <a:t>by </a:t>
            </a:r>
            <a:r>
              <a:rPr lang="en-US" dirty="0"/>
              <a:t>simplifying processes and increasing passenger convenience while reducing costs and improving efficiency. </a:t>
            </a:r>
            <a:endParaRPr lang="en-US" dirty="0" smtClean="0"/>
          </a:p>
          <a:p>
            <a:pPr>
              <a:buFont typeface="Courier New" pitchFamily="49" charset="0"/>
              <a:buChar char="o"/>
            </a:pPr>
            <a:r>
              <a:rPr lang="en-US" dirty="0"/>
              <a:t>P</a:t>
            </a:r>
            <a:r>
              <a:rPr lang="en-US" dirty="0" smtClean="0"/>
              <a:t>rovides </a:t>
            </a:r>
            <a:r>
              <a:rPr lang="en-US" dirty="0"/>
              <a:t>essential professional support to all industry stakeholders with a wide range of products and expert </a:t>
            </a:r>
            <a:r>
              <a:rPr lang="en-US" dirty="0" smtClean="0"/>
              <a:t>services.</a:t>
            </a:r>
            <a:endParaRPr lang="en-CA" dirty="0" smtClean="0"/>
          </a:p>
        </p:txBody>
      </p:sp>
      <p:graphicFrame>
        <p:nvGraphicFramePr>
          <p:cNvPr id="7" name="Diagram 6"/>
          <p:cNvGraphicFramePr/>
          <p:nvPr>
            <p:extLst>
              <p:ext uri="{D42A27DB-BD31-4B8C-83A1-F6EECF244321}">
                <p14:modId xmlns:p14="http://schemas.microsoft.com/office/powerpoint/2010/main" xmlns="" val="421677807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7867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lobal-airlines_1280x1024.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1102" y="116632"/>
            <a:ext cx="8865394" cy="6588672"/>
          </a:xfrm>
          <a:prstGeom prst="rect">
            <a:avLst/>
          </a:prstGeom>
        </p:spPr>
      </p:pic>
      <p:sp>
        <p:nvSpPr>
          <p:cNvPr id="6" name="TextBox 5"/>
          <p:cNvSpPr txBox="1"/>
          <p:nvPr/>
        </p:nvSpPr>
        <p:spPr>
          <a:xfrm>
            <a:off x="971600" y="1700808"/>
            <a:ext cx="7308304" cy="830997"/>
          </a:xfrm>
          <a:prstGeom prst="rect">
            <a:avLst/>
          </a:prstGeom>
          <a:noFill/>
        </p:spPr>
        <p:txBody>
          <a:bodyPr wrap="square" rtlCol="0">
            <a:spAutoFit/>
          </a:bodyPr>
          <a:lstStyle/>
          <a:p>
            <a:pPr algn="ctr"/>
            <a:r>
              <a:rPr lang="en-CA" sz="4800" b="1" dirty="0" smtClean="0">
                <a:solidFill>
                  <a:schemeClr val="bg1"/>
                </a:solidFill>
                <a:latin typeface="Arial Black"/>
                <a:cs typeface="Arial Black"/>
              </a:rPr>
              <a:t>Industry Overview</a:t>
            </a:r>
            <a:endParaRPr lang="en-CA" sz="4800" b="1" dirty="0">
              <a:solidFill>
                <a:schemeClr val="bg1"/>
              </a:solidFill>
              <a:latin typeface="Arial Black"/>
              <a:cs typeface="Arial Black"/>
            </a:endParaRPr>
          </a:p>
        </p:txBody>
      </p:sp>
      <p:graphicFrame>
        <p:nvGraphicFramePr>
          <p:cNvPr id="7" name="Diagram 6"/>
          <p:cNvGraphicFramePr/>
          <p:nvPr>
            <p:extLst>
              <p:ext uri="{D42A27DB-BD31-4B8C-83A1-F6EECF244321}">
                <p14:modId xmlns:p14="http://schemas.microsoft.com/office/powerpoint/2010/main" xmlns="" val="1143743071"/>
              </p:ext>
            </p:extLst>
          </p:nvPr>
        </p:nvGraphicFramePr>
        <p:xfrm>
          <a:off x="324488" y="6021288"/>
          <a:ext cx="8640000"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3" descr="C:\Program Files\Microsoft Office\MEDIA\CAGCAT10\j0293234.wm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884368" y="260648"/>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10377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flipH="1">
            <a:off x="899592" y="1412776"/>
            <a:ext cx="2164893" cy="1529416"/>
          </a:xfrm>
          <a:prstGeom prst="roundRect">
            <a:avLst>
              <a:gd name="adj" fmla="val 10000"/>
            </a:avLst>
          </a:prstGeom>
          <a:blipFill rotWithShape="0">
            <a:blip r:embed="rId2"/>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1" name="Rounded Rectangle 10"/>
          <p:cNvSpPr/>
          <p:nvPr/>
        </p:nvSpPr>
        <p:spPr>
          <a:xfrm flipH="1">
            <a:off x="3347864" y="1484784"/>
            <a:ext cx="2164893" cy="1529416"/>
          </a:xfrm>
          <a:prstGeom prst="roundRect">
            <a:avLst>
              <a:gd name="adj" fmla="val 10000"/>
            </a:avLst>
          </a:prstGeom>
          <a:blipFill rotWithShape="0">
            <a:blip r:embed="rId2"/>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Alliances </a:t>
            </a:r>
            <a:r>
              <a:rPr lang="en-US" b="1" dirty="0" smtClean="0">
                <a:solidFill>
                  <a:srgbClr val="0E358C"/>
                </a:solidFill>
              </a:rPr>
              <a:t>–</a:t>
            </a:r>
            <a:r>
              <a:rPr lang="en-CA" b="1" dirty="0" smtClean="0">
                <a:solidFill>
                  <a:srgbClr val="0E358C"/>
                </a:solidFill>
              </a:rPr>
              <a:t> Passenger Alliances</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4250752309"/>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3" descr="C:\Program Files\Microsoft Office\MEDIA\CAGCAT10\j0293234.wm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9" name="Diagram 8"/>
          <p:cNvGraphicFramePr/>
          <p:nvPr>
            <p:extLst>
              <p:ext uri="{D42A27DB-BD31-4B8C-83A1-F6EECF244321}">
                <p14:modId xmlns:p14="http://schemas.microsoft.com/office/powerpoint/2010/main" xmlns="" val="3957598058"/>
              </p:ext>
            </p:extLst>
          </p:nvPr>
        </p:nvGraphicFramePr>
        <p:xfrm>
          <a:off x="611560" y="1304280"/>
          <a:ext cx="7657646" cy="476436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 name="Picture 13"/>
          <p:cNvPicPr>
            <a:picLocks noChangeAspect="1"/>
          </p:cNvPicPr>
          <p:nvPr/>
        </p:nvPicPr>
        <p:blipFill>
          <a:blip r:embed="rId14"/>
          <a:stretch>
            <a:fillRect/>
          </a:stretch>
        </p:blipFill>
        <p:spPr>
          <a:xfrm>
            <a:off x="3432460" y="4653136"/>
            <a:ext cx="2135574" cy="267200"/>
          </a:xfrm>
          <a:prstGeom prst="rect">
            <a:avLst/>
          </a:prstGeom>
        </p:spPr>
      </p:pic>
      <p:pic>
        <p:nvPicPr>
          <p:cNvPr id="15" name="Picture 14"/>
          <p:cNvPicPr>
            <a:picLocks noChangeAspect="1"/>
          </p:cNvPicPr>
          <p:nvPr/>
        </p:nvPicPr>
        <p:blipFill>
          <a:blip r:embed="rId15"/>
          <a:stretch>
            <a:fillRect/>
          </a:stretch>
        </p:blipFill>
        <p:spPr>
          <a:xfrm>
            <a:off x="3466244" y="5517232"/>
            <a:ext cx="2017194" cy="288031"/>
          </a:xfrm>
          <a:prstGeom prst="rect">
            <a:avLst/>
          </a:prstGeom>
        </p:spPr>
      </p:pic>
      <p:pic>
        <p:nvPicPr>
          <p:cNvPr id="16" name="Picture 15"/>
          <p:cNvPicPr>
            <a:picLocks noChangeAspect="1"/>
          </p:cNvPicPr>
          <p:nvPr/>
        </p:nvPicPr>
        <p:blipFill>
          <a:blip r:embed="rId16"/>
          <a:stretch>
            <a:fillRect/>
          </a:stretch>
        </p:blipFill>
        <p:spPr>
          <a:xfrm>
            <a:off x="3383062" y="5118098"/>
            <a:ext cx="2129695" cy="248939"/>
          </a:xfrm>
          <a:prstGeom prst="rect">
            <a:avLst/>
          </a:prstGeom>
        </p:spPr>
      </p:pic>
      <p:pic>
        <p:nvPicPr>
          <p:cNvPr id="17" name="Picture 16"/>
          <p:cNvPicPr>
            <a:picLocks noChangeAspect="1"/>
          </p:cNvPicPr>
          <p:nvPr/>
        </p:nvPicPr>
        <p:blipFill>
          <a:blip r:embed="rId17"/>
          <a:stretch>
            <a:fillRect/>
          </a:stretch>
        </p:blipFill>
        <p:spPr>
          <a:xfrm>
            <a:off x="3432460" y="4077072"/>
            <a:ext cx="2050978" cy="430784"/>
          </a:xfrm>
          <a:prstGeom prst="rect">
            <a:avLst/>
          </a:prstGeom>
        </p:spPr>
      </p:pic>
      <p:pic>
        <p:nvPicPr>
          <p:cNvPr id="18" name="Picture 17"/>
          <p:cNvPicPr>
            <a:picLocks noChangeAspect="1"/>
          </p:cNvPicPr>
          <p:nvPr/>
        </p:nvPicPr>
        <p:blipFill>
          <a:blip r:embed="rId18"/>
          <a:stretch>
            <a:fillRect/>
          </a:stretch>
        </p:blipFill>
        <p:spPr>
          <a:xfrm>
            <a:off x="3567600" y="3226650"/>
            <a:ext cx="1915838" cy="444475"/>
          </a:xfrm>
          <a:prstGeom prst="rect">
            <a:avLst/>
          </a:prstGeom>
        </p:spPr>
      </p:pic>
      <p:pic>
        <p:nvPicPr>
          <p:cNvPr id="19" name="Picture 18"/>
          <p:cNvPicPr>
            <a:picLocks noChangeAspect="1"/>
          </p:cNvPicPr>
          <p:nvPr/>
        </p:nvPicPr>
        <p:blipFill>
          <a:blip r:embed="rId19"/>
          <a:stretch>
            <a:fillRect/>
          </a:stretch>
        </p:blipFill>
        <p:spPr>
          <a:xfrm>
            <a:off x="3620118" y="3671125"/>
            <a:ext cx="1617962" cy="388311"/>
          </a:xfrm>
          <a:prstGeom prst="rect">
            <a:avLst/>
          </a:prstGeom>
        </p:spPr>
      </p:pic>
      <p:pic>
        <p:nvPicPr>
          <p:cNvPr id="20" name="Picture 19"/>
          <p:cNvPicPr>
            <a:picLocks noChangeAspect="1"/>
          </p:cNvPicPr>
          <p:nvPr/>
        </p:nvPicPr>
        <p:blipFill>
          <a:blip r:embed="rId20"/>
          <a:stretch>
            <a:fillRect/>
          </a:stretch>
        </p:blipFill>
        <p:spPr>
          <a:xfrm>
            <a:off x="947537" y="3289945"/>
            <a:ext cx="2116948" cy="381180"/>
          </a:xfrm>
          <a:prstGeom prst="rect">
            <a:avLst/>
          </a:prstGeom>
        </p:spPr>
      </p:pic>
      <p:pic>
        <p:nvPicPr>
          <p:cNvPr id="21" name="Picture 20"/>
          <p:cNvPicPr>
            <a:picLocks noChangeAspect="1"/>
          </p:cNvPicPr>
          <p:nvPr/>
        </p:nvPicPr>
        <p:blipFill>
          <a:blip r:embed="rId21"/>
          <a:stretch>
            <a:fillRect/>
          </a:stretch>
        </p:blipFill>
        <p:spPr>
          <a:xfrm>
            <a:off x="971600" y="4221088"/>
            <a:ext cx="2088232" cy="288032"/>
          </a:xfrm>
          <a:prstGeom prst="rect">
            <a:avLst/>
          </a:prstGeom>
        </p:spPr>
      </p:pic>
      <p:pic>
        <p:nvPicPr>
          <p:cNvPr id="22" name="Picture 21"/>
          <p:cNvPicPr>
            <a:picLocks noChangeAspect="1"/>
          </p:cNvPicPr>
          <p:nvPr/>
        </p:nvPicPr>
        <p:blipFill>
          <a:blip r:embed="rId22"/>
          <a:stretch>
            <a:fillRect/>
          </a:stretch>
        </p:blipFill>
        <p:spPr>
          <a:xfrm>
            <a:off x="1067974" y="3717032"/>
            <a:ext cx="1872208" cy="471797"/>
          </a:xfrm>
          <a:prstGeom prst="rect">
            <a:avLst/>
          </a:prstGeom>
        </p:spPr>
      </p:pic>
      <p:pic>
        <p:nvPicPr>
          <p:cNvPr id="23" name="Picture 22"/>
          <p:cNvPicPr>
            <a:picLocks noChangeAspect="1"/>
          </p:cNvPicPr>
          <p:nvPr/>
        </p:nvPicPr>
        <p:blipFill>
          <a:blip r:embed="rId23"/>
          <a:stretch>
            <a:fillRect/>
          </a:stretch>
        </p:blipFill>
        <p:spPr>
          <a:xfrm>
            <a:off x="1817499" y="4653136"/>
            <a:ext cx="1246986" cy="504056"/>
          </a:xfrm>
          <a:prstGeom prst="rect">
            <a:avLst/>
          </a:prstGeom>
        </p:spPr>
      </p:pic>
      <p:pic>
        <p:nvPicPr>
          <p:cNvPr id="24" name="Picture 23"/>
          <p:cNvPicPr>
            <a:picLocks noChangeAspect="1"/>
          </p:cNvPicPr>
          <p:nvPr/>
        </p:nvPicPr>
        <p:blipFill>
          <a:blip r:embed="rId24"/>
          <a:stretch>
            <a:fillRect/>
          </a:stretch>
        </p:blipFill>
        <p:spPr>
          <a:xfrm>
            <a:off x="971325" y="4594653"/>
            <a:ext cx="846174" cy="706555"/>
          </a:xfrm>
          <a:prstGeom prst="rect">
            <a:avLst/>
          </a:prstGeom>
        </p:spPr>
      </p:pic>
      <p:pic>
        <p:nvPicPr>
          <p:cNvPr id="25" name="Picture 24"/>
          <p:cNvPicPr>
            <a:picLocks noChangeAspect="1"/>
          </p:cNvPicPr>
          <p:nvPr/>
        </p:nvPicPr>
        <p:blipFill>
          <a:blip r:embed="rId25"/>
          <a:stretch>
            <a:fillRect/>
          </a:stretch>
        </p:blipFill>
        <p:spPr>
          <a:xfrm>
            <a:off x="1043608" y="5375173"/>
            <a:ext cx="1970594" cy="430090"/>
          </a:xfrm>
          <a:prstGeom prst="rect">
            <a:avLst/>
          </a:prstGeom>
        </p:spPr>
      </p:pic>
      <p:pic>
        <p:nvPicPr>
          <p:cNvPr id="26" name="Picture 25"/>
          <p:cNvPicPr>
            <a:picLocks noChangeAspect="1"/>
          </p:cNvPicPr>
          <p:nvPr/>
        </p:nvPicPr>
        <p:blipFill>
          <a:blip r:embed="rId26"/>
          <a:stretch>
            <a:fillRect/>
          </a:stretch>
        </p:blipFill>
        <p:spPr>
          <a:xfrm>
            <a:off x="6156176" y="3176853"/>
            <a:ext cx="1452094" cy="540179"/>
          </a:xfrm>
          <a:prstGeom prst="rect">
            <a:avLst/>
          </a:prstGeom>
        </p:spPr>
      </p:pic>
      <p:pic>
        <p:nvPicPr>
          <p:cNvPr id="27" name="Picture 26"/>
          <p:cNvPicPr>
            <a:picLocks noChangeAspect="1"/>
          </p:cNvPicPr>
          <p:nvPr/>
        </p:nvPicPr>
        <p:blipFill>
          <a:blip r:embed="rId27"/>
          <a:stretch>
            <a:fillRect/>
          </a:stretch>
        </p:blipFill>
        <p:spPr>
          <a:xfrm>
            <a:off x="5957991" y="5393429"/>
            <a:ext cx="1767039" cy="438226"/>
          </a:xfrm>
          <a:prstGeom prst="rect">
            <a:avLst/>
          </a:prstGeom>
        </p:spPr>
      </p:pic>
      <p:pic>
        <p:nvPicPr>
          <p:cNvPr id="28" name="Picture 27"/>
          <p:cNvPicPr>
            <a:picLocks noChangeAspect="1"/>
          </p:cNvPicPr>
          <p:nvPr/>
        </p:nvPicPr>
        <p:blipFill>
          <a:blip r:embed="rId28"/>
          <a:stretch>
            <a:fillRect/>
          </a:stretch>
        </p:blipFill>
        <p:spPr>
          <a:xfrm>
            <a:off x="7064947" y="3751436"/>
            <a:ext cx="888696" cy="1023778"/>
          </a:xfrm>
          <a:prstGeom prst="rect">
            <a:avLst/>
          </a:prstGeom>
        </p:spPr>
      </p:pic>
      <p:pic>
        <p:nvPicPr>
          <p:cNvPr id="29" name="Picture 28"/>
          <p:cNvPicPr>
            <a:picLocks noChangeAspect="1"/>
          </p:cNvPicPr>
          <p:nvPr/>
        </p:nvPicPr>
        <p:blipFill>
          <a:blip r:embed="rId29"/>
          <a:stretch>
            <a:fillRect/>
          </a:stretch>
        </p:blipFill>
        <p:spPr>
          <a:xfrm>
            <a:off x="5957991" y="4775214"/>
            <a:ext cx="2002548" cy="218246"/>
          </a:xfrm>
          <a:prstGeom prst="rect">
            <a:avLst/>
          </a:prstGeom>
        </p:spPr>
      </p:pic>
      <p:pic>
        <p:nvPicPr>
          <p:cNvPr id="30" name="Picture 29"/>
          <p:cNvPicPr>
            <a:picLocks noChangeAspect="1"/>
          </p:cNvPicPr>
          <p:nvPr/>
        </p:nvPicPr>
        <p:blipFill>
          <a:blip r:embed="rId30"/>
          <a:stretch>
            <a:fillRect/>
          </a:stretch>
        </p:blipFill>
        <p:spPr>
          <a:xfrm>
            <a:off x="5857784" y="3933056"/>
            <a:ext cx="1018472" cy="647750"/>
          </a:xfrm>
          <a:prstGeom prst="rect">
            <a:avLst/>
          </a:prstGeom>
        </p:spPr>
      </p:pic>
      <p:pic>
        <p:nvPicPr>
          <p:cNvPr id="31" name="Picture 30"/>
          <p:cNvPicPr>
            <a:picLocks noChangeAspect="1"/>
          </p:cNvPicPr>
          <p:nvPr/>
        </p:nvPicPr>
        <p:blipFill>
          <a:blip r:embed="rId31"/>
          <a:stretch>
            <a:fillRect/>
          </a:stretch>
        </p:blipFill>
        <p:spPr>
          <a:xfrm>
            <a:off x="5881820" y="5080990"/>
            <a:ext cx="1874414" cy="307404"/>
          </a:xfrm>
          <a:prstGeom prst="rect">
            <a:avLst/>
          </a:prstGeom>
        </p:spPr>
      </p:pic>
    </p:spTree>
    <p:extLst>
      <p:ext uri="{BB962C8B-B14F-4D97-AF65-F5344CB8AC3E}">
        <p14:creationId xmlns:p14="http://schemas.microsoft.com/office/powerpoint/2010/main" xmlns="" val="18235153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flipH="1">
            <a:off x="5833647" y="1420896"/>
            <a:ext cx="2482768" cy="1529416"/>
          </a:xfrm>
          <a:prstGeom prst="roundRect">
            <a:avLst>
              <a:gd name="adj" fmla="val 10000"/>
            </a:avLst>
          </a:prstGeom>
          <a:blipFill rotWithShape="0">
            <a:blip r:embed="rId2"/>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23" name="Rounded Rectangle 22"/>
          <p:cNvSpPr/>
          <p:nvPr/>
        </p:nvSpPr>
        <p:spPr>
          <a:xfrm flipH="1">
            <a:off x="611557" y="1444757"/>
            <a:ext cx="2505835" cy="1529416"/>
          </a:xfrm>
          <a:prstGeom prst="roundRect">
            <a:avLst>
              <a:gd name="adj" fmla="val 10000"/>
            </a:avLst>
          </a:prstGeom>
          <a:blipFill rotWithShape="0">
            <a:blip r:embed="rId2"/>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24" name="Rounded Rectangle 23"/>
          <p:cNvSpPr/>
          <p:nvPr/>
        </p:nvSpPr>
        <p:spPr>
          <a:xfrm flipH="1">
            <a:off x="3217914" y="1467536"/>
            <a:ext cx="2506213" cy="1529416"/>
          </a:xfrm>
          <a:prstGeom prst="roundRect">
            <a:avLst>
              <a:gd name="adj" fmla="val 10000"/>
            </a:avLst>
          </a:prstGeom>
          <a:blipFill rotWithShape="0">
            <a:blip r:embed="rId2"/>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4" name="Title 5"/>
          <p:cNvSpPr>
            <a:spLocks noGrp="1"/>
          </p:cNvSpPr>
          <p:nvPr>
            <p:ph type="title"/>
          </p:nvPr>
        </p:nvSpPr>
        <p:spPr>
          <a:xfrm>
            <a:off x="457200" y="188640"/>
            <a:ext cx="8229600" cy="1143000"/>
          </a:xfrm>
        </p:spPr>
        <p:txBody>
          <a:bodyPr/>
          <a:lstStyle/>
          <a:p>
            <a:r>
              <a:rPr lang="en-CA" b="1" dirty="0">
                <a:solidFill>
                  <a:srgbClr val="0E358C"/>
                </a:solidFill>
              </a:rPr>
              <a:t>Alliances </a:t>
            </a:r>
            <a:r>
              <a:rPr lang="en-US" b="1" dirty="0">
                <a:solidFill>
                  <a:srgbClr val="0E358C"/>
                </a:solidFill>
              </a:rPr>
              <a:t>–</a:t>
            </a:r>
            <a:r>
              <a:rPr lang="en-CA" b="1" dirty="0">
                <a:solidFill>
                  <a:srgbClr val="0E358C"/>
                </a:solidFill>
              </a:rPr>
              <a:t> </a:t>
            </a:r>
            <a:r>
              <a:rPr lang="en-CA" b="1" dirty="0" smtClean="0">
                <a:solidFill>
                  <a:srgbClr val="0E358C"/>
                </a:solidFill>
              </a:rPr>
              <a:t>Cargo </a:t>
            </a:r>
            <a:r>
              <a:rPr lang="en-CA" b="1" dirty="0">
                <a:solidFill>
                  <a:srgbClr val="0E358C"/>
                </a:solidFill>
              </a:rPr>
              <a:t>Alliances</a:t>
            </a:r>
          </a:p>
        </p:txBody>
      </p:sp>
      <p:graphicFrame>
        <p:nvGraphicFramePr>
          <p:cNvPr id="7" name="Diagram 6"/>
          <p:cNvGraphicFramePr/>
          <p:nvPr>
            <p:extLst>
              <p:ext uri="{D42A27DB-BD31-4B8C-83A1-F6EECF244321}">
                <p14:modId xmlns:p14="http://schemas.microsoft.com/office/powerpoint/2010/main" xmlns="" val="142675813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3" descr="C:\Program Files\Microsoft Office\MEDIA\CAGCAT10\j0293234.wm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9"/>
          <a:stretch>
            <a:fillRect/>
          </a:stretch>
        </p:blipFill>
        <p:spPr>
          <a:xfrm>
            <a:off x="1154832" y="1638114"/>
            <a:ext cx="1328936" cy="648072"/>
          </a:xfrm>
          <a:prstGeom prst="rect">
            <a:avLst/>
          </a:prstGeom>
        </p:spPr>
      </p:pic>
      <p:pic>
        <p:nvPicPr>
          <p:cNvPr id="5" name="Picture 4"/>
          <p:cNvPicPr>
            <a:picLocks noChangeAspect="1"/>
          </p:cNvPicPr>
          <p:nvPr/>
        </p:nvPicPr>
        <p:blipFill>
          <a:blip r:embed="rId10"/>
          <a:stretch>
            <a:fillRect/>
          </a:stretch>
        </p:blipFill>
        <p:spPr>
          <a:xfrm>
            <a:off x="3537654" y="1510152"/>
            <a:ext cx="2109170" cy="972470"/>
          </a:xfrm>
          <a:prstGeom prst="rect">
            <a:avLst/>
          </a:prstGeom>
        </p:spPr>
      </p:pic>
      <p:pic>
        <p:nvPicPr>
          <p:cNvPr id="6" name="Picture 5"/>
          <p:cNvPicPr>
            <a:picLocks noChangeAspect="1"/>
          </p:cNvPicPr>
          <p:nvPr/>
        </p:nvPicPr>
        <p:blipFill>
          <a:blip r:embed="rId11"/>
          <a:stretch>
            <a:fillRect/>
          </a:stretch>
        </p:blipFill>
        <p:spPr>
          <a:xfrm>
            <a:off x="5999998" y="1742261"/>
            <a:ext cx="1189608" cy="297402"/>
          </a:xfrm>
          <a:prstGeom prst="rect">
            <a:avLst/>
          </a:prstGeom>
        </p:spPr>
      </p:pic>
      <p:pic>
        <p:nvPicPr>
          <p:cNvPr id="9" name="Picture 8"/>
          <p:cNvPicPr>
            <a:picLocks noChangeAspect="1"/>
          </p:cNvPicPr>
          <p:nvPr/>
        </p:nvPicPr>
        <p:blipFill>
          <a:blip r:embed="rId12"/>
          <a:stretch>
            <a:fillRect/>
          </a:stretch>
        </p:blipFill>
        <p:spPr>
          <a:xfrm>
            <a:off x="7224269" y="1638114"/>
            <a:ext cx="511326" cy="608131"/>
          </a:xfrm>
          <a:prstGeom prst="rect">
            <a:avLst/>
          </a:prstGeom>
        </p:spPr>
      </p:pic>
      <p:grpSp>
        <p:nvGrpSpPr>
          <p:cNvPr id="12" name="Group 11"/>
          <p:cNvGrpSpPr/>
          <p:nvPr/>
        </p:nvGrpSpPr>
        <p:grpSpPr>
          <a:xfrm>
            <a:off x="611559" y="2596893"/>
            <a:ext cx="2505833" cy="3184098"/>
            <a:chOff x="232528" y="1404642"/>
            <a:chExt cx="2305230" cy="3184098"/>
          </a:xfrm>
          <a:scene3d>
            <a:camera prst="orthographicFront">
              <a:rot lat="0" lon="0" rev="0"/>
            </a:camera>
            <a:lightRig rig="contrasting" dir="t">
              <a:rot lat="0" lon="0" rev="1200000"/>
            </a:lightRig>
          </a:scene3d>
        </p:grpSpPr>
        <p:sp>
          <p:nvSpPr>
            <p:cNvPr id="21" name="Round Same Side Corner Rectangle 20"/>
            <p:cNvSpPr/>
            <p:nvPr/>
          </p:nvSpPr>
          <p:spPr>
            <a:xfrm rot="10800000">
              <a:off x="232528" y="1404642"/>
              <a:ext cx="2305230" cy="3184098"/>
            </a:xfrm>
            <a:prstGeom prst="round2SameRect">
              <a:avLst>
                <a:gd name="adj1" fmla="val 10500"/>
                <a:gd name="adj2" fmla="val 0"/>
              </a:avLst>
            </a:prstGeom>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2" name="Round Same Side Corner Rectangle 6"/>
            <p:cNvSpPr/>
            <p:nvPr/>
          </p:nvSpPr>
          <p:spPr>
            <a:xfrm rot="21600000">
              <a:off x="303422" y="1404642"/>
              <a:ext cx="2163442" cy="31132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0" tIns="177800" rIns="177800" bIns="177800" numCol="1" spcCol="1270" anchor="t" anchorCtr="0">
              <a:noAutofit/>
            </a:bodyPr>
            <a:lstStyle/>
            <a:p>
              <a:pPr>
                <a:spcBef>
                  <a:spcPts val="0"/>
                </a:spcBef>
              </a:pPr>
              <a:r>
                <a:rPr lang="es-ES_tradnl" sz="2400" dirty="0"/>
                <a:t>WOW Alliance</a:t>
              </a:r>
            </a:p>
          </p:txBody>
        </p:sp>
      </p:grpSp>
      <p:grpSp>
        <p:nvGrpSpPr>
          <p:cNvPr id="14" name="Group 13"/>
          <p:cNvGrpSpPr/>
          <p:nvPr/>
        </p:nvGrpSpPr>
        <p:grpSpPr>
          <a:xfrm>
            <a:off x="3210457" y="2590272"/>
            <a:ext cx="2513671" cy="3196466"/>
            <a:chOff x="2730788" y="1376526"/>
            <a:chExt cx="2237773" cy="3196466"/>
          </a:xfrm>
          <a:scene3d>
            <a:camera prst="orthographicFront">
              <a:rot lat="0" lon="0" rev="0"/>
            </a:camera>
            <a:lightRig rig="contrasting" dir="t">
              <a:rot lat="0" lon="0" rev="1200000"/>
            </a:lightRig>
          </a:scene3d>
        </p:grpSpPr>
        <p:sp>
          <p:nvSpPr>
            <p:cNvPr id="19" name="Round Same Side Corner Rectangle 18"/>
            <p:cNvSpPr/>
            <p:nvPr/>
          </p:nvSpPr>
          <p:spPr>
            <a:xfrm rot="10800000">
              <a:off x="2730788" y="1376526"/>
              <a:ext cx="2237773" cy="3196466"/>
            </a:xfrm>
            <a:prstGeom prst="round2SameRect">
              <a:avLst>
                <a:gd name="adj1" fmla="val 10500"/>
                <a:gd name="adj2" fmla="val 0"/>
              </a:avLst>
            </a:prstGeom>
            <a:sp3d contourW="19050" prstMaterial="metal">
              <a:bevelT w="88900" h="203200"/>
              <a:bevelB w="165100" h="254000"/>
            </a:sp3d>
          </p:spPr>
          <p:style>
            <a:lnRef idx="0">
              <a:schemeClr val="lt1">
                <a:hueOff val="0"/>
                <a:satOff val="0"/>
                <a:lumOff val="0"/>
                <a:alphaOff val="0"/>
              </a:schemeClr>
            </a:lnRef>
            <a:fillRef idx="1">
              <a:schemeClr val="accent4">
                <a:hueOff val="-1028579"/>
                <a:satOff val="-2845"/>
                <a:lumOff val="1765"/>
                <a:alphaOff val="0"/>
              </a:schemeClr>
            </a:fillRef>
            <a:effectRef idx="2">
              <a:schemeClr val="accent4">
                <a:hueOff val="-1028579"/>
                <a:satOff val="-2845"/>
                <a:lumOff val="1765"/>
                <a:alphaOff val="0"/>
              </a:schemeClr>
            </a:effectRef>
            <a:fontRef idx="minor">
              <a:schemeClr val="lt1"/>
            </a:fontRef>
          </p:style>
        </p:sp>
        <p:sp>
          <p:nvSpPr>
            <p:cNvPr id="20" name="Round Same Side Corner Rectangle 9"/>
            <p:cNvSpPr/>
            <p:nvPr/>
          </p:nvSpPr>
          <p:spPr>
            <a:xfrm rot="21600000">
              <a:off x="2799607" y="1376526"/>
              <a:ext cx="2100135" cy="312764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t" anchorCtr="0">
              <a:noAutofit/>
            </a:bodyPr>
            <a:lstStyle/>
            <a:p>
              <a:pPr>
                <a:spcBef>
                  <a:spcPts val="0"/>
                </a:spcBef>
              </a:pPr>
              <a:r>
                <a:rPr lang="es-ES_tradnl" sz="2200" dirty="0" err="1"/>
                <a:t>Sky</a:t>
              </a:r>
              <a:r>
                <a:rPr lang="es-ES_tradnl" sz="2200" dirty="0"/>
                <a:t> </a:t>
              </a:r>
              <a:r>
                <a:rPr lang="es-ES_tradnl" sz="2200" dirty="0" err="1"/>
                <a:t>Team</a:t>
              </a:r>
              <a:r>
                <a:rPr lang="es-ES_tradnl" sz="2200" dirty="0"/>
                <a:t> Cargo</a:t>
              </a:r>
            </a:p>
          </p:txBody>
        </p:sp>
      </p:grpSp>
      <p:grpSp>
        <p:nvGrpSpPr>
          <p:cNvPr id="16" name="Group 15"/>
          <p:cNvGrpSpPr/>
          <p:nvPr/>
        </p:nvGrpSpPr>
        <p:grpSpPr>
          <a:xfrm>
            <a:off x="5833648" y="2552988"/>
            <a:ext cx="2482768" cy="3228003"/>
            <a:chOff x="5166522" y="1360738"/>
            <a:chExt cx="2250310" cy="3256158"/>
          </a:xfrm>
          <a:scene3d>
            <a:camera prst="orthographicFront">
              <a:rot lat="0" lon="0" rev="0"/>
            </a:camera>
            <a:lightRig rig="contrasting" dir="t">
              <a:rot lat="0" lon="0" rev="1200000"/>
            </a:lightRig>
          </a:scene3d>
        </p:grpSpPr>
        <p:sp>
          <p:nvSpPr>
            <p:cNvPr id="17" name="Round Same Side Corner Rectangle 16"/>
            <p:cNvSpPr/>
            <p:nvPr/>
          </p:nvSpPr>
          <p:spPr>
            <a:xfrm rot="10800000">
              <a:off x="5166522" y="1360738"/>
              <a:ext cx="2250310" cy="3256158"/>
            </a:xfrm>
            <a:prstGeom prst="round2SameRect">
              <a:avLst>
                <a:gd name="adj1" fmla="val 10500"/>
                <a:gd name="adj2" fmla="val 0"/>
              </a:avLst>
            </a:prstGeom>
            <a:sp3d contourW="19050" prstMaterial="metal">
              <a:bevelT w="88900" h="203200"/>
              <a:bevelB w="165100" h="254000"/>
            </a:sp3d>
          </p:spPr>
          <p:style>
            <a:lnRef idx="0">
              <a:schemeClr val="lt1">
                <a:hueOff val="0"/>
                <a:satOff val="0"/>
                <a:lumOff val="0"/>
                <a:alphaOff val="0"/>
              </a:schemeClr>
            </a:lnRef>
            <a:fillRef idx="1">
              <a:schemeClr val="accent4">
                <a:hueOff val="-2057158"/>
                <a:satOff val="-5690"/>
                <a:lumOff val="3530"/>
                <a:alphaOff val="0"/>
              </a:schemeClr>
            </a:fillRef>
            <a:effectRef idx="2">
              <a:schemeClr val="accent4">
                <a:hueOff val="-2057158"/>
                <a:satOff val="-5690"/>
                <a:lumOff val="3530"/>
                <a:alphaOff val="0"/>
              </a:schemeClr>
            </a:effectRef>
            <a:fontRef idx="minor">
              <a:schemeClr val="lt1"/>
            </a:fontRef>
          </p:style>
        </p:sp>
        <p:sp>
          <p:nvSpPr>
            <p:cNvPr id="18" name="Round Same Side Corner Rectangle 12"/>
            <p:cNvSpPr/>
            <p:nvPr/>
          </p:nvSpPr>
          <p:spPr>
            <a:xfrm rot="21600000">
              <a:off x="5235727" y="1360738"/>
              <a:ext cx="2111900" cy="31869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r>
                <a:rPr lang="es-ES_tradnl" sz="2200" dirty="0"/>
                <a:t>ANA/UPS Alliance </a:t>
              </a:r>
              <a:endParaRPr lang="en-US" sz="2200" kern="1200" dirty="0"/>
            </a:p>
          </p:txBody>
        </p:sp>
      </p:grpSp>
      <p:pic>
        <p:nvPicPr>
          <p:cNvPr id="26" name="Picture 25"/>
          <p:cNvPicPr>
            <a:picLocks noChangeAspect="1"/>
          </p:cNvPicPr>
          <p:nvPr/>
        </p:nvPicPr>
        <p:blipFill>
          <a:blip r:embed="rId13"/>
          <a:stretch>
            <a:fillRect/>
          </a:stretch>
        </p:blipFill>
        <p:spPr>
          <a:xfrm>
            <a:off x="827584" y="4365104"/>
            <a:ext cx="2116948" cy="381180"/>
          </a:xfrm>
          <a:prstGeom prst="rect">
            <a:avLst/>
          </a:prstGeom>
        </p:spPr>
      </p:pic>
      <p:pic>
        <p:nvPicPr>
          <p:cNvPr id="27" name="Picture 26"/>
          <p:cNvPicPr>
            <a:picLocks noChangeAspect="1"/>
          </p:cNvPicPr>
          <p:nvPr/>
        </p:nvPicPr>
        <p:blipFill>
          <a:blip r:embed="rId14"/>
          <a:stretch>
            <a:fillRect/>
          </a:stretch>
        </p:blipFill>
        <p:spPr>
          <a:xfrm>
            <a:off x="712782" y="3284985"/>
            <a:ext cx="1121082" cy="936103"/>
          </a:xfrm>
          <a:prstGeom prst="rect">
            <a:avLst/>
          </a:prstGeom>
        </p:spPr>
      </p:pic>
      <p:pic>
        <p:nvPicPr>
          <p:cNvPr id="30" name="Picture 29"/>
          <p:cNvPicPr>
            <a:picLocks noChangeAspect="1"/>
          </p:cNvPicPr>
          <p:nvPr/>
        </p:nvPicPr>
        <p:blipFill>
          <a:blip r:embed="rId15"/>
          <a:stretch>
            <a:fillRect/>
          </a:stretch>
        </p:blipFill>
        <p:spPr>
          <a:xfrm>
            <a:off x="3444538" y="3933056"/>
            <a:ext cx="2135574" cy="350493"/>
          </a:xfrm>
          <a:prstGeom prst="rect">
            <a:avLst/>
          </a:prstGeom>
        </p:spPr>
      </p:pic>
      <p:pic>
        <p:nvPicPr>
          <p:cNvPr id="31" name="Picture 30"/>
          <p:cNvPicPr>
            <a:picLocks noChangeAspect="1"/>
          </p:cNvPicPr>
          <p:nvPr/>
        </p:nvPicPr>
        <p:blipFill>
          <a:blip r:embed="rId16"/>
          <a:stretch>
            <a:fillRect/>
          </a:stretch>
        </p:blipFill>
        <p:spPr>
          <a:xfrm>
            <a:off x="3466244" y="5301208"/>
            <a:ext cx="2180580" cy="265462"/>
          </a:xfrm>
          <a:prstGeom prst="rect">
            <a:avLst/>
          </a:prstGeom>
        </p:spPr>
      </p:pic>
      <p:pic>
        <p:nvPicPr>
          <p:cNvPr id="32" name="Picture 31"/>
          <p:cNvPicPr>
            <a:picLocks noChangeAspect="1"/>
          </p:cNvPicPr>
          <p:nvPr/>
        </p:nvPicPr>
        <p:blipFill>
          <a:blip r:embed="rId17"/>
          <a:stretch>
            <a:fillRect/>
          </a:stretch>
        </p:blipFill>
        <p:spPr>
          <a:xfrm>
            <a:off x="3441092" y="4653136"/>
            <a:ext cx="2129695" cy="332232"/>
          </a:xfrm>
          <a:prstGeom prst="rect">
            <a:avLst/>
          </a:prstGeom>
        </p:spPr>
      </p:pic>
      <p:pic>
        <p:nvPicPr>
          <p:cNvPr id="33" name="Picture 32"/>
          <p:cNvPicPr>
            <a:picLocks noChangeAspect="1"/>
          </p:cNvPicPr>
          <p:nvPr/>
        </p:nvPicPr>
        <p:blipFill>
          <a:blip r:embed="rId18"/>
          <a:stretch>
            <a:fillRect/>
          </a:stretch>
        </p:blipFill>
        <p:spPr>
          <a:xfrm>
            <a:off x="3347864" y="3284986"/>
            <a:ext cx="2135574" cy="430784"/>
          </a:xfrm>
          <a:prstGeom prst="rect">
            <a:avLst/>
          </a:prstGeom>
        </p:spPr>
      </p:pic>
      <p:pic>
        <p:nvPicPr>
          <p:cNvPr id="34" name="Picture 33"/>
          <p:cNvPicPr>
            <a:picLocks noChangeAspect="1"/>
          </p:cNvPicPr>
          <p:nvPr/>
        </p:nvPicPr>
        <p:blipFill>
          <a:blip r:embed="rId11"/>
          <a:stretch>
            <a:fillRect/>
          </a:stretch>
        </p:blipFill>
        <p:spPr>
          <a:xfrm>
            <a:off x="6156176" y="3501008"/>
            <a:ext cx="2016224" cy="504056"/>
          </a:xfrm>
          <a:prstGeom prst="rect">
            <a:avLst/>
          </a:prstGeom>
        </p:spPr>
      </p:pic>
      <p:pic>
        <p:nvPicPr>
          <p:cNvPr id="35" name="Picture 34"/>
          <p:cNvPicPr>
            <a:picLocks noChangeAspect="1"/>
          </p:cNvPicPr>
          <p:nvPr/>
        </p:nvPicPr>
        <p:blipFill>
          <a:blip r:embed="rId12"/>
          <a:stretch>
            <a:fillRect/>
          </a:stretch>
        </p:blipFill>
        <p:spPr>
          <a:xfrm>
            <a:off x="6754473" y="4221088"/>
            <a:ext cx="908182" cy="1080120"/>
          </a:xfrm>
          <a:prstGeom prst="rect">
            <a:avLst/>
          </a:prstGeom>
        </p:spPr>
      </p:pic>
    </p:spTree>
    <p:extLst>
      <p:ext uri="{BB962C8B-B14F-4D97-AF65-F5344CB8AC3E}">
        <p14:creationId xmlns:p14="http://schemas.microsoft.com/office/powerpoint/2010/main" xmlns="" val="26127738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Alliances - Benefits</a:t>
            </a:r>
            <a:endParaRPr lang="en-CA" b="1" dirty="0">
              <a:solidFill>
                <a:srgbClr val="0E358C"/>
              </a:solidFill>
            </a:endParaRPr>
          </a:p>
        </p:txBody>
      </p:sp>
      <p:sp>
        <p:nvSpPr>
          <p:cNvPr id="3" name="Content Placeholder 2"/>
          <p:cNvSpPr>
            <a:spLocks noGrp="1"/>
          </p:cNvSpPr>
          <p:nvPr>
            <p:ph idx="1"/>
          </p:nvPr>
        </p:nvSpPr>
        <p:spPr>
          <a:xfrm>
            <a:off x="539552" y="1484784"/>
            <a:ext cx="7992888" cy="4336455"/>
          </a:xfrm>
        </p:spPr>
        <p:txBody>
          <a:bodyPr>
            <a:normAutofit/>
          </a:bodyPr>
          <a:lstStyle/>
          <a:p>
            <a:pPr>
              <a:spcBef>
                <a:spcPts val="600"/>
              </a:spcBef>
            </a:pPr>
            <a:r>
              <a:rPr lang="en-US" dirty="0"/>
              <a:t>An extended and optimized network</a:t>
            </a:r>
          </a:p>
          <a:p>
            <a:pPr>
              <a:spcBef>
                <a:spcPts val="600"/>
              </a:spcBef>
            </a:pPr>
            <a:r>
              <a:rPr lang="en-US" dirty="0"/>
              <a:t>Cost reduction from sharing of</a:t>
            </a:r>
          </a:p>
          <a:p>
            <a:pPr lvl="1"/>
            <a:r>
              <a:rPr lang="en-US" sz="2100" dirty="0"/>
              <a:t>Sales offices</a:t>
            </a:r>
          </a:p>
          <a:p>
            <a:pPr lvl="1"/>
            <a:r>
              <a:rPr lang="en-US" sz="2100" dirty="0"/>
              <a:t>Maintenance/operational facilities</a:t>
            </a:r>
          </a:p>
          <a:p>
            <a:pPr lvl="1"/>
            <a:r>
              <a:rPr lang="en-US" sz="2100" dirty="0"/>
              <a:t>Operational staff</a:t>
            </a:r>
          </a:p>
          <a:p>
            <a:pPr lvl="1"/>
            <a:r>
              <a:rPr lang="en-US" sz="2100" dirty="0"/>
              <a:t>Investment and purchases</a:t>
            </a:r>
          </a:p>
          <a:p>
            <a:pPr>
              <a:spcBef>
                <a:spcPts val="600"/>
              </a:spcBef>
            </a:pPr>
            <a:r>
              <a:rPr lang="en-US" dirty="0"/>
              <a:t>Benefits Traveler</a:t>
            </a:r>
          </a:p>
          <a:p>
            <a:pPr lvl="1"/>
            <a:r>
              <a:rPr lang="en-US" dirty="0"/>
              <a:t>Lower Price</a:t>
            </a:r>
          </a:p>
          <a:p>
            <a:pPr lvl="1"/>
            <a:r>
              <a:rPr lang="en-US" dirty="0"/>
              <a:t>More choice of departure and destination</a:t>
            </a:r>
          </a:p>
          <a:p>
            <a:pPr lvl="1"/>
            <a:r>
              <a:rPr lang="en-US" dirty="0"/>
              <a:t>Faster mileage reward </a:t>
            </a:r>
          </a:p>
          <a:p>
            <a:pPr>
              <a:buFont typeface="Courier New" pitchFamily="49" charset="0"/>
              <a:buChar char="o"/>
            </a:pPr>
            <a:endParaRPr lang="en-CA" dirty="0" smtClean="0"/>
          </a:p>
        </p:txBody>
      </p:sp>
      <p:graphicFrame>
        <p:nvGraphicFramePr>
          <p:cNvPr id="7" name="Diagram 6"/>
          <p:cNvGraphicFramePr/>
          <p:nvPr>
            <p:extLst>
              <p:ext uri="{D42A27DB-BD31-4B8C-83A1-F6EECF244321}">
                <p14:modId xmlns:p14="http://schemas.microsoft.com/office/powerpoint/2010/main" xmlns="" val="406446490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071686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Market Index</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75965588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Screen Shot 2011-11-03 at 11.07.06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46918" y="1268760"/>
            <a:ext cx="8201546" cy="4752528"/>
          </a:xfrm>
          <a:prstGeom prst="rect">
            <a:avLst/>
          </a:prstGeom>
        </p:spPr>
      </p:pic>
    </p:spTree>
    <p:extLst>
      <p:ext uri="{BB962C8B-B14F-4D97-AF65-F5344CB8AC3E}">
        <p14:creationId xmlns:p14="http://schemas.microsoft.com/office/powerpoint/2010/main" xmlns="" val="20307879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US" b="1" dirty="0" smtClean="0">
                <a:solidFill>
                  <a:srgbClr val="0E358C"/>
                </a:solidFill>
              </a:rPr>
              <a:t>Terrorist Events Of 9-11</a:t>
            </a:r>
            <a:endParaRPr lang="en-CA" b="1" dirty="0">
              <a:solidFill>
                <a:srgbClr val="0E358C"/>
              </a:solidFill>
            </a:endParaRPr>
          </a:p>
        </p:txBody>
      </p:sp>
      <p:sp>
        <p:nvSpPr>
          <p:cNvPr id="3" name="Content Placeholder 2"/>
          <p:cNvSpPr>
            <a:spLocks noGrp="1"/>
          </p:cNvSpPr>
          <p:nvPr>
            <p:ph idx="1"/>
          </p:nvPr>
        </p:nvSpPr>
        <p:spPr>
          <a:xfrm>
            <a:off x="739775" y="1860909"/>
            <a:ext cx="7662864" cy="4336455"/>
          </a:xfrm>
        </p:spPr>
        <p:txBody>
          <a:bodyPr>
            <a:normAutofit/>
          </a:bodyPr>
          <a:lstStyle/>
          <a:p>
            <a:pPr>
              <a:buFont typeface="Courier New" pitchFamily="49" charset="0"/>
              <a:buChar char="o"/>
            </a:pPr>
            <a:r>
              <a:rPr lang="en-US" dirty="0" smtClean="0"/>
              <a:t>Prior </a:t>
            </a:r>
            <a:r>
              <a:rPr lang="en-US" dirty="0"/>
              <a:t>to September 2001, industry demand has been steadily trending upwards. </a:t>
            </a:r>
            <a:endParaRPr lang="en-US" dirty="0" smtClean="0"/>
          </a:p>
          <a:p>
            <a:pPr>
              <a:buFont typeface="Courier New" pitchFamily="49" charset="0"/>
              <a:buChar char="o"/>
            </a:pPr>
            <a:r>
              <a:rPr lang="en-US" dirty="0"/>
              <a:t>Fig. 1 </a:t>
            </a:r>
            <a:r>
              <a:rPr lang="en-US" dirty="0" smtClean="0"/>
              <a:t>demonstrates:</a:t>
            </a:r>
          </a:p>
          <a:p>
            <a:pPr lvl="1">
              <a:buFont typeface="Courier New" pitchFamily="49" charset="0"/>
              <a:buChar char="o"/>
            </a:pPr>
            <a:r>
              <a:rPr lang="en-US" dirty="0"/>
              <a:t>T</a:t>
            </a:r>
            <a:r>
              <a:rPr lang="en-US" dirty="0" smtClean="0"/>
              <a:t>he </a:t>
            </a:r>
            <a:r>
              <a:rPr lang="en-US" dirty="0"/>
              <a:t>seasonal component of airline demand (RPMs tend to peak in the sum- </a:t>
            </a:r>
            <a:r>
              <a:rPr lang="en-US" dirty="0" err="1"/>
              <a:t>mer</a:t>
            </a:r>
            <a:r>
              <a:rPr lang="en-US" dirty="0"/>
              <a:t> and bottom during the winter); </a:t>
            </a:r>
            <a:endParaRPr lang="en-US" dirty="0" smtClean="0"/>
          </a:p>
          <a:p>
            <a:pPr lvl="1">
              <a:buFont typeface="Courier New" pitchFamily="49" charset="0"/>
              <a:buChar char="o"/>
            </a:pPr>
            <a:r>
              <a:rPr lang="en-US" dirty="0"/>
              <a:t>T</a:t>
            </a:r>
            <a:r>
              <a:rPr lang="en-US" dirty="0" smtClean="0"/>
              <a:t>he </a:t>
            </a:r>
            <a:r>
              <a:rPr lang="en-US" dirty="0"/>
              <a:t>cyclical component of airline </a:t>
            </a:r>
            <a:r>
              <a:rPr lang="en-US" dirty="0" smtClean="0"/>
              <a:t>demand</a:t>
            </a:r>
          </a:p>
          <a:p>
            <a:pPr lvl="1">
              <a:buFont typeface="Courier New" pitchFamily="49" charset="0"/>
              <a:buChar char="o"/>
            </a:pPr>
            <a:r>
              <a:rPr lang="en-US" dirty="0"/>
              <a:t>A</a:t>
            </a:r>
            <a:r>
              <a:rPr lang="en-US" dirty="0" smtClean="0"/>
              <a:t> </a:t>
            </a:r>
            <a:r>
              <a:rPr lang="en-US" dirty="0"/>
              <a:t>number of notable events that have impacted the U.S. airline industry since 1980, such as the air traffic controller’s </a:t>
            </a:r>
            <a:r>
              <a:rPr lang="en-US" dirty="0" smtClean="0"/>
              <a:t>strike in </a:t>
            </a:r>
            <a:r>
              <a:rPr lang="en-US" dirty="0"/>
              <a:t>August 1981 and </a:t>
            </a:r>
            <a:r>
              <a:rPr lang="en-US" dirty="0" smtClean="0"/>
              <a:t>the Gulf </a:t>
            </a:r>
            <a:r>
              <a:rPr lang="en-US" dirty="0"/>
              <a:t>War </a:t>
            </a:r>
            <a:r>
              <a:rPr lang="en-US" dirty="0" smtClean="0"/>
              <a:t>in 1991</a:t>
            </a:r>
          </a:p>
        </p:txBody>
      </p:sp>
      <p:graphicFrame>
        <p:nvGraphicFramePr>
          <p:cNvPr id="7" name="Diagram 6"/>
          <p:cNvGraphicFramePr/>
          <p:nvPr>
            <p:extLst>
              <p:ext uri="{D42A27DB-BD31-4B8C-83A1-F6EECF244321}">
                <p14:modId xmlns:p14="http://schemas.microsoft.com/office/powerpoint/2010/main" xmlns="" val="199642460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06966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23528" y="-154712"/>
            <a:ext cx="8229600" cy="1143000"/>
          </a:xfrm>
        </p:spPr>
        <p:txBody>
          <a:bodyPr/>
          <a:lstStyle/>
          <a:p>
            <a:r>
              <a:rPr lang="en-US" b="1" dirty="0" smtClean="0">
                <a:solidFill>
                  <a:srgbClr val="0E358C"/>
                </a:solidFill>
              </a:rPr>
              <a:t>Terrorist Events Of 9-11: Fig 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168067566"/>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Screen Shot 2011-11-05 at 8.44.37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rot="5400000">
            <a:off x="2137658" y="-506263"/>
            <a:ext cx="4927284" cy="8280921"/>
          </a:xfrm>
          <a:prstGeom prst="rect">
            <a:avLst/>
          </a:prstGeom>
        </p:spPr>
      </p:pic>
    </p:spTree>
    <p:extLst>
      <p:ext uri="{BB962C8B-B14F-4D97-AF65-F5344CB8AC3E}">
        <p14:creationId xmlns:p14="http://schemas.microsoft.com/office/powerpoint/2010/main" xmlns="" val="9050884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03097"/>
            <a:ext cx="8229600" cy="1143000"/>
          </a:xfrm>
        </p:spPr>
        <p:txBody>
          <a:bodyPr/>
          <a:lstStyle/>
          <a:p>
            <a:r>
              <a:rPr lang="en-US" b="1" dirty="0" smtClean="0">
                <a:solidFill>
                  <a:srgbClr val="0E358C"/>
                </a:solidFill>
              </a:rPr>
              <a:t>Terrorist Events Of 9-11</a:t>
            </a:r>
            <a:endParaRPr lang="en-CA" b="1" dirty="0">
              <a:solidFill>
                <a:srgbClr val="0E358C"/>
              </a:solidFill>
            </a:endParaRPr>
          </a:p>
        </p:txBody>
      </p:sp>
      <p:sp>
        <p:nvSpPr>
          <p:cNvPr id="3" name="Content Placeholder 2"/>
          <p:cNvSpPr>
            <a:spLocks noGrp="1"/>
          </p:cNvSpPr>
          <p:nvPr>
            <p:ph idx="1"/>
          </p:nvPr>
        </p:nvSpPr>
        <p:spPr>
          <a:xfrm>
            <a:off x="371380" y="1098312"/>
            <a:ext cx="8441726" cy="4652867"/>
          </a:xfrm>
        </p:spPr>
        <p:txBody>
          <a:bodyPr>
            <a:noAutofit/>
          </a:bodyPr>
          <a:lstStyle/>
          <a:p>
            <a:pPr marL="0" indent="0">
              <a:spcBef>
                <a:spcPts val="0"/>
              </a:spcBef>
              <a:buNone/>
            </a:pPr>
            <a:r>
              <a:rPr lang="en-US" sz="2000" dirty="0" smtClean="0"/>
              <a:t>After September 11</a:t>
            </a:r>
          </a:p>
          <a:p>
            <a:pPr>
              <a:spcBef>
                <a:spcPts val="600"/>
              </a:spcBef>
              <a:buFont typeface="Arial"/>
              <a:buChar char="•"/>
            </a:pPr>
            <a:r>
              <a:rPr lang="en-US" sz="2000" dirty="0" smtClean="0"/>
              <a:t>Both a </a:t>
            </a:r>
            <a:r>
              <a:rPr lang="en-US" sz="2000" dirty="0"/>
              <a:t>transitory, negative demand shock of more than 30% </a:t>
            </a:r>
            <a:endParaRPr lang="en-US" sz="2000" dirty="0" smtClean="0"/>
          </a:p>
          <a:p>
            <a:pPr lvl="1">
              <a:buFont typeface="Arial"/>
              <a:buChar char="•"/>
            </a:pPr>
            <a:r>
              <a:rPr lang="en-US" sz="1800" dirty="0" smtClean="0"/>
              <a:t>An ongoing </a:t>
            </a:r>
            <a:r>
              <a:rPr lang="en-US" sz="1800" dirty="0"/>
              <a:t>negative demand shift of approximately 7.4% that cannot be explained by cyclical, seasonal or other factors. </a:t>
            </a:r>
          </a:p>
          <a:p>
            <a:pPr lvl="1">
              <a:buFont typeface="Arial"/>
              <a:buChar char="•"/>
            </a:pPr>
            <a:r>
              <a:rPr lang="en-US" sz="1800" dirty="0" smtClean="0"/>
              <a:t>Travelers reduce </a:t>
            </a:r>
            <a:r>
              <a:rPr lang="en-US" sz="1800" dirty="0"/>
              <a:t>or avoid air </a:t>
            </a:r>
            <a:r>
              <a:rPr lang="en-US" sz="1800" dirty="0" smtClean="0"/>
              <a:t>travel due to increased </a:t>
            </a:r>
            <a:r>
              <a:rPr lang="en-US" sz="1800" dirty="0"/>
              <a:t>fear </a:t>
            </a:r>
            <a:r>
              <a:rPr lang="en-US" sz="1800" dirty="0" smtClean="0"/>
              <a:t>of </a:t>
            </a:r>
            <a:r>
              <a:rPr lang="en-US" sz="1800" dirty="0"/>
              <a:t>a newly-perceived risk associated with flying. </a:t>
            </a:r>
            <a:r>
              <a:rPr lang="en-US" sz="1800" dirty="0" smtClean="0"/>
              <a:t> </a:t>
            </a:r>
          </a:p>
          <a:p>
            <a:pPr lvl="1">
              <a:buFont typeface="Arial"/>
              <a:buChar char="•"/>
            </a:pPr>
            <a:r>
              <a:rPr lang="en-US" sz="1800" dirty="0"/>
              <a:t>T</a:t>
            </a:r>
            <a:r>
              <a:rPr lang="en-US" sz="1800" dirty="0" smtClean="0"/>
              <a:t>he </a:t>
            </a:r>
            <a:r>
              <a:rPr lang="en-US" sz="1800" dirty="0"/>
              <a:t>increased security measures that have made traveling by air post-September 11 more time-consuming and far less </a:t>
            </a:r>
            <a:r>
              <a:rPr lang="en-US" sz="1800" dirty="0" smtClean="0"/>
              <a:t>convenient. </a:t>
            </a:r>
            <a:r>
              <a:rPr lang="en-US" sz="1800" dirty="0"/>
              <a:t>This </a:t>
            </a:r>
            <a:r>
              <a:rPr lang="en-US" sz="1800" dirty="0" smtClean="0"/>
              <a:t>“</a:t>
            </a:r>
            <a:r>
              <a:rPr lang="en-US" sz="1800" dirty="0"/>
              <a:t>hassle factor” has been especially noticeable on the demand for short-haul trips. </a:t>
            </a:r>
            <a:endParaRPr lang="en-US" sz="1800" dirty="0" smtClean="0"/>
          </a:p>
          <a:p>
            <a:pPr lvl="1">
              <a:spcBef>
                <a:spcPts val="0"/>
              </a:spcBef>
              <a:buFont typeface="Arial"/>
              <a:buChar char="•"/>
            </a:pPr>
            <a:endParaRPr lang="en-US" dirty="0"/>
          </a:p>
          <a:p>
            <a:pPr>
              <a:spcBef>
                <a:spcPts val="0"/>
              </a:spcBef>
              <a:buFont typeface="Arial"/>
              <a:buChar char="•"/>
            </a:pPr>
            <a:r>
              <a:rPr lang="en-US" sz="2000" dirty="0" smtClean="0"/>
              <a:t>The industry faced increasing consolidation and key bankruptcies as the sector struggled to regain its financial footing.</a:t>
            </a:r>
          </a:p>
          <a:p>
            <a:pPr lvl="1">
              <a:spcBef>
                <a:spcPts val="0"/>
              </a:spcBef>
              <a:buFont typeface="Arial"/>
              <a:buChar char="•"/>
            </a:pPr>
            <a:r>
              <a:rPr lang="en-US" sz="1800" dirty="0" smtClean="0"/>
              <a:t>reduce operating cost and charge higher fares </a:t>
            </a:r>
          </a:p>
          <a:p>
            <a:pPr lvl="1">
              <a:spcBef>
                <a:spcPts val="0"/>
              </a:spcBef>
              <a:buFont typeface="Arial"/>
              <a:buChar char="•"/>
            </a:pPr>
            <a:r>
              <a:rPr lang="en-US" sz="1800" dirty="0" smtClean="0"/>
              <a:t>United</a:t>
            </a:r>
            <a:r>
              <a:rPr lang="en-US" sz="1800" dirty="0"/>
              <a:t>, Delta and </a:t>
            </a:r>
            <a:r>
              <a:rPr lang="en-US" sz="1800" dirty="0" smtClean="0"/>
              <a:t>Northwest</a:t>
            </a:r>
            <a:r>
              <a:rPr lang="en-US" sz="1800" dirty="0"/>
              <a:t> </a:t>
            </a:r>
            <a:endParaRPr lang="en-CA" sz="1800" dirty="0" smtClean="0"/>
          </a:p>
        </p:txBody>
      </p:sp>
      <p:graphicFrame>
        <p:nvGraphicFramePr>
          <p:cNvPr id="7" name="Diagram 6"/>
          <p:cNvGraphicFramePr/>
          <p:nvPr>
            <p:extLst>
              <p:ext uri="{D42A27DB-BD31-4B8C-83A1-F6EECF244321}">
                <p14:modId xmlns:p14="http://schemas.microsoft.com/office/powerpoint/2010/main" xmlns="" val="226301861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72546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US" b="1" dirty="0" smtClean="0">
                <a:solidFill>
                  <a:srgbClr val="0E358C"/>
                </a:solidFill>
              </a:rPr>
              <a:t>Terrorist Events Of 9-11: Fig 2</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680295774"/>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Screen Shot 2011-11-07 at 5.36.19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23298" y="1315265"/>
            <a:ext cx="7752627" cy="4731091"/>
          </a:xfrm>
          <a:prstGeom prst="rect">
            <a:avLst/>
          </a:prstGeom>
        </p:spPr>
      </p:pic>
    </p:spTree>
    <p:extLst>
      <p:ext uri="{BB962C8B-B14F-4D97-AF65-F5344CB8AC3E}">
        <p14:creationId xmlns:p14="http://schemas.microsoft.com/office/powerpoint/2010/main" xmlns="" val="17228438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US" b="1" dirty="0" smtClean="0">
                <a:solidFill>
                  <a:srgbClr val="0E358C"/>
                </a:solidFill>
              </a:rPr>
              <a:t>Terrorist Events Of 9-11</a:t>
            </a:r>
            <a:endParaRPr lang="en-CA"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133934748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ontent Placeholder 1"/>
          <p:cNvSpPr>
            <a:spLocks noGrp="1"/>
          </p:cNvSpPr>
          <p:nvPr>
            <p:ph idx="1"/>
          </p:nvPr>
        </p:nvSpPr>
        <p:spPr/>
        <p:txBody>
          <a:bodyPr/>
          <a:lstStyle/>
          <a:p>
            <a:r>
              <a:rPr lang="en-US" dirty="0" smtClean="0"/>
              <a:t>Figure 2 illustrate the </a:t>
            </a:r>
            <a:r>
              <a:rPr lang="en-US" dirty="0"/>
              <a:t>percentage decline in the number of domestic origin and destination (O&amp;D) passengers for the year ending June 2003 compared to the year ending June </a:t>
            </a:r>
            <a:r>
              <a:rPr lang="en-US" dirty="0" smtClean="0"/>
              <a:t>2001 </a:t>
            </a:r>
          </a:p>
          <a:p>
            <a:r>
              <a:rPr lang="en-US" dirty="0"/>
              <a:t>T</a:t>
            </a:r>
            <a:r>
              <a:rPr lang="en-US" dirty="0" smtClean="0"/>
              <a:t>he </a:t>
            </a:r>
            <a:r>
              <a:rPr lang="en-US" dirty="0"/>
              <a:t>drop in demand for domestic air service has been most pronounced in short-haul (less than 500 mile) markets, where increased elapsed travel times due to tighter security have made travel by alternative </a:t>
            </a:r>
            <a:r>
              <a:rPr lang="en-US" dirty="0" smtClean="0"/>
              <a:t>means.</a:t>
            </a:r>
          </a:p>
          <a:p>
            <a:pPr lvl="1"/>
            <a:r>
              <a:rPr lang="en-US" dirty="0" smtClean="0"/>
              <a:t>driving </a:t>
            </a:r>
            <a:r>
              <a:rPr lang="en-US" dirty="0"/>
              <a:t>or taking the train relatively more attractive following September 11. </a:t>
            </a:r>
          </a:p>
          <a:p>
            <a:pPr marL="0" indent="0">
              <a:buNone/>
            </a:pPr>
            <a:endParaRPr lang="en-US" dirty="0"/>
          </a:p>
        </p:txBody>
      </p:sp>
    </p:spTree>
    <p:extLst>
      <p:ext uri="{BB962C8B-B14F-4D97-AF65-F5344CB8AC3E}">
        <p14:creationId xmlns:p14="http://schemas.microsoft.com/office/powerpoint/2010/main" xmlns="" val="15685495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518864" y="2358008"/>
            <a:ext cx="8229600" cy="1143000"/>
          </a:xfrm>
        </p:spPr>
        <p:txBody>
          <a:bodyPr/>
          <a:lstStyle/>
          <a:p>
            <a:pPr algn="ctr"/>
            <a:r>
              <a:rPr lang="en-CA" sz="4400" b="1" dirty="0" smtClean="0">
                <a:solidFill>
                  <a:srgbClr val="0E358C"/>
                </a:solidFill>
              </a:rPr>
              <a:t>Market Facts and Outlook</a:t>
            </a:r>
            <a:endParaRPr lang="en-CA" sz="4400" b="1"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3478886609"/>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67625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83397" y="-166836"/>
            <a:ext cx="8229600" cy="1143000"/>
          </a:xfrm>
        </p:spPr>
        <p:txBody>
          <a:bodyPr/>
          <a:lstStyle/>
          <a:p>
            <a:r>
              <a:rPr lang="en-CA" b="1" dirty="0" smtClean="0">
                <a:solidFill>
                  <a:srgbClr val="0E358C"/>
                </a:solidFill>
              </a:rPr>
              <a:t>Terminology</a:t>
            </a:r>
            <a:endParaRPr lang="en-CA" b="1" dirty="0">
              <a:solidFill>
                <a:srgbClr val="0E358C"/>
              </a:solidFill>
            </a:endParaRPr>
          </a:p>
        </p:txBody>
      </p:sp>
      <p:sp>
        <p:nvSpPr>
          <p:cNvPr id="3" name="Content Placeholder 2"/>
          <p:cNvSpPr>
            <a:spLocks noGrp="1"/>
          </p:cNvSpPr>
          <p:nvPr>
            <p:ph idx="1"/>
          </p:nvPr>
        </p:nvSpPr>
        <p:spPr>
          <a:xfrm>
            <a:off x="477912" y="1124744"/>
            <a:ext cx="8663301" cy="4336455"/>
          </a:xfrm>
        </p:spPr>
        <p:txBody>
          <a:bodyPr>
            <a:noAutofit/>
          </a:bodyPr>
          <a:lstStyle/>
          <a:p>
            <a:pPr marL="533400" indent="-533400">
              <a:spcBef>
                <a:spcPts val="0"/>
              </a:spcBef>
            </a:pPr>
            <a:r>
              <a:rPr lang="en-US" sz="2000" b="1" dirty="0">
                <a:latin typeface="Calibri" pitchFamily="34" charset="0"/>
                <a:cs typeface="Calibri" pitchFamily="34" charset="0"/>
              </a:rPr>
              <a:t>ATK</a:t>
            </a:r>
            <a:r>
              <a:rPr lang="en-US" sz="2000" dirty="0">
                <a:latin typeface="Calibri" pitchFamily="34" charset="0"/>
                <a:cs typeface="Calibri" pitchFamily="34" charset="0"/>
              </a:rPr>
              <a:t>: Available </a:t>
            </a:r>
            <a:r>
              <a:rPr lang="en-US" sz="2000" dirty="0" err="1">
                <a:latin typeface="Calibri" pitchFamily="34" charset="0"/>
                <a:cs typeface="Calibri" pitchFamily="34" charset="0"/>
              </a:rPr>
              <a:t>Tonne</a:t>
            </a:r>
            <a:r>
              <a:rPr lang="en-US" sz="2000" dirty="0">
                <a:latin typeface="Calibri" pitchFamily="34" charset="0"/>
                <a:cs typeface="Calibri" pitchFamily="34" charset="0"/>
              </a:rPr>
              <a:t> Kilometer (Capacity</a:t>
            </a:r>
            <a:r>
              <a:rPr lang="en-US" sz="2000" dirty="0" smtClean="0">
                <a:latin typeface="Calibri" pitchFamily="34" charset="0"/>
                <a:cs typeface="Calibri" pitchFamily="34" charset="0"/>
              </a:rPr>
              <a:t>)</a:t>
            </a:r>
          </a:p>
          <a:p>
            <a:pPr marL="295275" lvl="1" indent="0">
              <a:spcBef>
                <a:spcPts val="0"/>
              </a:spcBef>
              <a:buNone/>
            </a:pPr>
            <a:r>
              <a:rPr lang="en-US" i="1" dirty="0">
                <a:latin typeface="Calibri" pitchFamily="34" charset="0"/>
                <a:cs typeface="Calibri" pitchFamily="34" charset="0"/>
              </a:rPr>
              <a:t>	</a:t>
            </a:r>
            <a:r>
              <a:rPr lang="en-US" i="1" dirty="0" smtClean="0">
                <a:latin typeface="Calibri" pitchFamily="34" charset="0"/>
                <a:cs typeface="Calibri" pitchFamily="34" charset="0"/>
              </a:rPr>
              <a:t>= </a:t>
            </a:r>
            <a:r>
              <a:rPr lang="en-US" dirty="0">
                <a:latin typeface="Calibri" pitchFamily="34" charset="0"/>
                <a:cs typeface="Calibri" pitchFamily="34" charset="0"/>
              </a:rPr>
              <a:t>Passenger and cargo </a:t>
            </a:r>
            <a:r>
              <a:rPr lang="en-US" dirty="0" smtClean="0">
                <a:latin typeface="Calibri" pitchFamily="34" charset="0"/>
                <a:cs typeface="Calibri" pitchFamily="34" charset="0"/>
              </a:rPr>
              <a:t>capacity</a:t>
            </a:r>
            <a:endParaRPr lang="en-US" dirty="0">
              <a:latin typeface="Calibri" pitchFamily="34" charset="0"/>
              <a:cs typeface="Calibri" pitchFamily="34" charset="0"/>
            </a:endParaRPr>
          </a:p>
          <a:p>
            <a:pPr marL="533400" indent="-533400">
              <a:spcBef>
                <a:spcPts val="0"/>
              </a:spcBef>
            </a:pPr>
            <a:r>
              <a:rPr lang="en-US" sz="2000" b="1" dirty="0">
                <a:latin typeface="Calibri" pitchFamily="34" charset="0"/>
                <a:cs typeface="Calibri" pitchFamily="34" charset="0"/>
              </a:rPr>
              <a:t>ASK:</a:t>
            </a:r>
            <a:r>
              <a:rPr lang="en-US" sz="2000" dirty="0">
                <a:latin typeface="Calibri" pitchFamily="34" charset="0"/>
                <a:cs typeface="Calibri" pitchFamily="34" charset="0"/>
              </a:rPr>
              <a:t> Available Seat Kilometer (Capacity) </a:t>
            </a:r>
            <a:endParaRPr lang="en-US" sz="2000" dirty="0" smtClean="0">
              <a:latin typeface="Calibri" pitchFamily="34" charset="0"/>
              <a:cs typeface="Calibri" pitchFamily="34" charset="0"/>
            </a:endParaRPr>
          </a:p>
          <a:p>
            <a:pPr marL="0" indent="0">
              <a:spcBef>
                <a:spcPts val="0"/>
              </a:spcBef>
              <a:buNone/>
            </a:pPr>
            <a:r>
              <a:rPr lang="en-US" sz="2000" dirty="0">
                <a:latin typeface="Calibri" pitchFamily="34" charset="0"/>
                <a:cs typeface="Calibri" pitchFamily="34" charset="0"/>
              </a:rPr>
              <a:t>	</a:t>
            </a:r>
            <a:r>
              <a:rPr lang="en-US" sz="2000" dirty="0" smtClean="0">
                <a:latin typeface="Calibri" pitchFamily="34" charset="0"/>
                <a:cs typeface="Calibri" pitchFamily="34" charset="0"/>
              </a:rPr>
              <a:t>= </a:t>
            </a:r>
            <a:r>
              <a:rPr lang="en-US" sz="2000" dirty="0">
                <a:latin typeface="Calibri" pitchFamily="34" charset="0"/>
                <a:cs typeface="Calibri" pitchFamily="34" charset="0"/>
              </a:rPr>
              <a:t>[Number of seats] * [kilometers flown</a:t>
            </a:r>
            <a:r>
              <a:rPr lang="en-US" sz="2000" dirty="0" smtClean="0">
                <a:latin typeface="Calibri" pitchFamily="34" charset="0"/>
                <a:cs typeface="Calibri" pitchFamily="34" charset="0"/>
              </a:rPr>
              <a:t>]</a:t>
            </a:r>
          </a:p>
          <a:p>
            <a:pPr marL="533400" indent="-533400">
              <a:spcBef>
                <a:spcPts val="0"/>
              </a:spcBef>
            </a:pPr>
            <a:r>
              <a:rPr lang="en-US" sz="2000" b="1" dirty="0" smtClean="0">
                <a:latin typeface="Calibri" pitchFamily="34" charset="0"/>
                <a:cs typeface="Calibri" pitchFamily="34" charset="0"/>
              </a:rPr>
              <a:t>RPK</a:t>
            </a:r>
            <a:r>
              <a:rPr lang="en-US" sz="2000" b="1" dirty="0">
                <a:latin typeface="Calibri" pitchFamily="34" charset="0"/>
                <a:cs typeface="Calibri" pitchFamily="34" charset="0"/>
              </a:rPr>
              <a:t>:</a:t>
            </a:r>
            <a:r>
              <a:rPr lang="en-US" sz="2000" dirty="0">
                <a:latin typeface="Calibri" pitchFamily="34" charset="0"/>
                <a:cs typeface="Calibri" pitchFamily="34" charset="0"/>
              </a:rPr>
              <a:t> Revenue Passenger Kilometer (Traffic)</a:t>
            </a:r>
          </a:p>
          <a:p>
            <a:pPr marL="533400" indent="-533400">
              <a:spcBef>
                <a:spcPts val="0"/>
              </a:spcBef>
              <a:buFont typeface="Wingdings 3" pitchFamily="18" charset="2"/>
              <a:buNone/>
            </a:pPr>
            <a:r>
              <a:rPr lang="en-US" sz="2000" dirty="0">
                <a:latin typeface="Calibri" pitchFamily="34" charset="0"/>
                <a:cs typeface="Calibri" pitchFamily="34" charset="0"/>
              </a:rPr>
              <a:t>	</a:t>
            </a:r>
            <a:r>
              <a:rPr lang="en-US" sz="2000" dirty="0" smtClean="0">
                <a:latin typeface="Calibri" pitchFamily="34" charset="0"/>
                <a:cs typeface="Calibri" pitchFamily="34" charset="0"/>
              </a:rPr>
              <a:t>	= </a:t>
            </a:r>
            <a:r>
              <a:rPr lang="en-US" sz="2000" dirty="0">
                <a:latin typeface="Calibri" pitchFamily="34" charset="0"/>
                <a:cs typeface="Calibri" pitchFamily="34" charset="0"/>
              </a:rPr>
              <a:t>[Number of paying passengers] * [kilometers flown</a:t>
            </a:r>
            <a:r>
              <a:rPr lang="en-US" sz="2000" dirty="0" smtClean="0">
                <a:latin typeface="Calibri" pitchFamily="34" charset="0"/>
                <a:cs typeface="Calibri" pitchFamily="34" charset="0"/>
              </a:rPr>
              <a:t>]</a:t>
            </a:r>
            <a:endParaRPr lang="en-US" sz="2000" dirty="0">
              <a:latin typeface="Calibri" pitchFamily="34" charset="0"/>
              <a:cs typeface="Calibri" pitchFamily="34" charset="0"/>
            </a:endParaRPr>
          </a:p>
          <a:p>
            <a:pPr marL="533400" indent="-533400">
              <a:spcBef>
                <a:spcPts val="0"/>
              </a:spcBef>
            </a:pPr>
            <a:r>
              <a:rPr lang="en-US" sz="2000" b="1" dirty="0">
                <a:latin typeface="Calibri" pitchFamily="34" charset="0"/>
                <a:cs typeface="Calibri" pitchFamily="34" charset="0"/>
              </a:rPr>
              <a:t>FTK:</a:t>
            </a:r>
            <a:r>
              <a:rPr lang="en-US" sz="2000" dirty="0">
                <a:latin typeface="Calibri" pitchFamily="34" charset="0"/>
                <a:cs typeface="Calibri" pitchFamily="34" charset="0"/>
              </a:rPr>
              <a:t> Freight </a:t>
            </a:r>
            <a:r>
              <a:rPr lang="en-US" sz="2000" dirty="0" err="1">
                <a:latin typeface="Calibri" pitchFamily="34" charset="0"/>
                <a:cs typeface="Calibri" pitchFamily="34" charset="0"/>
              </a:rPr>
              <a:t>Tonne</a:t>
            </a:r>
            <a:r>
              <a:rPr lang="en-US" sz="2000" dirty="0">
                <a:latin typeface="Calibri" pitchFamily="34" charset="0"/>
                <a:cs typeface="Calibri" pitchFamily="34" charset="0"/>
              </a:rPr>
              <a:t> Kilometer (Traffic)</a:t>
            </a:r>
          </a:p>
          <a:p>
            <a:pPr marL="533400" indent="-533400">
              <a:spcBef>
                <a:spcPts val="0"/>
              </a:spcBef>
              <a:buFont typeface="Wingdings 3" pitchFamily="18" charset="2"/>
              <a:buNone/>
            </a:pPr>
            <a:r>
              <a:rPr lang="en-US" sz="2000" dirty="0">
                <a:latin typeface="Calibri" pitchFamily="34" charset="0"/>
                <a:cs typeface="Calibri" pitchFamily="34" charset="0"/>
              </a:rPr>
              <a:t>	</a:t>
            </a:r>
            <a:r>
              <a:rPr lang="en-US" sz="2000" dirty="0" smtClean="0">
                <a:latin typeface="Calibri" pitchFamily="34" charset="0"/>
                <a:cs typeface="Calibri" pitchFamily="34" charset="0"/>
              </a:rPr>
              <a:t>	= </a:t>
            </a:r>
            <a:r>
              <a:rPr lang="en-US" sz="2000" dirty="0">
                <a:latin typeface="Calibri" pitchFamily="34" charset="0"/>
                <a:cs typeface="Calibri" pitchFamily="34" charset="0"/>
              </a:rPr>
              <a:t>[Freight </a:t>
            </a:r>
            <a:r>
              <a:rPr lang="en-US" sz="2000" dirty="0" err="1">
                <a:latin typeface="Calibri" pitchFamily="34" charset="0"/>
                <a:cs typeface="Calibri" pitchFamily="34" charset="0"/>
              </a:rPr>
              <a:t>tonnes</a:t>
            </a:r>
            <a:r>
              <a:rPr lang="en-US" sz="2000" dirty="0">
                <a:latin typeface="Calibri" pitchFamily="34" charset="0"/>
                <a:cs typeface="Calibri" pitchFamily="34" charset="0"/>
              </a:rPr>
              <a:t> carried] * [kilometers </a:t>
            </a:r>
            <a:r>
              <a:rPr lang="en-US" sz="2000" dirty="0" smtClean="0">
                <a:latin typeface="Calibri" pitchFamily="34" charset="0"/>
                <a:cs typeface="Calibri" pitchFamily="34" charset="0"/>
              </a:rPr>
              <a:t>flown]</a:t>
            </a:r>
            <a:endParaRPr lang="en-US" sz="2000" dirty="0">
              <a:latin typeface="Calibri" pitchFamily="34" charset="0"/>
              <a:cs typeface="Calibri" pitchFamily="34" charset="0"/>
            </a:endParaRPr>
          </a:p>
          <a:p>
            <a:pPr marL="533400" indent="-533400">
              <a:spcBef>
                <a:spcPts val="0"/>
              </a:spcBef>
            </a:pPr>
            <a:r>
              <a:rPr lang="en-US" sz="2000" b="1" dirty="0" smtClean="0">
                <a:latin typeface="Calibri" pitchFamily="34" charset="0"/>
                <a:cs typeface="Calibri" pitchFamily="34" charset="0"/>
              </a:rPr>
              <a:t>YIELD</a:t>
            </a:r>
          </a:p>
          <a:p>
            <a:pPr marL="0" indent="0">
              <a:spcBef>
                <a:spcPts val="0"/>
              </a:spcBef>
              <a:buNone/>
            </a:pPr>
            <a:r>
              <a:rPr lang="en-US" sz="2000" b="1" i="1" dirty="0">
                <a:latin typeface="Calibri" pitchFamily="34" charset="0"/>
                <a:cs typeface="Calibri" pitchFamily="34" charset="0"/>
              </a:rPr>
              <a:t>	</a:t>
            </a:r>
            <a:r>
              <a:rPr lang="en-US" b="1" dirty="0" smtClean="0">
                <a:latin typeface="Calibri" pitchFamily="34" charset="0"/>
                <a:cs typeface="Calibri" pitchFamily="34" charset="0"/>
              </a:rPr>
              <a:t>=</a:t>
            </a:r>
            <a:r>
              <a:rPr lang="en-US" b="1" i="1" dirty="0" smtClean="0">
                <a:latin typeface="Calibri" pitchFamily="34" charset="0"/>
                <a:cs typeface="Calibri" pitchFamily="34" charset="0"/>
              </a:rPr>
              <a:t> </a:t>
            </a:r>
            <a:r>
              <a:rPr lang="en-US" dirty="0" smtClean="0">
                <a:latin typeface="Calibri" pitchFamily="34" charset="0"/>
                <a:cs typeface="Calibri" pitchFamily="34" charset="0"/>
              </a:rPr>
              <a:t>[Revenue] / [RPK]</a:t>
            </a:r>
            <a:endParaRPr lang="en-US" i="1" dirty="0" smtClean="0">
              <a:latin typeface="Calibri" pitchFamily="34" charset="0"/>
              <a:cs typeface="Calibri" pitchFamily="34" charset="0"/>
            </a:endParaRPr>
          </a:p>
          <a:p>
            <a:pPr marL="533400" indent="-533400">
              <a:spcBef>
                <a:spcPts val="0"/>
              </a:spcBef>
            </a:pPr>
            <a:r>
              <a:rPr lang="en-US" sz="2000" b="1" dirty="0" smtClean="0">
                <a:latin typeface="Calibri" pitchFamily="34" charset="0"/>
                <a:cs typeface="Calibri" pitchFamily="34" charset="0"/>
              </a:rPr>
              <a:t>LF</a:t>
            </a:r>
            <a:r>
              <a:rPr lang="en-US" sz="2000" b="1" dirty="0">
                <a:latin typeface="Calibri" pitchFamily="34" charset="0"/>
                <a:cs typeface="Calibri" pitchFamily="34" charset="0"/>
              </a:rPr>
              <a:t>:</a:t>
            </a:r>
            <a:r>
              <a:rPr lang="en-US" sz="2000" dirty="0">
                <a:latin typeface="Calibri" pitchFamily="34" charset="0"/>
                <a:cs typeface="Calibri" pitchFamily="34" charset="0"/>
              </a:rPr>
              <a:t> Load Factor (Capacity Utilization)</a:t>
            </a:r>
          </a:p>
          <a:p>
            <a:pPr marL="533400" indent="-533400">
              <a:spcBef>
                <a:spcPts val="0"/>
              </a:spcBef>
              <a:buFont typeface="Wingdings 3" pitchFamily="18" charset="2"/>
              <a:buNone/>
            </a:pPr>
            <a:r>
              <a:rPr lang="en-US" sz="2000" dirty="0">
                <a:latin typeface="Calibri" pitchFamily="34" charset="0"/>
                <a:cs typeface="Calibri" pitchFamily="34" charset="0"/>
              </a:rPr>
              <a:t>	</a:t>
            </a:r>
            <a:r>
              <a:rPr lang="en-US" sz="2000" dirty="0" smtClean="0">
                <a:latin typeface="Calibri" pitchFamily="34" charset="0"/>
                <a:cs typeface="Calibri" pitchFamily="34" charset="0"/>
              </a:rPr>
              <a:t>	= </a:t>
            </a:r>
            <a:r>
              <a:rPr lang="en-US" sz="2000" dirty="0">
                <a:latin typeface="Calibri" pitchFamily="34" charset="0"/>
                <a:cs typeface="Calibri" pitchFamily="34" charset="0"/>
              </a:rPr>
              <a:t>[RPK] / [ASK]  </a:t>
            </a:r>
            <a:endParaRPr lang="en-US" sz="2000" dirty="0" smtClean="0">
              <a:latin typeface="Calibri" pitchFamily="34" charset="0"/>
              <a:cs typeface="Calibri" pitchFamily="34" charset="0"/>
            </a:endParaRPr>
          </a:p>
          <a:p>
            <a:pPr marL="533400" indent="-533400">
              <a:spcBef>
                <a:spcPts val="0"/>
              </a:spcBef>
              <a:buFont typeface="Wingdings 3" pitchFamily="18" charset="2"/>
              <a:buNone/>
            </a:pPr>
            <a:r>
              <a:rPr lang="en-US" sz="2000" dirty="0">
                <a:latin typeface="Calibri" pitchFamily="34" charset="0"/>
                <a:cs typeface="Calibri" pitchFamily="34" charset="0"/>
              </a:rPr>
              <a:t>	</a:t>
            </a:r>
            <a:r>
              <a:rPr lang="en-US" sz="2000" dirty="0" smtClean="0">
                <a:latin typeface="Calibri" pitchFamily="34" charset="0"/>
                <a:cs typeface="Calibri" pitchFamily="34" charset="0"/>
              </a:rPr>
              <a:t>	= </a:t>
            </a:r>
            <a:r>
              <a:rPr lang="en-US" sz="2000" dirty="0">
                <a:latin typeface="Calibri" pitchFamily="34" charset="0"/>
                <a:cs typeface="Calibri" pitchFamily="34" charset="0"/>
              </a:rPr>
              <a:t>[number of passengers]/[number of seats</a:t>
            </a:r>
            <a:r>
              <a:rPr lang="en-US" sz="2000" dirty="0" smtClean="0">
                <a:latin typeface="Calibri" pitchFamily="34" charset="0"/>
                <a:cs typeface="Calibri" pitchFamily="34" charset="0"/>
              </a:rPr>
              <a:t>]</a:t>
            </a:r>
            <a:endParaRPr lang="en-US" sz="2000" dirty="0">
              <a:latin typeface="Calibri" pitchFamily="34" charset="0"/>
              <a:cs typeface="Calibri" pitchFamily="34" charset="0"/>
            </a:endParaRPr>
          </a:p>
          <a:p>
            <a:pPr marL="533400" indent="-533400">
              <a:spcBef>
                <a:spcPts val="0"/>
              </a:spcBef>
            </a:pPr>
            <a:r>
              <a:rPr lang="en-US" sz="2000" b="1" dirty="0">
                <a:latin typeface="Calibri" pitchFamily="34" charset="0"/>
                <a:cs typeface="Calibri" pitchFamily="34" charset="0"/>
              </a:rPr>
              <a:t>Break Even LF:</a:t>
            </a:r>
            <a:r>
              <a:rPr lang="en-US" sz="2000" dirty="0">
                <a:latin typeface="Calibri" pitchFamily="34" charset="0"/>
                <a:cs typeface="Calibri" pitchFamily="34" charset="0"/>
              </a:rPr>
              <a:t> Unit cost / Yield </a:t>
            </a:r>
          </a:p>
          <a:p>
            <a:pPr marL="533400" indent="-533400">
              <a:spcBef>
                <a:spcPts val="0"/>
              </a:spcBef>
              <a:buFont typeface="Wingdings 3" pitchFamily="18" charset="2"/>
              <a:buNone/>
            </a:pPr>
            <a:r>
              <a:rPr lang="en-US" sz="2000" dirty="0">
                <a:latin typeface="Calibri" pitchFamily="34" charset="0"/>
                <a:cs typeface="Calibri" pitchFamily="34" charset="0"/>
              </a:rPr>
              <a:t>	i.e. Operating cost = Operating Revenue</a:t>
            </a:r>
          </a:p>
          <a:p>
            <a:pPr>
              <a:spcBef>
                <a:spcPts val="0"/>
              </a:spcBef>
              <a:buFont typeface="Courier New" pitchFamily="49" charset="0"/>
              <a:buChar char="o"/>
            </a:pPr>
            <a:endParaRPr lang="en-CA" sz="2000" dirty="0" smtClean="0"/>
          </a:p>
        </p:txBody>
      </p:sp>
      <p:graphicFrame>
        <p:nvGraphicFramePr>
          <p:cNvPr id="7" name="Diagram 6"/>
          <p:cNvGraphicFramePr/>
          <p:nvPr>
            <p:extLst>
              <p:ext uri="{D42A27DB-BD31-4B8C-83A1-F6EECF244321}">
                <p14:modId xmlns:p14="http://schemas.microsoft.com/office/powerpoint/2010/main" xmlns="" val="407883938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63820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66516208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323528" y="226486"/>
            <a:ext cx="7583487" cy="1044388"/>
          </a:xfrm>
        </p:spPr>
        <p:txBody>
          <a:bodyPr/>
          <a:lstStyle/>
          <a:p>
            <a:r>
              <a:rPr lang="en-US" dirty="0" smtClean="0">
                <a:solidFill>
                  <a:srgbClr val="0E358C"/>
                </a:solidFill>
              </a:rPr>
              <a:t>Cash Flows Are Being Squeezed </a:t>
            </a:r>
            <a:endParaRPr lang="en-US" dirty="0">
              <a:solidFill>
                <a:srgbClr val="0E358C"/>
              </a:solidFill>
            </a:endParaRPr>
          </a:p>
        </p:txBody>
      </p:sp>
      <p:pic>
        <p:nvPicPr>
          <p:cNvPr id="5" name="Picture 4" descr="Screen Shot 2011-11-03 at 11.53.37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187624" y="1299474"/>
            <a:ext cx="6876256" cy="4271475"/>
          </a:xfrm>
          <a:prstGeom prst="rect">
            <a:avLst/>
          </a:prstGeom>
        </p:spPr>
      </p:pic>
    </p:spTree>
    <p:extLst>
      <p:ext uri="{BB962C8B-B14F-4D97-AF65-F5344CB8AC3E}">
        <p14:creationId xmlns:p14="http://schemas.microsoft.com/office/powerpoint/2010/main" xmlns="" val="31862058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86747721"/>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323528" y="226486"/>
            <a:ext cx="7583487" cy="1044388"/>
          </a:xfrm>
        </p:spPr>
        <p:txBody>
          <a:bodyPr/>
          <a:lstStyle/>
          <a:p>
            <a:r>
              <a:rPr lang="en-US" dirty="0" smtClean="0">
                <a:solidFill>
                  <a:srgbClr val="0E358C"/>
                </a:solidFill>
              </a:rPr>
              <a:t>Mainly By The Rise In Fuel Costs </a:t>
            </a:r>
            <a:endParaRPr lang="en-US" dirty="0">
              <a:solidFill>
                <a:srgbClr val="0E358C"/>
              </a:solidFill>
            </a:endParaRPr>
          </a:p>
        </p:txBody>
      </p:sp>
      <p:pic>
        <p:nvPicPr>
          <p:cNvPr id="2" name="Picture 1" descr="Screen Shot 2011-11-03 at 11.55.36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81409" y="1196752"/>
            <a:ext cx="7907015" cy="4819315"/>
          </a:xfrm>
          <a:prstGeom prst="rect">
            <a:avLst/>
          </a:prstGeom>
        </p:spPr>
      </p:pic>
    </p:spTree>
    <p:extLst>
      <p:ext uri="{BB962C8B-B14F-4D97-AF65-F5344CB8AC3E}">
        <p14:creationId xmlns:p14="http://schemas.microsoft.com/office/powerpoint/2010/main" xmlns="" val="5655334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935463777"/>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107504" y="404664"/>
            <a:ext cx="8568952" cy="1044388"/>
          </a:xfrm>
        </p:spPr>
        <p:txBody>
          <a:bodyPr>
            <a:normAutofit fontScale="90000"/>
          </a:bodyPr>
          <a:lstStyle/>
          <a:p>
            <a:r>
              <a:rPr lang="en-US" dirty="0" smtClean="0">
                <a:solidFill>
                  <a:srgbClr val="0E358C"/>
                </a:solidFill>
              </a:rPr>
              <a:t>Also Due To Faltering </a:t>
            </a:r>
            <a:br>
              <a:rPr lang="en-US" dirty="0" smtClean="0">
                <a:solidFill>
                  <a:srgbClr val="0E358C"/>
                </a:solidFill>
              </a:rPr>
            </a:br>
            <a:r>
              <a:rPr lang="en-US" dirty="0" smtClean="0">
                <a:solidFill>
                  <a:srgbClr val="0E358C"/>
                </a:solidFill>
              </a:rPr>
              <a:t>Asset Utilization </a:t>
            </a:r>
            <a:endParaRPr lang="en-US" dirty="0">
              <a:solidFill>
                <a:srgbClr val="0E358C"/>
              </a:solidFill>
            </a:endParaRPr>
          </a:p>
        </p:txBody>
      </p:sp>
      <p:pic>
        <p:nvPicPr>
          <p:cNvPr id="4" name="Picture 3" descr="Screen Shot 2011-11-03 at 11.57.32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43608" y="1396953"/>
            <a:ext cx="7066880" cy="4685007"/>
          </a:xfrm>
          <a:prstGeom prst="rect">
            <a:avLst/>
          </a:prstGeom>
        </p:spPr>
      </p:pic>
    </p:spTree>
    <p:extLst>
      <p:ext uri="{BB962C8B-B14F-4D97-AF65-F5344CB8AC3E}">
        <p14:creationId xmlns:p14="http://schemas.microsoft.com/office/powerpoint/2010/main" xmlns="" val="11148190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13160540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323528" y="440396"/>
            <a:ext cx="7776864" cy="1044388"/>
          </a:xfrm>
        </p:spPr>
        <p:txBody>
          <a:bodyPr>
            <a:normAutofit fontScale="90000"/>
          </a:bodyPr>
          <a:lstStyle/>
          <a:p>
            <a:r>
              <a:rPr lang="en-US" dirty="0" smtClean="0">
                <a:solidFill>
                  <a:srgbClr val="0E358C"/>
                </a:solidFill>
              </a:rPr>
              <a:t>Travel Has Held Up </a:t>
            </a:r>
            <a:br>
              <a:rPr lang="en-US" dirty="0" smtClean="0">
                <a:solidFill>
                  <a:srgbClr val="0E358C"/>
                </a:solidFill>
              </a:rPr>
            </a:br>
            <a:r>
              <a:rPr lang="en-US" dirty="0" smtClean="0">
                <a:solidFill>
                  <a:srgbClr val="0E358C"/>
                </a:solidFill>
              </a:rPr>
              <a:t>But Outlook Is Weaker </a:t>
            </a:r>
            <a:endParaRPr lang="en-US" dirty="0">
              <a:solidFill>
                <a:srgbClr val="0E358C"/>
              </a:solidFill>
            </a:endParaRPr>
          </a:p>
        </p:txBody>
      </p:sp>
      <p:pic>
        <p:nvPicPr>
          <p:cNvPr id="4" name="Picture 3" descr="Screen Shot 2011-11-04 at 12.02.28 A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135360" y="1617680"/>
            <a:ext cx="6948264" cy="4531476"/>
          </a:xfrm>
          <a:prstGeom prst="rect">
            <a:avLst/>
          </a:prstGeom>
        </p:spPr>
      </p:pic>
    </p:spTree>
    <p:extLst>
      <p:ext uri="{BB962C8B-B14F-4D97-AF65-F5344CB8AC3E}">
        <p14:creationId xmlns:p14="http://schemas.microsoft.com/office/powerpoint/2010/main" xmlns="" val="27696540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2830133735"/>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323528" y="226486"/>
            <a:ext cx="7583487" cy="1044388"/>
          </a:xfrm>
        </p:spPr>
        <p:txBody>
          <a:bodyPr>
            <a:normAutofit fontScale="90000"/>
          </a:bodyPr>
          <a:lstStyle/>
          <a:p>
            <a:r>
              <a:rPr lang="en-US" dirty="0" smtClean="0">
                <a:solidFill>
                  <a:srgbClr val="0E358C"/>
                </a:solidFill>
              </a:rPr>
              <a:t>Global Growth Slowing Towards Critical Level </a:t>
            </a:r>
            <a:endParaRPr lang="en-US" dirty="0">
              <a:solidFill>
                <a:srgbClr val="0E358C"/>
              </a:solidFill>
            </a:endParaRPr>
          </a:p>
        </p:txBody>
      </p:sp>
      <p:pic>
        <p:nvPicPr>
          <p:cNvPr id="4" name="Picture 3" descr="Screen Shot 2011-11-04 at 12.04.08 A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70719" y="1274570"/>
            <a:ext cx="7236296" cy="4712466"/>
          </a:xfrm>
          <a:prstGeom prst="rect">
            <a:avLst/>
          </a:prstGeom>
        </p:spPr>
      </p:pic>
    </p:spTree>
    <p:extLst>
      <p:ext uri="{BB962C8B-B14F-4D97-AF65-F5344CB8AC3E}">
        <p14:creationId xmlns:p14="http://schemas.microsoft.com/office/powerpoint/2010/main" xmlns="" val="29181547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09532070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251520" y="1376500"/>
            <a:ext cx="9036496" cy="1044388"/>
          </a:xfrm>
        </p:spPr>
        <p:txBody>
          <a:bodyPr/>
          <a:lstStyle/>
          <a:p>
            <a:r>
              <a:rPr lang="en-US" sz="2800" dirty="0" smtClean="0">
                <a:solidFill>
                  <a:srgbClr val="0E358C"/>
                </a:solidFill>
              </a:rPr>
              <a:t>Will Reinforce Medium-term Geographical Shifts</a:t>
            </a:r>
            <a:r>
              <a:rPr lang="en-US" sz="2800" dirty="0">
                <a:solidFill>
                  <a:srgbClr val="0E358C"/>
                </a:solidFill>
              </a:rPr>
              <a:t/>
            </a:r>
            <a:br>
              <a:rPr lang="en-US" sz="2800" dirty="0">
                <a:solidFill>
                  <a:srgbClr val="0E358C"/>
                </a:solidFill>
              </a:rPr>
            </a:br>
            <a:r>
              <a:rPr lang="en-US" sz="2800" dirty="0" smtClean="0">
                <a:solidFill>
                  <a:srgbClr val="0E358C"/>
                </a:solidFill>
              </a:rPr>
              <a:t>-Driven By Growth Of Middle Incomes And Large Cities, Particularly In ASPAC And LATAM </a:t>
            </a:r>
            <a:br>
              <a:rPr lang="en-US" sz="2800" dirty="0" smtClean="0">
                <a:solidFill>
                  <a:srgbClr val="0E358C"/>
                </a:solidFill>
              </a:rPr>
            </a:br>
            <a:endParaRPr lang="en-US" sz="2800" dirty="0">
              <a:solidFill>
                <a:srgbClr val="0E358C"/>
              </a:solidFill>
            </a:endParaRPr>
          </a:p>
        </p:txBody>
      </p:sp>
      <p:pic>
        <p:nvPicPr>
          <p:cNvPr id="4" name="Picture 3" descr="Screen Shot 2011-11-04 at 12.12.07 A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96889" y="2204864"/>
            <a:ext cx="4347120" cy="3528392"/>
          </a:xfrm>
          <a:prstGeom prst="rect">
            <a:avLst/>
          </a:prstGeom>
        </p:spPr>
      </p:pic>
      <p:pic>
        <p:nvPicPr>
          <p:cNvPr id="5" name="Picture 4" descr="Screen Shot 2011-11-04 at 12.12.38 AM.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644008" y="2214364"/>
            <a:ext cx="4248472" cy="3518892"/>
          </a:xfrm>
          <a:prstGeom prst="rect">
            <a:avLst/>
          </a:prstGeom>
        </p:spPr>
      </p:pic>
    </p:spTree>
    <p:extLst>
      <p:ext uri="{BB962C8B-B14F-4D97-AF65-F5344CB8AC3E}">
        <p14:creationId xmlns:p14="http://schemas.microsoft.com/office/powerpoint/2010/main" xmlns="" val="23389099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sz="3200" dirty="0" smtClean="0">
                <a:solidFill>
                  <a:srgbClr val="0E358C"/>
                </a:solidFill>
              </a:rPr>
              <a:t>Traffic Is Expected to Increase</a:t>
            </a:r>
            <a:endParaRPr lang="en-CA" sz="3200"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2328188410"/>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Screen Shot 2011-11-03 at 10.28.08 P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115616" y="1484784"/>
            <a:ext cx="7276472" cy="4536504"/>
          </a:xfrm>
          <a:prstGeom prst="rect">
            <a:avLst/>
          </a:prstGeom>
        </p:spPr>
      </p:pic>
    </p:spTree>
    <p:extLst>
      <p:ext uri="{BB962C8B-B14F-4D97-AF65-F5344CB8AC3E}">
        <p14:creationId xmlns:p14="http://schemas.microsoft.com/office/powerpoint/2010/main" xmlns="" val="25566152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1407458138"/>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107504" y="-27384"/>
            <a:ext cx="8136904" cy="1044388"/>
          </a:xfrm>
        </p:spPr>
        <p:txBody>
          <a:bodyPr/>
          <a:lstStyle/>
          <a:p>
            <a:r>
              <a:rPr lang="en-US" sz="3200" dirty="0" smtClean="0">
                <a:solidFill>
                  <a:srgbClr val="0E358C"/>
                </a:solidFill>
              </a:rPr>
              <a:t>Fuel Costs Expected To Stay Relatively High </a:t>
            </a:r>
            <a:endParaRPr lang="en-US" sz="3200" dirty="0">
              <a:solidFill>
                <a:srgbClr val="0E358C"/>
              </a:solidFill>
            </a:endParaRPr>
          </a:p>
        </p:txBody>
      </p:sp>
      <p:pic>
        <p:nvPicPr>
          <p:cNvPr id="4" name="Picture 3" descr="Screen Shot 2011-11-04 at 12.14.54 A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40420" y="1220074"/>
            <a:ext cx="7308304" cy="4774367"/>
          </a:xfrm>
          <a:prstGeom prst="rect">
            <a:avLst/>
          </a:prstGeom>
        </p:spPr>
      </p:pic>
    </p:spTree>
    <p:extLst>
      <p:ext uri="{BB962C8B-B14F-4D97-AF65-F5344CB8AC3E}">
        <p14:creationId xmlns:p14="http://schemas.microsoft.com/office/powerpoint/2010/main" xmlns="" val="19264157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US" dirty="0" smtClean="0">
                <a:solidFill>
                  <a:srgbClr val="0E358C"/>
                </a:solidFill>
              </a:rPr>
              <a:t>Profits Is Expected To Be Positive </a:t>
            </a:r>
            <a:br>
              <a:rPr lang="en-US" dirty="0" smtClean="0">
                <a:solidFill>
                  <a:srgbClr val="0E358C"/>
                </a:solidFill>
              </a:rPr>
            </a:br>
            <a:r>
              <a:rPr lang="en-US" dirty="0" smtClean="0">
                <a:solidFill>
                  <a:srgbClr val="0E358C"/>
                </a:solidFill>
              </a:rPr>
              <a:t>But Not Strong </a:t>
            </a:r>
            <a:endParaRPr lang="en-US" dirty="0">
              <a:solidFill>
                <a:srgbClr val="0E358C"/>
              </a:solidFill>
            </a:endParaRPr>
          </a:p>
        </p:txBody>
      </p:sp>
      <p:graphicFrame>
        <p:nvGraphicFramePr>
          <p:cNvPr id="7" name="Diagram 6"/>
          <p:cNvGraphicFramePr/>
          <p:nvPr>
            <p:extLst>
              <p:ext uri="{D42A27DB-BD31-4B8C-83A1-F6EECF244321}">
                <p14:modId xmlns:p14="http://schemas.microsoft.com/office/powerpoint/2010/main" xmlns="" val="151172493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Screen Shot 2011-11-04 at 12.22.06 AM.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259632" y="1916832"/>
            <a:ext cx="6660232" cy="4010366"/>
          </a:xfrm>
          <a:prstGeom prst="rect">
            <a:avLst/>
          </a:prstGeom>
        </p:spPr>
      </p:pic>
    </p:spTree>
    <p:extLst>
      <p:ext uri="{BB962C8B-B14F-4D97-AF65-F5344CB8AC3E}">
        <p14:creationId xmlns:p14="http://schemas.microsoft.com/office/powerpoint/2010/main" xmlns="" val="22986558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123" y="173725"/>
            <a:ext cx="8735365" cy="6567643"/>
          </a:xfrm>
          <a:prstGeom prst="rect">
            <a:avLst/>
          </a:prstGeom>
        </p:spPr>
      </p:pic>
      <p:sp>
        <p:nvSpPr>
          <p:cNvPr id="6" name="TextBox 5"/>
          <p:cNvSpPr txBox="1"/>
          <p:nvPr/>
        </p:nvSpPr>
        <p:spPr>
          <a:xfrm>
            <a:off x="251520" y="581779"/>
            <a:ext cx="7308304" cy="769441"/>
          </a:xfrm>
          <a:prstGeom prst="rect">
            <a:avLst/>
          </a:prstGeom>
          <a:noFill/>
        </p:spPr>
        <p:txBody>
          <a:bodyPr wrap="square" rtlCol="0">
            <a:spAutoFit/>
          </a:bodyPr>
          <a:lstStyle/>
          <a:p>
            <a:r>
              <a:rPr lang="en-CA" sz="4400" b="1" dirty="0" smtClean="0">
                <a:solidFill>
                  <a:schemeClr val="bg2">
                    <a:lumMod val="25000"/>
                  </a:schemeClr>
                </a:solidFill>
                <a:latin typeface="Century Gothic" pitchFamily="34" charset="0"/>
              </a:rPr>
              <a:t>American</a:t>
            </a:r>
            <a:r>
              <a:rPr lang="en-CA" sz="4400" b="1" dirty="0" smtClean="0">
                <a:solidFill>
                  <a:schemeClr val="bg1"/>
                </a:solidFill>
                <a:latin typeface="Century Gothic" pitchFamily="34" charset="0"/>
              </a:rPr>
              <a:t> </a:t>
            </a:r>
            <a:r>
              <a:rPr lang="en-CA" sz="4400" b="1" dirty="0" smtClean="0">
                <a:solidFill>
                  <a:srgbClr val="C90000"/>
                </a:solidFill>
                <a:latin typeface="Century Gothic" pitchFamily="34" charset="0"/>
              </a:rPr>
              <a:t>Corporation</a:t>
            </a:r>
            <a:endParaRPr lang="en-CA" sz="4400" b="1" dirty="0">
              <a:solidFill>
                <a:srgbClr val="C90000"/>
              </a:solidFill>
              <a:latin typeface="Century Gothic" pitchFamily="34" charset="0"/>
            </a:endParaRPr>
          </a:p>
        </p:txBody>
      </p:sp>
      <p:graphicFrame>
        <p:nvGraphicFramePr>
          <p:cNvPr id="8" name="Diagram 7"/>
          <p:cNvGraphicFramePr/>
          <p:nvPr>
            <p:extLst>
              <p:ext uri="{D42A27DB-BD31-4B8C-83A1-F6EECF244321}">
                <p14:modId xmlns:p14="http://schemas.microsoft.com/office/powerpoint/2010/main" xmlns="" val="1472165225"/>
              </p:ext>
            </p:extLst>
          </p:nvPr>
        </p:nvGraphicFramePr>
        <p:xfrm>
          <a:off x="251520" y="6129360"/>
          <a:ext cx="8640000" cy="5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E358C"/>
                </a:solidFill>
              </a:rPr>
              <a:t>History</a:t>
            </a:r>
            <a:endParaRPr lang="en-CA" b="1" dirty="0">
              <a:solidFill>
                <a:srgbClr val="0E358C"/>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51446644"/>
              </p:ext>
            </p:extLst>
          </p:nvPr>
        </p:nvGraphicFramePr>
        <p:xfrm>
          <a:off x="385763" y="1448420"/>
          <a:ext cx="8218685" cy="4666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xmlns="" val="347369883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3" descr="C:\Program Files\Microsoft Office\MEDIA\CAGCAT10\j0293234.wm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50113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1001682293"/>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b="1" dirty="0" smtClean="0">
                <a:solidFill>
                  <a:schemeClr val="tx2"/>
                </a:solidFill>
              </a:rPr>
              <a:t>Current Stock Price</a:t>
            </a:r>
            <a:endParaRPr lang="en-US" b="1" dirty="0">
              <a:solidFill>
                <a:schemeClr val="tx2"/>
              </a:solidFill>
            </a:endParaRPr>
          </a:p>
        </p:txBody>
      </p:sp>
      <p:sp>
        <p:nvSpPr>
          <p:cNvPr id="9" name="Content Placeholder 8"/>
          <p:cNvSpPr>
            <a:spLocks noGrp="1"/>
          </p:cNvSpPr>
          <p:nvPr>
            <p:ph idx="1"/>
          </p:nvPr>
        </p:nvSpPr>
        <p:spPr/>
        <p:txBody>
          <a:bodyPr/>
          <a:lstStyle/>
          <a:p>
            <a:endParaRPr lang="en-CA"/>
          </a:p>
        </p:txBody>
      </p:sp>
      <p:pic>
        <p:nvPicPr>
          <p:cNvPr id="1026" name="Picture 2"/>
          <p:cNvPicPr>
            <a:picLocks noChangeAspect="1" noChangeArrowheads="1"/>
          </p:cNvPicPr>
          <p:nvPr/>
        </p:nvPicPr>
        <p:blipFill>
          <a:blip r:embed="rId7"/>
          <a:srcRect/>
          <a:stretch>
            <a:fillRect/>
          </a:stretch>
        </p:blipFill>
        <p:spPr bwMode="auto">
          <a:xfrm>
            <a:off x="779463" y="1425388"/>
            <a:ext cx="7752977" cy="4612342"/>
          </a:xfrm>
          <a:prstGeom prst="rect">
            <a:avLst/>
          </a:prstGeom>
          <a:noFill/>
          <a:ln w="9525">
            <a:noFill/>
            <a:miter lim="800000"/>
            <a:headEnd/>
            <a:tailEnd/>
          </a:ln>
        </p:spPr>
      </p:pic>
      <p:pic>
        <p:nvPicPr>
          <p:cNvPr id="10" name="Picture 9"/>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7817854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1 Year Stock Price</a:t>
            </a:r>
            <a:endParaRPr lang="en-US" b="1" dirty="0">
              <a:solidFill>
                <a:schemeClr val="tx2"/>
              </a:solidFill>
            </a:endParaRPr>
          </a:p>
        </p:txBody>
      </p:sp>
      <p:pic>
        <p:nvPicPr>
          <p:cNvPr id="4" name="Content Placeholder 3" descr="1year stock performance.JPG"/>
          <p:cNvPicPr>
            <a:picLocks noGrp="1" noChangeAspect="1"/>
          </p:cNvPicPr>
          <p:nvPr>
            <p:ph idx="1"/>
          </p:nvPr>
        </p:nvPicPr>
        <p:blipFill>
          <a:blip r:embed="rId2"/>
          <a:stretch>
            <a:fillRect/>
          </a:stretch>
        </p:blipFill>
        <p:spPr>
          <a:xfrm>
            <a:off x="779463" y="1425388"/>
            <a:ext cx="7896993" cy="4503131"/>
          </a:xfrm>
        </p:spPr>
      </p:pic>
      <p:graphicFrame>
        <p:nvGraphicFramePr>
          <p:cNvPr id="5" name="Diagram 4"/>
          <p:cNvGraphicFramePr/>
          <p:nvPr>
            <p:extLst>
              <p:ext uri="{D42A27DB-BD31-4B8C-83A1-F6EECF244321}">
                <p14:modId xmlns:p14="http://schemas.microsoft.com/office/powerpoint/2010/main" xmlns="" val="2581017133"/>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789885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5 Year Stock Price </a:t>
            </a:r>
            <a:endParaRPr lang="en-US" b="1" dirty="0">
              <a:solidFill>
                <a:schemeClr val="tx2"/>
              </a:solidFill>
            </a:endParaRPr>
          </a:p>
        </p:txBody>
      </p:sp>
      <p:pic>
        <p:nvPicPr>
          <p:cNvPr id="4" name="Content Placeholder 3" descr="5year stock performance.JPG"/>
          <p:cNvPicPr>
            <a:picLocks noGrp="1" noChangeAspect="1"/>
          </p:cNvPicPr>
          <p:nvPr>
            <p:ph idx="1"/>
          </p:nvPr>
        </p:nvPicPr>
        <p:blipFill>
          <a:blip r:embed="rId2"/>
          <a:stretch>
            <a:fillRect/>
          </a:stretch>
        </p:blipFill>
        <p:spPr>
          <a:xfrm>
            <a:off x="611561" y="1425388"/>
            <a:ext cx="8064896" cy="4479318"/>
          </a:xfrm>
        </p:spPr>
      </p:pic>
      <p:graphicFrame>
        <p:nvGraphicFramePr>
          <p:cNvPr id="5" name="Diagram 4"/>
          <p:cNvGraphicFramePr/>
          <p:nvPr>
            <p:extLst>
              <p:ext uri="{D42A27DB-BD31-4B8C-83A1-F6EECF244321}">
                <p14:modId xmlns:p14="http://schemas.microsoft.com/office/powerpoint/2010/main" xmlns="" val="2992116094"/>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444117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10 Year Stock Price </a:t>
            </a:r>
            <a:endParaRPr lang="en-CA" dirty="0"/>
          </a:p>
        </p:txBody>
      </p:sp>
      <p:pic>
        <p:nvPicPr>
          <p:cNvPr id="4" name="Content Placeholder 3" descr="10 year Stock Performance.PNG"/>
          <p:cNvPicPr>
            <a:picLocks noGrp="1" noChangeAspect="1"/>
          </p:cNvPicPr>
          <p:nvPr>
            <p:ph idx="1"/>
          </p:nvPr>
        </p:nvPicPr>
        <p:blipFill>
          <a:blip r:embed="rId2"/>
          <a:stretch>
            <a:fillRect/>
          </a:stretch>
        </p:blipFill>
        <p:spPr>
          <a:xfrm>
            <a:off x="611560" y="1470476"/>
            <a:ext cx="7920880" cy="4439270"/>
          </a:xfrm>
        </p:spPr>
      </p:pic>
      <p:graphicFrame>
        <p:nvGraphicFramePr>
          <p:cNvPr id="8" name="Diagram 7"/>
          <p:cNvGraphicFramePr/>
          <p:nvPr>
            <p:extLst>
              <p:ext uri="{D42A27DB-BD31-4B8C-83A1-F6EECF244321}">
                <p14:modId xmlns:p14="http://schemas.microsoft.com/office/powerpoint/2010/main" xmlns="" val="2526252356"/>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264004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400" b="1" dirty="0" smtClean="0">
                <a:solidFill>
                  <a:schemeClr val="tx2"/>
                </a:solidFill>
              </a:rPr>
              <a:t>AMR Corp Vs Dow Jones Transportation (10 Years)</a:t>
            </a:r>
            <a:endParaRPr lang="en-CA" sz="2400" b="1" dirty="0">
              <a:solidFill>
                <a:schemeClr val="tx2"/>
              </a:solidFill>
            </a:endParaRPr>
          </a:p>
        </p:txBody>
      </p:sp>
      <p:pic>
        <p:nvPicPr>
          <p:cNvPr id="4" name="Content Placeholder 3" descr="10 year stock vs Dow jones.PNG"/>
          <p:cNvPicPr>
            <a:picLocks noGrp="1" noChangeAspect="1"/>
          </p:cNvPicPr>
          <p:nvPr>
            <p:ph idx="1"/>
          </p:nvPr>
        </p:nvPicPr>
        <p:blipFill>
          <a:blip r:embed="rId2"/>
          <a:stretch>
            <a:fillRect/>
          </a:stretch>
        </p:blipFill>
        <p:spPr>
          <a:xfrm>
            <a:off x="660984" y="1425388"/>
            <a:ext cx="7701966" cy="4474830"/>
          </a:xfrm>
        </p:spPr>
      </p:pic>
      <p:graphicFrame>
        <p:nvGraphicFramePr>
          <p:cNvPr id="5" name="Diagram 4"/>
          <p:cNvGraphicFramePr/>
          <p:nvPr>
            <p:extLst>
              <p:ext uri="{D42A27DB-BD31-4B8C-83A1-F6EECF244321}">
                <p14:modId xmlns:p14="http://schemas.microsoft.com/office/powerpoint/2010/main" xmlns="" val="398875303"/>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204221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Company Background</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dirty="0" smtClean="0"/>
              <a:t>AMR Corporation  is headquartered in Fort Worth, Texas.</a:t>
            </a:r>
          </a:p>
          <a:p>
            <a:r>
              <a:rPr lang="en-US" dirty="0" smtClean="0"/>
              <a:t>AMR is the parent company of both American Airlines, Inc. and American Eagle Airlines, Inc</a:t>
            </a:r>
          </a:p>
          <a:p>
            <a:pPr lvl="1"/>
            <a:r>
              <a:rPr lang="en-US" dirty="0" smtClean="0"/>
              <a:t>Serve 250 cities in 50 countries with, on average, more than 3,600 daily flights</a:t>
            </a:r>
          </a:p>
          <a:p>
            <a:pPr lvl="1"/>
            <a:r>
              <a:rPr lang="en-US" dirty="0" smtClean="0"/>
              <a:t>American’s network covers points throughout North America, the Caribbean, Latin America, Europe and the Pacific.</a:t>
            </a:r>
          </a:p>
          <a:p>
            <a:pPr lvl="1"/>
            <a:r>
              <a:rPr lang="en-US" dirty="0" smtClean="0"/>
              <a:t>Main operating hubs: Dallas/Fort Worth, Chicago, Miami, and New York</a:t>
            </a:r>
          </a:p>
          <a:p>
            <a:pPr lvl="1"/>
            <a:r>
              <a:rPr lang="en-US" dirty="0" smtClean="0"/>
              <a:t>Uses Hub and Spoke system</a:t>
            </a:r>
          </a:p>
          <a:p>
            <a:pPr lvl="1"/>
            <a:endParaRPr lang="en-US" dirty="0" smtClean="0"/>
          </a:p>
          <a:p>
            <a:pPr lvl="1"/>
            <a:endParaRPr lang="en-US" dirty="0" smtClean="0"/>
          </a:p>
        </p:txBody>
      </p:sp>
      <p:graphicFrame>
        <p:nvGraphicFramePr>
          <p:cNvPr id="4" name="Diagram 3"/>
          <p:cNvGraphicFramePr/>
          <p:nvPr>
            <p:extLst>
              <p:ext uri="{D42A27DB-BD31-4B8C-83A1-F6EECF244321}">
                <p14:modId xmlns:p14="http://schemas.microsoft.com/office/powerpoint/2010/main" xmlns="" val="366718687"/>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33933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tx2"/>
                </a:solidFill>
              </a:rPr>
              <a:t>Brief History of  AMR</a:t>
            </a:r>
            <a:endParaRPr lang="en-US" sz="3200" b="1" dirty="0">
              <a:solidFill>
                <a:schemeClr val="tx2"/>
              </a:solidFill>
            </a:endParaRPr>
          </a:p>
        </p:txBody>
      </p:sp>
      <p:sp>
        <p:nvSpPr>
          <p:cNvPr id="3" name="Content Placeholder 2"/>
          <p:cNvSpPr>
            <a:spLocks noGrp="1"/>
          </p:cNvSpPr>
          <p:nvPr>
            <p:ph idx="1"/>
          </p:nvPr>
        </p:nvSpPr>
        <p:spPr/>
        <p:txBody>
          <a:bodyPr>
            <a:normAutofit fontScale="92500" lnSpcReduction="10000"/>
          </a:bodyPr>
          <a:lstStyle/>
          <a:p>
            <a:r>
              <a:rPr lang="en-US" sz="2000" dirty="0" smtClean="0"/>
              <a:t>In 1934, American Airways became American Airlines, Inc.</a:t>
            </a:r>
          </a:p>
          <a:p>
            <a:r>
              <a:rPr lang="en-US" sz="2000" dirty="0" smtClean="0"/>
              <a:t>In 1979,  American moved its headquarters from New York City to Dallas/Fort Worth, Texas.</a:t>
            </a:r>
          </a:p>
          <a:p>
            <a:r>
              <a:rPr lang="en-US" sz="2000" dirty="0" smtClean="0"/>
              <a:t>In </a:t>
            </a:r>
            <a:r>
              <a:rPr lang="en-US" sz="2100" dirty="0" smtClean="0"/>
              <a:t>1981</a:t>
            </a:r>
            <a:r>
              <a:rPr lang="en-US" sz="2000" dirty="0" smtClean="0"/>
              <a:t>, American introduced the AADVANTAGE travel awards program.</a:t>
            </a:r>
          </a:p>
          <a:p>
            <a:r>
              <a:rPr lang="en-US" sz="2000" dirty="0" smtClean="0"/>
              <a:t>On May 19, </a:t>
            </a:r>
            <a:r>
              <a:rPr lang="en-US" sz="2100" dirty="0" smtClean="0"/>
              <a:t>1982</a:t>
            </a:r>
            <a:r>
              <a:rPr lang="en-US" sz="2000" dirty="0" smtClean="0"/>
              <a:t>, stockholders approved a plan of reorganization and a new holding company was formed, AMR Corporation.</a:t>
            </a:r>
          </a:p>
          <a:p>
            <a:r>
              <a:rPr lang="en-US" dirty="0" smtClean="0"/>
              <a:t>In </a:t>
            </a:r>
            <a:r>
              <a:rPr lang="en-US" sz="2100" dirty="0" smtClean="0"/>
              <a:t>1984</a:t>
            </a:r>
            <a:r>
              <a:rPr lang="en-US" dirty="0" smtClean="0"/>
              <a:t>, American introduced the American Eagle system</a:t>
            </a:r>
          </a:p>
          <a:p>
            <a:r>
              <a:rPr lang="en-US" dirty="0" smtClean="0"/>
              <a:t>On January 16, </a:t>
            </a:r>
            <a:r>
              <a:rPr lang="en-US" sz="2100" dirty="0" smtClean="0"/>
              <a:t>1992</a:t>
            </a:r>
            <a:r>
              <a:rPr lang="en-US" dirty="0" smtClean="0"/>
              <a:t>, American opened the first state-of-the-art airline maintenance facility </a:t>
            </a:r>
            <a:endParaRPr lang="en-US" dirty="0"/>
          </a:p>
        </p:txBody>
      </p:sp>
      <p:graphicFrame>
        <p:nvGraphicFramePr>
          <p:cNvPr id="4" name="Diagram 3"/>
          <p:cNvGraphicFramePr/>
          <p:nvPr>
            <p:extLst>
              <p:ext uri="{D42A27DB-BD31-4B8C-83A1-F6EECF244321}">
                <p14:modId xmlns:p14="http://schemas.microsoft.com/office/powerpoint/2010/main" xmlns="" val="366235563"/>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436293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History Continued</a:t>
            </a:r>
            <a:endParaRPr lang="en-US" b="1" dirty="0">
              <a:solidFill>
                <a:schemeClr val="tx2"/>
              </a:solidFill>
            </a:endParaRPr>
          </a:p>
        </p:txBody>
      </p:sp>
      <p:sp>
        <p:nvSpPr>
          <p:cNvPr id="3" name="Content Placeholder 2"/>
          <p:cNvSpPr>
            <a:spLocks noGrp="1"/>
          </p:cNvSpPr>
          <p:nvPr>
            <p:ph idx="1"/>
          </p:nvPr>
        </p:nvSpPr>
        <p:spPr/>
        <p:txBody>
          <a:bodyPr>
            <a:normAutofit fontScale="85000" lnSpcReduction="20000"/>
          </a:bodyPr>
          <a:lstStyle/>
          <a:p>
            <a:r>
              <a:rPr lang="en-US" dirty="0" smtClean="0"/>
              <a:t>On Feb. 1, 1999 global alliance – </a:t>
            </a:r>
            <a:r>
              <a:rPr lang="en-US" b="1" dirty="0" err="1" smtClean="0"/>
              <a:t>one</a:t>
            </a:r>
            <a:r>
              <a:rPr lang="en-US" dirty="0" err="1" smtClean="0"/>
              <a:t>world</a:t>
            </a:r>
            <a:r>
              <a:rPr lang="en-US" dirty="0" smtClean="0"/>
              <a:t> was formed.</a:t>
            </a:r>
          </a:p>
          <a:p>
            <a:r>
              <a:rPr lang="en-US" dirty="0" smtClean="0"/>
              <a:t>On April 2, 2002, Gerard J. </a:t>
            </a:r>
            <a:r>
              <a:rPr lang="en-US" dirty="0" err="1" smtClean="0"/>
              <a:t>Arpey</a:t>
            </a:r>
            <a:r>
              <a:rPr lang="en-US" dirty="0" smtClean="0"/>
              <a:t> was elected President and Chief Operating Officer of American Airlines.</a:t>
            </a:r>
          </a:p>
          <a:p>
            <a:r>
              <a:rPr lang="en-US" dirty="0" smtClean="0"/>
              <a:t>On April 2, 2006, American launched its first-ever service to China </a:t>
            </a:r>
          </a:p>
          <a:p>
            <a:r>
              <a:rPr lang="en-US" dirty="0" smtClean="0"/>
              <a:t>On March 31, 2009, American announced the expansion of </a:t>
            </a:r>
            <a:r>
              <a:rPr lang="en-US" dirty="0" err="1" smtClean="0"/>
              <a:t>Gogo</a:t>
            </a:r>
            <a:r>
              <a:rPr lang="en-US" dirty="0" smtClean="0"/>
              <a:t>® </a:t>
            </a:r>
            <a:r>
              <a:rPr lang="en-US" dirty="0" err="1" smtClean="0"/>
              <a:t>Inflight</a:t>
            </a:r>
            <a:r>
              <a:rPr lang="en-US" dirty="0" smtClean="0"/>
              <a:t> Internet on more than 300 domestic aircraft. </a:t>
            </a:r>
          </a:p>
          <a:p>
            <a:r>
              <a:rPr lang="en-US" dirty="0" smtClean="0"/>
              <a:t>In October 2009, American launched a first-of-its-kind social networking site, BlackAtlas.com</a:t>
            </a:r>
          </a:p>
          <a:p>
            <a:r>
              <a:rPr lang="en-US" dirty="0" smtClean="0"/>
              <a:t>On July 21, 2010, American Airlines announced an order for 35 additional Next-Generation Boeing 737-800s, to be delivered in 2011 and 2012</a:t>
            </a:r>
            <a:endParaRPr lang="en-US" dirty="0"/>
          </a:p>
        </p:txBody>
      </p:sp>
      <p:graphicFrame>
        <p:nvGraphicFramePr>
          <p:cNvPr id="4" name="Diagram 3"/>
          <p:cNvGraphicFramePr/>
          <p:nvPr>
            <p:extLst>
              <p:ext uri="{D42A27DB-BD31-4B8C-83A1-F6EECF244321}">
                <p14:modId xmlns:p14="http://schemas.microsoft.com/office/powerpoint/2010/main" xmlns="" val="2305958500"/>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33095725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Recent Event</a:t>
            </a:r>
            <a:endParaRPr lang="en-US" b="1" dirty="0">
              <a:solidFill>
                <a:schemeClr val="tx2"/>
              </a:solidFill>
            </a:endParaRPr>
          </a:p>
        </p:txBody>
      </p:sp>
      <p:sp>
        <p:nvSpPr>
          <p:cNvPr id="3" name="Content Placeholder 2"/>
          <p:cNvSpPr>
            <a:spLocks noGrp="1"/>
          </p:cNvSpPr>
          <p:nvPr>
            <p:ph idx="1"/>
          </p:nvPr>
        </p:nvSpPr>
        <p:spPr/>
        <p:txBody>
          <a:bodyPr/>
          <a:lstStyle/>
          <a:p>
            <a:r>
              <a:rPr lang="en-US" dirty="0" smtClean="0"/>
              <a:t>On July 20, 2011 American entered into agreement to acquire 460 </a:t>
            </a:r>
            <a:r>
              <a:rPr lang="en-US" dirty="0" err="1" smtClean="0"/>
              <a:t>narrowbody</a:t>
            </a:r>
            <a:r>
              <a:rPr lang="en-US" dirty="0" smtClean="0"/>
              <a:t>, single-aisle aircraft from the Boeing 737 and Airbus A320 families beginning in 2013 through 2022</a:t>
            </a:r>
          </a:p>
          <a:p>
            <a:r>
              <a:rPr lang="en-US" dirty="0" smtClean="0"/>
              <a:t>Agreement includes options and purchase rights for 465 additional aircraft through 2025</a:t>
            </a:r>
          </a:p>
          <a:p>
            <a:r>
              <a:rPr lang="en-US" dirty="0" smtClean="0"/>
              <a:t>Starting in 2017 American will become the first network U.S. airline to begin taking delivery of "next generation" </a:t>
            </a:r>
            <a:r>
              <a:rPr lang="en-US" dirty="0" err="1" smtClean="0"/>
              <a:t>narrowbody</a:t>
            </a:r>
            <a:r>
              <a:rPr lang="en-US" dirty="0" smtClean="0"/>
              <a:t> aircraft that will further accelerate fuel-efficiency gains.</a:t>
            </a:r>
          </a:p>
        </p:txBody>
      </p:sp>
      <p:graphicFrame>
        <p:nvGraphicFramePr>
          <p:cNvPr id="12" name="Diagram 11"/>
          <p:cNvGraphicFramePr/>
          <p:nvPr>
            <p:extLst>
              <p:ext uri="{D42A27DB-BD31-4B8C-83A1-F6EECF244321}">
                <p14:modId xmlns:p14="http://schemas.microsoft.com/office/powerpoint/2010/main" xmlns="" val="326627383"/>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0440816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World Ranking of Airlines in Terms of Passengers Carried	</a:t>
            </a:r>
            <a:endParaRPr lang="en-US" b="1" dirty="0">
              <a:solidFill>
                <a:schemeClr val="tx2"/>
              </a:solidFill>
            </a:endParaRPr>
          </a:p>
        </p:txBody>
      </p:sp>
      <p:pic>
        <p:nvPicPr>
          <p:cNvPr id="6146" name="Picture 2"/>
          <p:cNvPicPr>
            <a:picLocks noGrp="1" noChangeAspect="1" noChangeArrowheads="1"/>
          </p:cNvPicPr>
          <p:nvPr>
            <p:ph idx="1"/>
          </p:nvPr>
        </p:nvPicPr>
        <p:blipFill>
          <a:blip r:embed="rId2"/>
          <a:srcRect/>
          <a:stretch>
            <a:fillRect/>
          </a:stretch>
        </p:blipFill>
        <p:spPr bwMode="auto">
          <a:xfrm>
            <a:off x="971600" y="1916832"/>
            <a:ext cx="6408712" cy="4110628"/>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xmlns="" val="3555787776"/>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971600" y="3573016"/>
            <a:ext cx="6408712" cy="360040"/>
          </a:xfrm>
          <a:prstGeom prst="rect">
            <a:avLst/>
          </a:prstGeom>
          <a:noFill/>
          <a:ln w="15875" cmpd="sng">
            <a:solidFill>
              <a:srgbClr val="C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547430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188640"/>
            <a:ext cx="8229600" cy="1143000"/>
          </a:xfrm>
        </p:spPr>
        <p:txBody>
          <a:bodyPr/>
          <a:lstStyle/>
          <a:p>
            <a:r>
              <a:rPr lang="en-CA" b="1" dirty="0" smtClean="0">
                <a:solidFill>
                  <a:srgbClr val="000090"/>
                </a:solidFill>
              </a:rPr>
              <a:t>History</a:t>
            </a:r>
            <a:endParaRPr lang="en-CA" b="1" dirty="0">
              <a:solidFill>
                <a:srgbClr val="00009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642282119"/>
              </p:ext>
            </p:extLst>
          </p:nvPr>
        </p:nvGraphicFramePr>
        <p:xfrm>
          <a:off x="437255" y="1280157"/>
          <a:ext cx="8218685" cy="54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xmlns="" val="425159307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3" descr="C:\Program Files\Microsoft Office\MEDIA\CAGCAT10\j0293234.wm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725030" y="404664"/>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5592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solidFill>
              </a:rPr>
              <a:t>Operating Fleets</a:t>
            </a:r>
            <a:r>
              <a:rPr lang="en-US" dirty="0" smtClean="0"/>
              <a:t>	</a:t>
            </a:r>
            <a:endParaRPr lang="en-US" dirty="0"/>
          </a:p>
        </p:txBody>
      </p:sp>
      <p:pic>
        <p:nvPicPr>
          <p:cNvPr id="7" name="Picture 2"/>
          <p:cNvPicPr>
            <a:picLocks noGrp="1" noChangeAspect="1" noChangeArrowheads="1"/>
          </p:cNvPicPr>
          <p:nvPr>
            <p:ph idx="1"/>
          </p:nvPr>
        </p:nvPicPr>
        <p:blipFill>
          <a:blip r:embed="rId2" cstate="print"/>
          <a:srcRect/>
          <a:stretch>
            <a:fillRect/>
          </a:stretch>
        </p:blipFill>
        <p:spPr bwMode="auto">
          <a:xfrm>
            <a:off x="779463" y="1628800"/>
            <a:ext cx="7735093" cy="4248472"/>
          </a:xfrm>
          <a:prstGeom prst="rect">
            <a:avLst/>
          </a:prstGeom>
          <a:noFill/>
          <a:ln w="9525">
            <a:noFill/>
            <a:miter lim="800000"/>
            <a:headEnd/>
            <a:tailEnd/>
          </a:ln>
          <a:effectLst/>
        </p:spPr>
      </p:pic>
      <p:graphicFrame>
        <p:nvGraphicFramePr>
          <p:cNvPr id="5" name="Diagram 4"/>
          <p:cNvGraphicFramePr/>
          <p:nvPr>
            <p:extLst>
              <p:ext uri="{D42A27DB-BD31-4B8C-83A1-F6EECF244321}">
                <p14:modId xmlns:p14="http://schemas.microsoft.com/office/powerpoint/2010/main" xmlns="" val="1508565101"/>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7740352" y="2204864"/>
            <a:ext cx="774204" cy="165618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7740352" y="3645024"/>
            <a:ext cx="774204" cy="216024"/>
          </a:xfrm>
          <a:prstGeom prst="rect">
            <a:avLst/>
          </a:prstGeom>
          <a:noFill/>
          <a:ln cmpd="dbl">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849714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AMR’s Hubs and Destinations</a:t>
            </a:r>
            <a:endParaRPr lang="en-US" b="1" dirty="0">
              <a:solidFill>
                <a:schemeClr val="tx2"/>
              </a:solidFill>
            </a:endParaRP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586086" y="1268760"/>
            <a:ext cx="7776864" cy="5038725"/>
          </a:xfrm>
          <a:prstGeom prst="rect">
            <a:avLst/>
          </a:prstGeom>
          <a:noFill/>
          <a:ln w="9525">
            <a:noFill/>
            <a:miter lim="800000"/>
            <a:headEnd/>
            <a:tailEnd/>
          </a:ln>
          <a:effectLst/>
        </p:spPr>
      </p:pic>
      <p:graphicFrame>
        <p:nvGraphicFramePr>
          <p:cNvPr id="5" name="Diagram 4"/>
          <p:cNvGraphicFramePr/>
          <p:nvPr>
            <p:extLst>
              <p:ext uri="{D42A27DB-BD31-4B8C-83A1-F6EECF244321}">
                <p14:modId xmlns:p14="http://schemas.microsoft.com/office/powerpoint/2010/main" xmlns="" val="1390551050"/>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39622143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solidFill>
              </a:rPr>
              <a:t>Major Shareholders	</a:t>
            </a:r>
            <a:endParaRPr lang="en-US" b="1" dirty="0">
              <a:solidFill>
                <a:schemeClr val="tx2"/>
              </a:solidFill>
            </a:endParaRPr>
          </a:p>
        </p:txBody>
      </p:sp>
      <p:pic>
        <p:nvPicPr>
          <p:cNvPr id="4" name="Content Placeholder 3" descr="Top Shareholders.JPG"/>
          <p:cNvPicPr>
            <a:picLocks noGrp="1" noChangeAspect="1"/>
          </p:cNvPicPr>
          <p:nvPr>
            <p:ph idx="1"/>
          </p:nvPr>
        </p:nvPicPr>
        <p:blipFill>
          <a:blip r:embed="rId2"/>
          <a:stretch>
            <a:fillRect/>
          </a:stretch>
        </p:blipFill>
        <p:spPr>
          <a:xfrm>
            <a:off x="775054" y="1772816"/>
            <a:ext cx="7587896" cy="4320480"/>
          </a:xfrm>
        </p:spPr>
      </p:pic>
      <p:graphicFrame>
        <p:nvGraphicFramePr>
          <p:cNvPr id="5" name="Diagram 4"/>
          <p:cNvGraphicFramePr/>
          <p:nvPr>
            <p:extLst>
              <p:ext uri="{D42A27DB-BD31-4B8C-83A1-F6EECF244321}">
                <p14:modId xmlns:p14="http://schemas.microsoft.com/office/powerpoint/2010/main" xmlns="" val="2591386716"/>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7356020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tx2"/>
                </a:solidFill>
              </a:rPr>
              <a:t>Operation Statistics</a:t>
            </a:r>
            <a:endParaRPr lang="en-CA" b="1" dirty="0">
              <a:solidFill>
                <a:schemeClr val="tx2"/>
              </a:solidFill>
            </a:endParaRPr>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779463" y="1628800"/>
            <a:ext cx="7583487" cy="4392487"/>
          </a:xfrm>
          <a:prstGeom prst="rect">
            <a:avLst/>
          </a:prstGeom>
          <a:noFill/>
          <a:ln w="9525">
            <a:noFill/>
            <a:miter lim="800000"/>
            <a:headEnd/>
            <a:tailEnd/>
          </a:ln>
          <a:effectLst/>
        </p:spPr>
      </p:pic>
      <p:graphicFrame>
        <p:nvGraphicFramePr>
          <p:cNvPr id="6" name="Diagram 5"/>
          <p:cNvGraphicFramePr/>
          <p:nvPr>
            <p:extLst>
              <p:ext uri="{D42A27DB-BD31-4B8C-83A1-F6EECF244321}">
                <p14:modId xmlns:p14="http://schemas.microsoft.com/office/powerpoint/2010/main" xmlns="" val="1164936099"/>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779463" y="2852936"/>
            <a:ext cx="7583487" cy="21602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ectangle 7"/>
          <p:cNvSpPr/>
          <p:nvPr/>
        </p:nvSpPr>
        <p:spPr>
          <a:xfrm>
            <a:off x="779463" y="2348880"/>
            <a:ext cx="7583487"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280898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Contractual Obligations</a:t>
            </a:r>
            <a:endParaRPr lang="en-US" b="1" dirty="0">
              <a:solidFill>
                <a:schemeClr val="tx2"/>
              </a:solidFill>
            </a:endParaRP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779463" y="1628800"/>
            <a:ext cx="7583487" cy="4408930"/>
          </a:xfrm>
          <a:prstGeom prst="rect">
            <a:avLst/>
          </a:prstGeom>
          <a:noFill/>
          <a:ln w="9525">
            <a:noFill/>
            <a:miter lim="800000"/>
            <a:headEnd/>
            <a:tailEnd/>
          </a:ln>
        </p:spPr>
      </p:pic>
      <p:graphicFrame>
        <p:nvGraphicFramePr>
          <p:cNvPr id="7" name="Diagram 6"/>
          <p:cNvGraphicFramePr/>
          <p:nvPr>
            <p:extLst>
              <p:ext uri="{D42A27DB-BD31-4B8C-83A1-F6EECF244321}">
                <p14:modId xmlns:p14="http://schemas.microsoft.com/office/powerpoint/2010/main" xmlns="" val="3771250581"/>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779463" y="5589240"/>
            <a:ext cx="7583487" cy="21602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5176823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solidFill>
              </a:rPr>
              <a:t>Average Fuel Cost	</a:t>
            </a:r>
            <a:endParaRPr lang="en-US" b="1" dirty="0">
              <a:solidFill>
                <a:schemeClr val="tx2"/>
              </a:solidFill>
            </a:endParaRPr>
          </a:p>
        </p:txBody>
      </p:sp>
      <p:pic>
        <p:nvPicPr>
          <p:cNvPr id="4" name="Content Placeholder 3"/>
          <p:cNvPicPr>
            <a:picLocks noGrp="1"/>
          </p:cNvPicPr>
          <p:nvPr>
            <p:ph idx="1"/>
          </p:nvPr>
        </p:nvPicPr>
        <p:blipFill>
          <a:blip r:embed="rId2" cstate="print"/>
          <a:srcRect/>
          <a:stretch>
            <a:fillRect/>
          </a:stretch>
        </p:blipFill>
        <p:spPr bwMode="auto">
          <a:xfrm>
            <a:off x="779463" y="2060848"/>
            <a:ext cx="7583487" cy="3744415"/>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xmlns="" val="4035978391"/>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7524328" y="4725144"/>
            <a:ext cx="481659" cy="9361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41384448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solidFill>
                  <a:schemeClr val="tx2"/>
                </a:solidFill>
              </a:rPr>
              <a:t>Fuel Hedging Strategy</a:t>
            </a:r>
            <a:endParaRPr lang="en-CA" b="1" dirty="0">
              <a:solidFill>
                <a:schemeClr val="tx2"/>
              </a:solidFill>
            </a:endParaRPr>
          </a:p>
        </p:txBody>
      </p:sp>
      <p:sp>
        <p:nvSpPr>
          <p:cNvPr id="3" name="Content Placeholder 2"/>
          <p:cNvSpPr>
            <a:spLocks noGrp="1"/>
          </p:cNvSpPr>
          <p:nvPr>
            <p:ph idx="1"/>
          </p:nvPr>
        </p:nvSpPr>
        <p:spPr/>
        <p:txBody>
          <a:bodyPr/>
          <a:lstStyle/>
          <a:p>
            <a:pPr>
              <a:buNone/>
            </a:pPr>
            <a:r>
              <a:rPr lang="en-CA" dirty="0" smtClean="0"/>
              <a:t>The company uses variety of financial instruments, primarily heating oil option and collar contracts to hedge the price risk of jet fuels.</a:t>
            </a:r>
          </a:p>
          <a:p>
            <a:pPr>
              <a:buNone/>
            </a:pPr>
            <a:endParaRPr lang="en-CA" dirty="0"/>
          </a:p>
        </p:txBody>
      </p:sp>
      <p:pic>
        <p:nvPicPr>
          <p:cNvPr id="5" name="Picture 2"/>
          <p:cNvPicPr>
            <a:picLocks noChangeAspect="1" noChangeArrowheads="1"/>
          </p:cNvPicPr>
          <p:nvPr/>
        </p:nvPicPr>
        <p:blipFill>
          <a:blip r:embed="rId3"/>
          <a:srcRect/>
          <a:stretch>
            <a:fillRect/>
          </a:stretch>
        </p:blipFill>
        <p:spPr bwMode="auto">
          <a:xfrm>
            <a:off x="971600" y="3068960"/>
            <a:ext cx="7572375" cy="2968770"/>
          </a:xfrm>
          <a:prstGeom prst="rect">
            <a:avLst/>
          </a:prstGeom>
          <a:noFill/>
          <a:ln w="9525">
            <a:noFill/>
            <a:miter lim="800000"/>
            <a:headEnd/>
            <a:tailEnd/>
          </a:ln>
        </p:spPr>
      </p:pic>
      <p:graphicFrame>
        <p:nvGraphicFramePr>
          <p:cNvPr id="6" name="Diagram 5"/>
          <p:cNvGraphicFramePr/>
          <p:nvPr>
            <p:extLst>
              <p:ext uri="{D42A27DB-BD31-4B8C-83A1-F6EECF244321}">
                <p14:modId xmlns:p14="http://schemas.microsoft.com/office/powerpoint/2010/main" xmlns="" val="2116827146"/>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1259632" y="4149080"/>
            <a:ext cx="1656184" cy="288032"/>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1259632" y="5805264"/>
            <a:ext cx="1152128" cy="23246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9"/>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0137135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Revenue By Geographic Region</a:t>
            </a:r>
            <a:endParaRPr lang="en-US" b="1" dirty="0">
              <a:solidFill>
                <a:schemeClr val="tx2"/>
              </a:solidFill>
            </a:endParaRPr>
          </a:p>
        </p:txBody>
      </p:sp>
      <p:pic>
        <p:nvPicPr>
          <p:cNvPr id="2050" name="Picture 2"/>
          <p:cNvPicPr>
            <a:picLocks noGrp="1" noChangeAspect="1" noChangeArrowheads="1"/>
          </p:cNvPicPr>
          <p:nvPr>
            <p:ph idx="1"/>
          </p:nvPr>
        </p:nvPicPr>
        <p:blipFill>
          <a:blip r:embed="rId2"/>
          <a:srcRect/>
          <a:stretch>
            <a:fillRect/>
          </a:stretch>
        </p:blipFill>
        <p:spPr bwMode="auto">
          <a:xfrm>
            <a:off x="800100" y="1700808"/>
            <a:ext cx="7562850" cy="3960440"/>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xmlns="" val="2400458337"/>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800100" y="3356992"/>
            <a:ext cx="7562850" cy="43204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35446557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tx2"/>
                </a:solidFill>
              </a:rPr>
              <a:t>American Corporation</a:t>
            </a:r>
            <a:endParaRPr lang="en-US" b="1" dirty="0">
              <a:solidFill>
                <a:schemeClr val="tx2"/>
              </a:solidFill>
            </a:endParaRPr>
          </a:p>
        </p:txBody>
      </p:sp>
      <p:sp>
        <p:nvSpPr>
          <p:cNvPr id="3" name="Subtitle 2"/>
          <p:cNvSpPr>
            <a:spLocks noGrp="1"/>
          </p:cNvSpPr>
          <p:nvPr>
            <p:ph type="subTitle" idx="1"/>
          </p:nvPr>
        </p:nvSpPr>
        <p:spPr/>
        <p:txBody>
          <a:bodyPr>
            <a:normAutofit/>
          </a:bodyPr>
          <a:lstStyle/>
          <a:p>
            <a:r>
              <a:rPr lang="en-US" sz="4400" dirty="0" smtClean="0">
                <a:solidFill>
                  <a:schemeClr val="tx2"/>
                </a:solidFill>
                <a:latin typeface="+mj-lt"/>
                <a:ea typeface="+mj-ea"/>
                <a:cs typeface="+mj-cs"/>
              </a:rPr>
              <a:t>Management Team</a:t>
            </a:r>
          </a:p>
        </p:txBody>
      </p:sp>
      <p:pic>
        <p:nvPicPr>
          <p:cNvPr id="5" name="Picture 4"/>
          <p:cNvPicPr>
            <a:picLocks noChangeAspect="1"/>
          </p:cNvPicPr>
          <p:nvPr/>
        </p:nvPicPr>
        <p:blipFill>
          <a:blip r:embed="rId2"/>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514914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Management Team	</a:t>
            </a:r>
            <a:endParaRPr lang="en-US" b="1" dirty="0">
              <a:solidFill>
                <a:schemeClr val="tx2"/>
              </a:solidFill>
            </a:endParaRPr>
          </a:p>
        </p:txBody>
      </p:sp>
      <p:sp>
        <p:nvSpPr>
          <p:cNvPr id="3" name="Content Placeholder 2"/>
          <p:cNvSpPr>
            <a:spLocks noGrp="1"/>
          </p:cNvSpPr>
          <p:nvPr>
            <p:ph idx="1"/>
          </p:nvPr>
        </p:nvSpPr>
        <p:spPr>
          <a:xfrm>
            <a:off x="395537" y="1828800"/>
            <a:ext cx="5544615" cy="4208930"/>
          </a:xfrm>
        </p:spPr>
        <p:txBody>
          <a:bodyPr>
            <a:normAutofit fontScale="92500" lnSpcReduction="10000"/>
          </a:bodyPr>
          <a:lstStyle/>
          <a:p>
            <a:r>
              <a:rPr lang="en-US" b="1" dirty="0" smtClean="0"/>
              <a:t>Gerard J. </a:t>
            </a:r>
            <a:r>
              <a:rPr lang="en-US" b="1" dirty="0" err="1" smtClean="0"/>
              <a:t>Arpey</a:t>
            </a:r>
            <a:r>
              <a:rPr lang="en-US" b="1" dirty="0" smtClean="0"/>
              <a:t> - Chairman and CEO, AMR Corp. and American Airlines since 2004</a:t>
            </a:r>
            <a:endParaRPr lang="en-US" dirty="0" smtClean="0"/>
          </a:p>
          <a:p>
            <a:r>
              <a:rPr lang="en-US" sz="2000" dirty="0" smtClean="0"/>
              <a:t>Joined American Airlines in 1982 as a Financial Analyst</a:t>
            </a:r>
          </a:p>
          <a:p>
            <a:r>
              <a:rPr lang="en-US" sz="2000" dirty="0" smtClean="0"/>
              <a:t>Executive Vice President of Operations of American (2000-2002)</a:t>
            </a:r>
          </a:p>
          <a:p>
            <a:r>
              <a:rPr lang="en-US" sz="2000" dirty="0" smtClean="0"/>
              <a:t>President and Chief Operating Officer of AMR and American (2002-2003)</a:t>
            </a:r>
          </a:p>
          <a:p>
            <a:r>
              <a:rPr lang="en-US" sz="2000" dirty="0" smtClean="0"/>
              <a:t>Holds a Bachelor of Business Administration Degree and an MBA from the University of Texas at Austin.</a:t>
            </a:r>
            <a:endParaRPr lang="en-US" sz="2000" dirty="0"/>
          </a:p>
        </p:txBody>
      </p:sp>
      <p:pic>
        <p:nvPicPr>
          <p:cNvPr id="1026" name="Picture 2" descr="C:\Users\Edward\Desktop\Fall 2011\Bus 417\Presentation\Gerard Arpey.png"/>
          <p:cNvPicPr>
            <a:picLocks noChangeAspect="1" noChangeArrowheads="1"/>
          </p:cNvPicPr>
          <p:nvPr/>
        </p:nvPicPr>
        <p:blipFill>
          <a:blip r:embed="rId3"/>
          <a:srcRect/>
          <a:stretch>
            <a:fillRect/>
          </a:stretch>
        </p:blipFill>
        <p:spPr bwMode="auto">
          <a:xfrm>
            <a:off x="5940152" y="1828800"/>
            <a:ext cx="2422798" cy="3900228"/>
          </a:xfrm>
          <a:prstGeom prst="rect">
            <a:avLst/>
          </a:prstGeom>
          <a:noFill/>
        </p:spPr>
      </p:pic>
      <p:graphicFrame>
        <p:nvGraphicFramePr>
          <p:cNvPr id="5" name="Diagram 4"/>
          <p:cNvGraphicFramePr/>
          <p:nvPr>
            <p:extLst>
              <p:ext uri="{D42A27DB-BD31-4B8C-83A1-F6EECF244321}">
                <p14:modId xmlns:p14="http://schemas.microsoft.com/office/powerpoint/2010/main" xmlns="" val="2222349986"/>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564350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74848" y="332656"/>
            <a:ext cx="8229600" cy="1143000"/>
          </a:xfrm>
        </p:spPr>
        <p:txBody>
          <a:bodyPr/>
          <a:lstStyle/>
          <a:p>
            <a:r>
              <a:rPr lang="en-CA" b="1" dirty="0">
                <a:solidFill>
                  <a:srgbClr val="0E358C"/>
                </a:solidFill>
              </a:rPr>
              <a:t>Industry Background - </a:t>
            </a:r>
            <a:r>
              <a:rPr lang="en-CA" b="1" dirty="0" smtClean="0">
                <a:solidFill>
                  <a:srgbClr val="0E358C"/>
                </a:solidFill>
              </a:rPr>
              <a:t>Regulations</a:t>
            </a:r>
            <a:endParaRPr lang="en-CA" b="1" dirty="0">
              <a:solidFill>
                <a:srgbClr val="0E358C"/>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xmlns="" val="3481315342"/>
              </p:ext>
            </p:extLst>
          </p:nvPr>
        </p:nvGraphicFramePr>
        <p:xfrm>
          <a:off x="467544" y="1196752"/>
          <a:ext cx="8280000" cy="5049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xmlns="" val="511833103"/>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3" descr="C:\Program Files\Microsoft Office\MEDIA\CAGCAT10\j0293234.wm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740352" y="394042"/>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52700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Management Team	</a:t>
            </a:r>
            <a:endParaRPr lang="en-US" b="1" dirty="0">
              <a:solidFill>
                <a:schemeClr val="tx2"/>
              </a:solidFill>
            </a:endParaRPr>
          </a:p>
        </p:txBody>
      </p:sp>
      <p:sp>
        <p:nvSpPr>
          <p:cNvPr id="3" name="Content Placeholder 2"/>
          <p:cNvSpPr>
            <a:spLocks noGrp="1"/>
          </p:cNvSpPr>
          <p:nvPr>
            <p:ph idx="1"/>
          </p:nvPr>
        </p:nvSpPr>
        <p:spPr>
          <a:xfrm>
            <a:off x="779463" y="1828800"/>
            <a:ext cx="5088681" cy="4208930"/>
          </a:xfrm>
        </p:spPr>
        <p:txBody>
          <a:bodyPr>
            <a:normAutofit fontScale="77500" lnSpcReduction="20000"/>
          </a:bodyPr>
          <a:lstStyle/>
          <a:p>
            <a:r>
              <a:rPr lang="en-US" sz="2800" b="1" dirty="0" smtClean="0"/>
              <a:t>Thomas W. Horton — President, AMR Corp. and American Airlines</a:t>
            </a:r>
          </a:p>
          <a:p>
            <a:r>
              <a:rPr lang="en-US" dirty="0" smtClean="0"/>
              <a:t>Joined AMR in 1985 and held a range of senior financial positions with AMR</a:t>
            </a:r>
          </a:p>
          <a:p>
            <a:r>
              <a:rPr lang="en-US" dirty="0" smtClean="0"/>
              <a:t>Senior Vice President and Chief Financial Officer of AMR and American (2000-2002)</a:t>
            </a:r>
          </a:p>
          <a:p>
            <a:r>
              <a:rPr lang="en-US" dirty="0" smtClean="0"/>
              <a:t>Executive Vice President of Finance and Planning and Chief Financial Officer of AMR and American(2006-2010)</a:t>
            </a:r>
          </a:p>
          <a:p>
            <a:r>
              <a:rPr lang="en-US" dirty="0" smtClean="0"/>
              <a:t>Holds a BBA degree from Baylor University and an MBA degree from the Cox School of Business at Southern Methodist University</a:t>
            </a:r>
          </a:p>
          <a:p>
            <a:endParaRPr lang="en-US" dirty="0"/>
          </a:p>
        </p:txBody>
      </p:sp>
      <p:pic>
        <p:nvPicPr>
          <p:cNvPr id="4" name="Picture 1"/>
          <p:cNvPicPr>
            <a:picLocks noChangeAspect="1" noChangeArrowheads="1"/>
          </p:cNvPicPr>
          <p:nvPr/>
        </p:nvPicPr>
        <p:blipFill>
          <a:blip r:embed="rId2" cstate="print"/>
          <a:srcRect/>
          <a:stretch>
            <a:fillRect/>
          </a:stretch>
        </p:blipFill>
        <p:spPr bwMode="auto">
          <a:xfrm>
            <a:off x="6084168" y="1828800"/>
            <a:ext cx="2143141" cy="3816424"/>
          </a:xfrm>
          <a:prstGeom prst="rect">
            <a:avLst/>
          </a:prstGeom>
          <a:noFill/>
          <a:ln w="9525">
            <a:noFill/>
            <a:miter lim="800000"/>
            <a:headEnd/>
            <a:tailEnd/>
          </a:ln>
        </p:spPr>
      </p:pic>
      <p:graphicFrame>
        <p:nvGraphicFramePr>
          <p:cNvPr id="6" name="Diagram 5"/>
          <p:cNvGraphicFramePr/>
          <p:nvPr>
            <p:extLst>
              <p:ext uri="{D42A27DB-BD31-4B8C-83A1-F6EECF244321}">
                <p14:modId xmlns:p14="http://schemas.microsoft.com/office/powerpoint/2010/main" xmlns="" val="4235992737"/>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4187370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Management Team</a:t>
            </a:r>
            <a:r>
              <a:rPr lang="en-US" dirty="0" smtClean="0"/>
              <a:t>	</a:t>
            </a:r>
            <a:endParaRPr lang="en-US" dirty="0"/>
          </a:p>
        </p:txBody>
      </p:sp>
      <p:sp>
        <p:nvSpPr>
          <p:cNvPr id="3" name="Content Placeholder 2"/>
          <p:cNvSpPr>
            <a:spLocks noGrp="1"/>
          </p:cNvSpPr>
          <p:nvPr>
            <p:ph idx="1"/>
          </p:nvPr>
        </p:nvSpPr>
        <p:spPr>
          <a:xfrm>
            <a:off x="779463" y="1828800"/>
            <a:ext cx="5592737" cy="4208930"/>
          </a:xfrm>
        </p:spPr>
        <p:txBody>
          <a:bodyPr>
            <a:normAutofit fontScale="92500" lnSpcReduction="20000"/>
          </a:bodyPr>
          <a:lstStyle/>
          <a:p>
            <a:r>
              <a:rPr lang="en-US" sz="2600" b="1" dirty="0" smtClean="0"/>
              <a:t>Isabella D. Goren - SVP and Chief Financial Officer, AMR Corp. and American Airlines</a:t>
            </a:r>
          </a:p>
          <a:p>
            <a:r>
              <a:rPr lang="en-US" dirty="0" smtClean="0"/>
              <a:t>Joined American in 1986 as a Financial Analyst</a:t>
            </a:r>
          </a:p>
          <a:p>
            <a:r>
              <a:rPr lang="en-US" dirty="0" smtClean="0"/>
              <a:t>Vice President of Interactive Marketing and Reservations (2003-2006)</a:t>
            </a:r>
          </a:p>
          <a:p>
            <a:r>
              <a:rPr lang="en-US" dirty="0" smtClean="0"/>
              <a:t>Senior VP of Customer Relationship Marketing(2006-2010)</a:t>
            </a:r>
          </a:p>
          <a:p>
            <a:r>
              <a:rPr lang="en-US" dirty="0" smtClean="0"/>
              <a:t>Holds a B.S. in Chemical Engineering from the University of Texas and an MBA from Southern Methodist University.</a:t>
            </a:r>
          </a:p>
          <a:p>
            <a:endParaRPr lang="en-US" dirty="0"/>
          </a:p>
        </p:txBody>
      </p:sp>
      <p:pic>
        <p:nvPicPr>
          <p:cNvPr id="5" name="Picture 4" descr="http://www.aa.com/content/images/amrcorp/goren.jpg"/>
          <p:cNvPicPr/>
          <p:nvPr/>
        </p:nvPicPr>
        <p:blipFill>
          <a:blip r:embed="rId2"/>
          <a:srcRect/>
          <a:stretch>
            <a:fillRect/>
          </a:stretch>
        </p:blipFill>
        <p:spPr bwMode="auto">
          <a:xfrm>
            <a:off x="6372200" y="1828800"/>
            <a:ext cx="2303362" cy="4048890"/>
          </a:xfrm>
          <a:prstGeom prst="rect">
            <a:avLst/>
          </a:prstGeom>
          <a:noFill/>
        </p:spPr>
      </p:pic>
      <p:graphicFrame>
        <p:nvGraphicFramePr>
          <p:cNvPr id="7" name="Diagram 6"/>
          <p:cNvGraphicFramePr/>
          <p:nvPr>
            <p:extLst>
              <p:ext uri="{D42A27DB-BD31-4B8C-83A1-F6EECF244321}">
                <p14:modId xmlns:p14="http://schemas.microsoft.com/office/powerpoint/2010/main" xmlns="" val="328620652"/>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947062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solidFill>
              </a:rPr>
              <a:t>Financial Analysis</a:t>
            </a:r>
            <a:endParaRPr lang="en-US" b="1" dirty="0">
              <a:solidFill>
                <a:schemeClr val="tx2"/>
              </a:solidFill>
            </a:endParaRPr>
          </a:p>
        </p:txBody>
      </p:sp>
      <p:pic>
        <p:nvPicPr>
          <p:cNvPr id="4" name="il_fi" descr="http://www.bluebond.co.uk/wp-content/uploads/2010/01/financial-planner-300x199.jpg"/>
          <p:cNvPicPr>
            <a:picLocks noGrp="1"/>
          </p:cNvPicPr>
          <p:nvPr>
            <p:ph idx="1"/>
          </p:nvPr>
        </p:nvPicPr>
        <p:blipFill>
          <a:blip r:embed="rId2"/>
          <a:srcRect/>
          <a:stretch>
            <a:fillRect/>
          </a:stretch>
        </p:blipFill>
        <p:spPr bwMode="auto">
          <a:xfrm>
            <a:off x="1187624" y="2060848"/>
            <a:ext cx="6480720" cy="4176464"/>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5121464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chemeClr val="tx2"/>
                </a:solidFill>
              </a:rPr>
              <a:t>Balance Sheet (3</a:t>
            </a:r>
            <a:r>
              <a:rPr lang="en-US" sz="3600" b="1" baseline="30000" dirty="0" smtClean="0">
                <a:solidFill>
                  <a:schemeClr val="tx2"/>
                </a:solidFill>
              </a:rPr>
              <a:t>rd</a:t>
            </a:r>
            <a:r>
              <a:rPr lang="en-US" sz="3600" b="1" dirty="0" smtClean="0">
                <a:solidFill>
                  <a:schemeClr val="tx2"/>
                </a:solidFill>
              </a:rPr>
              <a:t> Quarter)</a:t>
            </a:r>
            <a:endParaRPr lang="en-US" sz="3600" b="1" dirty="0">
              <a:solidFill>
                <a:schemeClr val="tx2"/>
              </a:solidFill>
            </a:endParaRPr>
          </a:p>
        </p:txBody>
      </p:sp>
      <p:graphicFrame>
        <p:nvGraphicFramePr>
          <p:cNvPr id="5" name="Diagram 4"/>
          <p:cNvGraphicFramePr/>
          <p:nvPr>
            <p:extLst>
              <p:ext uri="{D42A27DB-BD31-4B8C-83A1-F6EECF244321}">
                <p14:modId xmlns:p14="http://schemas.microsoft.com/office/powerpoint/2010/main" xmlns="" val="1902981898"/>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p:cNvSpPr>
            <a:spLocks noGrp="1"/>
          </p:cNvSpPr>
          <p:nvPr>
            <p:ph idx="1"/>
          </p:nvPr>
        </p:nvSpPr>
        <p:spPr/>
        <p:txBody>
          <a:bodyPr/>
          <a:lstStyle/>
          <a:p>
            <a:endParaRPr lang="en-CA"/>
          </a:p>
        </p:txBody>
      </p:sp>
      <p:pic>
        <p:nvPicPr>
          <p:cNvPr id="8" name="Picture 3"/>
          <p:cNvPicPr>
            <a:picLocks noChangeAspect="1" noChangeArrowheads="1"/>
          </p:cNvPicPr>
          <p:nvPr/>
        </p:nvPicPr>
        <p:blipFill>
          <a:blip r:embed="rId7"/>
          <a:srcRect/>
          <a:stretch>
            <a:fillRect/>
          </a:stretch>
        </p:blipFill>
        <p:spPr bwMode="auto">
          <a:xfrm>
            <a:off x="779463" y="1425388"/>
            <a:ext cx="7895406" cy="4612342"/>
          </a:xfrm>
          <a:prstGeom prst="rect">
            <a:avLst/>
          </a:prstGeom>
          <a:noFill/>
          <a:ln w="9525">
            <a:noFill/>
            <a:miter lim="800000"/>
            <a:headEnd/>
            <a:tailEnd/>
          </a:ln>
        </p:spPr>
      </p:pic>
      <p:sp>
        <p:nvSpPr>
          <p:cNvPr id="10" name="Rectangle 9"/>
          <p:cNvSpPr/>
          <p:nvPr/>
        </p:nvSpPr>
        <p:spPr>
          <a:xfrm>
            <a:off x="1043608" y="4149080"/>
            <a:ext cx="7631260"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ectangle 10"/>
          <p:cNvSpPr/>
          <p:nvPr/>
        </p:nvSpPr>
        <p:spPr>
          <a:xfrm>
            <a:off x="1043607" y="2924944"/>
            <a:ext cx="7631261"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667827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Balance Sheet(3</a:t>
            </a:r>
            <a:r>
              <a:rPr lang="en-US" b="1" baseline="30000" dirty="0" smtClean="0">
                <a:solidFill>
                  <a:schemeClr val="tx2"/>
                </a:solidFill>
              </a:rPr>
              <a:t>rd</a:t>
            </a:r>
            <a:r>
              <a:rPr lang="en-US" b="1" dirty="0" smtClean="0">
                <a:solidFill>
                  <a:schemeClr val="tx2"/>
                </a:solidFill>
              </a:rPr>
              <a:t> Quarter)</a:t>
            </a:r>
            <a:endParaRPr lang="en-US" b="1" dirty="0">
              <a:solidFill>
                <a:schemeClr val="tx2"/>
              </a:solidFill>
            </a:endParaRPr>
          </a:p>
        </p:txBody>
      </p:sp>
      <p:graphicFrame>
        <p:nvGraphicFramePr>
          <p:cNvPr id="6" name="Diagram 5"/>
          <p:cNvGraphicFramePr/>
          <p:nvPr>
            <p:extLst>
              <p:ext uri="{D42A27DB-BD31-4B8C-83A1-F6EECF244321}">
                <p14:modId xmlns:p14="http://schemas.microsoft.com/office/powerpoint/2010/main" xmlns="" val="603100694"/>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p:cNvSpPr>
            <a:spLocks noGrp="1"/>
          </p:cNvSpPr>
          <p:nvPr>
            <p:ph idx="1"/>
          </p:nvPr>
        </p:nvSpPr>
        <p:spPr/>
        <p:txBody>
          <a:bodyPr/>
          <a:lstStyle/>
          <a:p>
            <a:endParaRPr lang="en-CA"/>
          </a:p>
        </p:txBody>
      </p:sp>
      <p:pic>
        <p:nvPicPr>
          <p:cNvPr id="8" name="Picture 2"/>
          <p:cNvPicPr>
            <a:picLocks noChangeAspect="1" noChangeArrowheads="1"/>
          </p:cNvPicPr>
          <p:nvPr/>
        </p:nvPicPr>
        <p:blipFill>
          <a:blip r:embed="rId7"/>
          <a:srcRect/>
          <a:stretch>
            <a:fillRect/>
          </a:stretch>
        </p:blipFill>
        <p:spPr bwMode="auto">
          <a:xfrm>
            <a:off x="779463" y="1425388"/>
            <a:ext cx="7583487" cy="4528793"/>
          </a:xfrm>
          <a:prstGeom prst="rect">
            <a:avLst/>
          </a:prstGeom>
          <a:noFill/>
          <a:ln w="9525">
            <a:noFill/>
            <a:miter lim="800000"/>
            <a:headEnd/>
            <a:tailEnd/>
          </a:ln>
        </p:spPr>
      </p:pic>
      <p:sp>
        <p:nvSpPr>
          <p:cNvPr id="9" name="Rectangle 8"/>
          <p:cNvSpPr/>
          <p:nvPr/>
        </p:nvSpPr>
        <p:spPr>
          <a:xfrm>
            <a:off x="779463" y="3861048"/>
            <a:ext cx="7583487"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492969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Balance Sheet (Annual)</a:t>
            </a:r>
            <a:endParaRPr lang="en-US" b="1" dirty="0">
              <a:solidFill>
                <a:schemeClr val="tx2"/>
              </a:solidFill>
            </a:endParaRPr>
          </a:p>
        </p:txBody>
      </p:sp>
      <p:sp>
        <p:nvSpPr>
          <p:cNvPr id="6" name="Content Placeholder 5"/>
          <p:cNvSpPr>
            <a:spLocks noGrp="1"/>
          </p:cNvSpPr>
          <p:nvPr>
            <p:ph idx="1"/>
          </p:nvPr>
        </p:nvSpPr>
        <p:spPr/>
        <p:txBody>
          <a:bodyPr/>
          <a:lstStyle/>
          <a:p>
            <a:endParaRPr lang="en-CA"/>
          </a:p>
        </p:txBody>
      </p:sp>
      <p:pic>
        <p:nvPicPr>
          <p:cNvPr id="7" name="Picture 3"/>
          <p:cNvPicPr>
            <a:picLocks noChangeAspect="1" noChangeArrowheads="1"/>
          </p:cNvPicPr>
          <p:nvPr/>
        </p:nvPicPr>
        <p:blipFill>
          <a:blip r:embed="rId2"/>
          <a:srcRect/>
          <a:stretch>
            <a:fillRect/>
          </a:stretch>
        </p:blipFill>
        <p:spPr bwMode="auto">
          <a:xfrm>
            <a:off x="733425" y="1556792"/>
            <a:ext cx="7677150" cy="4480938"/>
          </a:xfrm>
          <a:prstGeom prst="rect">
            <a:avLst/>
          </a:prstGeom>
          <a:noFill/>
          <a:ln w="9525">
            <a:noFill/>
            <a:miter lim="800000"/>
            <a:headEnd/>
            <a:tailEnd/>
          </a:ln>
        </p:spPr>
      </p:pic>
      <p:graphicFrame>
        <p:nvGraphicFramePr>
          <p:cNvPr id="8" name="Diagram 7"/>
          <p:cNvGraphicFramePr/>
          <p:nvPr>
            <p:extLst>
              <p:ext uri="{D42A27DB-BD31-4B8C-83A1-F6EECF244321}">
                <p14:modId xmlns:p14="http://schemas.microsoft.com/office/powerpoint/2010/main" xmlns="" val="4245211616"/>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779463" y="3717032"/>
            <a:ext cx="7583487" cy="72008"/>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Rectangle 14"/>
          <p:cNvSpPr/>
          <p:nvPr/>
        </p:nvSpPr>
        <p:spPr>
          <a:xfrm>
            <a:off x="779463" y="2780928"/>
            <a:ext cx="7583487"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810922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tx2"/>
                </a:solidFill>
              </a:rPr>
              <a:t>Short-term Investments</a:t>
            </a:r>
            <a:endParaRPr lang="en-CA" b="1" dirty="0">
              <a:solidFill>
                <a:schemeClr val="tx2"/>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779463" y="1772816"/>
            <a:ext cx="7583487" cy="4104456"/>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xmlns="" val="3937390505"/>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17320940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Balance Sheet (Annual)</a:t>
            </a:r>
            <a:endParaRPr lang="en-US" b="1" dirty="0">
              <a:solidFill>
                <a:schemeClr val="tx2"/>
              </a:solidFill>
            </a:endParaRPr>
          </a:p>
        </p:txBody>
      </p:sp>
      <p:sp>
        <p:nvSpPr>
          <p:cNvPr id="6" name="Content Placeholder 5"/>
          <p:cNvSpPr>
            <a:spLocks noGrp="1"/>
          </p:cNvSpPr>
          <p:nvPr>
            <p:ph idx="1"/>
          </p:nvPr>
        </p:nvSpPr>
        <p:spPr/>
        <p:txBody>
          <a:bodyPr/>
          <a:lstStyle/>
          <a:p>
            <a:endParaRPr lang="en-CA"/>
          </a:p>
        </p:txBody>
      </p:sp>
      <p:pic>
        <p:nvPicPr>
          <p:cNvPr id="7" name="Picture 4"/>
          <p:cNvPicPr>
            <a:picLocks noChangeAspect="1" noChangeArrowheads="1"/>
          </p:cNvPicPr>
          <p:nvPr/>
        </p:nvPicPr>
        <p:blipFill>
          <a:blip r:embed="rId2"/>
          <a:srcRect/>
          <a:stretch>
            <a:fillRect/>
          </a:stretch>
        </p:blipFill>
        <p:spPr bwMode="auto">
          <a:xfrm>
            <a:off x="539552" y="1628800"/>
            <a:ext cx="8136904" cy="4408930"/>
          </a:xfrm>
          <a:prstGeom prst="rect">
            <a:avLst/>
          </a:prstGeom>
          <a:noFill/>
          <a:ln w="9525">
            <a:noFill/>
            <a:miter lim="800000"/>
            <a:headEnd/>
            <a:tailEnd/>
          </a:ln>
        </p:spPr>
      </p:pic>
      <p:graphicFrame>
        <p:nvGraphicFramePr>
          <p:cNvPr id="8" name="Diagram 7"/>
          <p:cNvGraphicFramePr/>
          <p:nvPr>
            <p:extLst>
              <p:ext uri="{D42A27DB-BD31-4B8C-83A1-F6EECF244321}">
                <p14:modId xmlns:p14="http://schemas.microsoft.com/office/powerpoint/2010/main" xmlns="" val="2807465437"/>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539552" y="3861048"/>
            <a:ext cx="7992888"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3390183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Long Term Debts</a:t>
            </a:r>
            <a:endParaRPr lang="en-US" b="1" dirty="0">
              <a:solidFill>
                <a:schemeClr val="tx2"/>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779463" y="1844824"/>
            <a:ext cx="7496175" cy="4104456"/>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xmlns="" val="53165976"/>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779463" y="5373216"/>
            <a:ext cx="7496175" cy="36004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7" name="Picture 6"/>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730621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chemeClr val="tx2"/>
                </a:solidFill>
              </a:rPr>
              <a:t>Statement of Operations (Annual)</a:t>
            </a:r>
            <a:endParaRPr lang="en-US" sz="3600" b="1" dirty="0">
              <a:solidFill>
                <a:schemeClr val="tx2"/>
              </a:solidFill>
            </a:endParaRPr>
          </a:p>
        </p:txBody>
      </p:sp>
      <p:sp>
        <p:nvSpPr>
          <p:cNvPr id="6" name="Content Placeholder 5"/>
          <p:cNvSpPr>
            <a:spLocks noGrp="1"/>
          </p:cNvSpPr>
          <p:nvPr>
            <p:ph idx="1"/>
          </p:nvPr>
        </p:nvSpPr>
        <p:spPr/>
        <p:txBody>
          <a:bodyPr/>
          <a:lstStyle/>
          <a:p>
            <a:endParaRPr lang="en-CA"/>
          </a:p>
        </p:txBody>
      </p:sp>
      <p:pic>
        <p:nvPicPr>
          <p:cNvPr id="7" name="Picture 3"/>
          <p:cNvPicPr>
            <a:picLocks noChangeAspect="1" noChangeArrowheads="1"/>
          </p:cNvPicPr>
          <p:nvPr/>
        </p:nvPicPr>
        <p:blipFill>
          <a:blip r:embed="rId2"/>
          <a:srcRect/>
          <a:stretch>
            <a:fillRect/>
          </a:stretch>
        </p:blipFill>
        <p:spPr bwMode="auto">
          <a:xfrm>
            <a:off x="539552" y="1389555"/>
            <a:ext cx="7992888" cy="4648175"/>
          </a:xfrm>
          <a:prstGeom prst="rect">
            <a:avLst/>
          </a:prstGeom>
          <a:noFill/>
          <a:ln w="9525">
            <a:noFill/>
            <a:miter lim="800000"/>
            <a:headEnd/>
            <a:tailEnd/>
          </a:ln>
        </p:spPr>
      </p:pic>
      <p:graphicFrame>
        <p:nvGraphicFramePr>
          <p:cNvPr id="8" name="Diagram 7"/>
          <p:cNvGraphicFramePr/>
          <p:nvPr>
            <p:extLst>
              <p:ext uri="{D42A27DB-BD31-4B8C-83A1-F6EECF244321}">
                <p14:modId xmlns:p14="http://schemas.microsoft.com/office/powerpoint/2010/main" xmlns="" val="3914425523"/>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779463" y="2852936"/>
            <a:ext cx="7752977"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Rectangle 13"/>
          <p:cNvSpPr/>
          <p:nvPr/>
        </p:nvSpPr>
        <p:spPr>
          <a:xfrm>
            <a:off x="539552" y="5373216"/>
            <a:ext cx="7992888"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Rectangle 16"/>
          <p:cNvSpPr/>
          <p:nvPr/>
        </p:nvSpPr>
        <p:spPr>
          <a:xfrm>
            <a:off x="539552" y="5661248"/>
            <a:ext cx="7992888"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Rectangle 17"/>
          <p:cNvSpPr/>
          <p:nvPr/>
        </p:nvSpPr>
        <p:spPr>
          <a:xfrm>
            <a:off x="779463" y="4221088"/>
            <a:ext cx="7752977"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2" name="Picture 11"/>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860988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74848" y="332656"/>
            <a:ext cx="8229600" cy="1143000"/>
          </a:xfrm>
        </p:spPr>
        <p:txBody>
          <a:bodyPr/>
          <a:lstStyle/>
          <a:p>
            <a:r>
              <a:rPr lang="en-CA" b="1" dirty="0">
                <a:solidFill>
                  <a:srgbClr val="0E358C"/>
                </a:solidFill>
              </a:rPr>
              <a:t>Industry Background - </a:t>
            </a:r>
            <a:r>
              <a:rPr lang="en-CA" b="1" dirty="0" smtClean="0">
                <a:solidFill>
                  <a:srgbClr val="0E358C"/>
                </a:solidFill>
              </a:rPr>
              <a:t>Regulations</a:t>
            </a:r>
            <a:endParaRPr lang="en-CA" b="1" dirty="0">
              <a:solidFill>
                <a:srgbClr val="0E358C"/>
              </a:solidFill>
            </a:endParaRPr>
          </a:p>
        </p:txBody>
      </p:sp>
      <p:sp>
        <p:nvSpPr>
          <p:cNvPr id="6" name="Rectangle 2"/>
          <p:cNvSpPr>
            <a:spLocks noGrp="1" noChangeArrowheads="1"/>
          </p:cNvSpPr>
          <p:nvPr>
            <p:ph idx="1"/>
          </p:nvPr>
        </p:nvSpPr>
        <p:spPr>
          <a:xfrm>
            <a:off x="446856" y="1494706"/>
            <a:ext cx="8229600" cy="4337050"/>
          </a:xfrm>
        </p:spPr>
        <p:txBody>
          <a:bodyPr>
            <a:normAutofit/>
          </a:bodyPr>
          <a:lstStyle/>
          <a:p>
            <a:pPr marL="0" indent="0" eaLnBrk="1" hangingPunct="1">
              <a:spcBef>
                <a:spcPts val="0"/>
              </a:spcBef>
              <a:buNone/>
            </a:pPr>
            <a:r>
              <a:rPr lang="en-US" sz="2400" dirty="0">
                <a:latin typeface="Verdana" charset="0"/>
                <a:ea typeface="ＭＳ Ｐゴシック" charset="0"/>
                <a:cs typeface="ＭＳ Ｐゴシック" charset="0"/>
              </a:rPr>
              <a:t>Regulation Shaping the Industry </a:t>
            </a:r>
            <a:r>
              <a:rPr lang="en-US" sz="2400" dirty="0" smtClean="0">
                <a:latin typeface="Verdana" charset="0"/>
                <a:ea typeface="ＭＳ Ｐゴシック" charset="0"/>
                <a:cs typeface="ＭＳ Ｐゴシック" charset="0"/>
              </a:rPr>
              <a:t>after World War II</a:t>
            </a:r>
          </a:p>
          <a:p>
            <a:pPr lvl="1">
              <a:lnSpc>
                <a:spcPct val="150000"/>
              </a:lnSpc>
              <a:spcBef>
                <a:spcPts val="0"/>
              </a:spcBef>
            </a:pPr>
            <a:r>
              <a:rPr lang="en-US" sz="1600" dirty="0">
                <a:latin typeface="Verdana" charset="0"/>
                <a:ea typeface="ＭＳ Ｐゴシック" charset="0"/>
                <a:cs typeface="ＭＳ Ｐゴシック" charset="0"/>
              </a:rPr>
              <a:t>Open skies competition for international routes</a:t>
            </a:r>
          </a:p>
          <a:p>
            <a:pPr lvl="1">
              <a:lnSpc>
                <a:spcPct val="150000"/>
              </a:lnSpc>
              <a:spcBef>
                <a:spcPts val="0"/>
              </a:spcBef>
            </a:pPr>
            <a:r>
              <a:rPr lang="en-US" sz="1600" dirty="0">
                <a:latin typeface="Verdana" charset="0"/>
                <a:ea typeface="ＭＳ Ｐゴシック" charset="0"/>
                <a:cs typeface="ＭＳ Ｐゴシック" charset="0"/>
              </a:rPr>
              <a:t>Internally, rates and routes were assigned by the CAB to:</a:t>
            </a:r>
          </a:p>
          <a:p>
            <a:pPr lvl="2">
              <a:lnSpc>
                <a:spcPct val="150000"/>
              </a:lnSpc>
              <a:spcBef>
                <a:spcPts val="0"/>
              </a:spcBef>
              <a:buFont typeface="Wingdings" charset="0"/>
              <a:buChar char="§"/>
            </a:pPr>
            <a:r>
              <a:rPr lang="en-US" sz="1600" dirty="0">
                <a:latin typeface="Verdana" charset="0"/>
                <a:ea typeface="ＭＳ Ｐゴシック" charset="0"/>
              </a:rPr>
              <a:t>Certified trunk carriers (Long Haul parallel routes) </a:t>
            </a:r>
          </a:p>
          <a:p>
            <a:pPr lvl="2">
              <a:lnSpc>
                <a:spcPct val="150000"/>
              </a:lnSpc>
              <a:spcBef>
                <a:spcPts val="0"/>
              </a:spcBef>
              <a:buFont typeface="Wingdings" charset="0"/>
              <a:buChar char="§"/>
            </a:pPr>
            <a:r>
              <a:rPr lang="en-US" sz="1600" dirty="0">
                <a:latin typeface="Verdana" charset="0"/>
                <a:ea typeface="ＭＳ Ｐゴシック" charset="0"/>
              </a:rPr>
              <a:t>Local Service carriers (Specific geographic </a:t>
            </a:r>
            <a:r>
              <a:rPr lang="en-US" sz="1600" dirty="0" smtClean="0">
                <a:latin typeface="Verdana" charset="0"/>
                <a:ea typeface="ＭＳ Ｐゴシック" charset="0"/>
              </a:rPr>
              <a:t>regions</a:t>
            </a:r>
            <a:endParaRPr lang="en-US" sz="1600" dirty="0">
              <a:latin typeface="Verdana" charset="0"/>
              <a:ea typeface="ＭＳ Ｐゴシック" charset="0"/>
            </a:endParaRPr>
          </a:p>
        </p:txBody>
      </p:sp>
      <p:graphicFrame>
        <p:nvGraphicFramePr>
          <p:cNvPr id="7" name="Diagram 6"/>
          <p:cNvGraphicFramePr/>
          <p:nvPr>
            <p:extLst>
              <p:ext uri="{D42A27DB-BD31-4B8C-83A1-F6EECF244321}">
                <p14:modId xmlns:p14="http://schemas.microsoft.com/office/powerpoint/2010/main" xmlns="" val="1475279019"/>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40352" y="394042"/>
            <a:ext cx="1088076" cy="802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7" descr="airline route (WWII).png"/>
          <p:cNvPicPr>
            <a:picLocks noChangeAspect="1"/>
          </p:cNvPicPr>
          <p:nvPr/>
        </p:nvPicPr>
        <p:blipFill>
          <a:blip r:embed="rId8" cstate="print"/>
          <a:srcRect/>
          <a:stretch>
            <a:fillRect/>
          </a:stretch>
        </p:blipFill>
        <p:spPr bwMode="auto">
          <a:xfrm>
            <a:off x="1835696" y="3455500"/>
            <a:ext cx="5146328" cy="2614203"/>
          </a:xfrm>
          <a:prstGeom prst="rect">
            <a:avLst/>
          </a:prstGeom>
          <a:noFill/>
          <a:ln w="9525">
            <a:noFill/>
            <a:miter lim="800000"/>
            <a:headEnd/>
            <a:tailEnd/>
          </a:ln>
        </p:spPr>
      </p:pic>
      <p:grpSp>
        <p:nvGrpSpPr>
          <p:cNvPr id="11" name="群組 2"/>
          <p:cNvGrpSpPr/>
          <p:nvPr/>
        </p:nvGrpSpPr>
        <p:grpSpPr>
          <a:xfrm>
            <a:off x="2448906" y="4205613"/>
            <a:ext cx="2440470" cy="1489490"/>
            <a:chOff x="2668588" y="4286250"/>
            <a:chExt cx="2832100" cy="1785938"/>
          </a:xfrm>
        </p:grpSpPr>
        <p:sp>
          <p:nvSpPr>
            <p:cNvPr id="12" name="Line 8"/>
            <p:cNvSpPr>
              <a:spLocks noChangeShapeType="1"/>
            </p:cNvSpPr>
            <p:nvPr/>
          </p:nvSpPr>
          <p:spPr bwMode="auto">
            <a:xfrm flipH="1" flipV="1">
              <a:off x="4214813" y="4286250"/>
              <a:ext cx="381000" cy="838200"/>
            </a:xfrm>
            <a:prstGeom prst="line">
              <a:avLst/>
            </a:prstGeom>
            <a:noFill/>
            <a:ln w="28575">
              <a:solidFill>
                <a:srgbClr val="CC3300"/>
              </a:solidFill>
              <a:round/>
              <a:headEnd/>
              <a:tailEnd/>
            </a:ln>
          </p:spPr>
          <p:txBody>
            <a:bodyPr/>
            <a:lstStyle/>
            <a:p>
              <a:endParaRPr lang="en-US"/>
            </a:p>
          </p:txBody>
        </p:sp>
        <p:sp>
          <p:nvSpPr>
            <p:cNvPr id="13" name="Line 8"/>
            <p:cNvSpPr>
              <a:spLocks noChangeShapeType="1"/>
            </p:cNvSpPr>
            <p:nvPr/>
          </p:nvSpPr>
          <p:spPr bwMode="auto">
            <a:xfrm flipH="1" flipV="1">
              <a:off x="4357688" y="4286250"/>
              <a:ext cx="785812" cy="285750"/>
            </a:xfrm>
            <a:prstGeom prst="line">
              <a:avLst/>
            </a:prstGeom>
            <a:noFill/>
            <a:ln w="28575">
              <a:solidFill>
                <a:srgbClr val="CC3300"/>
              </a:solidFill>
              <a:round/>
              <a:headEnd/>
              <a:tailEnd/>
            </a:ln>
          </p:spPr>
          <p:txBody>
            <a:bodyPr/>
            <a:lstStyle/>
            <a:p>
              <a:endParaRPr lang="en-US"/>
            </a:p>
          </p:txBody>
        </p:sp>
        <p:sp>
          <p:nvSpPr>
            <p:cNvPr id="14" name="Line 8"/>
            <p:cNvSpPr>
              <a:spLocks noChangeShapeType="1"/>
            </p:cNvSpPr>
            <p:nvPr/>
          </p:nvSpPr>
          <p:spPr bwMode="auto">
            <a:xfrm flipH="1" flipV="1">
              <a:off x="3476625" y="5091113"/>
              <a:ext cx="1023938" cy="52387"/>
            </a:xfrm>
            <a:prstGeom prst="line">
              <a:avLst/>
            </a:prstGeom>
            <a:noFill/>
            <a:ln w="28575">
              <a:solidFill>
                <a:srgbClr val="CC3300"/>
              </a:solidFill>
              <a:round/>
              <a:headEnd/>
              <a:tailEnd/>
            </a:ln>
          </p:spPr>
          <p:txBody>
            <a:bodyPr/>
            <a:lstStyle/>
            <a:p>
              <a:endParaRPr lang="en-US"/>
            </a:p>
          </p:txBody>
        </p:sp>
        <p:sp>
          <p:nvSpPr>
            <p:cNvPr id="15" name="Line 8"/>
            <p:cNvSpPr>
              <a:spLocks noChangeShapeType="1"/>
            </p:cNvSpPr>
            <p:nvPr/>
          </p:nvSpPr>
          <p:spPr bwMode="auto">
            <a:xfrm flipH="1">
              <a:off x="4691063" y="5072063"/>
              <a:ext cx="809625" cy="71437"/>
            </a:xfrm>
            <a:prstGeom prst="line">
              <a:avLst/>
            </a:prstGeom>
            <a:noFill/>
            <a:ln w="28575">
              <a:solidFill>
                <a:srgbClr val="CC3300"/>
              </a:solidFill>
              <a:round/>
              <a:headEnd/>
              <a:tailEnd/>
            </a:ln>
          </p:spPr>
          <p:txBody>
            <a:bodyPr/>
            <a:lstStyle/>
            <a:p>
              <a:endParaRPr lang="en-US"/>
            </a:p>
          </p:txBody>
        </p:sp>
        <p:sp>
          <p:nvSpPr>
            <p:cNvPr id="16" name="Line 8"/>
            <p:cNvSpPr>
              <a:spLocks noChangeShapeType="1"/>
            </p:cNvSpPr>
            <p:nvPr/>
          </p:nvSpPr>
          <p:spPr bwMode="auto">
            <a:xfrm flipH="1" flipV="1">
              <a:off x="4572000" y="5143500"/>
              <a:ext cx="142875" cy="571500"/>
            </a:xfrm>
            <a:prstGeom prst="line">
              <a:avLst/>
            </a:prstGeom>
            <a:noFill/>
            <a:ln w="28575">
              <a:solidFill>
                <a:srgbClr val="CC3300"/>
              </a:solidFill>
              <a:round/>
              <a:headEnd/>
              <a:tailEnd/>
            </a:ln>
          </p:spPr>
          <p:txBody>
            <a:bodyPr/>
            <a:lstStyle/>
            <a:p>
              <a:endParaRPr lang="en-US"/>
            </a:p>
          </p:txBody>
        </p:sp>
        <p:sp>
          <p:nvSpPr>
            <p:cNvPr id="17" name="Line 8"/>
            <p:cNvSpPr>
              <a:spLocks noChangeShapeType="1"/>
            </p:cNvSpPr>
            <p:nvPr/>
          </p:nvSpPr>
          <p:spPr bwMode="auto">
            <a:xfrm flipH="1">
              <a:off x="2786063" y="5124450"/>
              <a:ext cx="595312" cy="304800"/>
            </a:xfrm>
            <a:prstGeom prst="line">
              <a:avLst/>
            </a:prstGeom>
            <a:noFill/>
            <a:ln w="28575">
              <a:solidFill>
                <a:srgbClr val="CC3300"/>
              </a:solidFill>
              <a:round/>
              <a:headEnd/>
              <a:tailEnd/>
            </a:ln>
          </p:spPr>
          <p:txBody>
            <a:bodyPr/>
            <a:lstStyle/>
            <a:p>
              <a:endParaRPr lang="en-US"/>
            </a:p>
          </p:txBody>
        </p:sp>
        <p:sp>
          <p:nvSpPr>
            <p:cNvPr id="18" name="Line 8"/>
            <p:cNvSpPr>
              <a:spLocks noChangeShapeType="1"/>
            </p:cNvSpPr>
            <p:nvPr/>
          </p:nvSpPr>
          <p:spPr bwMode="auto">
            <a:xfrm flipV="1">
              <a:off x="2668588" y="5519738"/>
              <a:ext cx="46037" cy="552450"/>
            </a:xfrm>
            <a:prstGeom prst="line">
              <a:avLst/>
            </a:prstGeom>
            <a:noFill/>
            <a:ln w="28575">
              <a:solidFill>
                <a:srgbClr val="CC3300"/>
              </a:solidFill>
              <a:round/>
              <a:headEnd/>
              <a:tailEnd/>
            </a:ln>
          </p:spPr>
          <p:txBody>
            <a:bodyPr/>
            <a:lstStyle/>
            <a:p>
              <a:endParaRPr lang="en-US"/>
            </a:p>
          </p:txBody>
        </p:sp>
      </p:grpSp>
    </p:spTree>
    <p:extLst>
      <p:ext uri="{BB962C8B-B14F-4D97-AF65-F5344CB8AC3E}">
        <p14:creationId xmlns:p14="http://schemas.microsoft.com/office/powerpoint/2010/main" xmlns="" val="6723552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solidFill>
                  <a:schemeClr val="tx2"/>
                </a:solidFill>
              </a:rPr>
              <a:t>Statement of Operations (3</a:t>
            </a:r>
            <a:r>
              <a:rPr lang="en-US" sz="3000" b="1" baseline="30000" dirty="0" smtClean="0">
                <a:solidFill>
                  <a:schemeClr val="tx2"/>
                </a:solidFill>
              </a:rPr>
              <a:t>rd</a:t>
            </a:r>
            <a:r>
              <a:rPr lang="en-US" sz="3000" b="1" dirty="0" smtClean="0">
                <a:solidFill>
                  <a:schemeClr val="tx2"/>
                </a:solidFill>
              </a:rPr>
              <a:t> Quarter)</a:t>
            </a:r>
            <a:endParaRPr lang="en-US" sz="3000" b="1" dirty="0">
              <a:solidFill>
                <a:schemeClr val="tx2"/>
              </a:solidFill>
            </a:endParaRPr>
          </a:p>
        </p:txBody>
      </p:sp>
      <p:sp>
        <p:nvSpPr>
          <p:cNvPr id="6" name="Content Placeholder 5"/>
          <p:cNvSpPr>
            <a:spLocks noGrp="1"/>
          </p:cNvSpPr>
          <p:nvPr>
            <p:ph idx="1"/>
          </p:nvPr>
        </p:nvSpPr>
        <p:spPr/>
        <p:txBody>
          <a:bodyPr/>
          <a:lstStyle/>
          <a:p>
            <a:endParaRPr lang="en-CA"/>
          </a:p>
        </p:txBody>
      </p:sp>
      <p:pic>
        <p:nvPicPr>
          <p:cNvPr id="7" name="Picture 3"/>
          <p:cNvPicPr>
            <a:picLocks noChangeAspect="1" noChangeArrowheads="1"/>
          </p:cNvPicPr>
          <p:nvPr/>
        </p:nvPicPr>
        <p:blipFill>
          <a:blip r:embed="rId2"/>
          <a:srcRect/>
          <a:stretch>
            <a:fillRect/>
          </a:stretch>
        </p:blipFill>
        <p:spPr bwMode="auto">
          <a:xfrm>
            <a:off x="779463" y="1425388"/>
            <a:ext cx="7583487" cy="4611875"/>
          </a:xfrm>
          <a:prstGeom prst="rect">
            <a:avLst/>
          </a:prstGeom>
          <a:noFill/>
          <a:ln w="9525">
            <a:noFill/>
            <a:miter lim="800000"/>
            <a:headEnd/>
            <a:tailEnd/>
          </a:ln>
        </p:spPr>
      </p:pic>
      <p:graphicFrame>
        <p:nvGraphicFramePr>
          <p:cNvPr id="8" name="Diagram 7"/>
          <p:cNvGraphicFramePr/>
          <p:nvPr>
            <p:extLst>
              <p:ext uri="{D42A27DB-BD31-4B8C-83A1-F6EECF244321}">
                <p14:modId xmlns:p14="http://schemas.microsoft.com/office/powerpoint/2010/main" xmlns="" val="3038320201"/>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779463" y="5445224"/>
            <a:ext cx="7583487"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39917423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tx2"/>
                </a:solidFill>
              </a:rPr>
              <a:t>5 year Operating Income</a:t>
            </a:r>
            <a:endParaRPr lang="en-CA" b="1" dirty="0">
              <a:solidFill>
                <a:schemeClr val="tx2"/>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779463" y="1628800"/>
            <a:ext cx="7583487" cy="4320480"/>
          </a:xfrm>
          <a:prstGeom prst="rect">
            <a:avLst/>
          </a:prstGeom>
          <a:noFill/>
          <a:ln w="9525">
            <a:noFill/>
            <a:miter lim="800000"/>
            <a:headEnd/>
            <a:tailEnd/>
          </a:ln>
        </p:spPr>
      </p:pic>
      <p:graphicFrame>
        <p:nvGraphicFramePr>
          <p:cNvPr id="6" name="Diagram 5"/>
          <p:cNvGraphicFramePr/>
          <p:nvPr>
            <p:extLst>
              <p:ext uri="{D42A27DB-BD31-4B8C-83A1-F6EECF244321}">
                <p14:modId xmlns:p14="http://schemas.microsoft.com/office/powerpoint/2010/main" xmlns="" val="2871187981"/>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779463" y="3140968"/>
            <a:ext cx="7464945" cy="21602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p:cNvSpPr/>
          <p:nvPr/>
        </p:nvSpPr>
        <p:spPr>
          <a:xfrm>
            <a:off x="779463" y="3645024"/>
            <a:ext cx="7464945" cy="288032"/>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965581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b="1" dirty="0" smtClean="0">
                <a:solidFill>
                  <a:schemeClr val="tx2"/>
                </a:solidFill>
              </a:rPr>
              <a:t>Statement of Cash Flows (Annual)</a:t>
            </a:r>
            <a:endParaRPr lang="en-US" sz="3500" b="1" dirty="0">
              <a:solidFill>
                <a:schemeClr val="tx2"/>
              </a:solidFill>
            </a:endParaRPr>
          </a:p>
        </p:txBody>
      </p:sp>
      <p:sp>
        <p:nvSpPr>
          <p:cNvPr id="6" name="Content Placeholder 5"/>
          <p:cNvSpPr>
            <a:spLocks noGrp="1"/>
          </p:cNvSpPr>
          <p:nvPr>
            <p:ph idx="1"/>
          </p:nvPr>
        </p:nvSpPr>
        <p:spPr/>
        <p:txBody>
          <a:bodyPr/>
          <a:lstStyle/>
          <a:p>
            <a:endParaRPr lang="en-CA"/>
          </a:p>
        </p:txBody>
      </p:sp>
      <p:pic>
        <p:nvPicPr>
          <p:cNvPr id="7" name="Picture 3"/>
          <p:cNvPicPr>
            <a:picLocks noChangeAspect="1" noChangeArrowheads="1"/>
          </p:cNvPicPr>
          <p:nvPr/>
        </p:nvPicPr>
        <p:blipFill>
          <a:blip r:embed="rId2"/>
          <a:srcRect/>
          <a:stretch>
            <a:fillRect/>
          </a:stretch>
        </p:blipFill>
        <p:spPr bwMode="auto">
          <a:xfrm>
            <a:off x="738188" y="1425387"/>
            <a:ext cx="7667625" cy="4612343"/>
          </a:xfrm>
          <a:prstGeom prst="rect">
            <a:avLst/>
          </a:prstGeom>
          <a:noFill/>
          <a:ln w="9525">
            <a:noFill/>
            <a:miter lim="800000"/>
            <a:headEnd/>
            <a:tailEnd/>
          </a:ln>
        </p:spPr>
      </p:pic>
      <p:graphicFrame>
        <p:nvGraphicFramePr>
          <p:cNvPr id="8" name="Diagram 7"/>
          <p:cNvGraphicFramePr/>
          <p:nvPr>
            <p:extLst>
              <p:ext uri="{D42A27DB-BD31-4B8C-83A1-F6EECF244321}">
                <p14:modId xmlns:p14="http://schemas.microsoft.com/office/powerpoint/2010/main" xmlns="" val="2567662301"/>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971600" y="3933056"/>
            <a:ext cx="7391350"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ectangle 10"/>
          <p:cNvSpPr/>
          <p:nvPr/>
        </p:nvSpPr>
        <p:spPr>
          <a:xfrm>
            <a:off x="971600" y="4653136"/>
            <a:ext cx="7391350" cy="14401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Rectangle 12"/>
          <p:cNvSpPr/>
          <p:nvPr/>
        </p:nvSpPr>
        <p:spPr>
          <a:xfrm>
            <a:off x="779463" y="5877272"/>
            <a:ext cx="7583487" cy="160458"/>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36361290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solidFill>
                  <a:schemeClr val="tx2"/>
                </a:solidFill>
              </a:rPr>
              <a:t>Statement of Cash Flows (3</a:t>
            </a:r>
            <a:r>
              <a:rPr lang="en-US" sz="3000" b="1" baseline="30000" dirty="0" smtClean="0">
                <a:solidFill>
                  <a:schemeClr val="tx2"/>
                </a:solidFill>
              </a:rPr>
              <a:t>rd</a:t>
            </a:r>
            <a:r>
              <a:rPr lang="en-US" sz="3000" b="1" dirty="0" smtClean="0">
                <a:solidFill>
                  <a:schemeClr val="tx2"/>
                </a:solidFill>
              </a:rPr>
              <a:t> Quarter)</a:t>
            </a:r>
            <a:endParaRPr lang="en-US" sz="3000" b="1" dirty="0">
              <a:solidFill>
                <a:schemeClr val="tx2"/>
              </a:solidFill>
            </a:endParaRPr>
          </a:p>
        </p:txBody>
      </p:sp>
      <p:pic>
        <p:nvPicPr>
          <p:cNvPr id="7" name="Picture 2"/>
          <p:cNvPicPr>
            <a:picLocks noGrp="1" noChangeAspect="1" noChangeArrowheads="1"/>
          </p:cNvPicPr>
          <p:nvPr>
            <p:ph idx="1"/>
          </p:nvPr>
        </p:nvPicPr>
        <p:blipFill>
          <a:blip r:embed="rId2"/>
          <a:srcRect/>
          <a:stretch>
            <a:fillRect/>
          </a:stretch>
        </p:blipFill>
        <p:spPr bwMode="auto">
          <a:xfrm>
            <a:off x="779463" y="1556792"/>
            <a:ext cx="7583487" cy="4317317"/>
          </a:xfrm>
          <a:prstGeom prst="rect">
            <a:avLst/>
          </a:prstGeom>
          <a:noFill/>
          <a:ln w="9525">
            <a:noFill/>
            <a:miter lim="800000"/>
            <a:headEnd/>
            <a:tailEnd/>
          </a:ln>
        </p:spPr>
      </p:pic>
      <p:graphicFrame>
        <p:nvGraphicFramePr>
          <p:cNvPr id="8" name="Diagram 7"/>
          <p:cNvGraphicFramePr/>
          <p:nvPr>
            <p:extLst>
              <p:ext uri="{D42A27DB-BD31-4B8C-83A1-F6EECF244321}">
                <p14:modId xmlns:p14="http://schemas.microsoft.com/office/powerpoint/2010/main" xmlns="" val="3726581415"/>
              </p:ext>
            </p:extLst>
          </p:nvPr>
        </p:nvGraphicFramePr>
        <p:xfrm>
          <a:off x="251520" y="6115000"/>
          <a:ext cx="8280920" cy="367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779463" y="5589240"/>
            <a:ext cx="7392937" cy="28486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8"/>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6870562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solidFill>
              </a:rPr>
              <a:t>RECOMMENDATION</a:t>
            </a:r>
            <a:endParaRPr lang="en-US" b="1" dirty="0">
              <a:solidFill>
                <a:schemeClr val="tx2"/>
              </a:solidFill>
            </a:endParaRPr>
          </a:p>
        </p:txBody>
      </p:sp>
      <p:pic>
        <p:nvPicPr>
          <p:cNvPr id="5" name="Content Placeholder 4" descr="AA.png"/>
          <p:cNvPicPr>
            <a:picLocks noGrp="1" noChangeAspect="1"/>
          </p:cNvPicPr>
          <p:nvPr>
            <p:ph idx="1"/>
          </p:nvPr>
        </p:nvPicPr>
        <p:blipFill>
          <a:blip r:embed="rId2"/>
          <a:stretch>
            <a:fillRect/>
          </a:stretch>
        </p:blipFill>
        <p:spPr>
          <a:xfrm>
            <a:off x="467544" y="1350163"/>
            <a:ext cx="8424936" cy="4542570"/>
          </a:xfrm>
        </p:spPr>
      </p:pic>
      <p:sp>
        <p:nvSpPr>
          <p:cNvPr id="4" name="Rectangle 3"/>
          <p:cNvSpPr/>
          <p:nvPr/>
        </p:nvSpPr>
        <p:spPr>
          <a:xfrm>
            <a:off x="3837576" y="3255367"/>
            <a:ext cx="1699504"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SELL</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Picture 5"/>
          <p:cNvPicPr>
            <a:picLocks noChangeAspect="1"/>
          </p:cNvPicPr>
          <p:nvPr/>
        </p:nvPicPr>
        <p:blipFill>
          <a:blip r:embed="rId3"/>
          <a:stretch>
            <a:fillRect/>
          </a:stretch>
        </p:blipFill>
        <p:spPr>
          <a:xfrm>
            <a:off x="7125254" y="188640"/>
            <a:ext cx="1839234" cy="684195"/>
          </a:xfrm>
          <a:prstGeom prst="rect">
            <a:avLst/>
          </a:prstGeom>
        </p:spPr>
      </p:pic>
    </p:spTree>
    <p:extLst>
      <p:ext uri="{BB962C8B-B14F-4D97-AF65-F5344CB8AC3E}">
        <p14:creationId xmlns:p14="http://schemas.microsoft.com/office/powerpoint/2010/main" xmlns="" val="2372699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xmlns="">
                  <a14:imgLayer r:embed="rId3"/>
                </a14:imgProps>
              </a:ext>
            </a:extLst>
          </a:blip>
          <a:stretch>
            <a:fillRect/>
          </a:stretch>
        </p:blipFill>
        <p:spPr>
          <a:xfrm>
            <a:off x="0" y="-27384"/>
            <a:ext cx="9144000" cy="6885384"/>
          </a:xfrm>
          <a:prstGeom prst="rect">
            <a:avLst/>
          </a:prstGeom>
          <a:noFill/>
          <a:ln>
            <a:noFill/>
          </a:ln>
        </p:spPr>
      </p:pic>
      <p:sp>
        <p:nvSpPr>
          <p:cNvPr id="6" name="TextBox 5"/>
          <p:cNvSpPr txBox="1"/>
          <p:nvPr/>
        </p:nvSpPr>
        <p:spPr>
          <a:xfrm>
            <a:off x="1187624" y="1373867"/>
            <a:ext cx="6480720" cy="830997"/>
          </a:xfrm>
          <a:prstGeom prst="rect">
            <a:avLst/>
          </a:prstGeom>
          <a:noFill/>
        </p:spPr>
        <p:txBody>
          <a:bodyPr wrap="square" rtlCol="0">
            <a:spAutoFit/>
          </a:bodyPr>
          <a:lstStyle/>
          <a:p>
            <a:pPr algn="ctr"/>
            <a:r>
              <a:rPr lang="en-CA" sz="4800" b="1" dirty="0" smtClean="0">
                <a:solidFill>
                  <a:srgbClr val="000090"/>
                </a:solidFill>
                <a:latin typeface="Century Gothic" pitchFamily="34" charset="0"/>
              </a:rPr>
              <a:t>Southwest</a:t>
            </a:r>
            <a:r>
              <a:rPr lang="en-CA" sz="4800" b="1" dirty="0" smtClean="0">
                <a:solidFill>
                  <a:schemeClr val="bg1"/>
                </a:solidFill>
                <a:latin typeface="Century Gothic" pitchFamily="34" charset="0"/>
              </a:rPr>
              <a:t> </a:t>
            </a:r>
            <a:r>
              <a:rPr lang="en-CA" sz="4800" b="1" dirty="0" smtClean="0">
                <a:solidFill>
                  <a:srgbClr val="FF6600"/>
                </a:solidFill>
                <a:latin typeface="Century Gothic" pitchFamily="34" charset="0"/>
              </a:rPr>
              <a:t>Airlines</a:t>
            </a:r>
            <a:endParaRPr lang="en-CA" sz="4800" b="1" dirty="0">
              <a:solidFill>
                <a:srgbClr val="FF6600"/>
              </a:solidFill>
              <a:latin typeface="Century Gothic" pitchFamily="34" charset="0"/>
            </a:endParaRPr>
          </a:p>
        </p:txBody>
      </p:sp>
      <p:graphicFrame>
        <p:nvGraphicFramePr>
          <p:cNvPr id="8" name="Diagram 7"/>
          <p:cNvGraphicFramePr/>
          <p:nvPr>
            <p:extLst>
              <p:ext uri="{D42A27DB-BD31-4B8C-83A1-F6EECF244321}">
                <p14:modId xmlns:p14="http://schemas.microsoft.com/office/powerpoint/2010/main" xmlns="" val="3215896819"/>
              </p:ext>
            </p:extLst>
          </p:nvPr>
        </p:nvGraphicFramePr>
        <p:xfrm>
          <a:off x="251520" y="6021288"/>
          <a:ext cx="8640000" cy="54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07504" y="44624"/>
            <a:ext cx="2186110" cy="936104"/>
          </a:xfrm>
          <a:prstGeom prst="rect">
            <a:avLst/>
          </a:prstGeom>
        </p:spPr>
      </p:pic>
    </p:spTree>
    <p:extLst>
      <p:ext uri="{BB962C8B-B14F-4D97-AF65-F5344CB8AC3E}">
        <p14:creationId xmlns:p14="http://schemas.microsoft.com/office/powerpoint/2010/main" xmlns="" val="9715806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000" y="152400"/>
            <a:ext cx="8229600" cy="868362"/>
          </a:xfrm>
        </p:spPr>
        <p:txBody>
          <a:bodyPr anchor="t"/>
          <a:lstStyle/>
          <a:p>
            <a:pPr algn="l" eaLnBrk="1" hangingPunct="1">
              <a:defRPr/>
            </a:pPr>
            <a:r>
              <a:rPr lang="en-US" b="1" dirty="0" smtClean="0">
                <a:solidFill>
                  <a:srgbClr val="003399"/>
                </a:solidFill>
                <a:effectLst>
                  <a:outerShdw blurRad="38100" dist="38100" dir="2700000" algn="tl">
                    <a:srgbClr val="000000">
                      <a:alpha val="43137"/>
                    </a:srgbClr>
                  </a:outerShdw>
                </a:effectLst>
                <a:latin typeface="Calibri" pitchFamily="34" charset="0"/>
                <a:ea typeface="ＭＳ Ｐゴシック" pitchFamily="34" charset="-128"/>
              </a:rPr>
              <a:t>Stock Information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12" y="836712"/>
            <a:ext cx="8784976" cy="5832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467544" y="44624"/>
            <a:ext cx="8640960" cy="6768752"/>
            <a:chOff x="467544" y="44624"/>
            <a:chExt cx="8640960" cy="6768752"/>
          </a:xfrm>
        </p:grpSpPr>
        <p:graphicFrame>
          <p:nvGraphicFramePr>
            <p:cNvPr id="6" name="Diagram 5"/>
            <p:cNvGraphicFramePr/>
            <p:nvPr>
              <p:extLst>
                <p:ext uri="{D42A27DB-BD31-4B8C-83A1-F6EECF244321}">
                  <p14:modId xmlns:p14="http://schemas.microsoft.com/office/powerpoint/2010/main" xmlns="" val="3812244068"/>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2611904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chor="ctr">
            <a:normAutofit/>
          </a:bodyPr>
          <a:lstStyle/>
          <a:p>
            <a:pPr eaLnBrk="1" hangingPunct="1">
              <a:defRPr/>
            </a:pPr>
            <a:r>
              <a:rPr lang="en-US" b="1" dirty="0" smtClean="0">
                <a:solidFill>
                  <a:srgbClr val="003399"/>
                </a:solidFill>
                <a:effectLst>
                  <a:outerShdw blurRad="38100" dist="38100" dir="2700000" algn="tl">
                    <a:srgbClr val="000000">
                      <a:alpha val="43137"/>
                    </a:srgbClr>
                  </a:outerShdw>
                </a:effectLst>
                <a:latin typeface="Calibri" pitchFamily="34" charset="0"/>
                <a:ea typeface="ＭＳ Ｐゴシック" pitchFamily="34" charset="-128"/>
              </a:rPr>
              <a:t>1 Year Price Chart</a:t>
            </a:r>
          </a:p>
        </p:txBody>
      </p:sp>
      <p:grpSp>
        <p:nvGrpSpPr>
          <p:cNvPr id="6" name="Group 5"/>
          <p:cNvGrpSpPr/>
          <p:nvPr/>
        </p:nvGrpSpPr>
        <p:grpSpPr>
          <a:xfrm>
            <a:off x="467544" y="44624"/>
            <a:ext cx="8640960" cy="6768752"/>
            <a:chOff x="467544" y="44624"/>
            <a:chExt cx="8640960" cy="6768752"/>
          </a:xfrm>
        </p:grpSpPr>
        <p:graphicFrame>
          <p:nvGraphicFramePr>
            <p:cNvPr id="7" name="Diagram 6"/>
            <p:cNvGraphicFramePr/>
            <p:nvPr>
              <p:extLst>
                <p:ext uri="{D42A27DB-BD31-4B8C-83A1-F6EECF244321}">
                  <p14:modId xmlns:p14="http://schemas.microsoft.com/office/powerpoint/2010/main" xmlns="" val="1630001761"/>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4098"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86477" y="1110804"/>
            <a:ext cx="8778011" cy="5414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542702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chor="ctr">
            <a:normAutofit/>
          </a:bodyPr>
          <a:lstStyle/>
          <a:p>
            <a:pPr eaLnBrk="1" hangingPunct="1">
              <a:defRPr/>
            </a:pPr>
            <a:r>
              <a:rPr lang="en-US" b="1" dirty="0" smtClean="0">
                <a:solidFill>
                  <a:srgbClr val="003399"/>
                </a:solidFill>
                <a:effectLst>
                  <a:outerShdw blurRad="38100" dist="38100" dir="2700000" algn="tl">
                    <a:srgbClr val="000000">
                      <a:alpha val="43137"/>
                    </a:srgbClr>
                  </a:outerShdw>
                </a:effectLst>
                <a:latin typeface="Calibri" pitchFamily="34" charset="0"/>
                <a:ea typeface="ＭＳ Ｐゴシック" pitchFamily="34" charset="-128"/>
              </a:rPr>
              <a:t>5 Year Price Chart</a:t>
            </a:r>
          </a:p>
        </p:txBody>
      </p:sp>
      <p:grpSp>
        <p:nvGrpSpPr>
          <p:cNvPr id="5" name="Group 4"/>
          <p:cNvGrpSpPr/>
          <p:nvPr/>
        </p:nvGrpSpPr>
        <p:grpSpPr>
          <a:xfrm>
            <a:off x="467544" y="44624"/>
            <a:ext cx="8640960" cy="6768752"/>
            <a:chOff x="467544" y="44624"/>
            <a:chExt cx="8640960" cy="6768752"/>
          </a:xfrm>
        </p:grpSpPr>
        <p:graphicFrame>
          <p:nvGraphicFramePr>
            <p:cNvPr id="7" name="Diagram 6"/>
            <p:cNvGraphicFramePr/>
            <p:nvPr>
              <p:extLst>
                <p:ext uri="{D42A27DB-BD31-4B8C-83A1-F6EECF244321}">
                  <p14:modId xmlns:p14="http://schemas.microsoft.com/office/powerpoint/2010/main" xmlns="" val="666500310"/>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5123"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79512" y="1196752"/>
            <a:ext cx="8799995" cy="53195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24170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nchor="ctr">
            <a:normAutofit/>
          </a:bodyPr>
          <a:lstStyle/>
          <a:p>
            <a:pPr eaLnBrk="1" hangingPunct="1">
              <a:defRPr/>
            </a:pPr>
            <a:r>
              <a:rPr lang="en-US" b="1" dirty="0" smtClean="0">
                <a:solidFill>
                  <a:srgbClr val="003399"/>
                </a:solidFill>
                <a:effectLst>
                  <a:outerShdw blurRad="38100" dist="38100" dir="2700000" algn="tl">
                    <a:srgbClr val="000000">
                      <a:alpha val="43137"/>
                    </a:srgbClr>
                  </a:outerShdw>
                </a:effectLst>
                <a:latin typeface="Calibri" pitchFamily="34" charset="0"/>
                <a:ea typeface="ＭＳ Ｐゴシック" pitchFamily="34" charset="-128"/>
              </a:rPr>
              <a:t>10 Year Price Chart</a:t>
            </a:r>
          </a:p>
        </p:txBody>
      </p:sp>
      <p:pic>
        <p:nvPicPr>
          <p:cNvPr id="8194" name="Picture 2"/>
          <p:cNvPicPr>
            <a:picLocks noChangeAspect="1" noChangeArrowheads="1"/>
          </p:cNvPicPr>
          <p:nvPr/>
        </p:nvPicPr>
        <p:blipFill>
          <a:blip r:embed="rId3" cstate="print"/>
          <a:srcRect/>
          <a:stretch>
            <a:fillRect/>
          </a:stretch>
        </p:blipFill>
        <p:spPr bwMode="auto">
          <a:xfrm>
            <a:off x="152400" y="1143000"/>
            <a:ext cx="8839200" cy="5562600"/>
          </a:xfrm>
          <a:prstGeom prst="rect">
            <a:avLst/>
          </a:prstGeom>
          <a:noFill/>
          <a:ln w="9525">
            <a:noFill/>
            <a:miter lim="800000"/>
            <a:headEnd/>
            <a:tailEnd/>
          </a:ln>
        </p:spPr>
      </p:pic>
      <p:grpSp>
        <p:nvGrpSpPr>
          <p:cNvPr id="6" name="Group 5"/>
          <p:cNvGrpSpPr/>
          <p:nvPr/>
        </p:nvGrpSpPr>
        <p:grpSpPr>
          <a:xfrm>
            <a:off x="467544" y="44624"/>
            <a:ext cx="8640960" cy="6768752"/>
            <a:chOff x="467544" y="44624"/>
            <a:chExt cx="8640960" cy="6768752"/>
          </a:xfrm>
        </p:grpSpPr>
        <p:graphicFrame>
          <p:nvGraphicFramePr>
            <p:cNvPr id="7" name="Diagram 6"/>
            <p:cNvGraphicFramePr/>
            <p:nvPr>
              <p:extLst>
                <p:ext uri="{D42A27DB-BD31-4B8C-83A1-F6EECF244321}">
                  <p14:modId xmlns:p14="http://schemas.microsoft.com/office/powerpoint/2010/main" xmlns="" val="1961595529"/>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959785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374848" y="332656"/>
            <a:ext cx="8229600" cy="1143000"/>
          </a:xfrm>
        </p:spPr>
        <p:txBody>
          <a:bodyPr/>
          <a:lstStyle/>
          <a:p>
            <a:r>
              <a:rPr lang="en-CA" b="1" dirty="0">
                <a:solidFill>
                  <a:srgbClr val="0E358C"/>
                </a:solidFill>
              </a:rPr>
              <a:t>Industry Background - </a:t>
            </a:r>
            <a:r>
              <a:rPr lang="en-CA" b="1" dirty="0" smtClean="0">
                <a:solidFill>
                  <a:srgbClr val="0E358C"/>
                </a:solidFill>
              </a:rPr>
              <a:t>Regulations</a:t>
            </a:r>
            <a:endParaRPr lang="en-CA" b="1" dirty="0">
              <a:solidFill>
                <a:srgbClr val="0E358C"/>
              </a:solidFill>
            </a:endParaRPr>
          </a:p>
        </p:txBody>
      </p:sp>
      <p:sp>
        <p:nvSpPr>
          <p:cNvPr id="6" name="Rectangle 2"/>
          <p:cNvSpPr>
            <a:spLocks noGrp="1" noChangeArrowheads="1"/>
          </p:cNvSpPr>
          <p:nvPr>
            <p:ph idx="1"/>
          </p:nvPr>
        </p:nvSpPr>
        <p:spPr>
          <a:xfrm>
            <a:off x="727199" y="1494706"/>
            <a:ext cx="7662863" cy="4337050"/>
          </a:xfrm>
        </p:spPr>
        <p:txBody>
          <a:bodyPr>
            <a:normAutofit/>
          </a:bodyPr>
          <a:lstStyle/>
          <a:p>
            <a:pPr marL="0" indent="0">
              <a:buNone/>
            </a:pPr>
            <a:r>
              <a:rPr lang="en-CA" sz="2800" b="1" dirty="0">
                <a:effectLst>
                  <a:outerShdw blurRad="38100" dist="38100" dir="2700000" algn="tl">
                    <a:srgbClr val="000000">
                      <a:alpha val="43137"/>
                    </a:srgbClr>
                  </a:outerShdw>
                </a:effectLst>
                <a:latin typeface="Calibri" pitchFamily="34" charset="0"/>
                <a:cs typeface="Calibri" pitchFamily="34" charset="0"/>
              </a:rPr>
              <a:t>Airline Deregulation Act (1978)</a:t>
            </a:r>
            <a:endParaRPr lang="en-CA" sz="2800" dirty="0" smtClean="0">
              <a:latin typeface="Calibri" pitchFamily="34" charset="0"/>
              <a:cs typeface="Calibri" pitchFamily="34" charset="0"/>
            </a:endParaRPr>
          </a:p>
          <a:p>
            <a:r>
              <a:rPr lang="en-CA" sz="2400" dirty="0" smtClean="0">
                <a:latin typeface="Calibri" pitchFamily="34" charset="0"/>
                <a:cs typeface="Calibri" pitchFamily="34" charset="0"/>
              </a:rPr>
              <a:t>To </a:t>
            </a:r>
            <a:r>
              <a:rPr lang="en-CA" sz="2400" dirty="0">
                <a:latin typeface="Calibri" pitchFamily="34" charset="0"/>
                <a:cs typeface="Calibri" pitchFamily="34" charset="0"/>
              </a:rPr>
              <a:t>remove government control over fares, routes, and market entry =&gt; CAB eliminated</a:t>
            </a:r>
          </a:p>
          <a:p>
            <a:r>
              <a:rPr lang="en-CA" sz="2400" dirty="0">
                <a:latin typeface="Calibri" pitchFamily="34" charset="0"/>
                <a:cs typeface="Calibri" pitchFamily="34" charset="0"/>
              </a:rPr>
              <a:t>Underserved airports opened to major carriers</a:t>
            </a:r>
          </a:p>
          <a:p>
            <a:r>
              <a:rPr lang="en-CA" sz="2400" dirty="0">
                <a:latin typeface="Calibri" pitchFamily="34" charset="0"/>
                <a:cs typeface="Calibri" pitchFamily="34" charset="0"/>
              </a:rPr>
              <a:t>Mergers between local carriers were allowed</a:t>
            </a:r>
          </a:p>
          <a:p>
            <a:r>
              <a:rPr lang="en-CA" sz="2400" dirty="0">
                <a:latin typeface="Calibri" pitchFamily="34" charset="0"/>
                <a:cs typeface="Calibri" pitchFamily="34" charset="0"/>
              </a:rPr>
              <a:t>Implementation of “Hub and Spoke” system</a:t>
            </a:r>
          </a:p>
          <a:p>
            <a:pPr marL="0" indent="0" eaLnBrk="1" hangingPunct="1">
              <a:buNone/>
            </a:pPr>
            <a:endParaRPr lang="en-US" sz="2400" dirty="0">
              <a:effectLst>
                <a:outerShdw blurRad="38100" dist="38100" dir="2700000" algn="tl">
                  <a:srgbClr val="000000"/>
                </a:outerShdw>
              </a:effectLst>
              <a:latin typeface="Verdana" charset="0"/>
              <a:ea typeface="ＭＳ Ｐゴシック" charset="0"/>
              <a:cs typeface="ＭＳ Ｐゴシック" charset="0"/>
            </a:endParaRPr>
          </a:p>
        </p:txBody>
      </p:sp>
      <p:graphicFrame>
        <p:nvGraphicFramePr>
          <p:cNvPr id="7" name="Diagram 6"/>
          <p:cNvGraphicFramePr/>
          <p:nvPr>
            <p:extLst>
              <p:ext uri="{D42A27DB-BD31-4B8C-83A1-F6EECF244321}">
                <p14:modId xmlns:p14="http://schemas.microsoft.com/office/powerpoint/2010/main" xmlns="" val="1994452292"/>
              </p:ext>
            </p:extLst>
          </p:nvPr>
        </p:nvGraphicFramePr>
        <p:xfrm>
          <a:off x="323528" y="6115000"/>
          <a:ext cx="8280920" cy="367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3" descr="C:\Program Files\Microsoft Office\MEDIA\CAGCAT10\j0293234.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40352" y="394042"/>
            <a:ext cx="1088076" cy="802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66209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ln>
            <a:noFill/>
          </a:ln>
        </p:spPr>
        <p:txBody>
          <a:bodyPr anchor="ctr">
            <a:normAutofit fontScale="90000"/>
          </a:bodyPr>
          <a:lstStyle/>
          <a:p>
            <a:pPr eaLnBrk="1" hangingPunct="1">
              <a:defRPr/>
            </a:pPr>
            <a:r>
              <a:rPr lang="en-US" sz="3200"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10 Year Comparison: </a:t>
            </a:r>
            <a:br>
              <a:rPr lang="en-US" sz="3200"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br>
            <a:r>
              <a:rPr lang="en-US" sz="3200"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LUV, Dow Jones Transportation and S&amp;P500</a:t>
            </a:r>
          </a:p>
        </p:txBody>
      </p:sp>
      <p:pic>
        <p:nvPicPr>
          <p:cNvPr id="9218" name="Picture 2"/>
          <p:cNvPicPr>
            <a:picLocks noChangeAspect="1" noChangeArrowheads="1"/>
          </p:cNvPicPr>
          <p:nvPr/>
        </p:nvPicPr>
        <p:blipFill>
          <a:blip r:embed="rId3" cstate="print"/>
          <a:srcRect/>
          <a:stretch>
            <a:fillRect/>
          </a:stretch>
        </p:blipFill>
        <p:spPr bwMode="auto">
          <a:xfrm>
            <a:off x="152400" y="1447800"/>
            <a:ext cx="8839200" cy="5119960"/>
          </a:xfrm>
          <a:prstGeom prst="rect">
            <a:avLst/>
          </a:prstGeom>
          <a:noFill/>
          <a:ln w="9525">
            <a:noFill/>
            <a:miter lim="800000"/>
            <a:headEnd/>
            <a:tailEnd/>
          </a:ln>
        </p:spPr>
      </p:pic>
      <p:grpSp>
        <p:nvGrpSpPr>
          <p:cNvPr id="6" name="Group 5"/>
          <p:cNvGrpSpPr/>
          <p:nvPr/>
        </p:nvGrpSpPr>
        <p:grpSpPr>
          <a:xfrm>
            <a:off x="467544" y="44624"/>
            <a:ext cx="8640960" cy="6768752"/>
            <a:chOff x="467544" y="44624"/>
            <a:chExt cx="8640960" cy="6768752"/>
          </a:xfrm>
        </p:grpSpPr>
        <p:graphicFrame>
          <p:nvGraphicFramePr>
            <p:cNvPr id="7" name="Diagram 6"/>
            <p:cNvGraphicFramePr/>
            <p:nvPr>
              <p:extLst>
                <p:ext uri="{D42A27DB-BD31-4B8C-83A1-F6EECF244321}">
                  <p14:modId xmlns:p14="http://schemas.microsoft.com/office/powerpoint/2010/main" xmlns="" val="3550749634"/>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0505241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2971800" cy="563562"/>
          </a:xfrm>
          <a:noFill/>
        </p:spPr>
        <p:txBody>
          <a:bodyPr>
            <a:normAutofit fontScale="90000"/>
          </a:bodyPr>
          <a:lstStyle/>
          <a:p>
            <a:r>
              <a:rPr lang="en-US" dirty="0" smtClean="0">
                <a:solidFill>
                  <a:srgbClr val="003399"/>
                </a:solidFill>
              </a:rPr>
              <a:t>History</a:t>
            </a:r>
            <a:endParaRPr lang="en-CA" dirty="0">
              <a:solidFill>
                <a:srgbClr val="003399"/>
              </a:solidFill>
            </a:endParaRPr>
          </a:p>
        </p:txBody>
      </p:sp>
      <p:grpSp>
        <p:nvGrpSpPr>
          <p:cNvPr id="5" name="Group 4"/>
          <p:cNvGrpSpPr/>
          <p:nvPr/>
        </p:nvGrpSpPr>
        <p:grpSpPr>
          <a:xfrm>
            <a:off x="4343400" y="332656"/>
            <a:ext cx="3984171" cy="6248400"/>
            <a:chOff x="3178629" y="-3516086"/>
            <a:chExt cx="5736771" cy="10069286"/>
          </a:xfrm>
        </p:grpSpPr>
        <p:grpSp>
          <p:nvGrpSpPr>
            <p:cNvPr id="4" name="Group 3"/>
            <p:cNvGrpSpPr/>
            <p:nvPr/>
          </p:nvGrpSpPr>
          <p:grpSpPr>
            <a:xfrm>
              <a:off x="3178629" y="-2601686"/>
              <a:ext cx="5736771" cy="9154886"/>
              <a:chOff x="3178629" y="-2601686"/>
              <a:chExt cx="5736771" cy="9154886"/>
            </a:xfrm>
          </p:grpSpPr>
          <p:pic>
            <p:nvPicPr>
              <p:cNvPr id="2051" name="Picture 3" descr="http://www.swamedia.com/images/By%20Date/1972_to_1978.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78629" y="-2601686"/>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swamedia.com/images/By%20Date/1979_to_1981.jpg">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78629" y="-1687286"/>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http://www.swamedia.com/images/By%20Date/1982_to_1984.jpg">
                <a:hlinkClick r:id="rId7"/>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178629" y="-772886"/>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swamedia.com/images/By%20Date/1985_to_1989.jpg">
                <a:hlinkClick r:id="rId9"/>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178629" y="141514"/>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http://www.swamedia.com/images/By%20Date/1990_to_1994.jpg">
                <a:hlinkClick r:id="rId11"/>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178629" y="1055914"/>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www.swamedia.com/images/By%20Date/1995_to_1997.jpg">
                <a:hlinkClick r:id="rId13"/>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200400" y="1970314"/>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http://www.swamedia.com/images/By%20Date/1998_to_2000.jpg">
                <a:hlinkClick r:id="rId15"/>
              </p:cNvP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200400" y="2884714"/>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www.swamedia.com/images/By%20Date/2001_to_2004.jpg">
                <a:hlinkClick r:id="rId17"/>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200400" y="3799114"/>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9" name="Picture 11" descr="http://www.swamedia.com/images/By%20Date/2005_to_2007.jpg">
                <a:hlinkClick r:id="rId19"/>
              </p:cNvPr>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3200400" y="4713514"/>
                <a:ext cx="57150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http://www.swamedia.com/images/By%20Date/2007_to_Pres.jpg">
                <a:hlinkClick r:id="rId21"/>
              </p:cNvPr>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3200400" y="5638800"/>
                <a:ext cx="5715000" cy="9144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050" name="Picture 2" descr="http://www.swamedia.com/images/By%20Date/1966_to_1971.jpg">
              <a:hlinkClick r:id="rId23"/>
            </p:cNvPr>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3178629" y="-3516086"/>
              <a:ext cx="5715000" cy="9144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6" name="TextBox 15"/>
          <p:cNvSpPr txBox="1"/>
          <p:nvPr/>
        </p:nvSpPr>
        <p:spPr>
          <a:xfrm>
            <a:off x="829619" y="1066800"/>
            <a:ext cx="2912978" cy="707886"/>
          </a:xfrm>
          <a:prstGeom prst="rect">
            <a:avLst/>
          </a:prstGeom>
          <a:noFill/>
        </p:spPr>
        <p:txBody>
          <a:bodyPr wrap="none" rtlCol="0">
            <a:spAutoFit/>
          </a:bodyPr>
          <a:lstStyle/>
          <a:p>
            <a:pPr algn="ctr"/>
            <a:r>
              <a:rPr lang="en-US" sz="2000" dirty="0" smtClean="0">
                <a:solidFill>
                  <a:schemeClr val="bg1"/>
                </a:solidFill>
              </a:rPr>
              <a:t>March 15, 1967</a:t>
            </a:r>
          </a:p>
          <a:p>
            <a:pPr algn="ctr"/>
            <a:r>
              <a:rPr lang="en-US" sz="2000" dirty="0" smtClean="0">
                <a:solidFill>
                  <a:schemeClr val="bg1"/>
                </a:solidFill>
              </a:rPr>
              <a:t>Southwest incorporated</a:t>
            </a:r>
            <a:endParaRPr lang="en-CA" sz="2000" dirty="0">
              <a:solidFill>
                <a:schemeClr val="bg1"/>
              </a:solidFill>
            </a:endParaRPr>
          </a:p>
        </p:txBody>
      </p:sp>
      <p:sp>
        <p:nvSpPr>
          <p:cNvPr id="17" name="TextBox 16"/>
          <p:cNvSpPr txBox="1"/>
          <p:nvPr/>
        </p:nvSpPr>
        <p:spPr>
          <a:xfrm>
            <a:off x="1313437" y="3239869"/>
            <a:ext cx="1904689" cy="707886"/>
          </a:xfrm>
          <a:prstGeom prst="rect">
            <a:avLst/>
          </a:prstGeom>
          <a:noFill/>
        </p:spPr>
        <p:txBody>
          <a:bodyPr wrap="none" rtlCol="0">
            <a:spAutoFit/>
          </a:bodyPr>
          <a:lstStyle/>
          <a:p>
            <a:pPr algn="ctr"/>
            <a:r>
              <a:rPr lang="en-US" sz="2000" dirty="0" smtClean="0">
                <a:solidFill>
                  <a:schemeClr val="bg1"/>
                </a:solidFill>
              </a:rPr>
              <a:t>1980s~1990s</a:t>
            </a:r>
          </a:p>
          <a:p>
            <a:pPr algn="ctr"/>
            <a:r>
              <a:rPr lang="en-US" sz="2000" dirty="0" smtClean="0">
                <a:solidFill>
                  <a:schemeClr val="bg1"/>
                </a:solidFill>
              </a:rPr>
              <a:t>Fast expanding</a:t>
            </a:r>
            <a:endParaRPr lang="en-CA" sz="2000" dirty="0">
              <a:solidFill>
                <a:schemeClr val="bg1"/>
              </a:solidFill>
            </a:endParaRPr>
          </a:p>
        </p:txBody>
      </p:sp>
      <p:sp>
        <p:nvSpPr>
          <p:cNvPr id="18" name="TextBox 17"/>
          <p:cNvSpPr txBox="1"/>
          <p:nvPr/>
        </p:nvSpPr>
        <p:spPr>
          <a:xfrm>
            <a:off x="923004" y="5373469"/>
            <a:ext cx="2638223" cy="707886"/>
          </a:xfrm>
          <a:prstGeom prst="rect">
            <a:avLst/>
          </a:prstGeom>
          <a:noFill/>
        </p:spPr>
        <p:txBody>
          <a:bodyPr wrap="none" rtlCol="0">
            <a:spAutoFit/>
          </a:bodyPr>
          <a:lstStyle/>
          <a:p>
            <a:pPr algn="ctr"/>
            <a:r>
              <a:rPr lang="en-US" sz="2000" dirty="0" smtClean="0">
                <a:solidFill>
                  <a:schemeClr val="bg1"/>
                </a:solidFill>
              </a:rPr>
              <a:t>2011</a:t>
            </a:r>
          </a:p>
          <a:p>
            <a:pPr algn="ctr"/>
            <a:r>
              <a:rPr lang="en-US" sz="2000" dirty="0" smtClean="0">
                <a:solidFill>
                  <a:schemeClr val="bg1"/>
                </a:solidFill>
              </a:rPr>
              <a:t>Acquisition of </a:t>
            </a:r>
            <a:r>
              <a:rPr lang="en-US" sz="2000" dirty="0" err="1" smtClean="0">
                <a:solidFill>
                  <a:schemeClr val="bg1"/>
                </a:solidFill>
              </a:rPr>
              <a:t>AirTran</a:t>
            </a:r>
            <a:endParaRPr lang="en-CA" sz="2000" dirty="0">
              <a:solidFill>
                <a:schemeClr val="bg1"/>
              </a:solidFill>
            </a:endParaRPr>
          </a:p>
        </p:txBody>
      </p:sp>
      <p:sp>
        <p:nvSpPr>
          <p:cNvPr id="19" name="Down Arrow 18">
            <a:hlinkClick r:id="rId25" action="ppaction://hlinksldjump"/>
          </p:cNvPr>
          <p:cNvSpPr/>
          <p:nvPr/>
        </p:nvSpPr>
        <p:spPr>
          <a:xfrm>
            <a:off x="2133600" y="1981200"/>
            <a:ext cx="228600" cy="990600"/>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solidFill>
                <a:schemeClr val="bg1"/>
              </a:solidFill>
            </a:endParaRPr>
          </a:p>
        </p:txBody>
      </p:sp>
      <p:sp>
        <p:nvSpPr>
          <p:cNvPr id="20" name="Down Arrow 19">
            <a:hlinkClick r:id="rId26" action="ppaction://hlinksldjump"/>
          </p:cNvPr>
          <p:cNvSpPr/>
          <p:nvPr/>
        </p:nvSpPr>
        <p:spPr>
          <a:xfrm>
            <a:off x="2133600" y="4114800"/>
            <a:ext cx="228600" cy="990600"/>
          </a:xfrm>
          <a:prstGeom prst="down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solidFill>
                <a:srgbClr val="003399"/>
              </a:solidFill>
            </a:endParaRPr>
          </a:p>
        </p:txBody>
      </p:sp>
      <p:grpSp>
        <p:nvGrpSpPr>
          <p:cNvPr id="22" name="Group 21"/>
          <p:cNvGrpSpPr/>
          <p:nvPr/>
        </p:nvGrpSpPr>
        <p:grpSpPr>
          <a:xfrm>
            <a:off x="467544" y="44624"/>
            <a:ext cx="8640960" cy="6768752"/>
            <a:chOff x="467544" y="44624"/>
            <a:chExt cx="8640960" cy="6768752"/>
          </a:xfrm>
        </p:grpSpPr>
        <p:graphicFrame>
          <p:nvGraphicFramePr>
            <p:cNvPr id="23" name="Diagram 22"/>
            <p:cNvGraphicFramePr/>
            <p:nvPr>
              <p:extLst>
                <p:ext uri="{D42A27DB-BD31-4B8C-83A1-F6EECF244321}">
                  <p14:modId xmlns:p14="http://schemas.microsoft.com/office/powerpoint/2010/main" xmlns="" val="2483621833"/>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pic>
          <p:nvPicPr>
            <p:cNvPr id="24" name="Picture 2"/>
            <p:cNvPicPr>
              <a:picLocks noChangeAspect="1" noChangeArrowheads="1"/>
            </p:cNvPicPr>
            <p:nvPr/>
          </p:nvPicPr>
          <p:blipFill>
            <a:blip r:embed="rId32">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519047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ln>
            <a:noFill/>
          </a:ln>
        </p:spPr>
        <p:txBody>
          <a:bodyPr anchor="ctr"/>
          <a:lstStyle/>
          <a:p>
            <a:pPr eaLnBrk="1" hangingPunct="1">
              <a:defRPr/>
            </a:pPr>
            <a:r>
              <a:rPr lang="en-US"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Timeline: 1960 - 1980</a:t>
            </a:r>
          </a:p>
        </p:txBody>
      </p:sp>
      <p:sp>
        <p:nvSpPr>
          <p:cNvPr id="128002" name="Rectangle 3"/>
          <p:cNvSpPr>
            <a:spLocks noGrp="1"/>
          </p:cNvSpPr>
          <p:nvPr>
            <p:ph idx="4294967295"/>
          </p:nvPr>
        </p:nvSpPr>
        <p:spPr>
          <a:xfrm>
            <a:off x="0" y="1143000"/>
            <a:ext cx="8229600" cy="4983163"/>
          </a:xfrm>
        </p:spPr>
        <p:txBody>
          <a:bodyPr>
            <a:normAutofit/>
          </a:bodyPr>
          <a:lstStyle/>
          <a:p>
            <a:pPr marL="609600" indent="-609600" eaLnBrk="1" hangingPunct="1">
              <a:lnSpc>
                <a:spcPct val="90000"/>
              </a:lnSpc>
              <a:buFont typeface="Arial" pitchFamily="34" charset="0"/>
              <a:buChar char="•"/>
              <a:defRPr/>
            </a:pPr>
            <a:endParaRPr lang="en-US" sz="2800" dirty="0" smtClean="0">
              <a:effectLst>
                <a:outerShdw blurRad="38100" dist="38100" dir="2700000" algn="tl">
                  <a:srgbClr val="000000"/>
                </a:outerShdw>
              </a:effectLst>
              <a:latin typeface="Calibri" pitchFamily="34" charset="0"/>
              <a:ea typeface="ＭＳ Ｐゴシック" pitchFamily="34" charset="-128"/>
            </a:endParaRPr>
          </a:p>
          <a:p>
            <a:pPr marL="609600" indent="-609600" eaLnBrk="1" hangingPunct="1">
              <a:lnSpc>
                <a:spcPct val="90000"/>
              </a:lnSpc>
              <a:buFont typeface="Wingdings 2" pitchFamily="18" charset="2"/>
              <a:buNone/>
              <a:defRPr/>
            </a:pPr>
            <a:endParaRPr lang="en-US" sz="2800" dirty="0" smtClean="0">
              <a:effectLst>
                <a:outerShdw blurRad="38100" dist="38100" dir="2700000" algn="tl">
                  <a:srgbClr val="000000"/>
                </a:outerShdw>
              </a:effectLst>
              <a:latin typeface="Calibri" pitchFamily="34" charset="0"/>
              <a:ea typeface="ＭＳ Ｐゴシック" pitchFamily="34" charset="-128"/>
            </a:endParaRPr>
          </a:p>
        </p:txBody>
      </p:sp>
      <p:graphicFrame>
        <p:nvGraphicFramePr>
          <p:cNvPr id="6" name="Diagram 5"/>
          <p:cNvGraphicFramePr/>
          <p:nvPr>
            <p:extLst>
              <p:ext uri="{D42A27DB-BD31-4B8C-83A1-F6EECF244321}">
                <p14:modId xmlns:p14="http://schemas.microsoft.com/office/powerpoint/2010/main" xmlns="" val="145580320"/>
              </p:ext>
            </p:extLst>
          </p:nvPr>
        </p:nvGraphicFramePr>
        <p:xfrm>
          <a:off x="142844" y="1285860"/>
          <a:ext cx="8715436" cy="5429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rved Left Arrow 4">
            <a:hlinkClick r:id="rId8" action="ppaction://hlinksldjump"/>
          </p:cNvPr>
          <p:cNvSpPr/>
          <p:nvPr/>
        </p:nvSpPr>
        <p:spPr>
          <a:xfrm>
            <a:off x="8077200" y="5867400"/>
            <a:ext cx="609600" cy="762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9" name="Group 8"/>
          <p:cNvGrpSpPr/>
          <p:nvPr/>
        </p:nvGrpSpPr>
        <p:grpSpPr>
          <a:xfrm>
            <a:off x="467544" y="44624"/>
            <a:ext cx="8640960" cy="6768752"/>
            <a:chOff x="467544" y="44624"/>
            <a:chExt cx="8640960" cy="6768752"/>
          </a:xfrm>
        </p:grpSpPr>
        <p:graphicFrame>
          <p:nvGraphicFramePr>
            <p:cNvPr id="10" name="Diagram 9"/>
            <p:cNvGraphicFramePr/>
            <p:nvPr>
              <p:extLst>
                <p:ext uri="{D42A27DB-BD31-4B8C-83A1-F6EECF244321}">
                  <p14:modId xmlns:p14="http://schemas.microsoft.com/office/powerpoint/2010/main" xmlns="" val="3867067093"/>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Picture 2"/>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7194117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ln>
            <a:noFill/>
          </a:ln>
        </p:spPr>
        <p:txBody>
          <a:bodyPr anchor="ctr"/>
          <a:lstStyle/>
          <a:p>
            <a:pPr eaLnBrk="1" hangingPunct="1">
              <a:defRPr/>
            </a:pPr>
            <a:r>
              <a:rPr lang="en-US"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Timeline: 1980 - Present</a:t>
            </a:r>
          </a:p>
        </p:txBody>
      </p:sp>
      <p:sp>
        <p:nvSpPr>
          <p:cNvPr id="128002" name="Rectangle 3"/>
          <p:cNvSpPr>
            <a:spLocks noGrp="1"/>
          </p:cNvSpPr>
          <p:nvPr>
            <p:ph idx="4294967295"/>
          </p:nvPr>
        </p:nvSpPr>
        <p:spPr>
          <a:xfrm>
            <a:off x="0" y="1143000"/>
            <a:ext cx="8229600" cy="4983163"/>
          </a:xfrm>
        </p:spPr>
        <p:txBody>
          <a:bodyPr>
            <a:normAutofit/>
          </a:bodyPr>
          <a:lstStyle/>
          <a:p>
            <a:pPr marL="609600" indent="-609600" eaLnBrk="1" hangingPunct="1">
              <a:lnSpc>
                <a:spcPct val="90000"/>
              </a:lnSpc>
              <a:buFont typeface="Arial" pitchFamily="34" charset="0"/>
              <a:buChar char="•"/>
              <a:defRPr/>
            </a:pPr>
            <a:endParaRPr lang="en-US" sz="2800" dirty="0" smtClean="0">
              <a:effectLst>
                <a:outerShdw blurRad="38100" dist="38100" dir="2700000" algn="tl">
                  <a:srgbClr val="000000"/>
                </a:outerShdw>
              </a:effectLst>
              <a:latin typeface="Calibri" pitchFamily="34" charset="0"/>
              <a:ea typeface="ＭＳ Ｐゴシック" pitchFamily="34" charset="-128"/>
            </a:endParaRPr>
          </a:p>
          <a:p>
            <a:pPr marL="609600" indent="-609600" eaLnBrk="1" hangingPunct="1">
              <a:lnSpc>
                <a:spcPct val="90000"/>
              </a:lnSpc>
              <a:buFont typeface="Wingdings 2" pitchFamily="18" charset="2"/>
              <a:buNone/>
              <a:defRPr/>
            </a:pPr>
            <a:endParaRPr lang="en-US" sz="2800" dirty="0" smtClean="0">
              <a:effectLst>
                <a:outerShdw blurRad="38100" dist="38100" dir="2700000" algn="tl">
                  <a:srgbClr val="000000"/>
                </a:outerShdw>
              </a:effectLst>
              <a:latin typeface="Calibri" pitchFamily="34" charset="0"/>
              <a:ea typeface="ＭＳ Ｐゴシック" pitchFamily="34" charset="-128"/>
            </a:endParaRPr>
          </a:p>
        </p:txBody>
      </p:sp>
      <p:graphicFrame>
        <p:nvGraphicFramePr>
          <p:cNvPr id="8" name="Diagram 7"/>
          <p:cNvGraphicFramePr/>
          <p:nvPr>
            <p:extLst>
              <p:ext uri="{D42A27DB-BD31-4B8C-83A1-F6EECF244321}">
                <p14:modId xmlns:p14="http://schemas.microsoft.com/office/powerpoint/2010/main" xmlns="" val="826821011"/>
              </p:ext>
            </p:extLst>
          </p:nvPr>
        </p:nvGraphicFramePr>
        <p:xfrm>
          <a:off x="142844" y="1285860"/>
          <a:ext cx="8715436" cy="5429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rved Left Arrow 4">
            <a:hlinkClick r:id="rId8" action="ppaction://hlinksldjump"/>
          </p:cNvPr>
          <p:cNvSpPr/>
          <p:nvPr/>
        </p:nvSpPr>
        <p:spPr>
          <a:xfrm>
            <a:off x="7924800" y="5562600"/>
            <a:ext cx="609600" cy="990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9" name="Group 8"/>
          <p:cNvGrpSpPr/>
          <p:nvPr/>
        </p:nvGrpSpPr>
        <p:grpSpPr>
          <a:xfrm>
            <a:off x="467544" y="44624"/>
            <a:ext cx="8640960" cy="6768752"/>
            <a:chOff x="467544" y="44624"/>
            <a:chExt cx="8640960" cy="6768752"/>
          </a:xfrm>
        </p:grpSpPr>
        <p:graphicFrame>
          <p:nvGraphicFramePr>
            <p:cNvPr id="10" name="Diagram 9"/>
            <p:cNvGraphicFramePr/>
            <p:nvPr>
              <p:extLst>
                <p:ext uri="{D42A27DB-BD31-4B8C-83A1-F6EECF244321}">
                  <p14:modId xmlns:p14="http://schemas.microsoft.com/office/powerpoint/2010/main" xmlns="" val="850208238"/>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Picture 2"/>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0874774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1"/>
          </p:nvPr>
        </p:nvSpPr>
        <p:spPr>
          <a:xfrm>
            <a:off x="457200" y="1340768"/>
            <a:ext cx="8229600" cy="4968552"/>
          </a:xfrm>
        </p:spPr>
        <p:txBody>
          <a:bodyPr>
            <a:noAutofit/>
          </a:bodyPr>
          <a:lstStyle/>
          <a:p>
            <a:pPr>
              <a:lnSpc>
                <a:spcPct val="120000"/>
              </a:lnSpc>
              <a:spcBef>
                <a:spcPts val="0"/>
              </a:spcBef>
              <a:defRPr/>
            </a:pPr>
            <a:r>
              <a:rPr lang="en-US" dirty="0" smtClean="0">
                <a:latin typeface="Calibri" pitchFamily="34" charset="0"/>
                <a:ea typeface="ＭＳ Ｐゴシック" pitchFamily="34" charset="-128"/>
              </a:rPr>
              <a:t>The </a:t>
            </a:r>
            <a:r>
              <a:rPr lang="en-US" b="1" dirty="0" smtClean="0">
                <a:solidFill>
                  <a:srgbClr val="FFFF00"/>
                </a:solidFill>
                <a:effectLst/>
                <a:latin typeface="Calibri" pitchFamily="34" charset="0"/>
                <a:ea typeface="ＭＳ Ｐゴシック" pitchFamily="34" charset="-128"/>
              </a:rPr>
              <a:t>highest quality</a:t>
            </a:r>
            <a:r>
              <a:rPr lang="en-US" b="1" dirty="0" smtClean="0">
                <a:effectLst/>
                <a:latin typeface="Calibri" pitchFamily="34" charset="0"/>
                <a:ea typeface="ＭＳ Ｐゴシック" pitchFamily="34" charset="-128"/>
              </a:rPr>
              <a:t> of Customer Service</a:t>
            </a:r>
          </a:p>
          <a:p>
            <a:pPr lvl="1">
              <a:lnSpc>
                <a:spcPct val="120000"/>
              </a:lnSpc>
              <a:spcBef>
                <a:spcPts val="0"/>
              </a:spcBef>
              <a:defRPr/>
            </a:pPr>
            <a:r>
              <a:rPr lang="en-US" b="1" dirty="0" smtClean="0">
                <a:solidFill>
                  <a:srgbClr val="FFFF00"/>
                </a:solidFill>
                <a:latin typeface="Calibri" pitchFamily="34" charset="0"/>
                <a:ea typeface="ＭＳ Ｐゴシック" pitchFamily="34" charset="-128"/>
              </a:rPr>
              <a:t>Mission of Southwest Airlines is dedication to the highest quality of Customer Service delivered with a sense of warmth, friendliness, individual pride, and Company Spirit.</a:t>
            </a:r>
            <a:endParaRPr lang="en-US" dirty="0" smtClean="0">
              <a:solidFill>
                <a:srgbClr val="FFFF00"/>
              </a:solidFill>
              <a:effectLst/>
              <a:latin typeface="Calibri" pitchFamily="34" charset="0"/>
              <a:ea typeface="ＭＳ Ｐゴシック" pitchFamily="34" charset="-128"/>
            </a:endParaRPr>
          </a:p>
          <a:p>
            <a:pPr>
              <a:lnSpc>
                <a:spcPct val="120000"/>
              </a:lnSpc>
              <a:spcBef>
                <a:spcPts val="0"/>
              </a:spcBef>
              <a:defRPr/>
            </a:pPr>
            <a:r>
              <a:rPr lang="en-US" dirty="0" smtClean="0">
                <a:latin typeface="Calibri" pitchFamily="34" charset="0"/>
                <a:ea typeface="ＭＳ Ｐゴシック" pitchFamily="34" charset="-128"/>
              </a:rPr>
              <a:t>T</a:t>
            </a:r>
            <a:r>
              <a:rPr lang="en-US" dirty="0" smtClean="0">
                <a:effectLst/>
                <a:latin typeface="Calibri" pitchFamily="34" charset="0"/>
                <a:ea typeface="ＭＳ Ｐゴシック" pitchFamily="34" charset="-128"/>
              </a:rPr>
              <a:t>he </a:t>
            </a:r>
            <a:r>
              <a:rPr lang="en-US" b="1" dirty="0" smtClean="0">
                <a:effectLst/>
                <a:latin typeface="Calibri" pitchFamily="34" charset="0"/>
                <a:ea typeface="ＭＳ Ｐゴシック" pitchFamily="34" charset="-128"/>
              </a:rPr>
              <a:t>largest </a:t>
            </a:r>
            <a:r>
              <a:rPr lang="en-US" b="1" dirty="0" smtClean="0">
                <a:solidFill>
                  <a:srgbClr val="FFFF00"/>
                </a:solidFill>
                <a:effectLst/>
                <a:latin typeface="Calibri" pitchFamily="34" charset="0"/>
                <a:ea typeface="ＭＳ Ｐゴシック" pitchFamily="34" charset="-128"/>
              </a:rPr>
              <a:t>low cost</a:t>
            </a:r>
            <a:r>
              <a:rPr lang="en-US" b="1" dirty="0" smtClean="0">
                <a:effectLst/>
                <a:latin typeface="Calibri" pitchFamily="34" charset="0"/>
                <a:ea typeface="ＭＳ Ｐゴシック" pitchFamily="34" charset="-128"/>
              </a:rPr>
              <a:t> carrier </a:t>
            </a:r>
            <a:r>
              <a:rPr lang="en-US" dirty="0" smtClean="0">
                <a:effectLst/>
                <a:latin typeface="Calibri" pitchFamily="34" charset="0"/>
                <a:ea typeface="ＭＳ Ｐゴシック" pitchFamily="34" charset="-128"/>
              </a:rPr>
              <a:t>in the US</a:t>
            </a:r>
          </a:p>
          <a:p>
            <a:pPr lvl="1">
              <a:lnSpc>
                <a:spcPct val="120000"/>
              </a:lnSpc>
              <a:spcBef>
                <a:spcPts val="0"/>
              </a:spcBef>
              <a:buFont typeface="Wingdings" pitchFamily="2" charset="2"/>
              <a:buChar char="§"/>
              <a:defRPr/>
            </a:pPr>
            <a:r>
              <a:rPr lang="en-US" dirty="0" smtClean="0">
                <a:effectLst/>
                <a:latin typeface="Calibri" pitchFamily="34" charset="0"/>
                <a:ea typeface="ＭＳ Ｐゴシック" pitchFamily="34" charset="-128"/>
              </a:rPr>
              <a:t>Total </a:t>
            </a:r>
            <a:r>
              <a:rPr lang="en-US" b="1" dirty="0" smtClean="0">
                <a:latin typeface="Calibri" pitchFamily="34" charset="0"/>
                <a:ea typeface="ＭＳ Ｐゴシック" pitchFamily="34" charset="-128"/>
              </a:rPr>
              <a:t>699 aircrafts</a:t>
            </a:r>
            <a:endParaRPr lang="en-US" dirty="0" smtClean="0">
              <a:latin typeface="Calibri" pitchFamily="34" charset="0"/>
              <a:ea typeface="ＭＳ Ｐゴシック" pitchFamily="34" charset="-128"/>
            </a:endParaRPr>
          </a:p>
          <a:p>
            <a:pPr lvl="2">
              <a:lnSpc>
                <a:spcPct val="120000"/>
              </a:lnSpc>
              <a:spcBef>
                <a:spcPts val="0"/>
              </a:spcBef>
              <a:buFont typeface="Arial" pitchFamily="34" charset="0"/>
              <a:buChar char="•"/>
              <a:defRPr/>
            </a:pPr>
            <a:r>
              <a:rPr lang="en-US" dirty="0" smtClean="0">
                <a:latin typeface="Calibri" pitchFamily="34" charset="0"/>
                <a:ea typeface="ＭＳ Ｐゴシック" pitchFamily="34" charset="-128"/>
              </a:rPr>
              <a:t>611 Boeing-</a:t>
            </a:r>
            <a:r>
              <a:rPr lang="en-US" dirty="0" smtClean="0">
                <a:effectLst/>
                <a:latin typeface="Calibri" pitchFamily="34" charset="0"/>
                <a:ea typeface="ＭＳ Ｐゴシック" pitchFamily="34" charset="-128"/>
              </a:rPr>
              <a:t>737 and 88 Boeing-717</a:t>
            </a:r>
          </a:p>
          <a:p>
            <a:pPr lvl="1">
              <a:lnSpc>
                <a:spcPct val="120000"/>
              </a:lnSpc>
              <a:spcBef>
                <a:spcPts val="0"/>
              </a:spcBef>
              <a:buFont typeface="Wingdings" pitchFamily="2" charset="2"/>
              <a:buChar char="§"/>
              <a:defRPr/>
            </a:pPr>
            <a:r>
              <a:rPr lang="en-US" b="1" dirty="0" smtClean="0">
                <a:latin typeface="Calibri" pitchFamily="34" charset="0"/>
                <a:ea typeface="ＭＳ Ｐゴシック" pitchFamily="34" charset="-128"/>
              </a:rPr>
              <a:t>136 destinations in 45</a:t>
            </a:r>
            <a:r>
              <a:rPr lang="en-US" b="1" dirty="0" smtClean="0">
                <a:effectLst/>
                <a:latin typeface="Calibri" pitchFamily="34" charset="0"/>
                <a:ea typeface="ＭＳ Ｐゴシック" pitchFamily="34" charset="-128"/>
              </a:rPr>
              <a:t> states </a:t>
            </a:r>
            <a:r>
              <a:rPr lang="en-US" dirty="0" smtClean="0">
                <a:effectLst/>
                <a:latin typeface="Calibri" pitchFamily="34" charset="0"/>
                <a:ea typeface="ＭＳ Ｐゴシック" pitchFamily="34" charset="-128"/>
              </a:rPr>
              <a:t>in the US</a:t>
            </a:r>
          </a:p>
          <a:p>
            <a:pPr lvl="1">
              <a:lnSpc>
                <a:spcPct val="120000"/>
              </a:lnSpc>
              <a:spcBef>
                <a:spcPts val="0"/>
              </a:spcBef>
              <a:buFont typeface="Wingdings" pitchFamily="2" charset="2"/>
              <a:buChar char="§"/>
              <a:defRPr/>
            </a:pPr>
            <a:r>
              <a:rPr lang="en-US" dirty="0" smtClean="0">
                <a:latin typeface="Calibri" pitchFamily="34" charset="0"/>
                <a:ea typeface="ＭＳ Ｐゴシック" pitchFamily="34" charset="-128"/>
              </a:rPr>
              <a:t>5 destinations in Caribbean</a:t>
            </a:r>
            <a:r>
              <a:rPr lang="en-US" dirty="0" smtClean="0">
                <a:effectLst/>
                <a:latin typeface="Calibri" pitchFamily="34" charset="0"/>
                <a:ea typeface="ＭＳ Ｐゴシック" pitchFamily="34" charset="-128"/>
              </a:rPr>
              <a:t> and Mexico</a:t>
            </a:r>
          </a:p>
          <a:p>
            <a:pPr>
              <a:lnSpc>
                <a:spcPct val="120000"/>
              </a:lnSpc>
              <a:spcBef>
                <a:spcPts val="0"/>
              </a:spcBef>
              <a:defRPr/>
            </a:pPr>
            <a:r>
              <a:rPr lang="en-US" b="1" dirty="0" smtClean="0">
                <a:effectLst/>
                <a:latin typeface="Calibri" pitchFamily="34" charset="0"/>
                <a:ea typeface="ＭＳ Ｐゴシック" pitchFamily="34" charset="-128"/>
              </a:rPr>
              <a:t>Best cumulative Customer Satisfaction record </a:t>
            </a:r>
            <a:r>
              <a:rPr lang="en-US" dirty="0" smtClean="0">
                <a:effectLst/>
                <a:latin typeface="Calibri" pitchFamily="34" charset="0"/>
                <a:ea typeface="ＭＳ Ｐゴシック" pitchFamily="34" charset="-128"/>
              </a:rPr>
              <a:t>among airlines for the last 18 years</a:t>
            </a:r>
          </a:p>
          <a:p>
            <a:pPr>
              <a:lnSpc>
                <a:spcPct val="120000"/>
              </a:lnSpc>
              <a:spcBef>
                <a:spcPts val="0"/>
              </a:spcBef>
              <a:defRPr/>
            </a:pPr>
            <a:r>
              <a:rPr lang="en-US" dirty="0" smtClean="0">
                <a:effectLst/>
                <a:latin typeface="Calibri" pitchFamily="34" charset="0"/>
                <a:ea typeface="ＭＳ Ｐゴシック" pitchFamily="34" charset="-128"/>
              </a:rPr>
              <a:t>As year end of 2010, SWA has been profitable for </a:t>
            </a:r>
            <a:r>
              <a:rPr lang="en-US" b="1" dirty="0" smtClean="0">
                <a:effectLst/>
                <a:latin typeface="Calibri" pitchFamily="34" charset="0"/>
                <a:ea typeface="ＭＳ Ｐゴシック" pitchFamily="34" charset="-128"/>
              </a:rPr>
              <a:t>38</a:t>
            </a:r>
            <a:r>
              <a:rPr lang="en-US" b="1" baseline="30000" dirty="0" smtClean="0">
                <a:effectLst/>
                <a:latin typeface="Calibri" pitchFamily="34" charset="0"/>
                <a:ea typeface="ＭＳ Ｐゴシック" pitchFamily="34" charset="-128"/>
              </a:rPr>
              <a:t>th</a:t>
            </a:r>
            <a:r>
              <a:rPr lang="en-US" b="1" dirty="0" smtClean="0">
                <a:effectLst/>
                <a:latin typeface="Calibri" pitchFamily="34" charset="0"/>
                <a:ea typeface="ＭＳ Ｐゴシック" pitchFamily="34" charset="-128"/>
              </a:rPr>
              <a:t>  consecutive years</a:t>
            </a:r>
            <a:r>
              <a:rPr lang="en-US" dirty="0" smtClean="0">
                <a:effectLst/>
                <a:latin typeface="Calibri" pitchFamily="34" charset="0"/>
                <a:ea typeface="ＭＳ Ｐゴシック" pitchFamily="34" charset="-128"/>
              </a:rPr>
              <a:t> and </a:t>
            </a:r>
            <a:r>
              <a:rPr lang="en-US" b="1" dirty="0" smtClean="0">
                <a:effectLst/>
                <a:latin typeface="Calibri" pitchFamily="34" charset="0"/>
                <a:ea typeface="ＭＳ Ｐゴシック" pitchFamily="34" charset="-128"/>
              </a:rPr>
              <a:t>declares 138</a:t>
            </a:r>
            <a:r>
              <a:rPr lang="en-US" b="1" baseline="30000" dirty="0" smtClean="0">
                <a:effectLst/>
                <a:latin typeface="Calibri" pitchFamily="34" charset="0"/>
                <a:ea typeface="ＭＳ Ｐゴシック" pitchFamily="34" charset="-128"/>
              </a:rPr>
              <a:t>th</a:t>
            </a:r>
            <a:r>
              <a:rPr lang="en-US" b="1" dirty="0" smtClean="0">
                <a:effectLst/>
                <a:latin typeface="Calibri" pitchFamily="34" charset="0"/>
                <a:ea typeface="ＭＳ Ｐゴシック" pitchFamily="34" charset="-128"/>
              </a:rPr>
              <a:t> consecutive Quarterly Dividend</a:t>
            </a:r>
          </a:p>
          <a:p>
            <a:pPr eaLnBrk="1" hangingPunct="1">
              <a:lnSpc>
                <a:spcPct val="150000"/>
              </a:lnSpc>
              <a:buFont typeface="Arial" pitchFamily="34" charset="0"/>
              <a:buChar char="•"/>
              <a:defRPr/>
            </a:pPr>
            <a:endParaRPr lang="en-US" sz="2000" dirty="0" smtClean="0">
              <a:effectLst>
                <a:outerShdw blurRad="38100" dist="38100" dir="2700000" algn="tl">
                  <a:srgbClr val="000000"/>
                </a:outerShdw>
              </a:effectLst>
              <a:latin typeface="Calibri" pitchFamily="34" charset="0"/>
              <a:ea typeface="ＭＳ Ｐゴシック" pitchFamily="34" charset="-128"/>
            </a:endParaRPr>
          </a:p>
          <a:p>
            <a:pPr eaLnBrk="1" hangingPunct="1">
              <a:lnSpc>
                <a:spcPct val="150000"/>
              </a:lnSpc>
              <a:buFont typeface="Arial" pitchFamily="34" charset="0"/>
              <a:buChar char="•"/>
              <a:defRPr/>
            </a:pPr>
            <a:endParaRPr lang="en-US" sz="2000" dirty="0" smtClean="0">
              <a:effectLst>
                <a:outerShdw blurRad="38100" dist="38100" dir="2700000" algn="tl">
                  <a:srgbClr val="000000"/>
                </a:outerShdw>
              </a:effectLst>
              <a:latin typeface="Calibri" pitchFamily="34" charset="0"/>
              <a:ea typeface="ＭＳ Ｐゴシック" pitchFamily="34" charset="-128"/>
            </a:endParaRPr>
          </a:p>
          <a:p>
            <a:pPr eaLnBrk="1" hangingPunct="1">
              <a:lnSpc>
                <a:spcPct val="150000"/>
              </a:lnSpc>
              <a:buFont typeface="Arial" pitchFamily="34" charset="0"/>
              <a:buChar char="•"/>
              <a:defRPr/>
            </a:pPr>
            <a:endParaRPr lang="en-US" sz="2000" dirty="0" smtClean="0">
              <a:effectLst>
                <a:outerShdw blurRad="38100" dist="38100" dir="2700000" algn="tl">
                  <a:srgbClr val="000000"/>
                </a:outerShdw>
              </a:effectLst>
              <a:latin typeface="Calibri" pitchFamily="34" charset="0"/>
              <a:ea typeface="ＭＳ Ｐゴシック" pitchFamily="34" charset="-128"/>
            </a:endParaRPr>
          </a:p>
          <a:p>
            <a:pPr eaLnBrk="1" hangingPunct="1">
              <a:lnSpc>
                <a:spcPct val="150000"/>
              </a:lnSpc>
              <a:buFont typeface="Arial" pitchFamily="34" charset="0"/>
              <a:buChar char="•"/>
              <a:defRPr/>
            </a:pPr>
            <a:endParaRPr lang="en-US" sz="2000" dirty="0" smtClean="0">
              <a:effectLst>
                <a:outerShdw blurRad="38100" dist="38100" dir="2700000" algn="tl">
                  <a:srgbClr val="000000"/>
                </a:outerShdw>
              </a:effectLst>
              <a:latin typeface="Calibri" pitchFamily="34" charset="0"/>
              <a:ea typeface="ＭＳ Ｐゴシック" pitchFamily="34" charset="-128"/>
            </a:endParaRPr>
          </a:p>
          <a:p>
            <a:pPr eaLnBrk="1" hangingPunct="1">
              <a:lnSpc>
                <a:spcPct val="150000"/>
              </a:lnSpc>
              <a:buFont typeface="Arial" pitchFamily="34" charset="0"/>
              <a:buChar char="•"/>
              <a:defRPr/>
            </a:pPr>
            <a:endParaRPr lang="en-US" sz="2000" dirty="0" smtClean="0">
              <a:effectLst>
                <a:outerShdw blurRad="38100" dist="38100" dir="2700000" algn="tl">
                  <a:srgbClr val="000000"/>
                </a:outerShdw>
              </a:effectLst>
              <a:latin typeface="Calibri" pitchFamily="34" charset="0"/>
              <a:ea typeface="ＭＳ Ｐゴシック" pitchFamily="34" charset="-128"/>
            </a:endParaRPr>
          </a:p>
          <a:p>
            <a:pPr eaLnBrk="1" hangingPunct="1">
              <a:lnSpc>
                <a:spcPct val="150000"/>
              </a:lnSpc>
              <a:buFont typeface="Arial" pitchFamily="34" charset="0"/>
              <a:buChar char="•"/>
              <a:defRPr/>
            </a:pPr>
            <a:endParaRPr lang="en-US" sz="2000" dirty="0" smtClean="0">
              <a:effectLst>
                <a:outerShdw blurRad="38100" dist="38100" dir="2700000" algn="tl">
                  <a:srgbClr val="000000"/>
                </a:outerShdw>
              </a:effectLst>
              <a:latin typeface="Calibri" pitchFamily="34" charset="0"/>
              <a:ea typeface="ＭＳ Ｐゴシック" pitchFamily="34" charset="-128"/>
            </a:endParaRPr>
          </a:p>
        </p:txBody>
      </p:sp>
      <p:sp>
        <p:nvSpPr>
          <p:cNvPr id="6" name="Title 5"/>
          <p:cNvSpPr>
            <a:spLocks noGrp="1"/>
          </p:cNvSpPr>
          <p:nvPr>
            <p:ph type="title"/>
          </p:nvPr>
        </p:nvSpPr>
        <p:spPr>
          <a:xfrm>
            <a:off x="457200" y="359465"/>
            <a:ext cx="8229600" cy="909295"/>
          </a:xfrm>
        </p:spPr>
        <p:txBody>
          <a:bodyPr anchor="ctr"/>
          <a:lstStyle/>
          <a:p>
            <a:pPr eaLnBrk="1" hangingPunct="1">
              <a:defRPr/>
            </a:pPr>
            <a:r>
              <a:rPr lang="en-US"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Company Today</a:t>
            </a:r>
          </a:p>
        </p:txBody>
      </p:sp>
      <p:grpSp>
        <p:nvGrpSpPr>
          <p:cNvPr id="4" name="Group 3"/>
          <p:cNvGrpSpPr/>
          <p:nvPr/>
        </p:nvGrpSpPr>
        <p:grpSpPr>
          <a:xfrm>
            <a:off x="467544" y="44624"/>
            <a:ext cx="8640960" cy="6768752"/>
            <a:chOff x="467544" y="44624"/>
            <a:chExt cx="8640960" cy="6768752"/>
          </a:xfrm>
        </p:grpSpPr>
        <p:graphicFrame>
          <p:nvGraphicFramePr>
            <p:cNvPr id="5" name="Diagram 4"/>
            <p:cNvGraphicFramePr/>
            <p:nvPr>
              <p:extLst>
                <p:ext uri="{D42A27DB-BD31-4B8C-83A1-F6EECF244321}">
                  <p14:modId xmlns:p14="http://schemas.microsoft.com/office/powerpoint/2010/main" xmlns="" val="3826941221"/>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6420405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71600"/>
            <a:ext cx="8229600" cy="4754563"/>
          </a:xfrm>
        </p:spPr>
        <p:txBody>
          <a:bodyPr>
            <a:normAutofit fontScale="92500" lnSpcReduction="20000"/>
          </a:bodyPr>
          <a:lstStyle/>
          <a:p>
            <a:r>
              <a:rPr lang="en-CA" dirty="0" smtClean="0"/>
              <a:t>On May 2, 2011, Southwest acquired all of the outstanding equity of </a:t>
            </a:r>
            <a:r>
              <a:rPr lang="en-CA" dirty="0" err="1" smtClean="0"/>
              <a:t>AirTran</a:t>
            </a:r>
            <a:r>
              <a:rPr lang="en-CA" dirty="0" smtClean="0"/>
              <a:t>.</a:t>
            </a:r>
          </a:p>
          <a:p>
            <a:pPr lvl="1"/>
            <a:r>
              <a:rPr lang="en-CA" dirty="0" smtClean="0"/>
              <a:t>Each share of </a:t>
            </a:r>
            <a:r>
              <a:rPr lang="en-CA" dirty="0" err="1" smtClean="0"/>
              <a:t>AirTran</a:t>
            </a:r>
            <a:r>
              <a:rPr lang="en-CA" dirty="0" smtClean="0"/>
              <a:t> was exchanged for $3.75 in cash and 0.321 shares of Southwest stock at $11.90/share</a:t>
            </a:r>
          </a:p>
          <a:p>
            <a:pPr lvl="1"/>
            <a:r>
              <a:rPr lang="en-CA" dirty="0" err="1" smtClean="0"/>
              <a:t>AirTran</a:t>
            </a:r>
            <a:r>
              <a:rPr lang="en-CA" dirty="0" smtClean="0"/>
              <a:t> was valued at approximately $7.57/share, or $1.0 billion in the aggregate. </a:t>
            </a:r>
          </a:p>
          <a:p>
            <a:endParaRPr lang="en-CA" dirty="0" smtClean="0"/>
          </a:p>
          <a:p>
            <a:r>
              <a:rPr lang="en-CA" dirty="0" smtClean="0"/>
              <a:t>For the three and nine month periods ended September 30, 2011, Southwest had incurred consolidated acquisition-related costs of $22 million and $97 million, respectively.</a:t>
            </a:r>
          </a:p>
          <a:p>
            <a:endParaRPr lang="en-US" dirty="0" smtClean="0"/>
          </a:p>
          <a:p>
            <a:r>
              <a:rPr lang="en-US" dirty="0" smtClean="0"/>
              <a:t>Southwest </a:t>
            </a:r>
            <a:r>
              <a:rPr lang="en-CA" dirty="0" smtClean="0"/>
              <a:t>is expected to continue to incur substantial integration and transition expenses for the </a:t>
            </a:r>
            <a:r>
              <a:rPr lang="en-CA" dirty="0" err="1" smtClean="0"/>
              <a:t>AirTran</a:t>
            </a:r>
            <a:r>
              <a:rPr lang="en-CA" dirty="0" smtClean="0"/>
              <a:t> acquisition.</a:t>
            </a:r>
            <a:endParaRPr lang="en-CA" dirty="0"/>
          </a:p>
        </p:txBody>
      </p:sp>
      <p:sp>
        <p:nvSpPr>
          <p:cNvPr id="3" name="Title 2"/>
          <p:cNvSpPr>
            <a:spLocks noGrp="1"/>
          </p:cNvSpPr>
          <p:nvPr>
            <p:ph type="title"/>
          </p:nvPr>
        </p:nvSpPr>
        <p:spPr>
          <a:xfrm>
            <a:off x="457200" y="359465"/>
            <a:ext cx="8229600" cy="859735"/>
          </a:xfrm>
        </p:spPr>
        <p:txBody>
          <a:bodyPr/>
          <a:lstStyle/>
          <a:p>
            <a:r>
              <a:rPr lang="en-US" b="1" dirty="0" smtClean="0">
                <a:solidFill>
                  <a:srgbClr val="003399"/>
                </a:solidFill>
              </a:rPr>
              <a:t>Current Event</a:t>
            </a:r>
            <a:endParaRPr lang="en-CA" b="1" dirty="0">
              <a:solidFill>
                <a:srgbClr val="003399"/>
              </a:solidFill>
            </a:endParaRPr>
          </a:p>
        </p:txBody>
      </p:sp>
      <p:grpSp>
        <p:nvGrpSpPr>
          <p:cNvPr id="4" name="Group 3"/>
          <p:cNvGrpSpPr/>
          <p:nvPr/>
        </p:nvGrpSpPr>
        <p:grpSpPr>
          <a:xfrm>
            <a:off x="467544" y="44624"/>
            <a:ext cx="8640960" cy="6768752"/>
            <a:chOff x="467544" y="44624"/>
            <a:chExt cx="8640960" cy="6768752"/>
          </a:xfrm>
        </p:grpSpPr>
        <p:graphicFrame>
          <p:nvGraphicFramePr>
            <p:cNvPr id="5" name="Diagram 4"/>
            <p:cNvGraphicFramePr/>
            <p:nvPr>
              <p:extLst>
                <p:ext uri="{D42A27DB-BD31-4B8C-83A1-F6EECF244321}">
                  <p14:modId xmlns:p14="http://schemas.microsoft.com/office/powerpoint/2010/main" xmlns="" val="1882869560"/>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6614541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457200" y="1447800"/>
            <a:ext cx="8229600" cy="4678363"/>
          </a:xfrm>
        </p:spPr>
        <p:txBody>
          <a:bodyPr>
            <a:normAutofit fontScale="92500" lnSpcReduction="10000"/>
          </a:bodyPr>
          <a:lstStyle/>
          <a:p>
            <a:pPr eaLnBrk="1" hangingPunct="1">
              <a:buFont typeface="Arial" pitchFamily="34" charset="0"/>
              <a:buChar char="•"/>
              <a:defRPr/>
            </a:pPr>
            <a:r>
              <a:rPr lang="en-US" sz="2400" dirty="0" smtClean="0">
                <a:latin typeface="Calibri" pitchFamily="34" charset="0"/>
                <a:ea typeface="ＭＳ Ｐゴシック" pitchFamily="34" charset="-128"/>
              </a:rPr>
              <a:t>Point-to-Point </a:t>
            </a:r>
          </a:p>
          <a:p>
            <a:pPr lvl="1" eaLnBrk="1" hangingPunct="1">
              <a:buFont typeface="Arial" pitchFamily="34" charset="0"/>
              <a:buChar char="–"/>
              <a:defRPr/>
            </a:pPr>
            <a:r>
              <a:rPr lang="en-US" sz="2000" dirty="0" smtClean="0">
                <a:latin typeface="Calibri" pitchFamily="34" charset="0"/>
                <a:ea typeface="ＭＳ Ｐゴシック" pitchFamily="34" charset="-128"/>
              </a:rPr>
              <a:t>Flying multiple short quick trips</a:t>
            </a:r>
          </a:p>
          <a:p>
            <a:pPr lvl="1" eaLnBrk="1" hangingPunct="1">
              <a:buFontTx/>
              <a:buNone/>
              <a:defRPr/>
            </a:pPr>
            <a:endParaRPr lang="en-US" sz="2000" dirty="0" smtClean="0">
              <a:latin typeface="Calibri" pitchFamily="34" charset="0"/>
              <a:ea typeface="ＭＳ Ｐゴシック" pitchFamily="34" charset="-128"/>
            </a:endParaRPr>
          </a:p>
          <a:p>
            <a:pPr eaLnBrk="1" hangingPunct="1">
              <a:buFont typeface="Arial" pitchFamily="34" charset="0"/>
              <a:buChar char="•"/>
              <a:defRPr/>
            </a:pPr>
            <a:r>
              <a:rPr lang="en-US" sz="2400" dirty="0" smtClean="0">
                <a:latin typeface="Calibri" pitchFamily="34" charset="0"/>
                <a:ea typeface="ＭＳ Ｐゴシック" pitchFamily="34" charset="-128"/>
              </a:rPr>
              <a:t>Factors that allow low operating costs</a:t>
            </a:r>
          </a:p>
          <a:p>
            <a:pPr marL="914400" lvl="1" indent="-457200" eaLnBrk="1" hangingPunct="1">
              <a:buFont typeface="+mj-lt"/>
              <a:buAutoNum type="arabicPeriod"/>
              <a:defRPr/>
            </a:pPr>
            <a:r>
              <a:rPr lang="en-US" sz="2000" dirty="0" smtClean="0">
                <a:latin typeface="Calibri" pitchFamily="34" charset="0"/>
                <a:ea typeface="ＭＳ Ｐゴシック" pitchFamily="34" charset="-128"/>
              </a:rPr>
              <a:t>Employees: Empowerment and Respect</a:t>
            </a:r>
          </a:p>
          <a:p>
            <a:pPr lvl="2" eaLnBrk="1" hangingPunct="1">
              <a:buFont typeface="Arial" pitchFamily="34" charset="0"/>
              <a:buChar char="•"/>
              <a:defRPr/>
            </a:pPr>
            <a:r>
              <a:rPr lang="en-US" sz="1600" dirty="0" smtClean="0">
                <a:latin typeface="Calibri" pitchFamily="34" charset="0"/>
                <a:ea typeface="ＭＳ Ｐゴシック" pitchFamily="34" charset="-128"/>
              </a:rPr>
              <a:t>Higher productivity</a:t>
            </a:r>
          </a:p>
          <a:p>
            <a:pPr marL="914400" lvl="1" indent="-457200" eaLnBrk="1" hangingPunct="1">
              <a:buFont typeface="+mj-lt"/>
              <a:buAutoNum type="arabicPeriod"/>
              <a:defRPr/>
            </a:pPr>
            <a:r>
              <a:rPr lang="en-US" sz="2000" dirty="0" smtClean="0">
                <a:latin typeface="Calibri" pitchFamily="34" charset="0"/>
                <a:ea typeface="ＭＳ Ｐゴシック" pitchFamily="34" charset="-128"/>
              </a:rPr>
              <a:t>Flying into the secondary airports of major markets </a:t>
            </a:r>
          </a:p>
          <a:p>
            <a:pPr lvl="2" eaLnBrk="1" hangingPunct="1">
              <a:buFont typeface="Arial" pitchFamily="34" charset="0"/>
              <a:buChar char="•"/>
              <a:defRPr/>
            </a:pPr>
            <a:r>
              <a:rPr lang="en-US" sz="1600" dirty="0" smtClean="0">
                <a:latin typeface="Calibri" pitchFamily="34" charset="0"/>
                <a:ea typeface="ＭＳ Ｐゴシック" pitchFamily="34" charset="-128"/>
              </a:rPr>
              <a:t>Reduces costs associated with landing fees, etc.</a:t>
            </a:r>
          </a:p>
          <a:p>
            <a:pPr lvl="2" eaLnBrk="1" hangingPunct="1">
              <a:buFont typeface="Arial" pitchFamily="34" charset="0"/>
              <a:buChar char="•"/>
              <a:defRPr/>
            </a:pPr>
            <a:r>
              <a:rPr lang="en-US" sz="1600" dirty="0" smtClean="0">
                <a:latin typeface="Calibri" pitchFamily="34" charset="0"/>
                <a:ea typeface="ＭＳ Ｐゴシック" pitchFamily="34" charset="-128"/>
              </a:rPr>
              <a:t>Less congestion </a:t>
            </a:r>
            <a:r>
              <a:rPr lang="en-US" sz="1600" dirty="0" smtClean="0">
                <a:latin typeface="Calibri" pitchFamily="34" charset="0"/>
                <a:ea typeface="ＭＳ Ｐゴシック" pitchFamily="34" charset="-128"/>
                <a:sym typeface="Wingdings" pitchFamily="2" charset="2"/>
              </a:rPr>
              <a:t> Increase turnaround</a:t>
            </a:r>
            <a:endParaRPr lang="en-US" sz="1600" dirty="0" smtClean="0">
              <a:latin typeface="Calibri" pitchFamily="34" charset="0"/>
              <a:ea typeface="ＭＳ Ｐゴシック" pitchFamily="34" charset="-128"/>
            </a:endParaRPr>
          </a:p>
          <a:p>
            <a:pPr marL="914400" lvl="1" indent="-457200" eaLnBrk="1" hangingPunct="1">
              <a:buFont typeface="+mj-lt"/>
              <a:buAutoNum type="arabicPeriod"/>
              <a:defRPr/>
            </a:pPr>
            <a:r>
              <a:rPr lang="en-US" sz="2000" dirty="0" smtClean="0">
                <a:solidFill>
                  <a:srgbClr val="FFFF00"/>
                </a:solidFill>
                <a:latin typeface="Calibri" pitchFamily="34" charset="0"/>
                <a:ea typeface="ＭＳ Ｐゴシック" pitchFamily="34" charset="-128"/>
              </a:rPr>
              <a:t>One Aircraft Type: Boeing 737</a:t>
            </a:r>
          </a:p>
          <a:p>
            <a:pPr lvl="2" eaLnBrk="1" hangingPunct="1">
              <a:buFont typeface="Arial" pitchFamily="34" charset="0"/>
              <a:buChar char="•"/>
              <a:defRPr/>
            </a:pPr>
            <a:r>
              <a:rPr lang="en-US" sz="1600" dirty="0" smtClean="0">
                <a:solidFill>
                  <a:srgbClr val="FFFF00"/>
                </a:solidFill>
                <a:latin typeface="Calibri" pitchFamily="34" charset="0"/>
                <a:ea typeface="ＭＳ Ｐゴシック" pitchFamily="34" charset="-128"/>
              </a:rPr>
              <a:t>Reduce costs associated with maintenance, training and ground operations</a:t>
            </a:r>
          </a:p>
          <a:p>
            <a:pPr lvl="2" eaLnBrk="1" hangingPunct="1">
              <a:buFont typeface="Arial" pitchFamily="34" charset="0"/>
              <a:buChar char="•"/>
              <a:defRPr/>
            </a:pPr>
            <a:endParaRPr lang="en-US" sz="1600" dirty="0" smtClean="0">
              <a:solidFill>
                <a:srgbClr val="FFFF00"/>
              </a:solidFill>
              <a:latin typeface="Calibri" pitchFamily="34" charset="0"/>
              <a:ea typeface="ＭＳ Ｐゴシック" pitchFamily="34" charset="-128"/>
            </a:endParaRPr>
          </a:p>
          <a:p>
            <a:pPr eaLnBrk="1" hangingPunct="1">
              <a:buFont typeface="Arial" pitchFamily="34" charset="0"/>
              <a:buChar char="•"/>
              <a:defRPr/>
            </a:pPr>
            <a:r>
              <a:rPr lang="en-US" sz="2400" dirty="0" smtClean="0">
                <a:latin typeface="Calibri" pitchFamily="34" charset="0"/>
                <a:ea typeface="ＭＳ Ｐゴシック" pitchFamily="34" charset="-128"/>
              </a:rPr>
              <a:t>These factors allow Southwest to provide ‘low-cost’ flights</a:t>
            </a:r>
          </a:p>
          <a:p>
            <a:pPr eaLnBrk="1" hangingPunct="1">
              <a:buFont typeface="Arial" pitchFamily="34" charset="0"/>
              <a:buChar char="•"/>
              <a:defRPr/>
            </a:pPr>
            <a:endParaRPr lang="en-US" dirty="0" smtClean="0">
              <a:solidFill>
                <a:srgbClr val="003399"/>
              </a:solidFill>
              <a:latin typeface="Calibri" pitchFamily="34" charset="0"/>
              <a:ea typeface="ＭＳ Ｐゴシック" pitchFamily="34" charset="-128"/>
            </a:endParaRPr>
          </a:p>
        </p:txBody>
      </p:sp>
      <p:sp>
        <p:nvSpPr>
          <p:cNvPr id="2" name="Title 1"/>
          <p:cNvSpPr>
            <a:spLocks noGrp="1"/>
          </p:cNvSpPr>
          <p:nvPr>
            <p:ph type="title"/>
          </p:nvPr>
        </p:nvSpPr>
        <p:spPr>
          <a:xfrm>
            <a:off x="457200" y="304800"/>
            <a:ext cx="8229600" cy="1143000"/>
          </a:xfrm>
        </p:spPr>
        <p:txBody>
          <a:bodyPr anchor="ctr"/>
          <a:lstStyle/>
          <a:p>
            <a:pPr eaLnBrk="1" hangingPunct="1">
              <a:defRPr/>
            </a:pPr>
            <a:r>
              <a:rPr lang="en-US"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Business Model</a:t>
            </a:r>
          </a:p>
        </p:txBody>
      </p:sp>
      <p:grpSp>
        <p:nvGrpSpPr>
          <p:cNvPr id="5" name="Group 4"/>
          <p:cNvGrpSpPr/>
          <p:nvPr/>
        </p:nvGrpSpPr>
        <p:grpSpPr>
          <a:xfrm>
            <a:off x="467544" y="44624"/>
            <a:ext cx="8640960" cy="6768752"/>
            <a:chOff x="467544" y="44624"/>
            <a:chExt cx="8640960" cy="6768752"/>
          </a:xfrm>
        </p:grpSpPr>
        <p:graphicFrame>
          <p:nvGraphicFramePr>
            <p:cNvPr id="6" name="Diagram 5"/>
            <p:cNvGraphicFramePr/>
            <p:nvPr>
              <p:extLst>
                <p:ext uri="{D42A27DB-BD31-4B8C-83A1-F6EECF244321}">
                  <p14:modId xmlns:p14="http://schemas.microsoft.com/office/powerpoint/2010/main" xmlns="" val="2150864939"/>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12103935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788" y="1542256"/>
            <a:ext cx="8734425"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699909" y="304800"/>
            <a:ext cx="4929491" cy="646331"/>
          </a:xfrm>
          <a:prstGeom prst="rect">
            <a:avLst/>
          </a:prstGeom>
          <a:noFill/>
        </p:spPr>
        <p:txBody>
          <a:bodyPr wrap="none" rtlCol="0">
            <a:spAutoFit/>
          </a:bodyPr>
          <a:lstStyle/>
          <a:p>
            <a:r>
              <a:rPr lang="en-US" sz="3600" b="1" dirty="0" smtClean="0">
                <a:solidFill>
                  <a:srgbClr val="003399"/>
                </a:solidFill>
                <a:latin typeface="+mj-lt"/>
              </a:rPr>
              <a:t>Aircrafts Purchasing Plan</a:t>
            </a:r>
            <a:endParaRPr lang="en-CA" sz="3600" b="1" dirty="0">
              <a:solidFill>
                <a:srgbClr val="003399"/>
              </a:solidFill>
              <a:latin typeface="+mj-lt"/>
            </a:endParaRPr>
          </a:p>
        </p:txBody>
      </p:sp>
      <p:grpSp>
        <p:nvGrpSpPr>
          <p:cNvPr id="5" name="Group 4"/>
          <p:cNvGrpSpPr/>
          <p:nvPr/>
        </p:nvGrpSpPr>
        <p:grpSpPr>
          <a:xfrm>
            <a:off x="467544" y="44624"/>
            <a:ext cx="8640960" cy="6768752"/>
            <a:chOff x="467544" y="44624"/>
            <a:chExt cx="8640960" cy="6768752"/>
          </a:xfrm>
        </p:grpSpPr>
        <p:graphicFrame>
          <p:nvGraphicFramePr>
            <p:cNvPr id="6" name="Diagram 5"/>
            <p:cNvGraphicFramePr/>
            <p:nvPr>
              <p:extLst>
                <p:ext uri="{D42A27DB-BD31-4B8C-83A1-F6EECF244321}">
                  <p14:modId xmlns:p14="http://schemas.microsoft.com/office/powerpoint/2010/main" xmlns="" val="3229970314"/>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9994929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457200" y="1676400"/>
            <a:ext cx="8229600" cy="1828800"/>
          </a:xfrm>
        </p:spPr>
        <p:txBody>
          <a:bodyPr rtlCol="0">
            <a:normAutofit/>
          </a:bodyPr>
          <a:lstStyle/>
          <a:p>
            <a:r>
              <a:rPr lang="en-CA" sz="2400" dirty="0" smtClean="0"/>
              <a:t>Using West Texas Intermediate crude oil, Brent crude oil, and refined products, such as heating oil and unleaded gasoline, to decreasing its exposure to jet fuel price volatility</a:t>
            </a:r>
            <a:endParaRPr lang="en-US" sz="2400" dirty="0" smtClean="0">
              <a:latin typeface="Calibri" pitchFamily="34" charset="0"/>
            </a:endParaRPr>
          </a:p>
        </p:txBody>
      </p:sp>
      <p:sp>
        <p:nvSpPr>
          <p:cNvPr id="2" name="Title 1"/>
          <p:cNvSpPr>
            <a:spLocks noGrp="1"/>
          </p:cNvSpPr>
          <p:nvPr>
            <p:ph type="title"/>
          </p:nvPr>
        </p:nvSpPr>
        <p:spPr/>
        <p:txBody>
          <a:bodyPr anchor="ctr"/>
          <a:lstStyle/>
          <a:p>
            <a:pPr eaLnBrk="1" hangingPunct="1">
              <a:defRPr/>
            </a:pPr>
            <a:r>
              <a:rPr lang="en-US" b="1" dirty="0" smtClean="0">
                <a:solidFill>
                  <a:srgbClr val="003399"/>
                </a:solidFill>
                <a:effectLst>
                  <a:outerShdw blurRad="50800" dist="38100" dir="2700000" algn="tl" rotWithShape="0">
                    <a:prstClr val="black">
                      <a:alpha val="40000"/>
                    </a:prstClr>
                  </a:outerShdw>
                </a:effectLst>
                <a:latin typeface="Calibri" pitchFamily="34" charset="0"/>
                <a:ea typeface="ＭＳ Ｐゴシック" pitchFamily="34" charset="-128"/>
              </a:rPr>
              <a:t>Hedging for Jet Fuel</a:t>
            </a:r>
          </a:p>
        </p:txBody>
      </p:sp>
      <p:pic>
        <p:nvPicPr>
          <p:cNvPr id="12290" name="Picture 2"/>
          <p:cNvPicPr>
            <a:picLocks noChangeAspect="1" noChangeArrowheads="1"/>
          </p:cNvPicPr>
          <p:nvPr/>
        </p:nvPicPr>
        <p:blipFill>
          <a:blip r:embed="rId3" cstate="print"/>
          <a:srcRect/>
          <a:stretch>
            <a:fillRect/>
          </a:stretch>
        </p:blipFill>
        <p:spPr bwMode="auto">
          <a:xfrm>
            <a:off x="217728" y="3523456"/>
            <a:ext cx="8707197" cy="2209800"/>
          </a:xfrm>
          <a:prstGeom prst="rect">
            <a:avLst/>
          </a:prstGeom>
          <a:noFill/>
          <a:ln w="9525">
            <a:noFill/>
            <a:miter lim="800000"/>
            <a:headEnd/>
            <a:tailEnd/>
          </a:ln>
        </p:spPr>
      </p:pic>
      <p:grpSp>
        <p:nvGrpSpPr>
          <p:cNvPr id="6" name="Group 5"/>
          <p:cNvGrpSpPr/>
          <p:nvPr/>
        </p:nvGrpSpPr>
        <p:grpSpPr>
          <a:xfrm>
            <a:off x="467544" y="44624"/>
            <a:ext cx="8640960" cy="6768752"/>
            <a:chOff x="467544" y="44624"/>
            <a:chExt cx="8640960" cy="6768752"/>
          </a:xfrm>
        </p:grpSpPr>
        <p:graphicFrame>
          <p:nvGraphicFramePr>
            <p:cNvPr id="7" name="Diagram 6"/>
            <p:cNvGraphicFramePr/>
            <p:nvPr>
              <p:extLst>
                <p:ext uri="{D42A27DB-BD31-4B8C-83A1-F6EECF244321}">
                  <p14:modId xmlns:p14="http://schemas.microsoft.com/office/powerpoint/2010/main" xmlns="" val="2141244109"/>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4458546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775" y="1143000"/>
            <a:ext cx="893445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457200" y="228600"/>
            <a:ext cx="8229600" cy="859735"/>
          </a:xfrm>
          <a:prstGeom prst="rect">
            <a:avLst/>
          </a:prstGeom>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03399"/>
                </a:solidFill>
                <a:effectLst>
                  <a:outerShdw blurRad="50800" dist="38100" dir="2700000" algn="tl" rotWithShape="0">
                    <a:prstClr val="black">
                      <a:alpha val="40000"/>
                    </a:prstClr>
                  </a:outerShdw>
                </a:effectLst>
                <a:uLnTx/>
                <a:uFillTx/>
                <a:latin typeface="Calibri" pitchFamily="34" charset="0"/>
                <a:ea typeface="+mj-ea"/>
                <a:cs typeface="+mj-cs"/>
              </a:rPr>
              <a:t>Servicing Map of Southwest</a:t>
            </a:r>
            <a:endParaRPr kumimoji="0" lang="en-US" sz="4400" b="1" i="0" u="none" strike="noStrike" kern="1200" cap="none" spc="0" normalizeH="0" baseline="0" noProof="0" dirty="0">
              <a:ln>
                <a:noFill/>
              </a:ln>
              <a:solidFill>
                <a:srgbClr val="003399"/>
              </a:solidFill>
              <a:effectLst>
                <a:outerShdw blurRad="50800" dist="38100" dir="2700000" algn="tl" rotWithShape="0">
                  <a:prstClr val="black">
                    <a:alpha val="40000"/>
                  </a:prstClr>
                </a:outerShdw>
              </a:effectLst>
              <a:uLnTx/>
              <a:uFillTx/>
              <a:latin typeface="Calibri" pitchFamily="34" charset="0"/>
              <a:ea typeface="+mj-ea"/>
              <a:cs typeface="+mj-cs"/>
            </a:endParaRPr>
          </a:p>
        </p:txBody>
      </p:sp>
      <p:grpSp>
        <p:nvGrpSpPr>
          <p:cNvPr id="4" name="Group 3"/>
          <p:cNvGrpSpPr/>
          <p:nvPr/>
        </p:nvGrpSpPr>
        <p:grpSpPr>
          <a:xfrm>
            <a:off x="467544" y="44624"/>
            <a:ext cx="8640960" cy="6768752"/>
            <a:chOff x="467544" y="44624"/>
            <a:chExt cx="8640960" cy="6768752"/>
          </a:xfrm>
        </p:grpSpPr>
        <p:graphicFrame>
          <p:nvGraphicFramePr>
            <p:cNvPr id="5" name="Diagram 4"/>
            <p:cNvGraphicFramePr/>
            <p:nvPr>
              <p:extLst>
                <p:ext uri="{D42A27DB-BD31-4B8C-83A1-F6EECF244321}">
                  <p14:modId xmlns:p14="http://schemas.microsoft.com/office/powerpoint/2010/main" xmlns="" val="2531261501"/>
                </p:ext>
              </p:extLst>
            </p:nvPr>
          </p:nvGraphicFramePr>
          <p:xfrm>
            <a:off x="467544" y="6567760"/>
            <a:ext cx="8280920" cy="245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028384" y="44624"/>
              <a:ext cx="1080120" cy="46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212726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volutio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4244</TotalTime>
  <Words>6059</Words>
  <Application>Microsoft Office PowerPoint</Application>
  <PresentationFormat>On-screen Show (4:3)</PresentationFormat>
  <Paragraphs>1332</Paragraphs>
  <Slides>160</Slides>
  <Notes>56</Notes>
  <HiddenSlides>0</HiddenSlides>
  <MMClips>0</MMClips>
  <ScaleCrop>false</ScaleCrop>
  <HeadingPairs>
    <vt:vector size="4" baseType="variant">
      <vt:variant>
        <vt:lpstr>Theme</vt:lpstr>
      </vt:variant>
      <vt:variant>
        <vt:i4>2</vt:i4>
      </vt:variant>
      <vt:variant>
        <vt:lpstr>Slide Titles</vt:lpstr>
      </vt:variant>
      <vt:variant>
        <vt:i4>160</vt:i4>
      </vt:variant>
    </vt:vector>
  </HeadingPairs>
  <TitlesOfParts>
    <vt:vector size="162" baseType="lpstr">
      <vt:lpstr>Custom Design</vt:lpstr>
      <vt:lpstr>Revolution</vt:lpstr>
      <vt:lpstr>Slide 1</vt:lpstr>
      <vt:lpstr>AGENDA</vt:lpstr>
      <vt:lpstr>Slide 3</vt:lpstr>
      <vt:lpstr>Terminology</vt:lpstr>
      <vt:lpstr>History</vt:lpstr>
      <vt:lpstr>History</vt:lpstr>
      <vt:lpstr>Industry Background - Regulations</vt:lpstr>
      <vt:lpstr>Industry Background - Regulations</vt:lpstr>
      <vt:lpstr>Industry Background - Regulations</vt:lpstr>
      <vt:lpstr>Profitability – Revenue</vt:lpstr>
      <vt:lpstr>Revenue –Seasonal and Cyclical Demand</vt:lpstr>
      <vt:lpstr>Revenue– Passenger  </vt:lpstr>
      <vt:lpstr>Revenue– Passenger  </vt:lpstr>
      <vt:lpstr>Profitability – Cost Structure</vt:lpstr>
      <vt:lpstr>Profitability – Cost Structure</vt:lpstr>
      <vt:lpstr>Profitability – Influence of Fuel</vt:lpstr>
      <vt:lpstr>Profitability – Influence of Fuel</vt:lpstr>
      <vt:lpstr>Profitability – Influence of Fuel</vt:lpstr>
      <vt:lpstr>Overall Profitability</vt:lpstr>
      <vt:lpstr>Overall Profitability</vt:lpstr>
      <vt:lpstr>Airline’s Supplier</vt:lpstr>
      <vt:lpstr>Airplane History </vt:lpstr>
      <vt:lpstr>Importance of Airplane</vt:lpstr>
      <vt:lpstr>Latest Aircraft</vt:lpstr>
      <vt:lpstr>Business Model - Structure</vt:lpstr>
      <vt:lpstr>Business Model – Types of Airline </vt:lpstr>
      <vt:lpstr>Business Model – Types of Airline </vt:lpstr>
      <vt:lpstr>Slide 28</vt:lpstr>
      <vt:lpstr>IATA-International Air Transport Association</vt:lpstr>
      <vt:lpstr>Alliances – Passenger Alliances</vt:lpstr>
      <vt:lpstr>Alliances – Cargo Alliances</vt:lpstr>
      <vt:lpstr>Alliances - Benefits</vt:lpstr>
      <vt:lpstr>Market Index</vt:lpstr>
      <vt:lpstr>Terrorist Events Of 9-11</vt:lpstr>
      <vt:lpstr>Terrorist Events Of 9-11: Fig 1</vt:lpstr>
      <vt:lpstr>Terrorist Events Of 9-11</vt:lpstr>
      <vt:lpstr>Terrorist Events Of 9-11: Fig 2</vt:lpstr>
      <vt:lpstr>Terrorist Events Of 9-11</vt:lpstr>
      <vt:lpstr>Market Facts and Outlook</vt:lpstr>
      <vt:lpstr>Cash Flows Are Being Squeezed </vt:lpstr>
      <vt:lpstr>Mainly By The Rise In Fuel Costs </vt:lpstr>
      <vt:lpstr>Also Due To Faltering  Asset Utilization </vt:lpstr>
      <vt:lpstr>Travel Has Held Up  But Outlook Is Weaker </vt:lpstr>
      <vt:lpstr>Global Growth Slowing Towards Critical Level </vt:lpstr>
      <vt:lpstr>Will Reinforce Medium-term Geographical Shifts -Driven By Growth Of Middle Incomes And Large Cities, Particularly In ASPAC And LATAM  </vt:lpstr>
      <vt:lpstr>Traffic Is Expected to Increase</vt:lpstr>
      <vt:lpstr>Fuel Costs Expected To Stay Relatively High </vt:lpstr>
      <vt:lpstr>Profits Is Expected To Be Positive  But Not Strong </vt:lpstr>
      <vt:lpstr>Slide 49</vt:lpstr>
      <vt:lpstr>Current Stock Price</vt:lpstr>
      <vt:lpstr>1 Year Stock Price</vt:lpstr>
      <vt:lpstr>5 Year Stock Price </vt:lpstr>
      <vt:lpstr>10 Year Stock Price </vt:lpstr>
      <vt:lpstr>AMR Corp Vs Dow Jones Transportation (10 Years)</vt:lpstr>
      <vt:lpstr>Company Background</vt:lpstr>
      <vt:lpstr>Brief History of  AMR</vt:lpstr>
      <vt:lpstr>History Continued</vt:lpstr>
      <vt:lpstr>Recent Event</vt:lpstr>
      <vt:lpstr>World Ranking of Airlines in Terms of Passengers Carried </vt:lpstr>
      <vt:lpstr>Operating Fleets </vt:lpstr>
      <vt:lpstr>AMR’s Hubs and Destinations</vt:lpstr>
      <vt:lpstr>Major Shareholders </vt:lpstr>
      <vt:lpstr>Operation Statistics</vt:lpstr>
      <vt:lpstr>Contractual Obligations</vt:lpstr>
      <vt:lpstr>Average Fuel Cost </vt:lpstr>
      <vt:lpstr>Fuel Hedging Strategy</vt:lpstr>
      <vt:lpstr>Revenue By Geographic Region</vt:lpstr>
      <vt:lpstr>American Corporation</vt:lpstr>
      <vt:lpstr>Management Team </vt:lpstr>
      <vt:lpstr>Management Team </vt:lpstr>
      <vt:lpstr>Management Team </vt:lpstr>
      <vt:lpstr>Financial Analysis</vt:lpstr>
      <vt:lpstr>Balance Sheet (3rd Quarter)</vt:lpstr>
      <vt:lpstr>Balance Sheet(3rd Quarter)</vt:lpstr>
      <vt:lpstr>Balance Sheet (Annual)</vt:lpstr>
      <vt:lpstr>Short-term Investments</vt:lpstr>
      <vt:lpstr>Balance Sheet (Annual)</vt:lpstr>
      <vt:lpstr>Long Term Debts</vt:lpstr>
      <vt:lpstr>Statement of Operations (Annual)</vt:lpstr>
      <vt:lpstr>Statement of Operations (3rd Quarter)</vt:lpstr>
      <vt:lpstr>5 year Operating Income</vt:lpstr>
      <vt:lpstr>Statement of Cash Flows (Annual)</vt:lpstr>
      <vt:lpstr>Statement of Cash Flows (3rd Quarter)</vt:lpstr>
      <vt:lpstr>RECOMMENDATION</vt:lpstr>
      <vt:lpstr>Slide 85</vt:lpstr>
      <vt:lpstr>Stock Information</vt:lpstr>
      <vt:lpstr>1 Year Price Chart</vt:lpstr>
      <vt:lpstr>5 Year Price Chart</vt:lpstr>
      <vt:lpstr>10 Year Price Chart</vt:lpstr>
      <vt:lpstr>10 Year Comparison:  LUV, Dow Jones Transportation and S&amp;P500</vt:lpstr>
      <vt:lpstr>History</vt:lpstr>
      <vt:lpstr>Timeline: 1960 - 1980</vt:lpstr>
      <vt:lpstr>Timeline: 1980 - Present</vt:lpstr>
      <vt:lpstr>Company Today</vt:lpstr>
      <vt:lpstr>Current Event</vt:lpstr>
      <vt:lpstr>Business Model</vt:lpstr>
      <vt:lpstr>Slide 97</vt:lpstr>
      <vt:lpstr>Hedging for Jet Fuel</vt:lpstr>
      <vt:lpstr>Slide 99</vt:lpstr>
      <vt:lpstr>Slide 100</vt:lpstr>
      <vt:lpstr>Slide 101</vt:lpstr>
      <vt:lpstr>Gary C. Kelly </vt:lpstr>
      <vt:lpstr>Slide 103</vt:lpstr>
      <vt:lpstr>Slide 104</vt:lpstr>
      <vt:lpstr>Slide 105</vt:lpstr>
      <vt:lpstr>Slide 106</vt:lpstr>
      <vt:lpstr>Income &amp; Expense Figure</vt:lpstr>
      <vt:lpstr>Slide 108</vt:lpstr>
      <vt:lpstr>Slide 109</vt:lpstr>
      <vt:lpstr>Slide 110</vt:lpstr>
      <vt:lpstr>Slide 111</vt:lpstr>
      <vt:lpstr>Performance</vt:lpstr>
      <vt:lpstr>Operating Expenses</vt:lpstr>
      <vt:lpstr>Slide 114</vt:lpstr>
      <vt:lpstr>Slide 115</vt:lpstr>
      <vt:lpstr>Slide 116</vt:lpstr>
      <vt:lpstr>Slide 117</vt:lpstr>
      <vt:lpstr>Evaluation</vt:lpstr>
      <vt:lpstr>Recommendation</vt:lpstr>
      <vt:lpstr>Slide 120</vt:lpstr>
      <vt:lpstr>Singapore Airlines (SGX: C6L)</vt:lpstr>
      <vt:lpstr>1-Year Stock Price Movement</vt:lpstr>
      <vt:lpstr>5-Year Stock Price Movement</vt:lpstr>
      <vt:lpstr>10-Year Stock Price Movement</vt:lpstr>
      <vt:lpstr>Price Comparison</vt:lpstr>
      <vt:lpstr>SIA - Timeline</vt:lpstr>
      <vt:lpstr>SIA – Current Events</vt:lpstr>
      <vt:lpstr>SIA – the Group and Alliance</vt:lpstr>
      <vt:lpstr>SIA – Management Team</vt:lpstr>
      <vt:lpstr>SIA – Management Team</vt:lpstr>
      <vt:lpstr>SIA – Fleet Profile </vt:lpstr>
      <vt:lpstr>SIA – Global Route Map</vt:lpstr>
      <vt:lpstr>SIA – Regional Route Map</vt:lpstr>
      <vt:lpstr>SIA – Major Shareholders</vt:lpstr>
      <vt:lpstr>SIA – A Great Way To Fly</vt:lpstr>
      <vt:lpstr>SIA - Branding</vt:lpstr>
      <vt:lpstr>SIA - Branding</vt:lpstr>
      <vt:lpstr>SIA – Hedging</vt:lpstr>
      <vt:lpstr>SIA – Financial Highlights </vt:lpstr>
      <vt:lpstr>SIA – 10 Year Record</vt:lpstr>
      <vt:lpstr>SIA – Balance Sheet Q2 2011</vt:lpstr>
      <vt:lpstr>SIA – Balance Sheet Q2 2011</vt:lpstr>
      <vt:lpstr>SIA – Balance Sheet FY 2010/2011</vt:lpstr>
      <vt:lpstr>SIA – Balance Sheet FY 2010/2011</vt:lpstr>
      <vt:lpstr>SIA - Performance</vt:lpstr>
      <vt:lpstr>SIA - Performance</vt:lpstr>
      <vt:lpstr>SIA – Income Statement FY 2010/2011</vt:lpstr>
      <vt:lpstr>SIA – Income Statement Q2 2011</vt:lpstr>
      <vt:lpstr>SIA – Revenue by Region</vt:lpstr>
      <vt:lpstr>SIA – Group Earnings</vt:lpstr>
      <vt:lpstr>SIA – Top 5 Expenditure FY 2010/2011</vt:lpstr>
      <vt:lpstr>SIA Expenditure</vt:lpstr>
      <vt:lpstr>SIA – Fuel Expenditure FY 10/11</vt:lpstr>
      <vt:lpstr>SIA - Operation Statistics 10/11</vt:lpstr>
      <vt:lpstr>SIA – Cash Flow Statement FY 10/11</vt:lpstr>
      <vt:lpstr>SIA – Cash Flow Statement FY 10/11</vt:lpstr>
      <vt:lpstr>SIA – Cash Flow Statement Q2 2011</vt:lpstr>
      <vt:lpstr>SIA – Cash Flow Statement Q2 2011</vt:lpstr>
      <vt:lpstr>SIA – Capital Expenditure</vt:lpstr>
      <vt:lpstr>SIA - Recommendation</vt:lpstr>
    </vt:vector>
  </TitlesOfParts>
  <Company>123</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Jerry Law</dc:creator>
  <cp:lastModifiedBy>gp</cp:lastModifiedBy>
  <cp:revision>199</cp:revision>
  <dcterms:created xsi:type="dcterms:W3CDTF">2011-08-06T17:35:47Z</dcterms:created>
  <dcterms:modified xsi:type="dcterms:W3CDTF">2011-11-09T16:33:09Z</dcterms:modified>
</cp:coreProperties>
</file>