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slides/slide218.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17.xml" ContentType="application/vnd.openxmlformats-officedocument.presentationml.notesSlide+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221.xml" ContentType="application/vnd.openxmlformats-officedocument.presentationml.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88.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notesSlides/notesSlide79.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slides/slide177.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notesSlides/notesSlide208.xml" ContentType="application/vnd.openxmlformats-officedocument.presentationml.notesSlide+xml"/>
  <Override PartName="/ppt/slides/slide41.xml" ContentType="application/vnd.openxmlformats-officedocument.presentationml.slide+xml"/>
  <Override PartName="/ppt/slides/slide223.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notesSlides/notesSlide195.xml" ContentType="application/vnd.openxmlformats-officedocument.presentationml.notesSlide+xml"/>
  <Override PartName="/ppt/notesSlides/notesSlide200.xml" ContentType="application/vnd.openxmlformats-officedocument.presentationml.notesSlide+xml"/>
  <Override PartName="/ppt/notesSlides/notesSlide21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notesSlides/notesSlide216.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78.xml" ContentType="application/vnd.openxmlformats-officedocument.presentationml.notesSlide+xml"/>
  <Override PartName="/ppt/notesSlides/notesSlide189.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notesSlides/notesSlide167.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notesSlides/notesSlide181.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Default Extension="fntdata" ContentType="application/x-fontdata"/>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97.xml" ContentType="application/vnd.openxmlformats-officedocument.presentationml.notesSlide+xml"/>
  <Override PartName="/ppt/notesSlides/notesSlide21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notesSlides/notesSlide21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notesSlides/notesSlide207.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158.xml" ContentType="application/vnd.openxmlformats-officedocument.presentationml.notesSlide+xml"/>
  <Override PartName="/ppt/notesSlides/notesSlide210.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notesSlides/notesSlide199.xml" ContentType="application/vnd.openxmlformats-officedocument.presentationml.notesSlide+xml"/>
  <Override PartName="/ppt/notesSlides/notesSlide21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notesSlides/notesSlide209.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21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notesSlides/notesSlide20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s/slide207.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206.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20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122.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Lst>
  <p:notesMasterIdLst>
    <p:notesMasterId r:id="rId226"/>
  </p:notesMasterIdLst>
  <p:handoutMasterIdLst>
    <p:handoutMasterId r:id="rId227"/>
  </p:handoutMasterIdLst>
  <p:sldIdLst>
    <p:sldId id="256" r:id="rId3"/>
    <p:sldId id="257" r:id="rId4"/>
    <p:sldId id="258" r:id="rId5"/>
    <p:sldId id="259" r:id="rId6"/>
    <p:sldId id="260" r:id="rId7"/>
    <p:sldId id="261" r:id="rId8"/>
    <p:sldId id="262" r:id="rId9"/>
    <p:sldId id="263" r:id="rId10"/>
    <p:sldId id="522" r:id="rId11"/>
    <p:sldId id="264" r:id="rId12"/>
    <p:sldId id="474" r:id="rId13"/>
    <p:sldId id="475" r:id="rId14"/>
    <p:sldId id="476" r:id="rId15"/>
    <p:sldId id="265" r:id="rId16"/>
    <p:sldId id="266" r:id="rId17"/>
    <p:sldId id="267" r:id="rId18"/>
    <p:sldId id="268" r:id="rId19"/>
    <p:sldId id="269" r:id="rId20"/>
    <p:sldId id="270" r:id="rId21"/>
    <p:sldId id="271" r:id="rId22"/>
    <p:sldId id="273" r:id="rId23"/>
    <p:sldId id="274" r:id="rId24"/>
    <p:sldId id="275" r:id="rId25"/>
    <p:sldId id="276" r:id="rId26"/>
    <p:sldId id="277" r:id="rId27"/>
    <p:sldId id="272" r:id="rId28"/>
    <p:sldId id="278"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477" r:id="rId55"/>
    <p:sldId id="478" r:id="rId56"/>
    <p:sldId id="479"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 id="420" r:id="rId170"/>
    <p:sldId id="421" r:id="rId171"/>
    <p:sldId id="422" r:id="rId172"/>
    <p:sldId id="423" r:id="rId173"/>
    <p:sldId id="424" r:id="rId174"/>
    <p:sldId id="425" r:id="rId175"/>
    <p:sldId id="426" r:id="rId176"/>
    <p:sldId id="427" r:id="rId177"/>
    <p:sldId id="428" r:id="rId178"/>
    <p:sldId id="429" r:id="rId179"/>
    <p:sldId id="430" r:id="rId180"/>
    <p:sldId id="431" r:id="rId181"/>
    <p:sldId id="432" r:id="rId182"/>
    <p:sldId id="480" r:id="rId183"/>
    <p:sldId id="481" r:id="rId184"/>
    <p:sldId id="482" r:id="rId185"/>
    <p:sldId id="483" r:id="rId186"/>
    <p:sldId id="484" r:id="rId187"/>
    <p:sldId id="485" r:id="rId188"/>
    <p:sldId id="486" r:id="rId189"/>
    <p:sldId id="487" r:id="rId190"/>
    <p:sldId id="488" r:id="rId191"/>
    <p:sldId id="489" r:id="rId192"/>
    <p:sldId id="490" r:id="rId193"/>
    <p:sldId id="491" r:id="rId194"/>
    <p:sldId id="492" r:id="rId195"/>
    <p:sldId id="493" r:id="rId196"/>
    <p:sldId id="494" r:id="rId197"/>
    <p:sldId id="495" r:id="rId198"/>
    <p:sldId id="496" r:id="rId199"/>
    <p:sldId id="497" r:id="rId200"/>
    <p:sldId id="498" r:id="rId201"/>
    <p:sldId id="499" r:id="rId202"/>
    <p:sldId id="500" r:id="rId203"/>
    <p:sldId id="501" r:id="rId204"/>
    <p:sldId id="502" r:id="rId205"/>
    <p:sldId id="503" r:id="rId206"/>
    <p:sldId id="504" r:id="rId207"/>
    <p:sldId id="505" r:id="rId208"/>
    <p:sldId id="506" r:id="rId209"/>
    <p:sldId id="507" r:id="rId210"/>
    <p:sldId id="508" r:id="rId211"/>
    <p:sldId id="511" r:id="rId212"/>
    <p:sldId id="512" r:id="rId213"/>
    <p:sldId id="509" r:id="rId214"/>
    <p:sldId id="510" r:id="rId215"/>
    <p:sldId id="513" r:id="rId216"/>
    <p:sldId id="514" r:id="rId217"/>
    <p:sldId id="515" r:id="rId218"/>
    <p:sldId id="516" r:id="rId219"/>
    <p:sldId id="517" r:id="rId220"/>
    <p:sldId id="518" r:id="rId221"/>
    <p:sldId id="519" r:id="rId222"/>
    <p:sldId id="520" r:id="rId223"/>
    <p:sldId id="521" r:id="rId224"/>
    <p:sldId id="473" r:id="rId225"/>
  </p:sldIdLst>
  <p:sldSz cx="9144000" cy="5143500" type="screen16x9"/>
  <p:notesSz cx="9388475" cy="7102475"/>
  <p:embeddedFontLst>
    <p:embeddedFont>
      <p:font typeface="Roboto" charset="0"/>
      <p:regular r:id="rId228"/>
      <p:bold r:id="rId229"/>
      <p:italic r:id="rId230"/>
      <p:boldItalic r:id="rId231"/>
    </p:embeddedFont>
    <p:embeddedFont>
      <p:font typeface="Calibri" pitchFamily="34" charset="0"/>
      <p:regular r:id="rId232"/>
      <p:bold r:id="rId233"/>
      <p:italic r:id="rId234"/>
      <p:boldItalic r:id="rId235"/>
    </p:embeddedFont>
    <p:embeddedFont>
      <p:font typeface="Galdeano" charset="0"/>
      <p:regular r:id="rId236"/>
    </p:embeddedFont>
    <p:embeddedFont>
      <p:font typeface="Quattrocento Sans" charset="0"/>
      <p:regular r:id="rId237"/>
      <p:bold r:id="rId238"/>
      <p:italic r:id="rId239"/>
      <p:boldItalic r:id="rId2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347C176F-9976-4B01-8E41-CC9F58D33350}">
  <a:tblStyle styleId="{347C176F-9976-4B01-8E41-CC9F58D33350}" styleName="Table_0"/>
  <a:tblStyle styleId="{418E29CE-B889-4242-9950-92D0EBD5D7E3}"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96" y="-210"/>
      </p:cViewPr>
      <p:guideLst>
        <p:guide orient="horz" pos="162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notesMaster" Target="notesMasters/notesMaster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font" Target="fonts/font10.fntdata"/><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handoutMaster" Target="handoutMasters/handoutMaster1.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theme" Target="theme/theme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3" Type="http://schemas.openxmlformats.org/officeDocument/2006/relationships/font" Target="fonts/font6.fntdata"/><Relationship Id="rId238" Type="http://schemas.openxmlformats.org/officeDocument/2006/relationships/font" Target="fonts/font11.fntdata"/><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font" Target="fonts/font1.fntdata"/><Relationship Id="rId244"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font" Target="fonts/font7.fntdata"/><Relationship Id="rId239"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font" Target="fonts/font2.fntdata"/><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font" Target="fonts/font13.fntdata"/><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font" Target="fonts/font3.fntdata"/><Relationship Id="rId235" Type="http://schemas.openxmlformats.org/officeDocument/2006/relationships/font" Target="fonts/font8.fntdata"/><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font" Target="fonts/font9.fntdata"/><Relationship Id="rId26" Type="http://schemas.openxmlformats.org/officeDocument/2006/relationships/slide" Target="slides/slide24.xml"/><Relationship Id="rId231" Type="http://schemas.openxmlformats.org/officeDocument/2006/relationships/font" Target="fonts/font4.fntdata"/><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viewProps" Target="viewProps.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font" Target="fonts/font5.fntdata"/><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endParaRPr lang="en-CA"/>
          </a:p>
        </p:txBody>
      </p:sp>
      <p:sp>
        <p:nvSpPr>
          <p:cNvPr id="3" name="Date Placeholder 2"/>
          <p:cNvSpPr>
            <a:spLocks noGrp="1"/>
          </p:cNvSpPr>
          <p:nvPr>
            <p:ph type="dt" sz="quarter" idx="1"/>
          </p:nvPr>
        </p:nvSpPr>
        <p:spPr>
          <a:xfrm>
            <a:off x="5317963" y="1"/>
            <a:ext cx="4068339" cy="356357"/>
          </a:xfrm>
          <a:prstGeom prst="rect">
            <a:avLst/>
          </a:prstGeom>
        </p:spPr>
        <p:txBody>
          <a:bodyPr vert="horz" lIns="94229" tIns="47114" rIns="94229" bIns="47114" rtlCol="0"/>
          <a:lstStyle>
            <a:lvl1pPr algn="r">
              <a:defRPr sz="1200"/>
            </a:lvl1pPr>
          </a:lstStyle>
          <a:p>
            <a:fld id="{40BB57CE-A97D-450E-8F6F-9CBB37C881A6}" type="datetimeFigureOut">
              <a:rPr lang="en-CA" smtClean="0"/>
              <a:pPr/>
              <a:t>13/03/2017</a:t>
            </a:fld>
            <a:endParaRPr lang="en-CA"/>
          </a:p>
        </p:txBody>
      </p:sp>
      <p:sp>
        <p:nvSpPr>
          <p:cNvPr id="4" name="Footer Placeholder 3"/>
          <p:cNvSpPr>
            <a:spLocks noGrp="1"/>
          </p:cNvSpPr>
          <p:nvPr>
            <p:ph type="ftr" sz="quarter" idx="2"/>
          </p:nvPr>
        </p:nvSpPr>
        <p:spPr>
          <a:xfrm>
            <a:off x="0" y="6746119"/>
            <a:ext cx="4068339" cy="356356"/>
          </a:xfrm>
          <a:prstGeom prst="rect">
            <a:avLst/>
          </a:prstGeom>
        </p:spPr>
        <p:txBody>
          <a:bodyPr vert="horz" lIns="94229" tIns="47114" rIns="94229" bIns="47114" rtlCol="0" anchor="b"/>
          <a:lstStyle>
            <a:lvl1pPr algn="l">
              <a:defRPr sz="1200"/>
            </a:lvl1pPr>
          </a:lstStyle>
          <a:p>
            <a:endParaRPr lang="en-CA"/>
          </a:p>
        </p:txBody>
      </p:sp>
      <p:sp>
        <p:nvSpPr>
          <p:cNvPr id="5" name="Slide Number Placeholder 4"/>
          <p:cNvSpPr>
            <a:spLocks noGrp="1"/>
          </p:cNvSpPr>
          <p:nvPr>
            <p:ph type="sldNum" sz="quarter" idx="3"/>
          </p:nvPr>
        </p:nvSpPr>
        <p:spPr>
          <a:xfrm>
            <a:off x="5317963" y="6746119"/>
            <a:ext cx="4068339" cy="356356"/>
          </a:xfrm>
          <a:prstGeom prst="rect">
            <a:avLst/>
          </a:prstGeom>
        </p:spPr>
        <p:txBody>
          <a:bodyPr vert="horz" lIns="94229" tIns="47114" rIns="94229" bIns="47114" rtlCol="0" anchor="b"/>
          <a:lstStyle>
            <a:lvl1pPr algn="r">
              <a:defRPr sz="1200"/>
            </a:lvl1pPr>
          </a:lstStyle>
          <a:p>
            <a:fld id="{F229BA3C-0ECC-4971-BF13-20E4F62082C2}" type="slidenum">
              <a:rPr lang="en-CA" smtClean="0"/>
              <a:pPr/>
              <a:t>‹#›</a:t>
            </a:fld>
            <a:endParaRPr lang="en-CA"/>
          </a:p>
        </p:txBody>
      </p:sp>
    </p:spTree>
    <p:extLst>
      <p:ext uri="{BB962C8B-B14F-4D97-AF65-F5344CB8AC3E}">
        <p14:creationId xmlns:p14="http://schemas.microsoft.com/office/powerpoint/2010/main" xmlns="" val="34710827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938848" y="3373676"/>
            <a:ext cx="7510780" cy="3196114"/>
          </a:xfrm>
          <a:prstGeom prst="rect">
            <a:avLst/>
          </a:prstGeom>
          <a:noFill/>
          <a:ln>
            <a:noFill/>
          </a:ln>
        </p:spPr>
        <p:txBody>
          <a:bodyPr lIns="94213" tIns="94213" rIns="94213" bIns="94213"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v=onepage&amp;q&amp;f=false"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en.wikipedia.org/wiki/Apple_Inc." TargetMode="External"/><Relationship Id="rId7" Type="http://schemas.openxmlformats.org/officeDocument/2006/relationships/hyperlink" Target="https://en.wikipedia.org/wiki/Central_processing_unit" TargetMode="External"/><Relationship Id="rId2" Type="http://schemas.openxmlformats.org/officeDocument/2006/relationships/slide" Target="../slides/slide82.xml"/><Relationship Id="rId1" Type="http://schemas.openxmlformats.org/officeDocument/2006/relationships/notesMaster" Target="../notesMasters/notesMaster1.xml"/><Relationship Id="rId6" Type="http://schemas.openxmlformats.org/officeDocument/2006/relationships/hyperlink" Target="https://en.wikipedia.org/wiki/Mobile_device" TargetMode="External"/><Relationship Id="rId5" Type="http://schemas.openxmlformats.org/officeDocument/2006/relationships/hyperlink" Target="https://en.wikipedia.org/wiki/System_in_package" TargetMode="External"/><Relationship Id="rId4" Type="http://schemas.openxmlformats.org/officeDocument/2006/relationships/hyperlink" Target="https://en.wikipedia.org/wiki/System_on_a_chip" TargetMode="Externa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Shape 873"/>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874" name="Shape 874"/>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Shape 880"/>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a:solidFill>
                <a:schemeClr val="dk1"/>
              </a:solidFill>
              <a:latin typeface="Arial"/>
              <a:ea typeface="Arial"/>
              <a:cs typeface="Arial"/>
              <a:sym typeface="Arial"/>
            </a:endParaRPr>
          </a:p>
        </p:txBody>
      </p:sp>
      <p:sp>
        <p:nvSpPr>
          <p:cNvPr id="881" name="Shape 881"/>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Shape 887"/>
          <p:cNvSpPr txBox="1">
            <a:spLocks noGrp="1"/>
          </p:cNvSpPr>
          <p:nvPr>
            <p:ph type="body" idx="1"/>
          </p:nvPr>
        </p:nvSpPr>
        <p:spPr>
          <a:xfrm>
            <a:off x="938849" y="3418066"/>
            <a:ext cx="7510779" cy="2796600"/>
          </a:xfrm>
          <a:prstGeom prst="rect">
            <a:avLst/>
          </a:prstGeom>
          <a:noFill/>
          <a:ln>
            <a:noFill/>
          </a:ln>
        </p:spPr>
        <p:txBody>
          <a:bodyPr lIns="94213" tIns="94213" rIns="94213" bIns="94213" anchor="ctr" anchorCtr="0">
            <a:noAutofit/>
          </a:bodyPr>
          <a:lstStyle/>
          <a:p>
            <a:endParaRPr/>
          </a:p>
        </p:txBody>
      </p:sp>
      <p:sp>
        <p:nvSpPr>
          <p:cNvPr id="888" name="Shape 888"/>
          <p:cNvSpPr>
            <a:spLocks noGrp="1" noRot="1" noChangeAspect="1"/>
          </p:cNvSpPr>
          <p:nvPr>
            <p:ph type="sldImg" idx="2"/>
          </p:nvPr>
        </p:nvSpPr>
        <p:spPr>
          <a:xfrm>
            <a:off x="2563813" y="887413"/>
            <a:ext cx="4260850" cy="23971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Shape 895"/>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896" name="Shape 896"/>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Shape 901"/>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902" name="Shape 902"/>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Shape 907"/>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908" name="Shape 908"/>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Shape 914"/>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915" name="Shape 915"/>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Shape 922"/>
          <p:cNvSpPr txBox="1">
            <a:spLocks noGrp="1"/>
          </p:cNvSpPr>
          <p:nvPr>
            <p:ph type="body" idx="1"/>
          </p:nvPr>
        </p:nvSpPr>
        <p:spPr>
          <a:xfrm>
            <a:off x="938849" y="3418066"/>
            <a:ext cx="7510779" cy="2796600"/>
          </a:xfrm>
          <a:prstGeom prst="rect">
            <a:avLst/>
          </a:prstGeom>
          <a:noFill/>
          <a:ln>
            <a:noFill/>
          </a:ln>
        </p:spPr>
        <p:txBody>
          <a:bodyPr lIns="94213" tIns="94213" rIns="94213" bIns="94213" anchor="ctr" anchorCtr="0">
            <a:noAutofit/>
          </a:bodyPr>
          <a:lstStyle/>
          <a:p>
            <a:endParaRPr/>
          </a:p>
        </p:txBody>
      </p:sp>
      <p:sp>
        <p:nvSpPr>
          <p:cNvPr id="923" name="Shape 923"/>
          <p:cNvSpPr>
            <a:spLocks noGrp="1" noRot="1" noChangeAspect="1"/>
          </p:cNvSpPr>
          <p:nvPr>
            <p:ph type="sldImg" idx="2"/>
          </p:nvPr>
        </p:nvSpPr>
        <p:spPr>
          <a:xfrm>
            <a:off x="2563813" y="887413"/>
            <a:ext cx="4260850" cy="23971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Shape 928"/>
          <p:cNvSpPr txBox="1">
            <a:spLocks noGrp="1"/>
          </p:cNvSpPr>
          <p:nvPr>
            <p:ph type="body" idx="1"/>
          </p:nvPr>
        </p:nvSpPr>
        <p:spPr>
          <a:xfrm>
            <a:off x="938848" y="3373676"/>
            <a:ext cx="7510780"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929" name="Shape 929"/>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Shape 937"/>
          <p:cNvSpPr txBox="1">
            <a:spLocks noGrp="1"/>
          </p:cNvSpPr>
          <p:nvPr>
            <p:ph type="body" idx="1"/>
          </p:nvPr>
        </p:nvSpPr>
        <p:spPr>
          <a:xfrm>
            <a:off x="938848" y="3373676"/>
            <a:ext cx="7510780"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938" name="Shape 938"/>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Shape 946"/>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947" name="Shape 947"/>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Shape 956"/>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57" name="Shape 957"/>
          <p:cNvSpPr txBox="1">
            <a:spLocks noGrp="1"/>
          </p:cNvSpPr>
          <p:nvPr>
            <p:ph type="body" idx="1"/>
          </p:nvPr>
        </p:nvSpPr>
        <p:spPr>
          <a:xfrm>
            <a:off x="938849" y="3373676"/>
            <a:ext cx="7510779" cy="3196114"/>
          </a:xfrm>
          <a:prstGeom prst="rect">
            <a:avLst/>
          </a:prstGeom>
          <a:noFill/>
          <a:ln>
            <a:noFill/>
          </a:ln>
        </p:spPr>
        <p:txBody>
          <a:bodyPr lIns="94213" tIns="47094" rIns="94213" bIns="47094" anchor="t" anchorCtr="0">
            <a:noAutofit/>
          </a:bodyPr>
          <a:lstStyle/>
          <a:p>
            <a:pPr>
              <a:buClr>
                <a:srgbClr val="000000"/>
              </a:buClr>
              <a:buSzPct val="25000"/>
            </a:pPr>
            <a:r>
              <a:rPr lang="en" sz="1900">
                <a:solidFill>
                  <a:srgbClr val="000000"/>
                </a:solidFill>
                <a:latin typeface="Calibri"/>
                <a:ea typeface="Calibri"/>
                <a:cs typeface="Calibri"/>
                <a:sym typeface="Calibri"/>
              </a:rPr>
              <a:t>http://www.economist.com/blogs/graphicdetail/2016/01/daily-chart-20</a:t>
            </a:r>
          </a:p>
        </p:txBody>
      </p:sp>
      <p:sp>
        <p:nvSpPr>
          <p:cNvPr id="958" name="Shape 958"/>
          <p:cNvSpPr txBox="1"/>
          <p:nvPr/>
        </p:nvSpPr>
        <p:spPr>
          <a:xfrm>
            <a:off x="5317963" y="6746117"/>
            <a:ext cx="4068338" cy="355124"/>
          </a:xfrm>
          <a:prstGeom prst="rect">
            <a:avLst/>
          </a:prstGeom>
          <a:noFill/>
          <a:ln>
            <a:noFill/>
          </a:ln>
        </p:spPr>
        <p:txBody>
          <a:bodyPr lIns="94213" tIns="47094" rIns="94213" bIns="47094" anchor="b" anchorCtr="0">
            <a:noAutofit/>
          </a:bodyPr>
          <a:lstStyle/>
          <a:p>
            <a:pPr algn="r">
              <a:buClr>
                <a:srgbClr val="000000"/>
              </a:buClr>
              <a:buSzPct val="25000"/>
            </a:pPr>
            <a:fld id="{00000000-1234-1234-1234-123412341234}" type="slidenum">
              <a:rPr lang="en">
                <a:latin typeface="Calibri"/>
                <a:ea typeface="Calibri"/>
                <a:cs typeface="Calibri"/>
                <a:sym typeface="Calibri"/>
              </a:rPr>
              <a:pPr algn="r">
                <a:buClr>
                  <a:srgbClr val="000000"/>
                </a:buClr>
                <a:buSzPct val="25000"/>
              </a:pPr>
              <a:t>115</a:t>
            </a:fld>
            <a:endParaRPr lang="en">
              <a:latin typeface="Calibri"/>
              <a:ea typeface="Calibri"/>
              <a:cs typeface="Calibri"/>
              <a:sym typeface="Calibri"/>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Shape 966"/>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967" name="Shape 967"/>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Shape 976"/>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977" name="Shape 977"/>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Shape 986"/>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87" name="Shape 987"/>
          <p:cNvSpPr txBox="1">
            <a:spLocks noGrp="1"/>
          </p:cNvSpPr>
          <p:nvPr>
            <p:ph type="body" idx="1"/>
          </p:nvPr>
        </p:nvSpPr>
        <p:spPr>
          <a:xfrm>
            <a:off x="938849" y="3373676"/>
            <a:ext cx="7510779" cy="3196114"/>
          </a:xfrm>
          <a:prstGeom prst="rect">
            <a:avLst/>
          </a:prstGeom>
          <a:noFill/>
          <a:ln>
            <a:noFill/>
          </a:ln>
        </p:spPr>
        <p:txBody>
          <a:bodyPr lIns="94213" tIns="47094" rIns="94213" bIns="47094" anchor="t" anchorCtr="0">
            <a:noAutofit/>
          </a:bodyPr>
          <a:lstStyle/>
          <a:p>
            <a:pPr>
              <a:buClr>
                <a:srgbClr val="000000"/>
              </a:buClr>
              <a:buSzPct val="25000"/>
            </a:pPr>
            <a:r>
              <a:rPr lang="en" sz="1900">
                <a:solidFill>
                  <a:srgbClr val="000000"/>
                </a:solidFill>
                <a:latin typeface="Calibri"/>
                <a:ea typeface="Calibri"/>
                <a:cs typeface="Calibri"/>
                <a:sym typeface="Calibri"/>
              </a:rPr>
              <a:t>http://www.marketwatch.com/story/apple-vs-the-fbi-a-complete-guide-2016-02-20</a:t>
            </a:r>
          </a:p>
        </p:txBody>
      </p:sp>
      <p:sp>
        <p:nvSpPr>
          <p:cNvPr id="988" name="Shape 988"/>
          <p:cNvSpPr txBox="1"/>
          <p:nvPr/>
        </p:nvSpPr>
        <p:spPr>
          <a:xfrm>
            <a:off x="5317963" y="6746117"/>
            <a:ext cx="4068338" cy="355124"/>
          </a:xfrm>
          <a:prstGeom prst="rect">
            <a:avLst/>
          </a:prstGeom>
          <a:noFill/>
          <a:ln>
            <a:noFill/>
          </a:ln>
        </p:spPr>
        <p:txBody>
          <a:bodyPr lIns="94213" tIns="47094" rIns="94213" bIns="47094" anchor="b" anchorCtr="0">
            <a:noAutofit/>
          </a:bodyPr>
          <a:lstStyle/>
          <a:p>
            <a:pPr algn="r">
              <a:buClr>
                <a:srgbClr val="000000"/>
              </a:buClr>
              <a:buSzPct val="25000"/>
            </a:pPr>
            <a:fld id="{00000000-1234-1234-1234-123412341234}" type="slidenum">
              <a:rPr lang="en">
                <a:latin typeface="Calibri"/>
                <a:ea typeface="Calibri"/>
                <a:cs typeface="Calibri"/>
                <a:sym typeface="Calibri"/>
              </a:rPr>
              <a:pPr algn="r">
                <a:buClr>
                  <a:srgbClr val="000000"/>
                </a:buClr>
                <a:buSzPct val="25000"/>
              </a:pPr>
              <a:t>118</a:t>
            </a:fld>
            <a:endParaRPr lang="en">
              <a:latin typeface="Calibri"/>
              <a:ea typeface="Calibri"/>
              <a:cs typeface="Calibri"/>
              <a:sym typeface="Calibri"/>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Shape 997"/>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a:solidFill>
                <a:schemeClr val="dk1"/>
              </a:solidFill>
              <a:latin typeface="Arial"/>
              <a:ea typeface="Arial"/>
              <a:cs typeface="Arial"/>
              <a:sym typeface="Arial"/>
            </a:endParaRPr>
          </a:p>
        </p:txBody>
      </p:sp>
      <p:sp>
        <p:nvSpPr>
          <p:cNvPr id="998" name="Shape 998"/>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Shape 1007"/>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1008" name="Shape 1008"/>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Shape 1016"/>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1017" name="Shape 1017"/>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Shape 1026"/>
          <p:cNvSpPr txBox="1">
            <a:spLocks noGrp="1"/>
          </p:cNvSpPr>
          <p:nvPr>
            <p:ph type="body" idx="1"/>
          </p:nvPr>
        </p:nvSpPr>
        <p:spPr>
          <a:xfrm>
            <a:off x="938849" y="3418066"/>
            <a:ext cx="7510779" cy="2796600"/>
          </a:xfrm>
          <a:prstGeom prst="rect">
            <a:avLst/>
          </a:prstGeom>
          <a:noFill/>
          <a:ln>
            <a:noFill/>
          </a:ln>
        </p:spPr>
        <p:txBody>
          <a:bodyPr lIns="94213" tIns="94213" rIns="94213" bIns="94213" anchor="ctr" anchorCtr="0">
            <a:noAutofit/>
          </a:bodyPr>
          <a:lstStyle/>
          <a:p>
            <a:endParaRPr/>
          </a:p>
        </p:txBody>
      </p:sp>
      <p:sp>
        <p:nvSpPr>
          <p:cNvPr id="1027" name="Shape 1027"/>
          <p:cNvSpPr>
            <a:spLocks noGrp="1" noRot="1" noChangeAspect="1"/>
          </p:cNvSpPr>
          <p:nvPr>
            <p:ph type="sldImg" idx="2"/>
          </p:nvPr>
        </p:nvSpPr>
        <p:spPr>
          <a:xfrm>
            <a:off x="2563813" y="887413"/>
            <a:ext cx="4260850" cy="23971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Shape 1035"/>
          <p:cNvSpPr txBox="1">
            <a:spLocks noGrp="1"/>
          </p:cNvSpPr>
          <p:nvPr>
            <p:ph type="body" idx="1"/>
          </p:nvPr>
        </p:nvSpPr>
        <p:spPr>
          <a:xfrm>
            <a:off x="938849" y="3418066"/>
            <a:ext cx="7510779" cy="2796600"/>
          </a:xfrm>
          <a:prstGeom prst="rect">
            <a:avLst/>
          </a:prstGeom>
          <a:noFill/>
          <a:ln>
            <a:noFill/>
          </a:ln>
        </p:spPr>
        <p:txBody>
          <a:bodyPr lIns="94213" tIns="94213" rIns="94213" bIns="94213" anchor="ctr" anchorCtr="0">
            <a:noAutofit/>
          </a:bodyPr>
          <a:lstStyle/>
          <a:p>
            <a:endParaRPr/>
          </a:p>
        </p:txBody>
      </p:sp>
      <p:sp>
        <p:nvSpPr>
          <p:cNvPr id="1036" name="Shape 1036"/>
          <p:cNvSpPr>
            <a:spLocks noGrp="1" noRot="1" noChangeAspect="1"/>
          </p:cNvSpPr>
          <p:nvPr>
            <p:ph type="sldImg" idx="2"/>
          </p:nvPr>
        </p:nvSpPr>
        <p:spPr>
          <a:xfrm>
            <a:off x="2563813" y="887413"/>
            <a:ext cx="4260850" cy="23971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Shape 1042"/>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1043" name="Shape 1043"/>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Shape 1049"/>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0" name="Shape 1050"/>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Shape 1056"/>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057" name="Shape 1057"/>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Shape 1062"/>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063" name="Shape 1063"/>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Shape 1068"/>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069" name="Shape 1069"/>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Shape 1074"/>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075" name="Shape 1075"/>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Shape 1080"/>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081" name="Shape 1081"/>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Shape 1086"/>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087" name="Shape 1087"/>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Shape 1092"/>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3" name="Shape 1093"/>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Shape 1099"/>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100" name="Shape 1100"/>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2" name="Shape 242"/>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Shape 1106"/>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107" name="Shape 1107"/>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Shape 1112"/>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113" name="Shape 1113"/>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Shape 1118"/>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119" name="Shape 1119"/>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Shape 1124"/>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125" name="Shape 1125"/>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Shape 1130"/>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131" name="Shape 1131"/>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Shape 1136"/>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137" name="Shape 1137"/>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Shape 1142"/>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143" name="Shape 1143"/>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Shape 1148"/>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149" name="Shape 1149"/>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Shape 1154"/>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155" name="Shape 1155"/>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Shape 1161"/>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162" name="Shape 1162"/>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8" name="Shape 248"/>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Shape 1168"/>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169" name="Shape 1169"/>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Shape 1175"/>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176" name="Shape 1176"/>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Shape 1182"/>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183" name="Shape 1183"/>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Shape 1189"/>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0" name="Shape 1190"/>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Shape 1196"/>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197" name="Shape 1197"/>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Shape 1204"/>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205" name="Shape 1205"/>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Shape 1211"/>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212" name="Shape 1212"/>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Shape 1218"/>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219" name="Shape 1219"/>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Shape 1224"/>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225" name="Shape 1225"/>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Shape 1230"/>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231" name="Shape 1231"/>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Shape 1236"/>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237" name="Shape 1237"/>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Shape 1242"/>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243" name="Shape 1243"/>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Shape 1248"/>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249" name="Shape 1249"/>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Shape 1254"/>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255" name="Shape 1255"/>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Shape 1260"/>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261" name="Shape 1261"/>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Shape 1266"/>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267" name="Shape 1267"/>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Shape 1272"/>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273" name="Shape 1273"/>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Shape 1278"/>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279" name="Shape 1279"/>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Shape 1284"/>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285" name="Shape 1285"/>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Shape 1292"/>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293" name="Shape 1293"/>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0" name="Shape 260"/>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Shape 1298"/>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299" name="Shape 1299"/>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Shape 1304"/>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305" name="Shape 1305"/>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Shape 1310"/>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311" name="Shape 1311"/>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Shape 1316"/>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317" name="Shape 1317"/>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Shape 1322"/>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323" name="Shape 1323"/>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Shape 1328"/>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329" name="Shape 1329"/>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Shape 1334"/>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335" name="Shape 1335"/>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Shape 1340"/>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341" name="Shape 1341"/>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Shape 1346"/>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347" name="Shape 1347"/>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Shape 1352"/>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353" name="Shape 1353"/>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7" name="Shape 267"/>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Shape 1360"/>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361" name="Shape 1361"/>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Shape 1370"/>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371" name="Shape 1371"/>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Shape 1376"/>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7" name="Shape 1377"/>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Shape 1382"/>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383" name="Shape 1383"/>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Shape 1391"/>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392" name="Shape 1392"/>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Shape 1402"/>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403" name="Shape 1403"/>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Shape 1408"/>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endParaRPr/>
          </a:p>
        </p:txBody>
      </p:sp>
      <p:sp>
        <p:nvSpPr>
          <p:cNvPr id="1409" name="Shape 1409"/>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Shape 144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2" name="Shape 14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xmlns="" val="265738505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Shape 1448"/>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449" name="Shape 144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23682199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Shape 1454"/>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455" name="Shape 145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1495228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1" name="Shape 281"/>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Shape 146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461" name="Shape 146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53220261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Shape 1466"/>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467" name="Shape 1467"/>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88018369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Shape 1472"/>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473" name="Shape 147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19986672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Shape 1478"/>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479" name="Shape 147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60193335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Shape 1484"/>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485" name="Shape 148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810685783"/>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Shape 149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491" name="Shape 149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160726422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Shape 1496"/>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497" name="Shape 1497"/>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88449944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Shape 15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03" name="Shape 15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504" name="Shape 1504"/>
          <p:cNvSpPr txBox="1"/>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r" rtl="0">
              <a:spcBef>
                <a:spcPts val="0"/>
              </a:spcBef>
              <a:buClr>
                <a:srgbClr val="000000"/>
              </a:buClr>
              <a:buSzPct val="25000"/>
              <a:buFont typeface="Calibri"/>
              <a:buNone/>
            </a:pPr>
            <a:fld id="{00000000-1234-1234-1234-123412341234}" type="slidenum">
              <a:rPr lang="en" sz="1400" b="0" i="0" u="none" strike="noStrike" cap="none">
                <a:solidFill>
                  <a:srgbClr val="000000"/>
                </a:solidFill>
                <a:latin typeface="Calibri"/>
                <a:ea typeface="Calibri"/>
                <a:cs typeface="Calibri"/>
                <a:sym typeface="Calibri"/>
              </a:rPr>
              <a:pPr marL="0" marR="0" lvl="0" indent="0" algn="r" rtl="0">
                <a:spcBef>
                  <a:spcPts val="0"/>
                </a:spcBef>
                <a:buClr>
                  <a:srgbClr val="000000"/>
                </a:buClr>
                <a:buSzPct val="25000"/>
                <a:buFont typeface="Calibri"/>
                <a:buNone/>
              </a:pPr>
              <a:t>191</a:t>
            </a:fld>
            <a:endParaRPr lang="en"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xmlns="" val="401972477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Shape 1509"/>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510" name="Shape 151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xmlns="" val="31037409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Shape 1515"/>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516" name="Shape 151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xmlns="" val="2124267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7" name="Shape 287"/>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Shape 1521"/>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522" name="Shape 152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xmlns="" val="88333287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Shape 1527"/>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528" name="Shape 152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xmlns="" val="201495602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p:cNvGrpSpPr/>
        <p:nvPr/>
      </p:nvGrpSpPr>
      <p:grpSpPr>
        <a:xfrm>
          <a:off x="0" y="0"/>
          <a:ext cx="0" cy="0"/>
          <a:chOff x="0" y="0"/>
          <a:chExt cx="0" cy="0"/>
        </a:xfrm>
      </p:grpSpPr>
      <p:sp>
        <p:nvSpPr>
          <p:cNvPr id="1533" name="Shape 1533"/>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534" name="Shape 153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xmlns="" val="3302334359"/>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8"/>
        <p:cNvGrpSpPr/>
        <p:nvPr/>
      </p:nvGrpSpPr>
      <p:grpSpPr>
        <a:xfrm>
          <a:off x="0" y="0"/>
          <a:ext cx="0" cy="0"/>
          <a:chOff x="0" y="0"/>
          <a:chExt cx="0" cy="0"/>
        </a:xfrm>
      </p:grpSpPr>
      <p:sp>
        <p:nvSpPr>
          <p:cNvPr id="1539" name="Shape 1539"/>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540" name="Shape 154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xmlns="" val="234844436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Shape 154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1548" name="Shape 15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xmlns="" val="154685476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Shape 1555"/>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556" name="Shape 155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xmlns="" val="146459563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2"/>
        <p:cNvGrpSpPr/>
        <p:nvPr/>
      </p:nvGrpSpPr>
      <p:grpSpPr>
        <a:xfrm>
          <a:off x="0" y="0"/>
          <a:ext cx="0" cy="0"/>
          <a:chOff x="0" y="0"/>
          <a:chExt cx="0" cy="0"/>
        </a:xfrm>
      </p:grpSpPr>
      <p:sp>
        <p:nvSpPr>
          <p:cNvPr id="1563" name="Shape 1563"/>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564" name="Shape 156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xmlns="" val="659631803"/>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Shape 1571"/>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572" name="Shape 157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248034113"/>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Shape 157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9" name="Shape 15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xmlns="" val="2266731770"/>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Shape 158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6" name="Shape 15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xmlns="" val="3491916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3" name="Shape 293"/>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Shape 1591"/>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592" name="Shape 159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xmlns="" val="1497590520"/>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Shape 1597"/>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598" name="Shape 159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909388690"/>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Shape 1603"/>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604" name="Shape 160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xmlns="" val="1870821108"/>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Shape 1609"/>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610" name="Shape 161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917973541"/>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Shape 1615"/>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616" name="Shape 161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xmlns="" val="872299454"/>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p:cNvGrpSpPr/>
        <p:nvPr/>
      </p:nvGrpSpPr>
      <p:grpSpPr>
        <a:xfrm>
          <a:off x="0" y="0"/>
          <a:ext cx="0" cy="0"/>
          <a:chOff x="0" y="0"/>
          <a:chExt cx="0" cy="0"/>
        </a:xfrm>
      </p:grpSpPr>
      <p:sp>
        <p:nvSpPr>
          <p:cNvPr id="1624" name="Shape 1624"/>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625" name="Shape 162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xmlns="" val="2441762013"/>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6"/>
        <p:cNvGrpSpPr/>
        <p:nvPr/>
      </p:nvGrpSpPr>
      <p:grpSpPr>
        <a:xfrm>
          <a:off x="0" y="0"/>
          <a:ext cx="0" cy="0"/>
          <a:chOff x="0" y="0"/>
          <a:chExt cx="0" cy="0"/>
        </a:xfrm>
      </p:grpSpPr>
      <p:sp>
        <p:nvSpPr>
          <p:cNvPr id="1647" name="Shape 1647"/>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648" name="Shape 164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387587232"/>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Shape 1654"/>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655" name="Shape 165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54200478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Shape 163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631" name="Shape 163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416635420"/>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Shape 1637"/>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638" name="Shape 163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777941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0" name="Shape 300"/>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1"/>
        <p:cNvGrpSpPr/>
        <p:nvPr/>
      </p:nvGrpSpPr>
      <p:grpSpPr>
        <a:xfrm>
          <a:off x="0" y="0"/>
          <a:ext cx="0" cy="0"/>
          <a:chOff x="0" y="0"/>
          <a:chExt cx="0" cy="0"/>
        </a:xfrm>
      </p:grpSpPr>
      <p:sp>
        <p:nvSpPr>
          <p:cNvPr id="1662" name="Shape 1662"/>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663" name="Shape 166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686322168"/>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Shape 167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671" name="Shape 167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70666432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Shape 1677"/>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678" name="Shape 167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1159634359"/>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3"/>
        <p:cNvGrpSpPr/>
        <p:nvPr/>
      </p:nvGrpSpPr>
      <p:grpSpPr>
        <a:xfrm>
          <a:off x="0" y="0"/>
          <a:ext cx="0" cy="0"/>
          <a:chOff x="0" y="0"/>
          <a:chExt cx="0" cy="0"/>
        </a:xfrm>
      </p:grpSpPr>
      <p:sp>
        <p:nvSpPr>
          <p:cNvPr id="1684" name="Shape 1684"/>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685" name="Shape 168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237561876"/>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4"/>
        <p:cNvGrpSpPr/>
        <p:nvPr/>
      </p:nvGrpSpPr>
      <p:grpSpPr>
        <a:xfrm>
          <a:off x="0" y="0"/>
          <a:ext cx="0" cy="0"/>
          <a:chOff x="0" y="0"/>
          <a:chExt cx="0" cy="0"/>
        </a:xfrm>
      </p:grpSpPr>
      <p:sp>
        <p:nvSpPr>
          <p:cNvPr id="1695" name="Shape 1695"/>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696" name="Shape 169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513471588"/>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1"/>
        <p:cNvGrpSpPr/>
        <p:nvPr/>
      </p:nvGrpSpPr>
      <p:grpSpPr>
        <a:xfrm>
          <a:off x="0" y="0"/>
          <a:ext cx="0" cy="0"/>
          <a:chOff x="0" y="0"/>
          <a:chExt cx="0" cy="0"/>
        </a:xfrm>
      </p:grpSpPr>
      <p:sp>
        <p:nvSpPr>
          <p:cNvPr id="1702" name="Shape 1702"/>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703" name="Shape 170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778816282"/>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Shape 171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711" name="Shape 171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61546992"/>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Shape 1716"/>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717" name="Shape 1717"/>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00296944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Shape 1722"/>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723" name="Shape 172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170550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6" name="Shape 306"/>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4" name="Shape 274"/>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3" name="Shape 313"/>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0" name="Shape 350"/>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7" name="Shape 357"/>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4" name="Shape 364"/>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1" name="Shape 371"/>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8" name="Shape 378"/>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4" name="Shape 384"/>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0" name="Shape 390"/>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7" name="Shape 397"/>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4" name="Shape 404"/>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1" name="Shape 411"/>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8" name="Shape 418"/>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4" name="Shape 424"/>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1" name="Shape 431"/>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8" name="Shape 438"/>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4" name="Shape 444"/>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 name="Shape 193"/>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1" name="Shape 451"/>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8" name="Shape 458"/>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Shape 463"/>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4" name="Shape 464"/>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Shape 470"/>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1" name="Shape 471"/>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Shape 477"/>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8" name="Shape 478"/>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5" name="Shape 485"/>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Shape 490"/>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1" name="Shape 491"/>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Shape 497"/>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8" name="Shape 498"/>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5" name="Shape 505"/>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Shape 511"/>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2" name="Shape 512"/>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5" name="Shape 485"/>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extLst>
      <p:ext uri="{BB962C8B-B14F-4D97-AF65-F5344CB8AC3E}">
        <p14:creationId xmlns:p14="http://schemas.microsoft.com/office/powerpoint/2010/main" xmlns="" val="8717696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5" name="Shape 485"/>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extLst>
      <p:ext uri="{BB962C8B-B14F-4D97-AF65-F5344CB8AC3E}">
        <p14:creationId xmlns:p14="http://schemas.microsoft.com/office/powerpoint/2010/main" xmlns="" val="5995096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9" name="Shape 519"/>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Shape 525"/>
          <p:cNvSpPr txBox="1">
            <a:spLocks noGrp="1"/>
          </p:cNvSpPr>
          <p:nvPr>
            <p:ph type="body" idx="1"/>
          </p:nvPr>
        </p:nvSpPr>
        <p:spPr>
          <a:xfrm>
            <a:off x="938849" y="3418066"/>
            <a:ext cx="7510779" cy="2796600"/>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526" name="Shape 526"/>
          <p:cNvSpPr>
            <a:spLocks noGrp="1" noRot="1" noChangeAspect="1"/>
          </p:cNvSpPr>
          <p:nvPr>
            <p:ph type="sldImg" idx="2"/>
          </p:nvPr>
        </p:nvSpPr>
        <p:spPr>
          <a:xfrm>
            <a:off x="2563813" y="887413"/>
            <a:ext cx="4260850" cy="23971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532" name="Shape 532"/>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Shape 539"/>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540" name="Shape 540"/>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47" name="Shape 547"/>
          <p:cNvSpPr txBox="1">
            <a:spLocks noGrp="1"/>
          </p:cNvSpPr>
          <p:nvPr>
            <p:ph type="body" idx="1"/>
          </p:nvPr>
        </p:nvSpPr>
        <p:spPr>
          <a:xfrm>
            <a:off x="938849" y="3373676"/>
            <a:ext cx="7510779" cy="3196114"/>
          </a:xfrm>
          <a:prstGeom prst="rect">
            <a:avLst/>
          </a:prstGeom>
          <a:noFill/>
          <a:ln>
            <a:noFill/>
          </a:ln>
        </p:spPr>
        <p:txBody>
          <a:bodyPr lIns="94213" tIns="47094" rIns="94213" bIns="47094" anchor="t" anchorCtr="0">
            <a:noAutofit/>
          </a:bodyPr>
          <a:lstStyle/>
          <a:p>
            <a:pPr>
              <a:buClr>
                <a:srgbClr val="000000"/>
              </a:buClr>
              <a:buSzPct val="25000"/>
            </a:pPr>
            <a:r>
              <a:rPr lang="en" sz="1900">
                <a:solidFill>
                  <a:srgbClr val="000000"/>
                </a:solidFill>
                <a:latin typeface="Calibri"/>
                <a:ea typeface="Calibri"/>
                <a:cs typeface="Calibri"/>
                <a:sym typeface="Calibri"/>
              </a:rPr>
              <a:t>3.28 EPS  3 months ending December 2015 translates to about $75.9 Billion revenue</a:t>
            </a:r>
          </a:p>
        </p:txBody>
      </p:sp>
      <p:sp>
        <p:nvSpPr>
          <p:cNvPr id="548" name="Shape 548"/>
          <p:cNvSpPr txBox="1"/>
          <p:nvPr/>
        </p:nvSpPr>
        <p:spPr>
          <a:xfrm>
            <a:off x="5317963" y="6746117"/>
            <a:ext cx="4068338" cy="355124"/>
          </a:xfrm>
          <a:prstGeom prst="rect">
            <a:avLst/>
          </a:prstGeom>
          <a:noFill/>
          <a:ln>
            <a:noFill/>
          </a:ln>
        </p:spPr>
        <p:txBody>
          <a:bodyPr lIns="94213" tIns="47094" rIns="94213" bIns="47094" anchor="b" anchorCtr="0">
            <a:noAutofit/>
          </a:bodyPr>
          <a:lstStyle/>
          <a:p>
            <a:pPr algn="r">
              <a:buClr>
                <a:srgbClr val="000000"/>
              </a:buClr>
              <a:buSzPct val="25000"/>
            </a:pPr>
            <a:fld id="{00000000-1234-1234-1234-123412341234}" type="slidenum">
              <a:rPr lang="en">
                <a:latin typeface="Calibri"/>
                <a:ea typeface="Calibri"/>
                <a:cs typeface="Calibri"/>
                <a:sym typeface="Calibri"/>
              </a:rPr>
              <a:pPr algn="r">
                <a:buClr>
                  <a:srgbClr val="000000"/>
                </a:buClr>
                <a:buSzPct val="25000"/>
              </a:pPr>
              <a:t>60</a:t>
            </a:fld>
            <a:endParaRPr lang="en">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Shape 554"/>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555" name="Shape 555"/>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2" name="Shape 562"/>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Shape 568"/>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569" name="Shape 569"/>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6" name="Shape 206"/>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576" name="Shape 576"/>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583" name="Shape 583"/>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Shape 588"/>
          <p:cNvSpPr txBox="1">
            <a:spLocks noGrp="1"/>
          </p:cNvSpPr>
          <p:nvPr>
            <p:ph type="body" idx="1"/>
          </p:nvPr>
        </p:nvSpPr>
        <p:spPr>
          <a:xfrm>
            <a:off x="938849" y="3418066"/>
            <a:ext cx="7510779" cy="2796600"/>
          </a:xfrm>
          <a:prstGeom prst="rect">
            <a:avLst/>
          </a:prstGeom>
          <a:noFill/>
          <a:ln>
            <a:noFill/>
          </a:ln>
        </p:spPr>
        <p:txBody>
          <a:bodyPr lIns="94213" tIns="94213" rIns="94213" bIns="94213" anchor="ctr" anchorCtr="0">
            <a:noAutofit/>
          </a:bodyPr>
          <a:lstStyle/>
          <a:p>
            <a:endParaRPr/>
          </a:p>
        </p:txBody>
      </p:sp>
      <p:sp>
        <p:nvSpPr>
          <p:cNvPr id="589" name="Shape 589"/>
          <p:cNvSpPr>
            <a:spLocks noGrp="1" noRot="1" noChangeAspect="1"/>
          </p:cNvSpPr>
          <p:nvPr>
            <p:ph type="sldImg" idx="2"/>
          </p:nvPr>
        </p:nvSpPr>
        <p:spPr>
          <a:xfrm>
            <a:off x="2563813" y="887413"/>
            <a:ext cx="4260850" cy="23971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Shape 594"/>
          <p:cNvSpPr txBox="1">
            <a:spLocks noGrp="1"/>
          </p:cNvSpPr>
          <p:nvPr>
            <p:ph type="body" idx="1"/>
          </p:nvPr>
        </p:nvSpPr>
        <p:spPr>
          <a:xfrm>
            <a:off x="938849" y="3418066"/>
            <a:ext cx="7510779" cy="2796600"/>
          </a:xfrm>
          <a:prstGeom prst="rect">
            <a:avLst/>
          </a:prstGeom>
          <a:noFill/>
          <a:ln>
            <a:noFill/>
          </a:ln>
        </p:spPr>
        <p:txBody>
          <a:bodyPr lIns="94213" tIns="94213" rIns="94213" bIns="94213" anchor="ctr" anchorCtr="0">
            <a:noAutofit/>
          </a:bodyPr>
          <a:lstStyle/>
          <a:p>
            <a:endParaRPr/>
          </a:p>
        </p:txBody>
      </p:sp>
      <p:sp>
        <p:nvSpPr>
          <p:cNvPr id="595" name="Shape 595"/>
          <p:cNvSpPr>
            <a:spLocks noGrp="1" noRot="1" noChangeAspect="1"/>
          </p:cNvSpPr>
          <p:nvPr>
            <p:ph type="sldImg" idx="2"/>
          </p:nvPr>
        </p:nvSpPr>
        <p:spPr>
          <a:xfrm>
            <a:off x="2563813" y="887413"/>
            <a:ext cx="4260850" cy="23971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01" name="Shape 601"/>
          <p:cNvSpPr txBox="1">
            <a:spLocks noGrp="1"/>
          </p:cNvSpPr>
          <p:nvPr>
            <p:ph type="body" idx="1"/>
          </p:nvPr>
        </p:nvSpPr>
        <p:spPr>
          <a:xfrm>
            <a:off x="938849" y="3373676"/>
            <a:ext cx="7510779" cy="3196114"/>
          </a:xfrm>
          <a:prstGeom prst="rect">
            <a:avLst/>
          </a:prstGeom>
          <a:noFill/>
          <a:ln>
            <a:noFill/>
          </a:ln>
        </p:spPr>
        <p:txBody>
          <a:bodyPr lIns="94213" tIns="47094" rIns="94213" bIns="47094" anchor="t" anchorCtr="0">
            <a:noAutofit/>
          </a:bodyPr>
          <a:lstStyle/>
          <a:p>
            <a:pPr>
              <a:buClr>
                <a:srgbClr val="000000"/>
              </a:buClr>
              <a:buSzPct val="25000"/>
            </a:pPr>
            <a:r>
              <a:rPr lang="en" sz="1900">
                <a:solidFill>
                  <a:srgbClr val="000000"/>
                </a:solidFill>
                <a:latin typeface="Calibri"/>
                <a:ea typeface="Calibri"/>
                <a:cs typeface="Calibri"/>
                <a:sym typeface="Calibri"/>
              </a:rPr>
              <a:t>DO: APPLE vs. S&amp;P 500 Index, the S&amp;P Information Tech Index and Dow Jones US Tech Index</a:t>
            </a:r>
          </a:p>
        </p:txBody>
      </p:sp>
      <p:sp>
        <p:nvSpPr>
          <p:cNvPr id="602" name="Shape 602"/>
          <p:cNvSpPr txBox="1"/>
          <p:nvPr/>
        </p:nvSpPr>
        <p:spPr>
          <a:xfrm>
            <a:off x="5317963" y="6746117"/>
            <a:ext cx="4068338" cy="355124"/>
          </a:xfrm>
          <a:prstGeom prst="rect">
            <a:avLst/>
          </a:prstGeom>
          <a:noFill/>
          <a:ln>
            <a:noFill/>
          </a:ln>
        </p:spPr>
        <p:txBody>
          <a:bodyPr lIns="94213" tIns="47094" rIns="94213" bIns="47094" anchor="b" anchorCtr="0">
            <a:noAutofit/>
          </a:bodyPr>
          <a:lstStyle/>
          <a:p>
            <a:pPr algn="r">
              <a:buClr>
                <a:srgbClr val="000000"/>
              </a:buClr>
              <a:buSzPct val="25000"/>
            </a:pPr>
            <a:fld id="{00000000-1234-1234-1234-123412341234}" type="slidenum">
              <a:rPr lang="en">
                <a:latin typeface="Calibri"/>
                <a:ea typeface="Calibri"/>
                <a:cs typeface="Calibri"/>
                <a:sym typeface="Calibri"/>
              </a:rPr>
              <a:pPr algn="r">
                <a:buClr>
                  <a:srgbClr val="000000"/>
                </a:buClr>
                <a:buSzPct val="25000"/>
              </a:pPr>
              <a:t>68</a:t>
            </a:fld>
            <a:endParaRPr lang="en">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Shape 607"/>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608" name="Shape 608"/>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Shape 615"/>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616" name="Shape 616"/>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Shape 624"/>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25" name="Shape 625"/>
          <p:cNvSpPr txBox="1">
            <a:spLocks noGrp="1"/>
          </p:cNvSpPr>
          <p:nvPr>
            <p:ph type="body" idx="1"/>
          </p:nvPr>
        </p:nvSpPr>
        <p:spPr>
          <a:xfrm>
            <a:off x="938849" y="3373676"/>
            <a:ext cx="7510779" cy="3196114"/>
          </a:xfrm>
          <a:prstGeom prst="rect">
            <a:avLst/>
          </a:prstGeom>
          <a:noFill/>
          <a:ln>
            <a:noFill/>
          </a:ln>
        </p:spPr>
        <p:txBody>
          <a:bodyPr lIns="94213" tIns="47094" rIns="94213" bIns="47094" anchor="t" anchorCtr="0">
            <a:noAutofit/>
          </a:bodyPr>
          <a:lstStyle/>
          <a:p>
            <a:pPr>
              <a:buClr>
                <a:srgbClr val="000000"/>
              </a:buClr>
              <a:buSzPct val="25000"/>
            </a:pPr>
            <a:r>
              <a:rPr lang="en" sz="1900">
                <a:solidFill>
                  <a:srgbClr val="000000"/>
                </a:solidFill>
                <a:latin typeface="Calibri"/>
                <a:ea typeface="Calibri"/>
                <a:cs typeface="Calibri"/>
                <a:sym typeface="Calibri"/>
              </a:rPr>
              <a:t>http://www.macworld.co.uk/feature/apple/history-of-apple-steve-jobs-what-happened-mac-computer-feb-16-3606104/</a:t>
            </a:r>
          </a:p>
          <a:p>
            <a:pPr>
              <a:buClr>
                <a:schemeClr val="dk1"/>
              </a:buClr>
            </a:pPr>
            <a:endParaRPr sz="1900">
              <a:solidFill>
                <a:srgbClr val="000000"/>
              </a:solidFill>
              <a:latin typeface="Calibri"/>
              <a:ea typeface="Calibri"/>
              <a:cs typeface="Calibri"/>
              <a:sym typeface="Calibri"/>
            </a:endParaRPr>
          </a:p>
          <a:p>
            <a:pPr>
              <a:buClr>
                <a:srgbClr val="000000"/>
              </a:buClr>
              <a:buSzPct val="25000"/>
            </a:pPr>
            <a:r>
              <a:rPr lang="en" sz="1900">
                <a:solidFill>
                  <a:srgbClr val="000000"/>
                </a:solidFill>
                <a:latin typeface="Calibri"/>
                <a:ea typeface="Calibri"/>
                <a:cs typeface="Calibri"/>
                <a:sym typeface="Calibri"/>
              </a:rPr>
              <a:t>the </a:t>
            </a:r>
            <a:r>
              <a:rPr lang="en" sz="1900" u="sng">
                <a:solidFill>
                  <a:schemeClr val="hlink"/>
                </a:solidFill>
                <a:latin typeface="Arial"/>
                <a:ea typeface="Arial"/>
                <a:cs typeface="Arial"/>
                <a:sym typeface="Arial"/>
                <a:hlinkClick r:id="rId3"/>
              </a:rPr>
              <a:t>Apple II ‘was the first of its type to provide usable colo[u]r graphics... contained expansion slots for which other hardware manufacturers could design devices that could be installed into the computer to perform functions that Apple has never even considered.’</a:t>
            </a:r>
          </a:p>
        </p:txBody>
      </p:sp>
      <p:sp>
        <p:nvSpPr>
          <p:cNvPr id="626" name="Shape 626"/>
          <p:cNvSpPr txBox="1"/>
          <p:nvPr/>
        </p:nvSpPr>
        <p:spPr>
          <a:xfrm>
            <a:off x="5317963" y="6746117"/>
            <a:ext cx="4068338" cy="355124"/>
          </a:xfrm>
          <a:prstGeom prst="rect">
            <a:avLst/>
          </a:prstGeom>
          <a:noFill/>
          <a:ln>
            <a:noFill/>
          </a:ln>
        </p:spPr>
        <p:txBody>
          <a:bodyPr lIns="94213" tIns="47094" rIns="94213" bIns="47094" anchor="b" anchorCtr="0">
            <a:noAutofit/>
          </a:bodyPr>
          <a:lstStyle/>
          <a:p>
            <a:pPr algn="r">
              <a:buClr>
                <a:srgbClr val="000000"/>
              </a:buClr>
              <a:buSzPct val="25000"/>
            </a:pPr>
            <a:fld id="{00000000-1234-1234-1234-123412341234}" type="slidenum">
              <a:rPr lang="en">
                <a:latin typeface="Calibri"/>
                <a:ea typeface="Calibri"/>
                <a:cs typeface="Calibri"/>
                <a:sym typeface="Calibri"/>
              </a:rPr>
              <a:pPr algn="r">
                <a:buClr>
                  <a:srgbClr val="000000"/>
                </a:buClr>
                <a:buSzPct val="25000"/>
              </a:pPr>
              <a:t>71</a:t>
            </a:fld>
            <a:endParaRPr lang="en">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Shape 633"/>
          <p:cNvSpPr txBox="1">
            <a:spLocks noGrp="1"/>
          </p:cNvSpPr>
          <p:nvPr>
            <p:ph type="body" idx="1"/>
          </p:nvPr>
        </p:nvSpPr>
        <p:spPr>
          <a:xfrm>
            <a:off x="938849" y="3418066"/>
            <a:ext cx="7510779" cy="2796600"/>
          </a:xfrm>
          <a:prstGeom prst="rect">
            <a:avLst/>
          </a:prstGeom>
          <a:noFill/>
          <a:ln>
            <a:noFill/>
          </a:ln>
        </p:spPr>
        <p:txBody>
          <a:bodyPr lIns="94213" tIns="94213" rIns="94213" bIns="94213" anchor="ctr" anchorCtr="0">
            <a:noAutofit/>
          </a:bodyPr>
          <a:lstStyle/>
          <a:p>
            <a:endParaRPr/>
          </a:p>
        </p:txBody>
      </p:sp>
      <p:sp>
        <p:nvSpPr>
          <p:cNvPr id="634" name="Shape 634"/>
          <p:cNvSpPr>
            <a:spLocks noGrp="1" noRot="1" noChangeAspect="1"/>
          </p:cNvSpPr>
          <p:nvPr>
            <p:ph type="sldImg" idx="2"/>
          </p:nvPr>
        </p:nvSpPr>
        <p:spPr>
          <a:xfrm>
            <a:off x="2563813" y="887413"/>
            <a:ext cx="4260850" cy="23971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Shape 641"/>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a:solidFill>
                <a:schemeClr val="dk1"/>
              </a:solidFill>
              <a:latin typeface="Arial"/>
              <a:ea typeface="Arial"/>
              <a:cs typeface="Arial"/>
              <a:sym typeface="Arial"/>
            </a:endParaRPr>
          </a:p>
        </p:txBody>
      </p:sp>
      <p:sp>
        <p:nvSpPr>
          <p:cNvPr id="642" name="Shape 642"/>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Shape 212"/>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Shape 650"/>
          <p:cNvSpPr txBox="1">
            <a:spLocks noGrp="1"/>
          </p:cNvSpPr>
          <p:nvPr>
            <p:ph type="body" idx="1"/>
          </p:nvPr>
        </p:nvSpPr>
        <p:spPr>
          <a:xfrm>
            <a:off x="938849" y="3418066"/>
            <a:ext cx="7510779" cy="2796600"/>
          </a:xfrm>
          <a:prstGeom prst="rect">
            <a:avLst/>
          </a:prstGeom>
          <a:noFill/>
          <a:ln>
            <a:noFill/>
          </a:ln>
        </p:spPr>
        <p:txBody>
          <a:bodyPr lIns="94213" tIns="94213" rIns="94213" bIns="94213" anchor="ctr" anchorCtr="0">
            <a:noAutofit/>
          </a:bodyPr>
          <a:lstStyle/>
          <a:p>
            <a:endParaRPr/>
          </a:p>
        </p:txBody>
      </p:sp>
      <p:sp>
        <p:nvSpPr>
          <p:cNvPr id="651" name="Shape 651"/>
          <p:cNvSpPr>
            <a:spLocks noGrp="1" noRot="1" noChangeAspect="1"/>
          </p:cNvSpPr>
          <p:nvPr>
            <p:ph type="sldImg" idx="2"/>
          </p:nvPr>
        </p:nvSpPr>
        <p:spPr>
          <a:xfrm>
            <a:off x="2563813" y="887413"/>
            <a:ext cx="4260850" cy="23971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Shape 656"/>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a:solidFill>
                <a:schemeClr val="dk1"/>
              </a:solidFill>
              <a:latin typeface="Arial"/>
              <a:ea typeface="Arial"/>
              <a:cs typeface="Arial"/>
              <a:sym typeface="Arial"/>
            </a:endParaRPr>
          </a:p>
        </p:txBody>
      </p:sp>
      <p:sp>
        <p:nvSpPr>
          <p:cNvPr id="657" name="Shape 657"/>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Shape 662"/>
          <p:cNvSpPr txBox="1">
            <a:spLocks noGrp="1"/>
          </p:cNvSpPr>
          <p:nvPr>
            <p:ph type="body" idx="1"/>
          </p:nvPr>
        </p:nvSpPr>
        <p:spPr>
          <a:xfrm>
            <a:off x="938849" y="3418066"/>
            <a:ext cx="7510779" cy="2796600"/>
          </a:xfrm>
          <a:prstGeom prst="rect">
            <a:avLst/>
          </a:prstGeom>
          <a:noFill/>
          <a:ln>
            <a:noFill/>
          </a:ln>
        </p:spPr>
        <p:txBody>
          <a:bodyPr lIns="94213" tIns="94213" rIns="94213" bIns="94213" anchor="ctr" anchorCtr="0">
            <a:noAutofit/>
          </a:bodyPr>
          <a:lstStyle/>
          <a:p>
            <a:endParaRPr/>
          </a:p>
        </p:txBody>
      </p:sp>
      <p:sp>
        <p:nvSpPr>
          <p:cNvPr id="663" name="Shape 663"/>
          <p:cNvSpPr>
            <a:spLocks noGrp="1" noRot="1" noChangeAspect="1"/>
          </p:cNvSpPr>
          <p:nvPr>
            <p:ph type="sldImg" idx="2"/>
          </p:nvPr>
        </p:nvSpPr>
        <p:spPr>
          <a:xfrm>
            <a:off x="2563813" y="887413"/>
            <a:ext cx="4260850" cy="23971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Shape 670"/>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71" name="Shape 671"/>
          <p:cNvSpPr txBox="1">
            <a:spLocks noGrp="1"/>
          </p:cNvSpPr>
          <p:nvPr>
            <p:ph type="body" idx="1"/>
          </p:nvPr>
        </p:nvSpPr>
        <p:spPr>
          <a:xfrm>
            <a:off x="938849" y="3373676"/>
            <a:ext cx="7510779" cy="3196114"/>
          </a:xfrm>
          <a:prstGeom prst="rect">
            <a:avLst/>
          </a:prstGeom>
          <a:noFill/>
          <a:ln>
            <a:noFill/>
          </a:ln>
        </p:spPr>
        <p:txBody>
          <a:bodyPr lIns="94213" tIns="47094" rIns="94213" bIns="47094" anchor="t" anchorCtr="0">
            <a:noAutofit/>
          </a:bodyPr>
          <a:lstStyle/>
          <a:p>
            <a:pPr>
              <a:buClr>
                <a:srgbClr val="000000"/>
              </a:buClr>
              <a:buSzPct val="25000"/>
            </a:pPr>
            <a:r>
              <a:rPr lang="en" sz="1900">
                <a:solidFill>
                  <a:srgbClr val="000000"/>
                </a:solidFill>
                <a:latin typeface="Calibri"/>
                <a:ea typeface="Calibri"/>
                <a:cs typeface="Calibri"/>
                <a:sym typeface="Calibri"/>
              </a:rPr>
              <a:t>NEXTstep OS brought Steve Jobs back into Apple and was the precursor for the Mac OS X operating system</a:t>
            </a:r>
          </a:p>
        </p:txBody>
      </p:sp>
      <p:sp>
        <p:nvSpPr>
          <p:cNvPr id="672" name="Shape 672"/>
          <p:cNvSpPr txBox="1"/>
          <p:nvPr/>
        </p:nvSpPr>
        <p:spPr>
          <a:xfrm>
            <a:off x="5317963" y="6746117"/>
            <a:ext cx="4068338" cy="355124"/>
          </a:xfrm>
          <a:prstGeom prst="rect">
            <a:avLst/>
          </a:prstGeom>
          <a:noFill/>
          <a:ln>
            <a:noFill/>
          </a:ln>
        </p:spPr>
        <p:txBody>
          <a:bodyPr lIns="94213" tIns="47094" rIns="94213" bIns="47094" anchor="b" anchorCtr="0">
            <a:noAutofit/>
          </a:bodyPr>
          <a:lstStyle/>
          <a:p>
            <a:pPr algn="r">
              <a:buClr>
                <a:srgbClr val="000000"/>
              </a:buClr>
              <a:buSzPct val="25000"/>
            </a:pPr>
            <a:fld id="{00000000-1234-1234-1234-123412341234}" type="slidenum">
              <a:rPr lang="en">
                <a:latin typeface="Calibri"/>
                <a:ea typeface="Calibri"/>
                <a:cs typeface="Calibri"/>
                <a:sym typeface="Calibri"/>
              </a:rPr>
              <a:pPr algn="r">
                <a:buClr>
                  <a:srgbClr val="000000"/>
                </a:buClr>
                <a:buSzPct val="25000"/>
              </a:pPr>
              <a:t>77</a:t>
            </a:fld>
            <a:endParaRPr lang="en">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Shape 677"/>
          <p:cNvSpPr txBox="1">
            <a:spLocks noGrp="1"/>
          </p:cNvSpPr>
          <p:nvPr>
            <p:ph type="body" idx="1"/>
          </p:nvPr>
        </p:nvSpPr>
        <p:spPr>
          <a:xfrm>
            <a:off x="938849" y="3418066"/>
            <a:ext cx="7510779" cy="2796600"/>
          </a:xfrm>
          <a:prstGeom prst="rect">
            <a:avLst/>
          </a:prstGeom>
          <a:noFill/>
          <a:ln>
            <a:noFill/>
          </a:ln>
        </p:spPr>
        <p:txBody>
          <a:bodyPr lIns="94213" tIns="94213" rIns="94213" bIns="94213" anchor="ctr" anchorCtr="0">
            <a:noAutofit/>
          </a:bodyPr>
          <a:lstStyle/>
          <a:p>
            <a:endParaRPr/>
          </a:p>
        </p:txBody>
      </p:sp>
      <p:sp>
        <p:nvSpPr>
          <p:cNvPr id="678" name="Shape 678"/>
          <p:cNvSpPr>
            <a:spLocks noGrp="1" noRot="1" noChangeAspect="1"/>
          </p:cNvSpPr>
          <p:nvPr>
            <p:ph type="sldImg" idx="2"/>
          </p:nvPr>
        </p:nvSpPr>
        <p:spPr>
          <a:xfrm>
            <a:off x="2563813" y="887413"/>
            <a:ext cx="4260850" cy="23971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Shape 683"/>
          <p:cNvSpPr txBox="1">
            <a:spLocks noGrp="1"/>
          </p:cNvSpPr>
          <p:nvPr>
            <p:ph type="body" idx="1"/>
          </p:nvPr>
        </p:nvSpPr>
        <p:spPr>
          <a:xfrm>
            <a:off x="938849" y="3418066"/>
            <a:ext cx="7510779" cy="2796600"/>
          </a:xfrm>
          <a:prstGeom prst="rect">
            <a:avLst/>
          </a:prstGeom>
          <a:noFill/>
          <a:ln>
            <a:noFill/>
          </a:ln>
        </p:spPr>
        <p:txBody>
          <a:bodyPr lIns="94213" tIns="94213" rIns="94213" bIns="94213" anchor="ctr" anchorCtr="0">
            <a:noAutofit/>
          </a:bodyPr>
          <a:lstStyle/>
          <a:p>
            <a:endParaRPr/>
          </a:p>
        </p:txBody>
      </p:sp>
      <p:sp>
        <p:nvSpPr>
          <p:cNvPr id="684" name="Shape 684"/>
          <p:cNvSpPr>
            <a:spLocks noGrp="1" noRot="1" noChangeAspect="1"/>
          </p:cNvSpPr>
          <p:nvPr>
            <p:ph type="sldImg" idx="2"/>
          </p:nvPr>
        </p:nvSpPr>
        <p:spPr>
          <a:xfrm>
            <a:off x="2563813" y="887413"/>
            <a:ext cx="4260850" cy="23971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Shape 689"/>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a:solidFill>
                <a:schemeClr val="dk1"/>
              </a:solidFill>
              <a:latin typeface="Arial"/>
              <a:ea typeface="Arial"/>
              <a:cs typeface="Arial"/>
              <a:sym typeface="Arial"/>
            </a:endParaRPr>
          </a:p>
        </p:txBody>
      </p:sp>
      <p:sp>
        <p:nvSpPr>
          <p:cNvPr id="690" name="Shape 690"/>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Shape 695"/>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a:solidFill>
                <a:schemeClr val="dk1"/>
              </a:solidFill>
              <a:latin typeface="Arial"/>
              <a:ea typeface="Arial"/>
              <a:cs typeface="Arial"/>
              <a:sym typeface="Arial"/>
            </a:endParaRPr>
          </a:p>
        </p:txBody>
      </p:sp>
      <p:sp>
        <p:nvSpPr>
          <p:cNvPr id="696" name="Shape 696"/>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Shape 702"/>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03" name="Shape 703"/>
          <p:cNvSpPr txBox="1">
            <a:spLocks noGrp="1"/>
          </p:cNvSpPr>
          <p:nvPr>
            <p:ph type="body" idx="1"/>
          </p:nvPr>
        </p:nvSpPr>
        <p:spPr>
          <a:xfrm>
            <a:off x="938849" y="3373676"/>
            <a:ext cx="7510779" cy="3196114"/>
          </a:xfrm>
          <a:prstGeom prst="rect">
            <a:avLst/>
          </a:prstGeom>
          <a:noFill/>
          <a:ln>
            <a:noFill/>
          </a:ln>
        </p:spPr>
        <p:txBody>
          <a:bodyPr lIns="94213" tIns="47094" rIns="94213" bIns="47094" anchor="t" anchorCtr="0">
            <a:noAutofit/>
          </a:bodyPr>
          <a:lstStyle/>
          <a:p>
            <a:pPr>
              <a:buClr>
                <a:srgbClr val="000000"/>
              </a:buClr>
              <a:buSzPct val="25000"/>
            </a:pPr>
            <a:r>
              <a:rPr lang="en" sz="1900" u="sng">
                <a:solidFill>
                  <a:schemeClr val="hlink"/>
                </a:solidFill>
                <a:latin typeface="Arial"/>
                <a:ea typeface="Arial"/>
                <a:cs typeface="Arial"/>
                <a:sym typeface="Arial"/>
              </a:rPr>
              <a:t>Next: Computer programming services</a:t>
            </a:r>
          </a:p>
          <a:p>
            <a:pPr>
              <a:buClr>
                <a:srgbClr val="000000"/>
              </a:buClr>
              <a:buSzPct val="25000"/>
            </a:pPr>
            <a:r>
              <a:rPr lang="en" sz="1900" u="sng">
                <a:solidFill>
                  <a:schemeClr val="hlink"/>
                </a:solidFill>
                <a:latin typeface="Arial"/>
                <a:ea typeface="Arial"/>
                <a:cs typeface="Arial"/>
                <a:sym typeface="Arial"/>
              </a:rPr>
              <a:t>Soundjam </a:t>
            </a:r>
          </a:p>
          <a:p>
            <a:pPr>
              <a:buClr>
                <a:schemeClr val="dk1"/>
              </a:buClr>
            </a:pPr>
            <a:endParaRPr sz="1900" u="sng">
              <a:solidFill>
                <a:srgbClr val="000000"/>
              </a:solidFill>
              <a:latin typeface="Calibri"/>
              <a:ea typeface="Calibri"/>
              <a:cs typeface="Calibri"/>
              <a:sym typeface="Calibri"/>
            </a:endParaRPr>
          </a:p>
          <a:p>
            <a:pPr>
              <a:buClr>
                <a:srgbClr val="000000"/>
              </a:buClr>
              <a:buSzPct val="25000"/>
            </a:pPr>
            <a:r>
              <a:rPr lang="en" sz="1900" u="sng">
                <a:solidFill>
                  <a:schemeClr val="hlink"/>
                </a:solidFill>
                <a:latin typeface="Arial"/>
                <a:ea typeface="Arial"/>
                <a:cs typeface="Arial"/>
                <a:sym typeface="Arial"/>
                <a:hlinkClick r:id="rId3"/>
              </a:rPr>
              <a:t>APPLE SOC: Apple Inc. has developed a range of </a:t>
            </a:r>
            <a:r>
              <a:rPr lang="en" sz="1900" u="sng">
                <a:solidFill>
                  <a:srgbClr val="000000"/>
                </a:solidFill>
                <a:latin typeface="Calibri"/>
                <a:ea typeface="Calibri"/>
                <a:cs typeface="Calibri"/>
                <a:sym typeface="Calibri"/>
              </a:rPr>
              <a:t>APPLE SOC: Apple Inc. has developed a range of </a:t>
            </a:r>
            <a:r>
              <a:rPr lang="en" sz="1900" u="sng">
                <a:solidFill>
                  <a:schemeClr val="hlink"/>
                </a:solidFill>
                <a:latin typeface="Arial"/>
                <a:ea typeface="Arial"/>
                <a:cs typeface="Arial"/>
                <a:sym typeface="Arial"/>
                <a:hlinkClick r:id="rId4"/>
              </a:rPr>
              <a:t>"System on Chip" (SoC) as well as </a:t>
            </a:r>
            <a:r>
              <a:rPr lang="en" sz="1900" u="sng">
                <a:solidFill>
                  <a:srgbClr val="000000"/>
                </a:solidFill>
                <a:latin typeface="Calibri"/>
                <a:ea typeface="Calibri"/>
                <a:cs typeface="Calibri"/>
                <a:sym typeface="Calibri"/>
              </a:rPr>
              <a:t>APPLE SOC: Apple Inc. has developed a range of "System on Chip" (SoC) as well as </a:t>
            </a:r>
            <a:r>
              <a:rPr lang="en" sz="1900" u="sng">
                <a:solidFill>
                  <a:schemeClr val="hlink"/>
                </a:solidFill>
                <a:latin typeface="Arial"/>
                <a:ea typeface="Arial"/>
                <a:cs typeface="Arial"/>
                <a:sym typeface="Arial"/>
                <a:hlinkClick r:id="rId5"/>
              </a:rPr>
              <a:t>"System in Package" (SiP) </a:t>
            </a:r>
            <a:r>
              <a:rPr lang="en" sz="1900" b="1" u="sng">
                <a:solidFill>
                  <a:schemeClr val="hlink"/>
                </a:solidFill>
                <a:latin typeface="Arial"/>
                <a:ea typeface="Arial"/>
                <a:cs typeface="Arial"/>
                <a:sym typeface="Arial"/>
                <a:hlinkClick r:id="rId5"/>
              </a:rPr>
              <a:t>mobile application processors</a:t>
            </a:r>
            <a:r>
              <a:rPr lang="en" sz="1900" u="sng">
                <a:solidFill>
                  <a:schemeClr val="hlink"/>
                </a:solidFill>
                <a:latin typeface="Arial"/>
                <a:ea typeface="Arial"/>
                <a:cs typeface="Arial"/>
                <a:sym typeface="Arial"/>
                <a:hlinkClick r:id="rId5"/>
              </a:rPr>
              <a:t> to power their </a:t>
            </a:r>
            <a:r>
              <a:rPr lang="en" sz="1900" u="sng">
                <a:solidFill>
                  <a:srgbClr val="000000"/>
                </a:solidFill>
                <a:latin typeface="Calibri"/>
                <a:ea typeface="Calibri"/>
                <a:cs typeface="Calibri"/>
                <a:sym typeface="Calibri"/>
              </a:rPr>
              <a:t> to power their </a:t>
            </a:r>
            <a:r>
              <a:rPr lang="en" sz="1900" u="sng">
                <a:solidFill>
                  <a:schemeClr val="hlink"/>
                </a:solidFill>
                <a:latin typeface="Arial"/>
                <a:ea typeface="Arial"/>
                <a:cs typeface="Arial"/>
                <a:sym typeface="Arial"/>
                <a:hlinkClick r:id="rId6"/>
              </a:rPr>
              <a:t>mobile consumer devices. In order to meet the stringent power and space constraints common to mobile devices, these chips combine a </a:t>
            </a:r>
            <a:r>
              <a:rPr lang="en" sz="1900" u="sng">
                <a:solidFill>
                  <a:srgbClr val="000000"/>
                </a:solidFill>
                <a:latin typeface="Calibri"/>
                <a:ea typeface="Calibri"/>
                <a:cs typeface="Calibri"/>
                <a:sym typeface="Calibri"/>
              </a:rPr>
              <a:t> to power their mobile consumer devices. In order to meet the stringent power and space constraints common to mobile devices, these chips combine a </a:t>
            </a:r>
            <a:r>
              <a:rPr lang="en" sz="1900" u="sng">
                <a:solidFill>
                  <a:schemeClr val="hlink"/>
                </a:solidFill>
                <a:latin typeface="Arial"/>
                <a:ea typeface="Arial"/>
                <a:cs typeface="Arial"/>
                <a:sym typeface="Arial"/>
                <a:hlinkClick r:id="rId7"/>
              </a:rPr>
              <a:t>central processing unit (CPU) with other components into a single compact physical package.</a:t>
            </a:r>
          </a:p>
        </p:txBody>
      </p:sp>
      <p:sp>
        <p:nvSpPr>
          <p:cNvPr id="704" name="Shape 704"/>
          <p:cNvSpPr txBox="1"/>
          <p:nvPr/>
        </p:nvSpPr>
        <p:spPr>
          <a:xfrm>
            <a:off x="5317963" y="6746117"/>
            <a:ext cx="4068338" cy="355124"/>
          </a:xfrm>
          <a:prstGeom prst="rect">
            <a:avLst/>
          </a:prstGeom>
          <a:noFill/>
          <a:ln>
            <a:noFill/>
          </a:ln>
        </p:spPr>
        <p:txBody>
          <a:bodyPr lIns="94213" tIns="47094" rIns="94213" bIns="47094" anchor="b" anchorCtr="0">
            <a:noAutofit/>
          </a:bodyPr>
          <a:lstStyle/>
          <a:p>
            <a:pPr algn="r">
              <a:buClr>
                <a:srgbClr val="000000"/>
              </a:buClr>
              <a:buSzPct val="25000"/>
            </a:pPr>
            <a:fld id="{00000000-1234-1234-1234-123412341234}" type="slidenum">
              <a:rPr lang="en">
                <a:latin typeface="Calibri"/>
                <a:ea typeface="Calibri"/>
                <a:cs typeface="Calibri"/>
                <a:sym typeface="Calibri"/>
              </a:rPr>
              <a:pPr algn="r">
                <a:buClr>
                  <a:srgbClr val="000000"/>
                </a:buClr>
                <a:buSzPct val="25000"/>
              </a:pPr>
              <a:t>82</a:t>
            </a:fld>
            <a:endParaRPr lang="en">
              <a:latin typeface="Calibri"/>
              <a:ea typeface="Calibri"/>
              <a:cs typeface="Calibri"/>
              <a:sym typeface="Calibri"/>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Shape 710"/>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11" name="Shape 711"/>
          <p:cNvSpPr txBox="1">
            <a:spLocks noGrp="1"/>
          </p:cNvSpPr>
          <p:nvPr>
            <p:ph type="body" idx="1"/>
          </p:nvPr>
        </p:nvSpPr>
        <p:spPr>
          <a:xfrm>
            <a:off x="938849" y="3373676"/>
            <a:ext cx="7510779" cy="3196114"/>
          </a:xfrm>
          <a:prstGeom prst="rect">
            <a:avLst/>
          </a:prstGeom>
          <a:noFill/>
          <a:ln>
            <a:noFill/>
          </a:ln>
        </p:spPr>
        <p:txBody>
          <a:bodyPr lIns="94213" tIns="47094" rIns="94213" bIns="47094" anchor="t" anchorCtr="0">
            <a:noAutofit/>
          </a:bodyPr>
          <a:lstStyle/>
          <a:p>
            <a:pPr>
              <a:buClr>
                <a:srgbClr val="000000"/>
              </a:buClr>
              <a:buSzPct val="25000"/>
            </a:pPr>
            <a:r>
              <a:rPr lang="en" sz="1900">
                <a:solidFill>
                  <a:srgbClr val="000000"/>
                </a:solidFill>
                <a:latin typeface="Calibri"/>
                <a:ea typeface="Calibri"/>
                <a:cs typeface="Calibri"/>
                <a:sym typeface="Calibri"/>
              </a:rPr>
              <a:t>Beats: Headphones, music streaming (Beats music)</a:t>
            </a:r>
          </a:p>
        </p:txBody>
      </p:sp>
      <p:sp>
        <p:nvSpPr>
          <p:cNvPr id="712" name="Shape 712"/>
          <p:cNvSpPr txBox="1"/>
          <p:nvPr/>
        </p:nvSpPr>
        <p:spPr>
          <a:xfrm>
            <a:off x="5317963" y="6746117"/>
            <a:ext cx="4068338" cy="355124"/>
          </a:xfrm>
          <a:prstGeom prst="rect">
            <a:avLst/>
          </a:prstGeom>
          <a:noFill/>
          <a:ln>
            <a:noFill/>
          </a:ln>
        </p:spPr>
        <p:txBody>
          <a:bodyPr lIns="94213" tIns="47094" rIns="94213" bIns="47094" anchor="b" anchorCtr="0">
            <a:noAutofit/>
          </a:bodyPr>
          <a:lstStyle/>
          <a:p>
            <a:pPr algn="r">
              <a:buClr>
                <a:srgbClr val="000000"/>
              </a:buClr>
              <a:buSzPct val="25000"/>
            </a:pPr>
            <a:fld id="{00000000-1234-1234-1234-123412341234}" type="slidenum">
              <a:rPr lang="en">
                <a:latin typeface="Calibri"/>
                <a:ea typeface="Calibri"/>
                <a:cs typeface="Calibri"/>
                <a:sym typeface="Calibri"/>
              </a:rPr>
              <a:pPr algn="r">
                <a:buClr>
                  <a:srgbClr val="000000"/>
                </a:buClr>
                <a:buSzPct val="25000"/>
              </a:pPr>
              <a:t>83</a:t>
            </a:fld>
            <a:endParaRPr lang="en">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Shape 718"/>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719" name="Shape 719"/>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Shape 725"/>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726" name="Shape 726"/>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Shape 732"/>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733" name="Shape 733"/>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Shape 739"/>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740" name="Shape 740"/>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748" name="Shape 748"/>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Shape 754"/>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755" name="Shape 755"/>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Shape 761"/>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762" name="Shape 762"/>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Shape 768"/>
          <p:cNvSpPr txBox="1">
            <a:spLocks noGrp="1"/>
          </p:cNvSpPr>
          <p:nvPr>
            <p:ph type="body" idx="1"/>
          </p:nvPr>
        </p:nvSpPr>
        <p:spPr>
          <a:xfrm>
            <a:off x="938849" y="3418066"/>
            <a:ext cx="7510779" cy="2796600"/>
          </a:xfrm>
          <a:prstGeom prst="rect">
            <a:avLst/>
          </a:prstGeom>
          <a:noFill/>
          <a:ln>
            <a:noFill/>
          </a:ln>
        </p:spPr>
        <p:txBody>
          <a:bodyPr lIns="94213" tIns="94213" rIns="94213" bIns="94213" anchor="ctr" anchorCtr="0">
            <a:noAutofit/>
          </a:bodyPr>
          <a:lstStyle/>
          <a:p>
            <a:endParaRPr/>
          </a:p>
        </p:txBody>
      </p:sp>
      <p:sp>
        <p:nvSpPr>
          <p:cNvPr id="769" name="Shape 769"/>
          <p:cNvSpPr>
            <a:spLocks noGrp="1" noRot="1" noChangeAspect="1"/>
          </p:cNvSpPr>
          <p:nvPr>
            <p:ph type="sldImg" idx="2"/>
          </p:nvPr>
        </p:nvSpPr>
        <p:spPr>
          <a:xfrm>
            <a:off x="2563813" y="887413"/>
            <a:ext cx="4260850" cy="23971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Shape 775"/>
          <p:cNvSpPr txBox="1">
            <a:spLocks noGrp="1"/>
          </p:cNvSpPr>
          <p:nvPr>
            <p:ph type="body" idx="1"/>
          </p:nvPr>
        </p:nvSpPr>
        <p:spPr>
          <a:xfrm>
            <a:off x="938849" y="3418066"/>
            <a:ext cx="7510779" cy="2796600"/>
          </a:xfrm>
          <a:prstGeom prst="rect">
            <a:avLst/>
          </a:prstGeom>
          <a:noFill/>
          <a:ln>
            <a:noFill/>
          </a:ln>
        </p:spPr>
        <p:txBody>
          <a:bodyPr lIns="94213" tIns="94213" rIns="94213" bIns="94213" anchor="ctr" anchorCtr="0">
            <a:noAutofit/>
          </a:bodyPr>
          <a:lstStyle/>
          <a:p>
            <a:endParaRPr/>
          </a:p>
        </p:txBody>
      </p:sp>
      <p:sp>
        <p:nvSpPr>
          <p:cNvPr id="776" name="Shape 776"/>
          <p:cNvSpPr>
            <a:spLocks noGrp="1" noRot="1" noChangeAspect="1"/>
          </p:cNvSpPr>
          <p:nvPr>
            <p:ph type="sldImg" idx="2"/>
          </p:nvPr>
        </p:nvSpPr>
        <p:spPr>
          <a:xfrm>
            <a:off x="2563813" y="887413"/>
            <a:ext cx="4260850" cy="23971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Shape 784"/>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a:solidFill>
                <a:schemeClr val="dk1"/>
              </a:solidFill>
              <a:latin typeface="Arial"/>
              <a:ea typeface="Arial"/>
              <a:cs typeface="Arial"/>
              <a:sym typeface="Arial"/>
            </a:endParaRPr>
          </a:p>
        </p:txBody>
      </p:sp>
      <p:sp>
        <p:nvSpPr>
          <p:cNvPr id="785" name="Shape 785"/>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938848" y="3373676"/>
            <a:ext cx="7510780" cy="3196114"/>
          </a:xfrm>
          <a:prstGeom prst="rect">
            <a:avLst/>
          </a:prstGeom>
        </p:spPr>
        <p:txBody>
          <a:bodyPr lIns="94213" tIns="94213" rIns="94213" bIns="94213" anchor="t" anchorCtr="0">
            <a:noAutofit/>
          </a:bodyPr>
          <a:lstStyle/>
          <a:p>
            <a:endParaRPr/>
          </a:p>
        </p:txBody>
      </p:sp>
    </p:spTree>
    <p:extLst>
      <p:ext uri="{BB962C8B-B14F-4D97-AF65-F5344CB8AC3E}">
        <p14:creationId xmlns:p14="http://schemas.microsoft.com/office/powerpoint/2010/main" xmlns="" val="169816718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Shape 791"/>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792" name="Shape 792"/>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Shape 799"/>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800" name="Shape 800"/>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Shape 807"/>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808" name="Shape 808"/>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Shape 816"/>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a:solidFill>
                <a:schemeClr val="dk1"/>
              </a:solidFill>
              <a:latin typeface="Arial"/>
              <a:ea typeface="Arial"/>
              <a:cs typeface="Arial"/>
              <a:sym typeface="Arial"/>
            </a:endParaRPr>
          </a:p>
        </p:txBody>
      </p:sp>
      <p:sp>
        <p:nvSpPr>
          <p:cNvPr id="817" name="Shape 817"/>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Shape 825"/>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826" name="Shape 826"/>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Shape 834"/>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a:solidFill>
                <a:schemeClr val="dk1"/>
              </a:solidFill>
              <a:latin typeface="Arial"/>
              <a:ea typeface="Arial"/>
              <a:cs typeface="Arial"/>
              <a:sym typeface="Arial"/>
            </a:endParaRPr>
          </a:p>
        </p:txBody>
      </p:sp>
      <p:sp>
        <p:nvSpPr>
          <p:cNvPr id="835" name="Shape 835"/>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Shape 841"/>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842" name="Shape 842"/>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Shape 849"/>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850" name="Shape 850"/>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Shape 856"/>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sz="1900">
              <a:solidFill>
                <a:schemeClr val="dk1"/>
              </a:solidFill>
              <a:latin typeface="Arial"/>
              <a:ea typeface="Arial"/>
              <a:cs typeface="Arial"/>
              <a:sym typeface="Arial"/>
            </a:endParaRPr>
          </a:p>
        </p:txBody>
      </p:sp>
      <p:sp>
        <p:nvSpPr>
          <p:cNvPr id="857" name="Shape 857"/>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Shape 866"/>
          <p:cNvSpPr txBox="1">
            <a:spLocks noGrp="1"/>
          </p:cNvSpPr>
          <p:nvPr>
            <p:ph type="body" idx="1"/>
          </p:nvPr>
        </p:nvSpPr>
        <p:spPr>
          <a:xfrm>
            <a:off x="938849" y="3373676"/>
            <a:ext cx="7510779" cy="3196114"/>
          </a:xfrm>
          <a:prstGeom prst="rect">
            <a:avLst/>
          </a:prstGeom>
          <a:noFill/>
          <a:ln>
            <a:noFill/>
          </a:ln>
        </p:spPr>
        <p:txBody>
          <a:bodyPr lIns="94213" tIns="94213" rIns="94213" bIns="94213" anchor="ctr" anchorCtr="0">
            <a:noAutofit/>
          </a:bodyPr>
          <a:lstStyle/>
          <a:p>
            <a:pPr>
              <a:buClr>
                <a:schemeClr val="dk1"/>
              </a:buClr>
            </a:pPr>
            <a:endParaRPr>
              <a:solidFill>
                <a:schemeClr val="dk1"/>
              </a:solidFill>
              <a:latin typeface="Arial"/>
              <a:ea typeface="Arial"/>
              <a:cs typeface="Arial"/>
              <a:sym typeface="Arial"/>
            </a:endParaRPr>
          </a:p>
        </p:txBody>
      </p:sp>
      <p:sp>
        <p:nvSpPr>
          <p:cNvPr id="867" name="Shape 867"/>
          <p:cNvSpPr>
            <a:spLocks noGrp="1" noRot="1" noChangeAspect="1"/>
          </p:cNvSpPr>
          <p:nvPr>
            <p:ph type="sldImg" idx="2"/>
          </p:nvPr>
        </p:nvSpPr>
        <p:spPr>
          <a:xfrm>
            <a:off x="2328863" y="533400"/>
            <a:ext cx="4732337" cy="266223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grpSp>
        <p:nvGrpSpPr>
          <p:cNvPr id="10" name="Shape 10"/>
          <p:cNvGrpSpPr/>
          <p:nvPr/>
        </p:nvGrpSpPr>
        <p:grpSpPr>
          <a:xfrm>
            <a:off x="6098378" y="4"/>
            <a:ext cx="3045625" cy="2030570"/>
            <a:chOff x="6098378" y="4"/>
            <a:chExt cx="3045625" cy="2030570"/>
          </a:xfrm>
        </p:grpSpPr>
        <p:sp>
          <p:nvSpPr>
            <p:cNvPr id="11" name="Shape 11"/>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2" name="Shape 12"/>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14" name="Shape 14"/>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5" name="Shape 15"/>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sp>
        <p:nvSpPr>
          <p:cNvPr id="16" name="Shape 16"/>
          <p:cNvSpPr txBox="1">
            <a:spLocks noGrp="1"/>
          </p:cNvSpPr>
          <p:nvPr>
            <p:ph type="ctrTitle"/>
          </p:nvPr>
        </p:nvSpPr>
        <p:spPr>
          <a:xfrm>
            <a:off x="598100" y="1775222"/>
            <a:ext cx="8222100" cy="838800"/>
          </a:xfrm>
          <a:prstGeom prst="rect">
            <a:avLst/>
          </a:prstGeom>
        </p:spPr>
        <p:txBody>
          <a:bodyPr lIns="91425" tIns="91425" rIns="91425" bIns="91425" anchor="b" anchorCtr="0"/>
          <a:lstStyle>
            <a:lvl1pPr lvl="0">
              <a:spcBef>
                <a:spcPts val="0"/>
              </a:spcBef>
              <a:buClr>
                <a:schemeClr val="lt1"/>
              </a:buClr>
              <a:buSzPct val="100000"/>
              <a:defRPr sz="4200">
                <a:solidFill>
                  <a:schemeClr val="lt1"/>
                </a:solidFill>
              </a:defRPr>
            </a:lvl1pPr>
            <a:lvl2pPr lvl="1">
              <a:spcBef>
                <a:spcPts val="0"/>
              </a:spcBef>
              <a:buClr>
                <a:schemeClr val="lt1"/>
              </a:buClr>
              <a:buSzPct val="100000"/>
              <a:defRPr sz="4200">
                <a:solidFill>
                  <a:schemeClr val="lt1"/>
                </a:solidFill>
              </a:defRPr>
            </a:lvl2pPr>
            <a:lvl3pPr lvl="2">
              <a:spcBef>
                <a:spcPts val="0"/>
              </a:spcBef>
              <a:buClr>
                <a:schemeClr val="lt1"/>
              </a:buClr>
              <a:buSzPct val="100000"/>
              <a:defRPr sz="4200">
                <a:solidFill>
                  <a:schemeClr val="lt1"/>
                </a:solidFill>
              </a:defRPr>
            </a:lvl3pPr>
            <a:lvl4pPr lvl="3">
              <a:spcBef>
                <a:spcPts val="0"/>
              </a:spcBef>
              <a:buClr>
                <a:schemeClr val="lt1"/>
              </a:buClr>
              <a:buSzPct val="100000"/>
              <a:defRPr sz="4200">
                <a:solidFill>
                  <a:schemeClr val="lt1"/>
                </a:solidFill>
              </a:defRPr>
            </a:lvl4pPr>
            <a:lvl5pPr lvl="4">
              <a:spcBef>
                <a:spcPts val="0"/>
              </a:spcBef>
              <a:buClr>
                <a:schemeClr val="lt1"/>
              </a:buClr>
              <a:buSzPct val="100000"/>
              <a:defRPr sz="4200">
                <a:solidFill>
                  <a:schemeClr val="lt1"/>
                </a:solidFill>
              </a:defRPr>
            </a:lvl5pPr>
            <a:lvl6pPr lvl="5">
              <a:spcBef>
                <a:spcPts val="0"/>
              </a:spcBef>
              <a:buClr>
                <a:schemeClr val="lt1"/>
              </a:buClr>
              <a:buSzPct val="100000"/>
              <a:defRPr sz="4200">
                <a:solidFill>
                  <a:schemeClr val="lt1"/>
                </a:solidFill>
              </a:defRPr>
            </a:lvl6pPr>
            <a:lvl7pPr lvl="6">
              <a:spcBef>
                <a:spcPts val="0"/>
              </a:spcBef>
              <a:buClr>
                <a:schemeClr val="lt1"/>
              </a:buClr>
              <a:buSzPct val="100000"/>
              <a:defRPr sz="4200">
                <a:solidFill>
                  <a:schemeClr val="lt1"/>
                </a:solidFill>
              </a:defRPr>
            </a:lvl7pPr>
            <a:lvl8pPr lvl="7">
              <a:spcBef>
                <a:spcPts val="0"/>
              </a:spcBef>
              <a:buClr>
                <a:schemeClr val="lt1"/>
              </a:buClr>
              <a:buSzPct val="100000"/>
              <a:defRPr sz="4200">
                <a:solidFill>
                  <a:schemeClr val="lt1"/>
                </a:solidFill>
              </a:defRPr>
            </a:lvl8pPr>
            <a:lvl9pPr lvl="8">
              <a:spcBef>
                <a:spcPts val="0"/>
              </a:spcBef>
              <a:buClr>
                <a:schemeClr val="lt1"/>
              </a:buClr>
              <a:buSzPct val="100000"/>
              <a:defRPr sz="4200">
                <a:solidFill>
                  <a:schemeClr val="lt1"/>
                </a:solidFill>
              </a:defRPr>
            </a:lvl9pPr>
          </a:lstStyle>
          <a:p>
            <a:endParaRPr/>
          </a:p>
        </p:txBody>
      </p:sp>
      <p:sp>
        <p:nvSpPr>
          <p:cNvPr id="17" name="Shape 17"/>
          <p:cNvSpPr txBox="1">
            <a:spLocks noGrp="1"/>
          </p:cNvSpPr>
          <p:nvPr>
            <p:ph type="subTitle" idx="1"/>
          </p:nvPr>
        </p:nvSpPr>
        <p:spPr>
          <a:xfrm>
            <a:off x="598088" y="2715912"/>
            <a:ext cx="8222100" cy="432900"/>
          </a:xfrm>
          <a:prstGeom prst="rect">
            <a:avLst/>
          </a:prstGeom>
        </p:spPr>
        <p:txBody>
          <a:bodyPr lIns="91425" tIns="91425" rIns="91425" bIns="91425" anchor="t" anchorCtr="0"/>
          <a:lstStyle>
            <a:lvl1pPr lvl="0">
              <a:lnSpc>
                <a:spcPct val="100000"/>
              </a:lnSpc>
              <a:spcBef>
                <a:spcPts val="0"/>
              </a:spcBef>
              <a:spcAft>
                <a:spcPts val="0"/>
              </a:spcAft>
              <a:buClr>
                <a:schemeClr val="lt1"/>
              </a:buClr>
              <a:buSzPct val="100000"/>
              <a:buNone/>
              <a:defRPr sz="2100">
                <a:solidFill>
                  <a:schemeClr val="lt1"/>
                </a:solidFill>
              </a:defRPr>
            </a:lvl1pPr>
            <a:lvl2pPr lvl="1">
              <a:lnSpc>
                <a:spcPct val="100000"/>
              </a:lnSpc>
              <a:spcBef>
                <a:spcPts val="0"/>
              </a:spcBef>
              <a:spcAft>
                <a:spcPts val="0"/>
              </a:spcAft>
              <a:buClr>
                <a:schemeClr val="lt1"/>
              </a:buClr>
              <a:buSzPct val="100000"/>
              <a:buNone/>
              <a:defRPr sz="2100">
                <a:solidFill>
                  <a:schemeClr val="lt1"/>
                </a:solidFill>
              </a:defRPr>
            </a:lvl2pPr>
            <a:lvl3pPr lvl="2">
              <a:lnSpc>
                <a:spcPct val="100000"/>
              </a:lnSpc>
              <a:spcBef>
                <a:spcPts val="0"/>
              </a:spcBef>
              <a:spcAft>
                <a:spcPts val="0"/>
              </a:spcAft>
              <a:buClr>
                <a:schemeClr val="lt1"/>
              </a:buClr>
              <a:buSzPct val="100000"/>
              <a:buNone/>
              <a:defRPr sz="2100">
                <a:solidFill>
                  <a:schemeClr val="lt1"/>
                </a:solidFill>
              </a:defRPr>
            </a:lvl3pPr>
            <a:lvl4pPr lvl="3">
              <a:lnSpc>
                <a:spcPct val="100000"/>
              </a:lnSpc>
              <a:spcBef>
                <a:spcPts val="0"/>
              </a:spcBef>
              <a:spcAft>
                <a:spcPts val="0"/>
              </a:spcAft>
              <a:buClr>
                <a:schemeClr val="lt1"/>
              </a:buClr>
              <a:buSzPct val="100000"/>
              <a:buNone/>
              <a:defRPr sz="2100">
                <a:solidFill>
                  <a:schemeClr val="lt1"/>
                </a:solidFill>
              </a:defRPr>
            </a:lvl4pPr>
            <a:lvl5pPr lvl="4">
              <a:lnSpc>
                <a:spcPct val="100000"/>
              </a:lnSpc>
              <a:spcBef>
                <a:spcPts val="0"/>
              </a:spcBef>
              <a:spcAft>
                <a:spcPts val="0"/>
              </a:spcAft>
              <a:buClr>
                <a:schemeClr val="lt1"/>
              </a:buClr>
              <a:buSzPct val="100000"/>
              <a:buNone/>
              <a:defRPr sz="2100">
                <a:solidFill>
                  <a:schemeClr val="lt1"/>
                </a:solidFill>
              </a:defRPr>
            </a:lvl5pPr>
            <a:lvl6pPr lvl="5">
              <a:lnSpc>
                <a:spcPct val="100000"/>
              </a:lnSpc>
              <a:spcBef>
                <a:spcPts val="0"/>
              </a:spcBef>
              <a:spcAft>
                <a:spcPts val="0"/>
              </a:spcAft>
              <a:buClr>
                <a:schemeClr val="lt1"/>
              </a:buClr>
              <a:buSzPct val="100000"/>
              <a:buNone/>
              <a:defRPr sz="2100">
                <a:solidFill>
                  <a:schemeClr val="lt1"/>
                </a:solidFill>
              </a:defRPr>
            </a:lvl6pPr>
            <a:lvl7pPr lvl="6">
              <a:lnSpc>
                <a:spcPct val="100000"/>
              </a:lnSpc>
              <a:spcBef>
                <a:spcPts val="0"/>
              </a:spcBef>
              <a:spcAft>
                <a:spcPts val="0"/>
              </a:spcAft>
              <a:buClr>
                <a:schemeClr val="lt1"/>
              </a:buClr>
              <a:buSzPct val="100000"/>
              <a:buNone/>
              <a:defRPr sz="2100">
                <a:solidFill>
                  <a:schemeClr val="lt1"/>
                </a:solidFill>
              </a:defRPr>
            </a:lvl7pPr>
            <a:lvl8pPr lvl="7">
              <a:lnSpc>
                <a:spcPct val="100000"/>
              </a:lnSpc>
              <a:spcBef>
                <a:spcPts val="0"/>
              </a:spcBef>
              <a:spcAft>
                <a:spcPts val="0"/>
              </a:spcAft>
              <a:buClr>
                <a:schemeClr val="lt1"/>
              </a:buClr>
              <a:buSzPct val="100000"/>
              <a:buNone/>
              <a:defRPr sz="2100">
                <a:solidFill>
                  <a:schemeClr val="lt1"/>
                </a:solidFill>
              </a:defRPr>
            </a:lvl8pPr>
            <a:lvl9pPr lvl="8">
              <a:lnSpc>
                <a:spcPct val="100000"/>
              </a:lnSpc>
              <a:spcBef>
                <a:spcPts val="0"/>
              </a:spcBef>
              <a:spcAft>
                <a:spcPts val="0"/>
              </a:spcAft>
              <a:buClr>
                <a:schemeClr val="lt1"/>
              </a:buClr>
              <a:buSzPct val="100000"/>
              <a:buNone/>
              <a:defRPr sz="2100">
                <a:solidFill>
                  <a:schemeClr val="lt1"/>
                </a:solidFill>
              </a:defRPr>
            </a:lvl9pPr>
          </a:lstStyle>
          <a:p>
            <a:endParaRPr/>
          </a:p>
        </p:txBody>
      </p:sp>
      <p:sp>
        <p:nvSpPr>
          <p:cNvPr id="18" name="Shape 18"/>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69"/>
        <p:cNvGrpSpPr/>
        <p:nvPr/>
      </p:nvGrpSpPr>
      <p:grpSpPr>
        <a:xfrm>
          <a:off x="0" y="0"/>
          <a:ext cx="0" cy="0"/>
          <a:chOff x="0" y="0"/>
          <a:chExt cx="0" cy="0"/>
        </a:xfrm>
      </p:grpSpPr>
      <p:grpSp>
        <p:nvGrpSpPr>
          <p:cNvPr id="70" name="Shape 70"/>
          <p:cNvGrpSpPr/>
          <p:nvPr/>
        </p:nvGrpSpPr>
        <p:grpSpPr>
          <a:xfrm>
            <a:off x="6098378" y="4"/>
            <a:ext cx="3045625" cy="2030570"/>
            <a:chOff x="6098378" y="4"/>
            <a:chExt cx="3045625" cy="2030570"/>
          </a:xfrm>
        </p:grpSpPr>
        <p:sp>
          <p:nvSpPr>
            <p:cNvPr id="71" name="Shape 71"/>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72" name="Shape 72"/>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73" name="Shape 73"/>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74" name="Shape 74"/>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75" name="Shape 75"/>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sp>
        <p:nvSpPr>
          <p:cNvPr id="76" name="Shape 76"/>
          <p:cNvSpPr txBox="1">
            <a:spLocks noGrp="1"/>
          </p:cNvSpPr>
          <p:nvPr>
            <p:ph type="title"/>
          </p:nvPr>
        </p:nvSpPr>
        <p:spPr>
          <a:xfrm>
            <a:off x="311700" y="1256050"/>
            <a:ext cx="8520600" cy="2030700"/>
          </a:xfrm>
          <a:prstGeom prst="rect">
            <a:avLst/>
          </a:prstGeom>
        </p:spPr>
        <p:txBody>
          <a:bodyPr lIns="91425" tIns="91425" rIns="91425" bIns="91425" anchor="b" anchorCtr="0"/>
          <a:lstStyle>
            <a:lvl1pPr lvl="0" algn="ctr">
              <a:spcBef>
                <a:spcPts val="0"/>
              </a:spcBef>
              <a:buClr>
                <a:schemeClr val="lt1"/>
              </a:buClr>
              <a:buSzPct val="100000"/>
              <a:defRPr sz="12000">
                <a:solidFill>
                  <a:schemeClr val="lt1"/>
                </a:solidFill>
              </a:defRPr>
            </a:lvl1pPr>
            <a:lvl2pPr lvl="1" algn="ctr">
              <a:spcBef>
                <a:spcPts val="0"/>
              </a:spcBef>
              <a:buClr>
                <a:schemeClr val="lt1"/>
              </a:buClr>
              <a:buSzPct val="100000"/>
              <a:defRPr sz="12000">
                <a:solidFill>
                  <a:schemeClr val="lt1"/>
                </a:solidFill>
              </a:defRPr>
            </a:lvl2pPr>
            <a:lvl3pPr lvl="2" algn="ctr">
              <a:spcBef>
                <a:spcPts val="0"/>
              </a:spcBef>
              <a:buClr>
                <a:schemeClr val="lt1"/>
              </a:buClr>
              <a:buSzPct val="100000"/>
              <a:defRPr sz="12000">
                <a:solidFill>
                  <a:schemeClr val="lt1"/>
                </a:solidFill>
              </a:defRPr>
            </a:lvl3pPr>
            <a:lvl4pPr lvl="3" algn="ctr">
              <a:spcBef>
                <a:spcPts val="0"/>
              </a:spcBef>
              <a:buClr>
                <a:schemeClr val="lt1"/>
              </a:buClr>
              <a:buSzPct val="100000"/>
              <a:defRPr sz="12000">
                <a:solidFill>
                  <a:schemeClr val="lt1"/>
                </a:solidFill>
              </a:defRPr>
            </a:lvl4pPr>
            <a:lvl5pPr lvl="4" algn="ctr">
              <a:spcBef>
                <a:spcPts val="0"/>
              </a:spcBef>
              <a:buClr>
                <a:schemeClr val="lt1"/>
              </a:buClr>
              <a:buSzPct val="100000"/>
              <a:defRPr sz="12000">
                <a:solidFill>
                  <a:schemeClr val="lt1"/>
                </a:solidFill>
              </a:defRPr>
            </a:lvl5pPr>
            <a:lvl6pPr lvl="5" algn="ctr">
              <a:spcBef>
                <a:spcPts val="0"/>
              </a:spcBef>
              <a:buClr>
                <a:schemeClr val="lt1"/>
              </a:buClr>
              <a:buSzPct val="100000"/>
              <a:defRPr sz="12000">
                <a:solidFill>
                  <a:schemeClr val="lt1"/>
                </a:solidFill>
              </a:defRPr>
            </a:lvl6pPr>
            <a:lvl7pPr lvl="6" algn="ctr">
              <a:spcBef>
                <a:spcPts val="0"/>
              </a:spcBef>
              <a:buClr>
                <a:schemeClr val="lt1"/>
              </a:buClr>
              <a:buSzPct val="100000"/>
              <a:defRPr sz="12000">
                <a:solidFill>
                  <a:schemeClr val="lt1"/>
                </a:solidFill>
              </a:defRPr>
            </a:lvl7pPr>
            <a:lvl8pPr lvl="7" algn="ctr">
              <a:spcBef>
                <a:spcPts val="0"/>
              </a:spcBef>
              <a:buClr>
                <a:schemeClr val="lt1"/>
              </a:buClr>
              <a:buSzPct val="100000"/>
              <a:defRPr sz="12000">
                <a:solidFill>
                  <a:schemeClr val="lt1"/>
                </a:solidFill>
              </a:defRPr>
            </a:lvl8pPr>
            <a:lvl9pPr lvl="8" algn="ctr">
              <a:spcBef>
                <a:spcPts val="0"/>
              </a:spcBef>
              <a:buClr>
                <a:schemeClr val="lt1"/>
              </a:buClr>
              <a:buSzPct val="100000"/>
              <a:defRPr sz="12000">
                <a:solidFill>
                  <a:schemeClr val="lt1"/>
                </a:solidFill>
              </a:defRPr>
            </a:lvl9pPr>
          </a:lstStyle>
          <a:p>
            <a:endParaRPr/>
          </a:p>
        </p:txBody>
      </p:sp>
      <p:sp>
        <p:nvSpPr>
          <p:cNvPr id="77" name="Shape 77"/>
          <p:cNvSpPr txBox="1">
            <a:spLocks noGrp="1"/>
          </p:cNvSpPr>
          <p:nvPr>
            <p:ph type="body" idx="1"/>
          </p:nvPr>
        </p:nvSpPr>
        <p:spPr>
          <a:xfrm>
            <a:off x="311700" y="3369225"/>
            <a:ext cx="8520600" cy="1281900"/>
          </a:xfrm>
          <a:prstGeom prst="rect">
            <a:avLst/>
          </a:prstGeom>
        </p:spPr>
        <p:txBody>
          <a:bodyPr lIns="91425" tIns="91425" rIns="91425" bIns="91425" anchor="t" anchorCtr="0"/>
          <a:lstStyle>
            <a:lvl1pPr lvl="0" algn="ctr">
              <a:spcBef>
                <a:spcPts val="0"/>
              </a:spcBef>
              <a:buClr>
                <a:schemeClr val="lt1"/>
              </a:buClr>
              <a:defRPr>
                <a:solidFill>
                  <a:schemeClr val="lt1"/>
                </a:solidFill>
              </a:defRPr>
            </a:lvl1pPr>
            <a:lvl2pPr lvl="1" algn="ctr">
              <a:spcBef>
                <a:spcPts val="0"/>
              </a:spcBef>
              <a:buClr>
                <a:schemeClr val="lt1"/>
              </a:buClr>
              <a:defRPr>
                <a:solidFill>
                  <a:schemeClr val="lt1"/>
                </a:solidFill>
              </a:defRPr>
            </a:lvl2pPr>
            <a:lvl3pPr lvl="2" algn="ctr">
              <a:spcBef>
                <a:spcPts val="0"/>
              </a:spcBef>
              <a:buClr>
                <a:schemeClr val="lt1"/>
              </a:buClr>
              <a:defRPr>
                <a:solidFill>
                  <a:schemeClr val="lt1"/>
                </a:solidFill>
              </a:defRPr>
            </a:lvl3pPr>
            <a:lvl4pPr lvl="3" algn="ctr">
              <a:spcBef>
                <a:spcPts val="0"/>
              </a:spcBef>
              <a:buClr>
                <a:schemeClr val="lt1"/>
              </a:buClr>
              <a:defRPr>
                <a:solidFill>
                  <a:schemeClr val="lt1"/>
                </a:solidFill>
              </a:defRPr>
            </a:lvl4pPr>
            <a:lvl5pPr lvl="4" algn="ctr">
              <a:spcBef>
                <a:spcPts val="0"/>
              </a:spcBef>
              <a:buClr>
                <a:schemeClr val="lt1"/>
              </a:buClr>
              <a:defRPr>
                <a:solidFill>
                  <a:schemeClr val="lt1"/>
                </a:solidFill>
              </a:defRPr>
            </a:lvl5pPr>
            <a:lvl6pPr lvl="5" algn="ctr">
              <a:spcBef>
                <a:spcPts val="0"/>
              </a:spcBef>
              <a:buClr>
                <a:schemeClr val="lt1"/>
              </a:buClr>
              <a:defRPr>
                <a:solidFill>
                  <a:schemeClr val="lt1"/>
                </a:solidFill>
              </a:defRPr>
            </a:lvl6pPr>
            <a:lvl7pPr lvl="6" algn="ctr">
              <a:spcBef>
                <a:spcPts val="0"/>
              </a:spcBef>
              <a:buClr>
                <a:schemeClr val="lt1"/>
              </a:buClr>
              <a:defRPr>
                <a:solidFill>
                  <a:schemeClr val="lt1"/>
                </a:solidFill>
              </a:defRPr>
            </a:lvl7pPr>
            <a:lvl8pPr lvl="7" algn="ctr">
              <a:spcBef>
                <a:spcPts val="0"/>
              </a:spcBef>
              <a:buClr>
                <a:schemeClr val="lt1"/>
              </a:buClr>
              <a:defRPr>
                <a:solidFill>
                  <a:schemeClr val="lt1"/>
                </a:solidFill>
              </a:defRPr>
            </a:lvl8pPr>
            <a:lvl9pPr lvl="8" algn="ctr">
              <a:spcBef>
                <a:spcPts val="0"/>
              </a:spcBef>
              <a:buClr>
                <a:schemeClr val="lt1"/>
              </a:buClr>
              <a:defRPr>
                <a:solidFill>
                  <a:schemeClr val="lt1"/>
                </a:solidFill>
              </a:defRPr>
            </a:lvl9pPr>
          </a:lstStyle>
          <a:p>
            <a:endParaRPr/>
          </a:p>
        </p:txBody>
      </p:sp>
      <p:sp>
        <p:nvSpPr>
          <p:cNvPr id="78" name="Shape 78"/>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9"/>
        <p:cNvGrpSpPr/>
        <p:nvPr/>
      </p:nvGrpSpPr>
      <p:grpSpPr>
        <a:xfrm>
          <a:off x="0" y="0"/>
          <a:ext cx="0" cy="0"/>
          <a:chOff x="0" y="0"/>
          <a:chExt cx="0" cy="0"/>
        </a:xfrm>
      </p:grpSpPr>
      <p:sp>
        <p:nvSpPr>
          <p:cNvPr id="80" name="Shape 80"/>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dk2"/>
                </a:solidFill>
              </a:rPr>
              <a:pPr lvl="0">
                <a:spcBef>
                  <a:spcPts val="0"/>
                </a:spcBef>
                <a:buNone/>
              </a:pPr>
              <a:t>‹#›</a:t>
            </a:fld>
            <a:endParaRPr lang="en">
              <a:solidFill>
                <a:schemeClr val="dk2"/>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457200" y="205978"/>
            <a:ext cx="8229600" cy="8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3" name="Shape 83"/>
          <p:cNvSpPr txBox="1">
            <a:spLocks noGrp="1"/>
          </p:cNvSpPr>
          <p:nvPr>
            <p:ph type="body" idx="1"/>
          </p:nvPr>
        </p:nvSpPr>
        <p:spPr>
          <a:xfrm>
            <a:off x="457200" y="1200150"/>
            <a:ext cx="8229600" cy="33945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dt" idx="10"/>
          </p:nvPr>
        </p:nvSpPr>
        <p:spPr>
          <a:xfrm>
            <a:off x="457200" y="4767262"/>
            <a:ext cx="2133600" cy="2739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sldNum" idx="12"/>
          </p:nvPr>
        </p:nvSpPr>
        <p:spPr>
          <a:xfrm>
            <a:off x="6553200" y="4767262"/>
            <a:ext cx="21336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628650" y="273843"/>
            <a:ext cx="7886699" cy="994172"/>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SzPct val="33333"/>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89" name="Shape 89"/>
          <p:cNvSpPr txBox="1">
            <a:spLocks noGrp="1"/>
          </p:cNvSpPr>
          <p:nvPr>
            <p:ph type="body" idx="1"/>
          </p:nvPr>
        </p:nvSpPr>
        <p:spPr>
          <a:xfrm>
            <a:off x="628650" y="1369218"/>
            <a:ext cx="3886200" cy="3263503"/>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body" idx="2"/>
          </p:nvPr>
        </p:nvSpPr>
        <p:spPr>
          <a:xfrm>
            <a:off x="4629150" y="1369218"/>
            <a:ext cx="3886200" cy="3263503"/>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SzPct val="122222"/>
              <a:buNone/>
              <a:defRPr sz="900">
                <a:solidFill>
                  <a:srgbClr val="888888"/>
                </a:solidFill>
                <a:latin typeface="Calibri"/>
                <a:ea typeface="Calibri"/>
                <a:cs typeface="Calibri"/>
                <a:sym typeface="Calibri"/>
              </a:defRPr>
            </a:lvl1pPr>
            <a:lvl2pPr marL="342900" marR="0" lvl="1" indent="0" algn="l" rtl="0">
              <a:spcBef>
                <a:spcPts val="0"/>
              </a:spcBef>
              <a:buSzPct val="78571"/>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SzPct val="78571"/>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SzPct val="78571"/>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SzPct val="78571"/>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SzPct val="78571"/>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SzPct val="78571"/>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SzPct val="78571"/>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SzPct val="78571"/>
              <a:buNone/>
              <a:defRPr sz="14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SzPct val="122222"/>
              <a:buNone/>
              <a:defRPr sz="900">
                <a:solidFill>
                  <a:srgbClr val="888888"/>
                </a:solidFill>
                <a:latin typeface="Calibri"/>
                <a:ea typeface="Calibri"/>
                <a:cs typeface="Calibri"/>
                <a:sym typeface="Calibri"/>
              </a:defRPr>
            </a:lvl1pPr>
            <a:lvl2pPr marL="342900" marR="0" lvl="1" indent="0" algn="l" rtl="0">
              <a:spcBef>
                <a:spcPts val="0"/>
              </a:spcBef>
              <a:buSzPct val="78571"/>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SzPct val="78571"/>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SzPct val="78571"/>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SzPct val="78571"/>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SzPct val="78571"/>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SzPct val="78571"/>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SzPct val="78571"/>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SzPct val="78571"/>
              <a:buNone/>
              <a:defRPr sz="14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pPr marL="0" marR="0" lvl="0" indent="0" algn="r" rtl="0">
                <a:spcBef>
                  <a:spcPts val="0"/>
                </a:spcBef>
                <a:buSzPct val="25000"/>
                <a:buNone/>
              </a:pPr>
              <a:t>‹#›</a:t>
            </a:fld>
            <a:endParaRPr lang="en" sz="900">
              <a:solidFill>
                <a:srgbClr val="888888"/>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98"/>
        <p:cNvGrpSpPr/>
        <p:nvPr/>
      </p:nvGrpSpPr>
      <p:grpSpPr>
        <a:xfrm>
          <a:off x="0" y="0"/>
          <a:ext cx="0" cy="0"/>
          <a:chOff x="0" y="0"/>
          <a:chExt cx="0" cy="0"/>
        </a:xfrm>
      </p:grpSpPr>
      <p:grpSp>
        <p:nvGrpSpPr>
          <p:cNvPr id="99" name="Shape 99"/>
          <p:cNvGrpSpPr/>
          <p:nvPr/>
        </p:nvGrpSpPr>
        <p:grpSpPr>
          <a:xfrm>
            <a:off x="6098378" y="4"/>
            <a:ext cx="3045625" cy="2030570"/>
            <a:chOff x="6098378" y="4"/>
            <a:chExt cx="3045625" cy="2030570"/>
          </a:xfrm>
        </p:grpSpPr>
        <p:sp>
          <p:nvSpPr>
            <p:cNvPr id="100" name="Shape 100"/>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01" name="Shape 101"/>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102" name="Shape 102"/>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103" name="Shape 103"/>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04" name="Shape 104"/>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sp>
        <p:nvSpPr>
          <p:cNvPr id="105" name="Shape 105"/>
          <p:cNvSpPr txBox="1">
            <a:spLocks noGrp="1"/>
          </p:cNvSpPr>
          <p:nvPr>
            <p:ph type="ctrTitle"/>
          </p:nvPr>
        </p:nvSpPr>
        <p:spPr>
          <a:xfrm>
            <a:off x="598100" y="1775222"/>
            <a:ext cx="8222100" cy="838800"/>
          </a:xfrm>
          <a:prstGeom prst="rect">
            <a:avLst/>
          </a:prstGeom>
        </p:spPr>
        <p:txBody>
          <a:bodyPr lIns="91425" tIns="91425" rIns="91425" bIns="91425" anchor="b" anchorCtr="0"/>
          <a:lstStyle>
            <a:lvl1pPr lvl="0" rtl="0">
              <a:spcBef>
                <a:spcPts val="0"/>
              </a:spcBef>
              <a:buClr>
                <a:schemeClr val="lt1"/>
              </a:buClr>
              <a:buSzPct val="100000"/>
              <a:defRPr sz="4200">
                <a:solidFill>
                  <a:schemeClr val="lt1"/>
                </a:solidFill>
              </a:defRPr>
            </a:lvl1pPr>
            <a:lvl2pPr lvl="1" rtl="0">
              <a:spcBef>
                <a:spcPts val="0"/>
              </a:spcBef>
              <a:buClr>
                <a:schemeClr val="lt1"/>
              </a:buClr>
              <a:buSzPct val="100000"/>
              <a:defRPr sz="4200">
                <a:solidFill>
                  <a:schemeClr val="lt1"/>
                </a:solidFill>
              </a:defRPr>
            </a:lvl2pPr>
            <a:lvl3pPr lvl="2" rtl="0">
              <a:spcBef>
                <a:spcPts val="0"/>
              </a:spcBef>
              <a:buClr>
                <a:schemeClr val="lt1"/>
              </a:buClr>
              <a:buSzPct val="100000"/>
              <a:defRPr sz="4200">
                <a:solidFill>
                  <a:schemeClr val="lt1"/>
                </a:solidFill>
              </a:defRPr>
            </a:lvl3pPr>
            <a:lvl4pPr lvl="3" rtl="0">
              <a:spcBef>
                <a:spcPts val="0"/>
              </a:spcBef>
              <a:buClr>
                <a:schemeClr val="lt1"/>
              </a:buClr>
              <a:buSzPct val="100000"/>
              <a:defRPr sz="4200">
                <a:solidFill>
                  <a:schemeClr val="lt1"/>
                </a:solidFill>
              </a:defRPr>
            </a:lvl4pPr>
            <a:lvl5pPr lvl="4" rtl="0">
              <a:spcBef>
                <a:spcPts val="0"/>
              </a:spcBef>
              <a:buClr>
                <a:schemeClr val="lt1"/>
              </a:buClr>
              <a:buSzPct val="100000"/>
              <a:defRPr sz="4200">
                <a:solidFill>
                  <a:schemeClr val="lt1"/>
                </a:solidFill>
              </a:defRPr>
            </a:lvl5pPr>
            <a:lvl6pPr lvl="5" rtl="0">
              <a:spcBef>
                <a:spcPts val="0"/>
              </a:spcBef>
              <a:buClr>
                <a:schemeClr val="lt1"/>
              </a:buClr>
              <a:buSzPct val="100000"/>
              <a:defRPr sz="4200">
                <a:solidFill>
                  <a:schemeClr val="lt1"/>
                </a:solidFill>
              </a:defRPr>
            </a:lvl6pPr>
            <a:lvl7pPr lvl="6" rtl="0">
              <a:spcBef>
                <a:spcPts val="0"/>
              </a:spcBef>
              <a:buClr>
                <a:schemeClr val="lt1"/>
              </a:buClr>
              <a:buSzPct val="100000"/>
              <a:defRPr sz="4200">
                <a:solidFill>
                  <a:schemeClr val="lt1"/>
                </a:solidFill>
              </a:defRPr>
            </a:lvl7pPr>
            <a:lvl8pPr lvl="7" rtl="0">
              <a:spcBef>
                <a:spcPts val="0"/>
              </a:spcBef>
              <a:buClr>
                <a:schemeClr val="lt1"/>
              </a:buClr>
              <a:buSzPct val="100000"/>
              <a:defRPr sz="4200">
                <a:solidFill>
                  <a:schemeClr val="lt1"/>
                </a:solidFill>
              </a:defRPr>
            </a:lvl8pPr>
            <a:lvl9pPr lvl="8" rtl="0">
              <a:spcBef>
                <a:spcPts val="0"/>
              </a:spcBef>
              <a:buClr>
                <a:schemeClr val="lt1"/>
              </a:buClr>
              <a:buSzPct val="100000"/>
              <a:defRPr sz="4200">
                <a:solidFill>
                  <a:schemeClr val="lt1"/>
                </a:solidFill>
              </a:defRPr>
            </a:lvl9pPr>
          </a:lstStyle>
          <a:p>
            <a:endParaRPr/>
          </a:p>
        </p:txBody>
      </p:sp>
      <p:sp>
        <p:nvSpPr>
          <p:cNvPr id="106" name="Shape 106"/>
          <p:cNvSpPr txBox="1">
            <a:spLocks noGrp="1"/>
          </p:cNvSpPr>
          <p:nvPr>
            <p:ph type="subTitle" idx="1"/>
          </p:nvPr>
        </p:nvSpPr>
        <p:spPr>
          <a:xfrm>
            <a:off x="598088" y="2715912"/>
            <a:ext cx="8222100" cy="432900"/>
          </a:xfrm>
          <a:prstGeom prst="rect">
            <a:avLst/>
          </a:prstGeom>
        </p:spPr>
        <p:txBody>
          <a:bodyPr lIns="91425" tIns="91425" rIns="91425" bIns="91425" anchor="t" anchorCtr="0"/>
          <a:lstStyle>
            <a:lvl1pPr lvl="0" rtl="0">
              <a:lnSpc>
                <a:spcPct val="100000"/>
              </a:lnSpc>
              <a:spcBef>
                <a:spcPts val="0"/>
              </a:spcBef>
              <a:spcAft>
                <a:spcPts val="0"/>
              </a:spcAft>
              <a:buClr>
                <a:schemeClr val="lt1"/>
              </a:buClr>
              <a:buSzPct val="100000"/>
              <a:buNone/>
              <a:defRPr sz="2100">
                <a:solidFill>
                  <a:schemeClr val="lt1"/>
                </a:solidFill>
              </a:defRPr>
            </a:lvl1pPr>
            <a:lvl2pPr lvl="1" rtl="0">
              <a:lnSpc>
                <a:spcPct val="100000"/>
              </a:lnSpc>
              <a:spcBef>
                <a:spcPts val="0"/>
              </a:spcBef>
              <a:spcAft>
                <a:spcPts val="0"/>
              </a:spcAft>
              <a:buClr>
                <a:schemeClr val="lt1"/>
              </a:buClr>
              <a:buSzPct val="100000"/>
              <a:buNone/>
              <a:defRPr sz="2100">
                <a:solidFill>
                  <a:schemeClr val="lt1"/>
                </a:solidFill>
              </a:defRPr>
            </a:lvl2pPr>
            <a:lvl3pPr lvl="2" rtl="0">
              <a:lnSpc>
                <a:spcPct val="100000"/>
              </a:lnSpc>
              <a:spcBef>
                <a:spcPts val="0"/>
              </a:spcBef>
              <a:spcAft>
                <a:spcPts val="0"/>
              </a:spcAft>
              <a:buClr>
                <a:schemeClr val="lt1"/>
              </a:buClr>
              <a:buSzPct val="100000"/>
              <a:buNone/>
              <a:defRPr sz="2100">
                <a:solidFill>
                  <a:schemeClr val="lt1"/>
                </a:solidFill>
              </a:defRPr>
            </a:lvl3pPr>
            <a:lvl4pPr lvl="3" rtl="0">
              <a:lnSpc>
                <a:spcPct val="100000"/>
              </a:lnSpc>
              <a:spcBef>
                <a:spcPts val="0"/>
              </a:spcBef>
              <a:spcAft>
                <a:spcPts val="0"/>
              </a:spcAft>
              <a:buClr>
                <a:schemeClr val="lt1"/>
              </a:buClr>
              <a:buSzPct val="100000"/>
              <a:buNone/>
              <a:defRPr sz="2100">
                <a:solidFill>
                  <a:schemeClr val="lt1"/>
                </a:solidFill>
              </a:defRPr>
            </a:lvl4pPr>
            <a:lvl5pPr lvl="4" rtl="0">
              <a:lnSpc>
                <a:spcPct val="100000"/>
              </a:lnSpc>
              <a:spcBef>
                <a:spcPts val="0"/>
              </a:spcBef>
              <a:spcAft>
                <a:spcPts val="0"/>
              </a:spcAft>
              <a:buClr>
                <a:schemeClr val="lt1"/>
              </a:buClr>
              <a:buSzPct val="100000"/>
              <a:buNone/>
              <a:defRPr sz="2100">
                <a:solidFill>
                  <a:schemeClr val="lt1"/>
                </a:solidFill>
              </a:defRPr>
            </a:lvl5pPr>
            <a:lvl6pPr lvl="5" rtl="0">
              <a:lnSpc>
                <a:spcPct val="100000"/>
              </a:lnSpc>
              <a:spcBef>
                <a:spcPts val="0"/>
              </a:spcBef>
              <a:spcAft>
                <a:spcPts val="0"/>
              </a:spcAft>
              <a:buClr>
                <a:schemeClr val="lt1"/>
              </a:buClr>
              <a:buSzPct val="100000"/>
              <a:buNone/>
              <a:defRPr sz="2100">
                <a:solidFill>
                  <a:schemeClr val="lt1"/>
                </a:solidFill>
              </a:defRPr>
            </a:lvl6pPr>
            <a:lvl7pPr lvl="6" rtl="0">
              <a:lnSpc>
                <a:spcPct val="100000"/>
              </a:lnSpc>
              <a:spcBef>
                <a:spcPts val="0"/>
              </a:spcBef>
              <a:spcAft>
                <a:spcPts val="0"/>
              </a:spcAft>
              <a:buClr>
                <a:schemeClr val="lt1"/>
              </a:buClr>
              <a:buSzPct val="100000"/>
              <a:buNone/>
              <a:defRPr sz="2100">
                <a:solidFill>
                  <a:schemeClr val="lt1"/>
                </a:solidFill>
              </a:defRPr>
            </a:lvl7pPr>
            <a:lvl8pPr lvl="7" rtl="0">
              <a:lnSpc>
                <a:spcPct val="100000"/>
              </a:lnSpc>
              <a:spcBef>
                <a:spcPts val="0"/>
              </a:spcBef>
              <a:spcAft>
                <a:spcPts val="0"/>
              </a:spcAft>
              <a:buClr>
                <a:schemeClr val="lt1"/>
              </a:buClr>
              <a:buSzPct val="100000"/>
              <a:buNone/>
              <a:defRPr sz="2100">
                <a:solidFill>
                  <a:schemeClr val="lt1"/>
                </a:solidFill>
              </a:defRPr>
            </a:lvl8pPr>
            <a:lvl9pPr lvl="8" rtl="0">
              <a:lnSpc>
                <a:spcPct val="100000"/>
              </a:lnSpc>
              <a:spcBef>
                <a:spcPts val="0"/>
              </a:spcBef>
              <a:spcAft>
                <a:spcPts val="0"/>
              </a:spcAft>
              <a:buClr>
                <a:schemeClr val="lt1"/>
              </a:buClr>
              <a:buSzPct val="100000"/>
              <a:buNone/>
              <a:defRPr sz="2100">
                <a:solidFill>
                  <a:schemeClr val="lt1"/>
                </a:solidFill>
              </a:defRPr>
            </a:lvl9pPr>
          </a:lstStyle>
          <a:p>
            <a:endParaRPr/>
          </a:p>
        </p:txBody>
      </p:sp>
      <p:sp>
        <p:nvSpPr>
          <p:cNvPr id="107" name="Shape 107"/>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pPr lvl="0" rtl="0">
                <a:spcBef>
                  <a:spcPts val="0"/>
                </a:spcBef>
                <a:buNone/>
              </a:pPr>
              <a:t>‹#›</a:t>
            </a:fld>
            <a:endParaRPr lang="e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108"/>
        <p:cNvGrpSpPr/>
        <p:nvPr/>
      </p:nvGrpSpPr>
      <p:grpSpPr>
        <a:xfrm>
          <a:off x="0" y="0"/>
          <a:ext cx="0" cy="0"/>
          <a:chOff x="0" y="0"/>
          <a:chExt cx="0" cy="0"/>
        </a:xfrm>
      </p:grpSpPr>
      <p:grpSp>
        <p:nvGrpSpPr>
          <p:cNvPr id="109" name="Shape 109"/>
          <p:cNvGrpSpPr/>
          <p:nvPr/>
        </p:nvGrpSpPr>
        <p:grpSpPr>
          <a:xfrm>
            <a:off x="6098378" y="4"/>
            <a:ext cx="3045625" cy="2030570"/>
            <a:chOff x="6098378" y="4"/>
            <a:chExt cx="3045625" cy="2030570"/>
          </a:xfrm>
        </p:grpSpPr>
        <p:sp>
          <p:nvSpPr>
            <p:cNvPr id="110" name="Shape 110"/>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11" name="Shape 111"/>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112" name="Shape 112"/>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113" name="Shape 113"/>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14" name="Shape 114"/>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sp>
        <p:nvSpPr>
          <p:cNvPr id="115" name="Shape 115"/>
          <p:cNvSpPr txBox="1">
            <a:spLocks noGrp="1"/>
          </p:cNvSpPr>
          <p:nvPr>
            <p:ph type="title"/>
          </p:nvPr>
        </p:nvSpPr>
        <p:spPr>
          <a:xfrm>
            <a:off x="598100" y="2152347"/>
            <a:ext cx="8222100" cy="838800"/>
          </a:xfrm>
          <a:prstGeom prst="rect">
            <a:avLst/>
          </a:prstGeom>
        </p:spPr>
        <p:txBody>
          <a:bodyPr lIns="91425" tIns="91425" rIns="91425" bIns="91425" anchor="ctr" anchorCtr="0"/>
          <a:lstStyle>
            <a:lvl1pPr lvl="0" rtl="0">
              <a:spcBef>
                <a:spcPts val="0"/>
              </a:spcBef>
              <a:buClr>
                <a:schemeClr val="lt1"/>
              </a:buClr>
              <a:buSzPct val="100000"/>
              <a:defRPr sz="4200">
                <a:solidFill>
                  <a:schemeClr val="lt1"/>
                </a:solidFill>
              </a:defRPr>
            </a:lvl1pPr>
            <a:lvl2pPr lvl="1" rtl="0">
              <a:spcBef>
                <a:spcPts val="0"/>
              </a:spcBef>
              <a:buClr>
                <a:schemeClr val="lt1"/>
              </a:buClr>
              <a:buSzPct val="100000"/>
              <a:defRPr sz="4200">
                <a:solidFill>
                  <a:schemeClr val="lt1"/>
                </a:solidFill>
              </a:defRPr>
            </a:lvl2pPr>
            <a:lvl3pPr lvl="2" rtl="0">
              <a:spcBef>
                <a:spcPts val="0"/>
              </a:spcBef>
              <a:buClr>
                <a:schemeClr val="lt1"/>
              </a:buClr>
              <a:buSzPct val="100000"/>
              <a:defRPr sz="4200">
                <a:solidFill>
                  <a:schemeClr val="lt1"/>
                </a:solidFill>
              </a:defRPr>
            </a:lvl3pPr>
            <a:lvl4pPr lvl="3" rtl="0">
              <a:spcBef>
                <a:spcPts val="0"/>
              </a:spcBef>
              <a:buClr>
                <a:schemeClr val="lt1"/>
              </a:buClr>
              <a:buSzPct val="100000"/>
              <a:defRPr sz="4200">
                <a:solidFill>
                  <a:schemeClr val="lt1"/>
                </a:solidFill>
              </a:defRPr>
            </a:lvl4pPr>
            <a:lvl5pPr lvl="4" rtl="0">
              <a:spcBef>
                <a:spcPts val="0"/>
              </a:spcBef>
              <a:buClr>
                <a:schemeClr val="lt1"/>
              </a:buClr>
              <a:buSzPct val="100000"/>
              <a:defRPr sz="4200">
                <a:solidFill>
                  <a:schemeClr val="lt1"/>
                </a:solidFill>
              </a:defRPr>
            </a:lvl5pPr>
            <a:lvl6pPr lvl="5" rtl="0">
              <a:spcBef>
                <a:spcPts val="0"/>
              </a:spcBef>
              <a:buClr>
                <a:schemeClr val="lt1"/>
              </a:buClr>
              <a:buSzPct val="100000"/>
              <a:defRPr sz="4200">
                <a:solidFill>
                  <a:schemeClr val="lt1"/>
                </a:solidFill>
              </a:defRPr>
            </a:lvl6pPr>
            <a:lvl7pPr lvl="6" rtl="0">
              <a:spcBef>
                <a:spcPts val="0"/>
              </a:spcBef>
              <a:buClr>
                <a:schemeClr val="lt1"/>
              </a:buClr>
              <a:buSzPct val="100000"/>
              <a:defRPr sz="4200">
                <a:solidFill>
                  <a:schemeClr val="lt1"/>
                </a:solidFill>
              </a:defRPr>
            </a:lvl7pPr>
            <a:lvl8pPr lvl="7" rtl="0">
              <a:spcBef>
                <a:spcPts val="0"/>
              </a:spcBef>
              <a:buClr>
                <a:schemeClr val="lt1"/>
              </a:buClr>
              <a:buSzPct val="100000"/>
              <a:defRPr sz="4200">
                <a:solidFill>
                  <a:schemeClr val="lt1"/>
                </a:solidFill>
              </a:defRPr>
            </a:lvl8pPr>
            <a:lvl9pPr lvl="8" rtl="0">
              <a:spcBef>
                <a:spcPts val="0"/>
              </a:spcBef>
              <a:buClr>
                <a:schemeClr val="lt1"/>
              </a:buClr>
              <a:buSzPct val="100000"/>
              <a:defRPr sz="4200">
                <a:solidFill>
                  <a:schemeClr val="lt1"/>
                </a:solidFill>
              </a:defRPr>
            </a:lvl9pPr>
          </a:lstStyle>
          <a:p>
            <a:endParaRPr/>
          </a:p>
        </p:txBody>
      </p:sp>
      <p:sp>
        <p:nvSpPr>
          <p:cNvPr id="116" name="Shape 116"/>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pPr lvl="0" rtl="0">
                <a:spcBef>
                  <a:spcPts val="0"/>
                </a:spcBef>
                <a:buNone/>
              </a:pPr>
              <a:t>‹#›</a:t>
            </a:fld>
            <a:endParaRPr lang="e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17"/>
        <p:cNvGrpSpPr/>
        <p:nvPr/>
      </p:nvGrpSpPr>
      <p:grpSpPr>
        <a:xfrm>
          <a:off x="0" y="0"/>
          <a:ext cx="0" cy="0"/>
          <a:chOff x="0" y="0"/>
          <a:chExt cx="0" cy="0"/>
        </a:xfrm>
      </p:grpSpPr>
      <p:grpSp>
        <p:nvGrpSpPr>
          <p:cNvPr id="118" name="Shape 118"/>
          <p:cNvGrpSpPr/>
          <p:nvPr/>
        </p:nvGrpSpPr>
        <p:grpSpPr>
          <a:xfrm>
            <a:off x="0" y="3903669"/>
            <a:ext cx="9144000" cy="1239925"/>
            <a:chOff x="0" y="3903669"/>
            <a:chExt cx="9144000" cy="1239925"/>
          </a:xfrm>
        </p:grpSpPr>
        <p:sp>
          <p:nvSpPr>
            <p:cNvPr id="119" name="Shape 119"/>
            <p:cNvSpPr/>
            <p:nvPr/>
          </p:nvSpPr>
          <p:spPr>
            <a:xfrm>
              <a:off x="8154895" y="3903669"/>
              <a:ext cx="989100" cy="9879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120" name="Shape 120"/>
            <p:cNvSpPr/>
            <p:nvPr/>
          </p:nvSpPr>
          <p:spPr>
            <a:xfrm flipH="1">
              <a:off x="6181162" y="3903669"/>
              <a:ext cx="989100" cy="9879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121" name="Shape 121"/>
            <p:cNvSpPr/>
            <p:nvPr/>
          </p:nvSpPr>
          <p:spPr>
            <a:xfrm>
              <a:off x="7170274" y="3903669"/>
              <a:ext cx="989100" cy="9879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122" name="Shape 122"/>
            <p:cNvSpPr/>
            <p:nvPr/>
          </p:nvSpPr>
          <p:spPr>
            <a:xfrm rot="10800000">
              <a:off x="8154757" y="3903682"/>
              <a:ext cx="989100" cy="987900"/>
            </a:xfrm>
            <a:prstGeom prst="rtTriangle">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123" name="Shape 123"/>
            <p:cNvSpPr/>
            <p:nvPr/>
          </p:nvSpPr>
          <p:spPr>
            <a:xfrm>
              <a:off x="0" y="4891594"/>
              <a:ext cx="9144000" cy="2520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grpSp>
      <p:sp>
        <p:nvSpPr>
          <p:cNvPr id="124" name="Shape 124"/>
          <p:cNvSpPr txBox="1">
            <a:spLocks noGrp="1"/>
          </p:cNvSpPr>
          <p:nvPr>
            <p:ph type="title"/>
          </p:nvPr>
        </p:nvSpPr>
        <p:spPr>
          <a:xfrm>
            <a:off x="311700" y="410000"/>
            <a:ext cx="8520600" cy="6078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25" name="Shape 125"/>
          <p:cNvSpPr txBox="1">
            <a:spLocks noGrp="1"/>
          </p:cNvSpPr>
          <p:nvPr>
            <p:ph type="body" idx="1"/>
          </p:nvPr>
        </p:nvSpPr>
        <p:spPr>
          <a:xfrm>
            <a:off x="311700" y="1229875"/>
            <a:ext cx="8520600" cy="33390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26" name="Shape 126"/>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pPr lvl="0" rtl="0">
                <a:spcBef>
                  <a:spcPts val="0"/>
                </a:spcBef>
                <a:buNone/>
              </a:pPr>
              <a:t>‹#›</a:t>
            </a:fld>
            <a:endParaRPr lang="e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311700" y="410000"/>
            <a:ext cx="8520600" cy="6078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29" name="Shape 129"/>
          <p:cNvSpPr txBox="1">
            <a:spLocks noGrp="1"/>
          </p:cNvSpPr>
          <p:nvPr>
            <p:ph type="body" idx="1"/>
          </p:nvPr>
        </p:nvSpPr>
        <p:spPr>
          <a:xfrm>
            <a:off x="311700" y="1229975"/>
            <a:ext cx="3999900" cy="33390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30" name="Shape 130"/>
          <p:cNvSpPr txBox="1">
            <a:spLocks noGrp="1"/>
          </p:cNvSpPr>
          <p:nvPr>
            <p:ph type="body" idx="2"/>
          </p:nvPr>
        </p:nvSpPr>
        <p:spPr>
          <a:xfrm>
            <a:off x="4832400" y="1229975"/>
            <a:ext cx="3999900" cy="33390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31" name="Shape 131"/>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dk2"/>
                </a:solidFill>
              </a:rPr>
              <a:pPr lvl="0" rtl="0">
                <a:spcBef>
                  <a:spcPts val="0"/>
                </a:spcBef>
                <a:buNone/>
              </a:pPr>
              <a:t>‹#›</a:t>
            </a:fld>
            <a:endParaRPr lang="en">
              <a:solidFill>
                <a:schemeClr val="dk2"/>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311700" y="410000"/>
            <a:ext cx="8520600" cy="6078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4" name="Shape 134"/>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dk2"/>
                </a:solidFill>
              </a:rPr>
              <a:pPr lvl="0" rtl="0">
                <a:spcBef>
                  <a:spcPts val="0"/>
                </a:spcBef>
                <a:buNone/>
              </a:pPr>
              <a:t>‹#›</a:t>
            </a:fld>
            <a:endParaRPr lang="en">
              <a:solidFill>
                <a:schemeClr val="dk2"/>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137" name="Shape 137"/>
          <p:cNvSpPr txBox="1">
            <a:spLocks noGrp="1"/>
          </p:cNvSpPr>
          <p:nvPr>
            <p:ph type="body" idx="1"/>
          </p:nvPr>
        </p:nvSpPr>
        <p:spPr>
          <a:xfrm>
            <a:off x="311700" y="1465804"/>
            <a:ext cx="2808000" cy="3103200"/>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38" name="Shape 138"/>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dk2"/>
                </a:solidFill>
              </a:rPr>
              <a:pPr lvl="0" rtl="0">
                <a:spcBef>
                  <a:spcPts val="0"/>
                </a:spcBef>
                <a:buNone/>
              </a:pPr>
              <a:t>‹#›</a:t>
            </a:fld>
            <a:endParaRPr lang="en">
              <a:solidFill>
                <a:schemeClr val="dk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9"/>
        <p:cNvGrpSpPr/>
        <p:nvPr/>
      </p:nvGrpSpPr>
      <p:grpSpPr>
        <a:xfrm>
          <a:off x="0" y="0"/>
          <a:ext cx="0" cy="0"/>
          <a:chOff x="0" y="0"/>
          <a:chExt cx="0" cy="0"/>
        </a:xfrm>
      </p:grpSpPr>
      <p:grpSp>
        <p:nvGrpSpPr>
          <p:cNvPr id="20" name="Shape 20"/>
          <p:cNvGrpSpPr/>
          <p:nvPr/>
        </p:nvGrpSpPr>
        <p:grpSpPr>
          <a:xfrm>
            <a:off x="6098378" y="4"/>
            <a:ext cx="3045625" cy="2030570"/>
            <a:chOff x="6098378" y="4"/>
            <a:chExt cx="3045625" cy="2030570"/>
          </a:xfrm>
        </p:grpSpPr>
        <p:sp>
          <p:nvSpPr>
            <p:cNvPr id="21" name="Shape 21"/>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22" name="Shape 22"/>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23" name="Shape 23"/>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24" name="Shape 24"/>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25" name="Shape 25"/>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sp>
        <p:nvSpPr>
          <p:cNvPr id="26" name="Shape 26"/>
          <p:cNvSpPr txBox="1">
            <a:spLocks noGrp="1"/>
          </p:cNvSpPr>
          <p:nvPr>
            <p:ph type="title"/>
          </p:nvPr>
        </p:nvSpPr>
        <p:spPr>
          <a:xfrm>
            <a:off x="598100" y="2152347"/>
            <a:ext cx="8222100" cy="838800"/>
          </a:xfrm>
          <a:prstGeom prst="rect">
            <a:avLst/>
          </a:prstGeom>
        </p:spPr>
        <p:txBody>
          <a:bodyPr lIns="91425" tIns="91425" rIns="91425" bIns="91425" anchor="ctr" anchorCtr="0"/>
          <a:lstStyle>
            <a:lvl1pPr lvl="0">
              <a:spcBef>
                <a:spcPts val="0"/>
              </a:spcBef>
              <a:buClr>
                <a:schemeClr val="lt1"/>
              </a:buClr>
              <a:buSzPct val="100000"/>
              <a:defRPr sz="4200">
                <a:solidFill>
                  <a:schemeClr val="lt1"/>
                </a:solidFill>
              </a:defRPr>
            </a:lvl1pPr>
            <a:lvl2pPr lvl="1">
              <a:spcBef>
                <a:spcPts val="0"/>
              </a:spcBef>
              <a:buClr>
                <a:schemeClr val="lt1"/>
              </a:buClr>
              <a:buSzPct val="100000"/>
              <a:defRPr sz="4200">
                <a:solidFill>
                  <a:schemeClr val="lt1"/>
                </a:solidFill>
              </a:defRPr>
            </a:lvl2pPr>
            <a:lvl3pPr lvl="2">
              <a:spcBef>
                <a:spcPts val="0"/>
              </a:spcBef>
              <a:buClr>
                <a:schemeClr val="lt1"/>
              </a:buClr>
              <a:buSzPct val="100000"/>
              <a:defRPr sz="4200">
                <a:solidFill>
                  <a:schemeClr val="lt1"/>
                </a:solidFill>
              </a:defRPr>
            </a:lvl3pPr>
            <a:lvl4pPr lvl="3">
              <a:spcBef>
                <a:spcPts val="0"/>
              </a:spcBef>
              <a:buClr>
                <a:schemeClr val="lt1"/>
              </a:buClr>
              <a:buSzPct val="100000"/>
              <a:defRPr sz="4200">
                <a:solidFill>
                  <a:schemeClr val="lt1"/>
                </a:solidFill>
              </a:defRPr>
            </a:lvl4pPr>
            <a:lvl5pPr lvl="4">
              <a:spcBef>
                <a:spcPts val="0"/>
              </a:spcBef>
              <a:buClr>
                <a:schemeClr val="lt1"/>
              </a:buClr>
              <a:buSzPct val="100000"/>
              <a:defRPr sz="4200">
                <a:solidFill>
                  <a:schemeClr val="lt1"/>
                </a:solidFill>
              </a:defRPr>
            </a:lvl5pPr>
            <a:lvl6pPr lvl="5">
              <a:spcBef>
                <a:spcPts val="0"/>
              </a:spcBef>
              <a:buClr>
                <a:schemeClr val="lt1"/>
              </a:buClr>
              <a:buSzPct val="100000"/>
              <a:defRPr sz="4200">
                <a:solidFill>
                  <a:schemeClr val="lt1"/>
                </a:solidFill>
              </a:defRPr>
            </a:lvl6pPr>
            <a:lvl7pPr lvl="6">
              <a:spcBef>
                <a:spcPts val="0"/>
              </a:spcBef>
              <a:buClr>
                <a:schemeClr val="lt1"/>
              </a:buClr>
              <a:buSzPct val="100000"/>
              <a:defRPr sz="4200">
                <a:solidFill>
                  <a:schemeClr val="lt1"/>
                </a:solidFill>
              </a:defRPr>
            </a:lvl7pPr>
            <a:lvl8pPr lvl="7">
              <a:spcBef>
                <a:spcPts val="0"/>
              </a:spcBef>
              <a:buClr>
                <a:schemeClr val="lt1"/>
              </a:buClr>
              <a:buSzPct val="100000"/>
              <a:defRPr sz="4200">
                <a:solidFill>
                  <a:schemeClr val="lt1"/>
                </a:solidFill>
              </a:defRPr>
            </a:lvl8pPr>
            <a:lvl9pPr lvl="8">
              <a:spcBef>
                <a:spcPts val="0"/>
              </a:spcBef>
              <a:buClr>
                <a:schemeClr val="lt1"/>
              </a:buClr>
              <a:buSzPct val="100000"/>
              <a:defRPr sz="4200">
                <a:solidFill>
                  <a:schemeClr val="lt1"/>
                </a:solidFill>
              </a:defRPr>
            </a:lvl9pPr>
          </a:lstStyle>
          <a:p>
            <a:endParaRPr/>
          </a:p>
        </p:txBody>
      </p:sp>
      <p:sp>
        <p:nvSpPr>
          <p:cNvPr id="27" name="Shape 27"/>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Main point">
    <p:bg>
      <p:bgPr>
        <a:solidFill>
          <a:schemeClr val="accent4"/>
        </a:solidFill>
        <a:effectLst/>
      </p:bgPr>
    </p:bg>
    <p:spTree>
      <p:nvGrpSpPr>
        <p:cNvPr id="1" name="Shape 139"/>
        <p:cNvGrpSpPr/>
        <p:nvPr/>
      </p:nvGrpSpPr>
      <p:grpSpPr>
        <a:xfrm>
          <a:off x="0" y="0"/>
          <a:ext cx="0" cy="0"/>
          <a:chOff x="0" y="0"/>
          <a:chExt cx="0" cy="0"/>
        </a:xfrm>
      </p:grpSpPr>
      <p:grpSp>
        <p:nvGrpSpPr>
          <p:cNvPr id="140" name="Shape 140"/>
          <p:cNvGrpSpPr/>
          <p:nvPr/>
        </p:nvGrpSpPr>
        <p:grpSpPr>
          <a:xfrm>
            <a:off x="6098378" y="4"/>
            <a:ext cx="3045625" cy="2030570"/>
            <a:chOff x="6098378" y="4"/>
            <a:chExt cx="3045625" cy="2030570"/>
          </a:xfrm>
        </p:grpSpPr>
        <p:sp>
          <p:nvSpPr>
            <p:cNvPr id="141" name="Shape 141"/>
            <p:cNvSpPr/>
            <p:nvPr/>
          </p:nvSpPr>
          <p:spPr>
            <a:xfrm>
              <a:off x="8128803" y="15"/>
              <a:ext cx="1015200" cy="10152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142" name="Shape 142"/>
            <p:cNvSpPr/>
            <p:nvPr/>
          </p:nvSpPr>
          <p:spPr>
            <a:xfrm flipH="1">
              <a:off x="7113463" y="4"/>
              <a:ext cx="1015200" cy="10152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143" name="Shape 143"/>
            <p:cNvSpPr/>
            <p:nvPr/>
          </p:nvSpPr>
          <p:spPr>
            <a:xfrm rot="10800000" flipH="1">
              <a:off x="7113588" y="106"/>
              <a:ext cx="1015200" cy="1015200"/>
            </a:xfrm>
            <a:prstGeom prst="rtTriangle">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144" name="Shape 144"/>
            <p:cNvSpPr/>
            <p:nvPr/>
          </p:nvSpPr>
          <p:spPr>
            <a:xfrm rot="10800000">
              <a:off x="6098378" y="96"/>
              <a:ext cx="1015200" cy="10152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145" name="Shape 145"/>
            <p:cNvSpPr/>
            <p:nvPr/>
          </p:nvSpPr>
          <p:spPr>
            <a:xfrm rot="10800000">
              <a:off x="8128789" y="1015375"/>
              <a:ext cx="1015200" cy="10152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grpSp>
      <p:sp>
        <p:nvSpPr>
          <p:cNvPr id="146" name="Shape 146"/>
          <p:cNvSpPr txBox="1">
            <a:spLocks noGrp="1"/>
          </p:cNvSpPr>
          <p:nvPr>
            <p:ph type="title"/>
          </p:nvPr>
        </p:nvSpPr>
        <p:spPr>
          <a:xfrm>
            <a:off x="490250" y="526350"/>
            <a:ext cx="5618700" cy="4090800"/>
          </a:xfrm>
          <a:prstGeom prst="rect">
            <a:avLst/>
          </a:prstGeom>
        </p:spPr>
        <p:txBody>
          <a:bodyPr lIns="91425" tIns="91425" rIns="91425" bIns="91425" anchor="ctr" anchorCtr="0"/>
          <a:lstStyle>
            <a:lvl1pPr lvl="0" rtl="0">
              <a:spcBef>
                <a:spcPts val="0"/>
              </a:spcBef>
              <a:buClr>
                <a:schemeClr val="lt1"/>
              </a:buClr>
              <a:buSzPct val="100000"/>
              <a:defRPr sz="4800">
                <a:solidFill>
                  <a:schemeClr val="lt1"/>
                </a:solidFill>
              </a:defRPr>
            </a:lvl1pPr>
            <a:lvl2pPr lvl="1" rtl="0">
              <a:spcBef>
                <a:spcPts val="0"/>
              </a:spcBef>
              <a:buClr>
                <a:schemeClr val="lt1"/>
              </a:buClr>
              <a:buSzPct val="100000"/>
              <a:defRPr sz="4800">
                <a:solidFill>
                  <a:schemeClr val="lt1"/>
                </a:solidFill>
              </a:defRPr>
            </a:lvl2pPr>
            <a:lvl3pPr lvl="2" rtl="0">
              <a:spcBef>
                <a:spcPts val="0"/>
              </a:spcBef>
              <a:buClr>
                <a:schemeClr val="lt1"/>
              </a:buClr>
              <a:buSzPct val="100000"/>
              <a:defRPr sz="4800">
                <a:solidFill>
                  <a:schemeClr val="lt1"/>
                </a:solidFill>
              </a:defRPr>
            </a:lvl3pPr>
            <a:lvl4pPr lvl="3" rtl="0">
              <a:spcBef>
                <a:spcPts val="0"/>
              </a:spcBef>
              <a:buClr>
                <a:schemeClr val="lt1"/>
              </a:buClr>
              <a:buSzPct val="100000"/>
              <a:defRPr sz="4800">
                <a:solidFill>
                  <a:schemeClr val="lt1"/>
                </a:solidFill>
              </a:defRPr>
            </a:lvl4pPr>
            <a:lvl5pPr lvl="4" rtl="0">
              <a:spcBef>
                <a:spcPts val="0"/>
              </a:spcBef>
              <a:buClr>
                <a:schemeClr val="lt1"/>
              </a:buClr>
              <a:buSzPct val="100000"/>
              <a:defRPr sz="4800">
                <a:solidFill>
                  <a:schemeClr val="lt1"/>
                </a:solidFill>
              </a:defRPr>
            </a:lvl5pPr>
            <a:lvl6pPr lvl="5" rtl="0">
              <a:spcBef>
                <a:spcPts val="0"/>
              </a:spcBef>
              <a:buClr>
                <a:schemeClr val="lt1"/>
              </a:buClr>
              <a:buSzPct val="100000"/>
              <a:defRPr sz="4800">
                <a:solidFill>
                  <a:schemeClr val="lt1"/>
                </a:solidFill>
              </a:defRPr>
            </a:lvl6pPr>
            <a:lvl7pPr lvl="6" rtl="0">
              <a:spcBef>
                <a:spcPts val="0"/>
              </a:spcBef>
              <a:buClr>
                <a:schemeClr val="lt1"/>
              </a:buClr>
              <a:buSzPct val="100000"/>
              <a:defRPr sz="4800">
                <a:solidFill>
                  <a:schemeClr val="lt1"/>
                </a:solidFill>
              </a:defRPr>
            </a:lvl7pPr>
            <a:lvl8pPr lvl="7" rtl="0">
              <a:spcBef>
                <a:spcPts val="0"/>
              </a:spcBef>
              <a:buClr>
                <a:schemeClr val="lt1"/>
              </a:buClr>
              <a:buSzPct val="100000"/>
              <a:defRPr sz="4800">
                <a:solidFill>
                  <a:schemeClr val="lt1"/>
                </a:solidFill>
              </a:defRPr>
            </a:lvl8pPr>
            <a:lvl9pPr lvl="8" rtl="0">
              <a:spcBef>
                <a:spcPts val="0"/>
              </a:spcBef>
              <a:buClr>
                <a:schemeClr val="lt1"/>
              </a:buClr>
              <a:buSzPct val="100000"/>
              <a:defRPr sz="4800">
                <a:solidFill>
                  <a:schemeClr val="lt1"/>
                </a:solidFill>
              </a:defRPr>
            </a:lvl9pPr>
          </a:lstStyle>
          <a:p>
            <a:endParaRPr/>
          </a:p>
        </p:txBody>
      </p:sp>
      <p:sp>
        <p:nvSpPr>
          <p:cNvPr id="147" name="Shape 147"/>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pPr lvl="0" rtl="0">
                <a:spcBef>
                  <a:spcPts val="0"/>
                </a:spcBef>
                <a:buNone/>
              </a:pPr>
              <a:t>‹#›</a:t>
            </a:fld>
            <a:endParaRPr lang="e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148"/>
        <p:cNvGrpSpPr/>
        <p:nvPr/>
      </p:nvGrpSpPr>
      <p:grpSpPr>
        <a:xfrm>
          <a:off x="0" y="0"/>
          <a:ext cx="0" cy="0"/>
          <a:chOff x="0" y="0"/>
          <a:chExt cx="0" cy="0"/>
        </a:xfrm>
      </p:grpSpPr>
      <p:sp>
        <p:nvSpPr>
          <p:cNvPr id="149" name="Shape 149"/>
          <p:cNvSpPr/>
          <p:nvPr/>
        </p:nvSpPr>
        <p:spPr>
          <a:xfrm>
            <a:off x="4572000" y="-175"/>
            <a:ext cx="4572000" cy="51435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150" name="Shape 150"/>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151" name="Shape 151"/>
          <p:cNvSpPr txBox="1">
            <a:spLocks noGrp="1"/>
          </p:cNvSpPr>
          <p:nvPr>
            <p:ph type="title"/>
          </p:nvPr>
        </p:nvSpPr>
        <p:spPr>
          <a:xfrm>
            <a:off x="265500" y="1151100"/>
            <a:ext cx="4045200" cy="1564500"/>
          </a:xfrm>
          <a:prstGeom prst="rect">
            <a:avLst/>
          </a:prstGeom>
        </p:spPr>
        <p:txBody>
          <a:bodyPr lIns="91425" tIns="91425" rIns="91425" bIns="91425" anchor="b" anchorCtr="0"/>
          <a:lstStyle>
            <a:lvl1pPr lvl="0" algn="ctr" rtl="0">
              <a:spcBef>
                <a:spcPts val="0"/>
              </a:spcBef>
              <a:buSzPct val="100000"/>
              <a:defRPr sz="4200"/>
            </a:lvl1pPr>
            <a:lvl2pPr lvl="1" algn="ctr" rtl="0">
              <a:spcBef>
                <a:spcPts val="0"/>
              </a:spcBef>
              <a:buSzPct val="100000"/>
              <a:defRPr sz="4200"/>
            </a:lvl2pPr>
            <a:lvl3pPr lvl="2" algn="ctr" rtl="0">
              <a:spcBef>
                <a:spcPts val="0"/>
              </a:spcBef>
              <a:buSzPct val="100000"/>
              <a:defRPr sz="4200"/>
            </a:lvl3pPr>
            <a:lvl4pPr lvl="3" algn="ctr" rtl="0">
              <a:spcBef>
                <a:spcPts val="0"/>
              </a:spcBef>
              <a:buSzPct val="100000"/>
              <a:defRPr sz="4200"/>
            </a:lvl4pPr>
            <a:lvl5pPr lvl="4" algn="ctr" rtl="0">
              <a:spcBef>
                <a:spcPts val="0"/>
              </a:spcBef>
              <a:buSzPct val="100000"/>
              <a:defRPr sz="4200"/>
            </a:lvl5pPr>
            <a:lvl6pPr lvl="5" algn="ctr" rtl="0">
              <a:spcBef>
                <a:spcPts val="0"/>
              </a:spcBef>
              <a:buSzPct val="100000"/>
              <a:defRPr sz="4200"/>
            </a:lvl6pPr>
            <a:lvl7pPr lvl="6" algn="ctr" rtl="0">
              <a:spcBef>
                <a:spcPts val="0"/>
              </a:spcBef>
              <a:buSzPct val="100000"/>
              <a:defRPr sz="4200"/>
            </a:lvl7pPr>
            <a:lvl8pPr lvl="7" algn="ctr" rtl="0">
              <a:spcBef>
                <a:spcPts val="0"/>
              </a:spcBef>
              <a:buSzPct val="100000"/>
              <a:defRPr sz="4200"/>
            </a:lvl8pPr>
            <a:lvl9pPr lvl="8" algn="ctr" rtl="0">
              <a:spcBef>
                <a:spcPts val="0"/>
              </a:spcBef>
              <a:buSzPct val="100000"/>
              <a:defRPr sz="4200"/>
            </a:lvl9pPr>
          </a:lstStyle>
          <a:p>
            <a:endParaRPr/>
          </a:p>
        </p:txBody>
      </p:sp>
      <p:sp>
        <p:nvSpPr>
          <p:cNvPr id="152" name="Shape 152"/>
          <p:cNvSpPr txBox="1">
            <a:spLocks noGrp="1"/>
          </p:cNvSpPr>
          <p:nvPr>
            <p:ph type="subTitle" idx="1"/>
          </p:nvPr>
        </p:nvSpPr>
        <p:spPr>
          <a:xfrm>
            <a:off x="265500" y="2769001"/>
            <a:ext cx="4045200" cy="12693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100"/>
            </a:lvl1pPr>
            <a:lvl2pPr lvl="1" algn="ctr" rtl="0">
              <a:lnSpc>
                <a:spcPct val="100000"/>
              </a:lnSpc>
              <a:spcBef>
                <a:spcPts val="0"/>
              </a:spcBef>
              <a:spcAft>
                <a:spcPts val="0"/>
              </a:spcAft>
              <a:buSzPct val="100000"/>
              <a:buNone/>
              <a:defRPr sz="2100"/>
            </a:lvl2pPr>
            <a:lvl3pPr lvl="2" algn="ctr" rtl="0">
              <a:lnSpc>
                <a:spcPct val="100000"/>
              </a:lnSpc>
              <a:spcBef>
                <a:spcPts val="0"/>
              </a:spcBef>
              <a:spcAft>
                <a:spcPts val="0"/>
              </a:spcAft>
              <a:buSzPct val="100000"/>
              <a:buNone/>
              <a:defRPr sz="2100"/>
            </a:lvl3pPr>
            <a:lvl4pPr lvl="3" algn="ctr" rtl="0">
              <a:lnSpc>
                <a:spcPct val="100000"/>
              </a:lnSpc>
              <a:spcBef>
                <a:spcPts val="0"/>
              </a:spcBef>
              <a:spcAft>
                <a:spcPts val="0"/>
              </a:spcAft>
              <a:buSzPct val="100000"/>
              <a:buNone/>
              <a:defRPr sz="2100"/>
            </a:lvl4pPr>
            <a:lvl5pPr lvl="4" algn="ctr" rtl="0">
              <a:lnSpc>
                <a:spcPct val="100000"/>
              </a:lnSpc>
              <a:spcBef>
                <a:spcPts val="0"/>
              </a:spcBef>
              <a:spcAft>
                <a:spcPts val="0"/>
              </a:spcAft>
              <a:buSzPct val="100000"/>
              <a:buNone/>
              <a:defRPr sz="2100"/>
            </a:lvl5pPr>
            <a:lvl6pPr lvl="5" algn="ctr" rtl="0">
              <a:lnSpc>
                <a:spcPct val="100000"/>
              </a:lnSpc>
              <a:spcBef>
                <a:spcPts val="0"/>
              </a:spcBef>
              <a:spcAft>
                <a:spcPts val="0"/>
              </a:spcAft>
              <a:buSzPct val="100000"/>
              <a:buNone/>
              <a:defRPr sz="2100"/>
            </a:lvl6pPr>
            <a:lvl7pPr lvl="6" algn="ctr" rtl="0">
              <a:lnSpc>
                <a:spcPct val="100000"/>
              </a:lnSpc>
              <a:spcBef>
                <a:spcPts val="0"/>
              </a:spcBef>
              <a:spcAft>
                <a:spcPts val="0"/>
              </a:spcAft>
              <a:buSzPct val="100000"/>
              <a:buNone/>
              <a:defRPr sz="2100"/>
            </a:lvl7pPr>
            <a:lvl8pPr lvl="7" algn="ctr" rtl="0">
              <a:lnSpc>
                <a:spcPct val="100000"/>
              </a:lnSpc>
              <a:spcBef>
                <a:spcPts val="0"/>
              </a:spcBef>
              <a:spcAft>
                <a:spcPts val="0"/>
              </a:spcAft>
              <a:buSzPct val="100000"/>
              <a:buNone/>
              <a:defRPr sz="2100"/>
            </a:lvl8pPr>
            <a:lvl9pPr lvl="8" algn="ctr" rtl="0">
              <a:lnSpc>
                <a:spcPct val="100000"/>
              </a:lnSpc>
              <a:spcBef>
                <a:spcPts val="0"/>
              </a:spcBef>
              <a:spcAft>
                <a:spcPts val="0"/>
              </a:spcAft>
              <a:buSzPct val="100000"/>
              <a:buNone/>
              <a:defRPr sz="2100"/>
            </a:lvl9pPr>
          </a:lstStyle>
          <a:p>
            <a:endParaRPr/>
          </a:p>
        </p:txBody>
      </p:sp>
      <p:sp>
        <p:nvSpPr>
          <p:cNvPr id="153" name="Shape 153"/>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a:endParaRPr/>
          </a:p>
        </p:txBody>
      </p:sp>
      <p:sp>
        <p:nvSpPr>
          <p:cNvPr id="154" name="Shape 154"/>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pPr lvl="0" rtl="0">
                <a:spcBef>
                  <a:spcPts val="0"/>
                </a:spcBef>
                <a:buNone/>
              </a:pPr>
              <a:t>‹#›</a:t>
            </a:fld>
            <a:endParaRPr lang="e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Caption">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319500" y="4230575"/>
            <a:ext cx="5998800" cy="598800"/>
          </a:xfrm>
          <a:prstGeom prst="rect">
            <a:avLst/>
          </a:prstGeom>
        </p:spPr>
        <p:txBody>
          <a:bodyPr lIns="91425" tIns="91425" rIns="91425" bIns="91425" anchor="ctr" anchorCtr="0"/>
          <a:lstStyle>
            <a:lvl1pPr lvl="0" rtl="0">
              <a:lnSpc>
                <a:spcPct val="100000"/>
              </a:lnSpc>
              <a:spcBef>
                <a:spcPts val="0"/>
              </a:spcBef>
              <a:spcAft>
                <a:spcPts val="0"/>
              </a:spcAft>
              <a:buNone/>
              <a:defRPr/>
            </a:lvl1pPr>
          </a:lstStyle>
          <a:p>
            <a:endParaRPr/>
          </a:p>
        </p:txBody>
      </p:sp>
      <p:sp>
        <p:nvSpPr>
          <p:cNvPr id="157" name="Shape 157"/>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dk2"/>
                </a:solidFill>
              </a:rPr>
              <a:pPr lvl="0" rtl="0">
                <a:spcBef>
                  <a:spcPts val="0"/>
                </a:spcBef>
                <a:buNone/>
              </a:pPr>
              <a:t>‹#›</a:t>
            </a:fld>
            <a:endParaRPr lang="en">
              <a:solidFill>
                <a:schemeClr val="dk2"/>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Big number">
    <p:bg>
      <p:bgPr>
        <a:solidFill>
          <a:schemeClr val="dk1"/>
        </a:solidFill>
        <a:effectLst/>
      </p:bgPr>
    </p:bg>
    <p:spTree>
      <p:nvGrpSpPr>
        <p:cNvPr id="1" name="Shape 158"/>
        <p:cNvGrpSpPr/>
        <p:nvPr/>
      </p:nvGrpSpPr>
      <p:grpSpPr>
        <a:xfrm>
          <a:off x="0" y="0"/>
          <a:ext cx="0" cy="0"/>
          <a:chOff x="0" y="0"/>
          <a:chExt cx="0" cy="0"/>
        </a:xfrm>
      </p:grpSpPr>
      <p:grpSp>
        <p:nvGrpSpPr>
          <p:cNvPr id="159" name="Shape 159"/>
          <p:cNvGrpSpPr/>
          <p:nvPr/>
        </p:nvGrpSpPr>
        <p:grpSpPr>
          <a:xfrm>
            <a:off x="6098378" y="4"/>
            <a:ext cx="3045625" cy="2030570"/>
            <a:chOff x="6098378" y="4"/>
            <a:chExt cx="3045625" cy="2030570"/>
          </a:xfrm>
        </p:grpSpPr>
        <p:sp>
          <p:nvSpPr>
            <p:cNvPr id="160" name="Shape 160"/>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61" name="Shape 161"/>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162" name="Shape 162"/>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163" name="Shape 163"/>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64" name="Shape 164"/>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sp>
        <p:nvSpPr>
          <p:cNvPr id="165" name="Shape 165"/>
          <p:cNvSpPr txBox="1">
            <a:spLocks noGrp="1"/>
          </p:cNvSpPr>
          <p:nvPr>
            <p:ph type="title"/>
          </p:nvPr>
        </p:nvSpPr>
        <p:spPr>
          <a:xfrm>
            <a:off x="311700" y="1256050"/>
            <a:ext cx="8520600" cy="2030700"/>
          </a:xfrm>
          <a:prstGeom prst="rect">
            <a:avLst/>
          </a:prstGeom>
        </p:spPr>
        <p:txBody>
          <a:bodyPr lIns="91425" tIns="91425" rIns="91425" bIns="91425" anchor="b" anchorCtr="0"/>
          <a:lstStyle>
            <a:lvl1pPr lvl="0" algn="ctr" rtl="0">
              <a:spcBef>
                <a:spcPts val="0"/>
              </a:spcBef>
              <a:buClr>
                <a:schemeClr val="lt1"/>
              </a:buClr>
              <a:buSzPct val="100000"/>
              <a:defRPr sz="12000">
                <a:solidFill>
                  <a:schemeClr val="lt1"/>
                </a:solidFill>
              </a:defRPr>
            </a:lvl1pPr>
            <a:lvl2pPr lvl="1" algn="ctr" rtl="0">
              <a:spcBef>
                <a:spcPts val="0"/>
              </a:spcBef>
              <a:buClr>
                <a:schemeClr val="lt1"/>
              </a:buClr>
              <a:buSzPct val="100000"/>
              <a:defRPr sz="12000">
                <a:solidFill>
                  <a:schemeClr val="lt1"/>
                </a:solidFill>
              </a:defRPr>
            </a:lvl2pPr>
            <a:lvl3pPr lvl="2" algn="ctr" rtl="0">
              <a:spcBef>
                <a:spcPts val="0"/>
              </a:spcBef>
              <a:buClr>
                <a:schemeClr val="lt1"/>
              </a:buClr>
              <a:buSzPct val="100000"/>
              <a:defRPr sz="12000">
                <a:solidFill>
                  <a:schemeClr val="lt1"/>
                </a:solidFill>
              </a:defRPr>
            </a:lvl3pPr>
            <a:lvl4pPr lvl="3" algn="ctr" rtl="0">
              <a:spcBef>
                <a:spcPts val="0"/>
              </a:spcBef>
              <a:buClr>
                <a:schemeClr val="lt1"/>
              </a:buClr>
              <a:buSzPct val="100000"/>
              <a:defRPr sz="12000">
                <a:solidFill>
                  <a:schemeClr val="lt1"/>
                </a:solidFill>
              </a:defRPr>
            </a:lvl4pPr>
            <a:lvl5pPr lvl="4" algn="ctr" rtl="0">
              <a:spcBef>
                <a:spcPts val="0"/>
              </a:spcBef>
              <a:buClr>
                <a:schemeClr val="lt1"/>
              </a:buClr>
              <a:buSzPct val="100000"/>
              <a:defRPr sz="12000">
                <a:solidFill>
                  <a:schemeClr val="lt1"/>
                </a:solidFill>
              </a:defRPr>
            </a:lvl5pPr>
            <a:lvl6pPr lvl="5" algn="ctr" rtl="0">
              <a:spcBef>
                <a:spcPts val="0"/>
              </a:spcBef>
              <a:buClr>
                <a:schemeClr val="lt1"/>
              </a:buClr>
              <a:buSzPct val="100000"/>
              <a:defRPr sz="12000">
                <a:solidFill>
                  <a:schemeClr val="lt1"/>
                </a:solidFill>
              </a:defRPr>
            </a:lvl6pPr>
            <a:lvl7pPr lvl="6" algn="ctr" rtl="0">
              <a:spcBef>
                <a:spcPts val="0"/>
              </a:spcBef>
              <a:buClr>
                <a:schemeClr val="lt1"/>
              </a:buClr>
              <a:buSzPct val="100000"/>
              <a:defRPr sz="12000">
                <a:solidFill>
                  <a:schemeClr val="lt1"/>
                </a:solidFill>
              </a:defRPr>
            </a:lvl7pPr>
            <a:lvl8pPr lvl="7" algn="ctr" rtl="0">
              <a:spcBef>
                <a:spcPts val="0"/>
              </a:spcBef>
              <a:buClr>
                <a:schemeClr val="lt1"/>
              </a:buClr>
              <a:buSzPct val="100000"/>
              <a:defRPr sz="12000">
                <a:solidFill>
                  <a:schemeClr val="lt1"/>
                </a:solidFill>
              </a:defRPr>
            </a:lvl8pPr>
            <a:lvl9pPr lvl="8" algn="ctr" rtl="0">
              <a:spcBef>
                <a:spcPts val="0"/>
              </a:spcBef>
              <a:buClr>
                <a:schemeClr val="lt1"/>
              </a:buClr>
              <a:buSzPct val="100000"/>
              <a:defRPr sz="12000">
                <a:solidFill>
                  <a:schemeClr val="lt1"/>
                </a:solidFill>
              </a:defRPr>
            </a:lvl9pPr>
          </a:lstStyle>
          <a:p>
            <a:endParaRPr/>
          </a:p>
        </p:txBody>
      </p:sp>
      <p:sp>
        <p:nvSpPr>
          <p:cNvPr id="166" name="Shape 166"/>
          <p:cNvSpPr txBox="1">
            <a:spLocks noGrp="1"/>
          </p:cNvSpPr>
          <p:nvPr>
            <p:ph type="body" idx="1"/>
          </p:nvPr>
        </p:nvSpPr>
        <p:spPr>
          <a:xfrm>
            <a:off x="311700" y="3369225"/>
            <a:ext cx="8520600" cy="1281900"/>
          </a:xfrm>
          <a:prstGeom prst="rect">
            <a:avLst/>
          </a:prstGeom>
        </p:spPr>
        <p:txBody>
          <a:bodyPr lIns="91425" tIns="91425" rIns="91425" bIns="91425" anchor="t" anchorCtr="0"/>
          <a:lstStyle>
            <a:lvl1pPr lvl="0" algn="ctr" rtl="0">
              <a:spcBef>
                <a:spcPts val="0"/>
              </a:spcBef>
              <a:buClr>
                <a:schemeClr val="lt1"/>
              </a:buClr>
              <a:defRPr>
                <a:solidFill>
                  <a:schemeClr val="lt1"/>
                </a:solidFill>
              </a:defRPr>
            </a:lvl1pPr>
            <a:lvl2pPr lvl="1" algn="ctr" rtl="0">
              <a:spcBef>
                <a:spcPts val="0"/>
              </a:spcBef>
              <a:buClr>
                <a:schemeClr val="lt1"/>
              </a:buClr>
              <a:defRPr>
                <a:solidFill>
                  <a:schemeClr val="lt1"/>
                </a:solidFill>
              </a:defRPr>
            </a:lvl2pPr>
            <a:lvl3pPr lvl="2" algn="ctr" rtl="0">
              <a:spcBef>
                <a:spcPts val="0"/>
              </a:spcBef>
              <a:buClr>
                <a:schemeClr val="lt1"/>
              </a:buClr>
              <a:defRPr>
                <a:solidFill>
                  <a:schemeClr val="lt1"/>
                </a:solidFill>
              </a:defRPr>
            </a:lvl3pPr>
            <a:lvl4pPr lvl="3" algn="ctr" rtl="0">
              <a:spcBef>
                <a:spcPts val="0"/>
              </a:spcBef>
              <a:buClr>
                <a:schemeClr val="lt1"/>
              </a:buClr>
              <a:defRPr>
                <a:solidFill>
                  <a:schemeClr val="lt1"/>
                </a:solidFill>
              </a:defRPr>
            </a:lvl4pPr>
            <a:lvl5pPr lvl="4" algn="ctr" rtl="0">
              <a:spcBef>
                <a:spcPts val="0"/>
              </a:spcBef>
              <a:buClr>
                <a:schemeClr val="lt1"/>
              </a:buClr>
              <a:defRPr>
                <a:solidFill>
                  <a:schemeClr val="lt1"/>
                </a:solidFill>
              </a:defRPr>
            </a:lvl5pPr>
            <a:lvl6pPr lvl="5" algn="ctr" rtl="0">
              <a:spcBef>
                <a:spcPts val="0"/>
              </a:spcBef>
              <a:buClr>
                <a:schemeClr val="lt1"/>
              </a:buClr>
              <a:defRPr>
                <a:solidFill>
                  <a:schemeClr val="lt1"/>
                </a:solidFill>
              </a:defRPr>
            </a:lvl6pPr>
            <a:lvl7pPr lvl="6" algn="ctr" rtl="0">
              <a:spcBef>
                <a:spcPts val="0"/>
              </a:spcBef>
              <a:buClr>
                <a:schemeClr val="lt1"/>
              </a:buClr>
              <a:defRPr>
                <a:solidFill>
                  <a:schemeClr val="lt1"/>
                </a:solidFill>
              </a:defRPr>
            </a:lvl7pPr>
            <a:lvl8pPr lvl="7" algn="ctr" rtl="0">
              <a:spcBef>
                <a:spcPts val="0"/>
              </a:spcBef>
              <a:buClr>
                <a:schemeClr val="lt1"/>
              </a:buClr>
              <a:defRPr>
                <a:solidFill>
                  <a:schemeClr val="lt1"/>
                </a:solidFill>
              </a:defRPr>
            </a:lvl8pPr>
            <a:lvl9pPr lvl="8" algn="ctr" rtl="0">
              <a:spcBef>
                <a:spcPts val="0"/>
              </a:spcBef>
              <a:buClr>
                <a:schemeClr val="lt1"/>
              </a:buClr>
              <a:defRPr>
                <a:solidFill>
                  <a:schemeClr val="lt1"/>
                </a:solidFill>
              </a:defRPr>
            </a:lvl9pPr>
          </a:lstStyle>
          <a:p>
            <a:endParaRPr/>
          </a:p>
        </p:txBody>
      </p:sp>
      <p:sp>
        <p:nvSpPr>
          <p:cNvPr id="167" name="Shape 167"/>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pPr lvl="0" rtl="0">
                <a:spcBef>
                  <a:spcPts val="0"/>
                </a:spcBef>
                <a:buNone/>
              </a:pPr>
              <a:t>‹#›</a:t>
            </a:fld>
            <a:endParaRPr lang="e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68"/>
        <p:cNvGrpSpPr/>
        <p:nvPr/>
      </p:nvGrpSpPr>
      <p:grpSpPr>
        <a:xfrm>
          <a:off x="0" y="0"/>
          <a:ext cx="0" cy="0"/>
          <a:chOff x="0" y="0"/>
          <a:chExt cx="0" cy="0"/>
        </a:xfrm>
      </p:grpSpPr>
      <p:sp>
        <p:nvSpPr>
          <p:cNvPr id="169" name="Shape 169"/>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dk2"/>
                </a:solidFill>
              </a:rPr>
              <a:pPr lvl="0" rtl="0">
                <a:spcBef>
                  <a:spcPts val="0"/>
                </a:spcBef>
                <a:buNone/>
              </a:pPr>
              <a:t>‹#›</a:t>
            </a:fld>
            <a:endParaRPr lang="en">
              <a:solidFill>
                <a:schemeClr val="dk2"/>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8"/>
        <p:cNvGrpSpPr/>
        <p:nvPr/>
      </p:nvGrpSpPr>
      <p:grpSpPr>
        <a:xfrm>
          <a:off x="0" y="0"/>
          <a:ext cx="0" cy="0"/>
          <a:chOff x="0" y="0"/>
          <a:chExt cx="0" cy="0"/>
        </a:xfrm>
      </p:grpSpPr>
      <p:grpSp>
        <p:nvGrpSpPr>
          <p:cNvPr id="29" name="Shape 29"/>
          <p:cNvGrpSpPr/>
          <p:nvPr/>
        </p:nvGrpSpPr>
        <p:grpSpPr>
          <a:xfrm>
            <a:off x="0" y="3903669"/>
            <a:ext cx="9144000" cy="1239925"/>
            <a:chOff x="0" y="3903669"/>
            <a:chExt cx="9144000" cy="1239925"/>
          </a:xfrm>
        </p:grpSpPr>
        <p:sp>
          <p:nvSpPr>
            <p:cNvPr id="30" name="Shape 30"/>
            <p:cNvSpPr/>
            <p:nvPr/>
          </p:nvSpPr>
          <p:spPr>
            <a:xfrm>
              <a:off x="8154895" y="3903669"/>
              <a:ext cx="989100" cy="9879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31" name="Shape 31"/>
            <p:cNvSpPr/>
            <p:nvPr/>
          </p:nvSpPr>
          <p:spPr>
            <a:xfrm flipH="1">
              <a:off x="6181162" y="3903669"/>
              <a:ext cx="989100" cy="9879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32" name="Shape 32"/>
            <p:cNvSpPr/>
            <p:nvPr/>
          </p:nvSpPr>
          <p:spPr>
            <a:xfrm>
              <a:off x="7170274" y="3903669"/>
              <a:ext cx="989100" cy="9879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33" name="Shape 33"/>
            <p:cNvSpPr/>
            <p:nvPr/>
          </p:nvSpPr>
          <p:spPr>
            <a:xfrm rot="10800000">
              <a:off x="8154757" y="3903682"/>
              <a:ext cx="989100" cy="987900"/>
            </a:xfrm>
            <a:prstGeom prst="rtTriangle">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34" name="Shape 34"/>
            <p:cNvSpPr/>
            <p:nvPr/>
          </p:nvSpPr>
          <p:spPr>
            <a:xfrm>
              <a:off x="0" y="4891594"/>
              <a:ext cx="9144000" cy="2520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grpSp>
      <p:sp>
        <p:nvSpPr>
          <p:cNvPr id="35" name="Shape 35"/>
          <p:cNvSpPr txBox="1">
            <a:spLocks noGrp="1"/>
          </p:cNvSpPr>
          <p:nvPr>
            <p:ph type="title"/>
          </p:nvPr>
        </p:nvSpPr>
        <p:spPr>
          <a:xfrm>
            <a:off x="311700" y="410000"/>
            <a:ext cx="8520600" cy="6078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6" name="Shape 36"/>
          <p:cNvSpPr txBox="1">
            <a:spLocks noGrp="1"/>
          </p:cNvSpPr>
          <p:nvPr>
            <p:ph type="body" idx="1"/>
          </p:nvPr>
        </p:nvSpPr>
        <p:spPr>
          <a:xfrm>
            <a:off x="311700" y="1229875"/>
            <a:ext cx="8520600" cy="33390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7" name="Shape 37"/>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410000"/>
            <a:ext cx="8520600" cy="6078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body" idx="1"/>
          </p:nvPr>
        </p:nvSpPr>
        <p:spPr>
          <a:xfrm>
            <a:off x="311700" y="1229975"/>
            <a:ext cx="3999900" cy="33390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1" name="Shape 41"/>
          <p:cNvSpPr txBox="1">
            <a:spLocks noGrp="1"/>
          </p:cNvSpPr>
          <p:nvPr>
            <p:ph type="body" idx="2"/>
          </p:nvPr>
        </p:nvSpPr>
        <p:spPr>
          <a:xfrm>
            <a:off x="4832400" y="1229975"/>
            <a:ext cx="3999900" cy="33390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2" name="Shape 42"/>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dk2"/>
                </a:solidFill>
              </a:rPr>
              <a:pPr lvl="0">
                <a:spcBef>
                  <a:spcPts val="0"/>
                </a:spcBef>
                <a:buNone/>
              </a:pPr>
              <a:t>‹#›</a:t>
            </a:fld>
            <a:endParaRPr lang="en">
              <a:solidFill>
                <a:schemeClr val="dk2"/>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11700" y="410000"/>
            <a:ext cx="8520600" cy="6078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5" name="Shape 45"/>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dk2"/>
                </a:solidFill>
              </a:rPr>
              <a:pPr lvl="0">
                <a:spcBef>
                  <a:spcPts val="0"/>
                </a:spcBef>
                <a:buNone/>
              </a:pPr>
              <a:t>‹#›</a:t>
            </a:fld>
            <a:endParaRPr lang="en">
              <a:solidFill>
                <a:schemeClr val="dk2"/>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8" name="Shape 48"/>
          <p:cNvSpPr txBox="1">
            <a:spLocks noGrp="1"/>
          </p:cNvSpPr>
          <p:nvPr>
            <p:ph type="body" idx="1"/>
          </p:nvPr>
        </p:nvSpPr>
        <p:spPr>
          <a:xfrm>
            <a:off x="311700" y="1465804"/>
            <a:ext cx="2808000" cy="31032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9" name="Shape 49"/>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dk2"/>
                </a:solidFill>
              </a:rPr>
              <a:pPr lvl="0">
                <a:spcBef>
                  <a:spcPts val="0"/>
                </a:spcBef>
                <a:buNone/>
              </a:pPr>
              <a:t>‹#›</a:t>
            </a:fld>
            <a:endParaRPr lang="en">
              <a:solidFill>
                <a:schemeClr val="dk2"/>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50"/>
        <p:cNvGrpSpPr/>
        <p:nvPr/>
      </p:nvGrpSpPr>
      <p:grpSpPr>
        <a:xfrm>
          <a:off x="0" y="0"/>
          <a:ext cx="0" cy="0"/>
          <a:chOff x="0" y="0"/>
          <a:chExt cx="0" cy="0"/>
        </a:xfrm>
      </p:grpSpPr>
      <p:grpSp>
        <p:nvGrpSpPr>
          <p:cNvPr id="51" name="Shape 51"/>
          <p:cNvGrpSpPr/>
          <p:nvPr/>
        </p:nvGrpSpPr>
        <p:grpSpPr>
          <a:xfrm>
            <a:off x="6098378" y="4"/>
            <a:ext cx="3045625" cy="2030570"/>
            <a:chOff x="6098378" y="4"/>
            <a:chExt cx="3045625" cy="2030570"/>
          </a:xfrm>
        </p:grpSpPr>
        <p:sp>
          <p:nvSpPr>
            <p:cNvPr id="52" name="Shape 52"/>
            <p:cNvSpPr/>
            <p:nvPr/>
          </p:nvSpPr>
          <p:spPr>
            <a:xfrm>
              <a:off x="8128803" y="15"/>
              <a:ext cx="1015200" cy="10152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53" name="Shape 53"/>
            <p:cNvSpPr/>
            <p:nvPr/>
          </p:nvSpPr>
          <p:spPr>
            <a:xfrm flipH="1">
              <a:off x="7113463" y="4"/>
              <a:ext cx="1015200" cy="10152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54" name="Shape 54"/>
            <p:cNvSpPr/>
            <p:nvPr/>
          </p:nvSpPr>
          <p:spPr>
            <a:xfrm rot="10800000" flipH="1">
              <a:off x="7113588" y="106"/>
              <a:ext cx="1015200" cy="1015200"/>
            </a:xfrm>
            <a:prstGeom prst="rtTriangle">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55" name="Shape 55"/>
            <p:cNvSpPr/>
            <p:nvPr/>
          </p:nvSpPr>
          <p:spPr>
            <a:xfrm rot="10800000">
              <a:off x="6098378" y="96"/>
              <a:ext cx="1015200" cy="10152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56" name="Shape 56"/>
            <p:cNvSpPr/>
            <p:nvPr/>
          </p:nvSpPr>
          <p:spPr>
            <a:xfrm rot="10800000">
              <a:off x="8128789" y="1015375"/>
              <a:ext cx="1015200" cy="10152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grpSp>
      <p:sp>
        <p:nvSpPr>
          <p:cNvPr id="57" name="Shape 57"/>
          <p:cNvSpPr txBox="1">
            <a:spLocks noGrp="1"/>
          </p:cNvSpPr>
          <p:nvPr>
            <p:ph type="title"/>
          </p:nvPr>
        </p:nvSpPr>
        <p:spPr>
          <a:xfrm>
            <a:off x="490250" y="526350"/>
            <a:ext cx="5618700" cy="4090800"/>
          </a:xfrm>
          <a:prstGeom prst="rect">
            <a:avLst/>
          </a:prstGeom>
        </p:spPr>
        <p:txBody>
          <a:bodyPr lIns="91425" tIns="91425" rIns="91425" bIns="91425" anchor="ctr"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58" name="Shape 58"/>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59"/>
        <p:cNvGrpSpPr/>
        <p:nvPr/>
      </p:nvGrpSpPr>
      <p:grpSpPr>
        <a:xfrm>
          <a:off x="0" y="0"/>
          <a:ext cx="0" cy="0"/>
          <a:chOff x="0" y="0"/>
          <a:chExt cx="0" cy="0"/>
        </a:xfrm>
      </p:grpSpPr>
      <p:sp>
        <p:nvSpPr>
          <p:cNvPr id="60" name="Shape 60"/>
          <p:cNvSpPr/>
          <p:nvPr/>
        </p:nvSpPr>
        <p:spPr>
          <a:xfrm>
            <a:off x="4572000" y="-175"/>
            <a:ext cx="4572000" cy="51435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61" name="Shape 61"/>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62" name="Shape 62"/>
          <p:cNvSpPr txBox="1">
            <a:spLocks noGrp="1"/>
          </p:cNvSpPr>
          <p:nvPr>
            <p:ph type="title"/>
          </p:nvPr>
        </p:nvSpPr>
        <p:spPr>
          <a:xfrm>
            <a:off x="265500" y="1151100"/>
            <a:ext cx="4045200" cy="15645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63" name="Shape 63"/>
          <p:cNvSpPr txBox="1">
            <a:spLocks noGrp="1"/>
          </p:cNvSpPr>
          <p:nvPr>
            <p:ph type="subTitle" idx="1"/>
          </p:nvPr>
        </p:nvSpPr>
        <p:spPr>
          <a:xfrm>
            <a:off x="265500" y="2769001"/>
            <a:ext cx="4045200" cy="12693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64" name="Shape 64"/>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65" name="Shape 65"/>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66"/>
        <p:cNvGrpSpPr/>
        <p:nvPr/>
      </p:nvGrpSpPr>
      <p:grpSpPr>
        <a:xfrm>
          <a:off x="0" y="0"/>
          <a:ext cx="0" cy="0"/>
          <a:chOff x="0" y="0"/>
          <a:chExt cx="0" cy="0"/>
        </a:xfrm>
      </p:grpSpPr>
      <p:sp>
        <p:nvSpPr>
          <p:cNvPr id="67" name="Shape 67"/>
          <p:cNvSpPr txBox="1">
            <a:spLocks noGrp="1"/>
          </p:cNvSpPr>
          <p:nvPr>
            <p:ph type="body" idx="1"/>
          </p:nvPr>
        </p:nvSpPr>
        <p:spPr>
          <a:xfrm>
            <a:off x="319500" y="4230575"/>
            <a:ext cx="5998800" cy="5988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68" name="Shape 68"/>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dk2"/>
                </a:solidFill>
              </a:rPr>
              <a:pPr lvl="0">
                <a:spcBef>
                  <a:spcPts val="0"/>
                </a:spcBef>
                <a:buNone/>
              </a:pPr>
              <a:t>‹#›</a:t>
            </a:fld>
            <a:endParaRPr lang="en">
              <a:solidFill>
                <a:schemeClr val="dk2"/>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10000"/>
            <a:ext cx="8520600" cy="607800"/>
          </a:xfrm>
          <a:prstGeom prst="rect">
            <a:avLst/>
          </a:prstGeom>
          <a:noFill/>
          <a:ln>
            <a:noFill/>
          </a:ln>
        </p:spPr>
        <p:txBody>
          <a:bodyPr lIns="91425" tIns="91425" rIns="91425" bIns="91425" anchor="t" anchorCtr="0"/>
          <a:lstStyle>
            <a:lvl1pPr lvl="0">
              <a:spcBef>
                <a:spcPts val="0"/>
              </a:spcBef>
              <a:buClr>
                <a:schemeClr val="dk1"/>
              </a:buClr>
              <a:buSzPct val="100000"/>
              <a:buFont typeface="Roboto"/>
              <a:buNone/>
              <a:defRPr sz="3000">
                <a:solidFill>
                  <a:schemeClr val="dk1"/>
                </a:solidFill>
                <a:latin typeface="Roboto"/>
                <a:ea typeface="Roboto"/>
                <a:cs typeface="Roboto"/>
                <a:sym typeface="Roboto"/>
              </a:defRPr>
            </a:lvl1pPr>
            <a:lvl2pPr lvl="1">
              <a:spcBef>
                <a:spcPts val="0"/>
              </a:spcBef>
              <a:buClr>
                <a:schemeClr val="dk1"/>
              </a:buClr>
              <a:buSzPct val="100000"/>
              <a:buFont typeface="Roboto"/>
              <a:buNone/>
              <a:defRPr sz="3000">
                <a:solidFill>
                  <a:schemeClr val="dk1"/>
                </a:solidFill>
                <a:latin typeface="Roboto"/>
                <a:ea typeface="Roboto"/>
                <a:cs typeface="Roboto"/>
                <a:sym typeface="Roboto"/>
              </a:defRPr>
            </a:lvl2pPr>
            <a:lvl3pPr lvl="2">
              <a:spcBef>
                <a:spcPts val="0"/>
              </a:spcBef>
              <a:buClr>
                <a:schemeClr val="dk1"/>
              </a:buClr>
              <a:buSzPct val="100000"/>
              <a:buFont typeface="Roboto"/>
              <a:buNone/>
              <a:defRPr sz="3000">
                <a:solidFill>
                  <a:schemeClr val="dk1"/>
                </a:solidFill>
                <a:latin typeface="Roboto"/>
                <a:ea typeface="Roboto"/>
                <a:cs typeface="Roboto"/>
                <a:sym typeface="Roboto"/>
              </a:defRPr>
            </a:lvl3pPr>
            <a:lvl4pPr lvl="3">
              <a:spcBef>
                <a:spcPts val="0"/>
              </a:spcBef>
              <a:buClr>
                <a:schemeClr val="dk1"/>
              </a:buClr>
              <a:buSzPct val="100000"/>
              <a:buFont typeface="Roboto"/>
              <a:buNone/>
              <a:defRPr sz="3000">
                <a:solidFill>
                  <a:schemeClr val="dk1"/>
                </a:solidFill>
                <a:latin typeface="Roboto"/>
                <a:ea typeface="Roboto"/>
                <a:cs typeface="Roboto"/>
                <a:sym typeface="Roboto"/>
              </a:defRPr>
            </a:lvl4pPr>
            <a:lvl5pPr lvl="4">
              <a:spcBef>
                <a:spcPts val="0"/>
              </a:spcBef>
              <a:buClr>
                <a:schemeClr val="dk1"/>
              </a:buClr>
              <a:buSzPct val="100000"/>
              <a:buFont typeface="Roboto"/>
              <a:buNone/>
              <a:defRPr sz="3000">
                <a:solidFill>
                  <a:schemeClr val="dk1"/>
                </a:solidFill>
                <a:latin typeface="Roboto"/>
                <a:ea typeface="Roboto"/>
                <a:cs typeface="Roboto"/>
                <a:sym typeface="Roboto"/>
              </a:defRPr>
            </a:lvl5pPr>
            <a:lvl6pPr lvl="5">
              <a:spcBef>
                <a:spcPts val="0"/>
              </a:spcBef>
              <a:buClr>
                <a:schemeClr val="dk1"/>
              </a:buClr>
              <a:buSzPct val="100000"/>
              <a:buFont typeface="Roboto"/>
              <a:buNone/>
              <a:defRPr sz="3000">
                <a:solidFill>
                  <a:schemeClr val="dk1"/>
                </a:solidFill>
                <a:latin typeface="Roboto"/>
                <a:ea typeface="Roboto"/>
                <a:cs typeface="Roboto"/>
                <a:sym typeface="Roboto"/>
              </a:defRPr>
            </a:lvl6pPr>
            <a:lvl7pPr lvl="6">
              <a:spcBef>
                <a:spcPts val="0"/>
              </a:spcBef>
              <a:buClr>
                <a:schemeClr val="dk1"/>
              </a:buClr>
              <a:buSzPct val="100000"/>
              <a:buFont typeface="Roboto"/>
              <a:buNone/>
              <a:defRPr sz="3000">
                <a:solidFill>
                  <a:schemeClr val="dk1"/>
                </a:solidFill>
                <a:latin typeface="Roboto"/>
                <a:ea typeface="Roboto"/>
                <a:cs typeface="Roboto"/>
                <a:sym typeface="Roboto"/>
              </a:defRPr>
            </a:lvl7pPr>
            <a:lvl8pPr lvl="7">
              <a:spcBef>
                <a:spcPts val="0"/>
              </a:spcBef>
              <a:buClr>
                <a:schemeClr val="dk1"/>
              </a:buClr>
              <a:buSzPct val="100000"/>
              <a:buFont typeface="Roboto"/>
              <a:buNone/>
              <a:defRPr sz="3000">
                <a:solidFill>
                  <a:schemeClr val="dk1"/>
                </a:solidFill>
                <a:latin typeface="Roboto"/>
                <a:ea typeface="Roboto"/>
                <a:cs typeface="Roboto"/>
                <a:sym typeface="Roboto"/>
              </a:defRPr>
            </a:lvl8pPr>
            <a:lvl9pPr lvl="8">
              <a:spcBef>
                <a:spcPts val="0"/>
              </a:spcBef>
              <a:buClr>
                <a:schemeClr val="dk1"/>
              </a:buClr>
              <a:buSzPct val="100000"/>
              <a:buFont typeface="Roboto"/>
              <a:buNone/>
              <a:defRPr sz="3000">
                <a:solidFill>
                  <a:schemeClr val="dk1"/>
                </a:solidFill>
                <a:latin typeface="Roboto"/>
                <a:ea typeface="Roboto"/>
                <a:cs typeface="Roboto"/>
                <a:sym typeface="Roboto"/>
              </a:defRPr>
            </a:lvl9pPr>
          </a:lstStyle>
          <a:p>
            <a:endParaRPr/>
          </a:p>
        </p:txBody>
      </p:sp>
      <p:sp>
        <p:nvSpPr>
          <p:cNvPr id="7" name="Shape 7"/>
          <p:cNvSpPr txBox="1">
            <a:spLocks noGrp="1"/>
          </p:cNvSpPr>
          <p:nvPr>
            <p:ph type="body" idx="1"/>
          </p:nvPr>
        </p:nvSpPr>
        <p:spPr>
          <a:xfrm>
            <a:off x="311700" y="1229875"/>
            <a:ext cx="8520600" cy="33390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Font typeface="Roboto"/>
              <a:defRPr sz="1800">
                <a:solidFill>
                  <a:schemeClr val="dk2"/>
                </a:solidFill>
                <a:latin typeface="Roboto"/>
                <a:ea typeface="Roboto"/>
                <a:cs typeface="Roboto"/>
                <a:sym typeface="Roboto"/>
              </a:defRPr>
            </a:lvl1pPr>
            <a:lvl2pPr lvl="1">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2pPr>
            <a:lvl3pPr lvl="2">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3pPr>
            <a:lvl4pPr lvl="3">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4pPr>
            <a:lvl5pPr lvl="4">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5pPr>
            <a:lvl6pPr lvl="5">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6pPr>
            <a:lvl7pPr lvl="6">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7pPr>
            <a:lvl8pPr lvl="7">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8pPr>
            <a:lvl9pPr lvl="8">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460431" y="4651190"/>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lt1"/>
                </a:solidFill>
                <a:latin typeface="Roboto"/>
                <a:ea typeface="Roboto"/>
                <a:cs typeface="Roboto"/>
                <a:sym typeface="Roboto"/>
              </a:rPr>
              <a:pPr lvl="0" algn="r">
                <a:spcBef>
                  <a:spcPts val="0"/>
                </a:spcBef>
                <a:buNone/>
              </a:pPr>
              <a:t>‹#›</a:t>
            </a:fld>
            <a:endParaRPr lang="en" sz="1000">
              <a:solidFill>
                <a:schemeClr val="lt1"/>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311700" y="410000"/>
            <a:ext cx="8520600" cy="607800"/>
          </a:xfrm>
          <a:prstGeom prst="rect">
            <a:avLst/>
          </a:prstGeom>
          <a:noFill/>
          <a:ln>
            <a:noFill/>
          </a:ln>
        </p:spPr>
        <p:txBody>
          <a:bodyPr lIns="91425" tIns="91425" rIns="91425" bIns="91425" anchor="t" anchorCtr="0"/>
          <a:lstStyle>
            <a:lvl1pPr lvl="0" rtl="0">
              <a:spcBef>
                <a:spcPts val="0"/>
              </a:spcBef>
              <a:buClr>
                <a:schemeClr val="dk1"/>
              </a:buClr>
              <a:buSzPct val="100000"/>
              <a:buFont typeface="Roboto"/>
              <a:buNone/>
              <a:defRPr sz="3000">
                <a:solidFill>
                  <a:schemeClr val="dk1"/>
                </a:solidFill>
                <a:latin typeface="Roboto"/>
                <a:ea typeface="Roboto"/>
                <a:cs typeface="Roboto"/>
                <a:sym typeface="Roboto"/>
              </a:defRPr>
            </a:lvl1pPr>
            <a:lvl2pPr lvl="1" rtl="0">
              <a:spcBef>
                <a:spcPts val="0"/>
              </a:spcBef>
              <a:buClr>
                <a:schemeClr val="dk1"/>
              </a:buClr>
              <a:buSzPct val="100000"/>
              <a:buFont typeface="Roboto"/>
              <a:buNone/>
              <a:defRPr sz="3000">
                <a:solidFill>
                  <a:schemeClr val="dk1"/>
                </a:solidFill>
                <a:latin typeface="Roboto"/>
                <a:ea typeface="Roboto"/>
                <a:cs typeface="Roboto"/>
                <a:sym typeface="Roboto"/>
              </a:defRPr>
            </a:lvl2pPr>
            <a:lvl3pPr lvl="2" rtl="0">
              <a:spcBef>
                <a:spcPts val="0"/>
              </a:spcBef>
              <a:buClr>
                <a:schemeClr val="dk1"/>
              </a:buClr>
              <a:buSzPct val="100000"/>
              <a:buFont typeface="Roboto"/>
              <a:buNone/>
              <a:defRPr sz="3000">
                <a:solidFill>
                  <a:schemeClr val="dk1"/>
                </a:solidFill>
                <a:latin typeface="Roboto"/>
                <a:ea typeface="Roboto"/>
                <a:cs typeface="Roboto"/>
                <a:sym typeface="Roboto"/>
              </a:defRPr>
            </a:lvl3pPr>
            <a:lvl4pPr lvl="3" rtl="0">
              <a:spcBef>
                <a:spcPts val="0"/>
              </a:spcBef>
              <a:buClr>
                <a:schemeClr val="dk1"/>
              </a:buClr>
              <a:buSzPct val="100000"/>
              <a:buFont typeface="Roboto"/>
              <a:buNone/>
              <a:defRPr sz="3000">
                <a:solidFill>
                  <a:schemeClr val="dk1"/>
                </a:solidFill>
                <a:latin typeface="Roboto"/>
                <a:ea typeface="Roboto"/>
                <a:cs typeface="Roboto"/>
                <a:sym typeface="Roboto"/>
              </a:defRPr>
            </a:lvl4pPr>
            <a:lvl5pPr lvl="4" rtl="0">
              <a:spcBef>
                <a:spcPts val="0"/>
              </a:spcBef>
              <a:buClr>
                <a:schemeClr val="dk1"/>
              </a:buClr>
              <a:buSzPct val="100000"/>
              <a:buFont typeface="Roboto"/>
              <a:buNone/>
              <a:defRPr sz="3000">
                <a:solidFill>
                  <a:schemeClr val="dk1"/>
                </a:solidFill>
                <a:latin typeface="Roboto"/>
                <a:ea typeface="Roboto"/>
                <a:cs typeface="Roboto"/>
                <a:sym typeface="Roboto"/>
              </a:defRPr>
            </a:lvl5pPr>
            <a:lvl6pPr lvl="5" rtl="0">
              <a:spcBef>
                <a:spcPts val="0"/>
              </a:spcBef>
              <a:buClr>
                <a:schemeClr val="dk1"/>
              </a:buClr>
              <a:buSzPct val="100000"/>
              <a:buFont typeface="Roboto"/>
              <a:buNone/>
              <a:defRPr sz="3000">
                <a:solidFill>
                  <a:schemeClr val="dk1"/>
                </a:solidFill>
                <a:latin typeface="Roboto"/>
                <a:ea typeface="Roboto"/>
                <a:cs typeface="Roboto"/>
                <a:sym typeface="Roboto"/>
              </a:defRPr>
            </a:lvl6pPr>
            <a:lvl7pPr lvl="6" rtl="0">
              <a:spcBef>
                <a:spcPts val="0"/>
              </a:spcBef>
              <a:buClr>
                <a:schemeClr val="dk1"/>
              </a:buClr>
              <a:buSzPct val="100000"/>
              <a:buFont typeface="Roboto"/>
              <a:buNone/>
              <a:defRPr sz="3000">
                <a:solidFill>
                  <a:schemeClr val="dk1"/>
                </a:solidFill>
                <a:latin typeface="Roboto"/>
                <a:ea typeface="Roboto"/>
                <a:cs typeface="Roboto"/>
                <a:sym typeface="Roboto"/>
              </a:defRPr>
            </a:lvl7pPr>
            <a:lvl8pPr lvl="7" rtl="0">
              <a:spcBef>
                <a:spcPts val="0"/>
              </a:spcBef>
              <a:buClr>
                <a:schemeClr val="dk1"/>
              </a:buClr>
              <a:buSzPct val="100000"/>
              <a:buFont typeface="Roboto"/>
              <a:buNone/>
              <a:defRPr sz="3000">
                <a:solidFill>
                  <a:schemeClr val="dk1"/>
                </a:solidFill>
                <a:latin typeface="Roboto"/>
                <a:ea typeface="Roboto"/>
                <a:cs typeface="Roboto"/>
                <a:sym typeface="Roboto"/>
              </a:defRPr>
            </a:lvl8pPr>
            <a:lvl9pPr lvl="8" rtl="0">
              <a:spcBef>
                <a:spcPts val="0"/>
              </a:spcBef>
              <a:buClr>
                <a:schemeClr val="dk1"/>
              </a:buClr>
              <a:buSzPct val="100000"/>
              <a:buFont typeface="Roboto"/>
              <a:buNone/>
              <a:defRPr sz="3000">
                <a:solidFill>
                  <a:schemeClr val="dk1"/>
                </a:solidFill>
                <a:latin typeface="Roboto"/>
                <a:ea typeface="Roboto"/>
                <a:cs typeface="Roboto"/>
                <a:sym typeface="Roboto"/>
              </a:defRPr>
            </a:lvl9pPr>
          </a:lstStyle>
          <a:p>
            <a:endParaRPr/>
          </a:p>
        </p:txBody>
      </p:sp>
      <p:sp>
        <p:nvSpPr>
          <p:cNvPr id="96" name="Shape 96"/>
          <p:cNvSpPr txBox="1">
            <a:spLocks noGrp="1"/>
          </p:cNvSpPr>
          <p:nvPr>
            <p:ph type="body" idx="1"/>
          </p:nvPr>
        </p:nvSpPr>
        <p:spPr>
          <a:xfrm>
            <a:off x="311700" y="1229875"/>
            <a:ext cx="8520600" cy="33390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dk2"/>
              </a:buClr>
              <a:buSzPct val="100000"/>
              <a:buFont typeface="Roboto"/>
              <a:defRPr sz="1800">
                <a:solidFill>
                  <a:schemeClr val="dk2"/>
                </a:solidFill>
                <a:latin typeface="Roboto"/>
                <a:ea typeface="Roboto"/>
                <a:cs typeface="Roboto"/>
                <a:sym typeface="Roboto"/>
              </a:defRPr>
            </a:lvl1pPr>
            <a:lvl2pPr lvl="1"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2pPr>
            <a:lvl3pPr lvl="2"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3pPr>
            <a:lvl4pPr lvl="3"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4pPr>
            <a:lvl5pPr lvl="4"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5pPr>
            <a:lvl6pPr lvl="5"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6pPr>
            <a:lvl7pPr lvl="6"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7pPr>
            <a:lvl8pPr lvl="7"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8pPr>
            <a:lvl9pPr lvl="8"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9pPr>
          </a:lstStyle>
          <a:p>
            <a:endParaRPr/>
          </a:p>
        </p:txBody>
      </p:sp>
      <p:sp>
        <p:nvSpPr>
          <p:cNvPr id="97" name="Shape 97"/>
          <p:cNvSpPr txBox="1">
            <a:spLocks noGrp="1"/>
          </p:cNvSpPr>
          <p:nvPr>
            <p:ph type="sldNum" idx="12"/>
          </p:nvPr>
        </p:nvSpPr>
        <p:spPr>
          <a:xfrm>
            <a:off x="8460431" y="4651190"/>
            <a:ext cx="548700" cy="393600"/>
          </a:xfrm>
          <a:prstGeom prst="rect">
            <a:avLst/>
          </a:prstGeom>
          <a:noFill/>
          <a:ln>
            <a:noFill/>
          </a:ln>
        </p:spPr>
        <p:txBody>
          <a:bodyPr lIns="91425" tIns="91425" rIns="91425" bIns="91425" anchor="ctr" anchorCtr="0">
            <a:noAutofit/>
          </a:bodyPr>
          <a:lstStyle/>
          <a:p>
            <a:pPr lvl="0" algn="r" rtl="0">
              <a:spcBef>
                <a:spcPts val="0"/>
              </a:spcBef>
              <a:buNone/>
            </a:pPr>
            <a:fld id="{00000000-1234-1234-1234-123412341234}" type="slidenum">
              <a:rPr lang="en" sz="1000">
                <a:solidFill>
                  <a:schemeClr val="lt1"/>
                </a:solidFill>
                <a:latin typeface="Roboto"/>
                <a:ea typeface="Roboto"/>
                <a:cs typeface="Roboto"/>
                <a:sym typeface="Roboto"/>
              </a:rPr>
              <a:pPr lvl="0" algn="r" rtl="0">
                <a:spcBef>
                  <a:spcPts val="0"/>
                </a:spcBef>
                <a:buNone/>
              </a:pPr>
              <a:t>‹#›</a:t>
            </a:fld>
            <a:endParaRPr lang="en" sz="1000">
              <a:solidFill>
                <a:schemeClr val="lt1"/>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6.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8.xml"/><Relationship Id="rId1" Type="http://schemas.openxmlformats.org/officeDocument/2006/relationships/slideLayout" Target="../slideLayouts/slideLayout3.xml"/><Relationship Id="rId5" Type="http://schemas.openxmlformats.org/officeDocument/2006/relationships/image" Target="../media/image99.png"/><Relationship Id="rId4" Type="http://schemas.openxmlformats.org/officeDocument/2006/relationships/image" Target="../media/image98.png"/></Relationships>
</file>

<file path=ppt/slides/_rels/slide1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4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54.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58.xml"/><Relationship Id="rId1" Type="http://schemas.openxmlformats.org/officeDocument/2006/relationships/slideLayout" Target="../slideLayouts/slideLayout3.xml"/><Relationship Id="rId4" Type="http://schemas.openxmlformats.org/officeDocument/2006/relationships/image" Target="../media/image124.png"/></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69.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70.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71.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72.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73.xml"/><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74.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7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7.xml"/><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78.xml"/><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79.xml"/><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80.xml"/><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81.xml"/><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82.xml"/><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83.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84.xml"/><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8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9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86.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93.xml"/><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94.xml"/><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9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0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96.xml"/><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97.xml"/><Relationship Id="rId1" Type="http://schemas.openxmlformats.org/officeDocument/2006/relationships/slideLayout" Target="../slideLayouts/slideLayout3.xml"/><Relationship Id="rId4" Type="http://schemas.openxmlformats.org/officeDocument/2006/relationships/image" Target="../media/image146.jpeg"/></Relationships>
</file>

<file path=ppt/slides/_rels/slide20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98.xml"/><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99.xml"/><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00.xml"/><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03.xml"/><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04.xml"/><Relationship Id="rId1" Type="http://schemas.openxmlformats.org/officeDocument/2006/relationships/slideLayout" Target="../slideLayouts/slideLayout3.xml"/><Relationship Id="rId5" Type="http://schemas.openxmlformats.org/officeDocument/2006/relationships/image" Target="../media/image153.png"/><Relationship Id="rId4" Type="http://schemas.openxmlformats.org/officeDocument/2006/relationships/image" Target="../media/image152.png"/></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1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206.xml"/><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207.xml"/><Relationship Id="rId1" Type="http://schemas.openxmlformats.org/officeDocument/2006/relationships/slideLayout" Target="../slideLayouts/slideLayout3.xml"/></Relationships>
</file>

<file path=ppt/slides/_rels/slide21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208.xml"/><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209.xml"/><Relationship Id="rId1" Type="http://schemas.openxmlformats.org/officeDocument/2006/relationships/slideLayout" Target="../slideLayouts/slideLayout3.xml"/></Relationships>
</file>

<file path=ppt/slides/_rels/slide21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10.xml"/><Relationship Id="rId1" Type="http://schemas.openxmlformats.org/officeDocument/2006/relationships/slideLayout" Target="../slideLayouts/slideLayout3.xml"/></Relationships>
</file>

<file path=ppt/slides/_rels/slide21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211.xml"/><Relationship Id="rId1" Type="http://schemas.openxmlformats.org/officeDocument/2006/relationships/slideLayout" Target="../slideLayouts/slideLayout3.xml"/></Relationships>
</file>

<file path=ppt/slides/_rels/slide21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212.xml"/><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13.xml"/><Relationship Id="rId1" Type="http://schemas.openxmlformats.org/officeDocument/2006/relationships/slideLayout" Target="../slideLayouts/slideLayout3.xml"/><Relationship Id="rId4" Type="http://schemas.openxmlformats.org/officeDocument/2006/relationships/image" Target="../media/image162.jpeg"/></Relationships>
</file>

<file path=ppt/slides/_rels/slide21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214.xml"/><Relationship Id="rId1" Type="http://schemas.openxmlformats.org/officeDocument/2006/relationships/slideLayout" Target="../slideLayouts/slideLayout3.xml"/></Relationships>
</file>

<file path=ppt/slides/_rels/slide21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2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2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216.xml"/><Relationship Id="rId1" Type="http://schemas.openxmlformats.org/officeDocument/2006/relationships/slideLayout" Target="../slideLayouts/slideLayout3.xml"/></Relationships>
</file>

<file path=ppt/slides/_rels/slide221.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217.xml"/><Relationship Id="rId1" Type="http://schemas.openxmlformats.org/officeDocument/2006/relationships/slideLayout" Target="../slideLayouts/slideLayout3.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3.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7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7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7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en.wikipedia.org/wiki/IMac" TargetMode="External"/><Relationship Id="rId7" Type="http://schemas.openxmlformats.org/officeDocument/2006/relationships/hyperlink" Target="https://en.wikipedia.org/wiki/Mac_OS_X" TargetMode="External"/><Relationship Id="rId2" Type="http://schemas.openxmlformats.org/officeDocument/2006/relationships/notesSlide" Target="../notesSlides/notesSlide84.xml"/><Relationship Id="rId1" Type="http://schemas.openxmlformats.org/officeDocument/2006/relationships/slideLayout" Target="../slideLayouts/slideLayout3.xml"/><Relationship Id="rId6" Type="http://schemas.openxmlformats.org/officeDocument/2006/relationships/hyperlink" Target="https://en.wikipedia.org/wiki/IPod" TargetMode="External"/><Relationship Id="rId5" Type="http://schemas.openxmlformats.org/officeDocument/2006/relationships/hyperlink" Target="https://en.wikipedia.org/wiki/PowerBook_G4" TargetMode="External"/><Relationship Id="rId4" Type="http://schemas.openxmlformats.org/officeDocument/2006/relationships/hyperlink" Target="https://en.wikipedia.org/wiki/IBook"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9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2.xml"/><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image" Target="../media/image68.png"/></Relationships>
</file>

<file path=ppt/slides/_rels/slide9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3.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9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9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Shape 175"/>
          <p:cNvSpPr txBox="1">
            <a:spLocks noGrp="1"/>
          </p:cNvSpPr>
          <p:nvPr>
            <p:ph type="subTitle" idx="1"/>
          </p:nvPr>
        </p:nvSpPr>
        <p:spPr>
          <a:xfrm>
            <a:off x="287963" y="2597812"/>
            <a:ext cx="8222100" cy="432900"/>
          </a:xfrm>
          <a:prstGeom prst="rect">
            <a:avLst/>
          </a:prstGeom>
        </p:spPr>
        <p:txBody>
          <a:bodyPr lIns="91425" tIns="91425" rIns="91425" bIns="91425" anchor="t" anchorCtr="0">
            <a:noAutofit/>
          </a:bodyPr>
          <a:lstStyle/>
          <a:p>
            <a:pPr lvl="0">
              <a:spcBef>
                <a:spcPts val="0"/>
              </a:spcBef>
              <a:buNone/>
            </a:pPr>
            <a:r>
              <a:rPr lang="en"/>
              <a:t>Antony Sulentic</a:t>
            </a:r>
          </a:p>
          <a:p>
            <a:pPr lvl="0">
              <a:spcBef>
                <a:spcPts val="0"/>
              </a:spcBef>
              <a:buNone/>
            </a:pPr>
            <a:r>
              <a:rPr lang="en"/>
              <a:t>Jeff Chen</a:t>
            </a:r>
          </a:p>
          <a:p>
            <a:pPr lvl="0">
              <a:spcBef>
                <a:spcPts val="0"/>
              </a:spcBef>
              <a:buNone/>
            </a:pPr>
            <a:r>
              <a:rPr lang="en"/>
              <a:t>Julian Katz</a:t>
            </a:r>
          </a:p>
          <a:p>
            <a:pPr lvl="0">
              <a:spcBef>
                <a:spcPts val="0"/>
              </a:spcBef>
              <a:buNone/>
            </a:pPr>
            <a:r>
              <a:rPr lang="en"/>
              <a:t>Yiyang Lin</a:t>
            </a:r>
          </a:p>
          <a:p>
            <a:pPr lvl="0">
              <a:spcBef>
                <a:spcPts val="0"/>
              </a:spcBef>
              <a:buNone/>
            </a:pPr>
            <a:r>
              <a:rPr lang="en"/>
              <a:t>Pear Lok</a:t>
            </a:r>
          </a:p>
          <a:p>
            <a:pPr lvl="0">
              <a:spcBef>
                <a:spcPts val="0"/>
              </a:spcBef>
              <a:buNone/>
            </a:pPr>
            <a:endParaRPr/>
          </a:p>
        </p:txBody>
      </p:sp>
      <p:pic>
        <p:nvPicPr>
          <p:cNvPr id="176" name="Shape 176"/>
          <p:cNvPicPr preferRelativeResize="0"/>
          <p:nvPr/>
        </p:nvPicPr>
        <p:blipFill>
          <a:blip r:embed="rId3">
            <a:alphaModFix/>
          </a:blip>
          <a:stretch>
            <a:fillRect/>
          </a:stretch>
        </p:blipFill>
        <p:spPr>
          <a:xfrm>
            <a:off x="2556373" y="2529749"/>
            <a:ext cx="1476900" cy="1834675"/>
          </a:xfrm>
          <a:prstGeom prst="rect">
            <a:avLst/>
          </a:prstGeom>
          <a:noFill/>
          <a:ln>
            <a:noFill/>
          </a:ln>
        </p:spPr>
      </p:pic>
      <p:pic>
        <p:nvPicPr>
          <p:cNvPr id="177" name="Shape 177"/>
          <p:cNvPicPr preferRelativeResize="0"/>
          <p:nvPr/>
        </p:nvPicPr>
        <p:blipFill>
          <a:blip r:embed="rId4">
            <a:alphaModFix/>
          </a:blip>
          <a:stretch>
            <a:fillRect/>
          </a:stretch>
        </p:blipFill>
        <p:spPr>
          <a:xfrm>
            <a:off x="4033275" y="2529749"/>
            <a:ext cx="2144524" cy="2144524"/>
          </a:xfrm>
          <a:prstGeom prst="rect">
            <a:avLst/>
          </a:prstGeom>
          <a:noFill/>
          <a:ln>
            <a:noFill/>
          </a:ln>
        </p:spPr>
      </p:pic>
      <p:pic>
        <p:nvPicPr>
          <p:cNvPr id="178" name="Shape 178"/>
          <p:cNvPicPr preferRelativeResize="0"/>
          <p:nvPr/>
        </p:nvPicPr>
        <p:blipFill>
          <a:blip r:embed="rId5">
            <a:alphaModFix/>
          </a:blip>
          <a:stretch>
            <a:fillRect/>
          </a:stretch>
        </p:blipFill>
        <p:spPr>
          <a:xfrm>
            <a:off x="5693725" y="2372000"/>
            <a:ext cx="2361925" cy="2361925"/>
          </a:xfrm>
          <a:prstGeom prst="rect">
            <a:avLst/>
          </a:prstGeom>
          <a:noFill/>
          <a:ln>
            <a:noFill/>
          </a:ln>
        </p:spPr>
      </p:pic>
      <p:sp>
        <p:nvSpPr>
          <p:cNvPr id="4" name="TextBox 3"/>
          <p:cNvSpPr txBox="1"/>
          <p:nvPr/>
        </p:nvSpPr>
        <p:spPr>
          <a:xfrm>
            <a:off x="2809531" y="1196037"/>
            <a:ext cx="5246119" cy="830997"/>
          </a:xfrm>
          <a:prstGeom prst="rect">
            <a:avLst/>
          </a:prstGeom>
          <a:noFill/>
        </p:spPr>
        <p:txBody>
          <a:bodyPr wrap="square" rtlCol="0">
            <a:spAutoFit/>
          </a:bodyPr>
          <a:lstStyle/>
          <a:p>
            <a:r>
              <a:rPr lang="en-CA" sz="4800" dirty="0">
                <a:solidFill>
                  <a:schemeClr val="tx1"/>
                </a:solidFill>
              </a:rPr>
              <a:t>Global Gadgets</a:t>
            </a:r>
          </a:p>
        </p:txBody>
      </p:sp>
      <p:sp>
        <p:nvSpPr>
          <p:cNvPr id="12" name="TextBox 11"/>
          <p:cNvSpPr txBox="1"/>
          <p:nvPr/>
        </p:nvSpPr>
        <p:spPr>
          <a:xfrm>
            <a:off x="287963" y="2866572"/>
            <a:ext cx="5246119" cy="1877437"/>
          </a:xfrm>
          <a:prstGeom prst="rect">
            <a:avLst/>
          </a:prstGeom>
          <a:noFill/>
        </p:spPr>
        <p:txBody>
          <a:bodyPr wrap="square" rtlCol="0">
            <a:spAutoFit/>
          </a:bodyPr>
          <a:lstStyle/>
          <a:p>
            <a:endParaRPr lang="en-CA" dirty="0">
              <a:solidFill>
                <a:schemeClr val="accent6">
                  <a:lumMod val="50000"/>
                </a:schemeClr>
              </a:solidFill>
            </a:endParaRPr>
          </a:p>
          <a:p>
            <a:r>
              <a:rPr lang="en-CA" dirty="0">
                <a:solidFill>
                  <a:schemeClr val="accent6">
                    <a:lumMod val="50000"/>
                  </a:schemeClr>
                </a:solidFill>
              </a:rPr>
              <a:t>Antony </a:t>
            </a:r>
            <a:r>
              <a:rPr lang="en-CA" dirty="0" err="1">
                <a:solidFill>
                  <a:schemeClr val="accent6">
                    <a:lumMod val="50000"/>
                  </a:schemeClr>
                </a:solidFill>
              </a:rPr>
              <a:t>Sulentic</a:t>
            </a:r>
            <a:r>
              <a:rPr lang="en-CA" dirty="0">
                <a:solidFill>
                  <a:schemeClr val="accent6">
                    <a:lumMod val="50000"/>
                  </a:schemeClr>
                </a:solidFill>
              </a:rPr>
              <a:t> </a:t>
            </a:r>
          </a:p>
          <a:p>
            <a:r>
              <a:rPr lang="en-CA" dirty="0">
                <a:solidFill>
                  <a:schemeClr val="accent6">
                    <a:lumMod val="50000"/>
                  </a:schemeClr>
                </a:solidFill>
              </a:rPr>
              <a:t>Jeff Chen</a:t>
            </a:r>
          </a:p>
          <a:p>
            <a:r>
              <a:rPr lang="en-CA" dirty="0">
                <a:solidFill>
                  <a:schemeClr val="accent6">
                    <a:lumMod val="50000"/>
                  </a:schemeClr>
                </a:solidFill>
              </a:rPr>
              <a:t>Julian Katz</a:t>
            </a:r>
          </a:p>
          <a:p>
            <a:r>
              <a:rPr lang="en-CA" dirty="0" smtClean="0">
                <a:solidFill>
                  <a:schemeClr val="accent6">
                    <a:lumMod val="50000"/>
                  </a:schemeClr>
                </a:solidFill>
              </a:rPr>
              <a:t>Pearl </a:t>
            </a:r>
            <a:r>
              <a:rPr lang="en-CA" dirty="0" err="1" smtClean="0">
                <a:solidFill>
                  <a:schemeClr val="accent6">
                    <a:lumMod val="50000"/>
                  </a:schemeClr>
                </a:solidFill>
              </a:rPr>
              <a:t>Lok</a:t>
            </a:r>
            <a:endParaRPr lang="en-CA" dirty="0" smtClean="0">
              <a:solidFill>
                <a:schemeClr val="accent6">
                  <a:lumMod val="50000"/>
                </a:schemeClr>
              </a:solidFill>
            </a:endParaRPr>
          </a:p>
          <a:p>
            <a:r>
              <a:rPr lang="en-CA" dirty="0" err="1">
                <a:solidFill>
                  <a:schemeClr val="accent6">
                    <a:lumMod val="50000"/>
                  </a:schemeClr>
                </a:solidFill>
              </a:rPr>
              <a:t>Yiyang</a:t>
            </a:r>
            <a:r>
              <a:rPr lang="en-CA">
                <a:solidFill>
                  <a:schemeClr val="accent6">
                    <a:lumMod val="50000"/>
                  </a:schemeClr>
                </a:solidFill>
              </a:rPr>
              <a:t> (Leon) Lin</a:t>
            </a:r>
          </a:p>
          <a:p>
            <a:endParaRPr lang="en-CA" dirty="0">
              <a:solidFill>
                <a:schemeClr val="accent6">
                  <a:lumMod val="50000"/>
                </a:schemeClr>
              </a:solidFill>
            </a:endParaRPr>
          </a:p>
          <a:p>
            <a:endParaRPr lang="en-CA" sz="1800"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r>
              <a:rPr lang="en-US" dirty="0"/>
              <a:t>Gadget Industry Today and in Future</a:t>
            </a:r>
            <a:br>
              <a:rPr lang="en-US" dirty="0"/>
            </a:br>
            <a:r>
              <a:rPr lang="en-US" dirty="0"/>
              <a:t/>
            </a:r>
            <a:br>
              <a:rPr lang="en-US" dirty="0"/>
            </a:br>
            <a:endParaRPr lang="en" dirty="0"/>
          </a:p>
        </p:txBody>
      </p:sp>
      <p:sp>
        <p:nvSpPr>
          <p:cNvPr id="227" name="Shape 227"/>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r>
              <a:rPr lang="en-US" u="sng" dirty="0"/>
              <a:t>Worldwide Data for Consumer Electronics:</a:t>
            </a:r>
            <a:endParaRPr lang="en-US" sz="1600" dirty="0"/>
          </a:p>
          <a:p>
            <a:pPr marL="285750" indent="-285750" fontAlgn="base">
              <a:spcAft>
                <a:spcPts val="300"/>
              </a:spcAft>
              <a:buFont typeface="Arial" panose="020B0604020202020204" pitchFamily="34" charset="0"/>
              <a:buChar char="•"/>
            </a:pPr>
            <a:r>
              <a:rPr lang="en-US" dirty="0"/>
              <a:t>Revenue amounts to US $245, 160 million </a:t>
            </a:r>
          </a:p>
          <a:p>
            <a:pPr marL="285750" indent="-285750" fontAlgn="base">
              <a:spcAft>
                <a:spcPts val="300"/>
              </a:spcAft>
              <a:buFont typeface="Arial" panose="020B0604020202020204" pitchFamily="34" charset="0"/>
              <a:buChar char="•"/>
            </a:pPr>
            <a:r>
              <a:rPr lang="en-US" dirty="0"/>
              <a:t>Revenue is expected to have a growth rate of 11.6% from 2017-2021</a:t>
            </a:r>
          </a:p>
          <a:p>
            <a:pPr marL="285750" indent="-285750" fontAlgn="base">
              <a:spcAft>
                <a:spcPts val="300"/>
              </a:spcAft>
              <a:buFont typeface="Arial" panose="020B0604020202020204" pitchFamily="34" charset="0"/>
              <a:buChar char="•"/>
            </a:pPr>
            <a:r>
              <a:rPr lang="en-US" dirty="0"/>
              <a:t>Forecast a market volume of US $379,790 million in 2021</a:t>
            </a:r>
          </a:p>
          <a:p>
            <a:pPr marL="285750" indent="-285750" fontAlgn="base">
              <a:spcAft>
                <a:spcPts val="300"/>
              </a:spcAft>
              <a:buFont typeface="Arial" panose="020B0604020202020204" pitchFamily="34" charset="0"/>
              <a:buChar char="•"/>
            </a:pPr>
            <a:r>
              <a:rPr lang="en-US" dirty="0"/>
              <a:t>User penetration in 2017 is 23.3% and expected to grow to 29.1% in 2021</a:t>
            </a:r>
          </a:p>
          <a:p>
            <a:pPr marL="285750" indent="-285750" fontAlgn="base">
              <a:spcAft>
                <a:spcPts val="300"/>
              </a:spcAft>
              <a:buFont typeface="Arial" panose="020B0604020202020204" pitchFamily="34" charset="0"/>
              <a:buChar char="•"/>
            </a:pPr>
            <a:r>
              <a:rPr lang="en-US" dirty="0"/>
              <a:t>Most revenue is generated by China (US $81,1696 million in 2017)</a:t>
            </a:r>
          </a:p>
          <a:p>
            <a:pPr marL="285750" indent="-285750" fontAlgn="base">
              <a:spcAft>
                <a:spcPts val="300"/>
              </a:spcAft>
              <a:buFont typeface="Arial" panose="020B0604020202020204" pitchFamily="34" charset="0"/>
              <a:buChar char="•"/>
            </a:pPr>
            <a:r>
              <a:rPr lang="en-US" dirty="0"/>
              <a:t>Global wearable technology market may value $19 billion by 2018.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Shape 844"/>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iTunes</a:t>
            </a:r>
          </a:p>
        </p:txBody>
      </p:sp>
      <p:sp>
        <p:nvSpPr>
          <p:cNvPr id="845" name="Shape 845"/>
          <p:cNvSpPr txBox="1">
            <a:spLocks noGrp="1"/>
          </p:cNvSpPr>
          <p:nvPr>
            <p:ph type="body" idx="1"/>
          </p:nvPr>
        </p:nvSpPr>
        <p:spPr>
          <a:xfrm>
            <a:off x="311700" y="1229875"/>
            <a:ext cx="8520600" cy="3339000"/>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p:txBody>
      </p:sp>
      <p:sp>
        <p:nvSpPr>
          <p:cNvPr id="846" name="Shape 846"/>
          <p:cNvSpPr txBox="1"/>
          <p:nvPr/>
        </p:nvSpPr>
        <p:spPr>
          <a:xfrm>
            <a:off x="50525" y="959217"/>
            <a:ext cx="5412600" cy="3394200"/>
          </a:xfrm>
          <a:prstGeom prst="rect">
            <a:avLst/>
          </a:prstGeom>
          <a:noFill/>
          <a:ln>
            <a:noFill/>
          </a:ln>
        </p:spPr>
        <p:txBody>
          <a:bodyPr lIns="91425" tIns="45700" rIns="91425" bIns="45700" anchor="t" anchorCtr="0">
            <a:noAutofit/>
          </a:bodyPr>
          <a:lstStyle/>
          <a:p>
            <a:pPr marL="457200" marR="0" lvl="0" indent="-457200" algn="l" rtl="0">
              <a:spcBef>
                <a:spcPts val="0"/>
              </a:spcBef>
              <a:spcAft>
                <a:spcPts val="0"/>
              </a:spcAft>
              <a:buClr>
                <a:schemeClr val="accent1"/>
              </a:buClr>
              <a:buSzPct val="100000"/>
              <a:buFont typeface="Noto Sans Symbols"/>
              <a:buChar char="➢"/>
            </a:pPr>
            <a:r>
              <a:rPr lang="en" sz="2600">
                <a:solidFill>
                  <a:schemeClr val="dk2"/>
                </a:solidFill>
                <a:latin typeface="Calibri"/>
                <a:ea typeface="Calibri"/>
                <a:cs typeface="Calibri"/>
                <a:sym typeface="Calibri"/>
              </a:rPr>
              <a:t>Released 2001</a:t>
            </a:r>
          </a:p>
          <a:p>
            <a:pPr marL="457200" marR="0" lvl="0" indent="-457200" algn="l" rtl="0">
              <a:spcBef>
                <a:spcPts val="600"/>
              </a:spcBef>
              <a:spcAft>
                <a:spcPts val="0"/>
              </a:spcAft>
              <a:buClr>
                <a:schemeClr val="accent1"/>
              </a:buClr>
              <a:buSzPct val="100000"/>
              <a:buFont typeface="Noto Sans Symbols"/>
              <a:buChar char="➢"/>
            </a:pPr>
            <a:r>
              <a:rPr lang="en" sz="2600">
                <a:solidFill>
                  <a:schemeClr val="dk2"/>
                </a:solidFill>
                <a:latin typeface="Calibri"/>
                <a:ea typeface="Calibri"/>
                <a:cs typeface="Calibri"/>
                <a:sym typeface="Calibri"/>
              </a:rPr>
              <a:t>Store allows for digital purchase of various entertainment media</a:t>
            </a:r>
          </a:p>
          <a:p>
            <a:pPr marL="457200" marR="0" lvl="0" indent="-457200" algn="l" rtl="0">
              <a:spcBef>
                <a:spcPts val="600"/>
              </a:spcBef>
              <a:spcAft>
                <a:spcPts val="0"/>
              </a:spcAft>
              <a:buClr>
                <a:schemeClr val="accent1"/>
              </a:buClr>
              <a:buSzPct val="100000"/>
              <a:buFont typeface="Noto Sans Symbols"/>
              <a:buChar char="➢"/>
            </a:pPr>
            <a:r>
              <a:rPr lang="en" sz="2600">
                <a:solidFill>
                  <a:schemeClr val="dk2"/>
                </a:solidFill>
                <a:latin typeface="Calibri"/>
                <a:ea typeface="Calibri"/>
                <a:cs typeface="Calibri"/>
                <a:sym typeface="Calibri"/>
              </a:rPr>
              <a:t>iTunes U for downloading free material from top universities, museums, and other institutions</a:t>
            </a:r>
          </a:p>
          <a:p>
            <a:pPr marL="457200" marR="0" lvl="0" indent="-457200" algn="l" rtl="0">
              <a:spcBef>
                <a:spcPts val="600"/>
              </a:spcBef>
              <a:buClr>
                <a:schemeClr val="accent1"/>
              </a:buClr>
              <a:buSzPct val="100000"/>
              <a:buFont typeface="Noto Sans Symbols"/>
              <a:buChar char="➢"/>
            </a:pPr>
            <a:r>
              <a:rPr lang="en" sz="2600">
                <a:solidFill>
                  <a:schemeClr val="dk2"/>
                </a:solidFill>
                <a:latin typeface="Calibri"/>
                <a:ea typeface="Calibri"/>
                <a:cs typeface="Calibri"/>
                <a:sym typeface="Calibri"/>
              </a:rPr>
              <a:t>Media player and library to play and download digital audio and video including radio (iTunes Radio)</a:t>
            </a:r>
          </a:p>
          <a:p>
            <a:pPr marL="0" marR="0" lvl="0" indent="0" algn="l" rtl="0">
              <a:spcBef>
                <a:spcPts val="0"/>
              </a:spcBef>
              <a:buNone/>
            </a:pPr>
            <a:endParaRPr sz="2600">
              <a:solidFill>
                <a:schemeClr val="dk2"/>
              </a:solidFill>
              <a:latin typeface="Calibri"/>
              <a:ea typeface="Calibri"/>
              <a:cs typeface="Calibri"/>
              <a:sym typeface="Calibri"/>
            </a:endParaRPr>
          </a:p>
        </p:txBody>
      </p:sp>
      <p:pic>
        <p:nvPicPr>
          <p:cNvPr id="847" name="Shape 847"/>
          <p:cNvPicPr preferRelativeResize="0"/>
          <p:nvPr/>
        </p:nvPicPr>
        <p:blipFill rotWithShape="1">
          <a:blip r:embed="rId3">
            <a:alphaModFix/>
          </a:blip>
          <a:srcRect/>
          <a:stretch/>
        </p:blipFill>
        <p:spPr>
          <a:xfrm>
            <a:off x="5342649" y="2701674"/>
            <a:ext cx="3582899" cy="2150100"/>
          </a:xfrm>
          <a:prstGeom prst="rect">
            <a:avLst/>
          </a:prstGeom>
          <a:noFill/>
          <a:ln>
            <a:noFill/>
          </a:ln>
        </p:spPr>
      </p:pic>
    </p:spTree>
  </p:cSld>
  <p:clrMapOvr>
    <a:masterClrMapping/>
  </p:clrMapOvr>
  <p:transition spd="slow">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Shape 852"/>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iCloud</a:t>
            </a:r>
          </a:p>
        </p:txBody>
      </p:sp>
      <p:pic>
        <p:nvPicPr>
          <p:cNvPr id="853" name="Shape 853"/>
          <p:cNvPicPr preferRelativeResize="0">
            <a:picLocks noGrp="1"/>
          </p:cNvPicPr>
          <p:nvPr>
            <p:ph type="body" idx="1"/>
          </p:nvPr>
        </p:nvPicPr>
        <p:blipFill rotWithShape="1">
          <a:blip r:embed="rId3">
            <a:alphaModFix/>
          </a:blip>
          <a:srcRect/>
          <a:stretch/>
        </p:blipFill>
        <p:spPr>
          <a:xfrm>
            <a:off x="3816900" y="2601475"/>
            <a:ext cx="5224800" cy="2047500"/>
          </a:xfrm>
          <a:prstGeom prst="rect">
            <a:avLst/>
          </a:prstGeom>
          <a:noFill/>
          <a:ln>
            <a:noFill/>
          </a:ln>
        </p:spPr>
      </p:pic>
      <p:sp>
        <p:nvSpPr>
          <p:cNvPr id="854" name="Shape 854"/>
          <p:cNvSpPr txBox="1"/>
          <p:nvPr/>
        </p:nvSpPr>
        <p:spPr>
          <a:xfrm>
            <a:off x="487947" y="1447800"/>
            <a:ext cx="5986460" cy="3394074"/>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a:p>
            <a:pPr marL="0" marR="0" lvl="0" indent="0" algn="l" rtl="0">
              <a:spcBef>
                <a:spcPts val="0"/>
              </a:spcBef>
              <a:buSzPct val="25000"/>
              <a:buNone/>
            </a:pPr>
            <a:r>
              <a:rPr lang="en" sz="1800">
                <a:solidFill>
                  <a:schemeClr val="dk1"/>
                </a:solidFill>
                <a:latin typeface="Calibri"/>
                <a:ea typeface="Calibri"/>
                <a:cs typeface="Calibri"/>
                <a:sym typeface="Calibri"/>
              </a:rPr>
              <a:t>•October 2011: release date</a:t>
            </a:r>
          </a:p>
          <a:p>
            <a:pPr marL="0" marR="0" lvl="0" indent="0" algn="l" rtl="0">
              <a:spcBef>
                <a:spcPts val="0"/>
              </a:spcBef>
              <a:buSzPct val="25000"/>
              <a:buNone/>
            </a:pPr>
            <a:r>
              <a:rPr lang="en" sz="1800">
                <a:solidFill>
                  <a:schemeClr val="dk1"/>
                </a:solidFill>
                <a:latin typeface="Calibri"/>
                <a:ea typeface="Calibri"/>
                <a:cs typeface="Calibri"/>
                <a:sym typeface="Calibri"/>
              </a:rPr>
              <a:t>•Stores data such as photos, applications, contacts, calendars, and documents </a:t>
            </a:r>
          </a:p>
          <a:p>
            <a:pPr marL="0" marR="0" lvl="0" indent="0" algn="l" rtl="0">
              <a:spcBef>
                <a:spcPts val="0"/>
              </a:spcBef>
              <a:buSzPct val="25000"/>
              <a:buNone/>
            </a:pPr>
            <a:r>
              <a:rPr lang="en" sz="1800">
                <a:solidFill>
                  <a:schemeClr val="dk1"/>
                </a:solidFill>
                <a:latin typeface="Calibri"/>
                <a:ea typeface="Calibri"/>
                <a:cs typeface="Calibri"/>
                <a:sym typeface="Calibri"/>
              </a:rPr>
              <a:t>•5GB of free storage</a:t>
            </a:r>
          </a:p>
          <a:p>
            <a:pPr marL="0" marR="0" lvl="0" indent="0" algn="l" rtl="0">
              <a:spcBef>
                <a:spcPts val="0"/>
              </a:spcBef>
              <a:buSzPct val="25000"/>
              <a:buNone/>
            </a:pPr>
            <a:r>
              <a:rPr lang="en" sz="1800">
                <a:solidFill>
                  <a:schemeClr val="dk1"/>
                </a:solidFill>
                <a:latin typeface="Calibri"/>
                <a:ea typeface="Calibri"/>
                <a:cs typeface="Calibri"/>
                <a:sym typeface="Calibri"/>
              </a:rPr>
              <a:t>•Keep data up-to-date</a:t>
            </a:r>
          </a:p>
          <a:p>
            <a:pPr marL="0" marR="0" lvl="0" indent="0" algn="l" rtl="0">
              <a:spcBef>
                <a:spcPts val="0"/>
              </a:spcBef>
              <a:buSzPct val="25000"/>
              <a:buNone/>
            </a:pPr>
            <a:r>
              <a:rPr lang="en" sz="1800">
                <a:solidFill>
                  <a:schemeClr val="dk1"/>
                </a:solidFill>
                <a:latin typeface="Calibri"/>
                <a:ea typeface="Calibri"/>
                <a:cs typeface="Calibri"/>
                <a:sym typeface="Calibri"/>
              </a:rPr>
              <a:t>•Wireless backups</a:t>
            </a:r>
          </a:p>
          <a:p>
            <a:pPr marL="457200" marR="0" lvl="0" indent="-450850" algn="l" rtl="0">
              <a:spcBef>
                <a:spcPts val="0"/>
              </a:spcBef>
              <a:buClr>
                <a:schemeClr val="accent1"/>
              </a:buClr>
              <a:buFont typeface="Noto Sans Symbols"/>
              <a:buNone/>
            </a:pPr>
            <a:endParaRPr sz="2700">
              <a:solidFill>
                <a:schemeClr val="dk2"/>
              </a:solidFill>
              <a:latin typeface="Calibri"/>
              <a:ea typeface="Calibri"/>
              <a:cs typeface="Calibri"/>
              <a:sym typeface="Calibri"/>
            </a:endParaRPr>
          </a:p>
        </p:txBody>
      </p:sp>
    </p:spTree>
  </p:cSld>
  <p:clrMapOvr>
    <a:masterClrMapping/>
  </p:clrMapOvr>
  <p:transition spd="slow">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Shape 859"/>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Apple Music</a:t>
            </a:r>
          </a:p>
        </p:txBody>
      </p:sp>
      <p:sp>
        <p:nvSpPr>
          <p:cNvPr id="860" name="Shape 860"/>
          <p:cNvSpPr txBox="1">
            <a:spLocks noGrp="1"/>
          </p:cNvSpPr>
          <p:nvPr>
            <p:ph type="body" idx="1"/>
          </p:nvPr>
        </p:nvSpPr>
        <p:spPr>
          <a:xfrm>
            <a:off x="311700" y="1229875"/>
            <a:ext cx="8520600" cy="3339000"/>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p:txBody>
      </p:sp>
      <p:sp>
        <p:nvSpPr>
          <p:cNvPr id="861" name="Shape 861"/>
          <p:cNvSpPr txBox="1"/>
          <p:nvPr/>
        </p:nvSpPr>
        <p:spPr>
          <a:xfrm>
            <a:off x="228600" y="1221875"/>
            <a:ext cx="5399100" cy="3394200"/>
          </a:xfrm>
          <a:prstGeom prst="rect">
            <a:avLst/>
          </a:prstGeom>
          <a:noFill/>
          <a:ln>
            <a:noFill/>
          </a:ln>
        </p:spPr>
        <p:txBody>
          <a:bodyPr lIns="91425" tIns="45700" rIns="91425" bIns="45700" anchor="t" anchorCtr="0">
            <a:noAutofit/>
          </a:bodyPr>
          <a:lstStyle/>
          <a:p>
            <a:pPr marL="457200" marR="0" lvl="0" indent="-450850" algn="l" rtl="0">
              <a:spcBef>
                <a:spcPts val="0"/>
              </a:spcBef>
              <a:spcAft>
                <a:spcPts val="0"/>
              </a:spcAft>
              <a:buClr>
                <a:schemeClr val="accent1"/>
              </a:buClr>
              <a:buSzPct val="100000"/>
              <a:buFont typeface="Noto Sans Symbols"/>
              <a:buChar char="➢"/>
            </a:pPr>
            <a:r>
              <a:rPr lang="en" sz="2700">
                <a:solidFill>
                  <a:schemeClr val="dk2"/>
                </a:solidFill>
                <a:latin typeface="Calibri"/>
                <a:ea typeface="Calibri"/>
                <a:cs typeface="Calibri"/>
                <a:sym typeface="Calibri"/>
              </a:rPr>
              <a:t>Launched June 30, 2015</a:t>
            </a:r>
          </a:p>
          <a:p>
            <a:pPr marL="457200" marR="0" lvl="0" indent="-457200" algn="l" rtl="0">
              <a:spcBef>
                <a:spcPts val="600"/>
              </a:spcBef>
              <a:spcAft>
                <a:spcPts val="0"/>
              </a:spcAft>
              <a:buClr>
                <a:schemeClr val="accent1"/>
              </a:buClr>
              <a:buSzPct val="103703"/>
              <a:buFont typeface="Noto Sans Symbols"/>
              <a:buChar char="➢"/>
            </a:pPr>
            <a:r>
              <a:rPr lang="en" sz="2700">
                <a:solidFill>
                  <a:schemeClr val="dk2"/>
                </a:solidFill>
                <a:latin typeface="Calibri"/>
                <a:ea typeface="Calibri"/>
                <a:cs typeface="Calibri"/>
                <a:sym typeface="Calibri"/>
              </a:rPr>
              <a:t>On demand music streaming service with 3-month free trial, </a:t>
            </a:r>
            <a:r>
              <a:rPr lang="en" sz="2800">
                <a:solidFill>
                  <a:schemeClr val="dk1"/>
                </a:solidFill>
                <a:latin typeface="Calibri"/>
                <a:ea typeface="Calibri"/>
                <a:cs typeface="Calibri"/>
                <a:sym typeface="Calibri"/>
              </a:rPr>
              <a:t>$9.99 per month</a:t>
            </a:r>
          </a:p>
          <a:p>
            <a:pPr marL="457200" marR="0" lvl="0" indent="-450850" algn="l" rtl="0">
              <a:spcBef>
                <a:spcPts val="600"/>
              </a:spcBef>
              <a:buClr>
                <a:schemeClr val="accent1"/>
              </a:buClr>
              <a:buSzPct val="100000"/>
              <a:buFont typeface="Noto Sans Symbols"/>
              <a:buChar char="➢"/>
            </a:pPr>
            <a:r>
              <a:rPr lang="en" sz="2700">
                <a:solidFill>
                  <a:schemeClr val="dk1"/>
                </a:solidFill>
                <a:latin typeface="Calibri"/>
                <a:ea typeface="Calibri"/>
                <a:cs typeface="Calibri"/>
                <a:sym typeface="Calibri"/>
              </a:rPr>
              <a:t>As of December 2016, Apple Music has more than 20 million paying subscribers.</a:t>
            </a:r>
          </a:p>
        </p:txBody>
      </p:sp>
      <p:sp>
        <p:nvSpPr>
          <p:cNvPr id="862" name="Shape 862" descr="data:image/png;base64,iVBORw0KGgoAAAANSUhEUgAAARMAAAC3CAMAAAAGjUrGAAABtlBMVEUnJyf///8AAAAjIyMeHh4VFRXp6elqamo9PT2ampr///0bGxsYGBgoKCggICDy8vJxcXGZmZkPDw9+fn4RERH5+fn///mwsLBgYGCKior3+P3f3995eXnqfnK6urqEhIRFRUVwb/vPz88zMzOAY/1NTU2jo6PHx8fvbmw4ODjMzMx5Z/3veWRMTExqcvtWVlbxcGPmf3rkbn7qbHjndHfdeoXjboLaZJqAZvvfZo3dbY7ucmZke/rbhY7ubm3xeWDtfGt9V/ZBxeutk/TSxflDv+tZ3e9Oru1An+1Jtex9avc8z+xJqOxlsO51W/aDbPLc1fzCtPN/Svq+pvZs4PCk6vc1ze88vPCkh/bq4/s8xO7m8/ppvOao0+1RzeZ+z+uUYOnW8PGXaOXR4/YHvO9+lfi0wfdigPqZfPsotvVaZvxyiPdoc/yisfjN0P2tnft4wPTdnKjViJbToLDycUr3lXz2uqv31szrlJXzxMHxZVPfhIifnr3HW7usuM/JVamhvtOMpse9Vbm1kLDqx9Xdfqq/rcHSVaBvwtyeWdmNyd2xVsZztNHhZ4nMpLfbdojhrrq+jKRGtv2/AAAKLElEQVR4nO2djVsTRxrAM7P5cnezIZvsJpuFBBIIRotREdSCIFhRkGqxtiooFuv1yol3FautYv2o7amnlPM/vvnYfBDCJobE3OzO73n8YAl5Mj/e953Z3dkZj4fD4XA4HA6Hw+FwOBwOh/P/hNAsnf7g7cDrUyFUlVA2H2yCfDYkQ/TzstLpdrQKwQeFwL6U6Q9roGm0sP9A3BhQodTp5rQABQb3mc27qFZzoFtWGc8kARYOtEyIpSUn+DrdrL0ghwZbbIRYMSC7oQKje6ggdph5udNtaxKYao8RTEDtdOuaQVAz7VMCgAE73cAmgG1VAkCavUhpZ+JQEqzVlJjRbiVAy7LV+wjBtisBIMNWSWl3MaFEWcoeqetTKAHhWKcb+hHA1p3h2GKwEyhK4dMoAX52Kooab02TRbHeKwaYuaICw61xAsK/PH702O4FOVYqitC7Fw80NsTwL48enh4bO90z9hjsHi4mK8kjpffiBEfHo4eTk4cnT5/u6ek5cuRXGycaK7mjNj+s17GOn3+enPzsM2IEKUFObCiwISXU3IAtTHUgHwhkhAbJEfs4AVFGrs+qDZZY1K3QnmWbjkkaJMUoObJhGyc5Rq5D+hqMDLGo40mFD2ykIko2NuydpBi5YhBqMEi0xw8PP0FMTlYLKQcJ4r7d2xxgo+NptCsO739yuAy2YQkpGSFKTtk6YaQzbnRk/+vh/fv3W0bGMBVGSkGyccoZThKNOZmYmEBSxqrYFiPIyKn1+3b9DiNnPN5AQ0rEieEJQoWXnnLaHCkqcZWTYcREJccmenqOVRtZX39g9y7OcgKGixzbTtkIUeIqJ6PDlZSUjIyMVBpxmZPR0aOU4eGjR0tCMBtlI/c/PHBPPQGbm5ujZS8Yy8hIRZB8+PDhL3c5sbRQtka3Rka2Rra2ykawEuTEBoc5OXlyc7PCy1YJq7T+9w9/+C/XOaF8Tigr2Vq/j3TQWRp+lzk5fvx4hRPLzHpJh+Xk1at/u8uJpQXbOPl5lQ7a5FdudEL488Ef/tpNJk7c0++8LunYfYYXcvLUTXHyGvFnEgDbMHj61HVO/HZCLCfPXJQ7z58/f52sc/fTZU5E5OQ5d7LdyW+NOXnmIifgN0S9OcX+p89ePrN9geOc/J6s5+Tly5cvXBQnvyPq5U6YOLGT5kYnL164ycm7xpy8d5ET8R0iqdu/aOn9+/f/cVE9IU7qxAl3wp006OSNi5yIb9++e1vfyRs3OQFvEXWdvHGVE5E7qeXkdkNObnEnrnby3e3b3zXgZJk7qXIyvbx8hTvZxsqyC53s8j3ylyiCW+5zMrdLnIgEbQUrcZeTS5dqO0HHkis3b52dnl52m5NLtZ2I4tLNG7OzZ5ESy4nd414OczJX20nyxrlZrAQ7+Xb5wvKM252I+vfzWMns1bNnF5ESBHJi8y4ucAK+P38OO7l6FSu5gJmZcUuc6OJXJ3Y4EYE4P38OS6FOLClOjxOR/NGRkjkUJ31VcaLfPD9PlODMmS4GitPjREfjjuRXC2cuXURODlU5EcUvK8JkmgbKjMPjRBeTX5zpn5rqPzE3N9d3qNoJ0M7PzxfLySItKDOOricoQq5fu4yE9J8gSnY6EZcqnVj1ZOaKbjNoY9uJKOpfX0ZCkBGsBDtZq+lkdRU5ubq4+K1VY79xcO7o1y7395ec4DBZO1SVO6TbWV29SkcnVpys2Chh24moL1zunyo5IUrG16pr7E/YySx1Ykm5YqeEbSe6OFVUcpAqqeFER0M2mjp3Fq1u58KS7SUWlp2I+heXi0oOHqRhssMJ4qf5VZw7d+4sWgXFtpqw7uRMWclBS8n4ePU8JVGfpU4WrdxZqXOTnWUnQPyROOnHUWJVk/Hxv+vVUSCCGzRO7kyjOLm1UmeuKCtOaj9fbDmxlPQRJeN/qx6OoTMefeUGVrI4fesbTa+7VA4rToZqOrk2RZXgYtLXRzJn/IcdLabnQ8mlJeuLeqsHMfLMtZCtpURfmKpQQqvJeL0pfvVhZd06qZYTMTl1op/W12I1Gb9Xp4A2wCAj61rssv7Jvy4eLDkhSu7qe3cSZ8RJ7RXrRH2uv6QEj03uavXLRV1YWbVOrb0ItZ788eJcycnavR39cDMkvJ1ubWP4IjU/PjoxXui7+A/M2t17Sb3+inQNwMp6qbsu9oGGG9d/WFj453Vt74WE4oehTre2QeBuTaD3PEXd7irRR8HKckrISavX+d+VLkbKCRqgRD+REo2ZMPF45Dat9V8NO6nj8cRyn8ZJkJFeh+Bt1WqptsQZOdmhyN2fQElYYSlMPCHYjg1VqghIrAxOLGK1FyBoITmmMgejBNvc9wwypwQNUgbaKoWVi0nbkYJt7HxSTCpB6eNt2w4RTO6+QxDgHlfr3gVziKHx6w58oRYt/19BOArZWJh7V1TPvpb2ypluKHkYG5fsQPDBoJGyWR+oYcJmvFtwxEaSCEFWobe3EEhHCPs+DvwjRjQxkFeh6hAhRQTFK8m+5pBlSWHr5IbD4XA4HA6Hw+FwOFLlxSBB4md1Hk8+OlDWIAxEbW/3ekPMzKPYA96uyjsQMGM7QU81QcAFUvD+kqFiaAhZoEXsnISZ2ftvL/gimXCkuJ9fLOc37Tb3E/IJFyjxxOJmvPTMAAznzJpTagRFsf4tHRGcW4zVVKYAhmhTlQIIZsjE8NJFZ0jKBwwlEgI6HvJZ9mSYHxryMXuPqw5wMAM1azK4mvLjL1Hh1bppKQ1puKb6yP6tqZhHjvjxKwUYIXdYzWwHP3gbgWYKpjT6G5fAPpjCD5rIVikVQqBLwlvaBkIhAxUaXy6Mvit4TZDrzQfTGVY2b/5IoD8OE7SHlaIgq5LiUunE61FAWhUEGdVe6gSaWlZVBEFi+WaoHaisxmCYzBuBZgbGclq1E6G3NIGeOJG6QcHZvU9Mi/jUHECDEiEIuiVfBOyIkxhIWTeDiROsrqMfuf2AtIQiIS3juaIxPITb4cRngEyBWCFOZBBhZH/iJkEjV1RLoIkqKwyn1BBKjKxQ5cSjBsLALEDUFSMn6Fi3s1MHFwvFIxsgLyXwPubeABjCTtKVTjwS7PIDI0biBFl0uBMlAQYUj+ABEZjCPY4ygB1J1pkgar/1QIEEB0FQoDXW6bmDTovxxQGYMSFpKrUArS3NhaHSQxYoZNKSVWMZeVa2WVBNRYmAy0gXIAcUnDbFZsM4KSxIWgjlk0GdoEQLOHSwRkF9Lxl5+TQ/nduKMyOEmw29EoxqGi4sWSjJ0AC9QnHMBhJQliTVoWO2WJyO62HKuloUA/EYuXiUC3QNgoJmyJIB4ul0Cj8h6yMjOiFrgoyRNlKaM8NFMuKkciiFQVo4pZSBs0WOawAc6IWpLkXI5/xAM7vxuWF3Cr9KgIapAS1jOPRygWT9rpViIsRoRxuDKoSCR1XI/xH4cMgbozP5ZFg85CZYn8XI4XA4HA6Hw+FwOBwOh8PhcDgcTmv4Hy3nfTGozaquAAAAAElFTkSuQmCC"/>
          <p:cNvSpPr/>
          <p:nvPr/>
        </p:nvSpPr>
        <p:spPr>
          <a:xfrm>
            <a:off x="155574" y="-1127124"/>
            <a:ext cx="3524249" cy="2352674"/>
          </a:xfrm>
          <a:prstGeom prst="rect">
            <a:avLst/>
          </a:prstGeom>
          <a:noFill/>
          <a:ln>
            <a:noFill/>
          </a:ln>
        </p:spPr>
        <p:txBody>
          <a:bodyPr lIns="91425" tIns="45725" rIns="91425" bIns="45725"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63" name="Shape 863" descr="data:image/png;base64,iVBORw0KGgoAAAANSUhEUgAAARMAAAC3CAMAAAAGjUrGAAABtlBMVEUnJyf///8AAAAjIyMeHh4VFRXp6elqamo9PT2ampr///0bGxsYGBgoKCggICDy8vJxcXGZmZkPDw9+fn4RERH5+fn///mwsLBgYGCKior3+P3f3995eXnqfnK6urqEhIRFRUVwb/vPz88zMzOAY/1NTU2jo6PHx8fvbmw4ODjMzMx5Z/3veWRMTExqcvtWVlbxcGPmf3rkbn7qbHjndHfdeoXjboLaZJqAZvvfZo3dbY7ucmZke/rbhY7ubm3xeWDtfGt9V/ZBxeutk/TSxflDv+tZ3e9Oru1An+1Jtex9avc8z+xJqOxlsO51W/aDbPLc1fzCtPN/Svq+pvZs4PCk6vc1ze88vPCkh/bq4/s8xO7m8/ppvOao0+1RzeZ+z+uUYOnW8PGXaOXR4/YHvO9+lfi0wfdigPqZfPsotvVaZvxyiPdoc/yisfjN0P2tnft4wPTdnKjViJbToLDycUr3lXz2uqv31szrlJXzxMHxZVPfhIifnr3HW7usuM/JVamhvtOMpse9Vbm1kLDqx9Xdfqq/rcHSVaBvwtyeWdmNyd2xVsZztNHhZ4nMpLfbdojhrrq+jKRGtv2/AAAKLElEQVR4nO2djVsTRxrAM7P5cnezIZvsJpuFBBIIRotREdSCIFhRkGqxtiooFuv1yol3FautYv2o7amnlPM/vvnYfBDCJobE3OzO73n8YAl5Mj/e953Z3dkZj4fD4XA4HA6Hw+FwOBwOh/P/hNAsnf7g7cDrUyFUlVA2H2yCfDYkQ/TzstLpdrQKwQeFwL6U6Q9roGm0sP9A3BhQodTp5rQABQb3mc27qFZzoFtWGc8kARYOtEyIpSUn+DrdrL0ghwZbbIRYMSC7oQKje6ggdph5udNtaxKYao8RTEDtdOuaQVAz7VMCgAE73cAmgG1VAkCavUhpZ+JQEqzVlJjRbiVAy7LV+wjBtisBIMNWSWl3MaFEWcoeqetTKAHhWKcb+hHA1p3h2GKwEyhK4dMoAX52Kooab02TRbHeKwaYuaICw61xAsK/PH702O4FOVYqitC7Fw80NsTwL48enh4bO90z9hjsHi4mK8kjpffiBEfHo4eTk4cnT5/u6ek5cuRXGycaK7mjNj+s17GOn3+enPzsM2IEKUFObCiwISXU3IAtTHUgHwhkhAbJEfs4AVFGrs+qDZZY1K3QnmWbjkkaJMUoObJhGyc5Rq5D+hqMDLGo40mFD2ykIko2NuydpBi5YhBqMEi0xw8PP0FMTlYLKQcJ4r7d2xxgo+NptCsO739yuAy2YQkpGSFKTtk6YaQzbnRk/+vh/fv3W0bGMBVGSkGyccoZThKNOZmYmEBSxqrYFiPIyKn1+3b9DiNnPN5AQ0rEieEJQoWXnnLaHCkqcZWTYcREJccmenqOVRtZX39g9y7OcgKGixzbTtkIUeIqJ6PDlZSUjIyMVBpxmZPR0aOU4eGjR0tCMBtlI/c/PHBPPQGbm5ujZS8Yy8hIRZB8+PDhL3c5sbRQtka3Rka2Rra2ykawEuTEBoc5OXlyc7PCy1YJq7T+9w9/+C/XOaF8Tigr2Vq/j3TQWRp+lzk5fvx4hRPLzHpJh+Xk1at/u8uJpQXbOPl5lQ7a5FdudEL488Ef/tpNJk7c0++8LunYfYYXcvLUTXHyGvFnEgDbMHj61HVO/HZCLCfPXJQ7z58/f52sc/fTZU5E5OQ5d7LdyW+NOXnmIifgN0S9OcX+p89ePrN9geOc/J6s5+Tly5cvXBQnvyPq5U6YOLGT5kYnL164ycm7xpy8d5ET8R0iqdu/aOn9+/f/cVE9IU7qxAl3wp006OSNi5yIb9++e1vfyRs3OQFvEXWdvHGVE5E7qeXkdkNObnEnrnby3e3b3zXgZJk7qXIyvbx8hTvZxsqyC53s8j3ylyiCW+5zMrdLnIgEbQUrcZeTS5dqO0HHkis3b52dnl52m5NLtZ2I4tLNG7OzZ5ESy4nd414OczJX20nyxrlZrAQ7+Xb5wvKM252I+vfzWMns1bNnF5ESBHJi8y4ucAK+P38OO7l6FSu5gJmZcUuc6OJXJ3Y4EYE4P38OS6FOLClOjxOR/NGRkjkUJ31VcaLfPD9PlODMmS4GitPjREfjjuRXC2cuXURODlU5EcUvK8JkmgbKjMPjRBeTX5zpn5rqPzE3N9d3qNoJ0M7PzxfLySItKDOOricoQq5fu4yE9J8gSnY6EZcqnVj1ZOaKbjNoY9uJKOpfX0ZCkBGsBDtZq+lkdRU5ubq4+K1VY79xcO7o1y7395ec4DBZO1SVO6TbWV29SkcnVpys2Chh24moL1zunyo5IUrG16pr7E/YySx1Ykm5YqeEbSe6OFVUcpAqqeFER0M2mjp3Fq1u58KS7SUWlp2I+heXi0oOHqRhssMJ4qf5VZw7d+4sWgXFtpqw7uRMWclBS8n4ePU8JVGfpU4WrdxZqXOTnWUnQPyROOnHUWJVk/Hxv+vVUSCCGzRO7kyjOLm1UmeuKCtOaj9fbDmxlPQRJeN/qx6OoTMefeUGVrI4fesbTa+7VA4rToZqOrk2RZXgYtLXRzJn/IcdLabnQ8mlJeuLeqsHMfLMtZCtpURfmKpQQqvJeL0pfvVhZd06qZYTMTl1op/W12I1Gb9Xp4A2wCAj61rssv7Jvy4eLDkhSu7qe3cSZ8RJ7RXrRH2uv6QEj03uavXLRV1YWbVOrb0ItZ788eJcycnavR39cDMkvJ1ubWP4IjU/PjoxXui7+A/M2t17Sb3+inQNwMp6qbsu9oGGG9d/WFj453Vt74WE4oehTre2QeBuTaD3PEXd7irRR8HKckrISavX+d+VLkbKCRqgRD+REo2ZMPF45Dat9V8NO6nj8cRyn8ZJkJFeh+Bt1WqptsQZOdmhyN2fQElYYSlMPCHYjg1VqghIrAxOLGK1FyBoITmmMgejBNvc9wwypwQNUgbaKoWVi0nbkYJt7HxSTCpB6eNt2w4RTO6+QxDgHlfr3gVziKHx6w58oRYt/19BOArZWJh7V1TPvpb2ypluKHkYG5fsQPDBoJGyWR+oYcJmvFtwxEaSCEFWobe3EEhHCPs+DvwjRjQxkFeh6hAhRQTFK8m+5pBlSWHr5IbD4XA4HA6Hw+FwOFLlxSBB4md1Hk8+OlDWIAxEbW/3ekPMzKPYA96uyjsQMGM7QU81QcAFUvD+kqFiaAhZoEXsnISZ2ftvL/gimXCkuJ9fLOc37Tb3E/IJFyjxxOJmvPTMAAznzJpTagRFsf4tHRGcW4zVVKYAhmhTlQIIZsjE8NJFZ0jKBwwlEgI6HvJZ9mSYHxryMXuPqw5wMAM1azK4mvLjL1Hh1bppKQ1puKb6yP6tqZhHjvjxKwUYIXdYzWwHP3gbgWYKpjT6G5fAPpjCD5rIVikVQqBLwlvaBkIhAxUaXy6Mvit4TZDrzQfTGVY2b/5IoD8OE7SHlaIgq5LiUunE61FAWhUEGdVe6gSaWlZVBEFi+WaoHaisxmCYzBuBZgbGclq1E6G3NIGeOJG6QcHZvU9Mi/jUHECDEiEIuiVfBOyIkxhIWTeDiROsrqMfuf2AtIQiIS3juaIxPITb4cRngEyBWCFOZBBhZH/iJkEjV1RLoIkqKwyn1BBKjKxQ5cSjBsLALEDUFSMn6Fi3s1MHFwvFIxsgLyXwPubeABjCTtKVTjwS7PIDI0biBFl0uBMlAQYUj+ABEZjCPY4ygB1J1pkgar/1QIEEB0FQoDXW6bmDTovxxQGYMSFpKrUArS3NhaHSQxYoZNKSVWMZeVa2WVBNRYmAy0gXIAcUnDbFZsM4KSxIWgjlk0GdoEQLOHSwRkF9Lxl5+TQ/nduKMyOEmw29EoxqGi4sWSjJ0AC9QnHMBhJQliTVoWO2WJyO62HKuloUA/EYuXiUC3QNgoJmyJIB4ul0Cj8h6yMjOiFrgoyRNlKaM8NFMuKkciiFQVo4pZSBs0WOawAc6IWpLkXI5/xAM7vxuWF3Cr9KgIapAS1jOPRygWT9rpViIsRoRxuDKoSCR1XI/xH4cMgbozP5ZFg85CZYn8XI4XA4HA6Hw+FwOBwOh8PhcDgcTmv4Hy3nfTGozaquAAAAAElFTkSuQmCC"/>
          <p:cNvSpPr/>
          <p:nvPr/>
        </p:nvSpPr>
        <p:spPr>
          <a:xfrm>
            <a:off x="5475371" y="-152399"/>
            <a:ext cx="3524249" cy="2352674"/>
          </a:xfrm>
          <a:prstGeom prst="rect">
            <a:avLst/>
          </a:prstGeom>
          <a:noFill/>
          <a:ln>
            <a:noFill/>
          </a:ln>
        </p:spPr>
        <p:txBody>
          <a:bodyPr lIns="91425" tIns="45725" rIns="91425" bIns="45725"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pic>
        <p:nvPicPr>
          <p:cNvPr id="864" name="Shape 864" descr="http://media.idownloadblog.com/wp-content/uploads/2016/02/apple-music-android-release-date-app.jpg"/>
          <p:cNvPicPr preferRelativeResize="0"/>
          <p:nvPr/>
        </p:nvPicPr>
        <p:blipFill rotWithShape="1">
          <a:blip r:embed="rId3">
            <a:alphaModFix/>
          </a:blip>
          <a:srcRect/>
          <a:stretch/>
        </p:blipFill>
        <p:spPr>
          <a:xfrm>
            <a:off x="5627771" y="0"/>
            <a:ext cx="3524249" cy="2352674"/>
          </a:xfrm>
          <a:prstGeom prst="rect">
            <a:avLst/>
          </a:prstGeom>
          <a:noFill/>
          <a:ln>
            <a:noFill/>
          </a:ln>
        </p:spPr>
      </p:pic>
    </p:spTree>
  </p:cSld>
  <p:clrMapOvr>
    <a:masterClrMapping/>
  </p:clrMapOvr>
  <p:transition spd="slow">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Shape 869"/>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iBooks</a:t>
            </a:r>
          </a:p>
        </p:txBody>
      </p:sp>
      <p:pic>
        <p:nvPicPr>
          <p:cNvPr id="870" name="Shape 870"/>
          <p:cNvPicPr preferRelativeResize="0">
            <a:picLocks noGrp="1"/>
          </p:cNvPicPr>
          <p:nvPr>
            <p:ph type="body" idx="1"/>
          </p:nvPr>
        </p:nvPicPr>
        <p:blipFill rotWithShape="1">
          <a:blip r:embed="rId3">
            <a:alphaModFix/>
          </a:blip>
          <a:srcRect/>
          <a:stretch/>
        </p:blipFill>
        <p:spPr>
          <a:xfrm>
            <a:off x="4472725" y="2927500"/>
            <a:ext cx="4590600" cy="1798800"/>
          </a:xfrm>
          <a:prstGeom prst="rect">
            <a:avLst/>
          </a:prstGeom>
          <a:noFill/>
          <a:ln>
            <a:noFill/>
          </a:ln>
        </p:spPr>
      </p:pic>
      <p:sp>
        <p:nvSpPr>
          <p:cNvPr id="871" name="Shape 871"/>
          <p:cNvSpPr txBox="1"/>
          <p:nvPr/>
        </p:nvSpPr>
        <p:spPr>
          <a:xfrm>
            <a:off x="147407" y="1242391"/>
            <a:ext cx="6202362" cy="3394074"/>
          </a:xfrm>
          <a:prstGeom prst="rect">
            <a:avLst/>
          </a:prstGeom>
          <a:noFill/>
          <a:ln>
            <a:noFill/>
          </a:ln>
        </p:spPr>
        <p:txBody>
          <a:bodyPr lIns="91425" tIns="45700" rIns="91425" bIns="45700" anchor="t" anchorCtr="0">
            <a:noAutofit/>
          </a:bodyPr>
          <a:lstStyle/>
          <a:p>
            <a:pPr marL="457200" marR="0" lvl="0" indent="-457200" algn="l" rtl="0">
              <a:spcBef>
                <a:spcPts val="0"/>
              </a:spcBef>
              <a:spcAft>
                <a:spcPts val="0"/>
              </a:spcAft>
              <a:buClr>
                <a:schemeClr val="accent1"/>
              </a:buClr>
              <a:buSzPct val="100000"/>
              <a:buFont typeface="Noto Sans Symbols"/>
              <a:buChar char="➢"/>
            </a:pPr>
            <a:r>
              <a:rPr lang="en" sz="2000">
                <a:solidFill>
                  <a:schemeClr val="dk2"/>
                </a:solidFill>
                <a:latin typeface="Calibri"/>
                <a:ea typeface="Calibri"/>
                <a:cs typeface="Calibri"/>
                <a:sym typeface="Calibri"/>
              </a:rPr>
              <a:t>E-book app for iOS</a:t>
            </a:r>
          </a:p>
          <a:p>
            <a:pPr marL="457200" marR="0" lvl="0" indent="-457200" algn="l" rtl="0">
              <a:spcBef>
                <a:spcPts val="600"/>
              </a:spcBef>
              <a:spcAft>
                <a:spcPts val="0"/>
              </a:spcAft>
              <a:buClr>
                <a:schemeClr val="accent1"/>
              </a:buClr>
              <a:buSzPct val="100000"/>
              <a:buFont typeface="Noto Sans Symbols"/>
              <a:buChar char="➢"/>
            </a:pPr>
            <a:r>
              <a:rPr lang="en" sz="2000">
                <a:solidFill>
                  <a:schemeClr val="dk2"/>
                </a:solidFill>
                <a:latin typeface="Calibri"/>
                <a:ea typeface="Calibri"/>
                <a:cs typeface="Calibri"/>
                <a:sym typeface="Calibri"/>
              </a:rPr>
              <a:t>Installation of books and text books from the iTunes store</a:t>
            </a:r>
          </a:p>
          <a:p>
            <a:pPr marL="457200" marR="0" lvl="0" indent="-457200" algn="l" rtl="0">
              <a:spcBef>
                <a:spcPts val="600"/>
              </a:spcBef>
              <a:spcAft>
                <a:spcPts val="0"/>
              </a:spcAft>
              <a:buClr>
                <a:schemeClr val="accent1"/>
              </a:buClr>
              <a:buSzPct val="100000"/>
              <a:buFont typeface="Noto Sans Symbols"/>
              <a:buChar char="➢"/>
            </a:pPr>
            <a:r>
              <a:rPr lang="en" sz="2000">
                <a:solidFill>
                  <a:schemeClr val="dk2"/>
                </a:solidFill>
                <a:latin typeface="Calibri"/>
                <a:ea typeface="Calibri"/>
                <a:cs typeface="Calibri"/>
                <a:sym typeface="Calibri"/>
              </a:rPr>
              <a:t>Millions of titles available, in different languages</a:t>
            </a:r>
          </a:p>
          <a:p>
            <a:pPr marL="457200" marR="0" lvl="0" indent="-457200" algn="l" rtl="0">
              <a:spcBef>
                <a:spcPts val="600"/>
              </a:spcBef>
              <a:buClr>
                <a:schemeClr val="accent1"/>
              </a:buClr>
              <a:buSzPct val="100000"/>
              <a:buFont typeface="Noto Sans Symbols"/>
              <a:buChar char="➢"/>
            </a:pPr>
            <a:r>
              <a:rPr lang="en" sz="2000">
                <a:solidFill>
                  <a:schemeClr val="dk2"/>
                </a:solidFill>
                <a:latin typeface="Calibri"/>
                <a:ea typeface="Calibri"/>
                <a:cs typeface="Calibri"/>
                <a:sym typeface="Calibri"/>
              </a:rPr>
              <a:t>Reading of content using VoiceOver</a:t>
            </a:r>
          </a:p>
          <a:p>
            <a:pPr marL="0" marR="0" lvl="0" indent="0" algn="l" rtl="0">
              <a:spcBef>
                <a:spcPts val="0"/>
              </a:spcBef>
              <a:buNone/>
            </a:pPr>
            <a:endParaRPr sz="3200">
              <a:solidFill>
                <a:schemeClr val="dk2"/>
              </a:solidFill>
              <a:latin typeface="Calibri"/>
              <a:ea typeface="Calibri"/>
              <a:cs typeface="Calibri"/>
              <a:sym typeface="Calibri"/>
            </a:endParaRPr>
          </a:p>
        </p:txBody>
      </p:sp>
    </p:spTree>
  </p:cSld>
  <p:clrMapOvr>
    <a:masterClrMapping/>
  </p:clrMapOvr>
  <p:transition spd="slow">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Shape 876"/>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Apple Retail Store</a:t>
            </a:r>
          </a:p>
        </p:txBody>
      </p:sp>
      <p:pic>
        <p:nvPicPr>
          <p:cNvPr id="877" name="Shape 877"/>
          <p:cNvPicPr preferRelativeResize="0">
            <a:picLocks noGrp="1"/>
          </p:cNvPicPr>
          <p:nvPr>
            <p:ph type="body" idx="1"/>
          </p:nvPr>
        </p:nvPicPr>
        <p:blipFill rotWithShape="1">
          <a:blip r:embed="rId3">
            <a:alphaModFix/>
          </a:blip>
          <a:srcRect/>
          <a:stretch/>
        </p:blipFill>
        <p:spPr>
          <a:xfrm>
            <a:off x="4385400" y="2897725"/>
            <a:ext cx="4446900" cy="1742700"/>
          </a:xfrm>
          <a:prstGeom prst="rect">
            <a:avLst/>
          </a:prstGeom>
          <a:noFill/>
          <a:ln>
            <a:noFill/>
          </a:ln>
        </p:spPr>
      </p:pic>
      <p:sp>
        <p:nvSpPr>
          <p:cNvPr id="878" name="Shape 878"/>
          <p:cNvSpPr txBox="1"/>
          <p:nvPr/>
        </p:nvSpPr>
        <p:spPr>
          <a:xfrm>
            <a:off x="133001" y="909079"/>
            <a:ext cx="5483223" cy="3394074"/>
          </a:xfrm>
          <a:prstGeom prst="rect">
            <a:avLst/>
          </a:prstGeom>
          <a:noFill/>
          <a:ln>
            <a:noFill/>
          </a:ln>
        </p:spPr>
        <p:txBody>
          <a:bodyPr lIns="91425" tIns="45700" rIns="91425" bIns="45700" anchor="t" anchorCtr="0">
            <a:noAutofit/>
          </a:bodyPr>
          <a:lstStyle/>
          <a:p>
            <a:pPr marL="457200" marR="0" lvl="0" indent="-457200" algn="l" rtl="0">
              <a:spcBef>
                <a:spcPts val="0"/>
              </a:spcBef>
              <a:spcAft>
                <a:spcPts val="0"/>
              </a:spcAft>
              <a:buClr>
                <a:schemeClr val="accent1"/>
              </a:buClr>
              <a:buSzPct val="100000"/>
              <a:buFont typeface="Noto Sans Symbols"/>
              <a:buChar char="➢"/>
            </a:pPr>
            <a:r>
              <a:rPr lang="en" sz="2000">
                <a:solidFill>
                  <a:schemeClr val="dk2"/>
                </a:solidFill>
                <a:latin typeface="Calibri"/>
                <a:ea typeface="Calibri"/>
                <a:cs typeface="Calibri"/>
                <a:sym typeface="Calibri"/>
              </a:rPr>
              <a:t>Founded in May 2001 by Ron Johnson</a:t>
            </a:r>
          </a:p>
          <a:p>
            <a:pPr marL="457200" marR="0" lvl="0" indent="-457200" algn="l" rtl="0">
              <a:spcBef>
                <a:spcPts val="600"/>
              </a:spcBef>
              <a:spcAft>
                <a:spcPts val="0"/>
              </a:spcAft>
              <a:buClr>
                <a:schemeClr val="accent1"/>
              </a:buClr>
              <a:buSzPct val="100000"/>
              <a:buFont typeface="Noto Sans Symbols"/>
              <a:buChar char="➢"/>
            </a:pPr>
            <a:r>
              <a:rPr lang="en" sz="2000">
                <a:solidFill>
                  <a:schemeClr val="dk2"/>
                </a:solidFill>
                <a:latin typeface="Calibri"/>
                <a:ea typeface="Calibri"/>
                <a:cs typeface="Calibri"/>
                <a:sym typeface="Calibri"/>
              </a:rPr>
              <a:t>Primarily sells computers and consumer electronics</a:t>
            </a:r>
          </a:p>
          <a:p>
            <a:pPr marL="457200" marR="0" lvl="0" indent="-457200" algn="l" rtl="0">
              <a:spcBef>
                <a:spcPts val="600"/>
              </a:spcBef>
              <a:spcAft>
                <a:spcPts val="0"/>
              </a:spcAft>
              <a:buClr>
                <a:schemeClr val="accent1"/>
              </a:buClr>
              <a:buSzPct val="100000"/>
              <a:buFont typeface="Noto Sans Symbols"/>
              <a:buChar char="➢"/>
            </a:pPr>
            <a:r>
              <a:rPr lang="en" sz="2000">
                <a:solidFill>
                  <a:schemeClr val="dk2"/>
                </a:solidFill>
                <a:latin typeface="Calibri"/>
                <a:ea typeface="Calibri"/>
                <a:cs typeface="Calibri"/>
                <a:sym typeface="Calibri"/>
              </a:rPr>
              <a:t>Genius Bar for technical support and repairs</a:t>
            </a:r>
          </a:p>
          <a:p>
            <a:pPr marL="457200" marR="0" lvl="0" indent="-457200" algn="l" rtl="0">
              <a:spcBef>
                <a:spcPts val="600"/>
              </a:spcBef>
              <a:buClr>
                <a:schemeClr val="accent1"/>
              </a:buClr>
              <a:buSzPct val="100000"/>
              <a:buFont typeface="Noto Sans Symbols"/>
              <a:buChar char="➢"/>
            </a:pPr>
            <a:r>
              <a:rPr lang="en" sz="2000">
                <a:solidFill>
                  <a:schemeClr val="dk2"/>
                </a:solidFill>
                <a:latin typeface="Calibri"/>
                <a:ea typeface="Calibri"/>
                <a:cs typeface="Calibri"/>
                <a:sym typeface="Calibri"/>
              </a:rPr>
              <a:t>Over 490 Retail locations in 20 countries</a:t>
            </a:r>
          </a:p>
        </p:txBody>
      </p:sp>
    </p:spTree>
  </p:cSld>
  <p:clrMapOvr>
    <a:masterClrMapping/>
  </p:clrMapOvr>
  <p:transition spd="slow">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Shape 883"/>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rgbClr val="FFFFFF"/>
              </a:buClr>
              <a:buSzPct val="25000"/>
              <a:buFont typeface="Calibri"/>
              <a:buNone/>
            </a:pPr>
            <a:r>
              <a:rPr lang="en" sz="4400" b="0" i="0" u="none" strike="noStrike" cap="none">
                <a:solidFill>
                  <a:schemeClr val="dk1"/>
                </a:solidFill>
                <a:latin typeface="Calibri"/>
                <a:ea typeface="Calibri"/>
                <a:cs typeface="Calibri"/>
                <a:sym typeface="Calibri"/>
              </a:rPr>
              <a:t>App Store</a:t>
            </a:r>
          </a:p>
        </p:txBody>
      </p:sp>
      <p:sp>
        <p:nvSpPr>
          <p:cNvPr id="884" name="Shape 884"/>
          <p:cNvSpPr txBox="1">
            <a:spLocks noGrp="1"/>
          </p:cNvSpPr>
          <p:nvPr>
            <p:ph type="body" idx="1"/>
          </p:nvPr>
        </p:nvSpPr>
        <p:spPr>
          <a:xfrm>
            <a:off x="311700" y="1229875"/>
            <a:ext cx="6837900" cy="3339000"/>
          </a:xfrm>
          <a:prstGeom prst="rect">
            <a:avLst/>
          </a:prstGeom>
          <a:noFill/>
          <a:ln>
            <a:noFill/>
          </a:ln>
        </p:spPr>
        <p:txBody>
          <a:bodyPr lIns="91425" tIns="45700" rIns="91425" bIns="45700" anchor="t" anchorCtr="0">
            <a:noAutofit/>
          </a:bodyPr>
          <a:lstStyle/>
          <a:p>
            <a:pPr marL="266700" marR="0" lvl="0" indent="-266700" algn="l" rtl="0">
              <a:lnSpc>
                <a:spcPct val="90000"/>
              </a:lnSpc>
              <a:spcBef>
                <a:spcPts val="0"/>
              </a:spcBef>
              <a:spcAft>
                <a:spcPts val="0"/>
              </a:spcAft>
              <a:buClr>
                <a:schemeClr val="dk2"/>
              </a:buClr>
              <a:buSzPct val="100000"/>
              <a:buFont typeface="Noto Sans Symbols"/>
              <a:buChar char="➢"/>
            </a:pPr>
            <a:r>
              <a:rPr lang="en" sz="2400" b="0" i="0" u="none" strike="noStrike" cap="none">
                <a:solidFill>
                  <a:schemeClr val="dk2"/>
                </a:solidFill>
                <a:latin typeface="Calibri"/>
                <a:ea typeface="Calibri"/>
                <a:cs typeface="Calibri"/>
                <a:sym typeface="Calibri"/>
              </a:rPr>
              <a:t>Launched June 2008</a:t>
            </a:r>
          </a:p>
          <a:p>
            <a:pPr marL="266700" marR="0" lvl="0" indent="-266700" algn="l" rtl="0">
              <a:lnSpc>
                <a:spcPct val="90000"/>
              </a:lnSpc>
              <a:spcBef>
                <a:spcPts val="500"/>
              </a:spcBef>
              <a:spcAft>
                <a:spcPts val="0"/>
              </a:spcAft>
              <a:buClr>
                <a:schemeClr val="dk2"/>
              </a:buClr>
              <a:buSzPct val="100000"/>
              <a:buFont typeface="Noto Sans Symbols"/>
              <a:buChar char="➢"/>
            </a:pPr>
            <a:r>
              <a:rPr lang="en" sz="2400" b="0" i="0" u="none" strike="noStrike" cap="none">
                <a:solidFill>
                  <a:schemeClr val="dk2"/>
                </a:solidFill>
                <a:latin typeface="Calibri"/>
                <a:ea typeface="Calibri"/>
                <a:cs typeface="Calibri"/>
                <a:sym typeface="Calibri"/>
              </a:rPr>
              <a:t>Digital platform for mobile apps, available directly for download through iOS devices</a:t>
            </a:r>
          </a:p>
          <a:p>
            <a:pPr marL="266700" marR="0" lvl="0" indent="-266700" algn="l" rtl="0">
              <a:lnSpc>
                <a:spcPct val="90000"/>
              </a:lnSpc>
              <a:spcBef>
                <a:spcPts val="500"/>
              </a:spcBef>
              <a:spcAft>
                <a:spcPts val="0"/>
              </a:spcAft>
              <a:buClr>
                <a:schemeClr val="dk2"/>
              </a:buClr>
              <a:buSzPct val="100000"/>
              <a:buFont typeface="Noto Sans Symbols"/>
              <a:buChar char="➢"/>
            </a:pPr>
            <a:r>
              <a:rPr lang="en" sz="2400" b="0" i="0" u="none" strike="noStrike" cap="none">
                <a:solidFill>
                  <a:schemeClr val="dk2"/>
                </a:solidFill>
                <a:latin typeface="Calibri"/>
                <a:ea typeface="Calibri"/>
                <a:cs typeface="Calibri"/>
                <a:sym typeface="Calibri"/>
              </a:rPr>
              <a:t>Over 1.5 million apps and 100 billion downloads since 2008</a:t>
            </a:r>
          </a:p>
          <a:p>
            <a:pPr marL="266700" marR="0" lvl="0" indent="-266700" algn="l" rtl="0">
              <a:lnSpc>
                <a:spcPct val="90000"/>
              </a:lnSpc>
              <a:spcBef>
                <a:spcPts val="500"/>
              </a:spcBef>
              <a:spcAft>
                <a:spcPts val="0"/>
              </a:spcAft>
              <a:buClr>
                <a:schemeClr val="dk2"/>
              </a:buClr>
              <a:buSzPct val="100000"/>
              <a:buFont typeface="Noto Sans Symbols"/>
              <a:buChar char="➢"/>
            </a:pPr>
            <a:r>
              <a:rPr lang="en" sz="2400" b="0" i="0" u="none" strike="noStrike" cap="none">
                <a:solidFill>
                  <a:schemeClr val="dk2"/>
                </a:solidFill>
                <a:latin typeface="Calibri"/>
                <a:ea typeface="Calibri"/>
                <a:cs typeface="Calibri"/>
                <a:sym typeface="Calibri"/>
              </a:rPr>
              <a:t>At the end of 2013, App Store users spent over $10 billion </a:t>
            </a:r>
          </a:p>
          <a:p>
            <a:pPr marL="266700" marR="0" lvl="0" indent="-266700" algn="l" rtl="0">
              <a:lnSpc>
                <a:spcPct val="90000"/>
              </a:lnSpc>
              <a:spcBef>
                <a:spcPts val="500"/>
              </a:spcBef>
              <a:spcAft>
                <a:spcPts val="0"/>
              </a:spcAft>
              <a:buClr>
                <a:schemeClr val="dk2"/>
              </a:buClr>
              <a:buSzPct val="100000"/>
              <a:buFont typeface="Noto Sans Symbols"/>
              <a:buChar char="➢"/>
            </a:pPr>
            <a:r>
              <a:rPr lang="en" sz="2400" b="0" i="0" u="none" strike="noStrike" cap="none">
                <a:solidFill>
                  <a:schemeClr val="dk2"/>
                </a:solidFill>
                <a:latin typeface="Calibri"/>
                <a:ea typeface="Calibri"/>
                <a:cs typeface="Calibri"/>
                <a:sym typeface="Calibri"/>
              </a:rPr>
              <a:t>The average US iPhone user spent $40 on apps throughout the year, up from $35 in 2015.</a:t>
            </a:r>
          </a:p>
          <a:p>
            <a:pPr marL="266700" marR="0" lvl="0" indent="-266700" algn="l" rtl="0">
              <a:lnSpc>
                <a:spcPct val="90000"/>
              </a:lnSpc>
              <a:spcBef>
                <a:spcPts val="500"/>
              </a:spcBef>
              <a:buClr>
                <a:schemeClr val="dk1"/>
              </a:buClr>
              <a:buSzPct val="25000"/>
              <a:buFont typeface="Arial"/>
              <a:buNone/>
            </a:pPr>
            <a:endParaRPr sz="2400" b="0" i="0" u="none" strike="noStrike" cap="none">
              <a:solidFill>
                <a:schemeClr val="dk2"/>
              </a:solidFill>
              <a:latin typeface="Calibri"/>
              <a:ea typeface="Calibri"/>
              <a:cs typeface="Calibri"/>
              <a:sym typeface="Calibri"/>
            </a:endParaRPr>
          </a:p>
        </p:txBody>
      </p:sp>
      <p:pic>
        <p:nvPicPr>
          <p:cNvPr id="885" name="Shape 885"/>
          <p:cNvPicPr preferRelativeResize="0"/>
          <p:nvPr/>
        </p:nvPicPr>
        <p:blipFill rotWithShape="1">
          <a:blip r:embed="rId3">
            <a:alphaModFix/>
          </a:blip>
          <a:srcRect l="10728" t="5228" r="10153"/>
          <a:stretch/>
        </p:blipFill>
        <p:spPr>
          <a:xfrm>
            <a:off x="7095956" y="3152775"/>
            <a:ext cx="2031999" cy="1990724"/>
          </a:xfrm>
          <a:prstGeom prst="rect">
            <a:avLst/>
          </a:prstGeom>
          <a:noFill/>
          <a:ln>
            <a:noFill/>
          </a:ln>
        </p:spPr>
      </p:pic>
    </p:spTree>
  </p:cSld>
  <p:clrMapOvr>
    <a:masterClrMapping/>
  </p:clrMapOvr>
  <p:transition spd="slow">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Shape 890"/>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Apple Pay</a:t>
            </a:r>
          </a:p>
        </p:txBody>
      </p:sp>
      <p:sp>
        <p:nvSpPr>
          <p:cNvPr id="891" name="Shape 891"/>
          <p:cNvSpPr txBox="1">
            <a:spLocks noGrp="1"/>
          </p:cNvSpPr>
          <p:nvPr>
            <p:ph type="body" idx="1"/>
          </p:nvPr>
        </p:nvSpPr>
        <p:spPr>
          <a:xfrm>
            <a:off x="311700" y="1229875"/>
            <a:ext cx="8520600" cy="3339000"/>
          </a:xfrm>
          <a:prstGeom prst="rect">
            <a:avLst/>
          </a:prstGeom>
          <a:noFill/>
          <a:ln>
            <a:noFill/>
          </a:ln>
        </p:spPr>
        <p:txBody>
          <a:bodyPr lIns="68575" tIns="34275" rIns="68575" bIns="34275" anchor="t" anchorCtr="0">
            <a:noAutofit/>
          </a:bodyPr>
          <a:lstStyle/>
          <a:p>
            <a:pPr marL="0" marR="0" lvl="0" indent="0" algn="l" rtl="0">
              <a:lnSpc>
                <a:spcPct val="90000"/>
              </a:lnSpc>
              <a:spcBef>
                <a:spcPts val="0"/>
              </a:spcBef>
              <a:spcAft>
                <a:spcPts val="0"/>
              </a:spcAft>
              <a:buClr>
                <a:schemeClr val="dk1"/>
              </a:buClr>
              <a:buSzPct val="25000"/>
              <a:buFont typeface="Arial"/>
              <a:buNone/>
            </a:pPr>
            <a:endParaRPr sz="1800" b="0" i="0" u="none" strike="noStrike" cap="none">
              <a:solidFill>
                <a:schemeClr val="dk1"/>
              </a:solidFill>
              <a:latin typeface="Calibri"/>
              <a:ea typeface="Calibri"/>
              <a:cs typeface="Calibri"/>
              <a:sym typeface="Calibri"/>
            </a:endParaRP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Mobile payment service that offers an easy, secure and private way to pay. </a:t>
            </a: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Pay accepts credit and debit cards, reward programs and store-issued credit and debit </a:t>
            </a: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Available in US, UK, Canada, Australia, China, Singapore, Switzerland, France, Russia, New Zealand, Japan, Spain, Ireland, Italy, Germany and Belgium.</a:t>
            </a:r>
          </a:p>
          <a:p>
            <a:pPr marL="177800" marR="0" lvl="0" indent="-171450" algn="l" rtl="0">
              <a:lnSpc>
                <a:spcPct val="90000"/>
              </a:lnSpc>
              <a:spcBef>
                <a:spcPts val="800"/>
              </a:spcBef>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p:txBody>
      </p:sp>
      <p:sp>
        <p:nvSpPr>
          <p:cNvPr id="892" name="Shape 892" descr="data:image/jpeg;base64,/9j/4AAQSkZJRgABAQAAAQABAAD/2wCEAAkGBxIQEBUSEhMTFRUWFxcWGBUYFxUVGBYWGBUWFxYWFxcaHSggIBomGxcYITEiJSktLy4uFx81ODMsNygtLisBCgoKDg0NDg8MDisZFRkrKysrKysrKysrKysrKysrKysrKysrKysrKysrKysrKysrKysrKysrKysrKysrKysrK//AABEIAIwBaAMBIgACEQEDEQH/xAAcAAEBAAMAAwEAAAAAAAAAAAAABgQFBwIDCAH/xABOEAABAwIDBAUDDg0CBgMAAAABAAIDBBEFEiEGMUFRBxNhcYEiMqEUFRYjM0JSVZGUpLHS0wg0YmNydHWCkrKztMEkk0NUoqPR8Bclc//EABQBAQAAAAAAAAAAAAAAAAAAAAD/xAAUEQEAAAAAAAAAAAAAAAAAAAAA/9oADAMBAAIRAxEAPwDtaIiAiIgIiICIiAiIgIiICIiAiIgIiICIiAiIgIiICIiAiIgIiICIiAiIgIiICIiAiIgIiICIiAiIgIiICLExXEY6WF88zsscbczjvPYAOJJsAOJIU7TeutY3reshoI3asjMXqifLwMpc5rGuPwQDbmgrUUv6x4l8a/Q4ftJ6x4l8a/Q4ftIKhFL+seJfGv0OH7SeseJfGv0OH7SCoRS/rHiXxr9Dh+0nrHiXxr9Dh+0gqEUv6x4l8a/Q4ftJ6x4l8a/Q4ftIKhFL+seJfGv0OH7SeseJfGv0OH7SCoRS/rHiXxr9Dh+0nrHiXxr9Dh+0gqEUv6x4l8a/Q4ftJ6x4l8a/Q4ftIKhFLes+KN1bicbiPeyUbMp7CWSA/IsnAMekkmfSVUbYqqNuezSTHNHe3Wwk65bkAtOrSQgoEREBERAREQEWPX10VPGZJpGRsbve9wa0eJUFV9KIneYsKo5q540L7GOFp7XEXPDfl370HRV+PcGi5IA5k2+tc4OD7RVus9bBQsPvIGdY8Dfq697jdo9eTOiCmkN6uqraonU55bNv3an0oLOq2go4vdKqnZ+lLGPrKxPZrhn/AD9H/vxfaWppuirCGC3qQO7XPkcf5lkf/GmEf8lF8r/tIN3S49SS+51NO/8ARljP1FbBrgRcG45jUKLqeinCJBb1IG9rZJGn+Za1/RFBGb0dbW0pG7LJmaD3aH0oOjoubetu0dDrFU0+IMHvJW9XIQOAOmp7Xle6g6U445BDidNNQS7rvBfE7tDwL28CO1B0NF6aSqjmYJIntexwuHNIc0jsI0XuQEREBERAREQEREBERBKdIHlNooj5stfTNcObW55QD2Zo2/IqtSm3nnYd+0YP6U6q0BERARFjV9fFTsMk0jI2De57g0fKUGSi/GuBAI1BFweYO4r9QEREBERAREQEREBS20wy4lhbxo4y1ERPNjqZ7y09mZjT4KpUvtV+PYV+szf2kyCoREQEREBRG1+37aaX1HRxGrrnaCFly2O/GVw3W3kcOJA1WPt3tTO+obhWG61cgvJL72mj4uJ4Osb9lxxIW82K2Op8Lhyx+XK/WWd3nyu3nXg2+4fWblBN4d0dS1kgqcandUyb20zXFsEXG1m2vbssDxzLoFHSRwsEcTGRsboGMaGtHcAveiAiIgIpzbjbCDCYGzTNe8vdkYxlruNrm5OgAA3r37HbUQYpTCogzAZi1zHWzMeLXa6xtuII7Cg9kO1FE+qNG2piNQLgxB3lXGrm8i4WNwDfQ8luF8sdIWFS4RjD3Rkj2wVML+xzsw14kOu093avpLZbGmV9HDVM3SMBI+C4aPb4OBCDarFxHDoamMxzxMlYd7XtDh6ePaskm2pU7Ft3hbnlgrqfMDaxeG6jkTofBBLVnR9U4c51Rgk7ozfM6jlcXwydgLjvtz1/KC3exm3sVc91NMx1LWx6Pp36EkC5MZO8cbb7a6jVVVNWRyi8cjHjm1zXfUVO7c7FRYkwOB6mqj1hqG6OY4agOI1Lb/JwQVKKG6P9rJpXvw/EG5K+DztwE7BulZwvaxNtDe4tqBcoCIiAiIgIiICIiCU2887Dv2jB/SnVWpTbzzsO/aMH9KdVaAiLlfTtthLRQxUtO8sknDnPe02c2IWFmngXEnXk080HSjiMOfq+uiz7smdma/LLe91x/afZqtxXF3SVv+mw+B+VplcGNcxp16sE6ueQTm5HsAXDbr31VbLLbrJHvyizc7nOyjkLnQIPsyhrIZW3hkje0WHkOa8AcBoSskL5s6Ddn56mv9URyvhjp7F7m75LnSHlY2N78Bz1H0mN6DkGz0+MYrPW9XifqdlPUPia3qIn6Bzra2B0A4krOxZ+P4Sw1LqiLEYGC8jDGIpGtG9wyi/jc25L2dC/uuK/rr/5nq62mrY4KKeWUhrGxPuTxu0gN7yTa3ag/dnMair6WKqhvkkbex3tIJDmntDgR4LZLlnRqK2m2djdTQNlmkkc5jHuyAMfJl6w9gtmtcaG6zZqbadrDKJ8Pc4C/UBjtfyQ4tGvj4oOjIpLYzat+K0Ur2NENVGXxPY4FzWTAeSbaEtJ4dhHC69fRjtXJiVNJ6oDW1MEropWtGUDU5Ta57R3tKCxRa3aPFm0VJNUv3RMc63N1vJb4mwWu6PsSqqvD4qiryCSUF4DG5QIz5mhJ1I18Qgo1L7Vfj2FfrM39pMqhS+1X49hX6zN/aTIKhERAU/t3tG3DaCWpNi4DLG0++ldowdwOp7GlUC5rts31djuHUB1jhBq5RwOW+QH+G376Db9GOy7qKmM093VlUetne7zgXatj8L69pPIKzREBEUL0zuq24U99K9zMrmulLSQ7qdc1iNQL5SewFBdLisHTNMzFXQVEUTKUSuhO/rI7OyZ3OvY2IuRbd3L3dA22ck+egqHue5rTJC9xLnZQQHxknU2uCOy/JS/T/gIp8QbUsFm1LLu/wD1ZZrvlbkPfdB17pS2bGI4bLG0Xkj9uiP5TAbj95pcPELj/QJtCafEDTOPtdUMoHAStBLD4jMPELsHRRjBq8JpnuJL2NMTidSTGcoJ722K+fNrIThuNzZNOpqRKzuLmytHyEBB138IPBBNQMqgPKp3gOP5uQ5T8j8nylYP4OeMF8FRSOPubmys/ReMrgOy7Qf3l0XbKlFVhlUzg+neR35M7T8oC4N0CVhjxhrb6SxSMt3APH8iDtXSpXOhwmo6vz5Q2BnAkzPaw27cpctjS7LUjaeOB9NA9rI2s8qNhvlaASbhaPb8dfW4XR/DqTO4c2U7C/XsuQvDpJeZZqGhkkdFTVcsjZ3tOUvDGAsgzcA8kjtsg9z+jzB53F0ULGPbpmp5Xxlp7mOsD3hYeLbKzUFPNPS4pXMEUb5AyZzKhnktJsc7b2NrLLrOjWkGV9FnoZ2CzJoSb25SNJs8HjfU81M7eY1icGHT0tbAHiQCNtdBrFkLxmM0e9hyDuJNgg8trv8AWYbSYvHJFFiFPFHOLPDc7bB0keW9yLXIaeZbxXQdk9oIsRpI6mIjy2jM29zG/wB8w9x/wtHhewWCywsfFTU8rC0WkaS4O033B3ryq+jejFn0YdRTtvkmgJB52ewmz23AuCgskUvshtFJM+SirGhlbT2zhujJoz5s8X5J4jgeW4VCAiIgIiICIiCU2887Dv2jB/SnVWpTbzzsO/aMH9KdVaAuCfhIUjhVUs3vXRPZ4sfmPoePkXe1JdJ2ynrpQOibbrmHrIidPLAN235OFx8iD5PReyeFzHOY8Frmktc0ixa4GxBB3EFeBCDr34P200NPLNSTOawzlro3E2Be24LLniQRZd+bvXyd0bbIvxStZHY9Swh8z+AYD5v6TrWHieC+sI2gWA0AsAOQG4IOGbCYRiM9RiLqKuFK1tXIHtMbZA8lz7Oud1grCPo3mqXsdiuITVjWHMIA0QxE/lgHXwAKxuhj3XFf11/8z101BptpNoKXC6brZyGRtsxjGjVxt5LGN7h3ABS0G1ONVQz0uFxxRnVrqmUhzgdxyDKR3LW9MTuprcLqpml1JFN7bpmDXZmEEjuH/SVY4ht1hsEJmdWQOba4DJGve7saxpJv/wClBGdDbphXYq2drGSdcxz2MN2NeXSZspPBeUp9adpg7zYMSZY8AJwR6c9v91ejoVrnT12KSyMdG+SRkhjcC1zQ50hAIPYQqHpjwR1ThrpY79dSuFRGRv8AJ8+37uv7oQYHSy91ZNR4RGTepkEk1vewRnefEOPewLo0MTWNaxoAa0BrQODQLAfIFzLorkfidXU4xK212spoQfehrGmUg8i47+1y6ggKX2q/HsK/WZv7SZVCl9qvx7Cv1mb+0mQVCIiAua4VrtbVk+9o4w3sBEJPpJXSlzbEz6k2qp5DoyspnQ3/ADjN38rB+8g6SiIgLHxCFskMjHi7XMe1w5gtIPoWQozpb2jOH4ZI5l+sm9oYfgl7XXdfsaHW7bIOD9EEzm41SZeL3NPaHRvBXTvwj2D1FTO4idw8DGb/AFBSX4P+AOmxB1WW+107HWdzleMoA7mlx7NOa2v4RuLh0tNSNOrGumeORf5LB32a4+IQUf4O7ycMlB3Codb/AG4yuZ9OUYbjUxHvmRE9/VNH1ALr3QbhxhweNzhYzPfL+6TlafENuuJ9KdV6qxuqyeV7Y2JvexrY7D94FB9K4ec2HR5uNK2/jCLr5s6HXkY3SW4ueP8AtPX0ni7hS4dKToIqZ4/giI/wvnboQpesxqA/AbI8+DCPrcEHatrKWrhxGnr4KY1bI4ZIXRNe1kjC9wPWNzaHQWstbtBtbQ1dO6nxKjrqdp4vgccjhueyRl7OHNdIRBybZXpKhpZW0dVVx1MJ9wrRcODb2DKppF2uG7P4nmur6OHAgjsIIPoIXMdo6GjOPNGJRM6iSBrKVzmhsLpiT1gkcLe2csx5cbLPdT1OAG8QkqsM99Hq+ejHwmcXw8xvHy3DPrth+pkdUYZMaOYm7owM1NKdPdIdwJtbM21rnRbHZrGaqV7oKykdDNG0OMjDnp5Re1437weOU6hbfDMQiqYmzQSNkjeLte03B/8AB4EHULKQSm3eCyyNjraTSspCXx/no/8AiU7uYcL27eV1udncZirqaOphPkyC9uLXbnMd+UDcHuWyUFN/9PiXWbqGvfZ/waesO5/YyTce0cEF6iIgIiICIiCU2887Dv2jB/SnVWpTbzzsO/aMH9KdVaAiIg09bsvQzTdfLSwPlFvLcwE6biefismvwWmnZ1c0EL2fBcxpA7tNPBZ6IMLCsKgpI+rp4o4mXvlY0NF+Z5lZqIgwcNwinpi8wRMjMjs7y0WzuN/KPbqVnIiD0VtJHNG6OVjZGOFnMcA5pHaCtHQbC4ZBIJY6OBrwbh2XNlPMBxICo0QYdNhUEUsk0cTGyy26x4FnPtuzHiozpO2mIYMMpCH1tV7UGjXqo3ee9/Lyb+FzwV69twQeIty3qc2S2HpMMLnwtc+Z9888pzyOubkX4Du321ug2OzGCsoKSGlj3RtAJtbM46vce0uJK2iIgKX2q/HsK/WZv7SZVCl9qvx7Cv1mb+0mQVCIiAofpbwSSoohUQfjFG8VMdhcnJq8DwGa3EtCuEQafZPH48Ro4qqPc8eU34Dx57D3H0WW4XKMRifs1XOqomOdhlU4dcxuvqaUnR7Rwab6fw8GrqFDWRzxtlie18bwHNe03DgeIQe9YOMYTBWQugqI2yRu3tPMbiCNQRzCzkQYODYRBRwiGnjbHG3UNbzO8knUntK+bsYwGuxXHZYpI3se+YhxLXZYoWmwdfdlDALc/FfT6INFjuIQ4Thr5AA2OniDY28yAGRMHaTYL536K8KdiGMxOf5QY81Mp/ROYX73lq7R0x7NVeI0LI6TynMlD3RZg3rBlcBYnS4JvYn6l49EWwzsKp3vnDfVMxGexzBjG+ZHfdfUkkcSN9kH7034wKbCJWX8qoc2FvcTmf8A9LSPFQ/4OOFXmqaojRrGwtPa853+hrflWk6dNphV4gKeM3jpbs03GUkdZ8lg3wK7L0X7O+t2GRROFpH+2y887wND3NDW+CCsREQRHS9OPUDafJG41U8VMHyDMyEyE+3HkWgaHgbLCpI8TwQBhD8TorABzQBUwC2oy3OdnZe/dxuMWwuGrhdBURtkjeLOafQQd4IOoI1ChsTw6swSJ09JWNkpYxc01Y6+UcGxTb+wNPpQTkm0raCqNbQUldHSPcDWRSQmOAXIHXRC92ya6gCx7F2WGVr2hzSC1wDgRuIIuCPBc0g2gxPHqRzIKOGmp5mFjp6hxfmDgWv6qMAXtzOnyLa9G1a+na7Capw9UUvuZ3CemJ9rkjvvA808rBBcrBxvCYqynkppm3jkaWnmOTh2g2IPMLORBI7BYrL7Zh9Wb1VJZpdqOvgPuU7b77jQ8iNd6rlObSbOvnqKerp3tjqYHWzOvllgcfbYn21ItcjkflVGgIiICIiCU2934eeAxGnueV2TNHpIHiqtavaTBxW0z4C4sJyuZIN8cjHB8bx3OA04i4Wmptq5adoZiNNOyRuhlgifPBLb37DGC5t9+Vw07UFailvZ9Rcqv5nV/dp7PqLlV/M6v7tBUopb2fUXKr+Z1f3aez6i5VfzOr+7QVKKW9n1Fyq/mdX92ns+ouVX8zq/u0FSilvZ9Rcqv5nV/dp7PqLlV/M6v7tBUopb2fUXKr+Z1f3aez6i5VfzOr+7QVKKW9n1Fyq/mdX92ns+ouVX8zq/u0FSilvZ9Rcqv5nV/dp7PqLlV/M6v7tBUqW2qP8Ar8KHH1ROfAUktz6V++zulOjI62R3BraOpBJ73MAHiV+YHQ1NRV+r6tnU5WOjpqe4c6NjyDJJKRp1jrAWHmgdqCpREQEREHqqadkrHRyNa9jwWua4XDgdCCDwXMajBK7AJHTYc11VQOJdJRkkyRc3RHeR3XPMHeupog0Gym2FHibM1PJ5QHlQus2VnY5v+Rcdq36jtqOjqkrX9ezNS1I1FRAcjs3NwGh79D2rSiux/DNJomYnAP8AiR+RPl7Wganwd3oOlooPC+lnDZTkmdJSycWTsLbHtcLj5bKuw/GKaoF4J4ZR+RIx31FBnIlksg5fRdDkLMTNY6Yvh6wzNgLNc5OYBz76tDtd2tgDxv1BLLX4jjlLTC89RBF+nIxvoJug2CKBxLpaw9jurp+urJToGQRuNz+kf8XWC5+0GKaNazC4DxPl1BHdvGh/JOm9BUbXbbUmGNtM/NKfMgj8qV5O4W4C/E+lSdBszW43MyqxYdTTM8qGgBOp4Om8OB1PJo0NJsp0fUeHu60B09QdXVExzyX5t4N7xrzJVYg8Y4w0BrQAAAAALAAaAADcFp9pdmYK8MMmdksZJinjOSWJx4tdy5g6FbpEE3gNHicM2SoqYKmnyutJ1ZiqM2mXMB5BG+57O1UiIgIiICIiAiIgIiIF0uiIF0uiIF0uiIF0uiIF0uiIF0uiIF0uiIF0REBERAREQEREBERBhYnhNPVNy1EMUo5SMa/6wpKv6JMIlN/U7oz+bke0fwkkehXSIOcHokjb7jiOIxD4LZdP8L8PRU478WxL/dP/AJXSEQc3Z0Qwk+21+ISji10oAPoK2OHdE+EQm/qbrD+de94/huG+hW6IMXD8Nhp25YIo4m8mMawegLKREBERAREQEREBERAREQEREBERAREQEREBERAREQEREBERAREQEREBERAREQEREBERAREQEREBERAREQEREBERAREQEREBERB//9k="/>
          <p:cNvSpPr/>
          <p:nvPr/>
        </p:nvSpPr>
        <p:spPr>
          <a:xfrm>
            <a:off x="1143000" y="-821155"/>
            <a:ext cx="3524249" cy="1371600"/>
          </a:xfrm>
          <a:prstGeom prst="rect">
            <a:avLst/>
          </a:prstGeom>
          <a:noFill/>
          <a:ln>
            <a:noFill/>
          </a:ln>
        </p:spPr>
        <p:txBody>
          <a:bodyPr lIns="91425" tIns="45725" rIns="91425" bIns="45725"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pic>
        <p:nvPicPr>
          <p:cNvPr id="893" name="Shape 893" descr="https://www.1fsb.com/ContentImageHandler.ashx?ImageId=77733"/>
          <p:cNvPicPr preferRelativeResize="0"/>
          <p:nvPr/>
        </p:nvPicPr>
        <p:blipFill rotWithShape="1">
          <a:blip r:embed="rId3">
            <a:alphaModFix/>
          </a:blip>
          <a:srcRect/>
          <a:stretch/>
        </p:blipFill>
        <p:spPr>
          <a:xfrm>
            <a:off x="5619750" y="3462239"/>
            <a:ext cx="3524100" cy="13716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Shape 898"/>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Net Sales by Product</a:t>
            </a:r>
          </a:p>
        </p:txBody>
      </p:sp>
      <p:pic>
        <p:nvPicPr>
          <p:cNvPr id="899" name="Shape 899"/>
          <p:cNvPicPr preferRelativeResize="0">
            <a:picLocks noGrp="1"/>
          </p:cNvPicPr>
          <p:nvPr>
            <p:ph type="body" idx="1"/>
          </p:nvPr>
        </p:nvPicPr>
        <p:blipFill rotWithShape="1">
          <a:blip r:embed="rId3">
            <a:alphaModFix/>
          </a:blip>
          <a:srcRect/>
          <a:stretch/>
        </p:blipFill>
        <p:spPr>
          <a:xfrm>
            <a:off x="311700" y="1229875"/>
            <a:ext cx="8520600" cy="3339000"/>
          </a:xfrm>
          <a:prstGeom prst="rect">
            <a:avLst/>
          </a:prstGeom>
          <a:noFill/>
          <a:ln>
            <a:noFill/>
          </a:ln>
        </p:spPr>
      </p:pic>
    </p:spTree>
  </p:cSld>
  <p:clrMapOvr>
    <a:masterClrMapping/>
  </p:clrMapOvr>
  <p:transition spd="slow">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Shape 904"/>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Net Sales by Product</a:t>
            </a:r>
          </a:p>
        </p:txBody>
      </p:sp>
      <p:pic>
        <p:nvPicPr>
          <p:cNvPr id="905" name="Shape 905"/>
          <p:cNvPicPr preferRelativeResize="0">
            <a:picLocks noGrp="1"/>
          </p:cNvPicPr>
          <p:nvPr>
            <p:ph type="body" idx="1"/>
          </p:nvPr>
        </p:nvPicPr>
        <p:blipFill rotWithShape="1">
          <a:blip r:embed="rId3">
            <a:alphaModFix/>
          </a:blip>
          <a:srcRect/>
          <a:stretch/>
        </p:blipFill>
        <p:spPr>
          <a:xfrm>
            <a:off x="311700" y="1229875"/>
            <a:ext cx="8520600" cy="3339000"/>
          </a:xfrm>
          <a:prstGeom prst="rect">
            <a:avLst/>
          </a:prstGeom>
          <a:noFill/>
          <a:ln>
            <a:noFill/>
          </a:ln>
        </p:spPr>
      </p:pic>
    </p:spTree>
  </p:cSld>
  <p:clrMapOvr>
    <a:masterClrMapping/>
  </p:clrMapOvr>
  <p:transition spd="slow">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Shape 910"/>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Net Sales by Operating Segment </a:t>
            </a:r>
            <a:r>
              <a:rPr lang="en" sz="4400" b="0" i="0" u="none" strike="noStrike" cap="none">
                <a:solidFill>
                  <a:schemeClr val="lt1"/>
                </a:solidFill>
                <a:latin typeface="Calibri"/>
                <a:ea typeface="Calibri"/>
                <a:cs typeface="Calibri"/>
                <a:sym typeface="Calibri"/>
              </a:rPr>
              <a:t>Segment</a:t>
            </a:r>
          </a:p>
        </p:txBody>
      </p:sp>
      <p:sp>
        <p:nvSpPr>
          <p:cNvPr id="911" name="Shape 911"/>
          <p:cNvSpPr txBox="1">
            <a:spLocks noGrp="1"/>
          </p:cNvSpPr>
          <p:nvPr>
            <p:ph type="body" idx="1"/>
          </p:nvPr>
        </p:nvSpPr>
        <p:spPr>
          <a:xfrm>
            <a:off x="311700" y="1229875"/>
            <a:ext cx="8520600" cy="3339000"/>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p:txBody>
      </p:sp>
      <p:pic>
        <p:nvPicPr>
          <p:cNvPr id="912" name="Shape 912"/>
          <p:cNvPicPr preferRelativeResize="0"/>
          <p:nvPr/>
        </p:nvPicPr>
        <p:blipFill rotWithShape="1">
          <a:blip r:embed="rId3">
            <a:alphaModFix/>
          </a:blip>
          <a:srcRect/>
          <a:stretch/>
        </p:blipFill>
        <p:spPr>
          <a:xfrm>
            <a:off x="798338" y="2221102"/>
            <a:ext cx="7478780" cy="1690854"/>
          </a:xfrm>
          <a:prstGeom prst="rect">
            <a:avLst/>
          </a:prstGeom>
          <a:noFill/>
          <a:ln>
            <a:noFill/>
          </a:ln>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410000"/>
            <a:ext cx="8520600" cy="607800"/>
          </a:xfrm>
        </p:spPr>
        <p:txBody>
          <a:bodyPr/>
          <a:lstStyle/>
          <a:p>
            <a:r>
              <a:rPr lang="en-CA" dirty="0"/>
              <a:t>Worldwide Consumer Electronics-Revenue</a:t>
            </a:r>
            <a:br>
              <a:rPr lang="en-CA" dirty="0"/>
            </a:br>
            <a:r>
              <a:rPr lang="en-CA" dirty="0"/>
              <a:t/>
            </a:r>
            <a:br>
              <a:rPr lang="en-CA" dirty="0"/>
            </a:br>
            <a:endParaRPr lang="en-CA" dirty="0"/>
          </a:p>
        </p:txBody>
      </p:sp>
      <p:sp>
        <p:nvSpPr>
          <p:cNvPr id="3" name="Text Placeholder 2"/>
          <p:cNvSpPr>
            <a:spLocks noGrp="1"/>
          </p:cNvSpPr>
          <p:nvPr>
            <p:ph type="body" idx="1"/>
          </p:nvPr>
        </p:nvSpPr>
        <p:spPr>
          <a:xfrm>
            <a:off x="311700" y="1541412"/>
            <a:ext cx="8520600" cy="3339000"/>
          </a:xfrm>
        </p:spPr>
        <p:txBody>
          <a:bodyPr/>
          <a:lstStyle/>
          <a:p>
            <a:endParaRPr lang="en-CA" dirty="0"/>
          </a:p>
        </p:txBody>
      </p:sp>
      <p:pic>
        <p:nvPicPr>
          <p:cNvPr id="1028" name="Picture 4" descr="https://lh6.googleusercontent.com/gp0YM69BrnB_7Zg8Yztyr67h_s5a-FYSFZu1aXVQpVGyeCzFiwGvawnyz3Kb19D-ucbKHGDL38aUEUKUS8t-KK76PgHk_CaG-Wqpytk3urYUjCf2RZwhnXudc4VNXgi-LURuscb8To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184662"/>
            <a:ext cx="9144000" cy="33972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5026971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Shape 917"/>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Net Sales by Operating Segment</a:t>
            </a:r>
          </a:p>
        </p:txBody>
      </p:sp>
      <p:sp>
        <p:nvSpPr>
          <p:cNvPr id="918" name="Shape 918"/>
          <p:cNvSpPr txBox="1">
            <a:spLocks noGrp="1"/>
          </p:cNvSpPr>
          <p:nvPr>
            <p:ph type="body" idx="1"/>
          </p:nvPr>
        </p:nvSpPr>
        <p:spPr>
          <a:xfrm>
            <a:off x="311700" y="1229875"/>
            <a:ext cx="8520600" cy="3339000"/>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p:txBody>
      </p:sp>
      <p:pic>
        <p:nvPicPr>
          <p:cNvPr id="919" name="Shape 919"/>
          <p:cNvPicPr preferRelativeResize="0"/>
          <p:nvPr/>
        </p:nvPicPr>
        <p:blipFill rotWithShape="1">
          <a:blip r:embed="rId3">
            <a:alphaModFix/>
          </a:blip>
          <a:srcRect/>
          <a:stretch/>
        </p:blipFill>
        <p:spPr>
          <a:xfrm>
            <a:off x="1057913" y="1447800"/>
            <a:ext cx="4843462" cy="3200399"/>
          </a:xfrm>
          <a:prstGeom prst="rect">
            <a:avLst/>
          </a:prstGeom>
          <a:noFill/>
          <a:ln>
            <a:noFill/>
          </a:ln>
        </p:spPr>
      </p:pic>
      <p:pic>
        <p:nvPicPr>
          <p:cNvPr id="920" name="Shape 920"/>
          <p:cNvPicPr preferRelativeResize="0"/>
          <p:nvPr/>
        </p:nvPicPr>
        <p:blipFill rotWithShape="1">
          <a:blip r:embed="rId4">
            <a:alphaModFix/>
          </a:blip>
          <a:srcRect/>
          <a:stretch/>
        </p:blipFill>
        <p:spPr>
          <a:xfrm>
            <a:off x="6176570" y="1844294"/>
            <a:ext cx="2080150" cy="2280164"/>
          </a:xfrm>
          <a:prstGeom prst="rect">
            <a:avLst/>
          </a:prstGeom>
          <a:noFill/>
          <a:ln>
            <a:noFill/>
          </a:ln>
        </p:spPr>
      </p:pic>
    </p:spTree>
  </p:cSld>
  <p:clrMapOvr>
    <a:masterClrMapping/>
  </p:clrMapOvr>
  <p:transition spd="slow">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Shape 925"/>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Contingencies</a:t>
            </a:r>
          </a:p>
        </p:txBody>
      </p:sp>
      <p:sp>
        <p:nvSpPr>
          <p:cNvPr id="926" name="Shape 926"/>
          <p:cNvSpPr txBox="1">
            <a:spLocks noGrp="1"/>
          </p:cNvSpPr>
          <p:nvPr>
            <p:ph type="body" idx="1"/>
          </p:nvPr>
        </p:nvSpPr>
        <p:spPr>
          <a:xfrm>
            <a:off x="311700" y="1229875"/>
            <a:ext cx="8520600" cy="3339000"/>
          </a:xfrm>
          <a:prstGeom prst="rect">
            <a:avLst/>
          </a:prstGeom>
          <a:noFill/>
          <a:ln>
            <a:noFill/>
          </a:ln>
        </p:spPr>
        <p:txBody>
          <a:bodyPr lIns="68575" tIns="34275" rIns="68575" bIns="34275" anchor="t" anchorCtr="0">
            <a:noAutofit/>
          </a:bodyPr>
          <a:lstStyle/>
          <a:p>
            <a:pPr marL="177800" marR="0" lvl="0" indent="-177800" algn="l" rtl="0">
              <a:lnSpc>
                <a:spcPct val="90000"/>
              </a:lnSpc>
              <a:spcBef>
                <a:spcPts val="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Possible legal proceeding in the future regarding access to private information </a:t>
            </a:r>
          </a:p>
          <a:p>
            <a:pPr marL="177800" marR="0" lvl="0" indent="-171450" algn="l" rtl="0">
              <a:lnSpc>
                <a:spcPct val="90000"/>
              </a:lnSpc>
              <a:spcBef>
                <a:spcPts val="800"/>
              </a:spcBef>
              <a:spcAft>
                <a:spcPts val="0"/>
              </a:spcAft>
              <a:buClr>
                <a:schemeClr val="dk1"/>
              </a:buClr>
              <a:buSzPct val="100000"/>
              <a:buFont typeface="Arial"/>
              <a:buChar char="•"/>
            </a:pPr>
            <a:r>
              <a:rPr lang="en" sz="1500" b="0" i="1" u="none" strike="noStrike" cap="none">
                <a:solidFill>
                  <a:schemeClr val="dk1"/>
                </a:solidFill>
                <a:latin typeface="Calibri"/>
                <a:ea typeface="Calibri"/>
                <a:cs typeface="Calibri"/>
                <a:sym typeface="Calibri"/>
              </a:rPr>
              <a:t>Apple Inc. v. Samsung Electronics Co., Ltd., et al. </a:t>
            </a:r>
            <a:r>
              <a:rPr lang="en" sz="1500" b="0" i="0" u="none" strike="noStrike" cap="none">
                <a:solidFill>
                  <a:schemeClr val="dk1"/>
                </a:solidFill>
                <a:latin typeface="Calibri"/>
                <a:ea typeface="Calibri"/>
                <a:cs typeface="Calibri"/>
                <a:sym typeface="Calibri"/>
              </a:rPr>
              <a:t>On October 11, 2016, the United States Supreme Court heard arguments in Samsung’s request for appeal related to the $548 million in damages.</a:t>
            </a:r>
          </a:p>
          <a:p>
            <a:pPr marL="177800" marR="0" lvl="0" indent="-177800" algn="l" rtl="0">
              <a:lnSpc>
                <a:spcPct val="90000"/>
              </a:lnSpc>
              <a:spcBef>
                <a:spcPts val="800"/>
              </a:spcBef>
              <a:spcAft>
                <a:spcPts val="0"/>
              </a:spcAft>
              <a:buClr>
                <a:schemeClr val="dk1"/>
              </a:buClr>
              <a:buSzPct val="100000"/>
              <a:buFont typeface="Arial"/>
              <a:buNone/>
            </a:pPr>
            <a:endParaRPr sz="1800" b="0" i="0" u="none" strike="noStrike" cap="none">
              <a:solidFill>
                <a:schemeClr val="dk1"/>
              </a:solidFill>
              <a:latin typeface="Calibri"/>
              <a:ea typeface="Calibri"/>
              <a:cs typeface="Calibri"/>
              <a:sym typeface="Calibri"/>
            </a:endParaRPr>
          </a:p>
          <a:p>
            <a:pPr marL="177800" marR="0" lvl="0" indent="-177800" algn="l" rtl="0">
              <a:lnSpc>
                <a:spcPct val="90000"/>
              </a:lnSpc>
              <a:spcBef>
                <a:spcPts val="800"/>
              </a:spcBef>
              <a:spcAft>
                <a:spcPts val="0"/>
              </a:spcAft>
              <a:buClr>
                <a:schemeClr val="dk1"/>
              </a:buClr>
              <a:buSzPct val="100000"/>
              <a:buFont typeface="Arial"/>
              <a:buNone/>
            </a:pPr>
            <a:endParaRPr sz="1800" b="0" i="0" u="none" strike="noStrike" cap="none">
              <a:solidFill>
                <a:schemeClr val="dk1"/>
              </a:solidFill>
              <a:latin typeface="Calibri"/>
              <a:ea typeface="Calibri"/>
              <a:cs typeface="Calibri"/>
              <a:sym typeface="Calibri"/>
            </a:endParaRPr>
          </a:p>
          <a:p>
            <a:pPr marL="177800" marR="0" lvl="0" indent="-177800" algn="l" rtl="0">
              <a:lnSpc>
                <a:spcPct val="90000"/>
              </a:lnSpc>
              <a:spcBef>
                <a:spcPts val="800"/>
              </a:spcBef>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Competition in current and future markets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Shape 931"/>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Balance Sheet [Assets] 10-Q</a:t>
            </a:r>
          </a:p>
        </p:txBody>
      </p:sp>
      <p:pic>
        <p:nvPicPr>
          <p:cNvPr id="932" name="Shape 932"/>
          <p:cNvPicPr preferRelativeResize="0"/>
          <p:nvPr/>
        </p:nvPicPr>
        <p:blipFill rotWithShape="1">
          <a:blip r:embed="rId3">
            <a:alphaModFix/>
          </a:blip>
          <a:srcRect/>
          <a:stretch/>
        </p:blipFill>
        <p:spPr>
          <a:xfrm>
            <a:off x="235038" y="1398765"/>
            <a:ext cx="8706000" cy="3401700"/>
          </a:xfrm>
          <a:prstGeom prst="rect">
            <a:avLst/>
          </a:prstGeom>
          <a:noFill/>
          <a:ln>
            <a:noFill/>
          </a:ln>
        </p:spPr>
      </p:pic>
      <p:sp>
        <p:nvSpPr>
          <p:cNvPr id="933" name="Shape 933"/>
          <p:cNvSpPr/>
          <p:nvPr/>
        </p:nvSpPr>
        <p:spPr>
          <a:xfrm>
            <a:off x="286555" y="2134672"/>
            <a:ext cx="8571000" cy="164100"/>
          </a:xfrm>
          <a:prstGeom prst="rect">
            <a:avLst/>
          </a:prstGeom>
          <a:noFill/>
          <a:ln w="12700" cap="flat" cmpd="sng">
            <a:solidFill>
              <a:srgbClr val="FF0000"/>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934" name="Shape 934"/>
          <p:cNvSpPr/>
          <p:nvPr/>
        </p:nvSpPr>
        <p:spPr>
          <a:xfrm>
            <a:off x="318751" y="2495550"/>
            <a:ext cx="8538600" cy="381000"/>
          </a:xfrm>
          <a:prstGeom prst="rect">
            <a:avLst/>
          </a:prstGeom>
          <a:noFill/>
          <a:ln w="12700" cap="flat" cmpd="sng">
            <a:solidFill>
              <a:srgbClr val="FF0000"/>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935" name="Shape 935"/>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transition spd="slow">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Shape 940"/>
          <p:cNvSpPr txBox="1">
            <a:spLocks noGrp="1"/>
          </p:cNvSpPr>
          <p:nvPr>
            <p:ph type="title"/>
          </p:nvPr>
        </p:nvSpPr>
        <p:spPr>
          <a:xfrm>
            <a:off x="311700" y="410000"/>
            <a:ext cx="8412300" cy="6078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FFFFFF"/>
              </a:buClr>
              <a:buSzPct val="25000"/>
              <a:buFont typeface="Calibri"/>
              <a:buNone/>
            </a:pPr>
            <a:r>
              <a:rPr lang="en" b="0" i="0" u="none" strike="noStrike" cap="none">
                <a:solidFill>
                  <a:schemeClr val="dk1"/>
                </a:solidFill>
                <a:latin typeface="Calibri"/>
                <a:ea typeface="Calibri"/>
                <a:cs typeface="Calibri"/>
                <a:sym typeface="Calibri"/>
              </a:rPr>
              <a:t>Balance Sheet [Liabilities and Shareholder’s EQ] 10-Q</a:t>
            </a:r>
          </a:p>
        </p:txBody>
      </p:sp>
      <p:sp>
        <p:nvSpPr>
          <p:cNvPr id="941" name="Shape 941"/>
          <p:cNvSpPr txBox="1"/>
          <p:nvPr/>
        </p:nvSpPr>
        <p:spPr>
          <a:xfrm>
            <a:off x="0" y="1241425"/>
            <a:ext cx="6012000" cy="507899"/>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None/>
            </a:pPr>
            <a:endParaRPr sz="1400">
              <a:solidFill>
                <a:srgbClr val="000000"/>
              </a:solidFill>
              <a:latin typeface="Arial"/>
              <a:ea typeface="Arial"/>
              <a:cs typeface="Arial"/>
              <a:sym typeface="Arial"/>
            </a:endParaRPr>
          </a:p>
        </p:txBody>
      </p:sp>
      <p:pic>
        <p:nvPicPr>
          <p:cNvPr id="942" name="Shape 942"/>
          <p:cNvPicPr preferRelativeResize="0"/>
          <p:nvPr/>
        </p:nvPicPr>
        <p:blipFill rotWithShape="1">
          <a:blip r:embed="rId3">
            <a:alphaModFix/>
          </a:blip>
          <a:srcRect/>
          <a:stretch/>
        </p:blipFill>
        <p:spPr>
          <a:xfrm>
            <a:off x="283900" y="1162050"/>
            <a:ext cx="8592900" cy="4158300"/>
          </a:xfrm>
          <a:prstGeom prst="rect">
            <a:avLst/>
          </a:prstGeom>
          <a:noFill/>
          <a:ln>
            <a:noFill/>
          </a:ln>
        </p:spPr>
      </p:pic>
      <p:sp>
        <p:nvSpPr>
          <p:cNvPr id="943" name="Shape 943"/>
          <p:cNvSpPr/>
          <p:nvPr/>
        </p:nvSpPr>
        <p:spPr>
          <a:xfrm>
            <a:off x="511934" y="1828800"/>
            <a:ext cx="7669500" cy="180300"/>
          </a:xfrm>
          <a:prstGeom prst="rect">
            <a:avLst/>
          </a:prstGeom>
          <a:noFill/>
          <a:ln w="12700" cap="flat" cmpd="sng">
            <a:solidFill>
              <a:srgbClr val="FF0000"/>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944" name="Shape 944"/>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transition spd="slow">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Shape 949"/>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rgbClr val="FFFFFF"/>
              </a:buClr>
              <a:buSzPct val="25000"/>
              <a:buFont typeface="Calibri"/>
              <a:buNone/>
            </a:pPr>
            <a:r>
              <a:rPr lang="en" sz="3900" b="0" i="0" u="none" strike="noStrike" cap="none">
                <a:solidFill>
                  <a:schemeClr val="dk1"/>
                </a:solidFill>
                <a:latin typeface="Calibri"/>
                <a:ea typeface="Calibri"/>
                <a:cs typeface="Calibri"/>
                <a:sym typeface="Calibri"/>
              </a:rPr>
              <a:t>Balance Sheet [Assets] 10-K</a:t>
            </a:r>
            <a:r>
              <a:rPr lang="en" sz="3900" b="0" i="0" u="none" strike="noStrike" cap="none">
                <a:solidFill>
                  <a:srgbClr val="FFFFFF"/>
                </a:solidFill>
                <a:latin typeface="Calibri"/>
                <a:ea typeface="Calibri"/>
                <a:cs typeface="Calibri"/>
                <a:sym typeface="Calibri"/>
              </a:rPr>
              <a:t/>
            </a:r>
            <a:br>
              <a:rPr lang="en" sz="3900" b="0" i="0" u="none" strike="noStrike" cap="none">
                <a:solidFill>
                  <a:srgbClr val="FFFFFF"/>
                </a:solidFill>
                <a:latin typeface="Calibri"/>
                <a:ea typeface="Calibri"/>
                <a:cs typeface="Calibri"/>
                <a:sym typeface="Calibri"/>
              </a:rPr>
            </a:br>
            <a:endParaRPr lang="en" sz="3900" b="0" i="0" u="none" strike="noStrike" cap="none">
              <a:solidFill>
                <a:srgbClr val="FFFFFF"/>
              </a:solidFill>
              <a:latin typeface="Calibri"/>
              <a:ea typeface="Calibri"/>
              <a:cs typeface="Calibri"/>
              <a:sym typeface="Calibri"/>
            </a:endParaRPr>
          </a:p>
        </p:txBody>
      </p:sp>
      <p:pic>
        <p:nvPicPr>
          <p:cNvPr id="950" name="Shape 950"/>
          <p:cNvPicPr preferRelativeResize="0"/>
          <p:nvPr/>
        </p:nvPicPr>
        <p:blipFill rotWithShape="1">
          <a:blip r:embed="rId3">
            <a:alphaModFix/>
          </a:blip>
          <a:srcRect/>
          <a:stretch/>
        </p:blipFill>
        <p:spPr>
          <a:xfrm>
            <a:off x="742732" y="1279524"/>
            <a:ext cx="7674409" cy="3701000"/>
          </a:xfrm>
          <a:prstGeom prst="rect">
            <a:avLst/>
          </a:prstGeom>
          <a:noFill/>
          <a:ln>
            <a:noFill/>
          </a:ln>
        </p:spPr>
      </p:pic>
      <p:sp>
        <p:nvSpPr>
          <p:cNvPr id="951" name="Shape 951"/>
          <p:cNvSpPr/>
          <p:nvPr/>
        </p:nvSpPr>
        <p:spPr>
          <a:xfrm>
            <a:off x="854721" y="2059781"/>
            <a:ext cx="7389253" cy="193182"/>
          </a:xfrm>
          <a:prstGeom prst="rect">
            <a:avLst/>
          </a:prstGeom>
          <a:noFill/>
          <a:ln w="12700" cap="flat" cmpd="sng">
            <a:solidFill>
              <a:srgbClr val="FF0000"/>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952" name="Shape 952"/>
          <p:cNvSpPr/>
          <p:nvPr/>
        </p:nvSpPr>
        <p:spPr>
          <a:xfrm>
            <a:off x="854721" y="2468852"/>
            <a:ext cx="7389253" cy="193182"/>
          </a:xfrm>
          <a:prstGeom prst="rect">
            <a:avLst/>
          </a:prstGeom>
          <a:noFill/>
          <a:ln w="12700" cap="flat" cmpd="sng">
            <a:solidFill>
              <a:srgbClr val="FF0000"/>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953" name="Shape 953"/>
          <p:cNvSpPr/>
          <p:nvPr/>
        </p:nvSpPr>
        <p:spPr>
          <a:xfrm>
            <a:off x="862769" y="2660426"/>
            <a:ext cx="7389253" cy="193182"/>
          </a:xfrm>
          <a:prstGeom prst="rect">
            <a:avLst/>
          </a:prstGeom>
          <a:noFill/>
          <a:ln w="12700" cap="flat" cmpd="sng">
            <a:solidFill>
              <a:srgbClr val="FF0000"/>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954" name="Shape 954"/>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transition spd="slow">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Shape 960"/>
          <p:cNvSpPr txBox="1">
            <a:spLocks noGrp="1"/>
          </p:cNvSpPr>
          <p:nvPr>
            <p:ph type="title"/>
          </p:nvPr>
        </p:nvSpPr>
        <p:spPr>
          <a:xfrm>
            <a:off x="311700" y="316675"/>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rgbClr val="FFFFFF"/>
              </a:buClr>
              <a:buSzPct val="25000"/>
              <a:buFont typeface="Calibri"/>
              <a:buNone/>
            </a:pPr>
            <a:r>
              <a:rPr lang="en" b="0" i="0" u="none" strike="noStrike" cap="none">
                <a:solidFill>
                  <a:schemeClr val="dk1"/>
                </a:solidFill>
                <a:latin typeface="Calibri"/>
                <a:ea typeface="Calibri"/>
                <a:cs typeface="Calibri"/>
                <a:sym typeface="Calibri"/>
              </a:rPr>
              <a:t>Balance Sheet [Liabilities and Shareholder’s EQ] 10-K</a:t>
            </a:r>
          </a:p>
        </p:txBody>
      </p:sp>
      <p:pic>
        <p:nvPicPr>
          <p:cNvPr id="961" name="Shape 961"/>
          <p:cNvPicPr preferRelativeResize="0"/>
          <p:nvPr/>
        </p:nvPicPr>
        <p:blipFill rotWithShape="1">
          <a:blip r:embed="rId3">
            <a:alphaModFix/>
          </a:blip>
          <a:srcRect/>
          <a:stretch/>
        </p:blipFill>
        <p:spPr>
          <a:xfrm>
            <a:off x="653490" y="985256"/>
            <a:ext cx="8290887" cy="4158243"/>
          </a:xfrm>
          <a:prstGeom prst="rect">
            <a:avLst/>
          </a:prstGeom>
          <a:noFill/>
          <a:ln>
            <a:noFill/>
          </a:ln>
        </p:spPr>
      </p:pic>
      <p:sp>
        <p:nvSpPr>
          <p:cNvPr id="962" name="Shape 962"/>
          <p:cNvSpPr/>
          <p:nvPr/>
        </p:nvSpPr>
        <p:spPr>
          <a:xfrm>
            <a:off x="821028" y="1639775"/>
            <a:ext cx="7379594" cy="205122"/>
          </a:xfrm>
          <a:prstGeom prst="rect">
            <a:avLst/>
          </a:prstGeom>
          <a:noFill/>
          <a:ln w="12700" cap="flat" cmpd="sng">
            <a:solidFill>
              <a:srgbClr val="FF0000"/>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963" name="Shape 963"/>
          <p:cNvSpPr/>
          <p:nvPr/>
        </p:nvSpPr>
        <p:spPr>
          <a:xfrm>
            <a:off x="821028" y="2897746"/>
            <a:ext cx="7379594" cy="166632"/>
          </a:xfrm>
          <a:prstGeom prst="rect">
            <a:avLst/>
          </a:prstGeom>
          <a:noFill/>
          <a:ln w="12700" cap="flat" cmpd="sng">
            <a:solidFill>
              <a:srgbClr val="FF0000"/>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964" name="Shape 964"/>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transition spd="slow">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Shape 969"/>
          <p:cNvSpPr txBox="1">
            <a:spLocks noGrp="1"/>
          </p:cNvSpPr>
          <p:nvPr>
            <p:ph type="title"/>
          </p:nvPr>
        </p:nvSpPr>
        <p:spPr>
          <a:xfrm>
            <a:off x="311700" y="23505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Income Statement 10-K</a:t>
            </a:r>
          </a:p>
        </p:txBody>
      </p:sp>
      <p:pic>
        <p:nvPicPr>
          <p:cNvPr id="970" name="Shape 970"/>
          <p:cNvPicPr preferRelativeResize="0"/>
          <p:nvPr/>
        </p:nvPicPr>
        <p:blipFill rotWithShape="1">
          <a:blip r:embed="rId3">
            <a:alphaModFix/>
          </a:blip>
          <a:srcRect/>
          <a:stretch/>
        </p:blipFill>
        <p:spPr>
          <a:xfrm>
            <a:off x="381000" y="902024"/>
            <a:ext cx="8254284" cy="4169032"/>
          </a:xfrm>
          <a:prstGeom prst="rect">
            <a:avLst/>
          </a:prstGeom>
          <a:noFill/>
          <a:ln>
            <a:noFill/>
          </a:ln>
        </p:spPr>
      </p:pic>
      <p:sp>
        <p:nvSpPr>
          <p:cNvPr id="971" name="Shape 971"/>
          <p:cNvSpPr/>
          <p:nvPr/>
        </p:nvSpPr>
        <p:spPr>
          <a:xfrm>
            <a:off x="381000" y="1427274"/>
            <a:ext cx="8254284" cy="195464"/>
          </a:xfrm>
          <a:prstGeom prst="rect">
            <a:avLst/>
          </a:prstGeom>
          <a:noFill/>
          <a:ln w="12700" cap="flat" cmpd="sng">
            <a:solidFill>
              <a:srgbClr val="FF0000"/>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972" name="Shape 972"/>
          <p:cNvSpPr/>
          <p:nvPr/>
        </p:nvSpPr>
        <p:spPr>
          <a:xfrm>
            <a:off x="434657" y="3194901"/>
            <a:ext cx="8200626" cy="224439"/>
          </a:xfrm>
          <a:prstGeom prst="rect">
            <a:avLst/>
          </a:prstGeom>
          <a:noFill/>
          <a:ln w="12700" cap="flat" cmpd="sng">
            <a:solidFill>
              <a:srgbClr val="FF0000"/>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973" name="Shape 973"/>
          <p:cNvSpPr/>
          <p:nvPr/>
        </p:nvSpPr>
        <p:spPr>
          <a:xfrm>
            <a:off x="381001" y="1110803"/>
            <a:ext cx="8254284" cy="183522"/>
          </a:xfrm>
          <a:prstGeom prst="rect">
            <a:avLst/>
          </a:prstGeom>
          <a:noFill/>
          <a:ln w="12700" cap="flat" cmpd="sng">
            <a:solidFill>
              <a:srgbClr val="FF0000"/>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974" name="Shape 974"/>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transition spd="slow">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Shape 979"/>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rgbClr val="FFFFFF"/>
              </a:buClr>
              <a:buSzPct val="25000"/>
              <a:buFont typeface="Calibri"/>
              <a:buNone/>
            </a:pPr>
            <a:r>
              <a:rPr lang="en" sz="3900" b="0" i="0" u="none" strike="noStrike" cap="none">
                <a:solidFill>
                  <a:schemeClr val="dk1"/>
                </a:solidFill>
                <a:latin typeface="Calibri"/>
                <a:ea typeface="Calibri"/>
                <a:cs typeface="Calibri"/>
                <a:sym typeface="Calibri"/>
              </a:rPr>
              <a:t>Income Statement 10-Q</a:t>
            </a:r>
            <a:r>
              <a:rPr lang="en" sz="3900" b="0" i="0" u="none" strike="noStrike" cap="none">
                <a:solidFill>
                  <a:srgbClr val="FFFFFF"/>
                </a:solidFill>
                <a:latin typeface="Calibri"/>
                <a:ea typeface="Calibri"/>
                <a:cs typeface="Calibri"/>
                <a:sym typeface="Calibri"/>
              </a:rPr>
              <a:t/>
            </a:r>
            <a:br>
              <a:rPr lang="en" sz="3900" b="0" i="0" u="none" strike="noStrike" cap="none">
                <a:solidFill>
                  <a:srgbClr val="FFFFFF"/>
                </a:solidFill>
                <a:latin typeface="Calibri"/>
                <a:ea typeface="Calibri"/>
                <a:cs typeface="Calibri"/>
                <a:sym typeface="Calibri"/>
              </a:rPr>
            </a:br>
            <a:endParaRPr lang="en" sz="3900" b="0" i="0" u="none" strike="noStrike" cap="none">
              <a:solidFill>
                <a:srgbClr val="FFFFFF"/>
              </a:solidFill>
              <a:latin typeface="Calibri"/>
              <a:ea typeface="Calibri"/>
              <a:cs typeface="Calibri"/>
              <a:sym typeface="Calibri"/>
            </a:endParaRPr>
          </a:p>
        </p:txBody>
      </p:sp>
      <p:pic>
        <p:nvPicPr>
          <p:cNvPr id="980" name="Shape 980"/>
          <p:cNvPicPr preferRelativeResize="0"/>
          <p:nvPr/>
        </p:nvPicPr>
        <p:blipFill rotWithShape="1">
          <a:blip r:embed="rId3">
            <a:alphaModFix/>
          </a:blip>
          <a:srcRect/>
          <a:stretch/>
        </p:blipFill>
        <p:spPr>
          <a:xfrm>
            <a:off x="173299" y="881061"/>
            <a:ext cx="8724375" cy="4093368"/>
          </a:xfrm>
          <a:prstGeom prst="rect">
            <a:avLst/>
          </a:prstGeom>
          <a:noFill/>
          <a:ln>
            <a:noFill/>
          </a:ln>
        </p:spPr>
      </p:pic>
      <p:sp>
        <p:nvSpPr>
          <p:cNvPr id="981" name="Shape 981"/>
          <p:cNvSpPr/>
          <p:nvPr/>
        </p:nvSpPr>
        <p:spPr>
          <a:xfrm>
            <a:off x="173299" y="1265349"/>
            <a:ext cx="8724375" cy="164205"/>
          </a:xfrm>
          <a:prstGeom prst="rect">
            <a:avLst/>
          </a:prstGeom>
          <a:noFill/>
          <a:ln w="12700" cap="flat" cmpd="sng">
            <a:solidFill>
              <a:srgbClr val="FF0000"/>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982" name="Shape 982"/>
          <p:cNvSpPr/>
          <p:nvPr/>
        </p:nvSpPr>
        <p:spPr>
          <a:xfrm>
            <a:off x="251138" y="3245475"/>
            <a:ext cx="8646536" cy="164205"/>
          </a:xfrm>
          <a:prstGeom prst="rect">
            <a:avLst/>
          </a:prstGeom>
          <a:noFill/>
          <a:ln w="12700" cap="flat" cmpd="sng">
            <a:solidFill>
              <a:srgbClr val="FF0000"/>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983" name="Shape 983"/>
          <p:cNvSpPr/>
          <p:nvPr/>
        </p:nvSpPr>
        <p:spPr>
          <a:xfrm>
            <a:off x="249527" y="1582491"/>
            <a:ext cx="8646536" cy="164205"/>
          </a:xfrm>
          <a:prstGeom prst="rect">
            <a:avLst/>
          </a:prstGeom>
          <a:noFill/>
          <a:ln w="12700" cap="flat" cmpd="sng">
            <a:solidFill>
              <a:srgbClr val="FF0000"/>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984" name="Shape 984"/>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transition spd="slow">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Shape 990"/>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CF Statement [Operating] 10-K</a:t>
            </a:r>
          </a:p>
        </p:txBody>
      </p:sp>
      <p:pic>
        <p:nvPicPr>
          <p:cNvPr id="991" name="Shape 991"/>
          <p:cNvPicPr preferRelativeResize="0"/>
          <p:nvPr/>
        </p:nvPicPr>
        <p:blipFill rotWithShape="1">
          <a:blip r:embed="rId3">
            <a:alphaModFix/>
          </a:blip>
          <a:srcRect/>
          <a:stretch/>
        </p:blipFill>
        <p:spPr>
          <a:xfrm>
            <a:off x="304800" y="1123950"/>
            <a:ext cx="8243552" cy="3905045"/>
          </a:xfrm>
          <a:prstGeom prst="rect">
            <a:avLst/>
          </a:prstGeom>
          <a:noFill/>
          <a:ln>
            <a:noFill/>
          </a:ln>
        </p:spPr>
      </p:pic>
      <p:sp>
        <p:nvSpPr>
          <p:cNvPr id="992" name="Shape 992"/>
          <p:cNvSpPr/>
          <p:nvPr/>
        </p:nvSpPr>
        <p:spPr>
          <a:xfrm>
            <a:off x="347725" y="2066254"/>
            <a:ext cx="8200626" cy="224439"/>
          </a:xfrm>
          <a:prstGeom prst="rect">
            <a:avLst/>
          </a:prstGeom>
          <a:noFill/>
          <a:ln w="12700" cap="flat" cmpd="sng">
            <a:solidFill>
              <a:srgbClr val="FF0000"/>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993" name="Shape 993"/>
          <p:cNvSpPr/>
          <p:nvPr/>
        </p:nvSpPr>
        <p:spPr>
          <a:xfrm>
            <a:off x="307476" y="3396135"/>
            <a:ext cx="8200626" cy="224439"/>
          </a:xfrm>
          <a:prstGeom prst="rect">
            <a:avLst/>
          </a:prstGeom>
          <a:noFill/>
          <a:ln w="12700" cap="flat" cmpd="sng">
            <a:solidFill>
              <a:srgbClr val="FF0000"/>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994" name="Shape 994"/>
          <p:cNvSpPr/>
          <p:nvPr/>
        </p:nvSpPr>
        <p:spPr>
          <a:xfrm>
            <a:off x="346113" y="4188187"/>
            <a:ext cx="8200626" cy="224439"/>
          </a:xfrm>
          <a:prstGeom prst="rect">
            <a:avLst/>
          </a:prstGeom>
          <a:noFill/>
          <a:ln w="12700" cap="flat" cmpd="sng">
            <a:solidFill>
              <a:srgbClr val="FF0000"/>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995" name="Shape 995"/>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transition spd="slow">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Shape 1000"/>
          <p:cNvSpPr txBox="1">
            <a:spLocks noGrp="1"/>
          </p:cNvSpPr>
          <p:nvPr>
            <p:ph type="title"/>
          </p:nvPr>
        </p:nvSpPr>
        <p:spPr>
          <a:xfrm>
            <a:off x="311700" y="-1234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rgbClr val="FFFFFF"/>
              </a:buClr>
              <a:buSzPct val="25000"/>
              <a:buFont typeface="Calibri"/>
              <a:buNone/>
            </a:pPr>
            <a:r>
              <a:rPr lang="en" sz="2300" b="0" i="0" u="none" strike="noStrike" cap="none">
                <a:solidFill>
                  <a:schemeClr val="dk1"/>
                </a:solidFill>
                <a:latin typeface="Calibri"/>
                <a:ea typeface="Calibri"/>
                <a:cs typeface="Calibri"/>
                <a:sym typeface="Calibri"/>
              </a:rPr>
              <a:t>CF [Investing and Financing] 10-K</a:t>
            </a:r>
          </a:p>
        </p:txBody>
      </p:sp>
      <p:pic>
        <p:nvPicPr>
          <p:cNvPr id="1001" name="Shape 1001"/>
          <p:cNvPicPr preferRelativeResize="0"/>
          <p:nvPr/>
        </p:nvPicPr>
        <p:blipFill rotWithShape="1">
          <a:blip r:embed="rId3">
            <a:alphaModFix/>
          </a:blip>
          <a:srcRect/>
          <a:stretch/>
        </p:blipFill>
        <p:spPr>
          <a:xfrm>
            <a:off x="318750" y="482954"/>
            <a:ext cx="8422800" cy="4660500"/>
          </a:xfrm>
          <a:prstGeom prst="rect">
            <a:avLst/>
          </a:prstGeom>
          <a:noFill/>
          <a:ln>
            <a:noFill/>
          </a:ln>
        </p:spPr>
      </p:pic>
      <p:sp>
        <p:nvSpPr>
          <p:cNvPr id="1002" name="Shape 1002"/>
          <p:cNvSpPr/>
          <p:nvPr/>
        </p:nvSpPr>
        <p:spPr>
          <a:xfrm>
            <a:off x="429828" y="2530698"/>
            <a:ext cx="8311704" cy="173865"/>
          </a:xfrm>
          <a:prstGeom prst="rect">
            <a:avLst/>
          </a:prstGeom>
          <a:noFill/>
          <a:ln w="12700" cap="flat" cmpd="sng">
            <a:solidFill>
              <a:srgbClr val="FF0000"/>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1003" name="Shape 1003"/>
          <p:cNvSpPr/>
          <p:nvPr/>
        </p:nvSpPr>
        <p:spPr>
          <a:xfrm>
            <a:off x="418557" y="4084212"/>
            <a:ext cx="8311704" cy="173865"/>
          </a:xfrm>
          <a:prstGeom prst="rect">
            <a:avLst/>
          </a:prstGeom>
          <a:noFill/>
          <a:ln w="12700" cap="flat" cmpd="sng">
            <a:solidFill>
              <a:srgbClr val="FF0000"/>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1004" name="Shape 1004"/>
          <p:cNvSpPr/>
          <p:nvPr/>
        </p:nvSpPr>
        <p:spPr>
          <a:xfrm>
            <a:off x="457194" y="3466023"/>
            <a:ext cx="8311704" cy="173865"/>
          </a:xfrm>
          <a:prstGeom prst="rect">
            <a:avLst/>
          </a:prstGeom>
          <a:noFill/>
          <a:ln w="12700" cap="flat" cmpd="sng">
            <a:solidFill>
              <a:srgbClr val="FF0000"/>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1005" name="Shape 1005"/>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410000"/>
            <a:ext cx="8520600" cy="607800"/>
          </a:xfrm>
        </p:spPr>
        <p:txBody>
          <a:bodyPr/>
          <a:lstStyle/>
          <a:p>
            <a:r>
              <a:rPr lang="en-CA" dirty="0"/>
              <a:t>Worldwide Consumer Electronics-Users</a:t>
            </a:r>
            <a:br>
              <a:rPr lang="en-CA" dirty="0"/>
            </a:br>
            <a:r>
              <a:rPr lang="en-CA" dirty="0"/>
              <a:t/>
            </a:r>
            <a:br>
              <a:rPr lang="en-CA" dirty="0"/>
            </a:br>
            <a:endParaRPr lang="en-CA" dirty="0"/>
          </a:p>
        </p:txBody>
      </p:sp>
      <p:sp>
        <p:nvSpPr>
          <p:cNvPr id="3" name="Text Placeholder 2"/>
          <p:cNvSpPr>
            <a:spLocks noGrp="1"/>
          </p:cNvSpPr>
          <p:nvPr>
            <p:ph type="body" idx="1"/>
          </p:nvPr>
        </p:nvSpPr>
        <p:spPr>
          <a:xfrm>
            <a:off x="311700" y="1541412"/>
            <a:ext cx="8520600" cy="3339000"/>
          </a:xfrm>
        </p:spPr>
        <p:txBody>
          <a:bodyPr/>
          <a:lstStyle/>
          <a:p>
            <a:endParaRPr lang="en-CA" dirty="0"/>
          </a:p>
        </p:txBody>
      </p:sp>
      <p:pic>
        <p:nvPicPr>
          <p:cNvPr id="2050" name="Picture 2" descr="https://lh3.googleusercontent.com/m4a_6dEu2FPcatrHTBcWWV0S452VFfd9gXdLJn4A5FX28NIh8p-xX_D0m3OioakxNHi6ZmP_7cuMg-fpy21vyYfrB3BkSe7l0_e6l3H57YNTEbMtIQXXNwHNUp2BbVYIp0RUiLa12uQ"/>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298448"/>
            <a:ext cx="9144000" cy="35194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417405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Shape 1010"/>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CF Statement [Operating] 10-Q</a:t>
            </a:r>
          </a:p>
        </p:txBody>
      </p:sp>
      <p:pic>
        <p:nvPicPr>
          <p:cNvPr id="1011" name="Shape 1011"/>
          <p:cNvPicPr preferRelativeResize="0"/>
          <p:nvPr/>
        </p:nvPicPr>
        <p:blipFill rotWithShape="1">
          <a:blip r:embed="rId3">
            <a:alphaModFix/>
          </a:blip>
          <a:srcRect/>
          <a:stretch/>
        </p:blipFill>
        <p:spPr>
          <a:xfrm>
            <a:off x="617112" y="1114172"/>
            <a:ext cx="7376373" cy="3947007"/>
          </a:xfrm>
          <a:prstGeom prst="rect">
            <a:avLst/>
          </a:prstGeom>
          <a:noFill/>
          <a:ln>
            <a:noFill/>
          </a:ln>
        </p:spPr>
      </p:pic>
      <p:sp>
        <p:nvSpPr>
          <p:cNvPr id="1012" name="Shape 1012"/>
          <p:cNvSpPr/>
          <p:nvPr/>
        </p:nvSpPr>
        <p:spPr>
          <a:xfrm>
            <a:off x="702972" y="1633739"/>
            <a:ext cx="7290513" cy="172522"/>
          </a:xfrm>
          <a:prstGeom prst="rect">
            <a:avLst/>
          </a:prstGeom>
          <a:noFill/>
          <a:ln w="12700" cap="flat" cmpd="sng">
            <a:solidFill>
              <a:srgbClr val="FF0000"/>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013" name="Shape 1013"/>
          <p:cNvSpPr/>
          <p:nvPr/>
        </p:nvSpPr>
        <p:spPr>
          <a:xfrm>
            <a:off x="701361" y="4838972"/>
            <a:ext cx="7290513" cy="172522"/>
          </a:xfrm>
          <a:prstGeom prst="rect">
            <a:avLst/>
          </a:prstGeom>
          <a:noFill/>
          <a:ln w="12700" cap="flat" cmpd="sng">
            <a:solidFill>
              <a:srgbClr val="FF0000"/>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014" name="Shape 1014"/>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transition spd="slow">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Shape 1019"/>
          <p:cNvSpPr txBox="1">
            <a:spLocks noGrp="1"/>
          </p:cNvSpPr>
          <p:nvPr>
            <p:ph type="title"/>
          </p:nvPr>
        </p:nvSpPr>
        <p:spPr>
          <a:xfrm>
            <a:off x="231612" y="1577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CF [Investing and Financing] 10-Q</a:t>
            </a:r>
          </a:p>
        </p:txBody>
      </p:sp>
      <p:pic>
        <p:nvPicPr>
          <p:cNvPr id="1020" name="Shape 1020"/>
          <p:cNvPicPr preferRelativeResize="0"/>
          <p:nvPr/>
        </p:nvPicPr>
        <p:blipFill rotWithShape="1">
          <a:blip r:embed="rId3">
            <a:alphaModFix/>
          </a:blip>
          <a:srcRect/>
          <a:stretch/>
        </p:blipFill>
        <p:spPr>
          <a:xfrm>
            <a:off x="450937" y="765494"/>
            <a:ext cx="7696829" cy="4378005"/>
          </a:xfrm>
          <a:prstGeom prst="rect">
            <a:avLst/>
          </a:prstGeom>
          <a:noFill/>
          <a:ln>
            <a:noFill/>
          </a:ln>
        </p:spPr>
      </p:pic>
      <p:sp>
        <p:nvSpPr>
          <p:cNvPr id="1021" name="Shape 1021"/>
          <p:cNvSpPr/>
          <p:nvPr/>
        </p:nvSpPr>
        <p:spPr>
          <a:xfrm>
            <a:off x="836052" y="2753124"/>
            <a:ext cx="7311714" cy="152399"/>
          </a:xfrm>
          <a:prstGeom prst="rect">
            <a:avLst/>
          </a:prstGeom>
          <a:noFill/>
          <a:ln w="12700" cap="flat" cmpd="sng">
            <a:solidFill>
              <a:srgbClr val="FF0000"/>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022" name="Shape 1022"/>
          <p:cNvSpPr/>
          <p:nvPr/>
        </p:nvSpPr>
        <p:spPr>
          <a:xfrm>
            <a:off x="770586" y="3738092"/>
            <a:ext cx="7381052" cy="144985"/>
          </a:xfrm>
          <a:prstGeom prst="rect">
            <a:avLst/>
          </a:prstGeom>
          <a:noFill/>
          <a:ln w="12700" cap="flat" cmpd="sng">
            <a:solidFill>
              <a:srgbClr val="FF0000"/>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023" name="Shape 1023"/>
          <p:cNvSpPr/>
          <p:nvPr/>
        </p:nvSpPr>
        <p:spPr>
          <a:xfrm>
            <a:off x="807076" y="4037526"/>
            <a:ext cx="7296953" cy="210624"/>
          </a:xfrm>
          <a:prstGeom prst="rect">
            <a:avLst/>
          </a:prstGeom>
          <a:noFill/>
          <a:ln w="12700" cap="flat" cmpd="sng">
            <a:solidFill>
              <a:srgbClr val="FF0000"/>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024" name="Shape 1024"/>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transition spd="slow">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Shape 1029"/>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endParaRPr sz="3300" b="0" i="0" u="none" strike="noStrike" cap="none">
              <a:solidFill>
                <a:schemeClr val="dk1"/>
              </a:solidFill>
              <a:latin typeface="Calibri"/>
              <a:ea typeface="Calibri"/>
              <a:cs typeface="Calibri"/>
              <a:sym typeface="Calibri"/>
            </a:endParaRPr>
          </a:p>
        </p:txBody>
      </p:sp>
      <p:pic>
        <p:nvPicPr>
          <p:cNvPr id="1030" name="Shape 1030"/>
          <p:cNvPicPr preferRelativeResize="0"/>
          <p:nvPr/>
        </p:nvPicPr>
        <p:blipFill rotWithShape="1">
          <a:blip r:embed="rId3">
            <a:alphaModFix/>
          </a:blip>
          <a:srcRect/>
          <a:stretch/>
        </p:blipFill>
        <p:spPr>
          <a:xfrm>
            <a:off x="5067311" y="1728401"/>
            <a:ext cx="4019550" cy="609234"/>
          </a:xfrm>
          <a:prstGeom prst="rect">
            <a:avLst/>
          </a:prstGeom>
          <a:noFill/>
          <a:ln>
            <a:noFill/>
          </a:ln>
        </p:spPr>
      </p:pic>
      <p:sp>
        <p:nvSpPr>
          <p:cNvPr id="1031" name="Shape 1031"/>
          <p:cNvSpPr txBox="1">
            <a:spLocks noGrp="1"/>
          </p:cNvSpPr>
          <p:nvPr>
            <p:ph type="body" idx="1"/>
          </p:nvPr>
        </p:nvSpPr>
        <p:spPr>
          <a:xfrm>
            <a:off x="311700" y="1229875"/>
            <a:ext cx="8520600" cy="3339000"/>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p:txBody>
      </p:sp>
      <p:pic>
        <p:nvPicPr>
          <p:cNvPr id="1032" name="Shape 1032"/>
          <p:cNvPicPr preferRelativeResize="0"/>
          <p:nvPr/>
        </p:nvPicPr>
        <p:blipFill rotWithShape="1">
          <a:blip r:embed="rId4">
            <a:alphaModFix/>
          </a:blip>
          <a:srcRect/>
          <a:stretch/>
        </p:blipFill>
        <p:spPr>
          <a:xfrm>
            <a:off x="0" y="0"/>
            <a:ext cx="5206284" cy="1544621"/>
          </a:xfrm>
          <a:prstGeom prst="rect">
            <a:avLst/>
          </a:prstGeom>
          <a:noFill/>
          <a:ln>
            <a:noFill/>
          </a:ln>
        </p:spPr>
      </p:pic>
      <p:pic>
        <p:nvPicPr>
          <p:cNvPr id="1033" name="Shape 1033"/>
          <p:cNvPicPr preferRelativeResize="0"/>
          <p:nvPr/>
        </p:nvPicPr>
        <p:blipFill rotWithShape="1">
          <a:blip r:embed="rId5">
            <a:alphaModFix/>
          </a:blip>
          <a:srcRect/>
          <a:stretch/>
        </p:blipFill>
        <p:spPr>
          <a:xfrm>
            <a:off x="0" y="1541859"/>
            <a:ext cx="8458211" cy="3464718"/>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pic>
        <p:nvPicPr>
          <p:cNvPr id="1038" name="Shape 1038"/>
          <p:cNvPicPr preferRelativeResize="0"/>
          <p:nvPr/>
        </p:nvPicPr>
        <p:blipFill rotWithShape="1">
          <a:blip r:embed="rId3">
            <a:alphaModFix/>
          </a:blip>
          <a:srcRect/>
          <a:stretch/>
        </p:blipFill>
        <p:spPr>
          <a:xfrm>
            <a:off x="1922172" y="1968150"/>
            <a:ext cx="5129010" cy="2667085"/>
          </a:xfrm>
          <a:prstGeom prst="rect">
            <a:avLst/>
          </a:prstGeom>
          <a:noFill/>
          <a:ln>
            <a:noFill/>
          </a:ln>
        </p:spPr>
      </p:pic>
      <p:sp>
        <p:nvSpPr>
          <p:cNvPr id="1039" name="Shape 1039"/>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Financial Forecast</a:t>
            </a:r>
          </a:p>
        </p:txBody>
      </p:sp>
      <p:sp>
        <p:nvSpPr>
          <p:cNvPr id="1040" name="Shape 1040"/>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Shape 1045"/>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lt1"/>
                </a:solidFill>
                <a:latin typeface="Calibri"/>
                <a:ea typeface="Calibri"/>
                <a:cs typeface="Calibri"/>
                <a:sym typeface="Calibri"/>
              </a:rPr>
              <a:t>Recommendation</a:t>
            </a:r>
          </a:p>
        </p:txBody>
      </p:sp>
      <p:sp>
        <p:nvSpPr>
          <p:cNvPr id="1046" name="Shape 1046"/>
          <p:cNvSpPr txBox="1">
            <a:spLocks noGrp="1"/>
          </p:cNvSpPr>
          <p:nvPr>
            <p:ph type="body" idx="1"/>
          </p:nvPr>
        </p:nvSpPr>
        <p:spPr>
          <a:xfrm>
            <a:off x="311700" y="1229875"/>
            <a:ext cx="8520600" cy="3339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54D718"/>
              </a:buClr>
              <a:buSzPct val="25000"/>
              <a:buFont typeface="Arial"/>
              <a:buNone/>
            </a:pPr>
            <a:r>
              <a:rPr lang="en" sz="15000" b="1" i="0" u="none" strike="noStrike" cap="none">
                <a:solidFill>
                  <a:srgbClr val="54D718"/>
                </a:solidFill>
                <a:latin typeface="Calibri"/>
                <a:ea typeface="Calibri"/>
                <a:cs typeface="Calibri"/>
                <a:sym typeface="Calibri"/>
              </a:rPr>
              <a:t>HOLD</a:t>
            </a:r>
          </a:p>
        </p:txBody>
      </p:sp>
      <p:pic>
        <p:nvPicPr>
          <p:cNvPr id="1047" name="Shape 1047"/>
          <p:cNvPicPr preferRelativeResize="0"/>
          <p:nvPr/>
        </p:nvPicPr>
        <p:blipFill rotWithShape="1">
          <a:blip r:embed="rId3">
            <a:alphaModFix/>
          </a:blip>
          <a:srcRect l="30800" t="28913" r="29900" b="26688"/>
          <a:stretch/>
        </p:blipFill>
        <p:spPr>
          <a:xfrm>
            <a:off x="3810000" y="3658771"/>
            <a:ext cx="980057" cy="1107240"/>
          </a:xfrm>
          <a:prstGeom prst="rect">
            <a:avLst/>
          </a:prstGeom>
          <a:noFill/>
          <a:ln>
            <a:noFill/>
          </a:ln>
        </p:spPr>
      </p:pic>
    </p:spTree>
  </p:cSld>
  <p:clrMapOvr>
    <a:masterClrMapping/>
  </p:clrMapOvr>
  <p:transition spd="slow">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Shape 1052"/>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Google</a:t>
            </a:r>
          </a:p>
        </p:txBody>
      </p:sp>
      <p:sp>
        <p:nvSpPr>
          <p:cNvPr id="1053" name="Shape 1053"/>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a:spcBef>
                <a:spcPts val="0"/>
              </a:spcBef>
              <a:buNone/>
            </a:pPr>
            <a:endParaRPr/>
          </a:p>
        </p:txBody>
      </p:sp>
      <p:pic>
        <p:nvPicPr>
          <p:cNvPr id="1054" name="Shape 1054"/>
          <p:cNvPicPr preferRelativeResize="0"/>
          <p:nvPr/>
        </p:nvPicPr>
        <p:blipFill>
          <a:blip r:embed="rId3">
            <a:alphaModFix/>
          </a:blip>
          <a:stretch>
            <a:fillRect/>
          </a:stretch>
        </p:blipFill>
        <p:spPr>
          <a:xfrm>
            <a:off x="2414575" y="410000"/>
            <a:ext cx="4188774" cy="4188774"/>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Shape 1059"/>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Financial Snapshot</a:t>
            </a:r>
          </a:p>
        </p:txBody>
      </p:sp>
      <p:pic>
        <p:nvPicPr>
          <p:cNvPr id="1060" name="Shape 1060"/>
          <p:cNvPicPr preferRelativeResize="0">
            <a:picLocks noGrp="1"/>
          </p:cNvPicPr>
          <p:nvPr>
            <p:ph type="body" idx="1"/>
          </p:nvPr>
        </p:nvPicPr>
        <p:blipFill rotWithShape="1">
          <a:blip r:embed="rId3">
            <a:alphaModFix/>
          </a:blip>
          <a:srcRect/>
          <a:stretch/>
        </p:blipFill>
        <p:spPr>
          <a:xfrm>
            <a:off x="311700" y="1229875"/>
            <a:ext cx="8520600" cy="3339000"/>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Shape 1065"/>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1 Year</a:t>
            </a:r>
          </a:p>
        </p:txBody>
      </p:sp>
      <p:pic>
        <p:nvPicPr>
          <p:cNvPr id="1066" name="Shape 1066"/>
          <p:cNvPicPr preferRelativeResize="0">
            <a:picLocks noGrp="1"/>
          </p:cNvPicPr>
          <p:nvPr>
            <p:ph type="body" idx="1"/>
          </p:nvPr>
        </p:nvPicPr>
        <p:blipFill rotWithShape="1">
          <a:blip r:embed="rId3">
            <a:alphaModFix/>
          </a:blip>
          <a:srcRect/>
          <a:stretch/>
        </p:blipFill>
        <p:spPr>
          <a:xfrm>
            <a:off x="311700" y="1229875"/>
            <a:ext cx="8520600" cy="3339000"/>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Shape 1071"/>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5 Year</a:t>
            </a:r>
          </a:p>
        </p:txBody>
      </p:sp>
      <p:pic>
        <p:nvPicPr>
          <p:cNvPr id="1072" name="Shape 1072"/>
          <p:cNvPicPr preferRelativeResize="0">
            <a:picLocks noGrp="1"/>
          </p:cNvPicPr>
          <p:nvPr>
            <p:ph type="body" idx="1"/>
          </p:nvPr>
        </p:nvPicPr>
        <p:blipFill rotWithShape="1">
          <a:blip r:embed="rId3">
            <a:alphaModFix/>
          </a:blip>
          <a:srcRect/>
          <a:stretch/>
        </p:blipFill>
        <p:spPr>
          <a:xfrm>
            <a:off x="311700" y="1229875"/>
            <a:ext cx="8520600" cy="3339000"/>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Shape 1077"/>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Max</a:t>
            </a:r>
          </a:p>
        </p:txBody>
      </p:sp>
      <p:pic>
        <p:nvPicPr>
          <p:cNvPr id="1078" name="Shape 1078"/>
          <p:cNvPicPr preferRelativeResize="0">
            <a:picLocks noGrp="1"/>
          </p:cNvPicPr>
          <p:nvPr>
            <p:ph type="body" idx="1"/>
          </p:nvPr>
        </p:nvPicPr>
        <p:blipFill rotWithShape="1">
          <a:blip r:embed="rId3">
            <a:alphaModFix/>
          </a:blip>
          <a:srcRect/>
          <a:stretch/>
        </p:blipFill>
        <p:spPr>
          <a:xfrm>
            <a:off x="311700" y="1229875"/>
            <a:ext cx="8520600" cy="3339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51683"/>
            <a:ext cx="8520600" cy="607800"/>
          </a:xfrm>
        </p:spPr>
        <p:txBody>
          <a:bodyPr/>
          <a:lstStyle/>
          <a:p>
            <a:r>
              <a:rPr lang="en-CA" dirty="0"/>
              <a:t>Worldwide Consumer Electronics-Global Comparison</a:t>
            </a:r>
            <a:br>
              <a:rPr lang="en-CA" dirty="0"/>
            </a:br>
            <a:r>
              <a:rPr lang="en-CA" dirty="0"/>
              <a:t/>
            </a:r>
            <a:br>
              <a:rPr lang="en-CA" dirty="0"/>
            </a:br>
            <a:endParaRPr lang="en-CA" dirty="0"/>
          </a:p>
        </p:txBody>
      </p:sp>
      <p:sp>
        <p:nvSpPr>
          <p:cNvPr id="3" name="Text Placeholder 2"/>
          <p:cNvSpPr>
            <a:spLocks noGrp="1"/>
          </p:cNvSpPr>
          <p:nvPr>
            <p:ph type="body" idx="1"/>
          </p:nvPr>
        </p:nvSpPr>
        <p:spPr>
          <a:xfrm>
            <a:off x="311700" y="1541412"/>
            <a:ext cx="8520600" cy="3339000"/>
          </a:xfrm>
        </p:spPr>
        <p:txBody>
          <a:bodyPr/>
          <a:lstStyle/>
          <a:p>
            <a:endParaRPr lang="en-CA" dirty="0"/>
          </a:p>
        </p:txBody>
      </p:sp>
      <p:pic>
        <p:nvPicPr>
          <p:cNvPr id="3074" name="Picture 2" descr="https://lh3.googleusercontent.com/0_ZMv7NIL8y8Z1JxPa_K7RpN8SgiQkrHvYQPIYBeAA8ODaP4nE5zym_HPJr4ehUHcBIht8VAI4saCHL1fVB1sbVVmJciSQ4JDTCQOXuskVbpqKtxmtuMGrwHTM-fNovk78Jwdn_HX3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093336"/>
            <a:ext cx="9137896" cy="371227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9253702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Shape 1083"/>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Google Vs. Nasdaq</a:t>
            </a:r>
          </a:p>
        </p:txBody>
      </p:sp>
      <p:pic>
        <p:nvPicPr>
          <p:cNvPr id="1084" name="Shape 1084"/>
          <p:cNvPicPr preferRelativeResize="0">
            <a:picLocks noGrp="1"/>
          </p:cNvPicPr>
          <p:nvPr>
            <p:ph type="body" idx="1"/>
          </p:nvPr>
        </p:nvPicPr>
        <p:blipFill rotWithShape="1">
          <a:blip r:embed="rId3">
            <a:alphaModFix/>
          </a:blip>
          <a:srcRect/>
          <a:stretch/>
        </p:blipFill>
        <p:spPr>
          <a:xfrm>
            <a:off x="311700" y="1229875"/>
            <a:ext cx="8520600" cy="333900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Shape 1089"/>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Common Share Structure</a:t>
            </a:r>
          </a:p>
        </p:txBody>
      </p:sp>
      <p:sp>
        <p:nvSpPr>
          <p:cNvPr id="1090" name="Shape 1090"/>
          <p:cNvSpPr txBox="1">
            <a:spLocks noGrp="1"/>
          </p:cNvSpPr>
          <p:nvPr>
            <p:ph type="body" idx="1"/>
          </p:nvPr>
        </p:nvSpPr>
        <p:spPr>
          <a:xfrm>
            <a:off x="311700" y="1229875"/>
            <a:ext cx="8520600" cy="3339000"/>
          </a:xfrm>
          <a:prstGeom prst="rect">
            <a:avLst/>
          </a:prstGeom>
          <a:noFill/>
          <a:ln>
            <a:noFill/>
          </a:ln>
        </p:spPr>
        <p:txBody>
          <a:bodyPr lIns="91425" tIns="45700" rIns="91425" bIns="45700" anchor="t" anchorCtr="0">
            <a:noAutofit/>
          </a:bodyPr>
          <a:lstStyle/>
          <a:p>
            <a:pPr marL="342900" marR="0" lvl="0" indent="-292100" algn="l" rtl="0">
              <a:spcBef>
                <a:spcPts val="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Class A</a:t>
            </a:r>
          </a:p>
          <a:p>
            <a:pPr marL="742950" marR="0" lvl="1" indent="-260350" algn="l" rtl="0">
              <a:spcBef>
                <a:spcPts val="56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294 Million - 1 vote per share</a:t>
            </a:r>
          </a:p>
          <a:p>
            <a:pPr marL="342900" marR="0" lvl="0" indent="-292100" algn="l" rtl="0">
              <a:spcBef>
                <a:spcPts val="64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Class B</a:t>
            </a:r>
          </a:p>
          <a:p>
            <a:pPr marL="742950" marR="0" lvl="1" indent="-260350" algn="l" rtl="0">
              <a:spcBef>
                <a:spcPts val="56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49 Million – 10 votes per share</a:t>
            </a:r>
          </a:p>
          <a:p>
            <a:pPr marL="342900" marR="0" lvl="0" indent="-292100" algn="l" rtl="0">
              <a:spcBef>
                <a:spcPts val="64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Class C</a:t>
            </a:r>
          </a:p>
          <a:p>
            <a:pPr marL="742950" marR="0" lvl="1" indent="-260350" algn="l" rtl="0">
              <a:spcBef>
                <a:spcPts val="56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344 Million – 0 votes per share</a:t>
            </a:r>
          </a:p>
          <a:p>
            <a:pPr marL="514350" marR="0" lvl="0" indent="-412750" algn="l" rtl="0">
              <a:spcBef>
                <a:spcPts val="64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Designed to concentrate voting power</a:t>
            </a:r>
          </a:p>
          <a:p>
            <a:pPr marL="742950" marR="0" lvl="1" indent="-285750" algn="l" rtl="0">
              <a:spcBef>
                <a:spcPts val="560"/>
              </a:spcBef>
              <a:spcAft>
                <a:spcPts val="0"/>
              </a:spcAft>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a:p>
            <a:pPr marL="742950" marR="0" lvl="1" indent="-285750" algn="l" rtl="0">
              <a:spcBef>
                <a:spcPts val="560"/>
              </a:spcBef>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Shape 1095"/>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lgn="ctr">
              <a:spcBef>
                <a:spcPts val="0"/>
              </a:spcBef>
              <a:buNone/>
            </a:pPr>
            <a:r>
              <a:rPr lang="en" sz="4400">
                <a:solidFill>
                  <a:srgbClr val="000000"/>
                </a:solidFill>
                <a:latin typeface="Calibri"/>
                <a:ea typeface="Calibri"/>
                <a:cs typeface="Calibri"/>
                <a:sym typeface="Calibri"/>
              </a:rPr>
              <a:t>Share Ownership</a:t>
            </a:r>
          </a:p>
        </p:txBody>
      </p:sp>
      <p:sp>
        <p:nvSpPr>
          <p:cNvPr id="1096" name="Shape 1096"/>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rtl="0">
              <a:spcBef>
                <a:spcPts val="0"/>
              </a:spcBef>
              <a:buNone/>
            </a:pPr>
            <a:endParaRPr/>
          </a:p>
        </p:txBody>
      </p:sp>
      <p:pic>
        <p:nvPicPr>
          <p:cNvPr id="1097" name="Shape 1097"/>
          <p:cNvPicPr preferRelativeResize="0"/>
          <p:nvPr/>
        </p:nvPicPr>
        <p:blipFill rotWithShape="1">
          <a:blip r:embed="rId3">
            <a:alphaModFix/>
          </a:blip>
          <a:srcRect l="32944" t="39862" r="20443" b="16080"/>
          <a:stretch/>
        </p:blipFill>
        <p:spPr>
          <a:xfrm>
            <a:off x="1075261" y="1229875"/>
            <a:ext cx="6993473" cy="3732725"/>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Shape 1102"/>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Common Share Trend</a:t>
            </a:r>
          </a:p>
        </p:txBody>
      </p:sp>
      <p:graphicFrame>
        <p:nvGraphicFramePr>
          <p:cNvPr id="1103" name="Shape 1103"/>
          <p:cNvGraphicFramePr/>
          <p:nvPr/>
        </p:nvGraphicFramePr>
        <p:xfrm>
          <a:off x="467543" y="2409731"/>
          <a:ext cx="8229600" cy="1409800"/>
        </p:xfrm>
        <a:graphic>
          <a:graphicData uri="http://schemas.openxmlformats.org/drawingml/2006/table">
            <a:tbl>
              <a:tblPr firstRow="1" bandRow="1">
                <a:noFill/>
                <a:tableStyleId>{418E29CE-B889-4242-9950-92D0EBD5D7E3}</a:tableStyleId>
              </a:tblPr>
              <a:tblGrid>
                <a:gridCol w="2057400">
                  <a:extLst>
                    <a:ext uri="{9D8B030D-6E8A-4147-A177-3AD203B41FA5}">
                      <a16:colId xmlns:a16="http://schemas.microsoft.com/office/drawing/2014/main" xmlns="" val="20000"/>
                    </a:ext>
                  </a:extLst>
                </a:gridCol>
                <a:gridCol w="2057400">
                  <a:extLst>
                    <a:ext uri="{9D8B030D-6E8A-4147-A177-3AD203B41FA5}">
                      <a16:colId xmlns:a16="http://schemas.microsoft.com/office/drawing/2014/main" xmlns="" val="20001"/>
                    </a:ext>
                  </a:extLst>
                </a:gridCol>
                <a:gridCol w="2057400">
                  <a:extLst>
                    <a:ext uri="{9D8B030D-6E8A-4147-A177-3AD203B41FA5}">
                      <a16:colId xmlns:a16="http://schemas.microsoft.com/office/drawing/2014/main" xmlns="" val="20002"/>
                    </a:ext>
                  </a:extLst>
                </a:gridCol>
                <a:gridCol w="2057400">
                  <a:extLst>
                    <a:ext uri="{9D8B030D-6E8A-4147-A177-3AD203B41FA5}">
                      <a16:colId xmlns:a16="http://schemas.microsoft.com/office/drawing/2014/main" xmlns="" val="20003"/>
                    </a:ext>
                  </a:extLst>
                </a:gridCol>
              </a:tblGrid>
              <a:tr h="278125">
                <a:tc>
                  <a:txBody>
                    <a:bodyPr/>
                    <a:lstStyle/>
                    <a:p>
                      <a:pPr marL="0" marR="0" lvl="0" indent="0" algn="ctr" rtl="0">
                        <a:spcBef>
                          <a:spcPts val="0"/>
                        </a:spcBef>
                        <a:buSzPct val="25000"/>
                        <a:buNone/>
                      </a:pPr>
                      <a:r>
                        <a:rPr lang="en" sz="1400" u="none" strike="noStrike" cap="none"/>
                        <a:t>Share Class</a:t>
                      </a:r>
                    </a:p>
                  </a:txBody>
                  <a:tcPr marL="91450" marR="91450" marT="34300" marB="34300"/>
                </a:tc>
                <a:tc>
                  <a:txBody>
                    <a:bodyPr/>
                    <a:lstStyle/>
                    <a:p>
                      <a:pPr marL="0" marR="0" lvl="0" indent="0" algn="ctr" rtl="0">
                        <a:spcBef>
                          <a:spcPts val="0"/>
                        </a:spcBef>
                        <a:buSzPct val="25000"/>
                        <a:buNone/>
                      </a:pPr>
                      <a:r>
                        <a:rPr lang="en" sz="1400" u="none" strike="noStrike" cap="none"/>
                        <a:t>2014</a:t>
                      </a:r>
                    </a:p>
                  </a:txBody>
                  <a:tcPr marL="91450" marR="91450" marT="34300" marB="34300"/>
                </a:tc>
                <a:tc>
                  <a:txBody>
                    <a:bodyPr/>
                    <a:lstStyle/>
                    <a:p>
                      <a:pPr marL="0" marR="0" lvl="0" indent="0" algn="ctr" rtl="0">
                        <a:spcBef>
                          <a:spcPts val="0"/>
                        </a:spcBef>
                        <a:buSzPct val="25000"/>
                        <a:buNone/>
                      </a:pPr>
                      <a:r>
                        <a:rPr lang="en" sz="1400" u="none" strike="noStrike" cap="none"/>
                        <a:t>2015</a:t>
                      </a:r>
                    </a:p>
                  </a:txBody>
                  <a:tcPr marL="91450" marR="91450" marT="34300" marB="34300"/>
                </a:tc>
                <a:tc>
                  <a:txBody>
                    <a:bodyPr/>
                    <a:lstStyle/>
                    <a:p>
                      <a:pPr marL="0" marR="0" lvl="0" indent="0" algn="ctr" rtl="0">
                        <a:spcBef>
                          <a:spcPts val="0"/>
                        </a:spcBef>
                        <a:buSzPct val="25000"/>
                        <a:buNone/>
                      </a:pPr>
                      <a:r>
                        <a:rPr lang="en" sz="1400" u="none" strike="noStrike" cap="none"/>
                        <a:t>2016</a:t>
                      </a:r>
                    </a:p>
                  </a:txBody>
                  <a:tcPr marL="91450" marR="91450" marT="34300" marB="34300"/>
                </a:tc>
                <a:extLst>
                  <a:ext uri="{0D108BD9-81ED-4DB2-BD59-A6C34878D82A}">
                    <a16:rowId xmlns:a16="http://schemas.microsoft.com/office/drawing/2014/main" xmlns="" val="10000"/>
                  </a:ext>
                </a:extLst>
              </a:tr>
              <a:tr h="278125">
                <a:tc>
                  <a:txBody>
                    <a:bodyPr/>
                    <a:lstStyle/>
                    <a:p>
                      <a:pPr marL="0" marR="0" lvl="0" indent="0" algn="ctr" rtl="0">
                        <a:spcBef>
                          <a:spcPts val="0"/>
                        </a:spcBef>
                        <a:buSzPct val="25000"/>
                        <a:buNone/>
                      </a:pPr>
                      <a:r>
                        <a:rPr lang="en" sz="1400" u="none" strike="noStrike" cap="none"/>
                        <a:t>Class A</a:t>
                      </a:r>
                    </a:p>
                  </a:txBody>
                  <a:tcPr marL="91450" marR="91450" marT="34300" marB="34300"/>
                </a:tc>
                <a:tc>
                  <a:txBody>
                    <a:bodyPr/>
                    <a:lstStyle/>
                    <a:p>
                      <a:pPr marL="0" marR="0" lvl="0" indent="0" algn="ctr" rtl="0">
                        <a:spcBef>
                          <a:spcPts val="0"/>
                        </a:spcBef>
                        <a:buSzPct val="25000"/>
                        <a:buNone/>
                      </a:pPr>
                      <a:r>
                        <a:rPr lang="en" sz="1400" u="none" strike="noStrike" cap="none"/>
                        <a:t>283M</a:t>
                      </a:r>
                    </a:p>
                  </a:txBody>
                  <a:tcPr marL="91450" marR="91450" marT="34300" marB="34300"/>
                </a:tc>
                <a:tc>
                  <a:txBody>
                    <a:bodyPr/>
                    <a:lstStyle/>
                    <a:p>
                      <a:pPr marL="0" marR="0" lvl="0" indent="0" algn="ctr" rtl="0">
                        <a:spcBef>
                          <a:spcPts val="0"/>
                        </a:spcBef>
                        <a:buSzPct val="25000"/>
                        <a:buNone/>
                      </a:pPr>
                      <a:r>
                        <a:rPr lang="en" sz="1400" u="none" strike="noStrike" cap="none"/>
                        <a:t>290M</a:t>
                      </a:r>
                    </a:p>
                  </a:txBody>
                  <a:tcPr marL="91450" marR="91450" marT="34300" marB="34300"/>
                </a:tc>
                <a:tc>
                  <a:txBody>
                    <a:bodyPr/>
                    <a:lstStyle/>
                    <a:p>
                      <a:pPr marL="0" marR="0" lvl="0" indent="0" algn="ctr" rtl="0">
                        <a:spcBef>
                          <a:spcPts val="0"/>
                        </a:spcBef>
                        <a:buSzPct val="25000"/>
                        <a:buNone/>
                      </a:pPr>
                      <a:r>
                        <a:rPr lang="en" sz="1400" u="none" strike="noStrike" cap="none"/>
                        <a:t>294M</a:t>
                      </a:r>
                    </a:p>
                  </a:txBody>
                  <a:tcPr marL="91450" marR="91450" marT="34300" marB="34300"/>
                </a:tc>
                <a:extLst>
                  <a:ext uri="{0D108BD9-81ED-4DB2-BD59-A6C34878D82A}">
                    <a16:rowId xmlns:a16="http://schemas.microsoft.com/office/drawing/2014/main" xmlns="" val="10001"/>
                  </a:ext>
                </a:extLst>
              </a:tr>
              <a:tr h="278125">
                <a:tc>
                  <a:txBody>
                    <a:bodyPr/>
                    <a:lstStyle/>
                    <a:p>
                      <a:pPr marL="0" marR="0" lvl="0" indent="0" algn="ctr" rtl="0">
                        <a:spcBef>
                          <a:spcPts val="0"/>
                        </a:spcBef>
                        <a:buSzPct val="25000"/>
                        <a:buNone/>
                      </a:pPr>
                      <a:r>
                        <a:rPr lang="en" sz="1400" u="none" strike="noStrike" cap="none"/>
                        <a:t>Class B</a:t>
                      </a:r>
                    </a:p>
                  </a:txBody>
                  <a:tcPr marL="91450" marR="91450" marT="34300" marB="34300"/>
                </a:tc>
                <a:tc>
                  <a:txBody>
                    <a:bodyPr/>
                    <a:lstStyle/>
                    <a:p>
                      <a:pPr marL="0" marR="0" lvl="0" indent="0" algn="ctr" rtl="0">
                        <a:lnSpc>
                          <a:spcPct val="100000"/>
                        </a:lnSpc>
                        <a:spcBef>
                          <a:spcPts val="0"/>
                        </a:spcBef>
                        <a:spcAft>
                          <a:spcPts val="0"/>
                        </a:spcAft>
                        <a:buClr>
                          <a:schemeClr val="dk1"/>
                        </a:buClr>
                        <a:buSzPct val="25000"/>
                        <a:buFont typeface="Calibri"/>
                        <a:buNone/>
                      </a:pPr>
                      <a:r>
                        <a:rPr lang="en" sz="1400" u="none" strike="noStrike" cap="none"/>
                        <a:t>55M</a:t>
                      </a:r>
                    </a:p>
                  </a:txBody>
                  <a:tcPr marL="91450" marR="91450" marT="34300" marB="34300"/>
                </a:tc>
                <a:tc>
                  <a:txBody>
                    <a:bodyPr/>
                    <a:lstStyle/>
                    <a:p>
                      <a:pPr marL="0" marR="0" lvl="0" indent="0" algn="ctr" rtl="0">
                        <a:spcBef>
                          <a:spcPts val="0"/>
                        </a:spcBef>
                        <a:buSzPct val="25000"/>
                        <a:buNone/>
                      </a:pPr>
                      <a:r>
                        <a:rPr lang="en" sz="1400" u="none" strike="noStrike" cap="none"/>
                        <a:t>52M</a:t>
                      </a:r>
                    </a:p>
                  </a:txBody>
                  <a:tcPr marL="91450" marR="91450" marT="34300" marB="34300"/>
                </a:tc>
                <a:tc>
                  <a:txBody>
                    <a:bodyPr/>
                    <a:lstStyle/>
                    <a:p>
                      <a:pPr marL="0" marR="0" lvl="0" indent="0" algn="ctr" rtl="0">
                        <a:spcBef>
                          <a:spcPts val="0"/>
                        </a:spcBef>
                        <a:buSzPct val="25000"/>
                        <a:buNone/>
                      </a:pPr>
                      <a:r>
                        <a:rPr lang="en" sz="1400" u="none" strike="noStrike" cap="none"/>
                        <a:t>49M</a:t>
                      </a:r>
                    </a:p>
                  </a:txBody>
                  <a:tcPr marL="91450" marR="91450" marT="34300" marB="34300"/>
                </a:tc>
                <a:extLst>
                  <a:ext uri="{0D108BD9-81ED-4DB2-BD59-A6C34878D82A}">
                    <a16:rowId xmlns:a16="http://schemas.microsoft.com/office/drawing/2014/main" xmlns="" val="10002"/>
                  </a:ext>
                </a:extLst>
              </a:tr>
              <a:tr h="278125">
                <a:tc>
                  <a:txBody>
                    <a:bodyPr/>
                    <a:lstStyle/>
                    <a:p>
                      <a:pPr marL="0" marR="0" lvl="0" indent="0" algn="ctr" rtl="0">
                        <a:spcBef>
                          <a:spcPts val="0"/>
                        </a:spcBef>
                        <a:buSzPct val="25000"/>
                        <a:buNone/>
                      </a:pPr>
                      <a:r>
                        <a:rPr lang="en" sz="1400" u="none" strike="noStrike" cap="none"/>
                        <a:t>Class C</a:t>
                      </a:r>
                    </a:p>
                  </a:txBody>
                  <a:tcPr marL="91450" marR="91450" marT="34300" marB="34300"/>
                </a:tc>
                <a:tc>
                  <a:txBody>
                    <a:bodyPr/>
                    <a:lstStyle/>
                    <a:p>
                      <a:pPr marL="0" marR="0" lvl="0" indent="0" algn="ctr" rtl="0">
                        <a:spcBef>
                          <a:spcPts val="0"/>
                        </a:spcBef>
                        <a:buSzPct val="25000"/>
                        <a:buNone/>
                      </a:pPr>
                      <a:r>
                        <a:rPr lang="en" sz="1400" u="none" strike="noStrike" cap="none"/>
                        <a:t>338M</a:t>
                      </a:r>
                    </a:p>
                  </a:txBody>
                  <a:tcPr marL="91450" marR="91450" marT="34300" marB="34300"/>
                </a:tc>
                <a:tc>
                  <a:txBody>
                    <a:bodyPr/>
                    <a:lstStyle/>
                    <a:p>
                      <a:pPr marL="0" marR="0" lvl="0" indent="0" algn="ctr" rtl="0">
                        <a:spcBef>
                          <a:spcPts val="0"/>
                        </a:spcBef>
                        <a:buSzPct val="25000"/>
                        <a:buNone/>
                      </a:pPr>
                      <a:r>
                        <a:rPr lang="en" sz="1400" u="none" strike="noStrike" cap="none"/>
                        <a:t>343M</a:t>
                      </a:r>
                    </a:p>
                  </a:txBody>
                  <a:tcPr marL="91450" marR="91450" marT="34300" marB="34300"/>
                </a:tc>
                <a:tc>
                  <a:txBody>
                    <a:bodyPr/>
                    <a:lstStyle/>
                    <a:p>
                      <a:pPr marL="0" marR="0" lvl="0" indent="0" algn="ctr" rtl="0">
                        <a:spcBef>
                          <a:spcPts val="0"/>
                        </a:spcBef>
                        <a:buSzPct val="25000"/>
                        <a:buNone/>
                      </a:pPr>
                      <a:r>
                        <a:rPr lang="en" sz="1400" u="none" strike="noStrike" cap="none"/>
                        <a:t>345M</a:t>
                      </a:r>
                    </a:p>
                  </a:txBody>
                  <a:tcPr marL="91450" marR="91450" marT="34300" marB="34300"/>
                </a:tc>
                <a:extLst>
                  <a:ext uri="{0D108BD9-81ED-4DB2-BD59-A6C34878D82A}">
                    <a16:rowId xmlns:a16="http://schemas.microsoft.com/office/drawing/2014/main" xmlns="" val="10003"/>
                  </a:ext>
                </a:extLst>
              </a:tr>
              <a:tr h="278125">
                <a:tc>
                  <a:txBody>
                    <a:bodyPr/>
                    <a:lstStyle/>
                    <a:p>
                      <a:pPr marL="0" marR="0" lvl="0" indent="0" algn="ctr" rtl="0">
                        <a:spcBef>
                          <a:spcPts val="0"/>
                        </a:spcBef>
                        <a:buSzPct val="25000"/>
                        <a:buNone/>
                      </a:pPr>
                      <a:r>
                        <a:rPr lang="en" sz="1400" u="none" strike="noStrike" cap="none"/>
                        <a:t>Total</a:t>
                      </a:r>
                    </a:p>
                  </a:txBody>
                  <a:tcPr marL="91450" marR="91450" marT="34300" marB="34300"/>
                </a:tc>
                <a:tc>
                  <a:txBody>
                    <a:bodyPr/>
                    <a:lstStyle/>
                    <a:p>
                      <a:pPr marL="0" marR="0" lvl="0" indent="0" algn="ctr" rtl="0">
                        <a:spcBef>
                          <a:spcPts val="0"/>
                        </a:spcBef>
                        <a:buSzPct val="25000"/>
                        <a:buNone/>
                      </a:pPr>
                      <a:r>
                        <a:rPr lang="en" sz="1400" u="none" strike="noStrike" cap="none"/>
                        <a:t>676M</a:t>
                      </a:r>
                    </a:p>
                  </a:txBody>
                  <a:tcPr marL="91450" marR="91450" marT="34300" marB="34300"/>
                </a:tc>
                <a:tc>
                  <a:txBody>
                    <a:bodyPr/>
                    <a:lstStyle/>
                    <a:p>
                      <a:pPr marL="0" marR="0" lvl="0" indent="0" algn="ctr" rtl="0">
                        <a:spcBef>
                          <a:spcPts val="0"/>
                        </a:spcBef>
                        <a:buSzPct val="25000"/>
                        <a:buNone/>
                      </a:pPr>
                      <a:r>
                        <a:rPr lang="en" sz="1400" u="none" strike="noStrike" cap="none"/>
                        <a:t>685M</a:t>
                      </a:r>
                    </a:p>
                  </a:txBody>
                  <a:tcPr marL="91450" marR="91450" marT="34300" marB="34300"/>
                </a:tc>
                <a:tc>
                  <a:txBody>
                    <a:bodyPr/>
                    <a:lstStyle/>
                    <a:p>
                      <a:pPr marL="0" marR="0" lvl="0" indent="0" algn="ctr" rtl="0">
                        <a:spcBef>
                          <a:spcPts val="0"/>
                        </a:spcBef>
                        <a:buSzPct val="25000"/>
                        <a:buNone/>
                      </a:pPr>
                      <a:r>
                        <a:rPr lang="en" sz="1400" u="none" strike="noStrike" cap="none"/>
                        <a:t>688M</a:t>
                      </a:r>
                    </a:p>
                  </a:txBody>
                  <a:tcPr marL="91450" marR="91450" marT="34300" marB="34300"/>
                </a:tc>
                <a:extLst>
                  <a:ext uri="{0D108BD9-81ED-4DB2-BD59-A6C34878D82A}">
                    <a16:rowId xmlns:a16="http://schemas.microsoft.com/office/drawing/2014/main" xmlns="" val="10004"/>
                  </a:ext>
                </a:extLst>
              </a:tr>
            </a:tbl>
          </a:graphicData>
        </a:graphic>
      </p:graphicFrame>
      <p:sp>
        <p:nvSpPr>
          <p:cNvPr id="1104" name="Shape 1104"/>
          <p:cNvSpPr txBox="1"/>
          <p:nvPr/>
        </p:nvSpPr>
        <p:spPr>
          <a:xfrm>
            <a:off x="539552" y="1145020"/>
            <a:ext cx="7920880" cy="807913"/>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 sz="3200" b="0" i="0" u="none" strike="noStrike" cap="none">
                <a:solidFill>
                  <a:schemeClr val="dk1"/>
                </a:solidFill>
                <a:latin typeface="Calibri"/>
                <a:ea typeface="Calibri"/>
                <a:cs typeface="Calibri"/>
                <a:sym typeface="Calibri"/>
              </a:rPr>
              <a:t>Minor increase in total number of shares</a:t>
            </a:r>
          </a:p>
          <a:p>
            <a:pPr marL="285750" marR="0" lvl="0" indent="-285750" algn="l" rtl="0">
              <a:spcBef>
                <a:spcPts val="0"/>
              </a:spcBef>
              <a:buClr>
                <a:schemeClr val="dk1"/>
              </a:buClr>
              <a:buSzPct val="100000"/>
              <a:buFont typeface="Arial"/>
              <a:buChar char="•"/>
            </a:pPr>
            <a:r>
              <a:rPr lang="en" sz="3200" b="0" i="0" u="none" strike="noStrike" cap="none">
                <a:solidFill>
                  <a:schemeClr val="dk1"/>
                </a:solidFill>
                <a:latin typeface="Calibri"/>
                <a:ea typeface="Calibri"/>
                <a:cs typeface="Calibri"/>
                <a:sym typeface="Calibri"/>
              </a:rPr>
              <a:t>Decrease in insider shares (Class B)</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Shape 1109"/>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dirty="0">
                <a:solidFill>
                  <a:schemeClr val="dk1"/>
                </a:solidFill>
                <a:latin typeface="Calibri"/>
                <a:ea typeface="Calibri"/>
                <a:cs typeface="Calibri"/>
                <a:sym typeface="Calibri"/>
              </a:rPr>
              <a:t>Business Strategy</a:t>
            </a:r>
          </a:p>
        </p:txBody>
      </p:sp>
      <p:sp>
        <p:nvSpPr>
          <p:cNvPr id="1110" name="Shape 1110"/>
          <p:cNvSpPr txBox="1">
            <a:spLocks noGrp="1"/>
          </p:cNvSpPr>
          <p:nvPr>
            <p:ph type="body" idx="1"/>
          </p:nvPr>
        </p:nvSpPr>
        <p:spPr>
          <a:xfrm>
            <a:off x="311700" y="1229875"/>
            <a:ext cx="8520600" cy="33390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 sz="3200" b="0" i="0" u="none" strike="noStrike" cap="none" dirty="0">
                <a:solidFill>
                  <a:schemeClr val="dk1"/>
                </a:solidFill>
                <a:latin typeface="Calibri"/>
                <a:ea typeface="Calibri"/>
                <a:cs typeface="Calibri"/>
                <a:sym typeface="Calibri"/>
              </a:rPr>
              <a:t>Revenue</a:t>
            </a:r>
          </a:p>
          <a:p>
            <a:pPr marL="742950" marR="0" lvl="1" indent="-285750" algn="l" rtl="0">
              <a:spcBef>
                <a:spcPts val="560"/>
              </a:spcBef>
              <a:spcAft>
                <a:spcPts val="0"/>
              </a:spcAft>
              <a:buClr>
                <a:schemeClr val="dk1"/>
              </a:buClr>
              <a:buSzPct val="100000"/>
              <a:buFont typeface="Arial"/>
              <a:buChar char="–"/>
            </a:pPr>
            <a:r>
              <a:rPr lang="en" sz="2800" b="0" i="0" u="none" strike="noStrike" cap="none" dirty="0">
                <a:solidFill>
                  <a:schemeClr val="dk1"/>
                </a:solidFill>
                <a:latin typeface="Calibri"/>
                <a:ea typeface="Calibri"/>
                <a:cs typeface="Calibri"/>
                <a:sym typeface="Calibri"/>
              </a:rPr>
              <a:t>Advertising! More users online longer, more revenue</a:t>
            </a:r>
          </a:p>
          <a:p>
            <a:pPr marL="342900" marR="0" lvl="0" indent="-342900" algn="l" rtl="0">
              <a:spcBef>
                <a:spcPts val="640"/>
              </a:spcBef>
              <a:spcAft>
                <a:spcPts val="0"/>
              </a:spcAft>
              <a:buClr>
                <a:schemeClr val="dk1"/>
              </a:buClr>
              <a:buSzPct val="100000"/>
              <a:buFont typeface="Arial"/>
              <a:buChar char="•"/>
            </a:pPr>
            <a:r>
              <a:rPr lang="en" sz="3200" b="0" i="0" u="none" strike="noStrike" cap="none" dirty="0">
                <a:solidFill>
                  <a:schemeClr val="dk1"/>
                </a:solidFill>
                <a:latin typeface="Calibri"/>
                <a:ea typeface="Calibri"/>
                <a:cs typeface="Calibri"/>
                <a:sym typeface="Calibri"/>
              </a:rPr>
              <a:t>88% of revenue from advertising</a:t>
            </a:r>
          </a:p>
          <a:p>
            <a:pPr marL="742950" marR="0" lvl="1" indent="-285750" algn="l" rtl="0">
              <a:spcBef>
                <a:spcPts val="560"/>
              </a:spcBef>
              <a:spcAft>
                <a:spcPts val="0"/>
              </a:spcAft>
              <a:buClr>
                <a:schemeClr val="dk1"/>
              </a:buClr>
              <a:buSzPct val="100000"/>
              <a:buFont typeface="Arial"/>
              <a:buChar char="–"/>
            </a:pPr>
            <a:r>
              <a:rPr lang="en" sz="2800" b="0" i="0" u="none" strike="noStrike" cap="none" dirty="0">
                <a:solidFill>
                  <a:schemeClr val="dk1"/>
                </a:solidFill>
                <a:latin typeface="Calibri"/>
                <a:ea typeface="Calibri"/>
                <a:cs typeface="Calibri"/>
                <a:sym typeface="Calibri"/>
              </a:rPr>
              <a:t>80% of that from Google owned sites</a:t>
            </a:r>
          </a:p>
          <a:p>
            <a:pPr marL="342900" marR="0" lvl="0" indent="-342900" algn="l" rtl="0">
              <a:spcBef>
                <a:spcPts val="640"/>
              </a:spcBef>
              <a:spcAft>
                <a:spcPts val="0"/>
              </a:spcAft>
              <a:buClr>
                <a:schemeClr val="dk1"/>
              </a:buClr>
              <a:buSzPct val="100000"/>
              <a:buFont typeface="Arial"/>
              <a:buChar char="•"/>
            </a:pPr>
            <a:r>
              <a:rPr lang="en" sz="3200" b="0" i="0" u="none" strike="noStrike" cap="none" dirty="0">
                <a:solidFill>
                  <a:schemeClr val="dk1"/>
                </a:solidFill>
                <a:latin typeface="Calibri"/>
                <a:ea typeface="Calibri"/>
                <a:cs typeface="Calibri"/>
                <a:sym typeface="Calibri"/>
              </a:rPr>
              <a:t>Rest of Alphabet holdings &lt; 1%</a:t>
            </a:r>
          </a:p>
          <a:p>
            <a:pPr marL="457200" marR="0" lvl="1" indent="0" algn="l" rtl="0">
              <a:spcBef>
                <a:spcPts val="560"/>
              </a:spcBef>
              <a:spcAft>
                <a:spcPts val="0"/>
              </a:spcAft>
              <a:buClr>
                <a:schemeClr val="dk1"/>
              </a:buClr>
              <a:buSzPct val="25000"/>
              <a:buFont typeface="Arial"/>
              <a:buNone/>
            </a:pPr>
            <a:endParaRPr sz="2800" b="0" i="0" u="none" strike="noStrike" cap="none" dirty="0">
              <a:solidFill>
                <a:schemeClr val="dk1"/>
              </a:solidFill>
              <a:latin typeface="Calibri"/>
              <a:ea typeface="Calibri"/>
              <a:cs typeface="Calibri"/>
              <a:sym typeface="Calibri"/>
            </a:endParaRPr>
          </a:p>
          <a:p>
            <a:pPr marL="457200" marR="0" lvl="1" indent="0" algn="l" rtl="0">
              <a:spcBef>
                <a:spcPts val="560"/>
              </a:spcBef>
              <a:buClr>
                <a:schemeClr val="dk1"/>
              </a:buClr>
              <a:buSzPct val="25000"/>
              <a:buFont typeface="Arial"/>
              <a:buNone/>
            </a:pPr>
            <a:endParaRPr sz="2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Shape 1115"/>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Mission</a:t>
            </a:r>
          </a:p>
        </p:txBody>
      </p:sp>
      <p:sp>
        <p:nvSpPr>
          <p:cNvPr id="1116" name="Shape 1116"/>
          <p:cNvSpPr txBox="1">
            <a:spLocks noGrp="1"/>
          </p:cNvSpPr>
          <p:nvPr>
            <p:ph type="body" idx="1"/>
          </p:nvPr>
        </p:nvSpPr>
        <p:spPr>
          <a:xfrm>
            <a:off x="311700" y="1229875"/>
            <a:ext cx="8520600" cy="3339000"/>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Arial"/>
              <a:buNone/>
            </a:pPr>
            <a:r>
              <a:rPr lang="en" sz="3600" b="0" i="0" u="none" strike="noStrike" cap="none">
                <a:solidFill>
                  <a:schemeClr val="dk1"/>
                </a:solidFill>
                <a:latin typeface="Calibri"/>
                <a:ea typeface="Calibri"/>
                <a:cs typeface="Calibri"/>
                <a:sym typeface="Calibri"/>
              </a:rPr>
              <a:t>The Internet is one of the world’s most powerful equalizers, and we see it as our job to make it available to as many people as possible.</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Shape 1121"/>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Philosophy</a:t>
            </a:r>
          </a:p>
        </p:txBody>
      </p:sp>
      <p:sp>
        <p:nvSpPr>
          <p:cNvPr id="1122" name="Shape 1122"/>
          <p:cNvSpPr txBox="1">
            <a:spLocks noGrp="1"/>
          </p:cNvSpPr>
          <p:nvPr>
            <p:ph type="body" idx="1"/>
          </p:nvPr>
        </p:nvSpPr>
        <p:spPr>
          <a:xfrm>
            <a:off x="311700" y="1229875"/>
            <a:ext cx="8520600" cy="33390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 sz="3200" b="0" i="0" u="none" strike="noStrike" cap="none">
                <a:solidFill>
                  <a:schemeClr val="dk1"/>
                </a:solidFill>
                <a:latin typeface="Calibri"/>
                <a:ea typeface="Calibri"/>
                <a:cs typeface="Calibri"/>
                <a:sym typeface="Calibri"/>
              </a:rPr>
              <a:t>Technology is a democratizing force</a:t>
            </a:r>
          </a:p>
          <a:p>
            <a:pPr marL="342900" marR="0" lvl="0" indent="-342900" algn="l" rtl="0">
              <a:spcBef>
                <a:spcPts val="640"/>
              </a:spcBef>
              <a:spcAft>
                <a:spcPts val="0"/>
              </a:spcAft>
              <a:buClr>
                <a:schemeClr val="dk1"/>
              </a:buClr>
              <a:buSzPct val="100000"/>
              <a:buFont typeface="Arial"/>
              <a:buChar char="•"/>
            </a:pPr>
            <a:r>
              <a:rPr lang="en" sz="3200" b="0" i="0" u="none" strike="noStrike" cap="none">
                <a:solidFill>
                  <a:schemeClr val="dk1"/>
                </a:solidFill>
                <a:latin typeface="Calibri"/>
                <a:ea typeface="Calibri"/>
                <a:cs typeface="Calibri"/>
                <a:sym typeface="Calibri"/>
              </a:rPr>
              <a:t>Google is not a conventional company. We do not intend to become one.</a:t>
            </a:r>
          </a:p>
          <a:p>
            <a:pPr marL="342900" marR="0" lvl="0" indent="-342900" algn="l" rtl="0">
              <a:spcBef>
                <a:spcPts val="640"/>
              </a:spcBef>
              <a:spcAft>
                <a:spcPts val="0"/>
              </a:spcAft>
              <a:buClr>
                <a:schemeClr val="dk1"/>
              </a:buClr>
              <a:buSzPct val="100000"/>
              <a:buFont typeface="Arial"/>
              <a:buChar char="•"/>
            </a:pPr>
            <a:r>
              <a:rPr lang="en" sz="3200" b="0" i="0" u="none" strike="noStrike" cap="none">
                <a:solidFill>
                  <a:schemeClr val="dk1"/>
                </a:solidFill>
                <a:latin typeface="Calibri"/>
                <a:ea typeface="Calibri"/>
                <a:cs typeface="Calibri"/>
                <a:sym typeface="Calibri"/>
              </a:rPr>
              <a:t>Incrementalism leads to irrelevance over time</a:t>
            </a:r>
          </a:p>
          <a:p>
            <a:pPr marL="342900" marR="0" lvl="0" indent="-342900" algn="l" rtl="0">
              <a:spcBef>
                <a:spcPts val="640"/>
              </a:spcBef>
              <a:spcAft>
                <a:spcPts val="0"/>
              </a:spcAft>
              <a:buClr>
                <a:schemeClr val="dk1"/>
              </a:buClr>
              <a:buSzPct val="100000"/>
              <a:buFont typeface="Arial"/>
              <a:buChar char="•"/>
            </a:pPr>
            <a:r>
              <a:rPr lang="en" sz="3200" b="0" i="0" u="none" strike="noStrike" cap="none">
                <a:solidFill>
                  <a:schemeClr val="dk1"/>
                </a:solidFill>
                <a:latin typeface="Calibri"/>
                <a:ea typeface="Calibri"/>
                <a:cs typeface="Calibri"/>
                <a:sym typeface="Calibri"/>
              </a:rPr>
              <a:t>In technology, where change tends to be revolutionary, not evolutionary</a:t>
            </a:r>
          </a:p>
          <a:p>
            <a:pPr marL="342900" marR="0" lvl="0" indent="-342900" algn="l" rtl="0">
              <a:spcBef>
                <a:spcPts val="640"/>
              </a:spcBef>
              <a:spcAft>
                <a:spcPts val="0"/>
              </a:spcAft>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Shape 1127"/>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History</a:t>
            </a:r>
          </a:p>
        </p:txBody>
      </p:sp>
      <p:sp>
        <p:nvSpPr>
          <p:cNvPr id="1128" name="Shape 1128"/>
          <p:cNvSpPr txBox="1">
            <a:spLocks noGrp="1"/>
          </p:cNvSpPr>
          <p:nvPr>
            <p:ph type="body" idx="1"/>
          </p:nvPr>
        </p:nvSpPr>
        <p:spPr>
          <a:xfrm>
            <a:off x="311700" y="1017800"/>
            <a:ext cx="8520600" cy="33390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2"/>
              </a:buClr>
              <a:buSzPct val="100000"/>
              <a:buFont typeface="Arial"/>
              <a:buChar char="•"/>
            </a:pPr>
            <a:r>
              <a:rPr lang="en" sz="1800" b="1" i="0" u="none" strike="noStrike" cap="none">
                <a:solidFill>
                  <a:schemeClr val="dk2"/>
                </a:solidFill>
                <a:latin typeface="Calibri"/>
                <a:ea typeface="Calibri"/>
                <a:cs typeface="Calibri"/>
                <a:sym typeface="Calibri"/>
              </a:rPr>
              <a:t>1996:</a:t>
            </a:r>
            <a:r>
              <a:rPr lang="en" sz="1800" b="0" i="0" u="none" strike="noStrike" cap="none">
                <a:solidFill>
                  <a:srgbClr val="00B050"/>
                </a:solidFill>
                <a:latin typeface="Calibri"/>
                <a:ea typeface="Calibri"/>
                <a:cs typeface="Calibri"/>
                <a:sym typeface="Calibri"/>
              </a:rPr>
              <a:t> </a:t>
            </a:r>
            <a:r>
              <a:rPr lang="en" sz="1800" b="0" i="0" u="none" strike="noStrike" cap="none">
                <a:solidFill>
                  <a:schemeClr val="dk2"/>
                </a:solidFill>
                <a:latin typeface="Calibri"/>
                <a:ea typeface="Calibri"/>
                <a:cs typeface="Calibri"/>
                <a:sym typeface="Calibri"/>
              </a:rPr>
              <a:t>Larry and Sergey create a search engine called BackRub (Operating on Stanford servers). It featured an efficient algorithm named “PageRank”</a:t>
            </a:r>
          </a:p>
          <a:p>
            <a:pPr marL="342900" marR="0" lvl="0" indent="-342900" algn="l" rtl="0">
              <a:spcBef>
                <a:spcPts val="360"/>
              </a:spcBef>
              <a:spcAft>
                <a:spcPts val="0"/>
              </a:spcAft>
              <a:buClr>
                <a:schemeClr val="dk2"/>
              </a:buClr>
              <a:buSzPct val="100000"/>
              <a:buFont typeface="Arial"/>
              <a:buChar char="•"/>
            </a:pPr>
            <a:r>
              <a:rPr lang="en" sz="1800" b="1" i="0" u="none" strike="noStrike" cap="none">
                <a:solidFill>
                  <a:schemeClr val="dk2"/>
                </a:solidFill>
                <a:latin typeface="Calibri"/>
                <a:ea typeface="Calibri"/>
                <a:cs typeface="Calibri"/>
                <a:sym typeface="Calibri"/>
              </a:rPr>
              <a:t>1997:</a:t>
            </a:r>
            <a:r>
              <a:rPr lang="en" sz="1800" b="1" i="0" u="none" strike="noStrike" cap="none">
                <a:solidFill>
                  <a:srgbClr val="00B050"/>
                </a:solidFill>
                <a:latin typeface="Calibri"/>
                <a:ea typeface="Calibri"/>
                <a:cs typeface="Calibri"/>
                <a:sym typeface="Calibri"/>
              </a:rPr>
              <a:t> </a:t>
            </a:r>
            <a:r>
              <a:rPr lang="en" sz="1800" b="0" i="0" u="none" strike="noStrike" cap="none">
                <a:solidFill>
                  <a:schemeClr val="dk2"/>
                </a:solidFill>
                <a:latin typeface="Calibri"/>
                <a:ea typeface="Calibri"/>
                <a:cs typeface="Calibri"/>
                <a:sym typeface="Calibri"/>
              </a:rPr>
              <a:t>Google.com is registered as a domain</a:t>
            </a:r>
          </a:p>
          <a:p>
            <a:pPr marL="342900" marR="0" lvl="0" indent="-342900" algn="l" rtl="0">
              <a:spcBef>
                <a:spcPts val="360"/>
              </a:spcBef>
              <a:spcAft>
                <a:spcPts val="0"/>
              </a:spcAft>
              <a:buClr>
                <a:schemeClr val="dk2"/>
              </a:buClr>
              <a:buSzPct val="100000"/>
              <a:buFont typeface="Arial"/>
              <a:buChar char="•"/>
            </a:pPr>
            <a:r>
              <a:rPr lang="en" sz="1800" b="1" i="0" u="none" strike="noStrike" cap="none">
                <a:solidFill>
                  <a:schemeClr val="dk2"/>
                </a:solidFill>
                <a:latin typeface="Calibri"/>
                <a:ea typeface="Calibri"/>
                <a:cs typeface="Calibri"/>
                <a:sym typeface="Calibri"/>
              </a:rPr>
              <a:t>1998: </a:t>
            </a:r>
            <a:r>
              <a:rPr lang="en" sz="1800" b="0" i="0" u="none" strike="noStrike" cap="none">
                <a:solidFill>
                  <a:schemeClr val="dk2"/>
                </a:solidFill>
                <a:latin typeface="Calibri"/>
                <a:ea typeface="Calibri"/>
                <a:cs typeface="Calibri"/>
                <a:sym typeface="Calibri"/>
              </a:rPr>
              <a:t>Andy Bechtolsheim becomes first investor ($100,000), and Google files for incorporation in California</a:t>
            </a:r>
          </a:p>
          <a:p>
            <a:pPr marL="342900" marR="0" lvl="0" indent="-342900" algn="l" rtl="0">
              <a:spcBef>
                <a:spcPts val="360"/>
              </a:spcBef>
              <a:spcAft>
                <a:spcPts val="0"/>
              </a:spcAft>
              <a:buClr>
                <a:schemeClr val="dk2"/>
              </a:buClr>
              <a:buSzPct val="100000"/>
              <a:buFont typeface="Arial"/>
              <a:buChar char="•"/>
            </a:pPr>
            <a:r>
              <a:rPr lang="en" sz="1800" b="1" i="0" u="none" strike="noStrike" cap="none">
                <a:solidFill>
                  <a:schemeClr val="dk2"/>
                </a:solidFill>
                <a:latin typeface="Calibri"/>
                <a:ea typeface="Calibri"/>
                <a:cs typeface="Calibri"/>
                <a:sym typeface="Calibri"/>
              </a:rPr>
              <a:t>1999:</a:t>
            </a:r>
            <a:r>
              <a:rPr lang="en" sz="1800" b="0" i="0" u="none" strike="noStrike" cap="none">
                <a:solidFill>
                  <a:schemeClr val="dk2"/>
                </a:solidFill>
                <a:latin typeface="Calibri"/>
                <a:ea typeface="Calibri"/>
                <a:cs typeface="Calibri"/>
                <a:sym typeface="Calibri"/>
              </a:rPr>
              <a:t> Venture capital firms Kleiner Perkins Caufield &amp; Byers and Sequoia Capital provide $25 million; Website officially launched</a:t>
            </a:r>
          </a:p>
          <a:p>
            <a:pPr marL="342900" marR="0" lvl="0" indent="-342900" algn="l" rtl="0">
              <a:spcBef>
                <a:spcPts val="360"/>
              </a:spcBef>
              <a:spcAft>
                <a:spcPts val="0"/>
              </a:spcAft>
              <a:buClr>
                <a:schemeClr val="dk2"/>
              </a:buClr>
              <a:buSzPct val="100000"/>
              <a:buFont typeface="Arial"/>
              <a:buChar char="•"/>
            </a:pPr>
            <a:r>
              <a:rPr lang="en" sz="1800" b="1" i="0" u="none" strike="noStrike" cap="none">
                <a:solidFill>
                  <a:schemeClr val="dk2"/>
                </a:solidFill>
                <a:latin typeface="Calibri"/>
                <a:ea typeface="Calibri"/>
                <a:cs typeface="Calibri"/>
                <a:sym typeface="Calibri"/>
              </a:rPr>
              <a:t>2000: </a:t>
            </a:r>
            <a:r>
              <a:rPr lang="en" sz="1800" b="0" i="0" u="none" strike="noStrike" cap="none">
                <a:solidFill>
                  <a:schemeClr val="dk2"/>
                </a:solidFill>
                <a:latin typeface="Calibri"/>
                <a:ea typeface="Calibri"/>
                <a:cs typeface="Calibri"/>
                <a:sym typeface="Calibri"/>
              </a:rPr>
              <a:t>Google AdWords launched (Paid web links with associated searches)</a:t>
            </a:r>
          </a:p>
          <a:p>
            <a:pPr marL="342900" marR="0" lvl="0" indent="-342900" algn="l" rtl="0">
              <a:spcBef>
                <a:spcPts val="360"/>
              </a:spcBef>
              <a:spcAft>
                <a:spcPts val="0"/>
              </a:spcAft>
              <a:buClr>
                <a:schemeClr val="dk2"/>
              </a:buClr>
              <a:buSzPct val="100000"/>
              <a:buFont typeface="Arial"/>
              <a:buChar char="•"/>
            </a:pPr>
            <a:r>
              <a:rPr lang="en" sz="1800" b="1" i="0" u="none" strike="noStrike" cap="none">
                <a:solidFill>
                  <a:schemeClr val="dk2"/>
                </a:solidFill>
                <a:latin typeface="Calibri"/>
                <a:ea typeface="Calibri"/>
                <a:cs typeface="Calibri"/>
                <a:sym typeface="Calibri"/>
              </a:rPr>
              <a:t>2001: </a:t>
            </a:r>
            <a:r>
              <a:rPr lang="en" sz="1800" b="0" i="0" u="none" strike="noStrike" cap="none">
                <a:solidFill>
                  <a:schemeClr val="dk2"/>
                </a:solidFill>
                <a:latin typeface="Calibri"/>
                <a:ea typeface="Calibri"/>
                <a:cs typeface="Calibri"/>
                <a:sym typeface="Calibri"/>
              </a:rPr>
              <a:t>Eric Schmidt becomes CEO and Chairman of the Board of Directors; “PageRank” granted a patent</a:t>
            </a:r>
          </a:p>
          <a:p>
            <a:pPr marL="342900" marR="0" lvl="0" indent="-342900" algn="l" rtl="0">
              <a:spcBef>
                <a:spcPts val="360"/>
              </a:spcBef>
              <a:spcAft>
                <a:spcPts val="0"/>
              </a:spcAft>
              <a:buClr>
                <a:schemeClr val="dk2"/>
              </a:buClr>
              <a:buSzPct val="100000"/>
              <a:buFont typeface="Arial"/>
              <a:buChar char="•"/>
            </a:pPr>
            <a:r>
              <a:rPr lang="en" sz="1800" b="1" i="0" u="none" strike="noStrike" cap="none">
                <a:solidFill>
                  <a:schemeClr val="dk2"/>
                </a:solidFill>
                <a:latin typeface="Calibri"/>
                <a:ea typeface="Calibri"/>
                <a:cs typeface="Calibri"/>
                <a:sym typeface="Calibri"/>
              </a:rPr>
              <a:t>2002: </a:t>
            </a:r>
            <a:r>
              <a:rPr lang="en" sz="1800" b="0" i="0" u="none" strike="noStrike" cap="none">
                <a:solidFill>
                  <a:schemeClr val="dk2"/>
                </a:solidFill>
                <a:latin typeface="Calibri"/>
                <a:ea typeface="Calibri"/>
                <a:cs typeface="Calibri"/>
                <a:sym typeface="Calibri"/>
              </a:rPr>
              <a:t>Google labs, Google Scholar released,.. AdWords becomes cost-per-click</a:t>
            </a:r>
          </a:p>
          <a:p>
            <a:pPr marL="342900" marR="0" lvl="0" indent="-342900" algn="l" rtl="0">
              <a:spcBef>
                <a:spcPts val="360"/>
              </a:spcBef>
              <a:spcAft>
                <a:spcPts val="0"/>
              </a:spcAft>
              <a:buClr>
                <a:schemeClr val="dk2"/>
              </a:buClr>
              <a:buSzPct val="100000"/>
              <a:buFont typeface="Arial"/>
              <a:buChar char="•"/>
            </a:pPr>
            <a:r>
              <a:rPr lang="en" sz="1800" b="1" i="0" u="none" strike="noStrike" cap="none">
                <a:solidFill>
                  <a:schemeClr val="dk2"/>
                </a:solidFill>
                <a:latin typeface="Calibri"/>
                <a:ea typeface="Calibri"/>
                <a:cs typeface="Calibri"/>
                <a:sym typeface="Calibri"/>
              </a:rPr>
              <a:t>2003: </a:t>
            </a:r>
            <a:r>
              <a:rPr lang="en" sz="1800" b="0" i="0" u="none" strike="noStrike" cap="none">
                <a:solidFill>
                  <a:schemeClr val="dk2"/>
                </a:solidFill>
                <a:latin typeface="Calibri"/>
                <a:ea typeface="Calibri"/>
                <a:cs typeface="Calibri"/>
                <a:sym typeface="Calibri"/>
              </a:rPr>
              <a:t>Re-incorporated in Delaware</a:t>
            </a:r>
          </a:p>
          <a:p>
            <a:pPr marL="342900" marR="0" lvl="0" indent="-342900" algn="l" rtl="0">
              <a:spcBef>
                <a:spcPts val="360"/>
              </a:spcBef>
              <a:spcAft>
                <a:spcPts val="0"/>
              </a:spcAft>
              <a:buClr>
                <a:schemeClr val="dk1"/>
              </a:buClr>
              <a:buSzPct val="100000"/>
              <a:buFont typeface="Arial"/>
              <a:buNone/>
            </a:pPr>
            <a:endParaRPr sz="1800" b="0" i="0" u="none" strike="noStrike" cap="none">
              <a:solidFill>
                <a:schemeClr val="dk2"/>
              </a:solidFill>
              <a:latin typeface="Calibri"/>
              <a:ea typeface="Calibri"/>
              <a:cs typeface="Calibri"/>
              <a:sym typeface="Calibri"/>
            </a:endParaRPr>
          </a:p>
          <a:p>
            <a:pPr marL="342900" marR="0" lvl="0" indent="-342900" algn="l" rtl="0">
              <a:spcBef>
                <a:spcPts val="360"/>
              </a:spcBef>
              <a:spcAft>
                <a:spcPts val="0"/>
              </a:spcAft>
              <a:buClr>
                <a:schemeClr val="dk1"/>
              </a:buClr>
              <a:buSzPct val="100000"/>
              <a:buFont typeface="Arial"/>
              <a:buNone/>
            </a:pPr>
            <a:endParaRPr sz="1800" b="0" i="0" u="none" strike="noStrike" cap="none">
              <a:solidFill>
                <a:schemeClr val="dk2"/>
              </a:solidFill>
              <a:latin typeface="Calibri"/>
              <a:ea typeface="Calibri"/>
              <a:cs typeface="Calibri"/>
              <a:sym typeface="Calibri"/>
            </a:endParaRPr>
          </a:p>
          <a:p>
            <a:pPr marL="342900" marR="0" lvl="0" indent="-342900" algn="l" rtl="0">
              <a:spcBef>
                <a:spcPts val="360"/>
              </a:spcBef>
              <a:spcAft>
                <a:spcPts val="0"/>
              </a:spcAft>
              <a:buClr>
                <a:schemeClr val="dk1"/>
              </a:buClr>
              <a:buSzPct val="100000"/>
              <a:buFont typeface="Arial"/>
              <a:buNone/>
            </a:pPr>
            <a:endParaRPr sz="1800" b="0" i="0" u="none" strike="noStrike" cap="none">
              <a:solidFill>
                <a:schemeClr val="dk2"/>
              </a:solidFill>
              <a:latin typeface="Calibri"/>
              <a:ea typeface="Calibri"/>
              <a:cs typeface="Calibri"/>
              <a:sym typeface="Calibri"/>
            </a:endParaRPr>
          </a:p>
          <a:p>
            <a:pPr marL="342900" marR="0" lvl="0" indent="-342900" algn="l" rtl="0">
              <a:spcBef>
                <a:spcPts val="64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Shape 1133"/>
          <p:cNvSpPr txBox="1">
            <a:spLocks noGrp="1"/>
          </p:cNvSpPr>
          <p:nvPr>
            <p:ph type="title"/>
          </p:nvPr>
        </p:nvSpPr>
        <p:spPr>
          <a:xfrm>
            <a:off x="311700" y="229525"/>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History (cont.)</a:t>
            </a:r>
          </a:p>
        </p:txBody>
      </p:sp>
      <p:sp>
        <p:nvSpPr>
          <p:cNvPr id="1134" name="Shape 1134"/>
          <p:cNvSpPr txBox="1">
            <a:spLocks noGrp="1"/>
          </p:cNvSpPr>
          <p:nvPr>
            <p:ph type="body" idx="1"/>
          </p:nvPr>
        </p:nvSpPr>
        <p:spPr>
          <a:xfrm>
            <a:off x="311700" y="837325"/>
            <a:ext cx="8520600" cy="33390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2"/>
              </a:buClr>
              <a:buSzPct val="100000"/>
              <a:buFont typeface="Arial"/>
              <a:buChar char="•"/>
            </a:pPr>
            <a:r>
              <a:rPr lang="en" sz="1800" b="1" i="0" u="none" strike="noStrike" cap="none">
                <a:solidFill>
                  <a:schemeClr val="dk2"/>
                </a:solidFill>
                <a:latin typeface="Calibri"/>
                <a:ea typeface="Calibri"/>
                <a:cs typeface="Calibri"/>
                <a:sym typeface="Calibri"/>
              </a:rPr>
              <a:t>2004: </a:t>
            </a:r>
            <a:r>
              <a:rPr lang="en" sz="1800" b="0" i="0" u="none" strike="noStrike" cap="none">
                <a:solidFill>
                  <a:schemeClr val="dk2"/>
                </a:solidFill>
                <a:latin typeface="Calibri"/>
                <a:ea typeface="Calibri"/>
                <a:cs typeface="Calibri"/>
                <a:sym typeface="Calibri"/>
              </a:rPr>
              <a:t>Google Local released (became Google Maps), Gmail released, IPO raised $1.67 billion for 20 million shares at $85</a:t>
            </a:r>
          </a:p>
          <a:p>
            <a:pPr marL="342900" marR="0" lvl="0" indent="-342900" algn="l" rtl="0">
              <a:spcBef>
                <a:spcPts val="360"/>
              </a:spcBef>
              <a:spcAft>
                <a:spcPts val="0"/>
              </a:spcAft>
              <a:buClr>
                <a:schemeClr val="dk2"/>
              </a:buClr>
              <a:buSzPct val="100000"/>
              <a:buFont typeface="Arial"/>
              <a:buChar char="•"/>
            </a:pPr>
            <a:r>
              <a:rPr lang="en" sz="1800" b="1" i="0" u="none" strike="noStrike" cap="none">
                <a:solidFill>
                  <a:schemeClr val="dk2"/>
                </a:solidFill>
                <a:latin typeface="Calibri"/>
                <a:ea typeface="Calibri"/>
                <a:cs typeface="Calibri"/>
                <a:sym typeface="Calibri"/>
              </a:rPr>
              <a:t>2005: </a:t>
            </a:r>
            <a:r>
              <a:rPr lang="en" sz="1800" b="0" i="0" u="none" strike="noStrike" cap="none">
                <a:solidFill>
                  <a:schemeClr val="dk2"/>
                </a:solidFill>
                <a:latin typeface="Calibri"/>
                <a:ea typeface="Calibri"/>
                <a:cs typeface="Calibri"/>
                <a:sym typeface="Calibri"/>
              </a:rPr>
              <a:t>Google Maps, Google Earth launched</a:t>
            </a:r>
          </a:p>
          <a:p>
            <a:pPr marL="342900" marR="0" lvl="0" indent="-342900" algn="l" rtl="0">
              <a:spcBef>
                <a:spcPts val="360"/>
              </a:spcBef>
              <a:spcAft>
                <a:spcPts val="0"/>
              </a:spcAft>
              <a:buClr>
                <a:schemeClr val="dk2"/>
              </a:buClr>
              <a:buSzPct val="100000"/>
              <a:buFont typeface="Arial"/>
              <a:buChar char="•"/>
            </a:pPr>
            <a:r>
              <a:rPr lang="en" sz="1800" b="1" i="0" u="none" strike="noStrike" cap="none">
                <a:solidFill>
                  <a:schemeClr val="dk2"/>
                </a:solidFill>
                <a:latin typeface="Calibri"/>
                <a:ea typeface="Calibri"/>
                <a:cs typeface="Calibri"/>
                <a:sym typeface="Calibri"/>
              </a:rPr>
              <a:t>2007: </a:t>
            </a:r>
            <a:r>
              <a:rPr lang="en" sz="1800" b="0" i="0" u="none" strike="noStrike" cap="none">
                <a:solidFill>
                  <a:schemeClr val="dk2"/>
                </a:solidFill>
                <a:latin typeface="Calibri"/>
                <a:ea typeface="Calibri"/>
                <a:cs typeface="Calibri"/>
                <a:sym typeface="Calibri"/>
              </a:rPr>
              <a:t>Share prices hit $700</a:t>
            </a:r>
          </a:p>
          <a:p>
            <a:pPr marL="342900" marR="0" lvl="0" indent="-342900" algn="l" rtl="0">
              <a:spcBef>
                <a:spcPts val="360"/>
              </a:spcBef>
              <a:spcAft>
                <a:spcPts val="0"/>
              </a:spcAft>
              <a:buClr>
                <a:schemeClr val="dk2"/>
              </a:buClr>
              <a:buSzPct val="100000"/>
              <a:buFont typeface="Arial"/>
              <a:buChar char="•"/>
            </a:pPr>
            <a:r>
              <a:rPr lang="en" sz="1800" b="1" i="0" u="none" strike="noStrike" cap="none">
                <a:solidFill>
                  <a:schemeClr val="dk2"/>
                </a:solidFill>
                <a:latin typeface="Calibri"/>
                <a:ea typeface="Calibri"/>
                <a:cs typeface="Calibri"/>
                <a:sym typeface="Calibri"/>
              </a:rPr>
              <a:t>2011: </a:t>
            </a:r>
            <a:r>
              <a:rPr lang="en" sz="1800" b="0" i="0" u="none" strike="noStrike" cap="none">
                <a:solidFill>
                  <a:schemeClr val="dk2"/>
                </a:solidFill>
                <a:latin typeface="Calibri"/>
                <a:ea typeface="Calibri"/>
                <a:cs typeface="Calibri"/>
                <a:sym typeface="Calibri"/>
              </a:rPr>
              <a:t>Android exceeds 10 billion app downloads, growth rate of 1 billion downloads per month, Google Drive launched</a:t>
            </a:r>
          </a:p>
          <a:p>
            <a:pPr marL="342900" marR="0" lvl="0" indent="-342900" algn="l" rtl="0">
              <a:spcBef>
                <a:spcPts val="360"/>
              </a:spcBef>
              <a:spcAft>
                <a:spcPts val="0"/>
              </a:spcAft>
              <a:buClr>
                <a:schemeClr val="dk2"/>
              </a:buClr>
              <a:buSzPct val="100000"/>
              <a:buFont typeface="Arial"/>
              <a:buChar char="•"/>
            </a:pPr>
            <a:r>
              <a:rPr lang="en" sz="1800" b="1" i="0" u="none" strike="noStrike" cap="none">
                <a:solidFill>
                  <a:schemeClr val="dk2"/>
                </a:solidFill>
                <a:latin typeface="Calibri"/>
                <a:ea typeface="Calibri"/>
                <a:cs typeface="Calibri"/>
                <a:sym typeface="Calibri"/>
              </a:rPr>
              <a:t>2012: </a:t>
            </a:r>
            <a:r>
              <a:rPr lang="en" sz="1800" b="0" i="0" u="none" strike="noStrike" cap="none">
                <a:solidFill>
                  <a:schemeClr val="dk2"/>
                </a:solidFill>
                <a:latin typeface="Calibri"/>
                <a:ea typeface="Calibri"/>
                <a:cs typeface="Calibri"/>
                <a:sym typeface="Calibri"/>
              </a:rPr>
              <a:t>Google is the dominant search engine globally with 88.8% 	 market share, Most visited website in the world</a:t>
            </a:r>
          </a:p>
          <a:p>
            <a:pPr marL="342900" marR="0" lvl="0" indent="-342900" algn="l" rtl="0">
              <a:spcBef>
                <a:spcPts val="360"/>
              </a:spcBef>
              <a:spcAft>
                <a:spcPts val="0"/>
              </a:spcAft>
              <a:buClr>
                <a:schemeClr val="dk2"/>
              </a:buClr>
              <a:buSzPct val="100000"/>
              <a:buFont typeface="Arial"/>
              <a:buChar char="•"/>
            </a:pPr>
            <a:r>
              <a:rPr lang="en" sz="1800" b="1" i="0" u="none" strike="noStrike" cap="none">
                <a:solidFill>
                  <a:schemeClr val="dk2"/>
                </a:solidFill>
                <a:latin typeface="Calibri"/>
                <a:ea typeface="Calibri"/>
                <a:cs typeface="Calibri"/>
                <a:sym typeface="Calibri"/>
              </a:rPr>
              <a:t>2013: </a:t>
            </a:r>
            <a:r>
              <a:rPr lang="en" sz="1800" b="0" i="0" u="none" strike="noStrike" cap="none">
                <a:solidFill>
                  <a:schemeClr val="dk2"/>
                </a:solidFill>
                <a:latin typeface="Calibri"/>
                <a:ea typeface="Calibri"/>
                <a:cs typeface="Calibri"/>
                <a:sym typeface="Calibri"/>
              </a:rPr>
              <a:t>1 billion android devices , Calico founded, focused on health and well being</a:t>
            </a:r>
          </a:p>
          <a:p>
            <a:pPr marL="342900" marR="0" lvl="0" indent="-342900" algn="l" rtl="0">
              <a:spcBef>
                <a:spcPts val="360"/>
              </a:spcBef>
              <a:spcAft>
                <a:spcPts val="0"/>
              </a:spcAft>
              <a:buClr>
                <a:schemeClr val="dk2"/>
              </a:buClr>
              <a:buSzPct val="100000"/>
              <a:buFont typeface="Arial"/>
              <a:buChar char="•"/>
            </a:pPr>
            <a:r>
              <a:rPr lang="en" sz="1800" b="1" i="0" u="none" strike="noStrike" cap="none">
                <a:solidFill>
                  <a:schemeClr val="dk2"/>
                </a:solidFill>
                <a:latin typeface="Calibri"/>
                <a:ea typeface="Calibri"/>
                <a:cs typeface="Calibri"/>
                <a:sym typeface="Calibri"/>
              </a:rPr>
              <a:t>2014: </a:t>
            </a:r>
            <a:r>
              <a:rPr lang="en" sz="1800" b="0" i="0" u="none" strike="noStrike" cap="none">
                <a:solidFill>
                  <a:schemeClr val="dk2"/>
                </a:solidFill>
                <a:latin typeface="Calibri"/>
                <a:ea typeface="Calibri"/>
                <a:cs typeface="Calibri"/>
                <a:sym typeface="Calibri"/>
              </a:rPr>
              <a:t>Prototypes of self driving cars revealed</a:t>
            </a:r>
          </a:p>
          <a:p>
            <a:pPr marL="342900" marR="0" lvl="0" indent="-342900" algn="l" rtl="0">
              <a:spcBef>
                <a:spcPts val="360"/>
              </a:spcBef>
              <a:spcAft>
                <a:spcPts val="0"/>
              </a:spcAft>
              <a:buClr>
                <a:schemeClr val="dk2"/>
              </a:buClr>
              <a:buSzPct val="100000"/>
              <a:buFont typeface="Arial"/>
              <a:buChar char="•"/>
            </a:pPr>
            <a:r>
              <a:rPr lang="en" sz="1800" b="1" i="0" u="none" strike="noStrike" cap="none">
                <a:solidFill>
                  <a:schemeClr val="dk2"/>
                </a:solidFill>
                <a:latin typeface="Calibri"/>
                <a:ea typeface="Calibri"/>
                <a:cs typeface="Calibri"/>
                <a:sym typeface="Calibri"/>
              </a:rPr>
              <a:t>2015:</a:t>
            </a:r>
            <a:r>
              <a:rPr lang="en" sz="1800" b="0" i="0" u="none" strike="noStrike" cap="none">
                <a:solidFill>
                  <a:schemeClr val="dk2"/>
                </a:solidFill>
                <a:latin typeface="Calibri"/>
                <a:ea typeface="Calibri"/>
                <a:cs typeface="Calibri"/>
                <a:sym typeface="Calibri"/>
              </a:rPr>
              <a:t>  In October, Alphabet Inc. was founded as the parent company of Google and several other companies</a:t>
            </a:r>
          </a:p>
          <a:p>
            <a:pPr marL="342900" marR="0" lvl="0" indent="-342900" algn="l" rtl="0">
              <a:spcBef>
                <a:spcPts val="360"/>
              </a:spcBef>
              <a:buClr>
                <a:schemeClr val="dk1"/>
              </a:buClr>
              <a:buSzPct val="100000"/>
              <a:buFont typeface="Arial"/>
              <a:buNone/>
            </a:pPr>
            <a:endParaRPr sz="1800" b="0" i="0" u="none" strike="noStrike" cap="none">
              <a:solidFill>
                <a:schemeClr val="dk2"/>
              </a:solidFill>
              <a:latin typeface="Calibri"/>
              <a:ea typeface="Calibri"/>
              <a:cs typeface="Calibri"/>
              <a:sym typeface="Calibri"/>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Shape 1139"/>
          <p:cNvSpPr txBox="1">
            <a:spLocks noGrp="1"/>
          </p:cNvSpPr>
          <p:nvPr>
            <p:ph type="title"/>
          </p:nvPr>
        </p:nvSpPr>
        <p:spPr>
          <a:xfrm>
            <a:off x="311700" y="255325"/>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Key Acquisitions</a:t>
            </a:r>
          </a:p>
        </p:txBody>
      </p:sp>
      <p:sp>
        <p:nvSpPr>
          <p:cNvPr id="1140" name="Shape 1140"/>
          <p:cNvSpPr txBox="1">
            <a:spLocks noGrp="1"/>
          </p:cNvSpPr>
          <p:nvPr>
            <p:ph type="body" idx="1"/>
          </p:nvPr>
        </p:nvSpPr>
        <p:spPr>
          <a:xfrm>
            <a:off x="311700" y="863125"/>
            <a:ext cx="8520600" cy="33390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2"/>
              </a:buClr>
              <a:buSzPct val="100000"/>
              <a:buFont typeface="Arial"/>
              <a:buChar char="•"/>
            </a:pPr>
            <a:r>
              <a:rPr lang="en" sz="2000" b="0" i="0" u="none" strike="noStrike" cap="none">
                <a:solidFill>
                  <a:schemeClr val="dk2"/>
                </a:solidFill>
                <a:latin typeface="Calibri"/>
                <a:ea typeface="Calibri"/>
                <a:cs typeface="Calibri"/>
                <a:sym typeface="Calibri"/>
              </a:rPr>
              <a:t>Apr 2003: </a:t>
            </a:r>
            <a:r>
              <a:rPr lang="en" sz="2000" b="1" i="0" u="none" strike="noStrike" cap="none">
                <a:solidFill>
                  <a:schemeClr val="dk2"/>
                </a:solidFill>
                <a:latin typeface="Calibri"/>
                <a:ea typeface="Calibri"/>
                <a:cs typeface="Calibri"/>
                <a:sym typeface="Calibri"/>
              </a:rPr>
              <a:t>Applied Semantics -  </a:t>
            </a:r>
            <a:r>
              <a:rPr lang="en" sz="2000" b="0" i="0" u="none" strike="noStrike" cap="none">
                <a:solidFill>
                  <a:schemeClr val="dk2"/>
                </a:solidFill>
                <a:latin typeface="Calibri"/>
                <a:ea typeface="Calibri"/>
                <a:cs typeface="Calibri"/>
                <a:sym typeface="Calibri"/>
              </a:rPr>
              <a:t>Launch of Google AdSense</a:t>
            </a:r>
          </a:p>
          <a:p>
            <a:pPr marL="342900" marR="0" lvl="0" indent="-342900" algn="l" rtl="0">
              <a:spcBef>
                <a:spcPts val="400"/>
              </a:spcBef>
              <a:spcAft>
                <a:spcPts val="0"/>
              </a:spcAft>
              <a:buClr>
                <a:schemeClr val="dk2"/>
              </a:buClr>
              <a:buSzPct val="100000"/>
              <a:buFont typeface="Arial"/>
              <a:buChar char="•"/>
            </a:pPr>
            <a:r>
              <a:rPr lang="en" sz="2000" b="0" i="0" u="none" strike="noStrike" cap="none">
                <a:solidFill>
                  <a:schemeClr val="dk2"/>
                </a:solidFill>
                <a:latin typeface="Calibri"/>
                <a:ea typeface="Calibri"/>
                <a:cs typeface="Calibri"/>
                <a:sym typeface="Calibri"/>
              </a:rPr>
              <a:t>Jul 2004: </a:t>
            </a:r>
            <a:r>
              <a:rPr lang="en" sz="2000" b="1" i="0" u="none" strike="noStrike" cap="none">
                <a:solidFill>
                  <a:schemeClr val="dk2"/>
                </a:solidFill>
                <a:latin typeface="Calibri"/>
                <a:ea typeface="Calibri"/>
                <a:cs typeface="Calibri"/>
                <a:sym typeface="Calibri"/>
              </a:rPr>
              <a:t>Picasa Inc. - </a:t>
            </a:r>
            <a:r>
              <a:rPr lang="en" sz="2000" b="0" i="0" u="none" strike="noStrike" cap="none">
                <a:solidFill>
                  <a:schemeClr val="dk2"/>
                </a:solidFill>
                <a:latin typeface="Calibri"/>
                <a:ea typeface="Calibri"/>
                <a:cs typeface="Calibri"/>
                <a:sym typeface="Calibri"/>
              </a:rPr>
              <a:t>Digital photo management</a:t>
            </a:r>
          </a:p>
          <a:p>
            <a:pPr marL="342900" marR="0" lvl="0" indent="-342900" algn="l" rtl="0">
              <a:spcBef>
                <a:spcPts val="400"/>
              </a:spcBef>
              <a:spcAft>
                <a:spcPts val="0"/>
              </a:spcAft>
              <a:buClr>
                <a:schemeClr val="dk2"/>
              </a:buClr>
              <a:buSzPct val="100000"/>
              <a:buFont typeface="Arial"/>
              <a:buChar char="•"/>
            </a:pPr>
            <a:r>
              <a:rPr lang="en" sz="2000" b="0" i="0" u="none" strike="noStrike" cap="none">
                <a:solidFill>
                  <a:schemeClr val="dk2"/>
                </a:solidFill>
                <a:latin typeface="Calibri"/>
                <a:ea typeface="Calibri"/>
                <a:cs typeface="Calibri"/>
                <a:sym typeface="Calibri"/>
              </a:rPr>
              <a:t>Oct 2004: </a:t>
            </a:r>
            <a:r>
              <a:rPr lang="en" sz="2000" b="1" i="0" u="none" strike="noStrike" cap="none">
                <a:solidFill>
                  <a:schemeClr val="dk2"/>
                </a:solidFill>
                <a:latin typeface="Calibri"/>
                <a:ea typeface="Calibri"/>
                <a:cs typeface="Calibri"/>
                <a:sym typeface="Calibri"/>
              </a:rPr>
              <a:t>Keyhole Corp. - </a:t>
            </a:r>
            <a:r>
              <a:rPr lang="en" sz="2000" b="0" i="0" u="none" strike="noStrike" cap="none">
                <a:solidFill>
                  <a:schemeClr val="dk2"/>
                </a:solidFill>
                <a:latin typeface="Calibri"/>
                <a:ea typeface="Calibri"/>
                <a:cs typeface="Calibri"/>
                <a:sym typeface="Calibri"/>
              </a:rPr>
              <a:t>Launch of Google Maps/Google Earth</a:t>
            </a:r>
          </a:p>
          <a:p>
            <a:pPr marL="342900" marR="0" lvl="0" indent="-342900" algn="l" rtl="0">
              <a:spcBef>
                <a:spcPts val="400"/>
              </a:spcBef>
              <a:spcAft>
                <a:spcPts val="0"/>
              </a:spcAft>
              <a:buClr>
                <a:schemeClr val="dk2"/>
              </a:buClr>
              <a:buSzPct val="100000"/>
              <a:buFont typeface="Arial"/>
              <a:buChar char="•"/>
            </a:pPr>
            <a:r>
              <a:rPr lang="en" sz="2000" b="0" i="0" u="none" strike="noStrike" cap="none">
                <a:solidFill>
                  <a:schemeClr val="dk2"/>
                </a:solidFill>
                <a:latin typeface="Calibri"/>
                <a:ea typeface="Calibri"/>
                <a:cs typeface="Calibri"/>
                <a:sym typeface="Calibri"/>
              </a:rPr>
              <a:t>Aug 2005: </a:t>
            </a:r>
            <a:r>
              <a:rPr lang="en" sz="2000" b="1" i="0" u="none" strike="noStrike" cap="none">
                <a:solidFill>
                  <a:schemeClr val="dk2"/>
                </a:solidFill>
                <a:latin typeface="Calibri"/>
                <a:ea typeface="Calibri"/>
                <a:cs typeface="Calibri"/>
                <a:sym typeface="Calibri"/>
              </a:rPr>
              <a:t>Android</a:t>
            </a:r>
          </a:p>
          <a:p>
            <a:pPr marL="342900" marR="0" lvl="0" indent="-342900" algn="l" rtl="0">
              <a:spcBef>
                <a:spcPts val="400"/>
              </a:spcBef>
              <a:spcAft>
                <a:spcPts val="0"/>
              </a:spcAft>
              <a:buClr>
                <a:schemeClr val="dk2"/>
              </a:buClr>
              <a:buSzPct val="100000"/>
              <a:buFont typeface="Arial"/>
              <a:buChar char="•"/>
            </a:pPr>
            <a:r>
              <a:rPr lang="en" sz="2000" b="0" i="0" u="none" strike="noStrike" cap="none">
                <a:solidFill>
                  <a:schemeClr val="dk2"/>
                </a:solidFill>
                <a:latin typeface="Calibri"/>
                <a:ea typeface="Calibri"/>
                <a:cs typeface="Calibri"/>
                <a:sym typeface="Calibri"/>
              </a:rPr>
              <a:t>Oct 2006: </a:t>
            </a:r>
            <a:r>
              <a:rPr lang="en" sz="2000" b="1" i="0" u="none" strike="noStrike" cap="none">
                <a:solidFill>
                  <a:schemeClr val="dk2"/>
                </a:solidFill>
                <a:latin typeface="Calibri"/>
                <a:ea typeface="Calibri"/>
                <a:cs typeface="Calibri"/>
                <a:sym typeface="Calibri"/>
              </a:rPr>
              <a:t>YouTube</a:t>
            </a:r>
            <a:r>
              <a:rPr lang="en" sz="2000" b="0" i="0" u="none" strike="noStrike" cap="none">
                <a:solidFill>
                  <a:schemeClr val="dk2"/>
                </a:solidFill>
                <a:latin typeface="Calibri"/>
                <a:ea typeface="Calibri"/>
                <a:cs typeface="Calibri"/>
                <a:sym typeface="Calibri"/>
              </a:rPr>
              <a:t> ($1.65 Billion)</a:t>
            </a:r>
          </a:p>
          <a:p>
            <a:pPr marL="342900" marR="0" lvl="0" indent="-342900" algn="l" rtl="0">
              <a:spcBef>
                <a:spcPts val="400"/>
              </a:spcBef>
              <a:spcAft>
                <a:spcPts val="0"/>
              </a:spcAft>
              <a:buClr>
                <a:schemeClr val="dk2"/>
              </a:buClr>
              <a:buSzPct val="100000"/>
              <a:buFont typeface="Arial"/>
              <a:buChar char="•"/>
            </a:pPr>
            <a:r>
              <a:rPr lang="en" sz="2000" b="0" i="0" u="none" strike="noStrike" cap="none">
                <a:solidFill>
                  <a:schemeClr val="dk2"/>
                </a:solidFill>
                <a:latin typeface="Calibri"/>
                <a:ea typeface="Calibri"/>
                <a:cs typeface="Calibri"/>
                <a:sym typeface="Calibri"/>
              </a:rPr>
              <a:t>Apr 2007: </a:t>
            </a:r>
            <a:r>
              <a:rPr lang="en" sz="2000" b="1" i="0" u="none" strike="noStrike" cap="none">
                <a:solidFill>
                  <a:schemeClr val="dk2"/>
                </a:solidFill>
                <a:latin typeface="Calibri"/>
                <a:ea typeface="Calibri"/>
                <a:cs typeface="Calibri"/>
                <a:sym typeface="Calibri"/>
              </a:rPr>
              <a:t>Double clicks </a:t>
            </a:r>
            <a:r>
              <a:rPr lang="en" sz="2000" b="0" i="0" u="none" strike="noStrike" cap="none">
                <a:solidFill>
                  <a:schemeClr val="dk2"/>
                </a:solidFill>
                <a:latin typeface="Calibri"/>
                <a:ea typeface="Calibri"/>
                <a:cs typeface="Calibri"/>
                <a:sym typeface="Calibri"/>
              </a:rPr>
              <a:t>($3.1 Billion)</a:t>
            </a:r>
          </a:p>
          <a:p>
            <a:pPr marL="342900" marR="0" lvl="0" indent="-342900" algn="l" rtl="0">
              <a:spcBef>
                <a:spcPts val="400"/>
              </a:spcBef>
              <a:spcAft>
                <a:spcPts val="0"/>
              </a:spcAft>
              <a:buClr>
                <a:schemeClr val="dk2"/>
              </a:buClr>
              <a:buSzPct val="100000"/>
              <a:buFont typeface="Arial"/>
              <a:buChar char="•"/>
            </a:pPr>
            <a:r>
              <a:rPr lang="en" sz="2000" b="0" i="0" u="none" strike="noStrike" cap="none">
                <a:solidFill>
                  <a:schemeClr val="dk2"/>
                </a:solidFill>
                <a:latin typeface="Calibri"/>
                <a:ea typeface="Calibri"/>
                <a:cs typeface="Calibri"/>
                <a:sym typeface="Calibri"/>
              </a:rPr>
              <a:t>Mar 2008: </a:t>
            </a:r>
            <a:r>
              <a:rPr lang="en" sz="2000" b="1" i="0" u="none" strike="noStrike" cap="none">
                <a:solidFill>
                  <a:schemeClr val="dk2"/>
                </a:solidFill>
                <a:latin typeface="Calibri"/>
                <a:ea typeface="Calibri"/>
                <a:cs typeface="Calibri"/>
                <a:sym typeface="Calibri"/>
              </a:rPr>
              <a:t>Ad Mob </a:t>
            </a:r>
            <a:r>
              <a:rPr lang="en" sz="2000" b="0" i="0" u="none" strike="noStrike" cap="none">
                <a:solidFill>
                  <a:schemeClr val="dk2"/>
                </a:solidFill>
                <a:latin typeface="Calibri"/>
                <a:ea typeface="Calibri"/>
                <a:cs typeface="Calibri"/>
                <a:sym typeface="Calibri"/>
              </a:rPr>
              <a:t>($750 Million) - Enhances advertising revenue</a:t>
            </a:r>
          </a:p>
          <a:p>
            <a:pPr marL="342900" marR="0" lvl="0" indent="-342900" algn="l" rtl="0">
              <a:spcBef>
                <a:spcPts val="400"/>
              </a:spcBef>
              <a:spcAft>
                <a:spcPts val="0"/>
              </a:spcAft>
              <a:buClr>
                <a:schemeClr val="dk2"/>
              </a:buClr>
              <a:buSzPct val="100000"/>
              <a:buFont typeface="Arial"/>
              <a:buChar char="•"/>
            </a:pPr>
            <a:r>
              <a:rPr lang="en" sz="2000" b="0" i="0" u="none" strike="noStrike" cap="none">
                <a:solidFill>
                  <a:schemeClr val="dk2"/>
                </a:solidFill>
                <a:latin typeface="Calibri"/>
                <a:ea typeface="Calibri"/>
                <a:cs typeface="Calibri"/>
                <a:sym typeface="Calibri"/>
              </a:rPr>
              <a:t>Aug 2011: </a:t>
            </a:r>
            <a:r>
              <a:rPr lang="en" sz="2000" b="1" i="0" u="none" strike="noStrike" cap="none">
                <a:solidFill>
                  <a:schemeClr val="dk2"/>
                </a:solidFill>
                <a:latin typeface="Calibri"/>
                <a:ea typeface="Calibri"/>
                <a:cs typeface="Calibri"/>
                <a:sym typeface="Calibri"/>
              </a:rPr>
              <a:t>Motorola</a:t>
            </a:r>
            <a:r>
              <a:rPr lang="en" sz="2000" b="0" i="0" u="none" strike="noStrike" cap="none">
                <a:solidFill>
                  <a:schemeClr val="dk2"/>
                </a:solidFill>
                <a:latin typeface="Calibri"/>
                <a:ea typeface="Calibri"/>
                <a:cs typeface="Calibri"/>
                <a:sym typeface="Calibri"/>
              </a:rPr>
              <a:t> ($12.5 Billion) Sold in 2013/2014</a:t>
            </a:r>
          </a:p>
          <a:p>
            <a:pPr marL="558800" marR="0" lvl="1" indent="-101600" algn="l" rtl="0">
              <a:spcBef>
                <a:spcPts val="320"/>
              </a:spcBef>
              <a:buClr>
                <a:schemeClr val="dk1"/>
              </a:buClr>
              <a:buSzPct val="100000"/>
              <a:buFont typeface="Arial"/>
              <a:buNone/>
            </a:pPr>
            <a:endParaRPr sz="1600" b="0" i="0" u="none" strike="noStrike" cap="non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Challenges</a:t>
            </a:r>
          </a:p>
        </p:txBody>
      </p:sp>
      <p:sp>
        <p:nvSpPr>
          <p:cNvPr id="233" name="Shape 233"/>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marL="457200" lvl="0" indent="-228600" rtl="0">
              <a:spcBef>
                <a:spcPts val="0"/>
              </a:spcBef>
              <a:spcAft>
                <a:spcPts val="0"/>
              </a:spcAft>
              <a:buFont typeface="Arial" panose="020B0604020202020204" pitchFamily="34" charset="0"/>
              <a:buChar char="•"/>
            </a:pPr>
            <a:r>
              <a:rPr lang="en" sz="2000" dirty="0">
                <a:solidFill>
                  <a:schemeClr val="bg2"/>
                </a:solidFill>
                <a:latin typeface="Times New Roman"/>
                <a:ea typeface="Times New Roman"/>
                <a:cs typeface="Times New Roman"/>
                <a:sym typeface="Times New Roman"/>
              </a:rPr>
              <a:t>Slim operating margins</a:t>
            </a:r>
          </a:p>
          <a:p>
            <a:pPr marL="457200" lvl="0" indent="-228600" rtl="0">
              <a:spcBef>
                <a:spcPts val="0"/>
              </a:spcBef>
              <a:spcAft>
                <a:spcPts val="0"/>
              </a:spcAft>
              <a:buFont typeface="Arial" panose="020B0604020202020204" pitchFamily="34" charset="0"/>
              <a:buChar char="•"/>
            </a:pPr>
            <a:r>
              <a:rPr lang="en" sz="2000" dirty="0">
                <a:solidFill>
                  <a:schemeClr val="bg2"/>
                </a:solidFill>
                <a:latin typeface="Times New Roman"/>
                <a:ea typeface="Times New Roman"/>
                <a:cs typeface="Times New Roman"/>
                <a:sym typeface="Times New Roman"/>
              </a:rPr>
              <a:t>High capital expenditure</a:t>
            </a:r>
          </a:p>
          <a:p>
            <a:pPr marL="457200" lvl="0" indent="-228600" rtl="0">
              <a:spcBef>
                <a:spcPts val="0"/>
              </a:spcBef>
              <a:spcAft>
                <a:spcPts val="0"/>
              </a:spcAft>
              <a:buFont typeface="Arial" panose="020B0604020202020204" pitchFamily="34" charset="0"/>
              <a:buChar char="•"/>
            </a:pPr>
            <a:r>
              <a:rPr lang="en" sz="2000" dirty="0">
                <a:solidFill>
                  <a:schemeClr val="bg2"/>
                </a:solidFill>
                <a:latin typeface="Times New Roman"/>
                <a:ea typeface="Times New Roman"/>
                <a:cs typeface="Times New Roman"/>
                <a:sym typeface="Times New Roman"/>
              </a:rPr>
              <a:t>Shortening product life cycle</a:t>
            </a:r>
          </a:p>
          <a:p>
            <a:pPr marL="457200" lvl="0" indent="-228600" rtl="0">
              <a:spcBef>
                <a:spcPts val="0"/>
              </a:spcBef>
              <a:spcAft>
                <a:spcPts val="0"/>
              </a:spcAft>
              <a:buFont typeface="Arial" panose="020B0604020202020204" pitchFamily="34" charset="0"/>
              <a:buChar char="•"/>
            </a:pPr>
            <a:r>
              <a:rPr lang="en" sz="2000" dirty="0">
                <a:solidFill>
                  <a:schemeClr val="bg2"/>
                </a:solidFill>
                <a:latin typeface="Times New Roman"/>
                <a:ea typeface="Times New Roman"/>
                <a:cs typeface="Times New Roman"/>
                <a:sym typeface="Times New Roman"/>
              </a:rPr>
              <a:t>Managing a global supply chain</a:t>
            </a:r>
          </a:p>
          <a:p>
            <a:pPr marL="457200" lvl="0" indent="-228600" rtl="0">
              <a:spcBef>
                <a:spcPts val="0"/>
              </a:spcBef>
              <a:spcAft>
                <a:spcPts val="0"/>
              </a:spcAft>
              <a:buFont typeface="Arial" panose="020B0604020202020204" pitchFamily="34" charset="0"/>
              <a:buChar char="•"/>
            </a:pPr>
            <a:r>
              <a:rPr lang="en" sz="2000" dirty="0">
                <a:solidFill>
                  <a:schemeClr val="bg2"/>
                </a:solidFill>
                <a:latin typeface="Times New Roman"/>
                <a:ea typeface="Times New Roman"/>
                <a:cs typeface="Times New Roman"/>
                <a:sym typeface="Times New Roman"/>
              </a:rPr>
              <a:t>Volatile Industry that is rapidly changing</a:t>
            </a:r>
          </a:p>
          <a:p>
            <a:pPr marL="457200" lvl="0" indent="-228600" rtl="0">
              <a:spcBef>
                <a:spcPts val="0"/>
              </a:spcBef>
              <a:spcAft>
                <a:spcPts val="0"/>
              </a:spcAft>
              <a:buFont typeface="Arial" panose="020B0604020202020204" pitchFamily="34" charset="0"/>
              <a:buChar char="•"/>
            </a:pPr>
            <a:r>
              <a:rPr lang="en" sz="2000" dirty="0">
                <a:solidFill>
                  <a:schemeClr val="bg2"/>
                </a:solidFill>
                <a:latin typeface="Times New Roman"/>
                <a:ea typeface="Times New Roman"/>
                <a:cs typeface="Times New Roman"/>
                <a:sym typeface="Times New Roman"/>
              </a:rPr>
              <a:t>Constant changes in trends</a:t>
            </a:r>
          </a:p>
          <a:p>
            <a:pPr lvl="0">
              <a:spcBef>
                <a:spcPts val="0"/>
              </a:spcBef>
              <a:buNone/>
            </a:pPr>
            <a:endParaRPr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Shape 1145"/>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Key Acquisitions (Cont.)</a:t>
            </a:r>
          </a:p>
        </p:txBody>
      </p:sp>
      <p:sp>
        <p:nvSpPr>
          <p:cNvPr id="1146" name="Shape 1146"/>
          <p:cNvSpPr txBox="1">
            <a:spLocks noGrp="1"/>
          </p:cNvSpPr>
          <p:nvPr>
            <p:ph type="body" idx="1"/>
          </p:nvPr>
        </p:nvSpPr>
        <p:spPr>
          <a:xfrm>
            <a:off x="311700" y="1017800"/>
            <a:ext cx="8520600" cy="33390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2"/>
              </a:buClr>
              <a:buSzPct val="100000"/>
              <a:buFont typeface="Arial"/>
              <a:buChar char="•"/>
            </a:pPr>
            <a:r>
              <a:rPr lang="en" sz="2000" b="0" i="0" u="none" strike="noStrike" cap="none">
                <a:solidFill>
                  <a:schemeClr val="dk2"/>
                </a:solidFill>
                <a:latin typeface="Calibri"/>
                <a:ea typeface="Calibri"/>
                <a:cs typeface="Calibri"/>
                <a:sym typeface="Calibri"/>
              </a:rPr>
              <a:t>2012:</a:t>
            </a:r>
          </a:p>
          <a:p>
            <a:pPr marL="742950" marR="0" lvl="1" indent="-285750" algn="l" rtl="0">
              <a:spcBef>
                <a:spcPts val="320"/>
              </a:spcBef>
              <a:spcAft>
                <a:spcPts val="0"/>
              </a:spcAft>
              <a:buClr>
                <a:srgbClr val="538CD5"/>
              </a:buClr>
              <a:buSzPct val="100000"/>
              <a:buFont typeface="Arial"/>
              <a:buChar char="–"/>
            </a:pPr>
            <a:r>
              <a:rPr lang="en" sz="1600" b="0" i="0" u="none" strike="noStrike" cap="none">
                <a:solidFill>
                  <a:srgbClr val="538CD5"/>
                </a:solidFill>
                <a:latin typeface="Calibri"/>
                <a:ea typeface="Calibri"/>
                <a:cs typeface="Calibri"/>
                <a:sym typeface="Calibri"/>
              </a:rPr>
              <a:t>Meebo: </a:t>
            </a:r>
            <a:r>
              <a:rPr lang="en" sz="1600" b="0" i="0" u="none" strike="noStrike" cap="none">
                <a:solidFill>
                  <a:schemeClr val="dk2"/>
                </a:solidFill>
                <a:latin typeface="Calibri"/>
                <a:ea typeface="Calibri"/>
                <a:cs typeface="Calibri"/>
                <a:sym typeface="Calibri"/>
              </a:rPr>
              <a:t>Web-based instant messaging service ($100M)</a:t>
            </a:r>
          </a:p>
          <a:p>
            <a:pPr marL="742950" marR="0" lvl="1" indent="-285750" algn="l" rtl="0">
              <a:spcBef>
                <a:spcPts val="320"/>
              </a:spcBef>
              <a:spcAft>
                <a:spcPts val="0"/>
              </a:spcAft>
              <a:buClr>
                <a:srgbClr val="538CD5"/>
              </a:buClr>
              <a:buSzPct val="100000"/>
              <a:buFont typeface="Arial"/>
              <a:buChar char="–"/>
            </a:pPr>
            <a:r>
              <a:rPr lang="en" sz="1600" b="0" i="0" u="none" strike="noStrike" cap="none">
                <a:solidFill>
                  <a:srgbClr val="538CD5"/>
                </a:solidFill>
                <a:latin typeface="Calibri"/>
                <a:ea typeface="Calibri"/>
                <a:cs typeface="Calibri"/>
                <a:sym typeface="Calibri"/>
              </a:rPr>
              <a:t>Sparrow: </a:t>
            </a:r>
            <a:r>
              <a:rPr lang="en" sz="1600" b="0" i="0" u="none" strike="noStrike" cap="none">
                <a:solidFill>
                  <a:schemeClr val="dk2"/>
                </a:solidFill>
                <a:latin typeface="Calibri"/>
                <a:ea typeface="Calibri"/>
                <a:cs typeface="Calibri"/>
                <a:sym typeface="Calibri"/>
              </a:rPr>
              <a:t>Email client for iOS and OSX devices ($25M)</a:t>
            </a:r>
          </a:p>
          <a:p>
            <a:pPr marL="742950" marR="0" lvl="1" indent="-285750" algn="l" rtl="0">
              <a:spcBef>
                <a:spcPts val="320"/>
              </a:spcBef>
              <a:spcAft>
                <a:spcPts val="0"/>
              </a:spcAft>
              <a:buClr>
                <a:srgbClr val="538CD5"/>
              </a:buClr>
              <a:buSzPct val="100000"/>
              <a:buFont typeface="Arial"/>
              <a:buChar char="–"/>
            </a:pPr>
            <a:r>
              <a:rPr lang="en" sz="1600" b="0" i="0" u="none" strike="noStrike" cap="none">
                <a:solidFill>
                  <a:srgbClr val="538CD5"/>
                </a:solidFill>
                <a:latin typeface="Calibri"/>
                <a:ea typeface="Calibri"/>
                <a:cs typeface="Calibri"/>
                <a:sym typeface="Calibri"/>
              </a:rPr>
              <a:t>Wildfire: </a:t>
            </a:r>
            <a:r>
              <a:rPr lang="en" sz="1600" b="0" i="0" u="none" strike="noStrike" cap="none">
                <a:solidFill>
                  <a:schemeClr val="dk2"/>
                </a:solidFill>
                <a:latin typeface="Calibri"/>
                <a:ea typeface="Calibri"/>
                <a:cs typeface="Calibri"/>
                <a:sym typeface="Calibri"/>
              </a:rPr>
              <a:t>Social marketing software developer ($450M)</a:t>
            </a:r>
          </a:p>
          <a:p>
            <a:pPr marL="742950" marR="0" lvl="1" indent="-285750" algn="l" rtl="0">
              <a:spcBef>
                <a:spcPts val="320"/>
              </a:spcBef>
              <a:spcAft>
                <a:spcPts val="0"/>
              </a:spcAft>
              <a:buClr>
                <a:srgbClr val="538CD5"/>
              </a:buClr>
              <a:buSzPct val="100000"/>
              <a:buFont typeface="Arial"/>
              <a:buChar char="–"/>
            </a:pPr>
            <a:r>
              <a:rPr lang="en" sz="1600" b="0" i="0" u="none" strike="noStrike" cap="none">
                <a:solidFill>
                  <a:srgbClr val="538CD5"/>
                </a:solidFill>
                <a:latin typeface="Calibri"/>
                <a:ea typeface="Calibri"/>
                <a:cs typeface="Calibri"/>
                <a:sym typeface="Calibri"/>
              </a:rPr>
              <a:t>Quickoffice: </a:t>
            </a:r>
            <a:r>
              <a:rPr lang="en" sz="1600" b="0" i="0" u="none" strike="noStrike" cap="none">
                <a:solidFill>
                  <a:schemeClr val="dk2"/>
                </a:solidFill>
                <a:latin typeface="Calibri"/>
                <a:ea typeface="Calibri"/>
                <a:cs typeface="Calibri"/>
                <a:sym typeface="Calibri"/>
              </a:rPr>
              <a:t>Productivity suite for Google Docs and smart devices.</a:t>
            </a:r>
          </a:p>
          <a:p>
            <a:pPr marL="342900" marR="0" lvl="0" indent="-342900" algn="l" rtl="0">
              <a:spcBef>
                <a:spcPts val="400"/>
              </a:spcBef>
              <a:spcAft>
                <a:spcPts val="0"/>
              </a:spcAft>
              <a:buClr>
                <a:schemeClr val="dk2"/>
              </a:buClr>
              <a:buSzPct val="100000"/>
              <a:buFont typeface="Arial"/>
              <a:buChar char="•"/>
            </a:pPr>
            <a:r>
              <a:rPr lang="en" sz="2000" b="0" i="0" u="none" strike="noStrike" cap="none">
                <a:solidFill>
                  <a:schemeClr val="dk2"/>
                </a:solidFill>
                <a:latin typeface="Calibri"/>
                <a:ea typeface="Calibri"/>
                <a:cs typeface="Calibri"/>
                <a:sym typeface="Calibri"/>
              </a:rPr>
              <a:t>2014:</a:t>
            </a:r>
          </a:p>
          <a:p>
            <a:pPr marL="742950" marR="0" lvl="1" indent="-285750" algn="l" rtl="0">
              <a:spcBef>
                <a:spcPts val="320"/>
              </a:spcBef>
              <a:spcAft>
                <a:spcPts val="0"/>
              </a:spcAft>
              <a:buClr>
                <a:schemeClr val="accent1"/>
              </a:buClr>
              <a:buSzPct val="100000"/>
              <a:buFont typeface="Arial"/>
              <a:buChar char="–"/>
            </a:pPr>
            <a:r>
              <a:rPr lang="en" sz="1600" b="0" i="0" u="none" strike="noStrike" cap="none">
                <a:solidFill>
                  <a:schemeClr val="accent1"/>
                </a:solidFill>
                <a:latin typeface="Calibri"/>
                <a:ea typeface="Calibri"/>
                <a:cs typeface="Calibri"/>
                <a:sym typeface="Calibri"/>
              </a:rPr>
              <a:t>Nest: </a:t>
            </a:r>
            <a:r>
              <a:rPr lang="en" sz="1600" b="0" i="0" u="none" strike="noStrike" cap="none">
                <a:solidFill>
                  <a:schemeClr val="dk2"/>
                </a:solidFill>
                <a:latin typeface="Calibri"/>
                <a:ea typeface="Calibri"/>
                <a:cs typeface="Calibri"/>
                <a:sym typeface="Calibri"/>
              </a:rPr>
              <a:t>makes various products for the home such as thermostats and smoke alarms ($3.2B)</a:t>
            </a:r>
          </a:p>
          <a:p>
            <a:pPr marL="742950" marR="0" lvl="1" indent="-285750" algn="l" rtl="0">
              <a:spcBef>
                <a:spcPts val="320"/>
              </a:spcBef>
              <a:spcAft>
                <a:spcPts val="0"/>
              </a:spcAft>
              <a:buClr>
                <a:schemeClr val="accent1"/>
              </a:buClr>
              <a:buSzPct val="100000"/>
              <a:buFont typeface="Arial"/>
              <a:buChar char="–"/>
            </a:pPr>
            <a:r>
              <a:rPr lang="en" sz="1600" b="0" i="0" u="none" strike="noStrike" cap="none">
                <a:solidFill>
                  <a:schemeClr val="accent1"/>
                </a:solidFill>
                <a:latin typeface="Calibri"/>
                <a:ea typeface="Calibri"/>
                <a:cs typeface="Calibri"/>
                <a:sym typeface="Calibri"/>
              </a:rPr>
              <a:t>Dropcam Inc:</a:t>
            </a:r>
            <a:r>
              <a:rPr lang="en" sz="1600" b="0" i="0" u="none" strike="noStrike" cap="none">
                <a:solidFill>
                  <a:schemeClr val="dk2"/>
                </a:solidFill>
                <a:latin typeface="Calibri"/>
                <a:ea typeface="Calibri"/>
                <a:cs typeface="Calibri"/>
                <a:sym typeface="Calibri"/>
              </a:rPr>
              <a:t> ($517M) Help Nest improve smart home products</a:t>
            </a:r>
          </a:p>
          <a:p>
            <a:pPr marL="742950" marR="0" lvl="1" indent="-285750" algn="l" rtl="0">
              <a:spcBef>
                <a:spcPts val="320"/>
              </a:spcBef>
              <a:spcAft>
                <a:spcPts val="0"/>
              </a:spcAft>
              <a:buClr>
                <a:schemeClr val="accent1"/>
              </a:buClr>
              <a:buSzPct val="100000"/>
              <a:buFont typeface="Arial"/>
              <a:buChar char="–"/>
            </a:pPr>
            <a:r>
              <a:rPr lang="en" sz="1600" b="0" i="0" u="none" strike="noStrike" cap="none">
                <a:solidFill>
                  <a:schemeClr val="accent1"/>
                </a:solidFill>
                <a:latin typeface="Calibri"/>
                <a:ea typeface="Calibri"/>
                <a:cs typeface="Calibri"/>
                <a:sym typeface="Calibri"/>
              </a:rPr>
              <a:t>Skybox Imaging: </a:t>
            </a:r>
            <a:r>
              <a:rPr lang="en" sz="1600" b="0" i="0" u="none" strike="noStrike" cap="none">
                <a:solidFill>
                  <a:schemeClr val="dk2"/>
                </a:solidFill>
                <a:latin typeface="Calibri"/>
                <a:ea typeface="Calibri"/>
                <a:cs typeface="Calibri"/>
                <a:sym typeface="Calibri"/>
              </a:rPr>
              <a:t>satellite imaging company ($478M)</a:t>
            </a:r>
          </a:p>
          <a:p>
            <a:pPr marL="342900" marR="0" lvl="0" indent="-342900" algn="l" rtl="0">
              <a:spcBef>
                <a:spcPts val="400"/>
              </a:spcBef>
              <a:spcAft>
                <a:spcPts val="0"/>
              </a:spcAft>
              <a:buClr>
                <a:schemeClr val="dk2"/>
              </a:buClr>
              <a:buSzPct val="100000"/>
              <a:buFont typeface="Arial"/>
              <a:buChar char="•"/>
            </a:pPr>
            <a:r>
              <a:rPr lang="en" sz="2000" b="0" i="0" u="none" strike="noStrike" cap="none">
                <a:solidFill>
                  <a:schemeClr val="dk2"/>
                </a:solidFill>
                <a:latin typeface="Calibri"/>
                <a:ea typeface="Calibri"/>
                <a:cs typeface="Calibri"/>
                <a:sym typeface="Calibri"/>
              </a:rPr>
              <a:t>2015</a:t>
            </a:r>
            <a:r>
              <a:rPr lang="en" sz="2000">
                <a:latin typeface="Calibri"/>
                <a:ea typeface="Calibri"/>
                <a:cs typeface="Calibri"/>
                <a:sym typeface="Calibri"/>
              </a:rPr>
              <a:t> </a:t>
            </a:r>
            <a:r>
              <a:rPr lang="en" sz="1600" b="0" i="0" u="none" strike="noStrike" cap="none">
                <a:solidFill>
                  <a:schemeClr val="accent1"/>
                </a:solidFill>
                <a:latin typeface="Calibri"/>
                <a:ea typeface="Calibri"/>
                <a:cs typeface="Calibri"/>
                <a:sym typeface="Calibri"/>
              </a:rPr>
              <a:t>Bebop Technologies Inc: </a:t>
            </a:r>
            <a:r>
              <a:rPr lang="en" sz="1600" b="0" i="0" u="none" strike="noStrike" cap="none">
                <a:solidFill>
                  <a:schemeClr val="dk2"/>
                </a:solidFill>
                <a:latin typeface="Calibri"/>
                <a:ea typeface="Calibri"/>
                <a:cs typeface="Calibri"/>
                <a:sym typeface="Calibri"/>
              </a:rPr>
              <a:t>($272M) Cloud based platform for enterprise applications </a:t>
            </a:r>
          </a:p>
          <a:p>
            <a:pPr marL="342900" marR="0" lvl="0" indent="-342900" algn="l" rtl="0">
              <a:spcBef>
                <a:spcPts val="400"/>
              </a:spcBef>
              <a:spcAft>
                <a:spcPts val="0"/>
              </a:spcAft>
              <a:buClr>
                <a:schemeClr val="dk2"/>
              </a:buClr>
              <a:buSzPct val="100000"/>
              <a:buFont typeface="Arial"/>
              <a:buChar char="•"/>
            </a:pPr>
            <a:r>
              <a:rPr lang="en" sz="2000" b="0" i="0" u="none" strike="noStrike" cap="none">
                <a:solidFill>
                  <a:schemeClr val="dk2"/>
                </a:solidFill>
                <a:latin typeface="Calibri"/>
                <a:ea typeface="Calibri"/>
                <a:cs typeface="Calibri"/>
                <a:sym typeface="Calibri"/>
              </a:rPr>
              <a:t>2016:</a:t>
            </a:r>
            <a:r>
              <a:rPr lang="en"/>
              <a:t> </a:t>
            </a:r>
            <a:r>
              <a:rPr lang="en" sz="1600" b="0" i="0" u="none" strike="noStrike" cap="none">
                <a:solidFill>
                  <a:schemeClr val="accent1"/>
                </a:solidFill>
                <a:latin typeface="Calibri"/>
                <a:ea typeface="Calibri"/>
                <a:cs typeface="Calibri"/>
                <a:sym typeface="Calibri"/>
              </a:rPr>
              <a:t>pigee: </a:t>
            </a:r>
            <a:r>
              <a:rPr lang="en" sz="1600" b="0" i="0" u="none" strike="noStrike" cap="none">
                <a:solidFill>
                  <a:schemeClr val="dk2"/>
                </a:solidFill>
                <a:latin typeface="Calibri"/>
                <a:ea typeface="Calibri"/>
                <a:cs typeface="Calibri"/>
                <a:sym typeface="Calibri"/>
              </a:rPr>
              <a:t>($571M) API company to be used with Google Cloud</a:t>
            </a:r>
          </a:p>
          <a:p>
            <a:pPr marL="742950" marR="0" lvl="1" indent="-285750" algn="l" rtl="0">
              <a:spcBef>
                <a:spcPts val="320"/>
              </a:spcBef>
              <a:buClr>
                <a:schemeClr val="dk1"/>
              </a:buClr>
              <a:buSzPct val="100000"/>
              <a:buFont typeface="Arial"/>
              <a:buNone/>
            </a:pPr>
            <a:endParaRPr sz="1600" b="0" i="0" u="none" strike="noStrike" cap="none">
              <a:solidFill>
                <a:schemeClr val="dk2"/>
              </a:solidFill>
              <a:latin typeface="Calibri"/>
              <a:ea typeface="Calibri"/>
              <a:cs typeface="Calibri"/>
              <a:sym typeface="Calibri"/>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1" name="Shape 1151"/>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Alphabet Inc.</a:t>
            </a:r>
          </a:p>
        </p:txBody>
      </p:sp>
      <p:sp>
        <p:nvSpPr>
          <p:cNvPr id="1152" name="Shape 1152"/>
          <p:cNvSpPr txBox="1">
            <a:spLocks noGrp="1"/>
          </p:cNvSpPr>
          <p:nvPr>
            <p:ph type="body" idx="1"/>
          </p:nvPr>
        </p:nvSpPr>
        <p:spPr>
          <a:xfrm>
            <a:off x="311700" y="1017800"/>
            <a:ext cx="8520600" cy="33390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 sz="3200" b="0" i="0" u="none" strike="noStrike" cap="none">
                <a:solidFill>
                  <a:schemeClr val="dk1"/>
                </a:solidFill>
                <a:latin typeface="Calibri"/>
                <a:ea typeface="Calibri"/>
                <a:cs typeface="Calibri"/>
                <a:sym typeface="Calibri"/>
              </a:rPr>
              <a:t>Alphabet is the parent company of Google (introduced in 2015)</a:t>
            </a:r>
          </a:p>
          <a:p>
            <a:pPr marL="342900" marR="0" lvl="0" indent="-342900" algn="l" rtl="0">
              <a:spcBef>
                <a:spcPts val="640"/>
              </a:spcBef>
              <a:spcAft>
                <a:spcPts val="0"/>
              </a:spcAft>
              <a:buClr>
                <a:schemeClr val="dk1"/>
              </a:buClr>
              <a:buSzPct val="100000"/>
              <a:buFont typeface="Arial"/>
              <a:buChar char="•"/>
            </a:pPr>
            <a:r>
              <a:rPr lang="en" sz="3200" b="0" i="0" u="none" strike="noStrike" cap="none">
                <a:solidFill>
                  <a:schemeClr val="dk1"/>
                </a:solidFill>
                <a:latin typeface="Calibri"/>
                <a:ea typeface="Calibri"/>
                <a:cs typeface="Calibri"/>
                <a:sym typeface="Calibri"/>
              </a:rPr>
              <a:t>Same founders as Google</a:t>
            </a:r>
          </a:p>
          <a:p>
            <a:pPr marL="342900" marR="0" lvl="0" indent="-342900" algn="l" rtl="0">
              <a:spcBef>
                <a:spcPts val="640"/>
              </a:spcBef>
              <a:spcAft>
                <a:spcPts val="0"/>
              </a:spcAft>
              <a:buClr>
                <a:schemeClr val="dk1"/>
              </a:buClr>
              <a:buSzPct val="100000"/>
              <a:buFont typeface="Arial"/>
              <a:buChar char="•"/>
            </a:pPr>
            <a:r>
              <a:rPr lang="en" sz="3200" b="0" i="0" u="none" strike="noStrike" cap="none">
                <a:solidFill>
                  <a:schemeClr val="dk1"/>
                </a:solidFill>
                <a:latin typeface="Calibri"/>
                <a:ea typeface="Calibri"/>
                <a:cs typeface="Calibri"/>
                <a:sym typeface="Calibri"/>
              </a:rPr>
              <a:t>Includes other companies:</a:t>
            </a:r>
          </a:p>
          <a:p>
            <a:pPr marL="742950" marR="0" lvl="1" indent="-285750" algn="l" rtl="0">
              <a:spcBef>
                <a:spcPts val="320"/>
              </a:spcBef>
              <a:spcAft>
                <a:spcPts val="0"/>
              </a:spcAft>
              <a:buClr>
                <a:schemeClr val="dk1"/>
              </a:buClr>
              <a:buSzPct val="100000"/>
              <a:buFont typeface="Arial"/>
              <a:buChar char="–"/>
            </a:pPr>
            <a:r>
              <a:rPr lang="en" sz="1600" b="0" i="0" u="none" strike="noStrike" cap="none">
                <a:solidFill>
                  <a:schemeClr val="dk1"/>
                </a:solidFill>
                <a:latin typeface="Calibri"/>
                <a:ea typeface="Calibri"/>
                <a:cs typeface="Calibri"/>
                <a:sym typeface="Calibri"/>
              </a:rPr>
              <a:t> Access, </a:t>
            </a:r>
            <a:r>
              <a:rPr lang="en" sz="1600">
                <a:solidFill>
                  <a:schemeClr val="dk1"/>
                </a:solidFill>
                <a:latin typeface="Calibri"/>
                <a:ea typeface="Calibri"/>
                <a:cs typeface="Calibri"/>
                <a:sym typeface="Calibri"/>
              </a:rPr>
              <a:t>Calico</a:t>
            </a:r>
            <a:r>
              <a:rPr lang="en"/>
              <a:t>, </a:t>
            </a:r>
            <a:r>
              <a:rPr lang="en" sz="1600">
                <a:solidFill>
                  <a:schemeClr val="dk1"/>
                </a:solidFill>
                <a:latin typeface="Calibri"/>
                <a:ea typeface="Calibri"/>
                <a:cs typeface="Calibri"/>
                <a:sym typeface="Calibri"/>
              </a:rPr>
              <a:t>CapitalG, GV, </a:t>
            </a:r>
            <a:r>
              <a:rPr lang="en" sz="1600" b="0" i="0" u="none" strike="noStrike" cap="none">
                <a:solidFill>
                  <a:schemeClr val="dk1"/>
                </a:solidFill>
                <a:latin typeface="Calibri"/>
                <a:ea typeface="Calibri"/>
                <a:cs typeface="Calibri"/>
                <a:sym typeface="Calibri"/>
              </a:rPr>
              <a:t>Nest</a:t>
            </a:r>
            <a:r>
              <a:rPr lang="en"/>
              <a:t>,</a:t>
            </a:r>
            <a:r>
              <a:rPr lang="en" sz="1600" b="0" i="0" u="none" strike="noStrike" cap="none">
                <a:solidFill>
                  <a:schemeClr val="dk1"/>
                </a:solidFill>
                <a:latin typeface="Calibri"/>
                <a:ea typeface="Calibri"/>
                <a:cs typeface="Calibri"/>
                <a:sym typeface="Calibri"/>
              </a:rPr>
              <a:t> Verily</a:t>
            </a:r>
            <a:r>
              <a:rPr lang="en"/>
              <a:t>,</a:t>
            </a:r>
            <a:r>
              <a:rPr lang="en" sz="1600" b="0" i="0" u="none" strike="noStrike" cap="none">
                <a:solidFill>
                  <a:schemeClr val="dk1"/>
                </a:solidFill>
                <a:latin typeface="Calibri"/>
                <a:ea typeface="Calibri"/>
                <a:cs typeface="Calibri"/>
                <a:sym typeface="Calibri"/>
              </a:rPr>
              <a:t> Waymo</a:t>
            </a:r>
            <a:r>
              <a:rPr lang="en" sz="1600">
                <a:solidFill>
                  <a:schemeClr val="dk1"/>
                </a:solidFill>
                <a:latin typeface="Calibri"/>
                <a:ea typeface="Calibri"/>
                <a:cs typeface="Calibri"/>
                <a:sym typeface="Calibri"/>
              </a:rPr>
              <a:t>,</a:t>
            </a:r>
            <a:r>
              <a:rPr lang="en" sz="1600" b="0" i="0" u="none" strike="noStrike" cap="none">
                <a:solidFill>
                  <a:schemeClr val="dk1"/>
                </a:solidFill>
                <a:latin typeface="Calibri"/>
                <a:ea typeface="Calibri"/>
                <a:cs typeface="Calibri"/>
                <a:sym typeface="Calibri"/>
              </a:rPr>
              <a:t> X</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Shape 1157"/>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Larry Page</a:t>
            </a:r>
          </a:p>
        </p:txBody>
      </p:sp>
      <p:sp>
        <p:nvSpPr>
          <p:cNvPr id="1158" name="Shape 1158"/>
          <p:cNvSpPr txBox="1">
            <a:spLocks noGrp="1"/>
          </p:cNvSpPr>
          <p:nvPr>
            <p:ph type="body" idx="1"/>
          </p:nvPr>
        </p:nvSpPr>
        <p:spPr>
          <a:xfrm>
            <a:off x="311700" y="1229875"/>
            <a:ext cx="8520600" cy="3339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1"/>
              </a:buClr>
              <a:buSzPct val="100000"/>
              <a:buFont typeface="Arial"/>
              <a:buChar char="•"/>
            </a:pPr>
            <a:r>
              <a:rPr lang="en" sz="2000" b="0" i="0" u="none" strike="noStrike" cap="none" dirty="0">
                <a:solidFill>
                  <a:schemeClr val="dk2"/>
                </a:solidFill>
                <a:latin typeface="Calibri"/>
                <a:ea typeface="Calibri"/>
                <a:cs typeface="Calibri"/>
                <a:sym typeface="Calibri"/>
              </a:rPr>
              <a:t>CEO of Alphabet Inc. </a:t>
            </a:r>
          </a:p>
          <a:p>
            <a:pPr marL="342900" marR="0" lvl="0" indent="-342900" algn="l" rtl="0">
              <a:lnSpc>
                <a:spcPct val="100000"/>
              </a:lnSpc>
              <a:spcBef>
                <a:spcPts val="400"/>
              </a:spcBef>
              <a:spcAft>
                <a:spcPts val="0"/>
              </a:spcAft>
              <a:buClr>
                <a:schemeClr val="accent1"/>
              </a:buClr>
              <a:buSzPct val="100000"/>
              <a:buFont typeface="Arial"/>
              <a:buChar char="•"/>
            </a:pPr>
            <a:r>
              <a:rPr lang="en" sz="2000" b="0" i="0" u="none" strike="noStrike" cap="none" dirty="0">
                <a:solidFill>
                  <a:schemeClr val="dk2"/>
                </a:solidFill>
                <a:latin typeface="Calibri"/>
                <a:ea typeface="Calibri"/>
                <a:cs typeface="Calibri"/>
                <a:sym typeface="Calibri"/>
              </a:rPr>
              <a:t>CEO of Google (2011-2015)</a:t>
            </a:r>
          </a:p>
          <a:p>
            <a:pPr marL="342900" marR="0" lvl="0" indent="-342900" algn="l" rtl="0">
              <a:lnSpc>
                <a:spcPct val="100000"/>
              </a:lnSpc>
              <a:spcBef>
                <a:spcPts val="400"/>
              </a:spcBef>
              <a:spcAft>
                <a:spcPts val="0"/>
              </a:spcAft>
              <a:buClr>
                <a:schemeClr val="accent1"/>
              </a:buClr>
              <a:buSzPct val="100000"/>
              <a:buFont typeface="Arial"/>
              <a:buChar char="•"/>
            </a:pPr>
            <a:r>
              <a:rPr lang="en" sz="2000" b="0" i="0" u="none" strike="noStrike" cap="none" dirty="0">
                <a:solidFill>
                  <a:schemeClr val="dk2"/>
                </a:solidFill>
                <a:latin typeface="Calibri"/>
                <a:ea typeface="Calibri"/>
                <a:cs typeface="Calibri"/>
                <a:sym typeface="Calibri"/>
              </a:rPr>
              <a:t>President, Products (2001-2011)</a:t>
            </a:r>
          </a:p>
          <a:p>
            <a:pPr marL="342900" marR="0" lvl="0" indent="-342900" algn="l" rtl="0">
              <a:lnSpc>
                <a:spcPct val="100000"/>
              </a:lnSpc>
              <a:spcBef>
                <a:spcPts val="400"/>
              </a:spcBef>
              <a:spcAft>
                <a:spcPts val="0"/>
              </a:spcAft>
              <a:buClr>
                <a:schemeClr val="accent1"/>
              </a:buClr>
              <a:buSzPct val="100000"/>
              <a:buFont typeface="Arial"/>
              <a:buChar char="•"/>
            </a:pPr>
            <a:r>
              <a:rPr lang="en" sz="2000" b="0" i="0" u="none" strike="noStrike" cap="none" dirty="0">
                <a:solidFill>
                  <a:schemeClr val="dk2"/>
                </a:solidFill>
                <a:latin typeface="Calibri"/>
                <a:ea typeface="Calibri"/>
                <a:cs typeface="Calibri"/>
                <a:sym typeface="Calibri"/>
              </a:rPr>
              <a:t>Co-Founder (1998)</a:t>
            </a:r>
          </a:p>
          <a:p>
            <a:pPr marL="342900" marR="0" lvl="0" indent="-342900" algn="l" rtl="0">
              <a:lnSpc>
                <a:spcPct val="100000"/>
              </a:lnSpc>
              <a:spcBef>
                <a:spcPts val="400"/>
              </a:spcBef>
              <a:spcAft>
                <a:spcPts val="0"/>
              </a:spcAft>
              <a:buClr>
                <a:schemeClr val="accent1"/>
              </a:buClr>
              <a:buSzPct val="100000"/>
              <a:buFont typeface="Arial"/>
              <a:buChar char="•"/>
            </a:pPr>
            <a:r>
              <a:rPr lang="en" sz="2000" b="0" i="0" u="none" strike="noStrike" cap="none" dirty="0">
                <a:solidFill>
                  <a:schemeClr val="dk2"/>
                </a:solidFill>
                <a:latin typeface="Calibri"/>
                <a:ea typeface="Calibri"/>
                <a:cs typeface="Calibri"/>
                <a:sym typeface="Calibri"/>
              </a:rPr>
              <a:t>Education:</a:t>
            </a:r>
          </a:p>
          <a:p>
            <a:pPr marL="742950" marR="0" lvl="1" indent="-285750" algn="l" rtl="0">
              <a:lnSpc>
                <a:spcPct val="100000"/>
              </a:lnSpc>
              <a:spcBef>
                <a:spcPts val="400"/>
              </a:spcBef>
              <a:spcAft>
                <a:spcPts val="0"/>
              </a:spcAft>
              <a:buClr>
                <a:schemeClr val="accent1"/>
              </a:buClr>
              <a:buSzPct val="100000"/>
              <a:buFont typeface="Arial"/>
              <a:buChar char="–"/>
            </a:pPr>
            <a:r>
              <a:rPr lang="en" sz="1600" b="0" i="0" u="none" strike="noStrike" cap="none" dirty="0">
                <a:solidFill>
                  <a:schemeClr val="dk2"/>
                </a:solidFill>
                <a:latin typeface="Calibri"/>
                <a:ea typeface="Calibri"/>
                <a:cs typeface="Calibri"/>
                <a:sym typeface="Calibri"/>
              </a:rPr>
              <a:t>Michigan University – (B) Engineering</a:t>
            </a:r>
          </a:p>
          <a:p>
            <a:pPr marL="742950" marR="0" lvl="1" indent="-285750" algn="l" rtl="0">
              <a:lnSpc>
                <a:spcPct val="100000"/>
              </a:lnSpc>
              <a:spcBef>
                <a:spcPts val="400"/>
              </a:spcBef>
              <a:spcAft>
                <a:spcPts val="0"/>
              </a:spcAft>
              <a:buClr>
                <a:schemeClr val="accent1"/>
              </a:buClr>
              <a:buSzPct val="100000"/>
              <a:buFont typeface="Arial"/>
              <a:buChar char="–"/>
            </a:pPr>
            <a:r>
              <a:rPr lang="en" sz="1600" b="0" i="0" u="none" strike="noStrike" cap="none" dirty="0">
                <a:solidFill>
                  <a:schemeClr val="dk2"/>
                </a:solidFill>
                <a:latin typeface="Calibri"/>
                <a:ea typeface="Calibri"/>
                <a:cs typeface="Calibri"/>
                <a:sym typeface="Calibri"/>
              </a:rPr>
              <a:t>Stanford – (M) Computer Science</a:t>
            </a:r>
          </a:p>
          <a:p>
            <a:pPr marL="742950" marR="0" lvl="1" indent="-285750" algn="l" rtl="0">
              <a:lnSpc>
                <a:spcPct val="100000"/>
              </a:lnSpc>
              <a:spcBef>
                <a:spcPts val="400"/>
              </a:spcBef>
              <a:spcAft>
                <a:spcPts val="0"/>
              </a:spcAft>
              <a:buClr>
                <a:schemeClr val="accent1"/>
              </a:buClr>
              <a:buSzPct val="100000"/>
              <a:buFont typeface="Arial"/>
              <a:buChar char="–"/>
            </a:pPr>
            <a:r>
              <a:rPr lang="en" sz="1600" b="0" i="0" u="none" strike="noStrike" cap="none" dirty="0">
                <a:solidFill>
                  <a:schemeClr val="dk2"/>
                </a:solidFill>
                <a:latin typeface="Calibri"/>
                <a:ea typeface="Calibri"/>
                <a:cs typeface="Calibri"/>
                <a:sym typeface="Calibri"/>
              </a:rPr>
              <a:t>Stanford – (PhD) Dropped Out</a:t>
            </a:r>
          </a:p>
          <a:p>
            <a:pPr marL="742950" marR="0" lvl="1" indent="-285750" algn="l" rtl="0">
              <a:lnSpc>
                <a:spcPct val="100000"/>
              </a:lnSpc>
              <a:spcBef>
                <a:spcPts val="400"/>
              </a:spcBef>
              <a:spcAft>
                <a:spcPts val="0"/>
              </a:spcAft>
              <a:buClr>
                <a:schemeClr val="accent1"/>
              </a:buClr>
              <a:buSzPct val="100000"/>
              <a:buFont typeface="Arial"/>
              <a:buNone/>
            </a:pPr>
            <a:endParaRPr sz="1600" b="0" i="0" u="none" strike="noStrike" cap="none" dirty="0">
              <a:solidFill>
                <a:schemeClr val="dk2"/>
              </a:solidFill>
              <a:latin typeface="Calibri"/>
              <a:ea typeface="Calibri"/>
              <a:cs typeface="Calibri"/>
              <a:sym typeface="Calibri"/>
            </a:endParaRPr>
          </a:p>
          <a:p>
            <a:pPr marL="342900" marR="0" lvl="0" indent="-342900" algn="l" rtl="0">
              <a:lnSpc>
                <a:spcPct val="100000"/>
              </a:lnSpc>
              <a:spcBef>
                <a:spcPts val="400"/>
              </a:spcBef>
              <a:spcAft>
                <a:spcPts val="0"/>
              </a:spcAft>
              <a:buClr>
                <a:schemeClr val="accent1"/>
              </a:buClr>
              <a:buSzPct val="100000"/>
              <a:buFont typeface="Arial"/>
              <a:buChar char="•"/>
            </a:pPr>
            <a:r>
              <a:rPr lang="en" sz="2000" b="0" i="0" u="none" strike="noStrike" cap="none" dirty="0">
                <a:solidFill>
                  <a:schemeClr val="dk2"/>
                </a:solidFill>
                <a:latin typeface="Calibri"/>
                <a:ea typeface="Calibri"/>
                <a:cs typeface="Calibri"/>
                <a:sym typeface="Calibri"/>
              </a:rPr>
              <a:t>Met Sergey at Stanford during the PhD program</a:t>
            </a:r>
          </a:p>
          <a:p>
            <a:pPr marL="342900" marR="0" lvl="0" indent="-342900" algn="l" rtl="0">
              <a:spcBef>
                <a:spcPts val="640"/>
              </a:spcBef>
              <a:buClr>
                <a:schemeClr val="dk1"/>
              </a:buClr>
              <a:buSzPct val="100000"/>
              <a:buFont typeface="Arial"/>
              <a:buNone/>
            </a:pPr>
            <a:endParaRPr sz="3200" b="0" i="0" u="none" strike="noStrike" cap="none" dirty="0">
              <a:solidFill>
                <a:schemeClr val="dk1"/>
              </a:solidFill>
              <a:latin typeface="Calibri"/>
              <a:ea typeface="Calibri"/>
              <a:cs typeface="Calibri"/>
              <a:sym typeface="Calibri"/>
            </a:endParaRPr>
          </a:p>
        </p:txBody>
      </p:sp>
      <p:pic>
        <p:nvPicPr>
          <p:cNvPr id="1159" name="Shape 1159"/>
          <p:cNvPicPr preferRelativeResize="0"/>
          <p:nvPr/>
        </p:nvPicPr>
        <p:blipFill rotWithShape="1">
          <a:blip r:embed="rId3">
            <a:alphaModFix/>
          </a:blip>
          <a:srcRect/>
          <a:stretch/>
        </p:blipFill>
        <p:spPr>
          <a:xfrm>
            <a:off x="4787900" y="1518044"/>
            <a:ext cx="4352924" cy="1619249"/>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Shape 1164"/>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Sundar Pichai</a:t>
            </a:r>
          </a:p>
        </p:txBody>
      </p:sp>
      <p:sp>
        <p:nvSpPr>
          <p:cNvPr id="1165" name="Shape 1165"/>
          <p:cNvSpPr txBox="1">
            <a:spLocks noGrp="1"/>
          </p:cNvSpPr>
          <p:nvPr>
            <p:ph type="body" idx="1"/>
          </p:nvPr>
        </p:nvSpPr>
        <p:spPr>
          <a:xfrm>
            <a:off x="311700" y="1229875"/>
            <a:ext cx="8520600" cy="3339000"/>
          </a:xfrm>
          <a:prstGeom prst="rect">
            <a:avLst/>
          </a:prstGeom>
          <a:noFill/>
          <a:ln>
            <a:noFill/>
          </a:ln>
        </p:spPr>
        <p:txBody>
          <a:bodyPr lIns="91425" tIns="45700" rIns="91425" bIns="45700" anchor="t" anchorCtr="0">
            <a:noAutofit/>
          </a:bodyPr>
          <a:lstStyle/>
          <a:p>
            <a:pPr marL="342900" marR="0" lvl="0" indent="-266700" algn="l" rtl="0">
              <a:lnSpc>
                <a:spcPct val="90000"/>
              </a:lnSpc>
              <a:spcBef>
                <a:spcPts val="0"/>
              </a:spcBef>
              <a:spcAft>
                <a:spcPts val="0"/>
              </a:spcAft>
              <a:buClr>
                <a:schemeClr val="accent1"/>
              </a:buClr>
              <a:buSzPct val="100000"/>
              <a:buFont typeface="Arial"/>
              <a:buChar char="•"/>
            </a:pPr>
            <a:r>
              <a:rPr lang="en" b="0" i="0" u="none" strike="noStrike" cap="none">
                <a:solidFill>
                  <a:schemeClr val="dk2"/>
                </a:solidFill>
                <a:latin typeface="Calibri"/>
                <a:ea typeface="Calibri"/>
                <a:cs typeface="Calibri"/>
                <a:sym typeface="Calibri"/>
              </a:rPr>
              <a:t>CEO of Google – August 2015</a:t>
            </a:r>
          </a:p>
          <a:p>
            <a:pPr marL="342900" marR="0" lvl="0" indent="-266700" algn="l" rtl="0">
              <a:lnSpc>
                <a:spcPct val="90000"/>
              </a:lnSpc>
              <a:spcBef>
                <a:spcPts val="300"/>
              </a:spcBef>
              <a:spcAft>
                <a:spcPts val="0"/>
              </a:spcAft>
              <a:buClr>
                <a:schemeClr val="accent1"/>
              </a:buClr>
              <a:buSzPct val="100000"/>
              <a:buFont typeface="Arial"/>
              <a:buChar char="•"/>
            </a:pPr>
            <a:r>
              <a:rPr lang="en" b="0" i="0" u="none" strike="noStrike" cap="none">
                <a:solidFill>
                  <a:schemeClr val="dk2"/>
                </a:solidFill>
                <a:latin typeface="Calibri"/>
                <a:ea typeface="Calibri"/>
                <a:cs typeface="Calibri"/>
                <a:sym typeface="Calibri"/>
              </a:rPr>
              <a:t>Born in Chennai, Tamil Nadu, India</a:t>
            </a:r>
          </a:p>
          <a:p>
            <a:pPr marL="342900" marR="0" lvl="0" indent="-266700" algn="l" rtl="0">
              <a:lnSpc>
                <a:spcPct val="90000"/>
              </a:lnSpc>
              <a:spcBef>
                <a:spcPts val="300"/>
              </a:spcBef>
              <a:spcAft>
                <a:spcPts val="0"/>
              </a:spcAft>
              <a:buClr>
                <a:schemeClr val="accent1"/>
              </a:buClr>
              <a:buSzPct val="100000"/>
              <a:buFont typeface="Arial"/>
              <a:buChar char="•"/>
            </a:pPr>
            <a:r>
              <a:rPr lang="en" b="0" i="0" u="none" strike="noStrike" cap="none">
                <a:solidFill>
                  <a:schemeClr val="dk2"/>
                </a:solidFill>
                <a:latin typeface="Calibri"/>
                <a:ea typeface="Calibri"/>
                <a:cs typeface="Calibri"/>
                <a:sym typeface="Calibri"/>
              </a:rPr>
              <a:t>Joined Google in 2004</a:t>
            </a:r>
          </a:p>
          <a:p>
            <a:pPr marL="342900" marR="0" lvl="0" indent="-266700" algn="l" rtl="0">
              <a:lnSpc>
                <a:spcPct val="90000"/>
              </a:lnSpc>
              <a:spcBef>
                <a:spcPts val="300"/>
              </a:spcBef>
              <a:spcAft>
                <a:spcPts val="0"/>
              </a:spcAft>
              <a:buClr>
                <a:schemeClr val="accent1"/>
              </a:buClr>
              <a:buSzPct val="100000"/>
              <a:buFont typeface="Arial"/>
              <a:buChar char="•"/>
            </a:pPr>
            <a:r>
              <a:rPr lang="en" b="0" i="0" u="none" strike="noStrike" cap="none">
                <a:solidFill>
                  <a:schemeClr val="dk2"/>
                </a:solidFill>
                <a:latin typeface="Calibri"/>
                <a:ea typeface="Calibri"/>
                <a:cs typeface="Calibri"/>
                <a:sym typeface="Calibri"/>
              </a:rPr>
              <a:t>Wharton School of the University of Pennsylvania</a:t>
            </a:r>
          </a:p>
          <a:p>
            <a:pPr marL="342900" marR="0" lvl="0" indent="-266700" algn="l" rtl="0">
              <a:lnSpc>
                <a:spcPct val="90000"/>
              </a:lnSpc>
              <a:spcBef>
                <a:spcPts val="300"/>
              </a:spcBef>
              <a:spcAft>
                <a:spcPts val="0"/>
              </a:spcAft>
              <a:buClr>
                <a:schemeClr val="accent1"/>
              </a:buClr>
              <a:buSzPct val="100000"/>
              <a:buFont typeface="Arial"/>
              <a:buChar char="•"/>
            </a:pPr>
            <a:r>
              <a:rPr lang="en" b="0" i="0" u="none" strike="noStrike" cap="none">
                <a:solidFill>
                  <a:schemeClr val="dk2"/>
                </a:solidFill>
                <a:latin typeface="Calibri"/>
                <a:ea typeface="Calibri"/>
                <a:cs typeface="Calibri"/>
                <a:sym typeface="Calibri"/>
              </a:rPr>
              <a:t>Stanford University</a:t>
            </a:r>
          </a:p>
          <a:p>
            <a:pPr marL="342900" marR="0" lvl="0" indent="-342900" algn="l" rtl="0">
              <a:lnSpc>
                <a:spcPct val="90000"/>
              </a:lnSpc>
              <a:spcBef>
                <a:spcPts val="300"/>
              </a:spcBef>
              <a:spcAft>
                <a:spcPts val="0"/>
              </a:spcAft>
              <a:buClr>
                <a:schemeClr val="accent1"/>
              </a:buClr>
              <a:buSzPct val="100000"/>
              <a:buFont typeface="Arial"/>
              <a:buChar char="•"/>
            </a:pPr>
            <a:r>
              <a:rPr lang="en" b="0" i="0" u="none" strike="noStrike" cap="none">
                <a:solidFill>
                  <a:schemeClr val="dk2"/>
                </a:solidFill>
                <a:latin typeface="Calibri"/>
                <a:ea typeface="Calibri"/>
                <a:cs typeface="Calibri"/>
                <a:sym typeface="Calibri"/>
              </a:rPr>
              <a:t>Indian Institute of Technology Kharagpur</a:t>
            </a:r>
            <a:r>
              <a:rPr lang="en" sz="3000" b="0" i="0" u="none" strike="noStrike" cap="none">
                <a:solidFill>
                  <a:schemeClr val="dk2"/>
                </a:solidFill>
                <a:latin typeface="Calibri"/>
                <a:ea typeface="Calibri"/>
                <a:cs typeface="Calibri"/>
                <a:sym typeface="Calibri"/>
              </a:rPr>
              <a:t/>
            </a:r>
            <a:br>
              <a:rPr lang="en" sz="3000" b="0" i="0" u="none" strike="noStrike" cap="none">
                <a:solidFill>
                  <a:schemeClr val="dk2"/>
                </a:solidFill>
                <a:latin typeface="Calibri"/>
                <a:ea typeface="Calibri"/>
                <a:cs typeface="Calibri"/>
                <a:sym typeface="Calibri"/>
              </a:rPr>
            </a:br>
            <a:endParaRPr lang="en" sz="3000" b="0" i="0" u="none" strike="noStrike" cap="none">
              <a:solidFill>
                <a:schemeClr val="dk2"/>
              </a:solidFill>
              <a:latin typeface="Calibri"/>
              <a:ea typeface="Calibri"/>
              <a:cs typeface="Calibri"/>
              <a:sym typeface="Calibri"/>
            </a:endParaRPr>
          </a:p>
          <a:p>
            <a:pPr marL="342900" marR="0" lvl="0" indent="-342900" algn="l" rtl="0">
              <a:lnSpc>
                <a:spcPct val="90000"/>
              </a:lnSpc>
              <a:spcBef>
                <a:spcPts val="640"/>
              </a:spcBef>
              <a:buClr>
                <a:schemeClr val="dk1"/>
              </a:buClr>
              <a:buSzPct val="100000"/>
              <a:buFont typeface="Arial"/>
              <a:buNone/>
            </a:pPr>
            <a:endParaRPr sz="3200" b="0" i="0" u="none" strike="noStrike" cap="none">
              <a:solidFill>
                <a:schemeClr val="dk2"/>
              </a:solidFill>
              <a:latin typeface="Calibri"/>
              <a:ea typeface="Calibri"/>
              <a:cs typeface="Calibri"/>
              <a:sym typeface="Calibri"/>
            </a:endParaRPr>
          </a:p>
        </p:txBody>
      </p:sp>
      <p:pic>
        <p:nvPicPr>
          <p:cNvPr id="1166" name="Shape 1166"/>
          <p:cNvPicPr preferRelativeResize="0"/>
          <p:nvPr/>
        </p:nvPicPr>
        <p:blipFill rotWithShape="1">
          <a:blip r:embed="rId3">
            <a:alphaModFix/>
          </a:blip>
          <a:srcRect/>
          <a:stretch/>
        </p:blipFill>
        <p:spPr>
          <a:xfrm>
            <a:off x="4905080" y="2546002"/>
            <a:ext cx="3927299" cy="2022899"/>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Shape 1171"/>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Sergey Brin</a:t>
            </a:r>
          </a:p>
        </p:txBody>
      </p:sp>
      <p:sp>
        <p:nvSpPr>
          <p:cNvPr id="1172" name="Shape 1172"/>
          <p:cNvSpPr txBox="1">
            <a:spLocks noGrp="1"/>
          </p:cNvSpPr>
          <p:nvPr>
            <p:ph type="body" idx="1"/>
          </p:nvPr>
        </p:nvSpPr>
        <p:spPr>
          <a:xfrm>
            <a:off x="311700" y="1229875"/>
            <a:ext cx="8520600" cy="33390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100000"/>
              <a:buFont typeface="Arial"/>
              <a:buChar char="•"/>
            </a:pPr>
            <a:r>
              <a:rPr lang="en" sz="2400" b="0" i="0" u="none" strike="noStrike" cap="none">
                <a:solidFill>
                  <a:schemeClr val="dk2"/>
                </a:solidFill>
                <a:latin typeface="Calibri"/>
                <a:ea typeface="Calibri"/>
                <a:cs typeface="Calibri"/>
                <a:sym typeface="Calibri"/>
              </a:rPr>
              <a:t>President of Alphabet Inc </a:t>
            </a:r>
          </a:p>
          <a:p>
            <a:pPr marL="342900" marR="0" lvl="0" indent="-342900" algn="l" rtl="0">
              <a:spcBef>
                <a:spcPts val="400"/>
              </a:spcBef>
              <a:spcAft>
                <a:spcPts val="0"/>
              </a:spcAft>
              <a:buClr>
                <a:schemeClr val="accent1"/>
              </a:buClr>
              <a:buSzPct val="100000"/>
              <a:buFont typeface="Arial"/>
              <a:buChar char="•"/>
            </a:pPr>
            <a:r>
              <a:rPr lang="en" sz="2400" b="0" i="0" u="none" strike="noStrike" cap="none">
                <a:solidFill>
                  <a:schemeClr val="dk2"/>
                </a:solidFill>
                <a:latin typeface="Calibri"/>
                <a:ea typeface="Calibri"/>
                <a:cs typeface="Calibri"/>
                <a:sym typeface="Calibri"/>
              </a:rPr>
              <a:t>President of Technology at Google</a:t>
            </a:r>
          </a:p>
          <a:p>
            <a:pPr marL="565150" marR="0" lvl="1" indent="-285750" algn="l" rtl="0">
              <a:spcBef>
                <a:spcPts val="300"/>
              </a:spcBef>
              <a:spcAft>
                <a:spcPts val="0"/>
              </a:spcAft>
              <a:buClr>
                <a:schemeClr val="accent1"/>
              </a:buClr>
              <a:buSzPct val="100000"/>
              <a:buFont typeface="Arial"/>
              <a:buChar char="–"/>
            </a:pPr>
            <a:r>
              <a:rPr lang="en" sz="1800" b="0" i="0" u="none" strike="noStrike" cap="none">
                <a:solidFill>
                  <a:schemeClr val="dk2"/>
                </a:solidFill>
                <a:latin typeface="Calibri"/>
                <a:ea typeface="Calibri"/>
                <a:cs typeface="Calibri"/>
                <a:sym typeface="Calibri"/>
              </a:rPr>
              <a:t>2001 to 2011</a:t>
            </a:r>
          </a:p>
          <a:p>
            <a:pPr marL="342900" marR="0" lvl="0" indent="-342900" algn="l" rtl="0">
              <a:spcBef>
                <a:spcPts val="400"/>
              </a:spcBef>
              <a:spcAft>
                <a:spcPts val="0"/>
              </a:spcAft>
              <a:buClr>
                <a:schemeClr val="accent1"/>
              </a:buClr>
              <a:buSzPct val="100000"/>
              <a:buFont typeface="Arial"/>
              <a:buChar char="•"/>
            </a:pPr>
            <a:r>
              <a:rPr lang="en" sz="2400" b="0" i="0" u="none" strike="noStrike" cap="none">
                <a:solidFill>
                  <a:schemeClr val="dk2"/>
                </a:solidFill>
                <a:latin typeface="Calibri"/>
                <a:ea typeface="Calibri"/>
                <a:cs typeface="Calibri"/>
                <a:sym typeface="Calibri"/>
              </a:rPr>
              <a:t>Co-Founder (1998)</a:t>
            </a:r>
          </a:p>
          <a:p>
            <a:pPr marL="342900" marR="0" lvl="0" indent="-342900" algn="l" rtl="0">
              <a:spcBef>
                <a:spcPts val="400"/>
              </a:spcBef>
              <a:spcAft>
                <a:spcPts val="0"/>
              </a:spcAft>
              <a:buClr>
                <a:schemeClr val="accent1"/>
              </a:buClr>
              <a:buSzPct val="100000"/>
              <a:buFont typeface="Arial"/>
              <a:buChar char="•"/>
            </a:pPr>
            <a:r>
              <a:rPr lang="en" sz="2400" b="0" i="0" u="none" strike="noStrike" cap="none">
                <a:solidFill>
                  <a:schemeClr val="dk2"/>
                </a:solidFill>
                <a:latin typeface="Calibri"/>
                <a:ea typeface="Calibri"/>
                <a:cs typeface="Calibri"/>
                <a:sym typeface="Calibri"/>
              </a:rPr>
              <a:t>Education:</a:t>
            </a:r>
          </a:p>
          <a:p>
            <a:pPr marL="565150" marR="0" lvl="1" indent="-285750" algn="l" rtl="0">
              <a:spcBef>
                <a:spcPts val="300"/>
              </a:spcBef>
              <a:spcAft>
                <a:spcPts val="0"/>
              </a:spcAft>
              <a:buClr>
                <a:schemeClr val="accent1"/>
              </a:buClr>
              <a:buSzPct val="100000"/>
              <a:buFont typeface="Arial"/>
              <a:buChar char="–"/>
            </a:pPr>
            <a:r>
              <a:rPr lang="en" sz="1600" b="0" i="0" u="none" strike="noStrike" cap="none">
                <a:solidFill>
                  <a:schemeClr val="dk2"/>
                </a:solidFill>
                <a:latin typeface="Calibri"/>
                <a:ea typeface="Calibri"/>
                <a:cs typeface="Calibri"/>
                <a:sym typeface="Calibri"/>
              </a:rPr>
              <a:t>University of Maryland – (B) Math and Comp Sci</a:t>
            </a:r>
          </a:p>
          <a:p>
            <a:pPr marL="565150" marR="0" lvl="1" indent="-285750" algn="l" rtl="0">
              <a:spcBef>
                <a:spcPts val="300"/>
              </a:spcBef>
              <a:spcAft>
                <a:spcPts val="0"/>
              </a:spcAft>
              <a:buClr>
                <a:schemeClr val="accent1"/>
              </a:buClr>
              <a:buSzPct val="100000"/>
              <a:buFont typeface="Arial"/>
              <a:buChar char="–"/>
            </a:pPr>
            <a:r>
              <a:rPr lang="en" sz="1600" b="0" i="0" u="none" strike="noStrike" cap="none">
                <a:solidFill>
                  <a:schemeClr val="dk2"/>
                </a:solidFill>
                <a:latin typeface="Calibri"/>
                <a:ea typeface="Calibri"/>
                <a:cs typeface="Calibri"/>
                <a:sym typeface="Calibri"/>
              </a:rPr>
              <a:t>Stanford – (M) Computer Science</a:t>
            </a:r>
          </a:p>
          <a:p>
            <a:pPr marL="565150" marR="0" lvl="1" indent="-285750" algn="l" rtl="0">
              <a:spcBef>
                <a:spcPts val="300"/>
              </a:spcBef>
              <a:spcAft>
                <a:spcPts val="0"/>
              </a:spcAft>
              <a:buClr>
                <a:schemeClr val="accent1"/>
              </a:buClr>
              <a:buSzPct val="100000"/>
              <a:buFont typeface="Arial"/>
              <a:buChar char="–"/>
            </a:pPr>
            <a:r>
              <a:rPr lang="en" sz="1600" b="0" i="0" u="none" strike="noStrike" cap="none">
                <a:solidFill>
                  <a:schemeClr val="dk2"/>
                </a:solidFill>
                <a:latin typeface="Calibri"/>
                <a:ea typeface="Calibri"/>
                <a:cs typeface="Calibri"/>
                <a:sym typeface="Calibri"/>
              </a:rPr>
              <a:t>Stanford – (PhD) Dropped Out</a:t>
            </a:r>
          </a:p>
          <a:p>
            <a:pPr marL="342900" marR="0" lvl="0" indent="-342900" algn="l" rtl="0">
              <a:spcBef>
                <a:spcPts val="400"/>
              </a:spcBef>
              <a:spcAft>
                <a:spcPts val="0"/>
              </a:spcAft>
              <a:buClr>
                <a:schemeClr val="accent1"/>
              </a:buClr>
              <a:buSzPct val="100000"/>
              <a:buFont typeface="Arial"/>
              <a:buChar char="•"/>
            </a:pPr>
            <a:r>
              <a:rPr lang="en" sz="2000" b="0" i="0" u="none" strike="noStrike" cap="none">
                <a:solidFill>
                  <a:schemeClr val="dk2"/>
                </a:solidFill>
                <a:latin typeface="Calibri"/>
                <a:ea typeface="Calibri"/>
                <a:cs typeface="Calibri"/>
                <a:sym typeface="Calibri"/>
              </a:rPr>
              <a:t>Met Larry at Stanford during the PhD program</a:t>
            </a:r>
          </a:p>
          <a:p>
            <a:pPr marL="342900" marR="0" lvl="0" indent="-342900" algn="l" rtl="0">
              <a:spcBef>
                <a:spcPts val="600"/>
              </a:spcBef>
              <a:spcAft>
                <a:spcPts val="0"/>
              </a:spcAft>
              <a:buClr>
                <a:schemeClr val="accent1"/>
              </a:buClr>
              <a:buSzPct val="25000"/>
              <a:buFont typeface="Arial"/>
              <a:buNone/>
            </a:pPr>
            <a:endParaRPr sz="2000" b="0" i="0" u="none" strike="noStrike" cap="none">
              <a:solidFill>
                <a:schemeClr val="dk2"/>
              </a:solidFill>
              <a:latin typeface="Calibri"/>
              <a:ea typeface="Calibri"/>
              <a:cs typeface="Calibri"/>
              <a:sym typeface="Calibri"/>
            </a:endParaRPr>
          </a:p>
          <a:p>
            <a:pPr marL="342900" marR="0" lvl="0" indent="-342900" algn="l" rtl="0">
              <a:spcBef>
                <a:spcPts val="64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pic>
        <p:nvPicPr>
          <p:cNvPr id="1173" name="Shape 1173"/>
          <p:cNvPicPr preferRelativeResize="0"/>
          <p:nvPr/>
        </p:nvPicPr>
        <p:blipFill rotWithShape="1">
          <a:blip r:embed="rId3">
            <a:alphaModFix/>
          </a:blip>
          <a:srcRect/>
          <a:stretch/>
        </p:blipFill>
        <p:spPr>
          <a:xfrm>
            <a:off x="5724128" y="1383618"/>
            <a:ext cx="3229369" cy="2327557"/>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Shape 1178"/>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Eric Schmidt</a:t>
            </a:r>
          </a:p>
        </p:txBody>
      </p:sp>
      <p:sp>
        <p:nvSpPr>
          <p:cNvPr id="1179" name="Shape 1179"/>
          <p:cNvSpPr txBox="1">
            <a:spLocks noGrp="1"/>
          </p:cNvSpPr>
          <p:nvPr>
            <p:ph type="body" idx="1"/>
          </p:nvPr>
        </p:nvSpPr>
        <p:spPr>
          <a:xfrm>
            <a:off x="311700" y="969572"/>
            <a:ext cx="8520600" cy="33390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100000"/>
              <a:buFont typeface="Arial"/>
              <a:buChar char="•"/>
            </a:pPr>
            <a:r>
              <a:rPr lang="en" sz="2000" b="0" i="0" u="none" strike="noStrike" cap="none" dirty="0">
                <a:solidFill>
                  <a:schemeClr val="dk2"/>
                </a:solidFill>
                <a:latin typeface="Calibri"/>
                <a:ea typeface="Calibri"/>
                <a:cs typeface="Calibri"/>
                <a:sym typeface="Calibri"/>
              </a:rPr>
              <a:t>Executive Chairman of Alphabet Inc.</a:t>
            </a:r>
          </a:p>
          <a:p>
            <a:pPr marL="342900" marR="0" lvl="0" indent="-342900" algn="l" rtl="0">
              <a:spcBef>
                <a:spcPts val="400"/>
              </a:spcBef>
              <a:spcAft>
                <a:spcPts val="0"/>
              </a:spcAft>
              <a:buClr>
                <a:schemeClr val="accent1"/>
              </a:buClr>
              <a:buSzPct val="100000"/>
              <a:buFont typeface="Arial"/>
              <a:buChar char="•"/>
            </a:pPr>
            <a:r>
              <a:rPr lang="en" sz="2000" b="0" i="0" u="none" strike="noStrike" cap="none" dirty="0">
                <a:solidFill>
                  <a:schemeClr val="dk2"/>
                </a:solidFill>
                <a:latin typeface="Calibri"/>
                <a:ea typeface="Calibri"/>
                <a:cs typeface="Calibri"/>
                <a:sym typeface="Calibri"/>
              </a:rPr>
              <a:t>Executive Chairman, Board of Directors</a:t>
            </a:r>
          </a:p>
          <a:p>
            <a:pPr marL="565150" marR="0" lvl="1" indent="-285750" algn="l" rtl="0">
              <a:spcBef>
                <a:spcPts val="300"/>
              </a:spcBef>
              <a:spcAft>
                <a:spcPts val="0"/>
              </a:spcAft>
              <a:buClr>
                <a:schemeClr val="accent1"/>
              </a:buClr>
              <a:buSzPct val="100000"/>
              <a:buFont typeface="Arial"/>
              <a:buChar char="–"/>
            </a:pPr>
            <a:r>
              <a:rPr lang="en" sz="1500" b="0" i="0" u="none" strike="noStrike" cap="none" dirty="0">
                <a:solidFill>
                  <a:schemeClr val="dk2"/>
                </a:solidFill>
                <a:latin typeface="Calibri"/>
                <a:ea typeface="Calibri"/>
                <a:cs typeface="Calibri"/>
                <a:sym typeface="Calibri"/>
              </a:rPr>
              <a:t>Since 2011</a:t>
            </a:r>
          </a:p>
          <a:p>
            <a:pPr marL="342900" marR="0" lvl="0" indent="-342900" algn="l" rtl="0">
              <a:spcBef>
                <a:spcPts val="400"/>
              </a:spcBef>
              <a:spcAft>
                <a:spcPts val="0"/>
              </a:spcAft>
              <a:buClr>
                <a:schemeClr val="accent1"/>
              </a:buClr>
              <a:buSzPct val="100000"/>
              <a:buFont typeface="Arial"/>
              <a:buChar char="•"/>
            </a:pPr>
            <a:r>
              <a:rPr lang="en" sz="2000" b="0" i="0" u="none" strike="noStrike" cap="none" dirty="0">
                <a:solidFill>
                  <a:schemeClr val="dk2"/>
                </a:solidFill>
                <a:latin typeface="Calibri"/>
                <a:ea typeface="Calibri"/>
                <a:cs typeface="Calibri"/>
                <a:sym typeface="Calibri"/>
              </a:rPr>
              <a:t>CEO, Google (2001-2011)</a:t>
            </a:r>
          </a:p>
          <a:p>
            <a:pPr marL="342900" marR="0" lvl="0" indent="-342900" algn="l" rtl="0">
              <a:spcBef>
                <a:spcPts val="400"/>
              </a:spcBef>
              <a:spcAft>
                <a:spcPts val="0"/>
              </a:spcAft>
              <a:buClr>
                <a:schemeClr val="accent1"/>
              </a:buClr>
              <a:buSzPct val="100000"/>
              <a:buFont typeface="Arial"/>
              <a:buChar char="•"/>
            </a:pPr>
            <a:r>
              <a:rPr lang="en" sz="2000" b="0" i="0" u="none" strike="noStrike" cap="none" dirty="0">
                <a:solidFill>
                  <a:schemeClr val="dk2"/>
                </a:solidFill>
                <a:latin typeface="Calibri"/>
                <a:ea typeface="Calibri"/>
                <a:cs typeface="Calibri"/>
                <a:sym typeface="Calibri"/>
              </a:rPr>
              <a:t>CEO, Novell (1997-2001)</a:t>
            </a:r>
          </a:p>
          <a:p>
            <a:pPr marL="342900" marR="0" lvl="0" indent="-342900" algn="l" rtl="0">
              <a:spcBef>
                <a:spcPts val="400"/>
              </a:spcBef>
              <a:spcAft>
                <a:spcPts val="0"/>
              </a:spcAft>
              <a:buClr>
                <a:schemeClr val="accent1"/>
              </a:buClr>
              <a:buSzPct val="100000"/>
              <a:buFont typeface="Arial"/>
              <a:buChar char="•"/>
            </a:pPr>
            <a:r>
              <a:rPr lang="en" sz="2000" b="0" i="0" u="none" strike="noStrike" cap="none" dirty="0">
                <a:solidFill>
                  <a:schemeClr val="dk2"/>
                </a:solidFill>
                <a:latin typeface="Calibri"/>
                <a:ea typeface="Calibri"/>
                <a:cs typeface="Calibri"/>
                <a:sym typeface="Calibri"/>
              </a:rPr>
              <a:t>CTO, Sun Microsystems (1983-1997)</a:t>
            </a:r>
          </a:p>
          <a:p>
            <a:pPr marL="342900" marR="0" lvl="0" indent="-342900" algn="l" rtl="0">
              <a:lnSpc>
                <a:spcPct val="100000"/>
              </a:lnSpc>
              <a:spcAft>
                <a:spcPts val="0"/>
              </a:spcAft>
              <a:buClr>
                <a:schemeClr val="accent1"/>
              </a:buClr>
              <a:buSzPct val="100000"/>
              <a:buFont typeface="Arial"/>
              <a:buChar char="•"/>
            </a:pPr>
            <a:r>
              <a:rPr lang="en" sz="2000" b="0" i="0" u="none" strike="noStrike" cap="none" dirty="0">
                <a:solidFill>
                  <a:schemeClr val="dk2"/>
                </a:solidFill>
                <a:latin typeface="Calibri"/>
                <a:ea typeface="Calibri"/>
                <a:cs typeface="Calibri"/>
                <a:sym typeface="Calibri"/>
              </a:rPr>
              <a:t>Education:</a:t>
            </a:r>
          </a:p>
          <a:p>
            <a:pPr marL="565150" marR="0" lvl="1" indent="-285750" algn="l" rtl="0">
              <a:spcBef>
                <a:spcPts val="300"/>
              </a:spcBef>
              <a:spcAft>
                <a:spcPts val="0"/>
              </a:spcAft>
              <a:buClr>
                <a:schemeClr val="accent1"/>
              </a:buClr>
              <a:buSzPct val="100000"/>
              <a:buFont typeface="Arial"/>
              <a:buChar char="–"/>
            </a:pPr>
            <a:r>
              <a:rPr lang="en" sz="1500" b="0" i="0" u="none" strike="noStrike" cap="none" dirty="0">
                <a:solidFill>
                  <a:schemeClr val="dk2"/>
                </a:solidFill>
                <a:latin typeface="Calibri"/>
                <a:ea typeface="Calibri"/>
                <a:cs typeface="Calibri"/>
                <a:sym typeface="Calibri"/>
              </a:rPr>
              <a:t>Princeton– (B) Engineering</a:t>
            </a:r>
          </a:p>
          <a:p>
            <a:pPr marL="565150" marR="0" lvl="1" indent="-285750" algn="l" rtl="0">
              <a:spcBef>
                <a:spcPts val="300"/>
              </a:spcBef>
              <a:spcAft>
                <a:spcPts val="0"/>
              </a:spcAft>
              <a:buClr>
                <a:schemeClr val="accent1"/>
              </a:buClr>
              <a:buSzPct val="100000"/>
              <a:buFont typeface="Arial"/>
              <a:buChar char="–"/>
            </a:pPr>
            <a:r>
              <a:rPr lang="en" sz="1500" b="0" i="0" u="none" strike="noStrike" cap="none" dirty="0">
                <a:solidFill>
                  <a:schemeClr val="dk2"/>
                </a:solidFill>
                <a:latin typeface="Calibri"/>
                <a:ea typeface="Calibri"/>
                <a:cs typeface="Calibri"/>
                <a:sym typeface="Calibri"/>
              </a:rPr>
              <a:t>University of California – (M) Computer Science</a:t>
            </a:r>
          </a:p>
          <a:p>
            <a:pPr marL="565150" marR="0" lvl="1" indent="-285750" algn="l" rtl="0">
              <a:spcBef>
                <a:spcPts val="300"/>
              </a:spcBef>
              <a:spcAft>
                <a:spcPts val="0"/>
              </a:spcAft>
              <a:buClr>
                <a:schemeClr val="accent1"/>
              </a:buClr>
              <a:buSzPct val="100000"/>
              <a:buFont typeface="Arial"/>
              <a:buChar char="–"/>
            </a:pPr>
            <a:r>
              <a:rPr lang="en" sz="1500" b="0" i="0" u="none" strike="noStrike" cap="none" dirty="0">
                <a:solidFill>
                  <a:schemeClr val="dk2"/>
                </a:solidFill>
                <a:latin typeface="Calibri"/>
                <a:ea typeface="Calibri"/>
                <a:cs typeface="Calibri"/>
                <a:sym typeface="Calibri"/>
              </a:rPr>
              <a:t>University of California – (PhD) Computer Science</a:t>
            </a:r>
          </a:p>
          <a:p>
            <a:pPr marL="342900" marR="0" lvl="0" indent="-342900" algn="l" rtl="0">
              <a:spcBef>
                <a:spcPts val="400"/>
              </a:spcBef>
              <a:spcAft>
                <a:spcPts val="0"/>
              </a:spcAft>
              <a:buClr>
                <a:schemeClr val="accent1"/>
              </a:buClr>
              <a:buSzPct val="100000"/>
              <a:buFont typeface="Arial"/>
              <a:buChar char="•"/>
            </a:pPr>
            <a:r>
              <a:rPr lang="en" sz="2000" b="0" i="0" u="none" strike="noStrike" cap="none" dirty="0">
                <a:solidFill>
                  <a:schemeClr val="dk2"/>
                </a:solidFill>
                <a:latin typeface="Calibri"/>
                <a:ea typeface="Calibri"/>
                <a:cs typeface="Calibri"/>
                <a:sym typeface="Calibri"/>
              </a:rPr>
              <a:t>Member of Obama’s Council of Science and Technology</a:t>
            </a:r>
          </a:p>
          <a:p>
            <a:pPr marL="342900" marR="0" lvl="0" indent="-342900" algn="l" rtl="0">
              <a:spcBef>
                <a:spcPts val="640"/>
              </a:spcBef>
              <a:buClr>
                <a:schemeClr val="dk1"/>
              </a:buClr>
              <a:buSzPct val="100000"/>
              <a:buFont typeface="Arial"/>
              <a:buNone/>
            </a:pPr>
            <a:endParaRPr sz="3200" b="0" i="0" u="none" strike="noStrike" cap="none" dirty="0">
              <a:solidFill>
                <a:schemeClr val="dk1"/>
              </a:solidFill>
              <a:latin typeface="Calibri"/>
              <a:ea typeface="Calibri"/>
              <a:cs typeface="Calibri"/>
              <a:sym typeface="Calibri"/>
            </a:endParaRPr>
          </a:p>
        </p:txBody>
      </p:sp>
      <p:pic>
        <p:nvPicPr>
          <p:cNvPr id="1180" name="Shape 1180"/>
          <p:cNvPicPr preferRelativeResize="0"/>
          <p:nvPr/>
        </p:nvPicPr>
        <p:blipFill rotWithShape="1">
          <a:blip r:embed="rId3">
            <a:alphaModFix/>
          </a:blip>
          <a:srcRect/>
          <a:stretch/>
        </p:blipFill>
        <p:spPr>
          <a:xfrm>
            <a:off x="5598478" y="1275606"/>
            <a:ext cx="3203575" cy="2189558"/>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Shape 1185"/>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David C. Drummond</a:t>
            </a:r>
          </a:p>
        </p:txBody>
      </p:sp>
      <p:sp>
        <p:nvSpPr>
          <p:cNvPr id="1186" name="Shape 1186"/>
          <p:cNvSpPr txBox="1">
            <a:spLocks noGrp="1"/>
          </p:cNvSpPr>
          <p:nvPr>
            <p:ph type="body" idx="1"/>
          </p:nvPr>
        </p:nvSpPr>
        <p:spPr>
          <a:xfrm>
            <a:off x="311700" y="867818"/>
            <a:ext cx="8520600" cy="33390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100000"/>
              <a:buFont typeface="Arial"/>
              <a:buChar char="•"/>
            </a:pPr>
            <a:r>
              <a:rPr lang="en" sz="2400" b="0" i="0" u="none" strike="noStrike" cap="none" dirty="0">
                <a:solidFill>
                  <a:schemeClr val="dk2"/>
                </a:solidFill>
                <a:latin typeface="Calibri"/>
                <a:ea typeface="Calibri"/>
                <a:cs typeface="Calibri"/>
                <a:sym typeface="Calibri"/>
              </a:rPr>
              <a:t>Senior VP, Corporate Development and Chief Legal officer</a:t>
            </a:r>
          </a:p>
          <a:p>
            <a:pPr marL="565150" marR="0" lvl="1" indent="-285750" algn="l" rtl="0">
              <a:spcBef>
                <a:spcPts val="300"/>
              </a:spcBef>
              <a:spcAft>
                <a:spcPts val="0"/>
              </a:spcAft>
              <a:buClr>
                <a:schemeClr val="accent1"/>
              </a:buClr>
              <a:buSzPct val="100000"/>
              <a:buFont typeface="Arial"/>
              <a:buChar char="–"/>
            </a:pPr>
            <a:r>
              <a:rPr lang="en" sz="1600" b="0" i="0" u="none" strike="noStrike" cap="none" dirty="0">
                <a:solidFill>
                  <a:schemeClr val="dk2"/>
                </a:solidFill>
                <a:latin typeface="Calibri"/>
                <a:ea typeface="Calibri"/>
                <a:cs typeface="Calibri"/>
                <a:sym typeface="Calibri"/>
              </a:rPr>
              <a:t>Since 2002</a:t>
            </a:r>
          </a:p>
          <a:p>
            <a:pPr marL="565150" marR="0" lvl="1" indent="-285750" algn="l" rtl="0">
              <a:spcBef>
                <a:spcPts val="300"/>
              </a:spcBef>
              <a:spcAft>
                <a:spcPts val="0"/>
              </a:spcAft>
              <a:buClr>
                <a:schemeClr val="accent1"/>
              </a:buClr>
              <a:buSzPct val="100000"/>
              <a:buFont typeface="Arial"/>
              <a:buChar char="–"/>
            </a:pPr>
            <a:r>
              <a:rPr lang="en" sz="1600" b="0" i="0" u="none" strike="noStrike" cap="none" dirty="0">
                <a:solidFill>
                  <a:schemeClr val="dk2"/>
                </a:solidFill>
                <a:latin typeface="Calibri"/>
                <a:ea typeface="Calibri"/>
                <a:cs typeface="Calibri"/>
                <a:sym typeface="Calibri"/>
              </a:rPr>
              <a:t>Helped incoroporate</a:t>
            </a:r>
          </a:p>
          <a:p>
            <a:pPr marL="565150" marR="0" lvl="1" indent="-285750" algn="l" rtl="0">
              <a:spcBef>
                <a:spcPts val="300"/>
              </a:spcBef>
              <a:spcAft>
                <a:spcPts val="0"/>
              </a:spcAft>
              <a:buClr>
                <a:schemeClr val="accent1"/>
              </a:buClr>
              <a:buSzPct val="100000"/>
              <a:buFont typeface="Arial"/>
              <a:buChar char="–"/>
            </a:pPr>
            <a:r>
              <a:rPr lang="en" sz="1600" b="0" i="0" u="none" strike="noStrike" cap="none" dirty="0">
                <a:solidFill>
                  <a:schemeClr val="dk2"/>
                </a:solidFill>
                <a:latin typeface="Calibri"/>
                <a:ea typeface="Calibri"/>
                <a:cs typeface="Calibri"/>
                <a:sym typeface="Calibri"/>
              </a:rPr>
              <a:t>Helped secure initial financing</a:t>
            </a:r>
          </a:p>
          <a:p>
            <a:pPr marL="565150" marR="0" lvl="1" indent="-285750" algn="l" rtl="0">
              <a:spcBef>
                <a:spcPts val="300"/>
              </a:spcBef>
              <a:spcAft>
                <a:spcPts val="0"/>
              </a:spcAft>
              <a:buClr>
                <a:schemeClr val="accent1"/>
              </a:buClr>
              <a:buSzPct val="100000"/>
              <a:buFont typeface="Arial"/>
              <a:buChar char="–"/>
            </a:pPr>
            <a:r>
              <a:rPr lang="en" sz="1600" b="0" i="0" u="none" strike="noStrike" cap="none" dirty="0">
                <a:solidFill>
                  <a:schemeClr val="dk2"/>
                </a:solidFill>
                <a:latin typeface="Calibri"/>
                <a:ea typeface="Calibri"/>
                <a:cs typeface="Calibri"/>
                <a:sym typeface="Calibri"/>
              </a:rPr>
              <a:t>Responsible for business development </a:t>
            </a:r>
          </a:p>
          <a:p>
            <a:pPr marL="965200" marR="0" lvl="2" indent="-228600" algn="l" rtl="0">
              <a:spcBef>
                <a:spcPts val="300"/>
              </a:spcBef>
              <a:spcAft>
                <a:spcPts val="0"/>
              </a:spcAft>
              <a:buClr>
                <a:schemeClr val="accent1"/>
              </a:buClr>
              <a:buSzPct val="100000"/>
              <a:buFont typeface="Arial"/>
              <a:buChar char="•"/>
            </a:pPr>
            <a:r>
              <a:rPr lang="en" sz="1600" b="0" i="0" u="none" strike="noStrike" cap="none" dirty="0">
                <a:solidFill>
                  <a:schemeClr val="dk2"/>
                </a:solidFill>
                <a:latin typeface="Calibri"/>
                <a:ea typeface="Calibri"/>
                <a:cs typeface="Calibri"/>
                <a:sym typeface="Calibri"/>
              </a:rPr>
              <a:t>Investments</a:t>
            </a:r>
            <a:r>
              <a:rPr lang="en" dirty="0"/>
              <a:t>, </a:t>
            </a:r>
            <a:r>
              <a:rPr lang="en" sz="1600" b="0" i="0" u="none" strike="noStrike" cap="none" dirty="0">
                <a:solidFill>
                  <a:schemeClr val="dk2"/>
                </a:solidFill>
                <a:latin typeface="Calibri"/>
                <a:ea typeface="Calibri"/>
                <a:cs typeface="Calibri"/>
                <a:sym typeface="Calibri"/>
              </a:rPr>
              <a:t>M&amp;A</a:t>
            </a:r>
          </a:p>
          <a:p>
            <a:pPr marL="342900" marR="0" lvl="0" indent="-342900" algn="l" rtl="0">
              <a:spcBef>
                <a:spcPts val="400"/>
              </a:spcBef>
              <a:spcAft>
                <a:spcPts val="0"/>
              </a:spcAft>
              <a:buClr>
                <a:schemeClr val="accent1"/>
              </a:buClr>
              <a:buSzPct val="100000"/>
              <a:buFont typeface="Arial"/>
              <a:buChar char="•"/>
            </a:pPr>
            <a:r>
              <a:rPr lang="en" sz="2400" b="0" i="0" u="none" strike="noStrike" cap="none" dirty="0">
                <a:solidFill>
                  <a:schemeClr val="dk2"/>
                </a:solidFill>
                <a:latin typeface="Calibri"/>
                <a:ea typeface="Calibri"/>
                <a:cs typeface="Calibri"/>
                <a:sym typeface="Calibri"/>
              </a:rPr>
              <a:t>Education:</a:t>
            </a:r>
          </a:p>
          <a:p>
            <a:pPr marL="565150" marR="0" lvl="1" indent="-285750" algn="l" rtl="0">
              <a:spcBef>
                <a:spcPts val="300"/>
              </a:spcBef>
              <a:spcAft>
                <a:spcPts val="0"/>
              </a:spcAft>
              <a:buClr>
                <a:schemeClr val="accent1"/>
              </a:buClr>
              <a:buSzPct val="100000"/>
              <a:buFont typeface="Arial"/>
              <a:buChar char="–"/>
            </a:pPr>
            <a:r>
              <a:rPr lang="en" sz="1600" b="0" i="0" u="none" strike="noStrike" cap="none" dirty="0">
                <a:solidFill>
                  <a:schemeClr val="dk2"/>
                </a:solidFill>
                <a:latin typeface="Calibri"/>
                <a:ea typeface="Calibri"/>
                <a:cs typeface="Calibri"/>
                <a:sym typeface="Calibri"/>
              </a:rPr>
              <a:t>Santa Clara University– (B) History</a:t>
            </a:r>
          </a:p>
          <a:p>
            <a:pPr marL="565150" marR="0" lvl="1" indent="-285750" algn="l" rtl="0">
              <a:spcBef>
                <a:spcPts val="300"/>
              </a:spcBef>
              <a:spcAft>
                <a:spcPts val="0"/>
              </a:spcAft>
              <a:buClr>
                <a:schemeClr val="accent1"/>
              </a:buClr>
              <a:buSzPct val="100000"/>
              <a:buFont typeface="Arial"/>
              <a:buChar char="–"/>
            </a:pPr>
            <a:r>
              <a:rPr lang="en" sz="1600" b="0" i="0" u="none" strike="noStrike" cap="none" dirty="0">
                <a:solidFill>
                  <a:schemeClr val="dk2"/>
                </a:solidFill>
                <a:latin typeface="Calibri"/>
                <a:ea typeface="Calibri"/>
                <a:cs typeface="Calibri"/>
                <a:sym typeface="Calibri"/>
              </a:rPr>
              <a:t>Stanford– (JD) Law</a:t>
            </a:r>
          </a:p>
          <a:p>
            <a:pPr marL="565150" marR="0" lvl="1" indent="-285750" algn="l" rtl="0">
              <a:spcBef>
                <a:spcPts val="300"/>
              </a:spcBef>
              <a:spcAft>
                <a:spcPts val="0"/>
              </a:spcAft>
              <a:buClr>
                <a:schemeClr val="accent1"/>
              </a:buClr>
              <a:buSzPct val="100000"/>
              <a:buFont typeface="Arial"/>
              <a:buChar char="–"/>
            </a:pPr>
            <a:r>
              <a:rPr lang="en" sz="1600" b="0" i="0" u="none" strike="noStrike" cap="none" dirty="0">
                <a:solidFill>
                  <a:schemeClr val="dk2"/>
                </a:solidFill>
                <a:latin typeface="Calibri"/>
                <a:ea typeface="Calibri"/>
                <a:cs typeface="Calibri"/>
                <a:sym typeface="Calibri"/>
              </a:rPr>
              <a:t>University of California – (PhD) Computer Science</a:t>
            </a:r>
          </a:p>
          <a:p>
            <a:pPr marL="342900" marR="0" lvl="0" indent="-342900" algn="l" rtl="0">
              <a:spcBef>
                <a:spcPts val="400"/>
              </a:spcBef>
              <a:spcAft>
                <a:spcPts val="0"/>
              </a:spcAft>
              <a:buClr>
                <a:schemeClr val="accent1"/>
              </a:buClr>
              <a:buSzPct val="100000"/>
              <a:buFont typeface="Arial"/>
              <a:buChar char="•"/>
            </a:pPr>
            <a:r>
              <a:rPr lang="en" sz="2400" b="0" i="0" u="none" strike="noStrike" cap="none" dirty="0">
                <a:solidFill>
                  <a:schemeClr val="dk2"/>
                </a:solidFill>
                <a:latin typeface="Calibri"/>
                <a:ea typeface="Calibri"/>
                <a:cs typeface="Calibri"/>
                <a:sym typeface="Calibri"/>
              </a:rPr>
              <a:t>Serves on Board of Directors of Uber Technologies</a:t>
            </a:r>
          </a:p>
          <a:p>
            <a:pPr marL="342900" marR="0" lvl="0" indent="-342900" algn="l" rtl="0">
              <a:spcBef>
                <a:spcPts val="640"/>
              </a:spcBef>
              <a:buClr>
                <a:schemeClr val="dk1"/>
              </a:buClr>
              <a:buSzPct val="100000"/>
              <a:buFont typeface="Arial"/>
              <a:buNone/>
            </a:pPr>
            <a:endParaRPr sz="3200" b="0" i="0" u="none" strike="noStrike" cap="none" dirty="0">
              <a:solidFill>
                <a:schemeClr val="dk1"/>
              </a:solidFill>
              <a:latin typeface="Calibri"/>
              <a:ea typeface="Calibri"/>
              <a:cs typeface="Calibri"/>
              <a:sym typeface="Calibri"/>
            </a:endParaRPr>
          </a:p>
        </p:txBody>
      </p:sp>
      <p:pic>
        <p:nvPicPr>
          <p:cNvPr id="1187" name="Shape 1187"/>
          <p:cNvPicPr preferRelativeResize="0"/>
          <p:nvPr/>
        </p:nvPicPr>
        <p:blipFill rotWithShape="1">
          <a:blip r:embed="rId3">
            <a:alphaModFix/>
          </a:blip>
          <a:srcRect t="-12920" b="12919"/>
          <a:stretch/>
        </p:blipFill>
        <p:spPr>
          <a:xfrm>
            <a:off x="5436096" y="1491630"/>
            <a:ext cx="2294332" cy="2294332"/>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Shape 1192"/>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lgn="ctr">
              <a:spcBef>
                <a:spcPts val="0"/>
              </a:spcBef>
              <a:buNone/>
            </a:pPr>
            <a:r>
              <a:rPr lang="en" sz="4400">
                <a:solidFill>
                  <a:srgbClr val="000000"/>
                </a:solidFill>
                <a:latin typeface="Calibri"/>
                <a:ea typeface="Calibri"/>
                <a:cs typeface="Calibri"/>
                <a:sym typeface="Calibri"/>
              </a:rPr>
              <a:t>Urs Hölzle</a:t>
            </a:r>
          </a:p>
        </p:txBody>
      </p:sp>
      <p:sp>
        <p:nvSpPr>
          <p:cNvPr id="1193" name="Shape 1193"/>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marL="457200" lvl="0" indent="-228600" rtl="0">
              <a:spcBef>
                <a:spcPts val="600"/>
              </a:spcBef>
              <a:spcAft>
                <a:spcPts val="0"/>
              </a:spcAft>
            </a:pPr>
            <a:r>
              <a:rPr lang="en" sz="2400">
                <a:solidFill>
                  <a:srgbClr val="1F497D"/>
                </a:solidFill>
                <a:latin typeface="Calibri"/>
                <a:ea typeface="Calibri"/>
                <a:cs typeface="Calibri"/>
                <a:sym typeface="Calibri"/>
              </a:rPr>
              <a:t>Senior VP Technical Infrastructure</a:t>
            </a:r>
          </a:p>
          <a:p>
            <a:pPr marL="457200" lvl="0" indent="0" rtl="0">
              <a:spcBef>
                <a:spcPts val="400"/>
              </a:spcBef>
              <a:spcAft>
                <a:spcPts val="0"/>
              </a:spcAft>
              <a:buNone/>
            </a:pPr>
            <a:r>
              <a:rPr lang="en" sz="1600">
                <a:solidFill>
                  <a:srgbClr val="000000"/>
                </a:solidFill>
                <a:latin typeface="Arial"/>
                <a:ea typeface="Arial"/>
                <a:cs typeface="Arial"/>
                <a:sym typeface="Arial"/>
              </a:rPr>
              <a:t>–</a:t>
            </a:r>
            <a:r>
              <a:rPr lang="en" sz="1600">
                <a:solidFill>
                  <a:srgbClr val="1F497D"/>
                </a:solidFill>
                <a:latin typeface="Calibri"/>
                <a:ea typeface="Calibri"/>
                <a:cs typeface="Calibri"/>
                <a:sym typeface="Calibri"/>
              </a:rPr>
              <a:t>Since 1999</a:t>
            </a:r>
          </a:p>
          <a:p>
            <a:pPr lvl="0" indent="457200" rtl="0">
              <a:spcBef>
                <a:spcPts val="400"/>
              </a:spcBef>
              <a:spcAft>
                <a:spcPts val="0"/>
              </a:spcAft>
              <a:buNone/>
            </a:pPr>
            <a:r>
              <a:rPr lang="en" sz="1600">
                <a:solidFill>
                  <a:srgbClr val="000000"/>
                </a:solidFill>
                <a:latin typeface="Arial"/>
                <a:ea typeface="Arial"/>
                <a:cs typeface="Arial"/>
                <a:sym typeface="Arial"/>
              </a:rPr>
              <a:t>–</a:t>
            </a:r>
            <a:r>
              <a:rPr lang="en" sz="1600">
                <a:solidFill>
                  <a:srgbClr val="1F497D"/>
                </a:solidFill>
                <a:latin typeface="Calibri"/>
                <a:ea typeface="Calibri"/>
                <a:cs typeface="Calibri"/>
                <a:sym typeface="Calibri"/>
              </a:rPr>
              <a:t>Head of Cloud</a:t>
            </a:r>
          </a:p>
          <a:p>
            <a:pPr marL="0" lvl="0" indent="457200" rtl="0">
              <a:spcBef>
                <a:spcPts val="400"/>
              </a:spcBef>
              <a:spcAft>
                <a:spcPts val="0"/>
              </a:spcAft>
              <a:buNone/>
            </a:pPr>
            <a:r>
              <a:rPr lang="en" sz="1600">
                <a:solidFill>
                  <a:srgbClr val="000000"/>
                </a:solidFill>
                <a:latin typeface="Arial"/>
                <a:ea typeface="Arial"/>
                <a:cs typeface="Arial"/>
                <a:sym typeface="Arial"/>
              </a:rPr>
              <a:t>–</a:t>
            </a:r>
            <a:r>
              <a:rPr lang="en" sz="1600">
                <a:solidFill>
                  <a:srgbClr val="1F497D"/>
                </a:solidFill>
                <a:latin typeface="Calibri"/>
                <a:ea typeface="Calibri"/>
                <a:cs typeface="Calibri"/>
                <a:sym typeface="Calibri"/>
              </a:rPr>
              <a:t>Created there system of servers</a:t>
            </a:r>
          </a:p>
          <a:p>
            <a:pPr lvl="0" indent="457200" rtl="0">
              <a:spcBef>
                <a:spcPts val="400"/>
              </a:spcBef>
              <a:spcAft>
                <a:spcPts val="0"/>
              </a:spcAft>
              <a:buNone/>
            </a:pPr>
            <a:r>
              <a:rPr lang="en" sz="1600">
                <a:solidFill>
                  <a:srgbClr val="000000"/>
                </a:solidFill>
                <a:latin typeface="Arial"/>
                <a:ea typeface="Arial"/>
                <a:cs typeface="Arial"/>
                <a:sym typeface="Arial"/>
              </a:rPr>
              <a:t>–</a:t>
            </a:r>
            <a:r>
              <a:rPr lang="en" sz="1600">
                <a:solidFill>
                  <a:srgbClr val="1F497D"/>
                </a:solidFill>
                <a:latin typeface="Calibri"/>
                <a:ea typeface="Calibri"/>
                <a:cs typeface="Calibri"/>
                <a:sym typeface="Calibri"/>
              </a:rPr>
              <a:t>Professor at UCSB</a:t>
            </a:r>
          </a:p>
          <a:p>
            <a:pPr lvl="0" indent="457200" rtl="0">
              <a:spcBef>
                <a:spcPts val="400"/>
              </a:spcBef>
              <a:spcAft>
                <a:spcPts val="0"/>
              </a:spcAft>
              <a:buNone/>
            </a:pPr>
            <a:r>
              <a:rPr lang="en" sz="1600">
                <a:solidFill>
                  <a:srgbClr val="000000"/>
                </a:solidFill>
                <a:latin typeface="Arial"/>
                <a:ea typeface="Arial"/>
                <a:cs typeface="Arial"/>
                <a:sym typeface="Arial"/>
              </a:rPr>
              <a:t>–</a:t>
            </a:r>
            <a:r>
              <a:rPr lang="en" sz="1600">
                <a:solidFill>
                  <a:srgbClr val="1F497D"/>
                </a:solidFill>
                <a:latin typeface="Calibri"/>
                <a:ea typeface="Calibri"/>
                <a:cs typeface="Calibri"/>
                <a:sym typeface="Calibri"/>
              </a:rPr>
              <a:t>Member of National Academy of Engineering</a:t>
            </a:r>
          </a:p>
          <a:p>
            <a:pPr marL="457200" lvl="0" indent="-228600" rtl="0">
              <a:spcBef>
                <a:spcPts val="600"/>
              </a:spcBef>
              <a:spcAft>
                <a:spcPts val="0"/>
              </a:spcAft>
            </a:pPr>
            <a:r>
              <a:rPr lang="en" sz="2400">
                <a:solidFill>
                  <a:srgbClr val="1F497D"/>
                </a:solidFill>
                <a:latin typeface="Calibri"/>
                <a:ea typeface="Calibri"/>
                <a:cs typeface="Calibri"/>
                <a:sym typeface="Calibri"/>
              </a:rPr>
              <a:t>Education</a:t>
            </a:r>
          </a:p>
          <a:p>
            <a:pPr lvl="0" indent="457200" rtl="0">
              <a:spcBef>
                <a:spcPts val="400"/>
              </a:spcBef>
              <a:spcAft>
                <a:spcPts val="0"/>
              </a:spcAft>
              <a:buNone/>
            </a:pPr>
            <a:r>
              <a:rPr lang="en" sz="1600">
                <a:solidFill>
                  <a:srgbClr val="000000"/>
                </a:solidFill>
                <a:latin typeface="Arial"/>
                <a:ea typeface="Arial"/>
                <a:cs typeface="Arial"/>
                <a:sym typeface="Arial"/>
              </a:rPr>
              <a:t>–</a:t>
            </a:r>
            <a:r>
              <a:rPr lang="en" sz="1600">
                <a:solidFill>
                  <a:srgbClr val="1F497D"/>
                </a:solidFill>
                <a:latin typeface="Calibri"/>
                <a:ea typeface="Calibri"/>
                <a:cs typeface="Calibri"/>
                <a:sym typeface="Calibri"/>
              </a:rPr>
              <a:t>ETH Zurich – (B, Msc) – Computing Science</a:t>
            </a:r>
          </a:p>
          <a:p>
            <a:pPr lvl="0" indent="457200" rtl="0">
              <a:spcBef>
                <a:spcPts val="400"/>
              </a:spcBef>
              <a:spcAft>
                <a:spcPts val="0"/>
              </a:spcAft>
              <a:buNone/>
            </a:pPr>
            <a:r>
              <a:rPr lang="en" sz="1600">
                <a:solidFill>
                  <a:srgbClr val="000000"/>
                </a:solidFill>
                <a:latin typeface="Arial"/>
                <a:ea typeface="Arial"/>
                <a:cs typeface="Arial"/>
                <a:sym typeface="Arial"/>
              </a:rPr>
              <a:t>–</a:t>
            </a:r>
            <a:r>
              <a:rPr lang="en" sz="1600">
                <a:solidFill>
                  <a:srgbClr val="1F497D"/>
                </a:solidFill>
                <a:latin typeface="Calibri"/>
                <a:ea typeface="Calibri"/>
                <a:cs typeface="Calibri"/>
                <a:sym typeface="Calibri"/>
              </a:rPr>
              <a:t>Standford – (PhD) - Computing Science</a:t>
            </a:r>
          </a:p>
          <a:p>
            <a:pPr lvl="0">
              <a:spcBef>
                <a:spcPts val="0"/>
              </a:spcBef>
              <a:buNone/>
            </a:pPr>
            <a:endParaRPr/>
          </a:p>
        </p:txBody>
      </p:sp>
      <p:pic>
        <p:nvPicPr>
          <p:cNvPr id="1194" name="Shape 1194"/>
          <p:cNvPicPr preferRelativeResize="0"/>
          <p:nvPr/>
        </p:nvPicPr>
        <p:blipFill>
          <a:blip r:embed="rId3">
            <a:alphaModFix/>
          </a:blip>
          <a:stretch>
            <a:fillRect/>
          </a:stretch>
        </p:blipFill>
        <p:spPr>
          <a:xfrm>
            <a:off x="6066450" y="700075"/>
            <a:ext cx="2819400" cy="3743325"/>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Shape 1199"/>
          <p:cNvSpPr txBox="1">
            <a:spLocks noGrp="1"/>
          </p:cNvSpPr>
          <p:nvPr>
            <p:ph type="title"/>
          </p:nvPr>
        </p:nvSpPr>
        <p:spPr>
          <a:xfrm>
            <a:off x="311700" y="256075"/>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Products and Services</a:t>
            </a:r>
          </a:p>
        </p:txBody>
      </p:sp>
      <p:sp>
        <p:nvSpPr>
          <p:cNvPr id="1200" name="Shape 1200"/>
          <p:cNvSpPr txBox="1">
            <a:spLocks noGrp="1"/>
          </p:cNvSpPr>
          <p:nvPr>
            <p:ph type="body" idx="1"/>
          </p:nvPr>
        </p:nvSpPr>
        <p:spPr>
          <a:xfrm>
            <a:off x="311700" y="863875"/>
            <a:ext cx="2898300" cy="3339000"/>
          </a:xfrm>
          <a:prstGeom prst="rect">
            <a:avLst/>
          </a:prstGeom>
          <a:noFill/>
          <a:ln>
            <a:noFill/>
          </a:ln>
        </p:spPr>
        <p:txBody>
          <a:bodyPr lIns="91425" tIns="45700" rIns="91425" bIns="45700" anchor="t" anchorCtr="0">
            <a:noAutofit/>
          </a:bodyPr>
          <a:lstStyle/>
          <a:p>
            <a:pPr marL="342900" marR="0" lvl="0" indent="-323087" algn="l" rtl="0">
              <a:spcBef>
                <a:spcPts val="0"/>
              </a:spcBef>
              <a:spcAft>
                <a:spcPts val="0"/>
              </a:spcAft>
              <a:buClr>
                <a:schemeClr val="dk2"/>
              </a:buClr>
              <a:buSzPct val="100000"/>
              <a:buFont typeface="Arial"/>
              <a:buChar char="•"/>
            </a:pPr>
            <a:r>
              <a:rPr lang="en" sz="2000" b="0" i="0" u="none" strike="noStrike" cap="none">
                <a:solidFill>
                  <a:schemeClr val="dk2"/>
                </a:solidFill>
                <a:latin typeface="Calibri"/>
                <a:ea typeface="Calibri"/>
                <a:cs typeface="Calibri"/>
                <a:sym typeface="Calibri"/>
              </a:rPr>
              <a:t>Android mobile OS</a:t>
            </a:r>
          </a:p>
          <a:p>
            <a:pPr marL="342900" marR="0" lvl="0" indent="-323087" algn="l" rtl="0">
              <a:spcBef>
                <a:spcPts val="400"/>
              </a:spcBef>
              <a:spcAft>
                <a:spcPts val="0"/>
              </a:spcAft>
              <a:buClr>
                <a:schemeClr val="dk2"/>
              </a:buClr>
              <a:buSzPct val="100000"/>
              <a:buFont typeface="Arial"/>
              <a:buChar char="•"/>
            </a:pPr>
            <a:r>
              <a:rPr lang="en" sz="2000" b="0" i="0" u="none" strike="noStrike" cap="none">
                <a:solidFill>
                  <a:schemeClr val="dk2"/>
                </a:solidFill>
                <a:latin typeface="Calibri"/>
                <a:ea typeface="Calibri"/>
                <a:cs typeface="Calibri"/>
                <a:sym typeface="Calibri"/>
              </a:rPr>
              <a:t>Blogger</a:t>
            </a:r>
          </a:p>
          <a:p>
            <a:pPr marL="342900" marR="0" lvl="0" indent="-323087" algn="l" rtl="0">
              <a:spcBef>
                <a:spcPts val="400"/>
              </a:spcBef>
              <a:spcAft>
                <a:spcPts val="0"/>
              </a:spcAft>
              <a:buClr>
                <a:schemeClr val="dk2"/>
              </a:buClr>
              <a:buSzPct val="100000"/>
              <a:buFont typeface="Arial"/>
              <a:buChar char="•"/>
            </a:pPr>
            <a:r>
              <a:rPr lang="en" sz="2000" b="0" i="0" u="none" strike="noStrike" cap="none">
                <a:solidFill>
                  <a:schemeClr val="dk2"/>
                </a:solidFill>
                <a:latin typeface="Calibri"/>
                <a:ea typeface="Calibri"/>
                <a:cs typeface="Calibri"/>
                <a:sym typeface="Calibri"/>
              </a:rPr>
              <a:t>Chrome Browser </a:t>
            </a:r>
          </a:p>
          <a:p>
            <a:pPr marL="342900" marR="0" lvl="0" indent="-323087" algn="l" rtl="0">
              <a:spcBef>
                <a:spcPts val="400"/>
              </a:spcBef>
              <a:spcAft>
                <a:spcPts val="0"/>
              </a:spcAft>
              <a:buClr>
                <a:schemeClr val="dk2"/>
              </a:buClr>
              <a:buSzPct val="100000"/>
              <a:buFont typeface="Arial"/>
              <a:buChar char="•"/>
            </a:pPr>
            <a:r>
              <a:rPr lang="en" sz="2000" b="0" i="0" u="none" strike="noStrike" cap="none">
                <a:solidFill>
                  <a:schemeClr val="dk2"/>
                </a:solidFill>
                <a:latin typeface="Calibri"/>
                <a:ea typeface="Calibri"/>
                <a:cs typeface="Calibri"/>
                <a:sym typeface="Calibri"/>
              </a:rPr>
              <a:t>Chrome OS</a:t>
            </a:r>
          </a:p>
          <a:p>
            <a:pPr marL="342900" marR="0" lvl="0" indent="-323087" algn="l" rtl="0">
              <a:spcBef>
                <a:spcPts val="400"/>
              </a:spcBef>
              <a:spcAft>
                <a:spcPts val="0"/>
              </a:spcAft>
              <a:buClr>
                <a:schemeClr val="dk2"/>
              </a:buClr>
              <a:buSzPct val="100000"/>
              <a:buFont typeface="Arial"/>
              <a:buChar char="•"/>
            </a:pPr>
            <a:r>
              <a:rPr lang="en" sz="2000" b="0" i="0" u="none" strike="noStrike" cap="none">
                <a:solidFill>
                  <a:schemeClr val="dk2"/>
                </a:solidFill>
                <a:latin typeface="Calibri"/>
                <a:ea typeface="Calibri"/>
                <a:cs typeface="Calibri"/>
                <a:sym typeface="Calibri"/>
              </a:rPr>
              <a:t>Chromecast</a:t>
            </a:r>
          </a:p>
          <a:p>
            <a:pPr marL="342900" marR="0" lvl="0" indent="-323087" algn="l" rtl="0">
              <a:spcBef>
                <a:spcPts val="400"/>
              </a:spcBef>
              <a:spcAft>
                <a:spcPts val="0"/>
              </a:spcAft>
              <a:buClr>
                <a:schemeClr val="dk2"/>
              </a:buClr>
              <a:buSzPct val="100000"/>
              <a:buFont typeface="Arial"/>
              <a:buChar char="•"/>
            </a:pPr>
            <a:r>
              <a:rPr lang="en" sz="2000" b="0" i="0" u="none" strike="noStrike" cap="none">
                <a:solidFill>
                  <a:schemeClr val="dk2"/>
                </a:solidFill>
                <a:latin typeface="Calibri"/>
                <a:ea typeface="Calibri"/>
                <a:cs typeface="Calibri"/>
                <a:sym typeface="Calibri"/>
              </a:rPr>
              <a:t>Flight Explorer </a:t>
            </a:r>
          </a:p>
          <a:p>
            <a:pPr marL="342900" marR="0" lvl="0" indent="-323087" algn="l" rtl="0">
              <a:spcBef>
                <a:spcPts val="400"/>
              </a:spcBef>
              <a:spcAft>
                <a:spcPts val="0"/>
              </a:spcAft>
              <a:buClr>
                <a:schemeClr val="dk2"/>
              </a:buClr>
              <a:buSzPct val="100000"/>
              <a:buFont typeface="Arial"/>
              <a:buChar char="•"/>
            </a:pPr>
            <a:r>
              <a:rPr lang="en" sz="2000" b="0" i="0" u="none" strike="noStrike" cap="none">
                <a:solidFill>
                  <a:schemeClr val="dk2"/>
                </a:solidFill>
                <a:latin typeface="Calibri"/>
                <a:ea typeface="Calibri"/>
                <a:cs typeface="Calibri"/>
                <a:sym typeface="Calibri"/>
              </a:rPr>
              <a:t>Gmail</a:t>
            </a:r>
          </a:p>
          <a:p>
            <a:pPr marL="342900" marR="0" lvl="0" indent="-323087" algn="l" rtl="0">
              <a:spcBef>
                <a:spcPts val="400"/>
              </a:spcBef>
              <a:spcAft>
                <a:spcPts val="0"/>
              </a:spcAft>
              <a:buClr>
                <a:schemeClr val="dk2"/>
              </a:buClr>
              <a:buSzPct val="100000"/>
              <a:buFont typeface="Arial"/>
              <a:buChar char="•"/>
            </a:pPr>
            <a:r>
              <a:rPr lang="en" sz="2000" b="0" i="0" u="none" strike="noStrike" cap="none">
                <a:solidFill>
                  <a:schemeClr val="dk2"/>
                </a:solidFill>
                <a:latin typeface="Calibri"/>
                <a:ea typeface="Calibri"/>
                <a:cs typeface="Calibri"/>
                <a:sym typeface="Calibri"/>
              </a:rPr>
              <a:t>Google Ads</a:t>
            </a:r>
          </a:p>
          <a:p>
            <a:pPr marL="342900" marR="0" lvl="0" indent="-323087" algn="l" rtl="0">
              <a:spcBef>
                <a:spcPts val="400"/>
              </a:spcBef>
              <a:spcAft>
                <a:spcPts val="0"/>
              </a:spcAft>
              <a:buClr>
                <a:schemeClr val="dk2"/>
              </a:buClr>
              <a:buSzPct val="100000"/>
              <a:buFont typeface="Arial"/>
              <a:buChar char="•"/>
            </a:pPr>
            <a:r>
              <a:rPr lang="en" sz="2000">
                <a:latin typeface="Calibri"/>
                <a:ea typeface="Calibri"/>
                <a:cs typeface="Calibri"/>
                <a:sym typeface="Calibri"/>
              </a:rPr>
              <a:t>Google Blog Search</a:t>
            </a:r>
          </a:p>
          <a:p>
            <a:pPr marL="342900" lvl="0" indent="-311150" rtl="0">
              <a:spcBef>
                <a:spcPts val="400"/>
              </a:spcBef>
              <a:spcAft>
                <a:spcPts val="0"/>
              </a:spcAft>
              <a:buClr>
                <a:schemeClr val="dk2"/>
              </a:buClr>
              <a:buSzPct val="100000"/>
              <a:buFont typeface="Arial"/>
              <a:buChar char="•"/>
            </a:pPr>
            <a:r>
              <a:rPr lang="en" sz="2000">
                <a:latin typeface="Calibri"/>
                <a:ea typeface="Calibri"/>
                <a:cs typeface="Calibri"/>
                <a:sym typeface="Calibri"/>
              </a:rPr>
              <a:t>Google Books</a:t>
            </a:r>
          </a:p>
          <a:p>
            <a:pPr marL="342900" marR="0" lvl="0" indent="-342900" algn="l" rtl="0">
              <a:spcBef>
                <a:spcPts val="400"/>
              </a:spcBef>
              <a:spcAft>
                <a:spcPts val="0"/>
              </a:spcAft>
              <a:buClr>
                <a:schemeClr val="dk2"/>
              </a:buClr>
              <a:buSzPct val="100521"/>
              <a:buFont typeface="Arial"/>
              <a:buNone/>
            </a:pPr>
            <a:endParaRPr sz="2312" b="0" i="0" u="none" strike="noStrike" cap="none">
              <a:solidFill>
                <a:schemeClr val="dk2"/>
              </a:solidFill>
              <a:latin typeface="Calibri"/>
              <a:ea typeface="Calibri"/>
              <a:cs typeface="Calibri"/>
              <a:sym typeface="Calibri"/>
            </a:endParaRPr>
          </a:p>
          <a:p>
            <a:pPr marL="342900" marR="0" lvl="0" indent="-342900" algn="l" rtl="0">
              <a:spcBef>
                <a:spcPts val="462"/>
              </a:spcBef>
              <a:buClr>
                <a:schemeClr val="dk1"/>
              </a:buClr>
              <a:buSzPct val="100521"/>
              <a:buFont typeface="Arial"/>
              <a:buNone/>
            </a:pPr>
            <a:endParaRPr sz="2312" b="0" i="0" u="none" strike="noStrike" cap="none">
              <a:solidFill>
                <a:schemeClr val="dk1"/>
              </a:solidFill>
              <a:latin typeface="Calibri"/>
              <a:ea typeface="Calibri"/>
              <a:cs typeface="Calibri"/>
              <a:sym typeface="Calibri"/>
            </a:endParaRPr>
          </a:p>
        </p:txBody>
      </p:sp>
      <p:sp>
        <p:nvSpPr>
          <p:cNvPr id="1201" name="Shape 1201"/>
          <p:cNvSpPr txBox="1"/>
          <p:nvPr/>
        </p:nvSpPr>
        <p:spPr>
          <a:xfrm>
            <a:off x="3210000" y="863875"/>
            <a:ext cx="3184200" cy="3150900"/>
          </a:xfrm>
          <a:prstGeom prst="rect">
            <a:avLst/>
          </a:prstGeom>
          <a:noFill/>
          <a:ln>
            <a:noFill/>
          </a:ln>
        </p:spPr>
        <p:txBody>
          <a:bodyPr lIns="91425" tIns="91425" rIns="91425" bIns="91425" anchor="t" anchorCtr="0">
            <a:noAutofit/>
          </a:bodyPr>
          <a:lstStyle/>
          <a:p>
            <a:pPr marL="342900" lvl="0" indent="-323087" rtl="0">
              <a:lnSpc>
                <a:spcPct val="115000"/>
              </a:lnSpc>
              <a:spcBef>
                <a:spcPts val="0"/>
              </a:spcBef>
              <a:buClr>
                <a:schemeClr val="dk2"/>
              </a:buClr>
              <a:buSzPct val="100000"/>
              <a:buChar char="•"/>
            </a:pPr>
            <a:r>
              <a:rPr lang="en" sz="2000">
                <a:solidFill>
                  <a:schemeClr val="dk2"/>
                </a:solidFill>
                <a:latin typeface="Calibri"/>
                <a:ea typeface="Calibri"/>
                <a:cs typeface="Calibri"/>
                <a:sym typeface="Calibri"/>
              </a:rPr>
              <a:t>Google Calendar</a:t>
            </a:r>
          </a:p>
          <a:p>
            <a:pPr marL="342900" lvl="0" indent="-323087" rtl="0">
              <a:lnSpc>
                <a:spcPct val="115000"/>
              </a:lnSpc>
              <a:spcBef>
                <a:spcPts val="400"/>
              </a:spcBef>
              <a:buClr>
                <a:schemeClr val="dk2"/>
              </a:buClr>
              <a:buSzPct val="100000"/>
              <a:buChar char="•"/>
            </a:pPr>
            <a:r>
              <a:rPr lang="en" sz="2000">
                <a:solidFill>
                  <a:schemeClr val="dk2"/>
                </a:solidFill>
                <a:latin typeface="Calibri"/>
                <a:ea typeface="Calibri"/>
                <a:cs typeface="Calibri"/>
                <a:sym typeface="Calibri"/>
              </a:rPr>
              <a:t>Google Docs</a:t>
            </a:r>
          </a:p>
          <a:p>
            <a:pPr marL="342900" lvl="0" indent="-323087" rtl="0">
              <a:lnSpc>
                <a:spcPct val="115000"/>
              </a:lnSpc>
              <a:spcBef>
                <a:spcPts val="400"/>
              </a:spcBef>
              <a:buClr>
                <a:schemeClr val="dk2"/>
              </a:buClr>
              <a:buSzPct val="100000"/>
              <a:buChar char="•"/>
            </a:pPr>
            <a:r>
              <a:rPr lang="en" sz="2000">
                <a:solidFill>
                  <a:schemeClr val="dk2"/>
                </a:solidFill>
                <a:latin typeface="Calibri"/>
                <a:ea typeface="Calibri"/>
                <a:cs typeface="Calibri"/>
                <a:sym typeface="Calibri"/>
              </a:rPr>
              <a:t>Google Drive</a:t>
            </a:r>
          </a:p>
          <a:p>
            <a:pPr marL="342900" lvl="0" indent="-323087" rtl="0">
              <a:lnSpc>
                <a:spcPct val="115000"/>
              </a:lnSpc>
              <a:spcBef>
                <a:spcPts val="400"/>
              </a:spcBef>
              <a:buClr>
                <a:schemeClr val="dk2"/>
              </a:buClr>
              <a:buSzPct val="100000"/>
              <a:buChar char="•"/>
            </a:pPr>
            <a:r>
              <a:rPr lang="en" sz="2000">
                <a:solidFill>
                  <a:schemeClr val="dk2"/>
                </a:solidFill>
                <a:latin typeface="Calibri"/>
                <a:ea typeface="Calibri"/>
                <a:cs typeface="Calibri"/>
                <a:sym typeface="Calibri"/>
              </a:rPr>
              <a:t>Google Earth</a:t>
            </a:r>
          </a:p>
          <a:p>
            <a:pPr marL="342900" lvl="0" indent="-323087" rtl="0">
              <a:lnSpc>
                <a:spcPct val="115000"/>
              </a:lnSpc>
              <a:spcBef>
                <a:spcPts val="400"/>
              </a:spcBef>
              <a:buClr>
                <a:schemeClr val="dk2"/>
              </a:buClr>
              <a:buSzPct val="100000"/>
              <a:buChar char="•"/>
            </a:pPr>
            <a:r>
              <a:rPr lang="en" sz="2000">
                <a:solidFill>
                  <a:schemeClr val="dk2"/>
                </a:solidFill>
                <a:latin typeface="Calibri"/>
                <a:ea typeface="Calibri"/>
                <a:cs typeface="Calibri"/>
                <a:sym typeface="Calibri"/>
              </a:rPr>
              <a:t>Google Finance</a:t>
            </a:r>
          </a:p>
          <a:p>
            <a:pPr marL="342900" lvl="0" indent="-323087" rtl="0">
              <a:lnSpc>
                <a:spcPct val="115000"/>
              </a:lnSpc>
              <a:spcBef>
                <a:spcPts val="400"/>
              </a:spcBef>
              <a:buClr>
                <a:schemeClr val="dk2"/>
              </a:buClr>
              <a:buSzPct val="100000"/>
              <a:buChar char="•"/>
            </a:pPr>
            <a:r>
              <a:rPr lang="en" sz="2000">
                <a:solidFill>
                  <a:schemeClr val="dk2"/>
                </a:solidFill>
                <a:latin typeface="Calibri"/>
                <a:ea typeface="Calibri"/>
                <a:cs typeface="Calibri"/>
                <a:sym typeface="Calibri"/>
              </a:rPr>
              <a:t>Google Image</a:t>
            </a:r>
          </a:p>
          <a:p>
            <a:pPr marL="342900" lvl="0" indent="-311150" rtl="0">
              <a:lnSpc>
                <a:spcPct val="115000"/>
              </a:lnSpc>
              <a:spcBef>
                <a:spcPts val="400"/>
              </a:spcBef>
              <a:buClr>
                <a:schemeClr val="dk2"/>
              </a:buClr>
              <a:buSzPct val="100000"/>
              <a:buChar char="•"/>
            </a:pPr>
            <a:r>
              <a:rPr lang="en" sz="2000">
                <a:solidFill>
                  <a:schemeClr val="dk2"/>
                </a:solidFill>
                <a:latin typeface="Calibri"/>
                <a:ea typeface="Calibri"/>
                <a:cs typeface="Calibri"/>
                <a:sym typeface="Calibri"/>
              </a:rPr>
              <a:t>Google Maps</a:t>
            </a:r>
          </a:p>
          <a:p>
            <a:pPr marL="342900" lvl="0" indent="-311150" rtl="0">
              <a:lnSpc>
                <a:spcPct val="115000"/>
              </a:lnSpc>
              <a:spcBef>
                <a:spcPts val="400"/>
              </a:spcBef>
              <a:buClr>
                <a:schemeClr val="dk2"/>
              </a:buClr>
              <a:buSzPct val="100000"/>
              <a:buChar char="•"/>
            </a:pPr>
            <a:r>
              <a:rPr lang="en" sz="2000">
                <a:solidFill>
                  <a:schemeClr val="dk2"/>
                </a:solidFill>
                <a:latin typeface="Calibri"/>
                <a:ea typeface="Calibri"/>
                <a:cs typeface="Calibri"/>
                <a:sym typeface="Calibri"/>
              </a:rPr>
              <a:t>Google News</a:t>
            </a:r>
          </a:p>
          <a:p>
            <a:pPr marL="342900" lvl="0" indent="-311150" rtl="0">
              <a:lnSpc>
                <a:spcPct val="115000"/>
              </a:lnSpc>
              <a:spcBef>
                <a:spcPts val="400"/>
              </a:spcBef>
              <a:buClr>
                <a:schemeClr val="dk2"/>
              </a:buClr>
              <a:buSzPct val="100000"/>
              <a:buChar char="•"/>
            </a:pPr>
            <a:r>
              <a:rPr lang="en" sz="2000">
                <a:solidFill>
                  <a:schemeClr val="dk2"/>
                </a:solidFill>
                <a:latin typeface="Calibri"/>
                <a:ea typeface="Calibri"/>
                <a:cs typeface="Calibri"/>
                <a:sym typeface="Calibri"/>
              </a:rPr>
              <a:t>Google Photos</a:t>
            </a:r>
          </a:p>
          <a:p>
            <a:pPr marL="342900" lvl="0" indent="-311150" rtl="0">
              <a:lnSpc>
                <a:spcPct val="115000"/>
              </a:lnSpc>
              <a:spcBef>
                <a:spcPts val="400"/>
              </a:spcBef>
              <a:buClr>
                <a:schemeClr val="dk2"/>
              </a:buClr>
              <a:buSzPct val="100000"/>
              <a:buChar char="•"/>
            </a:pPr>
            <a:r>
              <a:rPr lang="en" sz="2000">
                <a:solidFill>
                  <a:schemeClr val="dk2"/>
                </a:solidFill>
                <a:latin typeface="Calibri"/>
                <a:ea typeface="Calibri"/>
                <a:cs typeface="Calibri"/>
                <a:sym typeface="Calibri"/>
              </a:rPr>
              <a:t>Google Play</a:t>
            </a:r>
          </a:p>
        </p:txBody>
      </p:sp>
      <p:sp>
        <p:nvSpPr>
          <p:cNvPr id="1202" name="Shape 1202"/>
          <p:cNvSpPr txBox="1"/>
          <p:nvPr/>
        </p:nvSpPr>
        <p:spPr>
          <a:xfrm>
            <a:off x="6071650" y="863875"/>
            <a:ext cx="2898300" cy="3596700"/>
          </a:xfrm>
          <a:prstGeom prst="rect">
            <a:avLst/>
          </a:prstGeom>
          <a:noFill/>
          <a:ln>
            <a:noFill/>
          </a:ln>
        </p:spPr>
        <p:txBody>
          <a:bodyPr lIns="91425" tIns="91425" rIns="91425" bIns="91425" anchor="t" anchorCtr="0">
            <a:noAutofit/>
          </a:bodyPr>
          <a:lstStyle/>
          <a:p>
            <a:pPr marL="342900" lvl="0" indent="-323087" rtl="0">
              <a:lnSpc>
                <a:spcPct val="115000"/>
              </a:lnSpc>
              <a:spcBef>
                <a:spcPts val="0"/>
              </a:spcBef>
              <a:buClr>
                <a:schemeClr val="dk2"/>
              </a:buClr>
              <a:buSzPct val="100000"/>
              <a:buChar char="•"/>
            </a:pPr>
            <a:r>
              <a:rPr lang="en" sz="2000">
                <a:solidFill>
                  <a:schemeClr val="dk2"/>
                </a:solidFill>
                <a:latin typeface="Calibri"/>
                <a:ea typeface="Calibri"/>
                <a:cs typeface="Calibri"/>
                <a:sym typeface="Calibri"/>
              </a:rPr>
              <a:t>Google Scholar</a:t>
            </a:r>
          </a:p>
          <a:p>
            <a:pPr marL="342900" lvl="0" indent="-323087" rtl="0">
              <a:lnSpc>
                <a:spcPct val="115000"/>
              </a:lnSpc>
              <a:spcBef>
                <a:spcPts val="400"/>
              </a:spcBef>
              <a:buClr>
                <a:schemeClr val="dk2"/>
              </a:buClr>
              <a:buSzPct val="100000"/>
              <a:buChar char="•"/>
            </a:pPr>
            <a:r>
              <a:rPr lang="en" sz="2000">
                <a:solidFill>
                  <a:schemeClr val="dk2"/>
                </a:solidFill>
                <a:latin typeface="Calibri"/>
                <a:ea typeface="Calibri"/>
                <a:cs typeface="Calibri"/>
                <a:sym typeface="Calibri"/>
              </a:rPr>
              <a:t>Google TV</a:t>
            </a:r>
          </a:p>
          <a:p>
            <a:pPr marL="342900" lvl="0" indent="-323087" rtl="0">
              <a:lnSpc>
                <a:spcPct val="115000"/>
              </a:lnSpc>
              <a:spcBef>
                <a:spcPts val="400"/>
              </a:spcBef>
              <a:buClr>
                <a:schemeClr val="dk2"/>
              </a:buClr>
              <a:buSzPct val="100000"/>
              <a:buChar char="•"/>
            </a:pPr>
            <a:r>
              <a:rPr lang="en" sz="2000">
                <a:solidFill>
                  <a:schemeClr val="dk2"/>
                </a:solidFill>
                <a:latin typeface="Calibri"/>
                <a:ea typeface="Calibri"/>
                <a:cs typeface="Calibri"/>
                <a:sym typeface="Calibri"/>
              </a:rPr>
              <a:t>Google Ventures</a:t>
            </a:r>
          </a:p>
          <a:p>
            <a:pPr marL="342900" lvl="0" indent="-323087" rtl="0">
              <a:lnSpc>
                <a:spcPct val="115000"/>
              </a:lnSpc>
              <a:spcBef>
                <a:spcPts val="400"/>
              </a:spcBef>
              <a:buClr>
                <a:schemeClr val="dk2"/>
              </a:buClr>
              <a:buSzPct val="100000"/>
              <a:buChar char="•"/>
            </a:pPr>
            <a:r>
              <a:rPr lang="en" sz="2000">
                <a:solidFill>
                  <a:schemeClr val="dk2"/>
                </a:solidFill>
                <a:latin typeface="Calibri"/>
                <a:ea typeface="Calibri"/>
                <a:cs typeface="Calibri"/>
                <a:sym typeface="Calibri"/>
              </a:rPr>
              <a:t>Google Wallet</a:t>
            </a:r>
          </a:p>
          <a:p>
            <a:pPr marL="342900" lvl="0" indent="-323087" rtl="0">
              <a:lnSpc>
                <a:spcPct val="115000"/>
              </a:lnSpc>
              <a:spcBef>
                <a:spcPts val="400"/>
              </a:spcBef>
              <a:buClr>
                <a:schemeClr val="dk2"/>
              </a:buClr>
              <a:buSzPct val="100000"/>
              <a:buChar char="•"/>
            </a:pPr>
            <a:r>
              <a:rPr lang="en" sz="2000">
                <a:solidFill>
                  <a:schemeClr val="dk2"/>
                </a:solidFill>
                <a:latin typeface="Calibri"/>
                <a:ea typeface="Calibri"/>
                <a:cs typeface="Calibri"/>
                <a:sym typeface="Calibri"/>
              </a:rPr>
              <a:t>Google+</a:t>
            </a:r>
          </a:p>
          <a:p>
            <a:pPr marL="342900" lvl="0" indent="-323087" rtl="0">
              <a:lnSpc>
                <a:spcPct val="115000"/>
              </a:lnSpc>
              <a:spcBef>
                <a:spcPts val="400"/>
              </a:spcBef>
              <a:buClr>
                <a:schemeClr val="dk2"/>
              </a:buClr>
              <a:buSzPct val="100000"/>
              <a:buChar char="•"/>
            </a:pPr>
            <a:r>
              <a:rPr lang="en" sz="2000">
                <a:solidFill>
                  <a:schemeClr val="dk2"/>
                </a:solidFill>
                <a:latin typeface="Calibri"/>
                <a:ea typeface="Calibri"/>
                <a:cs typeface="Calibri"/>
                <a:sym typeface="Calibri"/>
              </a:rPr>
              <a:t>Hangouts</a:t>
            </a:r>
          </a:p>
          <a:p>
            <a:pPr marL="342900" lvl="0" indent="-323087" rtl="0">
              <a:lnSpc>
                <a:spcPct val="115000"/>
              </a:lnSpc>
              <a:spcBef>
                <a:spcPts val="400"/>
              </a:spcBef>
              <a:buClr>
                <a:schemeClr val="dk2"/>
              </a:buClr>
              <a:buSzPct val="100000"/>
              <a:buChar char="•"/>
            </a:pPr>
            <a:r>
              <a:rPr lang="en" sz="2000">
                <a:solidFill>
                  <a:schemeClr val="dk2"/>
                </a:solidFill>
                <a:latin typeface="Calibri"/>
                <a:ea typeface="Calibri"/>
                <a:cs typeface="Calibri"/>
                <a:sym typeface="Calibri"/>
              </a:rPr>
              <a:t>Patent Search</a:t>
            </a:r>
          </a:p>
          <a:p>
            <a:pPr marL="342900" lvl="0" indent="-323087" rtl="0">
              <a:lnSpc>
                <a:spcPct val="115000"/>
              </a:lnSpc>
              <a:spcBef>
                <a:spcPts val="400"/>
              </a:spcBef>
              <a:buClr>
                <a:schemeClr val="dk2"/>
              </a:buClr>
              <a:buSzPct val="100000"/>
              <a:buChar char="•"/>
            </a:pPr>
            <a:r>
              <a:rPr lang="en" sz="2000">
                <a:solidFill>
                  <a:schemeClr val="dk2"/>
                </a:solidFill>
                <a:latin typeface="Calibri"/>
                <a:ea typeface="Calibri"/>
                <a:cs typeface="Calibri"/>
                <a:sym typeface="Calibri"/>
              </a:rPr>
              <a:t>Translate</a:t>
            </a:r>
          </a:p>
          <a:p>
            <a:pPr marL="342900" lvl="0" indent="-323087" rtl="0">
              <a:lnSpc>
                <a:spcPct val="115000"/>
              </a:lnSpc>
              <a:spcBef>
                <a:spcPts val="400"/>
              </a:spcBef>
              <a:buClr>
                <a:schemeClr val="dk2"/>
              </a:buClr>
              <a:buSzPct val="100000"/>
              <a:buChar char="•"/>
            </a:pPr>
            <a:r>
              <a:rPr lang="en" sz="2000">
                <a:solidFill>
                  <a:schemeClr val="dk2"/>
                </a:solidFill>
                <a:latin typeface="Calibri"/>
                <a:ea typeface="Calibri"/>
                <a:cs typeface="Calibri"/>
                <a:sym typeface="Calibri"/>
              </a:rPr>
              <a:t>Web Search</a:t>
            </a:r>
          </a:p>
          <a:p>
            <a:pPr marL="342900" lvl="0" indent="-323087" rtl="0">
              <a:lnSpc>
                <a:spcPct val="115000"/>
              </a:lnSpc>
              <a:spcBef>
                <a:spcPts val="400"/>
              </a:spcBef>
              <a:buClr>
                <a:schemeClr val="dk2"/>
              </a:buClr>
              <a:buSzPct val="100000"/>
              <a:buChar char="•"/>
            </a:pPr>
            <a:r>
              <a:rPr lang="en" sz="2000">
                <a:solidFill>
                  <a:schemeClr val="dk2"/>
                </a:solidFill>
                <a:latin typeface="Calibri"/>
                <a:ea typeface="Calibri"/>
                <a:cs typeface="Calibri"/>
                <a:sym typeface="Calibri"/>
              </a:rPr>
              <a:t>YouTube</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sp>
        <p:nvSpPr>
          <p:cNvPr id="1207" name="Shape 1207"/>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Revenue Growth</a:t>
            </a:r>
          </a:p>
        </p:txBody>
      </p:sp>
      <p:pic>
        <p:nvPicPr>
          <p:cNvPr id="1208" name="Shape 1208"/>
          <p:cNvPicPr preferRelativeResize="0"/>
          <p:nvPr/>
        </p:nvPicPr>
        <p:blipFill rotWithShape="1">
          <a:blip r:embed="rId3">
            <a:alphaModFix/>
          </a:blip>
          <a:srcRect/>
          <a:stretch/>
        </p:blipFill>
        <p:spPr>
          <a:xfrm>
            <a:off x="457200" y="1200150"/>
            <a:ext cx="8229600" cy="3394472"/>
          </a:xfrm>
          <a:prstGeom prst="rect">
            <a:avLst/>
          </a:prstGeom>
          <a:noFill/>
          <a:ln>
            <a:noFill/>
          </a:ln>
        </p:spPr>
      </p:pic>
      <p:sp>
        <p:nvSpPr>
          <p:cNvPr id="1209" name="Shape 1209"/>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dirty="0"/>
              <a:t>Competition</a:t>
            </a:r>
          </a:p>
        </p:txBody>
      </p:sp>
      <p:sp>
        <p:nvSpPr>
          <p:cNvPr id="239" name="Shape 239"/>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marL="457200" lvl="0" indent="-228600" rtl="0">
              <a:spcBef>
                <a:spcPts val="0"/>
              </a:spcBef>
              <a:buChar char="-"/>
            </a:pPr>
            <a:r>
              <a:rPr lang="en" dirty="0">
                <a:solidFill>
                  <a:schemeClr val="bg2"/>
                </a:solidFill>
              </a:rPr>
              <a:t>Oligopoly, dominated by a handful of large competitors </a:t>
            </a:r>
          </a:p>
          <a:p>
            <a:pPr marL="457200" lvl="0" indent="-228600" rtl="0">
              <a:spcBef>
                <a:spcPts val="0"/>
              </a:spcBef>
              <a:buChar char="-"/>
            </a:pPr>
            <a:r>
              <a:rPr lang="en" dirty="0">
                <a:solidFill>
                  <a:schemeClr val="bg2"/>
                </a:solidFill>
              </a:rPr>
              <a:t>Rapid changes in market shares</a:t>
            </a:r>
          </a:p>
          <a:p>
            <a:pPr marL="457200" lvl="0" indent="-228600" rtl="0">
              <a:spcBef>
                <a:spcPts val="0"/>
              </a:spcBef>
              <a:buChar char="-"/>
            </a:pPr>
            <a:r>
              <a:rPr lang="en" dirty="0">
                <a:solidFill>
                  <a:schemeClr val="bg2"/>
                </a:solidFill>
              </a:rPr>
              <a:t>High competition encourages innovation and ways to reduce cost</a:t>
            </a:r>
          </a:p>
          <a:p>
            <a:pPr marL="457200" lvl="0" indent="-228600">
              <a:spcBef>
                <a:spcPts val="0"/>
              </a:spcBef>
              <a:buChar char="-"/>
            </a:pPr>
            <a:r>
              <a:rPr lang="en" dirty="0">
                <a:solidFill>
                  <a:schemeClr val="bg2"/>
                </a:solidFill>
              </a:rPr>
              <a:t>Competitors can earn high profit margins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Shape 1214"/>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FCFF Growth</a:t>
            </a:r>
          </a:p>
        </p:txBody>
      </p:sp>
      <p:pic>
        <p:nvPicPr>
          <p:cNvPr id="1215" name="Shape 1215"/>
          <p:cNvPicPr preferRelativeResize="0"/>
          <p:nvPr/>
        </p:nvPicPr>
        <p:blipFill rotWithShape="1">
          <a:blip r:embed="rId3">
            <a:alphaModFix/>
          </a:blip>
          <a:srcRect/>
          <a:stretch/>
        </p:blipFill>
        <p:spPr>
          <a:xfrm>
            <a:off x="457200" y="1200150"/>
            <a:ext cx="8229600" cy="3394472"/>
          </a:xfrm>
          <a:prstGeom prst="rect">
            <a:avLst/>
          </a:prstGeom>
          <a:noFill/>
          <a:ln>
            <a:noFill/>
          </a:ln>
        </p:spPr>
      </p:pic>
      <p:sp>
        <p:nvSpPr>
          <p:cNvPr id="1216" name="Shape 1216"/>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1" name="Shape 1221"/>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Revenue by Geography</a:t>
            </a:r>
          </a:p>
        </p:txBody>
      </p:sp>
      <p:pic>
        <p:nvPicPr>
          <p:cNvPr id="1222" name="Shape 1222"/>
          <p:cNvPicPr preferRelativeResize="0">
            <a:picLocks noGrp="1"/>
          </p:cNvPicPr>
          <p:nvPr>
            <p:ph type="body" idx="1"/>
          </p:nvPr>
        </p:nvPicPr>
        <p:blipFill rotWithShape="1">
          <a:blip r:embed="rId3">
            <a:alphaModFix/>
          </a:blip>
          <a:srcRect/>
          <a:stretch/>
        </p:blipFill>
        <p:spPr>
          <a:xfrm>
            <a:off x="1003505" y="1390062"/>
            <a:ext cx="7136989" cy="2474446"/>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Shape 1227"/>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Revenue by Source</a:t>
            </a:r>
          </a:p>
        </p:txBody>
      </p:sp>
      <p:pic>
        <p:nvPicPr>
          <p:cNvPr id="1228" name="Shape 1228"/>
          <p:cNvPicPr preferRelativeResize="0">
            <a:picLocks noGrp="1"/>
          </p:cNvPicPr>
          <p:nvPr>
            <p:ph type="body" idx="1"/>
          </p:nvPr>
        </p:nvPicPr>
        <p:blipFill rotWithShape="1">
          <a:blip r:embed="rId3">
            <a:alphaModFix/>
          </a:blip>
          <a:srcRect/>
          <a:stretch/>
        </p:blipFill>
        <p:spPr>
          <a:xfrm>
            <a:off x="311700" y="1229875"/>
            <a:ext cx="8520600" cy="3339000"/>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sp>
        <p:nvSpPr>
          <p:cNvPr id="1233" name="Shape 1233"/>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Market Share</a:t>
            </a:r>
          </a:p>
        </p:txBody>
      </p:sp>
      <p:pic>
        <p:nvPicPr>
          <p:cNvPr id="1234" name="Shape 1234"/>
          <p:cNvPicPr preferRelativeResize="0">
            <a:picLocks noGrp="1"/>
          </p:cNvPicPr>
          <p:nvPr>
            <p:ph type="body" idx="1"/>
          </p:nvPr>
        </p:nvPicPr>
        <p:blipFill rotWithShape="1">
          <a:blip r:embed="rId3">
            <a:alphaModFix/>
          </a:blip>
          <a:srcRect/>
          <a:stretch/>
        </p:blipFill>
        <p:spPr>
          <a:xfrm>
            <a:off x="311700" y="1229875"/>
            <a:ext cx="8520600" cy="3339000"/>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Shape 1239"/>
          <p:cNvSpPr txBox="1">
            <a:spLocks noGrp="1"/>
          </p:cNvSpPr>
          <p:nvPr>
            <p:ph type="title"/>
          </p:nvPr>
        </p:nvSpPr>
        <p:spPr>
          <a:xfrm>
            <a:off x="311700" y="256075"/>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Company Overview</a:t>
            </a:r>
          </a:p>
        </p:txBody>
      </p:sp>
      <p:sp>
        <p:nvSpPr>
          <p:cNvPr id="1240" name="Shape 1240"/>
          <p:cNvSpPr txBox="1">
            <a:spLocks noGrp="1"/>
          </p:cNvSpPr>
          <p:nvPr>
            <p:ph type="body" idx="1"/>
          </p:nvPr>
        </p:nvSpPr>
        <p:spPr>
          <a:xfrm>
            <a:off x="311700" y="1114450"/>
            <a:ext cx="8520600" cy="3339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1"/>
              </a:buClr>
              <a:buSzPct val="100000"/>
              <a:buFont typeface="Arial"/>
              <a:buChar char="•"/>
            </a:pPr>
            <a:r>
              <a:rPr lang="en" sz="3200" b="0" i="0" u="none" strike="noStrike" cap="none" baseline="30000">
                <a:solidFill>
                  <a:schemeClr val="dk2"/>
                </a:solidFill>
                <a:latin typeface="Calibri"/>
                <a:ea typeface="Calibri"/>
                <a:cs typeface="Calibri"/>
                <a:sym typeface="Calibri"/>
              </a:rPr>
              <a:t>Focused on improving the ways people connect with information</a:t>
            </a:r>
          </a:p>
          <a:p>
            <a:pPr marL="342900" marR="0" lvl="0" indent="-342900" algn="l" rtl="0">
              <a:lnSpc>
                <a:spcPct val="100000"/>
              </a:lnSpc>
              <a:spcBef>
                <a:spcPts val="600"/>
              </a:spcBef>
              <a:spcAft>
                <a:spcPts val="0"/>
              </a:spcAft>
              <a:buClr>
                <a:schemeClr val="accent1"/>
              </a:buClr>
              <a:buSzPct val="100000"/>
              <a:buFont typeface="Arial"/>
              <a:buChar char="•"/>
            </a:pPr>
            <a:r>
              <a:rPr lang="en" sz="3200" baseline="30000">
                <a:latin typeface="Calibri"/>
                <a:ea typeface="Calibri"/>
                <a:cs typeface="Calibri"/>
                <a:sym typeface="Calibri"/>
              </a:rPr>
              <a:t>O</a:t>
            </a:r>
            <a:r>
              <a:rPr lang="en" sz="3200" b="0" i="0" u="none" strike="noStrike" cap="none" baseline="30000">
                <a:solidFill>
                  <a:schemeClr val="dk2"/>
                </a:solidFill>
                <a:latin typeface="Calibri"/>
                <a:ea typeface="Calibri"/>
                <a:cs typeface="Calibri"/>
                <a:sym typeface="Calibri"/>
              </a:rPr>
              <a:t>rganize the world’s information and make it universally accessible and useful. </a:t>
            </a:r>
          </a:p>
          <a:p>
            <a:pPr marL="342900" marR="0" lvl="0" indent="-342900" algn="l" rtl="0">
              <a:lnSpc>
                <a:spcPct val="100000"/>
              </a:lnSpc>
              <a:spcBef>
                <a:spcPts val="600"/>
              </a:spcBef>
              <a:spcAft>
                <a:spcPts val="0"/>
              </a:spcAft>
              <a:buClr>
                <a:schemeClr val="accent1"/>
              </a:buClr>
              <a:buSzPct val="100000"/>
              <a:buFont typeface="Arial"/>
              <a:buChar char="•"/>
            </a:pPr>
            <a:r>
              <a:rPr lang="en" sz="3200" b="0" i="0" u="none" strike="noStrike" cap="none" baseline="30000">
                <a:solidFill>
                  <a:schemeClr val="dk2"/>
                </a:solidFill>
                <a:latin typeface="Calibri"/>
                <a:ea typeface="Calibri"/>
                <a:cs typeface="Calibri"/>
                <a:sym typeface="Calibri"/>
              </a:rPr>
              <a:t>Innovations in </a:t>
            </a:r>
            <a:r>
              <a:rPr lang="en" sz="3200" b="1" i="0" u="none" strike="noStrike" cap="none" baseline="30000">
                <a:solidFill>
                  <a:schemeClr val="dk2"/>
                </a:solidFill>
                <a:latin typeface="Calibri"/>
                <a:ea typeface="Calibri"/>
                <a:cs typeface="Calibri"/>
                <a:sym typeface="Calibri"/>
              </a:rPr>
              <a:t>web search </a:t>
            </a:r>
            <a:r>
              <a:rPr lang="en" sz="3200" b="0" i="0" u="none" strike="noStrike" cap="none" baseline="30000">
                <a:solidFill>
                  <a:schemeClr val="dk2"/>
                </a:solidFill>
                <a:latin typeface="Calibri"/>
                <a:ea typeface="Calibri"/>
                <a:cs typeface="Calibri"/>
                <a:sym typeface="Calibri"/>
              </a:rPr>
              <a:t>and </a:t>
            </a:r>
            <a:r>
              <a:rPr lang="en" sz="3200" b="1" i="0" u="none" strike="noStrike" cap="none" baseline="30000">
                <a:solidFill>
                  <a:schemeClr val="dk2"/>
                </a:solidFill>
                <a:latin typeface="Calibri"/>
                <a:ea typeface="Calibri"/>
                <a:cs typeface="Calibri"/>
                <a:sym typeface="Calibri"/>
              </a:rPr>
              <a:t>advertising </a:t>
            </a:r>
            <a:r>
              <a:rPr lang="en" sz="3200" b="0" i="0" u="none" strike="noStrike" cap="none" baseline="30000">
                <a:solidFill>
                  <a:schemeClr val="dk2"/>
                </a:solidFill>
                <a:latin typeface="Calibri"/>
                <a:ea typeface="Calibri"/>
                <a:cs typeface="Calibri"/>
                <a:sym typeface="Calibri"/>
              </a:rPr>
              <a:t>have made their website a top internet property and their brand one of the most recognized in the world.</a:t>
            </a:r>
          </a:p>
          <a:p>
            <a:pPr marL="342900" marR="0" lvl="0" indent="-342900" algn="l" rtl="0">
              <a:lnSpc>
                <a:spcPct val="100000"/>
              </a:lnSpc>
              <a:spcBef>
                <a:spcPts val="600"/>
              </a:spcBef>
              <a:spcAft>
                <a:spcPts val="0"/>
              </a:spcAft>
              <a:buClr>
                <a:schemeClr val="accent1"/>
              </a:buClr>
              <a:buSzPct val="100000"/>
              <a:buFont typeface="Arial"/>
              <a:buChar char="•"/>
            </a:pPr>
            <a:r>
              <a:rPr lang="en" sz="3200" b="0" i="0" u="none" strike="noStrike" cap="none" baseline="30000">
                <a:solidFill>
                  <a:schemeClr val="dk2"/>
                </a:solidFill>
                <a:latin typeface="Calibri"/>
                <a:ea typeface="Calibri"/>
                <a:cs typeface="Calibri"/>
                <a:sym typeface="Calibri"/>
              </a:rPr>
              <a:t>Revenues primarily by delivering relevant, cost-effective </a:t>
            </a:r>
            <a:r>
              <a:rPr lang="en" sz="3200" b="1" i="0" u="none" strike="noStrike" cap="none" baseline="30000">
                <a:solidFill>
                  <a:schemeClr val="dk2"/>
                </a:solidFill>
                <a:latin typeface="Calibri"/>
                <a:ea typeface="Calibri"/>
                <a:cs typeface="Calibri"/>
                <a:sym typeface="Calibri"/>
              </a:rPr>
              <a:t>online advertising</a:t>
            </a:r>
            <a:r>
              <a:rPr lang="en" sz="3200" b="0" i="0" u="none" strike="noStrike" cap="none" baseline="30000">
                <a:solidFill>
                  <a:schemeClr val="dk2"/>
                </a:solidFill>
                <a:latin typeface="Calibri"/>
                <a:ea typeface="Calibri"/>
                <a:cs typeface="Calibri"/>
                <a:sym typeface="Calibri"/>
              </a:rPr>
              <a:t>.</a:t>
            </a:r>
          </a:p>
          <a:p>
            <a:pPr marL="342900" marR="0" lvl="0" indent="-342900" algn="l" rtl="0">
              <a:lnSpc>
                <a:spcPct val="100000"/>
              </a:lnSpc>
              <a:spcBef>
                <a:spcPts val="600"/>
              </a:spcBef>
              <a:spcAft>
                <a:spcPts val="0"/>
              </a:spcAft>
              <a:buClr>
                <a:schemeClr val="accent1"/>
              </a:buClr>
              <a:buSzPct val="100000"/>
              <a:buFont typeface="Arial"/>
              <a:buChar char="•"/>
            </a:pPr>
            <a:r>
              <a:rPr lang="en" sz="3200" b="0" i="0" u="none" strike="noStrike" cap="none" baseline="30000">
                <a:solidFill>
                  <a:schemeClr val="dk2"/>
                </a:solidFill>
                <a:latin typeface="Calibri"/>
                <a:ea typeface="Calibri"/>
                <a:cs typeface="Calibri"/>
                <a:sym typeface="Calibri"/>
              </a:rPr>
              <a:t>Google’s </a:t>
            </a:r>
            <a:r>
              <a:rPr lang="en" sz="3200" b="1" i="0" u="none" strike="noStrike" cap="none" baseline="30000">
                <a:solidFill>
                  <a:schemeClr val="dk2"/>
                </a:solidFill>
                <a:latin typeface="Calibri"/>
                <a:ea typeface="Calibri"/>
                <a:cs typeface="Calibri"/>
                <a:sym typeface="Calibri"/>
              </a:rPr>
              <a:t>AdWords </a:t>
            </a:r>
            <a:r>
              <a:rPr lang="en" sz="3200" b="0" i="0" u="none" strike="noStrike" cap="none" baseline="30000">
                <a:solidFill>
                  <a:schemeClr val="dk2"/>
                </a:solidFill>
                <a:latin typeface="Calibri"/>
                <a:ea typeface="Calibri"/>
                <a:cs typeface="Calibri"/>
                <a:sym typeface="Calibri"/>
              </a:rPr>
              <a:t>program and </a:t>
            </a:r>
            <a:r>
              <a:rPr lang="en" sz="3200" b="1" i="0" u="none" strike="noStrike" cap="none" baseline="30000">
                <a:solidFill>
                  <a:schemeClr val="dk2"/>
                </a:solidFill>
                <a:latin typeface="Calibri"/>
                <a:ea typeface="Calibri"/>
                <a:cs typeface="Calibri"/>
                <a:sym typeface="Calibri"/>
              </a:rPr>
              <a:t>AdSense</a:t>
            </a:r>
            <a:r>
              <a:rPr lang="en" sz="3200" b="0" i="0" u="none" strike="noStrike" cap="none" baseline="30000">
                <a:solidFill>
                  <a:schemeClr val="dk2"/>
                </a:solidFill>
                <a:latin typeface="Calibri"/>
                <a:ea typeface="Calibri"/>
                <a:cs typeface="Calibri"/>
                <a:sym typeface="Calibri"/>
              </a:rPr>
              <a:t> program to promote their products and services with advertising</a:t>
            </a:r>
          </a:p>
          <a:p>
            <a:pPr marL="342900" marR="0" lvl="0" indent="-342900" algn="l" rtl="0">
              <a:lnSpc>
                <a:spcPct val="100000"/>
              </a:lnSpc>
              <a:spcBef>
                <a:spcPts val="640"/>
              </a:spcBef>
              <a:buClr>
                <a:schemeClr val="dk1"/>
              </a:buClr>
              <a:buSzPct val="100000"/>
              <a:buFont typeface="Arial"/>
              <a:buNone/>
            </a:pPr>
            <a:endParaRPr sz="3200" b="0" i="0" u="none" strike="noStrike" cap="none">
              <a:solidFill>
                <a:schemeClr val="dk2"/>
              </a:solidFill>
              <a:latin typeface="Calibri"/>
              <a:ea typeface="Calibri"/>
              <a:cs typeface="Calibri"/>
              <a:sym typeface="Calibri"/>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Shape 1245"/>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AdWords</a:t>
            </a:r>
          </a:p>
        </p:txBody>
      </p:sp>
      <p:sp>
        <p:nvSpPr>
          <p:cNvPr id="1246" name="Shape 1246"/>
          <p:cNvSpPr txBox="1">
            <a:spLocks noGrp="1"/>
          </p:cNvSpPr>
          <p:nvPr>
            <p:ph type="body" idx="1"/>
          </p:nvPr>
        </p:nvSpPr>
        <p:spPr>
          <a:xfrm>
            <a:off x="311700" y="1017800"/>
            <a:ext cx="8520600" cy="3339000"/>
          </a:xfrm>
          <a:prstGeom prst="rect">
            <a:avLst/>
          </a:prstGeom>
          <a:noFill/>
          <a:ln>
            <a:noFill/>
          </a:ln>
        </p:spPr>
        <p:txBody>
          <a:bodyPr lIns="91425" tIns="45700" rIns="91425" bIns="45700" anchor="t" anchorCtr="0">
            <a:noAutofit/>
          </a:bodyPr>
          <a:lstStyle/>
          <a:p>
            <a:pPr marL="342900" marR="0" lvl="0" indent="-317500" algn="l" rtl="0">
              <a:lnSpc>
                <a:spcPct val="80000"/>
              </a:lnSpc>
              <a:spcBef>
                <a:spcPts val="0"/>
              </a:spcBef>
              <a:spcAft>
                <a:spcPts val="0"/>
              </a:spcAft>
              <a:buClr>
                <a:schemeClr val="accent1"/>
              </a:buClr>
              <a:buSzPct val="100000"/>
              <a:buFont typeface="Arial"/>
              <a:buChar char="•"/>
            </a:pPr>
            <a:r>
              <a:rPr lang="en" sz="2000" b="0" i="0" u="none" strike="noStrike" cap="none">
                <a:solidFill>
                  <a:schemeClr val="dk2"/>
                </a:solidFill>
                <a:latin typeface="Calibri"/>
                <a:ea typeface="Calibri"/>
                <a:cs typeface="Calibri"/>
                <a:sym typeface="Calibri"/>
              </a:rPr>
              <a:t>Advertisers create ads to show alongside Google search results</a:t>
            </a:r>
          </a:p>
          <a:p>
            <a:pPr marL="342900" marR="0" lvl="0" indent="-317500" algn="l" rtl="0">
              <a:lnSpc>
                <a:spcPct val="80000"/>
              </a:lnSpc>
              <a:spcBef>
                <a:spcPts val="200"/>
              </a:spcBef>
              <a:spcAft>
                <a:spcPts val="0"/>
              </a:spcAft>
              <a:buClr>
                <a:schemeClr val="accent1"/>
              </a:buClr>
              <a:buSzPct val="100000"/>
              <a:buFont typeface="Arial"/>
              <a:buChar char="•"/>
            </a:pPr>
            <a:r>
              <a:rPr lang="en" sz="2000" b="0" i="0" u="none" strike="noStrike" cap="none">
                <a:solidFill>
                  <a:schemeClr val="dk2"/>
                </a:solidFill>
                <a:latin typeface="Calibri"/>
                <a:ea typeface="Calibri"/>
                <a:cs typeface="Calibri"/>
                <a:sym typeface="Calibri"/>
              </a:rPr>
              <a:t>Advertisers “bid” in an auction to have their ads displayed alongside certain specific keywords</a:t>
            </a:r>
          </a:p>
          <a:p>
            <a:pPr marL="742950" marR="0" lvl="1" indent="-285750" algn="l" rtl="0">
              <a:lnSpc>
                <a:spcPct val="80000"/>
              </a:lnSpc>
              <a:spcBef>
                <a:spcPts val="200"/>
              </a:spcBef>
              <a:spcAft>
                <a:spcPts val="0"/>
              </a:spcAft>
              <a:buClr>
                <a:schemeClr val="accent1"/>
              </a:buClr>
              <a:buSzPct val="100000"/>
              <a:buFont typeface="Arial"/>
              <a:buChar char="–"/>
            </a:pPr>
            <a:r>
              <a:rPr lang="en" sz="1800" b="0" i="0" u="none" strike="noStrike" cap="none">
                <a:solidFill>
                  <a:schemeClr val="dk2"/>
                </a:solidFill>
                <a:latin typeface="Calibri"/>
                <a:ea typeface="Calibri"/>
                <a:cs typeface="Calibri"/>
                <a:sym typeface="Calibri"/>
              </a:rPr>
              <a:t>Pay per click</a:t>
            </a:r>
          </a:p>
          <a:p>
            <a:pPr marL="742950" marR="0" lvl="1" indent="-285750" algn="l" rtl="0">
              <a:lnSpc>
                <a:spcPct val="80000"/>
              </a:lnSpc>
              <a:spcBef>
                <a:spcPts val="200"/>
              </a:spcBef>
              <a:spcAft>
                <a:spcPts val="0"/>
              </a:spcAft>
              <a:buClr>
                <a:schemeClr val="accent1"/>
              </a:buClr>
              <a:buSzPct val="100000"/>
              <a:buFont typeface="Arial"/>
              <a:buChar char="–"/>
            </a:pPr>
            <a:r>
              <a:rPr lang="en" sz="1800" b="0" i="0" u="none" strike="noStrike" cap="none">
                <a:solidFill>
                  <a:schemeClr val="dk2"/>
                </a:solidFill>
                <a:latin typeface="Calibri"/>
                <a:ea typeface="Calibri"/>
                <a:cs typeface="Calibri"/>
                <a:sym typeface="Calibri"/>
              </a:rPr>
              <a:t>Cost-per-thousand</a:t>
            </a:r>
          </a:p>
          <a:p>
            <a:pPr marL="342900" marR="0" lvl="0" indent="-314452" algn="l" rtl="0">
              <a:lnSpc>
                <a:spcPct val="80000"/>
              </a:lnSpc>
              <a:spcBef>
                <a:spcPts val="400"/>
              </a:spcBef>
              <a:spcAft>
                <a:spcPts val="0"/>
              </a:spcAft>
              <a:buClr>
                <a:schemeClr val="accent1"/>
              </a:buClr>
              <a:buSzPct val="100000"/>
              <a:buFont typeface="Arial"/>
              <a:buChar char="•"/>
            </a:pPr>
            <a:r>
              <a:rPr lang="en" sz="2000" b="0" i="0" u="none" strike="noStrike" cap="none">
                <a:solidFill>
                  <a:schemeClr val="dk2"/>
                </a:solidFill>
                <a:latin typeface="Calibri"/>
                <a:ea typeface="Calibri"/>
                <a:cs typeface="Calibri"/>
                <a:sym typeface="Calibri"/>
              </a:rPr>
              <a:t>Advertisers create ads to show alongside Google search results</a:t>
            </a:r>
          </a:p>
          <a:p>
            <a:pPr marL="742950" marR="0" lvl="1" indent="-285750" algn="l" rtl="0">
              <a:lnSpc>
                <a:spcPct val="80000"/>
              </a:lnSpc>
              <a:spcBef>
                <a:spcPts val="300"/>
              </a:spcBef>
              <a:spcAft>
                <a:spcPts val="0"/>
              </a:spcAft>
              <a:buClr>
                <a:schemeClr val="accent1"/>
              </a:buClr>
              <a:buSzPct val="97999"/>
              <a:buFont typeface="Arial"/>
              <a:buChar char="–"/>
            </a:pPr>
            <a:r>
              <a:rPr lang="en" sz="1800" b="0" i="0" u="none" strike="noStrike" cap="none">
                <a:solidFill>
                  <a:schemeClr val="dk2"/>
                </a:solidFill>
                <a:latin typeface="Calibri"/>
                <a:ea typeface="Calibri"/>
                <a:cs typeface="Calibri"/>
                <a:sym typeface="Calibri"/>
              </a:rPr>
              <a:t>Consists of 1 headline, 25 characters</a:t>
            </a:r>
          </a:p>
          <a:p>
            <a:pPr marL="742950" marR="0" lvl="1" indent="-285750" algn="l" rtl="0">
              <a:lnSpc>
                <a:spcPct val="80000"/>
              </a:lnSpc>
              <a:spcBef>
                <a:spcPts val="300"/>
              </a:spcBef>
              <a:spcAft>
                <a:spcPts val="0"/>
              </a:spcAft>
              <a:buClr>
                <a:schemeClr val="accent1"/>
              </a:buClr>
              <a:buSzPct val="97999"/>
              <a:buFont typeface="Arial"/>
              <a:buChar char="–"/>
            </a:pPr>
            <a:r>
              <a:rPr lang="en" sz="1800" b="0" i="0" u="none" strike="noStrike" cap="none">
                <a:solidFill>
                  <a:schemeClr val="dk2"/>
                </a:solidFill>
                <a:latin typeface="Calibri"/>
                <a:ea typeface="Calibri"/>
                <a:cs typeface="Calibri"/>
                <a:sym typeface="Calibri"/>
              </a:rPr>
              <a:t>2 text lines, 35 characters each</a:t>
            </a:r>
          </a:p>
          <a:p>
            <a:pPr marL="342900" marR="0" lvl="0" indent="-314452" algn="l" rtl="0">
              <a:lnSpc>
                <a:spcPct val="80000"/>
              </a:lnSpc>
              <a:spcBef>
                <a:spcPts val="400"/>
              </a:spcBef>
              <a:spcAft>
                <a:spcPts val="0"/>
              </a:spcAft>
              <a:buClr>
                <a:schemeClr val="accent1"/>
              </a:buClr>
              <a:buSzPct val="100000"/>
              <a:buFont typeface="Arial"/>
              <a:buChar char="•"/>
            </a:pPr>
            <a:r>
              <a:rPr lang="en" sz="2000" b="0" i="0" u="none" strike="noStrike" cap="none">
                <a:solidFill>
                  <a:schemeClr val="dk2"/>
                </a:solidFill>
                <a:latin typeface="Calibri"/>
                <a:ea typeface="Calibri"/>
                <a:cs typeface="Calibri"/>
                <a:sym typeface="Calibri"/>
              </a:rPr>
              <a:t>Advertisers may bid on certain specific keywords to have their ads displayed alongside</a:t>
            </a:r>
          </a:p>
          <a:p>
            <a:pPr marL="742950" marR="0" lvl="1" indent="-285750" algn="l" rtl="0">
              <a:lnSpc>
                <a:spcPct val="80000"/>
              </a:lnSpc>
              <a:spcBef>
                <a:spcPts val="300"/>
              </a:spcBef>
              <a:spcAft>
                <a:spcPts val="0"/>
              </a:spcAft>
              <a:buClr>
                <a:schemeClr val="accent1"/>
              </a:buClr>
              <a:buSzPct val="97999"/>
              <a:buFont typeface="Arial"/>
              <a:buChar char="–"/>
            </a:pPr>
            <a:r>
              <a:rPr lang="en" sz="1800" b="0" i="0" u="none" strike="noStrike" cap="none">
                <a:solidFill>
                  <a:schemeClr val="dk2"/>
                </a:solidFill>
                <a:latin typeface="Calibri"/>
                <a:ea typeface="Calibri"/>
                <a:cs typeface="Calibri"/>
                <a:sym typeface="Calibri"/>
              </a:rPr>
              <a:t>Cost-per-impression (CPM)</a:t>
            </a:r>
          </a:p>
          <a:p>
            <a:pPr marL="742950" marR="0" lvl="1" indent="-285750" algn="l" rtl="0">
              <a:lnSpc>
                <a:spcPct val="80000"/>
              </a:lnSpc>
              <a:spcBef>
                <a:spcPts val="300"/>
              </a:spcBef>
              <a:spcAft>
                <a:spcPts val="0"/>
              </a:spcAft>
              <a:buClr>
                <a:schemeClr val="accent1"/>
              </a:buClr>
              <a:buSzPct val="97999"/>
              <a:buFont typeface="Arial"/>
              <a:buChar char="–"/>
            </a:pPr>
            <a:r>
              <a:rPr lang="en" sz="1800" b="0" i="0" u="none" strike="noStrike" cap="none">
                <a:solidFill>
                  <a:schemeClr val="dk2"/>
                </a:solidFill>
                <a:latin typeface="Calibri"/>
                <a:ea typeface="Calibri"/>
                <a:cs typeface="Calibri"/>
                <a:sym typeface="Calibri"/>
              </a:rPr>
              <a:t>Cost-per-click (CPC)</a:t>
            </a:r>
          </a:p>
          <a:p>
            <a:pPr marL="800100" marR="0" lvl="1" indent="-342900" algn="l" rtl="0">
              <a:lnSpc>
                <a:spcPct val="80000"/>
              </a:lnSpc>
              <a:spcBef>
                <a:spcPts val="200"/>
              </a:spcBef>
              <a:spcAft>
                <a:spcPts val="0"/>
              </a:spcAft>
              <a:buClr>
                <a:schemeClr val="accent1"/>
              </a:buClr>
              <a:buSzPct val="25000"/>
              <a:buFont typeface="Arial"/>
              <a:buNone/>
            </a:pPr>
            <a:endParaRPr sz="1400" b="0" i="0" u="none" strike="noStrike" cap="none">
              <a:solidFill>
                <a:schemeClr val="dk2"/>
              </a:solidFill>
              <a:latin typeface="Calibri"/>
              <a:ea typeface="Calibri"/>
              <a:cs typeface="Calibri"/>
              <a:sym typeface="Calibri"/>
            </a:endParaRPr>
          </a:p>
          <a:p>
            <a:pPr marL="342900" marR="0" lvl="0" indent="-342900" algn="l" rtl="0">
              <a:spcBef>
                <a:spcPts val="64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sp>
        <p:nvSpPr>
          <p:cNvPr id="1251" name="Shape 1251"/>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AdWords</a:t>
            </a:r>
          </a:p>
        </p:txBody>
      </p:sp>
      <p:pic>
        <p:nvPicPr>
          <p:cNvPr id="1252" name="Shape 1252"/>
          <p:cNvPicPr preferRelativeResize="0">
            <a:picLocks noGrp="1"/>
          </p:cNvPicPr>
          <p:nvPr>
            <p:ph type="body" idx="1"/>
          </p:nvPr>
        </p:nvPicPr>
        <p:blipFill rotWithShape="1">
          <a:blip r:embed="rId3">
            <a:alphaModFix/>
          </a:blip>
          <a:srcRect/>
          <a:stretch/>
        </p:blipFill>
        <p:spPr>
          <a:xfrm>
            <a:off x="311700" y="1229875"/>
            <a:ext cx="8520600" cy="3339000"/>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sp>
        <p:nvSpPr>
          <p:cNvPr id="1257" name="Shape 1257"/>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Google Map Ads</a:t>
            </a:r>
          </a:p>
        </p:txBody>
      </p:sp>
      <p:pic>
        <p:nvPicPr>
          <p:cNvPr id="1258" name="Shape 1258"/>
          <p:cNvPicPr preferRelativeResize="0">
            <a:picLocks noGrp="1"/>
          </p:cNvPicPr>
          <p:nvPr>
            <p:ph type="body" idx="1"/>
          </p:nvPr>
        </p:nvPicPr>
        <p:blipFill rotWithShape="1">
          <a:blip r:embed="rId3">
            <a:alphaModFix/>
          </a:blip>
          <a:srcRect/>
          <a:stretch/>
        </p:blipFill>
        <p:spPr>
          <a:xfrm>
            <a:off x="311700" y="1229875"/>
            <a:ext cx="8520600" cy="3339000"/>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Shape 1263"/>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Gmail Ads</a:t>
            </a:r>
          </a:p>
        </p:txBody>
      </p:sp>
      <p:pic>
        <p:nvPicPr>
          <p:cNvPr id="1264" name="Shape 1264"/>
          <p:cNvPicPr preferRelativeResize="0">
            <a:picLocks noGrp="1"/>
          </p:cNvPicPr>
          <p:nvPr>
            <p:ph type="body" idx="1"/>
          </p:nvPr>
        </p:nvPicPr>
        <p:blipFill rotWithShape="1">
          <a:blip r:embed="rId3">
            <a:alphaModFix/>
          </a:blip>
          <a:srcRect/>
          <a:stretch/>
        </p:blipFill>
        <p:spPr>
          <a:xfrm>
            <a:off x="311700" y="1229875"/>
            <a:ext cx="8520600" cy="3339000"/>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Shape 1269"/>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Google Finance Ads</a:t>
            </a:r>
          </a:p>
        </p:txBody>
      </p:sp>
      <p:pic>
        <p:nvPicPr>
          <p:cNvPr id="1270" name="Shape 1270"/>
          <p:cNvPicPr preferRelativeResize="0">
            <a:picLocks noGrp="1"/>
          </p:cNvPicPr>
          <p:nvPr>
            <p:ph type="body" idx="1"/>
          </p:nvPr>
        </p:nvPicPr>
        <p:blipFill rotWithShape="1">
          <a:blip r:embed="rId3">
            <a:alphaModFix/>
          </a:blip>
          <a:srcRect/>
          <a:stretch/>
        </p:blipFill>
        <p:spPr>
          <a:xfrm>
            <a:off x="311700" y="1229875"/>
            <a:ext cx="8520600" cy="3339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lgn="ctr">
              <a:spcBef>
                <a:spcPts val="0"/>
              </a:spcBef>
              <a:buNone/>
            </a:pPr>
            <a:r>
              <a:rPr lang="en"/>
              <a:t>Main Aspects of the Industry</a:t>
            </a:r>
          </a:p>
        </p:txBody>
      </p:sp>
      <p:sp>
        <p:nvSpPr>
          <p:cNvPr id="245" name="Shape 245"/>
          <p:cNvSpPr txBox="1">
            <a:spLocks noGrp="1"/>
          </p:cNvSpPr>
          <p:nvPr>
            <p:ph type="body" idx="1"/>
          </p:nvPr>
        </p:nvSpPr>
        <p:spPr>
          <a:xfrm>
            <a:off x="1068300" y="1017800"/>
            <a:ext cx="7764000" cy="3339000"/>
          </a:xfrm>
          <a:prstGeom prst="rect">
            <a:avLst/>
          </a:prstGeom>
        </p:spPr>
        <p:txBody>
          <a:bodyPr lIns="91425" tIns="91425" rIns="91425" bIns="91425" anchor="t" anchorCtr="0">
            <a:noAutofit/>
          </a:bodyPr>
          <a:lstStyle/>
          <a:p>
            <a:pPr marL="457200" lvl="0" indent="-228600">
              <a:spcBef>
                <a:spcPts val="0"/>
              </a:spcBef>
              <a:spcAft>
                <a:spcPts val="300"/>
              </a:spcAft>
              <a:buClr>
                <a:schemeClr val="dk1"/>
              </a:buClr>
              <a:buChar char="❖"/>
            </a:pPr>
            <a:r>
              <a:rPr lang="en" dirty="0"/>
              <a:t>Internet</a:t>
            </a:r>
          </a:p>
          <a:p>
            <a:pPr marL="457200" lvl="0" indent="-228600">
              <a:spcBef>
                <a:spcPts val="0"/>
              </a:spcBef>
              <a:spcAft>
                <a:spcPts val="300"/>
              </a:spcAft>
              <a:buClr>
                <a:schemeClr val="dk1"/>
              </a:buClr>
              <a:buChar char="❖"/>
            </a:pPr>
            <a:r>
              <a:rPr lang="en" dirty="0"/>
              <a:t>Computers</a:t>
            </a:r>
          </a:p>
          <a:p>
            <a:pPr marL="457200" lvl="0" indent="-228600">
              <a:spcBef>
                <a:spcPts val="0"/>
              </a:spcBef>
              <a:spcAft>
                <a:spcPts val="300"/>
              </a:spcAft>
              <a:buClr>
                <a:schemeClr val="dk1"/>
              </a:buClr>
              <a:buChar char="❖"/>
            </a:pPr>
            <a:r>
              <a:rPr lang="en" dirty="0"/>
              <a:t>Smartphones</a:t>
            </a:r>
          </a:p>
          <a:p>
            <a:pPr marL="457200" lvl="0" indent="-228600">
              <a:spcBef>
                <a:spcPts val="0"/>
              </a:spcBef>
              <a:spcAft>
                <a:spcPts val="300"/>
              </a:spcAft>
              <a:buClr>
                <a:schemeClr val="dk1"/>
              </a:buClr>
              <a:buChar char="❖"/>
            </a:pPr>
            <a:r>
              <a:rPr lang="en" dirty="0"/>
              <a:t>Tablets</a:t>
            </a:r>
          </a:p>
          <a:p>
            <a:pPr marL="457200" lvl="0" indent="-228600">
              <a:spcBef>
                <a:spcPts val="0"/>
              </a:spcBef>
              <a:spcAft>
                <a:spcPts val="300"/>
              </a:spcAft>
              <a:buClr>
                <a:schemeClr val="dk1"/>
              </a:buClr>
              <a:buChar char="❖"/>
            </a:pPr>
            <a:r>
              <a:rPr lang="en" dirty="0"/>
              <a:t>Smart watches</a:t>
            </a:r>
          </a:p>
          <a:p>
            <a:pPr marL="457200" lvl="0" indent="-228600">
              <a:spcBef>
                <a:spcPts val="0"/>
              </a:spcBef>
              <a:spcAft>
                <a:spcPts val="300"/>
              </a:spcAft>
              <a:buClr>
                <a:schemeClr val="dk1"/>
              </a:buClr>
              <a:buChar char="❖"/>
            </a:pPr>
            <a:r>
              <a:rPr lang="en" dirty="0"/>
              <a:t>Operating Systems</a:t>
            </a:r>
          </a:p>
          <a:p>
            <a:pPr marL="457200" lvl="0" indent="-228600">
              <a:spcBef>
                <a:spcPts val="0"/>
              </a:spcBef>
              <a:spcAft>
                <a:spcPts val="300"/>
              </a:spcAft>
              <a:buClr>
                <a:schemeClr val="dk1"/>
              </a:buClr>
              <a:buChar char="❖"/>
            </a:pPr>
            <a:r>
              <a:rPr lang="en" dirty="0"/>
              <a:t>Cloud Computing</a:t>
            </a:r>
          </a:p>
          <a:p>
            <a:pPr marL="457200" lvl="0" indent="-228600">
              <a:spcBef>
                <a:spcPts val="0"/>
              </a:spcBef>
              <a:spcAft>
                <a:spcPts val="300"/>
              </a:spcAft>
              <a:buClr>
                <a:schemeClr val="dk1"/>
              </a:buClr>
              <a:buChar char="❖"/>
            </a:pPr>
            <a:r>
              <a:rPr lang="en" dirty="0"/>
              <a:t>App Store</a:t>
            </a:r>
          </a:p>
          <a:p>
            <a:pPr marL="457200" lvl="0" indent="-228600">
              <a:spcBef>
                <a:spcPts val="0"/>
              </a:spcBef>
              <a:spcAft>
                <a:spcPts val="300"/>
              </a:spcAft>
              <a:buClr>
                <a:schemeClr val="dk1"/>
              </a:buClr>
              <a:buChar char="❖"/>
            </a:pPr>
            <a:r>
              <a:rPr lang="en" dirty="0"/>
              <a:t>Virtual R</a:t>
            </a:r>
            <a:r>
              <a:rPr lang="en-CA" dirty="0" err="1"/>
              <a:t>eality</a:t>
            </a:r>
            <a:endParaRPr lang="en-CA" dirty="0"/>
          </a:p>
          <a:p>
            <a:pPr marL="457200" lvl="0" indent="-228600">
              <a:spcBef>
                <a:spcPts val="0"/>
              </a:spcBef>
              <a:spcAft>
                <a:spcPts val="300"/>
              </a:spcAft>
              <a:buClr>
                <a:schemeClr val="dk1"/>
              </a:buClr>
              <a:buChar char="❖"/>
            </a:pPr>
            <a:r>
              <a:rPr lang="en-CA" dirty="0"/>
              <a:t>Smart Cars</a:t>
            </a:r>
            <a:endParaRPr lang="en" dirty="0"/>
          </a:p>
          <a:p>
            <a:pPr lvl="0" rtl="0">
              <a:spcBef>
                <a:spcPts val="0"/>
              </a:spcBef>
              <a:buNone/>
            </a:pPr>
            <a:endParaRPr dirty="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Shape 1275"/>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Adsense</a:t>
            </a:r>
          </a:p>
        </p:txBody>
      </p:sp>
      <p:sp>
        <p:nvSpPr>
          <p:cNvPr id="1276" name="Shape 1276"/>
          <p:cNvSpPr txBox="1">
            <a:spLocks noGrp="1"/>
          </p:cNvSpPr>
          <p:nvPr>
            <p:ph type="body" idx="1"/>
          </p:nvPr>
        </p:nvSpPr>
        <p:spPr>
          <a:xfrm>
            <a:off x="311700" y="1229875"/>
            <a:ext cx="8520600" cy="33390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1"/>
              </a:buClr>
              <a:buSzPct val="100000"/>
              <a:buFont typeface="Arial"/>
              <a:buChar char="•"/>
            </a:pPr>
            <a:r>
              <a:rPr lang="en" sz="2800" b="0" i="0" u="none" strike="noStrike" cap="none">
                <a:solidFill>
                  <a:schemeClr val="dk2"/>
                </a:solidFill>
                <a:latin typeface="Calibri"/>
                <a:ea typeface="Calibri"/>
                <a:cs typeface="Calibri"/>
                <a:sym typeface="Calibri"/>
              </a:rPr>
              <a:t>Google partnerships with publishers within Google Network Members, who sell the ad space of their websites</a:t>
            </a:r>
          </a:p>
          <a:p>
            <a:pPr marL="342900" marR="0" lvl="0" indent="-342900" algn="l" rtl="0">
              <a:lnSpc>
                <a:spcPct val="90000"/>
              </a:lnSpc>
              <a:spcBef>
                <a:spcPts val="400"/>
              </a:spcBef>
              <a:spcAft>
                <a:spcPts val="0"/>
              </a:spcAft>
              <a:buClr>
                <a:schemeClr val="accent1"/>
              </a:buClr>
              <a:buSzPct val="100000"/>
              <a:buFont typeface="Arial"/>
              <a:buChar char="•"/>
            </a:pPr>
            <a:r>
              <a:rPr lang="en" sz="2800" b="0" i="0" u="none" strike="noStrike" cap="none">
                <a:solidFill>
                  <a:schemeClr val="dk2"/>
                </a:solidFill>
                <a:latin typeface="Calibri"/>
                <a:ea typeface="Calibri"/>
                <a:cs typeface="Calibri"/>
                <a:sym typeface="Calibri"/>
              </a:rPr>
              <a:t>Ads are shown on publishers’ websites in terms of relevancy to their products</a:t>
            </a:r>
          </a:p>
          <a:p>
            <a:pPr marL="342900" marR="0" lvl="0" indent="-342900" algn="l" rtl="0">
              <a:lnSpc>
                <a:spcPct val="90000"/>
              </a:lnSpc>
              <a:spcBef>
                <a:spcPts val="400"/>
              </a:spcBef>
              <a:spcAft>
                <a:spcPts val="0"/>
              </a:spcAft>
              <a:buClr>
                <a:schemeClr val="accent1"/>
              </a:buClr>
              <a:buSzPct val="100000"/>
              <a:buFont typeface="Arial"/>
              <a:buChar char="•"/>
            </a:pPr>
            <a:r>
              <a:rPr lang="en" sz="2800" b="0" i="0" u="none" strike="noStrike" cap="none">
                <a:solidFill>
                  <a:schemeClr val="dk2"/>
                </a:solidFill>
                <a:latin typeface="Calibri"/>
                <a:ea typeface="Calibri"/>
                <a:cs typeface="Calibri"/>
                <a:sym typeface="Calibri"/>
              </a:rPr>
              <a:t>Google shares profits with the website publishers</a:t>
            </a:r>
          </a:p>
          <a:p>
            <a:pPr marL="723900" marR="0" lvl="1" indent="-342900" algn="l" rtl="0">
              <a:lnSpc>
                <a:spcPct val="90000"/>
              </a:lnSpc>
              <a:spcBef>
                <a:spcPts val="500"/>
              </a:spcBef>
              <a:spcAft>
                <a:spcPts val="0"/>
              </a:spcAft>
              <a:buClr>
                <a:schemeClr val="accent1"/>
              </a:buClr>
              <a:buSzPct val="100000"/>
              <a:buFont typeface="Arial"/>
              <a:buChar char="–"/>
            </a:pPr>
            <a:r>
              <a:rPr lang="en" sz="2800" b="0" i="0" u="none" strike="noStrike" cap="none">
                <a:solidFill>
                  <a:schemeClr val="dk2"/>
                </a:solidFill>
                <a:latin typeface="Calibri"/>
                <a:ea typeface="Calibri"/>
                <a:cs typeface="Calibri"/>
                <a:sym typeface="Calibri"/>
              </a:rPr>
              <a:t>Per click</a:t>
            </a:r>
          </a:p>
          <a:p>
            <a:pPr marL="723900" marR="0" lvl="1" indent="-342900" algn="l" rtl="0">
              <a:lnSpc>
                <a:spcPct val="90000"/>
              </a:lnSpc>
              <a:spcBef>
                <a:spcPts val="500"/>
              </a:spcBef>
              <a:spcAft>
                <a:spcPts val="0"/>
              </a:spcAft>
              <a:buClr>
                <a:schemeClr val="accent1"/>
              </a:buClr>
              <a:buSzPct val="100000"/>
              <a:buFont typeface="Arial"/>
              <a:buChar char="–"/>
            </a:pPr>
            <a:r>
              <a:rPr lang="en" sz="2800" b="0" i="0" u="none" strike="noStrike" cap="none">
                <a:solidFill>
                  <a:schemeClr val="dk2"/>
                </a:solidFill>
                <a:latin typeface="Calibri"/>
                <a:ea typeface="Calibri"/>
                <a:cs typeface="Calibri"/>
                <a:sym typeface="Calibri"/>
              </a:rPr>
              <a:t>Per impression</a:t>
            </a:r>
          </a:p>
          <a:p>
            <a:pPr marL="342900" marR="0" lvl="0" indent="-342900" algn="l" rtl="0">
              <a:spcBef>
                <a:spcPts val="64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sp>
        <p:nvSpPr>
          <p:cNvPr id="1281" name="Shape 1281"/>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YouTube</a:t>
            </a:r>
          </a:p>
        </p:txBody>
      </p:sp>
      <p:sp>
        <p:nvSpPr>
          <p:cNvPr id="1282" name="Shape 1282"/>
          <p:cNvSpPr txBox="1">
            <a:spLocks noGrp="1"/>
          </p:cNvSpPr>
          <p:nvPr>
            <p:ph type="body" idx="1"/>
          </p:nvPr>
        </p:nvSpPr>
        <p:spPr>
          <a:xfrm>
            <a:off x="311700" y="1229875"/>
            <a:ext cx="8520600" cy="33390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 sz="3200" b="0" i="0" u="none" strike="noStrike" cap="none">
                <a:solidFill>
                  <a:schemeClr val="dk1"/>
                </a:solidFill>
                <a:latin typeface="Calibri"/>
                <a:ea typeface="Calibri"/>
                <a:cs typeface="Calibri"/>
                <a:sym typeface="Calibri"/>
              </a:rPr>
              <a:t>Largest video sharing site in the world</a:t>
            </a:r>
          </a:p>
          <a:p>
            <a:pPr marL="342900" marR="0" lvl="0" indent="-342900" algn="l" rtl="0">
              <a:spcBef>
                <a:spcPts val="640"/>
              </a:spcBef>
              <a:spcAft>
                <a:spcPts val="0"/>
              </a:spcAft>
              <a:buClr>
                <a:schemeClr val="dk1"/>
              </a:buClr>
              <a:buSzPct val="100000"/>
              <a:buFont typeface="Arial"/>
              <a:buChar char="•"/>
            </a:pPr>
            <a:r>
              <a:rPr lang="en" sz="3200" b="0" i="0" u="none" strike="noStrike" cap="none">
                <a:solidFill>
                  <a:schemeClr val="dk1"/>
                </a:solidFill>
                <a:latin typeface="Calibri"/>
                <a:ea typeface="Calibri"/>
                <a:cs typeface="Calibri"/>
                <a:sym typeface="Calibri"/>
              </a:rPr>
              <a:t>Large user base</a:t>
            </a:r>
          </a:p>
          <a:p>
            <a:pPr marL="342900" marR="0" lvl="0" indent="-342900" algn="l" rtl="0">
              <a:spcBef>
                <a:spcPts val="640"/>
              </a:spcBef>
              <a:buClr>
                <a:schemeClr val="dk1"/>
              </a:buClr>
              <a:buSzPct val="100000"/>
              <a:buFont typeface="Arial"/>
              <a:buChar char="•"/>
            </a:pPr>
            <a:r>
              <a:rPr lang="en" sz="3200" b="0" i="0" u="none" strike="noStrike" cap="none">
                <a:solidFill>
                  <a:schemeClr val="dk1"/>
                </a:solidFill>
                <a:latin typeface="Calibri"/>
                <a:ea typeface="Calibri"/>
                <a:cs typeface="Calibri"/>
                <a:sym typeface="Calibri"/>
              </a:rPr>
              <a:t>Google aims to monetize video content by leveraging partnerships in the mobile space</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7" name="Shape 1287"/>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YouTube</a:t>
            </a:r>
          </a:p>
        </p:txBody>
      </p:sp>
      <p:pic>
        <p:nvPicPr>
          <p:cNvPr id="1288" name="Shape 1288"/>
          <p:cNvPicPr preferRelativeResize="0">
            <a:picLocks noGrp="1"/>
          </p:cNvPicPr>
          <p:nvPr>
            <p:ph type="body" idx="1"/>
          </p:nvPr>
        </p:nvPicPr>
        <p:blipFill rotWithShape="1">
          <a:blip r:embed="rId3">
            <a:alphaModFix/>
          </a:blip>
          <a:srcRect/>
          <a:stretch/>
        </p:blipFill>
        <p:spPr>
          <a:xfrm>
            <a:off x="0" y="1788362"/>
            <a:ext cx="4687200" cy="1836900"/>
          </a:xfrm>
          <a:prstGeom prst="rect">
            <a:avLst/>
          </a:prstGeom>
          <a:noFill/>
          <a:ln>
            <a:noFill/>
          </a:ln>
        </p:spPr>
      </p:pic>
      <p:sp>
        <p:nvSpPr>
          <p:cNvPr id="1289" name="Shape 1289"/>
          <p:cNvSpPr/>
          <p:nvPr/>
        </p:nvSpPr>
        <p:spPr>
          <a:xfrm>
            <a:off x="827583" y="2976795"/>
            <a:ext cx="3312367" cy="486053"/>
          </a:xfrm>
          <a:prstGeom prst="frame">
            <a:avLst>
              <a:gd name="adj1" fmla="val 12500"/>
            </a:avLst>
          </a:prstGeom>
          <a:solidFill>
            <a:srgbClr val="FF0000"/>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dk1"/>
              </a:solidFill>
              <a:latin typeface="Calibri"/>
              <a:ea typeface="Calibri"/>
              <a:cs typeface="Calibri"/>
              <a:sym typeface="Calibri"/>
            </a:endParaRPr>
          </a:p>
        </p:txBody>
      </p:sp>
      <p:pic>
        <p:nvPicPr>
          <p:cNvPr id="1290" name="Shape 1290"/>
          <p:cNvPicPr preferRelativeResize="0"/>
          <p:nvPr/>
        </p:nvPicPr>
        <p:blipFill rotWithShape="1">
          <a:blip r:embed="rId4">
            <a:alphaModFix/>
          </a:blip>
          <a:srcRect/>
          <a:stretch/>
        </p:blipFill>
        <p:spPr>
          <a:xfrm>
            <a:off x="4772400" y="1707666"/>
            <a:ext cx="4371600" cy="1998300"/>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5" name="Shape 1295"/>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Google Glass</a:t>
            </a:r>
          </a:p>
        </p:txBody>
      </p:sp>
      <p:sp>
        <p:nvSpPr>
          <p:cNvPr id="1296" name="Shape 1296"/>
          <p:cNvSpPr txBox="1">
            <a:spLocks noGrp="1"/>
          </p:cNvSpPr>
          <p:nvPr>
            <p:ph type="body" idx="1"/>
          </p:nvPr>
        </p:nvSpPr>
        <p:spPr>
          <a:xfrm>
            <a:off x="311700" y="1229875"/>
            <a:ext cx="8520600" cy="3339000"/>
          </a:xfrm>
          <a:prstGeom prst="rect">
            <a:avLst/>
          </a:prstGeom>
          <a:noFill/>
          <a:ln>
            <a:noFill/>
          </a:ln>
        </p:spPr>
        <p:txBody>
          <a:bodyPr lIns="91425" tIns="45700" rIns="91425" bIns="45700" anchor="t" anchorCtr="0">
            <a:noAutofit/>
          </a:bodyPr>
          <a:lstStyle/>
          <a:p>
            <a:pPr marL="736600" marR="0" lvl="1" indent="-457200" algn="l" rtl="0">
              <a:lnSpc>
                <a:spcPct val="90000"/>
              </a:lnSpc>
              <a:spcBef>
                <a:spcPts val="0"/>
              </a:spcBef>
              <a:spcAft>
                <a:spcPts val="0"/>
              </a:spcAft>
              <a:buClr>
                <a:schemeClr val="accent1"/>
              </a:buClr>
              <a:buSzPct val="100000"/>
              <a:buFont typeface="Arial"/>
              <a:buChar char="•"/>
            </a:pPr>
            <a:r>
              <a:rPr lang="en" sz="3000" b="0" i="0" u="none" strike="noStrike" cap="none">
                <a:solidFill>
                  <a:schemeClr val="dk2"/>
                </a:solidFill>
                <a:latin typeface="Calibri"/>
                <a:ea typeface="Calibri"/>
                <a:cs typeface="Calibri"/>
                <a:sym typeface="Calibri"/>
              </a:rPr>
              <a:t>The beginning of wearable technology</a:t>
            </a:r>
          </a:p>
          <a:p>
            <a:pPr marL="736600" marR="0" lvl="1" indent="-457200" algn="l" rtl="0">
              <a:lnSpc>
                <a:spcPct val="90000"/>
              </a:lnSpc>
              <a:spcBef>
                <a:spcPts val="600"/>
              </a:spcBef>
              <a:spcAft>
                <a:spcPts val="0"/>
              </a:spcAft>
              <a:buClr>
                <a:schemeClr val="accent1"/>
              </a:buClr>
              <a:buSzPct val="100000"/>
              <a:buFont typeface="Arial"/>
              <a:buChar char="•"/>
            </a:pPr>
            <a:r>
              <a:rPr lang="en" sz="3000" b="0" i="0" u="none" strike="noStrike" cap="none">
                <a:solidFill>
                  <a:schemeClr val="dk2"/>
                </a:solidFill>
                <a:latin typeface="Calibri"/>
                <a:ea typeface="Calibri"/>
                <a:cs typeface="Calibri"/>
                <a:sym typeface="Calibri"/>
              </a:rPr>
              <a:t>Searches the web</a:t>
            </a:r>
          </a:p>
          <a:p>
            <a:pPr marL="736600" marR="0" lvl="1" indent="-457200" algn="l" rtl="0">
              <a:lnSpc>
                <a:spcPct val="90000"/>
              </a:lnSpc>
              <a:spcBef>
                <a:spcPts val="600"/>
              </a:spcBef>
              <a:spcAft>
                <a:spcPts val="0"/>
              </a:spcAft>
              <a:buClr>
                <a:schemeClr val="accent1"/>
              </a:buClr>
              <a:buSzPct val="100000"/>
              <a:buFont typeface="Arial"/>
              <a:buChar char="•"/>
            </a:pPr>
            <a:r>
              <a:rPr lang="en" sz="3000" b="0" i="0" u="none" strike="noStrike" cap="none">
                <a:solidFill>
                  <a:schemeClr val="dk2"/>
                </a:solidFill>
                <a:latin typeface="Calibri"/>
                <a:ea typeface="Calibri"/>
                <a:cs typeface="Calibri"/>
                <a:sym typeface="Calibri"/>
              </a:rPr>
              <a:t>Records videos</a:t>
            </a:r>
          </a:p>
          <a:p>
            <a:pPr marL="736600" marR="0" lvl="1" indent="-457200" algn="l" rtl="0">
              <a:lnSpc>
                <a:spcPct val="90000"/>
              </a:lnSpc>
              <a:spcBef>
                <a:spcPts val="600"/>
              </a:spcBef>
              <a:spcAft>
                <a:spcPts val="0"/>
              </a:spcAft>
              <a:buClr>
                <a:schemeClr val="accent1"/>
              </a:buClr>
              <a:buSzPct val="100000"/>
              <a:buFont typeface="Arial"/>
              <a:buChar char="•"/>
            </a:pPr>
            <a:r>
              <a:rPr lang="en" sz="3000" b="0" i="0" u="none" strike="noStrike" cap="none">
                <a:solidFill>
                  <a:schemeClr val="dk2"/>
                </a:solidFill>
                <a:latin typeface="Calibri"/>
                <a:ea typeface="Calibri"/>
                <a:cs typeface="Calibri"/>
                <a:sym typeface="Calibri"/>
              </a:rPr>
              <a:t>GPS navigation</a:t>
            </a:r>
          </a:p>
          <a:p>
            <a:pPr marL="736600" marR="0" lvl="1" indent="-457200" algn="l" rtl="0">
              <a:lnSpc>
                <a:spcPct val="90000"/>
              </a:lnSpc>
              <a:spcBef>
                <a:spcPts val="600"/>
              </a:spcBef>
              <a:spcAft>
                <a:spcPts val="0"/>
              </a:spcAft>
              <a:buClr>
                <a:schemeClr val="accent1"/>
              </a:buClr>
              <a:buSzPct val="100000"/>
              <a:buFont typeface="Arial"/>
              <a:buChar char="•"/>
            </a:pPr>
            <a:r>
              <a:rPr lang="en" sz="3000" b="0" i="0" u="none" strike="noStrike" cap="none">
                <a:solidFill>
                  <a:schemeClr val="dk2"/>
                </a:solidFill>
                <a:latin typeface="Calibri"/>
                <a:ea typeface="Calibri"/>
                <a:cs typeface="Calibri"/>
                <a:sym typeface="Calibri"/>
              </a:rPr>
              <a:t>MP3</a:t>
            </a:r>
          </a:p>
          <a:p>
            <a:pPr marL="342900" marR="0" lvl="0" indent="-342900" algn="l" rtl="0">
              <a:spcBef>
                <a:spcPts val="64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sp>
        <p:nvSpPr>
          <p:cNvPr id="1301" name="Shape 1301"/>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Google+</a:t>
            </a:r>
          </a:p>
        </p:txBody>
      </p:sp>
      <p:sp>
        <p:nvSpPr>
          <p:cNvPr id="1302" name="Shape 1302"/>
          <p:cNvSpPr txBox="1">
            <a:spLocks noGrp="1"/>
          </p:cNvSpPr>
          <p:nvPr>
            <p:ph type="body" idx="1"/>
          </p:nvPr>
        </p:nvSpPr>
        <p:spPr>
          <a:xfrm>
            <a:off x="311700" y="1229875"/>
            <a:ext cx="8520600" cy="33390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1"/>
              </a:buClr>
              <a:buSzPct val="100000"/>
              <a:buFont typeface="Arial"/>
              <a:buChar char="•"/>
            </a:pPr>
            <a:r>
              <a:rPr lang="en" sz="2800" b="0" i="0" u="none" strike="noStrike" cap="none">
                <a:solidFill>
                  <a:schemeClr val="dk2"/>
                </a:solidFill>
                <a:latin typeface="Calibri"/>
                <a:ea typeface="Calibri"/>
                <a:cs typeface="Calibri"/>
                <a:sym typeface="Calibri"/>
              </a:rPr>
              <a:t>Social Network like Facebook</a:t>
            </a:r>
          </a:p>
          <a:p>
            <a:pPr marL="342900" marR="0" lvl="0" indent="-342900" algn="l" rtl="0">
              <a:lnSpc>
                <a:spcPct val="90000"/>
              </a:lnSpc>
              <a:spcBef>
                <a:spcPts val="500"/>
              </a:spcBef>
              <a:spcAft>
                <a:spcPts val="0"/>
              </a:spcAft>
              <a:buClr>
                <a:schemeClr val="accent1"/>
              </a:buClr>
              <a:buSzPct val="100000"/>
              <a:buFont typeface="Arial"/>
              <a:buChar char="•"/>
            </a:pPr>
            <a:r>
              <a:rPr lang="en" sz="2800" b="0" i="0" u="none" strike="noStrike" cap="none">
                <a:solidFill>
                  <a:schemeClr val="dk2"/>
                </a:solidFill>
                <a:latin typeface="Calibri"/>
                <a:ea typeface="Calibri"/>
                <a:cs typeface="Calibri"/>
                <a:sym typeface="Calibri"/>
              </a:rPr>
              <a:t>Integrated to Google owned platforms such as YouTube</a:t>
            </a:r>
          </a:p>
          <a:p>
            <a:pPr marL="342900" marR="0" lvl="0" indent="-342900" algn="l" rtl="0">
              <a:lnSpc>
                <a:spcPct val="90000"/>
              </a:lnSpc>
              <a:spcBef>
                <a:spcPts val="500"/>
              </a:spcBef>
              <a:spcAft>
                <a:spcPts val="0"/>
              </a:spcAft>
              <a:buClr>
                <a:schemeClr val="accent1"/>
              </a:buClr>
              <a:buSzPct val="100000"/>
              <a:buFont typeface="Arial"/>
              <a:buChar char="•"/>
            </a:pPr>
            <a:r>
              <a:rPr lang="en" sz="2800" b="0" i="0" u="none" strike="noStrike" cap="none">
                <a:solidFill>
                  <a:schemeClr val="dk2"/>
                </a:solidFill>
                <a:latin typeface="Calibri"/>
                <a:ea typeface="Calibri"/>
                <a:cs typeface="Calibri"/>
                <a:sym typeface="Calibri"/>
              </a:rPr>
              <a:t>Google Hangout</a:t>
            </a:r>
          </a:p>
          <a:p>
            <a:pPr marL="342900" marR="0" lvl="0" indent="-342900" algn="l" rtl="0">
              <a:lnSpc>
                <a:spcPct val="90000"/>
              </a:lnSpc>
              <a:spcBef>
                <a:spcPts val="500"/>
              </a:spcBef>
              <a:spcAft>
                <a:spcPts val="0"/>
              </a:spcAft>
              <a:buClr>
                <a:schemeClr val="accent1"/>
              </a:buClr>
              <a:buSzPct val="100000"/>
              <a:buFont typeface="Arial"/>
              <a:buChar char="•"/>
            </a:pPr>
            <a:r>
              <a:rPr lang="en" sz="2800" b="0" i="0" u="none" strike="noStrike" cap="none">
                <a:solidFill>
                  <a:schemeClr val="dk2"/>
                </a:solidFill>
                <a:latin typeface="Calibri"/>
                <a:ea typeface="Calibri"/>
                <a:cs typeface="Calibri"/>
                <a:sym typeface="Calibri"/>
              </a:rPr>
              <a:t>An OS designed for touch screen devices</a:t>
            </a:r>
          </a:p>
          <a:p>
            <a:pPr marL="622300" marR="0" lvl="1" indent="-342900" algn="l" rtl="0">
              <a:lnSpc>
                <a:spcPct val="90000"/>
              </a:lnSpc>
              <a:spcBef>
                <a:spcPts val="500"/>
              </a:spcBef>
              <a:spcAft>
                <a:spcPts val="0"/>
              </a:spcAft>
              <a:buClr>
                <a:schemeClr val="accent1"/>
              </a:buClr>
              <a:buSzPct val="100000"/>
              <a:buFont typeface="Arial"/>
              <a:buChar char="–"/>
            </a:pPr>
            <a:r>
              <a:rPr lang="en" sz="2800" b="0" i="0" u="none" strike="noStrike" cap="none">
                <a:solidFill>
                  <a:schemeClr val="dk2"/>
                </a:solidFill>
                <a:latin typeface="Calibri"/>
                <a:ea typeface="Calibri"/>
                <a:cs typeface="Calibri"/>
                <a:sym typeface="Calibri"/>
              </a:rPr>
              <a:t>Nexus, HTC One, Galaxy, Xperia Z</a:t>
            </a:r>
          </a:p>
          <a:p>
            <a:pPr marL="342900" marR="0" lvl="0" indent="-342900" algn="l" rtl="0">
              <a:lnSpc>
                <a:spcPct val="90000"/>
              </a:lnSpc>
              <a:spcBef>
                <a:spcPts val="500"/>
              </a:spcBef>
              <a:spcAft>
                <a:spcPts val="0"/>
              </a:spcAft>
              <a:buClr>
                <a:schemeClr val="accent1"/>
              </a:buClr>
              <a:buSzPct val="100000"/>
              <a:buFont typeface="Arial"/>
              <a:buChar char="•"/>
            </a:pPr>
            <a:r>
              <a:rPr lang="en" sz="2800" b="0" i="0" u="none" strike="noStrike" cap="none">
                <a:solidFill>
                  <a:schemeClr val="dk2"/>
                </a:solidFill>
                <a:latin typeface="Calibri"/>
                <a:ea typeface="Calibri"/>
                <a:cs typeface="Calibri"/>
                <a:sym typeface="Calibri"/>
              </a:rPr>
              <a:t>Opened sourced</a:t>
            </a:r>
          </a:p>
          <a:p>
            <a:pPr marL="342900" marR="0" lvl="0" indent="-342900" algn="l" rtl="0">
              <a:lnSpc>
                <a:spcPct val="90000"/>
              </a:lnSpc>
              <a:spcBef>
                <a:spcPts val="500"/>
              </a:spcBef>
              <a:spcAft>
                <a:spcPts val="0"/>
              </a:spcAft>
              <a:buClr>
                <a:schemeClr val="accent1"/>
              </a:buClr>
              <a:buSzPct val="100000"/>
              <a:buFont typeface="Arial"/>
              <a:buChar char="•"/>
            </a:pPr>
            <a:r>
              <a:rPr lang="en" sz="2800" b="0" i="0" u="none" strike="noStrike" cap="none">
                <a:solidFill>
                  <a:schemeClr val="dk2"/>
                </a:solidFill>
                <a:latin typeface="Calibri"/>
                <a:ea typeface="Calibri"/>
                <a:cs typeface="Calibri"/>
                <a:sym typeface="Calibri"/>
              </a:rPr>
              <a:t>300 Million users worldwide</a:t>
            </a:r>
          </a:p>
          <a:p>
            <a:pPr marL="342900" marR="0" lvl="0" indent="-342900" algn="l" rtl="0">
              <a:spcBef>
                <a:spcPts val="64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Shape 1307"/>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Google Chrome and Chrome OS</a:t>
            </a:r>
          </a:p>
        </p:txBody>
      </p:sp>
      <p:sp>
        <p:nvSpPr>
          <p:cNvPr id="1308" name="Shape 1308"/>
          <p:cNvSpPr txBox="1">
            <a:spLocks noGrp="1"/>
          </p:cNvSpPr>
          <p:nvPr>
            <p:ph type="body" idx="1"/>
          </p:nvPr>
        </p:nvSpPr>
        <p:spPr>
          <a:xfrm>
            <a:off x="311700" y="1101625"/>
            <a:ext cx="8520600" cy="3339000"/>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accent1"/>
              </a:buClr>
              <a:buSzPct val="100000"/>
              <a:buFont typeface="Arial"/>
              <a:buChar char="•"/>
            </a:pPr>
            <a:r>
              <a:rPr lang="en" sz="2800" b="0" i="0" u="none" strike="noStrike" cap="none">
                <a:solidFill>
                  <a:srgbClr val="0070C0"/>
                </a:solidFill>
                <a:latin typeface="Calibri"/>
                <a:ea typeface="Calibri"/>
                <a:cs typeface="Calibri"/>
                <a:sym typeface="Calibri"/>
              </a:rPr>
              <a:t>Chrome web browser</a:t>
            </a:r>
          </a:p>
          <a:p>
            <a:pPr marL="635000" marR="0" lvl="1" indent="-342900" algn="l" rtl="0">
              <a:lnSpc>
                <a:spcPct val="80000"/>
              </a:lnSpc>
              <a:spcBef>
                <a:spcPts val="0"/>
              </a:spcBef>
              <a:spcAft>
                <a:spcPts val="0"/>
              </a:spcAft>
              <a:buClr>
                <a:schemeClr val="accent1"/>
              </a:buClr>
              <a:buSzPct val="100000"/>
              <a:buFont typeface="Arial"/>
              <a:buChar char="–"/>
            </a:pPr>
            <a:r>
              <a:rPr lang="en" sz="2400" b="0" i="0" u="none" strike="noStrike" cap="none">
                <a:solidFill>
                  <a:schemeClr val="dk2"/>
                </a:solidFill>
                <a:latin typeface="Calibri"/>
                <a:ea typeface="Calibri"/>
                <a:cs typeface="Calibri"/>
                <a:sym typeface="Calibri"/>
              </a:rPr>
              <a:t>200 million users </a:t>
            </a:r>
          </a:p>
          <a:p>
            <a:pPr marL="342900" marR="0" lvl="0" indent="-342900" algn="l" rtl="0">
              <a:lnSpc>
                <a:spcPct val="80000"/>
              </a:lnSpc>
              <a:spcBef>
                <a:spcPts val="500"/>
              </a:spcBef>
              <a:spcAft>
                <a:spcPts val="0"/>
              </a:spcAft>
              <a:buClr>
                <a:schemeClr val="accent1"/>
              </a:buClr>
              <a:buSzPct val="100000"/>
              <a:buFont typeface="Arial"/>
              <a:buChar char="•"/>
            </a:pPr>
            <a:r>
              <a:rPr lang="en" sz="2800" b="0" i="0" u="none" strike="noStrike" cap="none">
                <a:solidFill>
                  <a:srgbClr val="0070C0"/>
                </a:solidFill>
                <a:latin typeface="Calibri"/>
                <a:ea typeface="Calibri"/>
                <a:cs typeface="Calibri"/>
                <a:sym typeface="Calibri"/>
              </a:rPr>
              <a:t>Chrome OS</a:t>
            </a:r>
          </a:p>
          <a:p>
            <a:pPr marL="635000" marR="0" lvl="1" indent="-342900" algn="l" rtl="0">
              <a:lnSpc>
                <a:spcPct val="80000"/>
              </a:lnSpc>
              <a:spcBef>
                <a:spcPts val="500"/>
              </a:spcBef>
              <a:spcAft>
                <a:spcPts val="0"/>
              </a:spcAft>
              <a:buClr>
                <a:schemeClr val="accent1"/>
              </a:buClr>
              <a:buSzPct val="99000"/>
              <a:buFont typeface="Arial"/>
              <a:buChar char="–"/>
            </a:pPr>
            <a:r>
              <a:rPr lang="en" sz="2400" b="0" i="0" u="none" strike="noStrike" cap="none">
                <a:solidFill>
                  <a:schemeClr val="dk2"/>
                </a:solidFill>
                <a:latin typeface="Calibri"/>
                <a:ea typeface="Calibri"/>
                <a:cs typeface="Calibri"/>
                <a:sym typeface="Calibri"/>
              </a:rPr>
              <a:t>Open Source Software(Free)</a:t>
            </a:r>
          </a:p>
          <a:p>
            <a:pPr marL="635000" marR="0" lvl="1" indent="-342900" algn="l" rtl="0">
              <a:lnSpc>
                <a:spcPct val="80000"/>
              </a:lnSpc>
              <a:spcBef>
                <a:spcPts val="500"/>
              </a:spcBef>
              <a:spcAft>
                <a:spcPts val="0"/>
              </a:spcAft>
              <a:buClr>
                <a:schemeClr val="accent1"/>
              </a:buClr>
              <a:buSzPct val="99000"/>
              <a:buFont typeface="Arial"/>
              <a:buChar char="–"/>
            </a:pPr>
            <a:r>
              <a:rPr lang="en" sz="2400" b="0" i="0" u="none" strike="noStrike" cap="none">
                <a:solidFill>
                  <a:schemeClr val="dk2"/>
                </a:solidFill>
                <a:latin typeface="Calibri"/>
                <a:ea typeface="Calibri"/>
                <a:cs typeface="Calibri"/>
                <a:sym typeface="Calibri"/>
              </a:rPr>
              <a:t>Profits come from:</a:t>
            </a:r>
          </a:p>
          <a:p>
            <a:pPr marL="635000" marR="0" lvl="1" indent="-342900" algn="l" rtl="0">
              <a:lnSpc>
                <a:spcPct val="80000"/>
              </a:lnSpc>
              <a:spcBef>
                <a:spcPts val="400"/>
              </a:spcBef>
              <a:spcAft>
                <a:spcPts val="0"/>
              </a:spcAft>
              <a:buClr>
                <a:schemeClr val="accent1"/>
              </a:buClr>
              <a:buSzPct val="98999"/>
              <a:buFont typeface="Arial"/>
              <a:buChar char="–"/>
            </a:pPr>
            <a:r>
              <a:rPr lang="en" sz="2400" b="0" i="0" u="none" strike="noStrike" cap="none">
                <a:solidFill>
                  <a:schemeClr val="dk2"/>
                </a:solidFill>
                <a:latin typeface="Calibri"/>
                <a:ea typeface="Calibri"/>
                <a:cs typeface="Calibri"/>
                <a:sym typeface="Calibri"/>
              </a:rPr>
              <a:t>Partnership with carriers (Rogers) and producers ( Samsung)</a:t>
            </a:r>
          </a:p>
          <a:p>
            <a:pPr marL="635000" marR="0" lvl="1" indent="-342900" algn="l" rtl="0">
              <a:lnSpc>
                <a:spcPct val="80000"/>
              </a:lnSpc>
              <a:spcBef>
                <a:spcPts val="400"/>
              </a:spcBef>
              <a:spcAft>
                <a:spcPts val="0"/>
              </a:spcAft>
              <a:buClr>
                <a:schemeClr val="accent1"/>
              </a:buClr>
              <a:buSzPct val="98999"/>
              <a:buFont typeface="Arial"/>
              <a:buChar char="–"/>
            </a:pPr>
            <a:r>
              <a:rPr lang="en" sz="2400" b="0" i="0" u="none" strike="noStrike" cap="none">
                <a:solidFill>
                  <a:schemeClr val="dk2"/>
                </a:solidFill>
                <a:latin typeface="Calibri"/>
                <a:ea typeface="Calibri"/>
                <a:cs typeface="Calibri"/>
                <a:sym typeface="Calibri"/>
              </a:rPr>
              <a:t>Free Google apps (supported by ads)</a:t>
            </a:r>
          </a:p>
          <a:p>
            <a:pPr marL="635000" marR="0" lvl="1" indent="-342900" algn="l" rtl="0">
              <a:lnSpc>
                <a:spcPct val="80000"/>
              </a:lnSpc>
              <a:spcBef>
                <a:spcPts val="400"/>
              </a:spcBef>
              <a:spcAft>
                <a:spcPts val="0"/>
              </a:spcAft>
              <a:buClr>
                <a:schemeClr val="accent1"/>
              </a:buClr>
              <a:buSzPct val="98999"/>
              <a:buFont typeface="Arial"/>
              <a:buChar char="–"/>
            </a:pPr>
            <a:r>
              <a:rPr lang="en" sz="2400" b="0" i="0" u="none" strike="noStrike" cap="none">
                <a:solidFill>
                  <a:schemeClr val="dk2"/>
                </a:solidFill>
                <a:latin typeface="Calibri"/>
                <a:ea typeface="Calibri"/>
                <a:cs typeface="Calibri"/>
                <a:sym typeface="Calibri"/>
              </a:rPr>
              <a:t>Google Play (70% developers; 30% Operation cost to Google and carriers)</a:t>
            </a:r>
          </a:p>
          <a:p>
            <a:pPr marL="342900" marR="0" lvl="0" indent="-342900" algn="l" rtl="0">
              <a:spcBef>
                <a:spcPts val="64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1313" name="Shape 1313"/>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Chromecast</a:t>
            </a:r>
          </a:p>
        </p:txBody>
      </p:sp>
      <p:sp>
        <p:nvSpPr>
          <p:cNvPr id="1314" name="Shape 1314"/>
          <p:cNvSpPr txBox="1">
            <a:spLocks noGrp="1"/>
          </p:cNvSpPr>
          <p:nvPr>
            <p:ph type="body" idx="1"/>
          </p:nvPr>
        </p:nvSpPr>
        <p:spPr>
          <a:xfrm>
            <a:off x="311700" y="1229875"/>
            <a:ext cx="8520600" cy="33390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1"/>
              </a:buClr>
              <a:buSzPct val="100000"/>
              <a:buFont typeface="Arial"/>
              <a:buChar char="•"/>
            </a:pPr>
            <a:r>
              <a:rPr lang="en" sz="4000" b="0" i="0" u="none" strike="noStrike" cap="none">
                <a:solidFill>
                  <a:schemeClr val="dk2"/>
                </a:solidFill>
                <a:latin typeface="Calibri"/>
                <a:ea typeface="Calibri"/>
                <a:cs typeface="Calibri"/>
                <a:sym typeface="Calibri"/>
              </a:rPr>
              <a:t>Plays HD audio or videos  by directly streaming it on the internet</a:t>
            </a:r>
          </a:p>
          <a:p>
            <a:pPr marL="342900" marR="0" lvl="0" indent="-342900" algn="l" rtl="0">
              <a:lnSpc>
                <a:spcPct val="90000"/>
              </a:lnSpc>
              <a:spcBef>
                <a:spcPts val="600"/>
              </a:spcBef>
              <a:spcAft>
                <a:spcPts val="0"/>
              </a:spcAft>
              <a:buClr>
                <a:schemeClr val="accent1"/>
              </a:buClr>
              <a:buSzPct val="100000"/>
              <a:buFont typeface="Arial"/>
              <a:buChar char="•"/>
            </a:pPr>
            <a:r>
              <a:rPr lang="en" sz="4000" b="0" i="0" u="none" strike="noStrike" cap="none">
                <a:solidFill>
                  <a:schemeClr val="dk2"/>
                </a:solidFill>
                <a:latin typeface="Calibri"/>
                <a:ea typeface="Calibri"/>
                <a:cs typeface="Calibri"/>
                <a:sym typeface="Calibri"/>
              </a:rPr>
              <a:t>Controlled with mobile app or webapps</a:t>
            </a:r>
          </a:p>
          <a:p>
            <a:pPr marL="342900" marR="0" lvl="0" indent="-342900" algn="l" rtl="0">
              <a:lnSpc>
                <a:spcPct val="90000"/>
              </a:lnSpc>
              <a:spcBef>
                <a:spcPts val="600"/>
              </a:spcBef>
              <a:spcAft>
                <a:spcPts val="0"/>
              </a:spcAft>
              <a:buClr>
                <a:schemeClr val="accent1"/>
              </a:buClr>
              <a:buSzPct val="100000"/>
              <a:buFont typeface="Arial"/>
              <a:buChar char="•"/>
            </a:pPr>
            <a:r>
              <a:rPr lang="en" sz="4000" b="0" i="0" u="none" strike="noStrike" cap="none">
                <a:solidFill>
                  <a:schemeClr val="dk2"/>
                </a:solidFill>
                <a:latin typeface="Calibri"/>
                <a:ea typeface="Calibri"/>
                <a:cs typeface="Calibri"/>
                <a:sym typeface="Calibri"/>
              </a:rPr>
              <a:t>Use Google Chrome</a:t>
            </a:r>
          </a:p>
          <a:p>
            <a:pPr marL="342900" marR="0" lvl="0" indent="-342900" algn="l" rtl="0">
              <a:spcBef>
                <a:spcPts val="64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319" name="Shape 1319"/>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Andriod</a:t>
            </a:r>
          </a:p>
        </p:txBody>
      </p:sp>
      <p:sp>
        <p:nvSpPr>
          <p:cNvPr id="1320" name="Shape 1320"/>
          <p:cNvSpPr txBox="1">
            <a:spLocks noGrp="1"/>
          </p:cNvSpPr>
          <p:nvPr>
            <p:ph type="body" idx="1"/>
          </p:nvPr>
        </p:nvSpPr>
        <p:spPr>
          <a:xfrm>
            <a:off x="311700" y="1229875"/>
            <a:ext cx="8520600" cy="33390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1"/>
              </a:buClr>
              <a:buSzPct val="100000"/>
              <a:buFont typeface="Arial"/>
              <a:buChar char="•"/>
            </a:pPr>
            <a:r>
              <a:rPr lang="en" sz="2800" b="0" i="0" u="none" strike="noStrike" cap="none">
                <a:solidFill>
                  <a:schemeClr val="dk2"/>
                </a:solidFill>
                <a:latin typeface="Calibri"/>
                <a:ea typeface="Calibri"/>
                <a:cs typeface="Calibri"/>
                <a:sym typeface="Calibri"/>
              </a:rPr>
              <a:t>1 Billion Android Devices around the world</a:t>
            </a:r>
          </a:p>
          <a:p>
            <a:pPr marL="736600" marR="0" lvl="1" indent="-457200" algn="l" rtl="0">
              <a:lnSpc>
                <a:spcPct val="90000"/>
              </a:lnSpc>
              <a:spcBef>
                <a:spcPts val="500"/>
              </a:spcBef>
              <a:spcAft>
                <a:spcPts val="0"/>
              </a:spcAft>
              <a:buClr>
                <a:schemeClr val="accent1"/>
              </a:buClr>
              <a:buSzPct val="100000"/>
              <a:buFont typeface="Arial"/>
              <a:buChar char="–"/>
            </a:pPr>
            <a:r>
              <a:rPr lang="en" sz="2800" b="0" i="0" u="none" strike="noStrike" cap="none">
                <a:solidFill>
                  <a:schemeClr val="dk2"/>
                </a:solidFill>
                <a:latin typeface="Calibri"/>
                <a:ea typeface="Calibri"/>
                <a:cs typeface="Calibri"/>
                <a:sym typeface="Calibri"/>
              </a:rPr>
              <a:t>51.8% of global smartphone market share</a:t>
            </a:r>
          </a:p>
          <a:p>
            <a:pPr marL="342900" marR="0" lvl="0" indent="-342900" algn="l" rtl="0">
              <a:lnSpc>
                <a:spcPct val="90000"/>
              </a:lnSpc>
              <a:spcBef>
                <a:spcPts val="600"/>
              </a:spcBef>
              <a:spcAft>
                <a:spcPts val="0"/>
              </a:spcAft>
              <a:buClr>
                <a:schemeClr val="accent1"/>
              </a:buClr>
              <a:buSzPct val="100000"/>
              <a:buFont typeface="Arial"/>
              <a:buChar char="•"/>
            </a:pPr>
            <a:r>
              <a:rPr lang="en" sz="2800" b="0" i="0" u="none" strike="noStrike" cap="none">
                <a:solidFill>
                  <a:schemeClr val="dk2"/>
                </a:solidFill>
                <a:latin typeface="Calibri"/>
                <a:ea typeface="Calibri"/>
                <a:cs typeface="Calibri"/>
                <a:sym typeface="Calibri"/>
              </a:rPr>
              <a:t>Over 1.5 million Android Apps (1.4 in Apple)</a:t>
            </a:r>
          </a:p>
          <a:p>
            <a:pPr marL="342900" marR="0" lvl="0" indent="-342900" algn="l" rtl="0">
              <a:lnSpc>
                <a:spcPct val="90000"/>
              </a:lnSpc>
              <a:spcBef>
                <a:spcPts val="600"/>
              </a:spcBef>
              <a:spcAft>
                <a:spcPts val="0"/>
              </a:spcAft>
              <a:buClr>
                <a:schemeClr val="accent1"/>
              </a:buClr>
              <a:buSzPct val="100000"/>
              <a:buFont typeface="Arial"/>
              <a:buChar char="•"/>
            </a:pPr>
            <a:r>
              <a:rPr lang="en" sz="2800" b="0" i="0" u="none" strike="noStrike" cap="none">
                <a:solidFill>
                  <a:schemeClr val="dk2"/>
                </a:solidFill>
                <a:latin typeface="Calibri"/>
                <a:ea typeface="Calibri"/>
                <a:cs typeface="Calibri"/>
                <a:sym typeface="Calibri"/>
              </a:rPr>
              <a:t>Promotes more searching</a:t>
            </a:r>
          </a:p>
          <a:p>
            <a:pPr marL="736600" marR="0" lvl="1" indent="-457200" algn="l" rtl="0">
              <a:lnSpc>
                <a:spcPct val="90000"/>
              </a:lnSpc>
              <a:spcBef>
                <a:spcPts val="500"/>
              </a:spcBef>
              <a:spcAft>
                <a:spcPts val="0"/>
              </a:spcAft>
              <a:buClr>
                <a:schemeClr val="accent1"/>
              </a:buClr>
              <a:buSzPct val="100000"/>
              <a:buFont typeface="Arial"/>
              <a:buChar char="–"/>
            </a:pPr>
            <a:r>
              <a:rPr lang="en" sz="2800" b="0" i="0" u="none" strike="noStrike" cap="none">
                <a:solidFill>
                  <a:schemeClr val="dk2"/>
                </a:solidFill>
                <a:latin typeface="Calibri"/>
                <a:ea typeface="Calibri"/>
                <a:cs typeface="Calibri"/>
                <a:sym typeface="Calibri"/>
              </a:rPr>
              <a:t>Using keyboard</a:t>
            </a:r>
          </a:p>
          <a:p>
            <a:pPr marL="736600" marR="0" lvl="1" indent="-457200" algn="l" rtl="0">
              <a:lnSpc>
                <a:spcPct val="90000"/>
              </a:lnSpc>
              <a:spcBef>
                <a:spcPts val="500"/>
              </a:spcBef>
              <a:spcAft>
                <a:spcPts val="0"/>
              </a:spcAft>
              <a:buClr>
                <a:schemeClr val="accent1"/>
              </a:buClr>
              <a:buSzPct val="100000"/>
              <a:buFont typeface="Arial"/>
              <a:buChar char="–"/>
            </a:pPr>
            <a:r>
              <a:rPr lang="en" sz="2800" b="0" i="0" u="none" strike="noStrike" cap="none">
                <a:solidFill>
                  <a:schemeClr val="dk2"/>
                </a:solidFill>
                <a:latin typeface="Calibri"/>
                <a:ea typeface="Calibri"/>
                <a:cs typeface="Calibri"/>
                <a:sym typeface="Calibri"/>
              </a:rPr>
              <a:t>Voice </a:t>
            </a:r>
          </a:p>
          <a:p>
            <a:pPr marL="736600" marR="0" lvl="1" indent="-457200" algn="l" rtl="0">
              <a:lnSpc>
                <a:spcPct val="90000"/>
              </a:lnSpc>
              <a:spcBef>
                <a:spcPts val="500"/>
              </a:spcBef>
              <a:spcAft>
                <a:spcPts val="0"/>
              </a:spcAft>
              <a:buClr>
                <a:schemeClr val="accent1"/>
              </a:buClr>
              <a:buSzPct val="100000"/>
              <a:buFont typeface="Arial"/>
              <a:buChar char="–"/>
            </a:pPr>
            <a:r>
              <a:rPr lang="en" sz="2800" b="0" i="0" u="none" strike="noStrike" cap="none">
                <a:solidFill>
                  <a:schemeClr val="dk2"/>
                </a:solidFill>
                <a:latin typeface="Calibri"/>
                <a:ea typeface="Calibri"/>
                <a:cs typeface="Calibri"/>
                <a:sym typeface="Calibri"/>
              </a:rPr>
              <a:t>Camera </a:t>
            </a:r>
          </a:p>
          <a:p>
            <a:pPr marL="342900" marR="0" lvl="0" indent="-342900" algn="l" rtl="0">
              <a:spcBef>
                <a:spcPts val="64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Shape 1325"/>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Google Play</a:t>
            </a:r>
          </a:p>
        </p:txBody>
      </p:sp>
      <p:sp>
        <p:nvSpPr>
          <p:cNvPr id="1326" name="Shape 1326"/>
          <p:cNvSpPr txBox="1">
            <a:spLocks noGrp="1"/>
          </p:cNvSpPr>
          <p:nvPr>
            <p:ph type="body" idx="1"/>
          </p:nvPr>
        </p:nvSpPr>
        <p:spPr>
          <a:xfrm>
            <a:off x="311700" y="1229875"/>
            <a:ext cx="8520600" cy="33390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100000"/>
              <a:buFont typeface="Arial"/>
              <a:buChar char="•"/>
            </a:pPr>
            <a:r>
              <a:rPr lang="en" sz="3600" b="0" i="0" u="none" strike="noStrike" cap="none">
                <a:solidFill>
                  <a:schemeClr val="dk2"/>
                </a:solidFill>
                <a:latin typeface="Calibri"/>
                <a:ea typeface="Calibri"/>
                <a:cs typeface="Calibri"/>
                <a:sym typeface="Calibri"/>
              </a:rPr>
              <a:t>Used to be Android Market</a:t>
            </a:r>
          </a:p>
          <a:p>
            <a:pPr marL="342900" marR="0" lvl="0" indent="-342900" algn="l" rtl="0">
              <a:spcBef>
                <a:spcPts val="600"/>
              </a:spcBef>
              <a:spcAft>
                <a:spcPts val="0"/>
              </a:spcAft>
              <a:buClr>
                <a:schemeClr val="accent1"/>
              </a:buClr>
              <a:buSzPct val="100000"/>
              <a:buFont typeface="Arial"/>
              <a:buChar char="•"/>
            </a:pPr>
            <a:r>
              <a:rPr lang="en" sz="3600" b="0" i="0" u="none" strike="noStrike" cap="none">
                <a:solidFill>
                  <a:schemeClr val="dk2"/>
                </a:solidFill>
                <a:latin typeface="Calibri"/>
                <a:ea typeface="Calibri"/>
                <a:cs typeface="Calibri"/>
                <a:sym typeface="Calibri"/>
              </a:rPr>
              <a:t>Digital Distribution of music, books etc. (iOS)</a:t>
            </a:r>
          </a:p>
          <a:p>
            <a:pPr marL="342900" marR="0" lvl="0" indent="-342900" algn="l" rtl="0">
              <a:spcBef>
                <a:spcPts val="600"/>
              </a:spcBef>
              <a:spcAft>
                <a:spcPts val="0"/>
              </a:spcAft>
              <a:buClr>
                <a:schemeClr val="accent1"/>
              </a:buClr>
              <a:buSzPct val="100000"/>
              <a:buFont typeface="Arial"/>
              <a:buChar char="•"/>
            </a:pPr>
            <a:r>
              <a:rPr lang="en" sz="3600" b="0" i="0" u="none" strike="noStrike" cap="none">
                <a:solidFill>
                  <a:schemeClr val="dk2"/>
                </a:solidFill>
                <a:latin typeface="Calibri"/>
                <a:ea typeface="Calibri"/>
                <a:cs typeface="Calibri"/>
                <a:sym typeface="Calibri"/>
              </a:rPr>
              <a:t>Apps for Android and Chromecast</a:t>
            </a:r>
          </a:p>
          <a:p>
            <a:pPr marL="342900" marR="0" lvl="0" indent="-342900" algn="l" rtl="0">
              <a:spcBef>
                <a:spcPts val="64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1" name="Shape 1331"/>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Financial Strategy</a:t>
            </a:r>
          </a:p>
        </p:txBody>
      </p:sp>
      <p:sp>
        <p:nvSpPr>
          <p:cNvPr id="1332" name="Shape 1332"/>
          <p:cNvSpPr txBox="1">
            <a:spLocks noGrp="1"/>
          </p:cNvSpPr>
          <p:nvPr>
            <p:ph type="body" idx="1"/>
          </p:nvPr>
        </p:nvSpPr>
        <p:spPr>
          <a:xfrm>
            <a:off x="311700" y="1229875"/>
            <a:ext cx="8520600" cy="33390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100000"/>
              <a:buFont typeface="Arial"/>
              <a:buChar char="•"/>
            </a:pPr>
            <a:r>
              <a:rPr lang="en" sz="3200" b="1" i="0" u="none" strike="noStrike" cap="none">
                <a:solidFill>
                  <a:schemeClr val="dk2"/>
                </a:solidFill>
                <a:latin typeface="Calibri"/>
                <a:ea typeface="Calibri"/>
                <a:cs typeface="Calibri"/>
                <a:sym typeface="Calibri"/>
              </a:rPr>
              <a:t>Become the primary interface of the world</a:t>
            </a:r>
          </a:p>
          <a:p>
            <a:pPr marL="342900" marR="0" lvl="0" indent="-342900" algn="l" rtl="0">
              <a:spcBef>
                <a:spcPts val="540"/>
              </a:spcBef>
              <a:spcAft>
                <a:spcPts val="0"/>
              </a:spcAft>
              <a:buClr>
                <a:schemeClr val="accent1"/>
              </a:buClr>
              <a:buSzPct val="100000"/>
              <a:buFont typeface="Arial"/>
              <a:buChar char="•"/>
            </a:pPr>
            <a:r>
              <a:rPr lang="en" sz="3200" b="0" i="0" u="none" strike="noStrike" cap="none">
                <a:solidFill>
                  <a:schemeClr val="dk2"/>
                </a:solidFill>
                <a:latin typeface="Calibri"/>
                <a:ea typeface="Calibri"/>
                <a:cs typeface="Calibri"/>
                <a:sym typeface="Calibri"/>
              </a:rPr>
              <a:t>Improve quality and reach of the Internet</a:t>
            </a:r>
          </a:p>
          <a:p>
            <a:pPr marL="342900" marR="0" lvl="0" indent="-342900" algn="l" rtl="0">
              <a:spcBef>
                <a:spcPts val="540"/>
              </a:spcBef>
              <a:spcAft>
                <a:spcPts val="0"/>
              </a:spcAft>
              <a:buClr>
                <a:schemeClr val="accent1"/>
              </a:buClr>
              <a:buSzPct val="100000"/>
              <a:buFont typeface="Arial"/>
              <a:buChar char="•"/>
            </a:pPr>
            <a:r>
              <a:rPr lang="en" sz="3200" b="0" i="0" u="none" strike="noStrike" cap="none">
                <a:solidFill>
                  <a:schemeClr val="dk2"/>
                </a:solidFill>
                <a:latin typeface="Calibri"/>
                <a:ea typeface="Calibri"/>
                <a:cs typeface="Calibri"/>
                <a:sym typeface="Calibri"/>
              </a:rPr>
              <a:t>Own the home</a:t>
            </a:r>
          </a:p>
          <a:p>
            <a:pPr marL="342900" marR="0" lvl="0" indent="-342900" algn="l" rtl="0">
              <a:spcBef>
                <a:spcPts val="540"/>
              </a:spcBef>
              <a:spcAft>
                <a:spcPts val="0"/>
              </a:spcAft>
              <a:buClr>
                <a:schemeClr val="accent1"/>
              </a:buClr>
              <a:buSzPct val="100000"/>
              <a:buFont typeface="Arial"/>
              <a:buChar char="•"/>
            </a:pPr>
            <a:r>
              <a:rPr lang="en" sz="3200" b="0" i="0" u="none" strike="noStrike" cap="none">
                <a:solidFill>
                  <a:schemeClr val="dk2"/>
                </a:solidFill>
                <a:latin typeface="Calibri"/>
                <a:ea typeface="Calibri"/>
                <a:cs typeface="Calibri"/>
                <a:sym typeface="Calibri"/>
              </a:rPr>
              <a:t>Control more of the purchase cycle</a:t>
            </a:r>
          </a:p>
          <a:p>
            <a:pPr marL="342900" marR="0" lvl="0" indent="-342900" algn="l" rtl="0">
              <a:spcBef>
                <a:spcPts val="540"/>
              </a:spcBef>
              <a:spcAft>
                <a:spcPts val="0"/>
              </a:spcAft>
              <a:buClr>
                <a:schemeClr val="accent1"/>
              </a:buClr>
              <a:buSzPct val="100000"/>
              <a:buFont typeface="Arial"/>
              <a:buChar char="•"/>
            </a:pPr>
            <a:r>
              <a:rPr lang="en" sz="3200" b="0" i="0" u="none" strike="noStrike" cap="none">
                <a:solidFill>
                  <a:schemeClr val="dk2"/>
                </a:solidFill>
                <a:latin typeface="Calibri"/>
                <a:ea typeface="Calibri"/>
                <a:cs typeface="Calibri"/>
                <a:sym typeface="Calibri"/>
              </a:rPr>
              <a:t>Extend and improve life and cure diseases</a:t>
            </a:r>
          </a:p>
          <a:p>
            <a:pPr marL="342900" marR="0" lvl="0" indent="-342900" algn="l" rtl="0">
              <a:spcBef>
                <a:spcPts val="64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lgn="ctr" rtl="0">
              <a:spcBef>
                <a:spcPts val="0"/>
              </a:spcBef>
              <a:buNone/>
            </a:pPr>
            <a:r>
              <a:rPr lang="en"/>
              <a:t>The Internet </a:t>
            </a:r>
          </a:p>
        </p:txBody>
      </p:sp>
      <p:sp>
        <p:nvSpPr>
          <p:cNvPr id="251" name="Shape 251"/>
          <p:cNvSpPr txBox="1">
            <a:spLocks noGrp="1"/>
          </p:cNvSpPr>
          <p:nvPr>
            <p:ph type="body" idx="1"/>
          </p:nvPr>
        </p:nvSpPr>
        <p:spPr>
          <a:xfrm>
            <a:off x="311700" y="1617625"/>
            <a:ext cx="8520600" cy="3339000"/>
          </a:xfrm>
          <a:prstGeom prst="rect">
            <a:avLst/>
          </a:prstGeom>
        </p:spPr>
        <p:txBody>
          <a:bodyPr lIns="91425" tIns="91425" rIns="91425" bIns="91425" anchor="t" anchorCtr="0">
            <a:noAutofit/>
          </a:bodyPr>
          <a:lstStyle/>
          <a:p>
            <a:pPr marL="457200" lvl="0" indent="-228600" rtl="0">
              <a:spcBef>
                <a:spcPts val="0"/>
              </a:spcBef>
              <a:buChar char="❖"/>
            </a:pPr>
            <a:r>
              <a:rPr lang="en" sz="2400" dirty="0"/>
              <a:t>Massive network of networks, which connects billions of people online through which communication and other various activities may occur</a:t>
            </a:r>
            <a:r>
              <a:rPr lang="en" dirty="0"/>
              <a:t/>
            </a:r>
            <a:br>
              <a:rPr lang="en" dirty="0"/>
            </a:br>
            <a:endParaRPr lang="en" dirty="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337" name="Shape 1337"/>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Future Outlooks</a:t>
            </a:r>
          </a:p>
        </p:txBody>
      </p:sp>
      <p:sp>
        <p:nvSpPr>
          <p:cNvPr id="1338" name="Shape 1338"/>
          <p:cNvSpPr txBox="1">
            <a:spLocks noGrp="1"/>
          </p:cNvSpPr>
          <p:nvPr>
            <p:ph type="body" idx="1"/>
          </p:nvPr>
        </p:nvSpPr>
        <p:spPr>
          <a:xfrm>
            <a:off x="311700" y="1223201"/>
            <a:ext cx="8520600" cy="3339000"/>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accent1"/>
              </a:buClr>
              <a:buSzPct val="99000"/>
              <a:buFont typeface="Arial"/>
              <a:buChar char="•"/>
            </a:pPr>
            <a:r>
              <a:rPr lang="en" sz="2400" b="0" i="0" u="none" strike="noStrike" cap="none" dirty="0">
                <a:solidFill>
                  <a:schemeClr val="dk2"/>
                </a:solidFill>
                <a:latin typeface="Calibri"/>
                <a:ea typeface="Calibri"/>
                <a:cs typeface="Calibri"/>
                <a:sym typeface="Calibri"/>
              </a:rPr>
              <a:t>Android M (update to Android)</a:t>
            </a:r>
          </a:p>
          <a:p>
            <a:pPr marL="622300" marR="0" lvl="1" indent="-342900" algn="l" rtl="0">
              <a:lnSpc>
                <a:spcPct val="80000"/>
              </a:lnSpc>
              <a:spcBef>
                <a:spcPts val="500"/>
              </a:spcBef>
              <a:spcAft>
                <a:spcPts val="0"/>
              </a:spcAft>
              <a:buClr>
                <a:schemeClr val="accent1"/>
              </a:buClr>
              <a:buSzPct val="100000"/>
              <a:buFont typeface="Arial"/>
              <a:buChar char="–"/>
            </a:pPr>
            <a:r>
              <a:rPr lang="en" sz="2400" b="0" i="0" u="none" strike="noStrike" cap="none" dirty="0">
                <a:solidFill>
                  <a:schemeClr val="dk2"/>
                </a:solidFill>
                <a:latin typeface="Calibri"/>
                <a:ea typeface="Calibri"/>
                <a:cs typeface="Calibri"/>
                <a:sym typeface="Calibri"/>
              </a:rPr>
              <a:t>Chrome integration, battery life, offline maps in Google for developing world (poor connectivity)</a:t>
            </a:r>
          </a:p>
          <a:p>
            <a:pPr marL="342900" marR="0" lvl="0" indent="-342900" algn="l" rtl="0">
              <a:lnSpc>
                <a:spcPct val="80000"/>
              </a:lnSpc>
              <a:spcBef>
                <a:spcPts val="500"/>
              </a:spcBef>
              <a:spcAft>
                <a:spcPts val="0"/>
              </a:spcAft>
              <a:buClr>
                <a:schemeClr val="accent1"/>
              </a:buClr>
              <a:buSzPct val="99000"/>
              <a:buFont typeface="Arial"/>
              <a:buChar char="•"/>
            </a:pPr>
            <a:r>
              <a:rPr lang="en" sz="2400" b="0" i="0" u="none" strike="noStrike" cap="none" dirty="0">
                <a:solidFill>
                  <a:schemeClr val="dk2"/>
                </a:solidFill>
                <a:latin typeface="Calibri"/>
                <a:ea typeface="Calibri"/>
                <a:cs typeface="Calibri"/>
                <a:sym typeface="Calibri"/>
              </a:rPr>
              <a:t>Improvements to “Smart Home” applications</a:t>
            </a:r>
          </a:p>
          <a:p>
            <a:pPr marL="342900" marR="0" lvl="0" indent="-342900" algn="l" rtl="0">
              <a:lnSpc>
                <a:spcPct val="80000"/>
              </a:lnSpc>
              <a:spcBef>
                <a:spcPts val="500"/>
              </a:spcBef>
              <a:spcAft>
                <a:spcPts val="0"/>
              </a:spcAft>
              <a:buClr>
                <a:schemeClr val="accent1"/>
              </a:buClr>
              <a:buSzPct val="99000"/>
              <a:buFont typeface="Arial"/>
              <a:buChar char="•"/>
            </a:pPr>
            <a:r>
              <a:rPr lang="en" sz="2400" b="0" i="0" u="none" strike="noStrike" cap="none" dirty="0">
                <a:solidFill>
                  <a:schemeClr val="dk2"/>
                </a:solidFill>
                <a:latin typeface="Calibri"/>
                <a:ea typeface="Calibri"/>
                <a:cs typeface="Calibri"/>
                <a:sym typeface="Calibri"/>
              </a:rPr>
              <a:t>Android Pay (similar to Apple Pay)</a:t>
            </a:r>
          </a:p>
          <a:p>
            <a:pPr marL="342900" marR="0" lvl="0" indent="-342900" algn="l" rtl="0">
              <a:lnSpc>
                <a:spcPct val="80000"/>
              </a:lnSpc>
              <a:spcBef>
                <a:spcPts val="500"/>
              </a:spcBef>
              <a:spcAft>
                <a:spcPts val="0"/>
              </a:spcAft>
              <a:buClr>
                <a:schemeClr val="accent1"/>
              </a:buClr>
              <a:buSzPct val="99000"/>
              <a:buFont typeface="Arial"/>
              <a:buChar char="•"/>
            </a:pPr>
            <a:r>
              <a:rPr lang="en" sz="2400" b="0" i="0" u="none" strike="noStrike" cap="none" dirty="0">
                <a:solidFill>
                  <a:schemeClr val="dk2"/>
                </a:solidFill>
                <a:latin typeface="Calibri"/>
                <a:ea typeface="Calibri"/>
                <a:cs typeface="Calibri"/>
                <a:sym typeface="Calibri"/>
              </a:rPr>
              <a:t>Virtual Reality (partner with GoPro)</a:t>
            </a:r>
          </a:p>
          <a:p>
            <a:pPr marL="342900" marR="0" lvl="0" indent="-342900" algn="l" rtl="0">
              <a:lnSpc>
                <a:spcPct val="80000"/>
              </a:lnSpc>
              <a:spcBef>
                <a:spcPts val="500"/>
              </a:spcBef>
              <a:spcAft>
                <a:spcPts val="0"/>
              </a:spcAft>
              <a:buClr>
                <a:schemeClr val="accent1"/>
              </a:buClr>
              <a:buSzPct val="99000"/>
              <a:buFont typeface="Arial"/>
              <a:buChar char="•"/>
            </a:pPr>
            <a:r>
              <a:rPr lang="en" sz="2400" b="0" i="0" u="none" strike="noStrike" cap="none" dirty="0">
                <a:solidFill>
                  <a:schemeClr val="dk2"/>
                </a:solidFill>
                <a:latin typeface="Calibri"/>
                <a:ea typeface="Calibri"/>
                <a:cs typeface="Calibri"/>
                <a:sym typeface="Calibri"/>
              </a:rPr>
              <a:t>Fi Wireless (Wifi Hotspot service)</a:t>
            </a:r>
          </a:p>
          <a:p>
            <a:pPr marL="342900" marR="0" lvl="0" indent="-342900" algn="l" rtl="0">
              <a:lnSpc>
                <a:spcPct val="80000"/>
              </a:lnSpc>
              <a:spcBef>
                <a:spcPts val="500"/>
              </a:spcBef>
              <a:spcAft>
                <a:spcPts val="0"/>
              </a:spcAft>
              <a:buClr>
                <a:schemeClr val="accent1"/>
              </a:buClr>
              <a:buSzPct val="99000"/>
              <a:buFont typeface="Arial"/>
              <a:buChar char="•"/>
            </a:pPr>
            <a:r>
              <a:rPr lang="en" sz="2400" b="0" i="0" u="none" strike="noStrike" cap="none" dirty="0">
                <a:solidFill>
                  <a:schemeClr val="dk2"/>
                </a:solidFill>
                <a:latin typeface="Calibri"/>
                <a:ea typeface="Calibri"/>
                <a:cs typeface="Calibri"/>
                <a:sym typeface="Calibri"/>
              </a:rPr>
              <a:t>Android Auto (Phone display through Dashboard)</a:t>
            </a:r>
          </a:p>
          <a:p>
            <a:pPr marL="342900" marR="0" lvl="0" indent="-342900" algn="l" rtl="0">
              <a:lnSpc>
                <a:spcPct val="80000"/>
              </a:lnSpc>
              <a:spcBef>
                <a:spcPts val="500"/>
              </a:spcBef>
              <a:spcAft>
                <a:spcPts val="0"/>
              </a:spcAft>
              <a:buClr>
                <a:schemeClr val="accent1"/>
              </a:buClr>
              <a:buSzPct val="99000"/>
              <a:buFont typeface="Arial"/>
              <a:buChar char="•"/>
            </a:pPr>
            <a:r>
              <a:rPr lang="en" sz="2400" b="0" i="0" u="none" strike="noStrike" cap="none" dirty="0">
                <a:solidFill>
                  <a:schemeClr val="dk2"/>
                </a:solidFill>
                <a:latin typeface="Calibri"/>
                <a:ea typeface="Calibri"/>
                <a:cs typeface="Calibri"/>
                <a:sym typeface="Calibri"/>
              </a:rPr>
              <a:t>Bringing the Next 5 Billion People Online</a:t>
            </a:r>
          </a:p>
          <a:p>
            <a:pPr marL="342900" marR="0" lvl="0" indent="-342900" algn="l" rtl="0">
              <a:lnSpc>
                <a:spcPct val="90000"/>
              </a:lnSpc>
              <a:spcBef>
                <a:spcPts val="640"/>
              </a:spcBef>
              <a:buClr>
                <a:schemeClr val="dk1"/>
              </a:buClr>
              <a:buSzPct val="100000"/>
              <a:buFont typeface="Arial"/>
              <a:buNone/>
            </a:pPr>
            <a:endParaRPr sz="32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342"/>
        <p:cNvGrpSpPr/>
        <p:nvPr/>
      </p:nvGrpSpPr>
      <p:grpSpPr>
        <a:xfrm>
          <a:off x="0" y="0"/>
          <a:ext cx="0" cy="0"/>
          <a:chOff x="0" y="0"/>
          <a:chExt cx="0" cy="0"/>
        </a:xfrm>
      </p:grpSpPr>
      <p:sp>
        <p:nvSpPr>
          <p:cNvPr id="1343" name="Shape 1343"/>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SpaceX</a:t>
            </a:r>
          </a:p>
        </p:txBody>
      </p:sp>
      <p:sp>
        <p:nvSpPr>
          <p:cNvPr id="1344" name="Shape 1344"/>
          <p:cNvSpPr txBox="1">
            <a:spLocks noGrp="1"/>
          </p:cNvSpPr>
          <p:nvPr>
            <p:ph type="body" idx="1"/>
          </p:nvPr>
        </p:nvSpPr>
        <p:spPr>
          <a:xfrm>
            <a:off x="311700" y="1229875"/>
            <a:ext cx="8520600" cy="3339000"/>
          </a:xfrm>
          <a:prstGeom prst="rect">
            <a:avLst/>
          </a:prstGeom>
          <a:noFill/>
          <a:ln>
            <a:noFill/>
          </a:ln>
        </p:spPr>
        <p:txBody>
          <a:bodyPr lIns="91425" tIns="45700" rIns="91425" bIns="45700" anchor="t" anchorCtr="0">
            <a:noAutofit/>
          </a:bodyPr>
          <a:lstStyle/>
          <a:p>
            <a:pPr marL="342900" marR="0" lvl="0" indent="-292100" algn="l" rtl="0">
              <a:spcBef>
                <a:spcPts val="0"/>
              </a:spcBef>
              <a:spcAft>
                <a:spcPts val="0"/>
              </a:spcAft>
              <a:buClr>
                <a:schemeClr val="dk2"/>
              </a:buClr>
              <a:buSzPct val="100000"/>
              <a:buFont typeface="Arial"/>
              <a:buChar char="•"/>
            </a:pPr>
            <a:r>
              <a:rPr lang="en" sz="2400" b="0" i="0" u="none" strike="noStrike" cap="none">
                <a:solidFill>
                  <a:schemeClr val="dk2"/>
                </a:solidFill>
                <a:latin typeface="Calibri"/>
                <a:ea typeface="Calibri"/>
                <a:cs typeface="Calibri"/>
                <a:sym typeface="Calibri"/>
              </a:rPr>
              <a:t>Google invested $900M into The US space company for 10% ownership</a:t>
            </a:r>
          </a:p>
          <a:p>
            <a:pPr marL="342900" marR="0" lvl="0" indent="-292100" algn="l" rtl="0">
              <a:spcBef>
                <a:spcPts val="640"/>
              </a:spcBef>
              <a:spcAft>
                <a:spcPts val="0"/>
              </a:spcAft>
              <a:buClr>
                <a:schemeClr val="dk2"/>
              </a:buClr>
              <a:buSzPct val="100000"/>
              <a:buFont typeface="Arial"/>
              <a:buChar char="•"/>
            </a:pPr>
            <a:r>
              <a:rPr lang="en" sz="2400" b="0" i="0" u="none" strike="noStrike" cap="none">
                <a:solidFill>
                  <a:schemeClr val="dk2"/>
                </a:solidFill>
                <a:latin typeface="Calibri"/>
                <a:ea typeface="Calibri"/>
                <a:cs typeface="Calibri"/>
                <a:sym typeface="Calibri"/>
              </a:rPr>
              <a:t>Many others have done this: Amazon, Virgin Group, and Facebook</a:t>
            </a:r>
          </a:p>
          <a:p>
            <a:pPr marL="342900" marR="0" lvl="0" indent="-292100" algn="l" rtl="0">
              <a:spcBef>
                <a:spcPts val="640"/>
              </a:spcBef>
              <a:spcAft>
                <a:spcPts val="0"/>
              </a:spcAft>
              <a:buClr>
                <a:schemeClr val="dk2"/>
              </a:buClr>
              <a:buSzPct val="100000"/>
              <a:buFont typeface="Arial"/>
              <a:buChar char="•"/>
            </a:pPr>
            <a:r>
              <a:rPr lang="en" sz="2400" b="0" i="0" u="none" strike="noStrike" cap="none">
                <a:solidFill>
                  <a:schemeClr val="dk2"/>
                </a:solidFill>
                <a:latin typeface="Calibri"/>
                <a:ea typeface="Calibri"/>
                <a:cs typeface="Calibri"/>
                <a:sym typeface="Calibri"/>
              </a:rPr>
              <a:t>Space imaging satellite</a:t>
            </a:r>
          </a:p>
          <a:p>
            <a:pPr marL="342900" marR="0" lvl="0" indent="-292100" algn="l" rtl="0">
              <a:spcBef>
                <a:spcPts val="640"/>
              </a:spcBef>
              <a:spcAft>
                <a:spcPts val="0"/>
              </a:spcAft>
              <a:buClr>
                <a:schemeClr val="dk2"/>
              </a:buClr>
              <a:buSzPct val="100000"/>
              <a:buFont typeface="Arial"/>
              <a:buChar char="•"/>
            </a:pPr>
            <a:r>
              <a:rPr lang="en" sz="2400" b="0" i="0" u="none" strike="noStrike" cap="none">
                <a:solidFill>
                  <a:schemeClr val="dk2"/>
                </a:solidFill>
                <a:latin typeface="Calibri"/>
                <a:ea typeface="Calibri"/>
                <a:cs typeface="Calibri"/>
                <a:sym typeface="Calibri"/>
              </a:rPr>
              <a:t>SpaceX sets out to build the world’s largest global communication system with hundreds of satellites  </a:t>
            </a:r>
          </a:p>
          <a:p>
            <a:pPr marL="342900" marR="0" lvl="0" indent="-342900" algn="l" rtl="0">
              <a:spcBef>
                <a:spcPts val="64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Shape 1349"/>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Potential Risks</a:t>
            </a:r>
          </a:p>
        </p:txBody>
      </p:sp>
      <p:sp>
        <p:nvSpPr>
          <p:cNvPr id="1350" name="Shape 1350"/>
          <p:cNvSpPr txBox="1">
            <a:spLocks noGrp="1"/>
          </p:cNvSpPr>
          <p:nvPr>
            <p:ph type="body" idx="1"/>
          </p:nvPr>
        </p:nvSpPr>
        <p:spPr>
          <a:xfrm>
            <a:off x="311700" y="1229875"/>
            <a:ext cx="8520600" cy="3339000"/>
          </a:xfrm>
          <a:prstGeom prst="rect">
            <a:avLst/>
          </a:prstGeom>
          <a:noFill/>
          <a:ln>
            <a:noFill/>
          </a:ln>
        </p:spPr>
        <p:txBody>
          <a:bodyPr lIns="91425" tIns="45700" rIns="91425" bIns="45700" anchor="t" anchorCtr="0">
            <a:noAutofit/>
          </a:bodyPr>
          <a:lstStyle/>
          <a:p>
            <a:pPr marL="342900" marR="0" lvl="0" indent="-306578" algn="l" rtl="0">
              <a:lnSpc>
                <a:spcPct val="80000"/>
              </a:lnSpc>
              <a:spcBef>
                <a:spcPts val="0"/>
              </a:spcBef>
              <a:spcAft>
                <a:spcPts val="0"/>
              </a:spcAft>
              <a:buClr>
                <a:schemeClr val="accent1"/>
              </a:buClr>
              <a:buSzPct val="100000"/>
              <a:buFont typeface="Arial"/>
              <a:buChar char="•"/>
            </a:pPr>
            <a:r>
              <a:rPr lang="en" sz="2200" b="0" i="0" u="none" strike="noStrike" cap="none">
                <a:solidFill>
                  <a:schemeClr val="dk2"/>
                </a:solidFill>
                <a:latin typeface="Galdeano"/>
                <a:ea typeface="Galdeano"/>
                <a:cs typeface="Galdeano"/>
                <a:sym typeface="Galdeano"/>
              </a:rPr>
              <a:t>Google has a lot of competition, must continually innovate</a:t>
            </a:r>
          </a:p>
          <a:p>
            <a:pPr marL="622300" marR="0" lvl="1" indent="-330200" algn="l" rtl="0">
              <a:lnSpc>
                <a:spcPct val="80000"/>
              </a:lnSpc>
              <a:spcBef>
                <a:spcPts val="500"/>
              </a:spcBef>
              <a:spcAft>
                <a:spcPts val="0"/>
              </a:spcAft>
              <a:buClr>
                <a:schemeClr val="accent1"/>
              </a:buClr>
              <a:buSzPct val="100000"/>
              <a:buFont typeface="Arial"/>
              <a:buChar char="–"/>
            </a:pPr>
            <a:r>
              <a:rPr lang="en" sz="2200" b="0" i="0" u="none" strike="noStrike" cap="none">
                <a:solidFill>
                  <a:schemeClr val="dk2"/>
                </a:solidFill>
                <a:latin typeface="Galdeano"/>
                <a:ea typeface="Galdeano"/>
                <a:cs typeface="Galdeano"/>
                <a:sym typeface="Galdeano"/>
              </a:rPr>
              <a:t>Apple, Microsoft</a:t>
            </a:r>
          </a:p>
          <a:p>
            <a:pPr marL="342900" marR="0" lvl="0" indent="-306578" algn="l" rtl="0">
              <a:lnSpc>
                <a:spcPct val="80000"/>
              </a:lnSpc>
              <a:spcBef>
                <a:spcPts val="500"/>
              </a:spcBef>
              <a:spcAft>
                <a:spcPts val="0"/>
              </a:spcAft>
              <a:buClr>
                <a:schemeClr val="accent1"/>
              </a:buClr>
              <a:buSzPct val="100000"/>
              <a:buFont typeface="Arial"/>
              <a:buChar char="•"/>
            </a:pPr>
            <a:r>
              <a:rPr lang="en" sz="2200" b="0" i="0" u="none" strike="noStrike" cap="none">
                <a:solidFill>
                  <a:schemeClr val="dk2"/>
                </a:solidFill>
                <a:latin typeface="Galdeano"/>
                <a:ea typeface="Galdeano"/>
                <a:cs typeface="Galdeano"/>
                <a:sym typeface="Galdeano"/>
              </a:rPr>
              <a:t>New investments are inherently risky</a:t>
            </a:r>
          </a:p>
          <a:p>
            <a:pPr marL="342900" marR="0" lvl="0" indent="-306578" algn="l" rtl="0">
              <a:lnSpc>
                <a:spcPct val="80000"/>
              </a:lnSpc>
              <a:spcBef>
                <a:spcPts val="500"/>
              </a:spcBef>
              <a:spcAft>
                <a:spcPts val="0"/>
              </a:spcAft>
              <a:buClr>
                <a:schemeClr val="accent1"/>
              </a:buClr>
              <a:buSzPct val="100000"/>
              <a:buFont typeface="Arial"/>
              <a:buChar char="•"/>
            </a:pPr>
            <a:r>
              <a:rPr lang="en" sz="2200" b="0" i="0" u="none" strike="noStrike" cap="none">
                <a:solidFill>
                  <a:schemeClr val="dk2"/>
                </a:solidFill>
                <a:latin typeface="Galdeano"/>
                <a:ea typeface="Galdeano"/>
                <a:cs typeface="Galdeano"/>
                <a:sym typeface="Galdeano"/>
              </a:rPr>
              <a:t>Social networks, such as Facebook and Twitter</a:t>
            </a:r>
          </a:p>
          <a:p>
            <a:pPr marL="342900" marR="0" lvl="0" indent="-306578" algn="l" rtl="0">
              <a:lnSpc>
                <a:spcPct val="80000"/>
              </a:lnSpc>
              <a:spcBef>
                <a:spcPts val="500"/>
              </a:spcBef>
              <a:spcAft>
                <a:spcPts val="0"/>
              </a:spcAft>
              <a:buClr>
                <a:schemeClr val="accent1"/>
              </a:buClr>
              <a:buSzPct val="100000"/>
              <a:buFont typeface="Arial"/>
              <a:buChar char="•"/>
            </a:pPr>
            <a:r>
              <a:rPr lang="en" sz="2200" b="0" i="0" u="none" strike="noStrike" cap="none">
                <a:solidFill>
                  <a:schemeClr val="dk2"/>
                </a:solidFill>
                <a:latin typeface="Galdeano"/>
                <a:ea typeface="Galdeano"/>
                <a:cs typeface="Galdeano"/>
                <a:sym typeface="Galdeano"/>
              </a:rPr>
              <a:t>Users rely on social networks for product or service referrals, rather than seeking information through traditional search engines.</a:t>
            </a:r>
          </a:p>
          <a:p>
            <a:pPr marL="342900" marR="0" lvl="0" indent="-306578" algn="l" rtl="0">
              <a:lnSpc>
                <a:spcPct val="80000"/>
              </a:lnSpc>
              <a:spcBef>
                <a:spcPts val="500"/>
              </a:spcBef>
              <a:spcAft>
                <a:spcPts val="0"/>
              </a:spcAft>
              <a:buClr>
                <a:schemeClr val="accent1"/>
              </a:buClr>
              <a:buSzPct val="100000"/>
              <a:buFont typeface="Arial"/>
              <a:buChar char="•"/>
            </a:pPr>
            <a:r>
              <a:rPr lang="en" sz="2200" b="0" i="0" u="none" strike="noStrike" cap="none">
                <a:solidFill>
                  <a:schemeClr val="dk2"/>
                </a:solidFill>
                <a:latin typeface="Galdeano"/>
                <a:ea typeface="Galdeano"/>
                <a:cs typeface="Galdeano"/>
                <a:sym typeface="Galdeano"/>
              </a:rPr>
              <a:t>Most revenue is from advertisements</a:t>
            </a:r>
          </a:p>
          <a:p>
            <a:pPr marL="342900" marR="0" lvl="0" indent="-306578" algn="l" rtl="0">
              <a:lnSpc>
                <a:spcPct val="80000"/>
              </a:lnSpc>
              <a:spcBef>
                <a:spcPts val="500"/>
              </a:spcBef>
              <a:spcAft>
                <a:spcPts val="0"/>
              </a:spcAft>
              <a:buClr>
                <a:schemeClr val="accent1"/>
              </a:buClr>
              <a:buSzPct val="100000"/>
              <a:buFont typeface="Arial"/>
              <a:buChar char="•"/>
            </a:pPr>
            <a:r>
              <a:rPr lang="en" sz="2200" b="0" i="0" u="none" strike="noStrike" cap="none">
                <a:solidFill>
                  <a:schemeClr val="dk2"/>
                </a:solidFill>
                <a:latin typeface="Galdeano"/>
                <a:ea typeface="Galdeano"/>
                <a:cs typeface="Galdeano"/>
                <a:sym typeface="Galdeano"/>
              </a:rPr>
              <a:t>Growth can decline over time</a:t>
            </a:r>
          </a:p>
          <a:p>
            <a:pPr marL="342900" marR="0" lvl="0" indent="-342900" algn="l" rtl="0">
              <a:spcBef>
                <a:spcPts val="64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pic>
        <p:nvPicPr>
          <p:cNvPr id="1355" name="Shape 1355"/>
          <p:cNvPicPr preferRelativeResize="0">
            <a:picLocks noGrp="1"/>
          </p:cNvPicPr>
          <p:nvPr>
            <p:ph type="body" idx="1"/>
          </p:nvPr>
        </p:nvPicPr>
        <p:blipFill rotWithShape="1">
          <a:blip r:embed="rId3">
            <a:alphaModFix/>
          </a:blip>
          <a:srcRect l="14584" t="22369" r="12961" b="16494"/>
          <a:stretch/>
        </p:blipFill>
        <p:spPr>
          <a:xfrm>
            <a:off x="311700" y="1229875"/>
            <a:ext cx="8520600" cy="3339000"/>
          </a:xfrm>
          <a:prstGeom prst="rect">
            <a:avLst/>
          </a:prstGeom>
          <a:noFill/>
          <a:ln>
            <a:noFill/>
          </a:ln>
        </p:spPr>
      </p:pic>
      <p:sp>
        <p:nvSpPr>
          <p:cNvPr id="1356" name="Shape 1356"/>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Balance Sheet (Assets)</a:t>
            </a:r>
          </a:p>
        </p:txBody>
      </p:sp>
      <p:sp>
        <p:nvSpPr>
          <p:cNvPr id="1357" name="Shape 1357"/>
          <p:cNvSpPr/>
          <p:nvPr/>
        </p:nvSpPr>
        <p:spPr>
          <a:xfrm>
            <a:off x="251500" y="4343146"/>
            <a:ext cx="8640900" cy="225600"/>
          </a:xfrm>
          <a:prstGeom prst="frame">
            <a:avLst>
              <a:gd name="adj1" fmla="val 12500"/>
            </a:avLst>
          </a:prstGeom>
          <a:solidFill>
            <a:srgbClr val="FF0000"/>
          </a:solidFill>
          <a:ln w="952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dk1"/>
              </a:solidFill>
              <a:latin typeface="Calibri"/>
              <a:ea typeface="Calibri"/>
              <a:cs typeface="Calibri"/>
              <a:sym typeface="Calibri"/>
            </a:endParaRPr>
          </a:p>
        </p:txBody>
      </p:sp>
      <p:sp>
        <p:nvSpPr>
          <p:cNvPr id="1358" name="Shape 1358"/>
          <p:cNvSpPr/>
          <p:nvPr/>
        </p:nvSpPr>
        <p:spPr>
          <a:xfrm>
            <a:off x="179516" y="2119438"/>
            <a:ext cx="8784900" cy="324000"/>
          </a:xfrm>
          <a:prstGeom prst="frame">
            <a:avLst>
              <a:gd name="adj1" fmla="val 12500"/>
            </a:avLst>
          </a:prstGeom>
          <a:solidFill>
            <a:srgbClr val="FF0000"/>
          </a:solidFill>
          <a:ln w="952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Shape 1363"/>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Balance Sheet (Liabilities + Equity)</a:t>
            </a:r>
          </a:p>
        </p:txBody>
      </p:sp>
      <p:pic>
        <p:nvPicPr>
          <p:cNvPr id="1364" name="Shape 1364"/>
          <p:cNvPicPr preferRelativeResize="0">
            <a:picLocks noGrp="1"/>
          </p:cNvPicPr>
          <p:nvPr>
            <p:ph type="body" idx="1"/>
          </p:nvPr>
        </p:nvPicPr>
        <p:blipFill rotWithShape="1">
          <a:blip r:embed="rId3">
            <a:alphaModFix/>
          </a:blip>
          <a:srcRect l="22143" t="20009" r="20069" b="10196"/>
          <a:stretch/>
        </p:blipFill>
        <p:spPr>
          <a:xfrm>
            <a:off x="311700" y="1229875"/>
            <a:ext cx="8520600" cy="3339000"/>
          </a:xfrm>
          <a:prstGeom prst="rect">
            <a:avLst/>
          </a:prstGeom>
          <a:noFill/>
          <a:ln>
            <a:noFill/>
          </a:ln>
        </p:spPr>
      </p:pic>
      <p:sp>
        <p:nvSpPr>
          <p:cNvPr id="1365" name="Shape 1365"/>
          <p:cNvSpPr/>
          <p:nvPr/>
        </p:nvSpPr>
        <p:spPr>
          <a:xfrm>
            <a:off x="251521" y="4349215"/>
            <a:ext cx="8640900" cy="297000"/>
          </a:xfrm>
          <a:prstGeom prst="frame">
            <a:avLst>
              <a:gd name="adj1" fmla="val 12500"/>
            </a:avLst>
          </a:prstGeom>
          <a:solidFill>
            <a:srgbClr val="FF0000"/>
          </a:solidFill>
          <a:ln w="952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dk1"/>
              </a:solidFill>
              <a:latin typeface="Calibri"/>
              <a:ea typeface="Calibri"/>
              <a:cs typeface="Calibri"/>
              <a:sym typeface="Calibri"/>
            </a:endParaRPr>
          </a:p>
        </p:txBody>
      </p:sp>
      <p:sp>
        <p:nvSpPr>
          <p:cNvPr id="1366" name="Shape 1366"/>
          <p:cNvSpPr/>
          <p:nvPr/>
        </p:nvSpPr>
        <p:spPr>
          <a:xfrm>
            <a:off x="503039" y="1576018"/>
            <a:ext cx="8640900" cy="162000"/>
          </a:xfrm>
          <a:prstGeom prst="frame">
            <a:avLst>
              <a:gd name="adj1" fmla="val 12500"/>
            </a:avLst>
          </a:prstGeom>
          <a:solidFill>
            <a:srgbClr val="FF0000"/>
          </a:solidFill>
          <a:ln w="952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dk1"/>
              </a:solidFill>
              <a:latin typeface="Calibri"/>
              <a:ea typeface="Calibri"/>
              <a:cs typeface="Calibri"/>
              <a:sym typeface="Calibri"/>
            </a:endParaRPr>
          </a:p>
        </p:txBody>
      </p:sp>
      <p:sp>
        <p:nvSpPr>
          <p:cNvPr id="1367" name="Shape 1367"/>
          <p:cNvSpPr/>
          <p:nvPr/>
        </p:nvSpPr>
        <p:spPr>
          <a:xfrm>
            <a:off x="311700" y="2463898"/>
            <a:ext cx="8640900" cy="297000"/>
          </a:xfrm>
          <a:prstGeom prst="frame">
            <a:avLst>
              <a:gd name="adj1" fmla="val 12500"/>
            </a:avLst>
          </a:prstGeom>
          <a:solidFill>
            <a:srgbClr val="FF0000"/>
          </a:solidFill>
          <a:ln w="952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dk1"/>
              </a:solidFill>
              <a:latin typeface="Calibri"/>
              <a:ea typeface="Calibri"/>
              <a:cs typeface="Calibri"/>
              <a:sym typeface="Calibri"/>
            </a:endParaRPr>
          </a:p>
        </p:txBody>
      </p:sp>
      <p:sp>
        <p:nvSpPr>
          <p:cNvPr id="1368" name="Shape 1368"/>
          <p:cNvSpPr/>
          <p:nvPr/>
        </p:nvSpPr>
        <p:spPr>
          <a:xfrm>
            <a:off x="251550" y="2978504"/>
            <a:ext cx="8640900" cy="297000"/>
          </a:xfrm>
          <a:prstGeom prst="frame">
            <a:avLst>
              <a:gd name="adj1" fmla="val 12500"/>
            </a:avLst>
          </a:prstGeom>
          <a:solidFill>
            <a:srgbClr val="FF0000"/>
          </a:solidFill>
          <a:ln w="952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Shape 1373"/>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Income Statement</a:t>
            </a:r>
          </a:p>
        </p:txBody>
      </p:sp>
      <p:pic>
        <p:nvPicPr>
          <p:cNvPr id="1374" name="Shape 1374"/>
          <p:cNvPicPr preferRelativeResize="0"/>
          <p:nvPr/>
        </p:nvPicPr>
        <p:blipFill rotWithShape="1">
          <a:blip r:embed="rId3">
            <a:alphaModFix/>
          </a:blip>
          <a:srcRect l="32052" t="26133" r="14571" b="13106"/>
          <a:stretch/>
        </p:blipFill>
        <p:spPr>
          <a:xfrm>
            <a:off x="758100" y="1017799"/>
            <a:ext cx="7814400" cy="3918875"/>
          </a:xfrm>
          <a:prstGeom prst="rect">
            <a:avLst/>
          </a:prstGeom>
          <a:noFill/>
          <a:ln>
            <a:noFill/>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Shape 1379"/>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lgn="ctr" rtl="0">
              <a:spcBef>
                <a:spcPts val="0"/>
              </a:spcBef>
              <a:buClr>
                <a:schemeClr val="dk1"/>
              </a:buClr>
              <a:buSzPct val="25000"/>
              <a:buFont typeface="Calibri"/>
              <a:buNone/>
            </a:pPr>
            <a:r>
              <a:rPr lang="en" sz="4400">
                <a:latin typeface="Calibri"/>
                <a:ea typeface="Calibri"/>
                <a:cs typeface="Calibri"/>
                <a:sym typeface="Calibri"/>
              </a:rPr>
              <a:t>Income Statement (Cont.)</a:t>
            </a:r>
          </a:p>
        </p:txBody>
      </p:sp>
      <p:pic>
        <p:nvPicPr>
          <p:cNvPr id="1380" name="Shape 1380"/>
          <p:cNvPicPr preferRelativeResize="0"/>
          <p:nvPr/>
        </p:nvPicPr>
        <p:blipFill rotWithShape="1">
          <a:blip r:embed="rId3">
            <a:alphaModFix/>
          </a:blip>
          <a:srcRect l="31684" t="27435" r="14152" b="16780"/>
          <a:stretch/>
        </p:blipFill>
        <p:spPr>
          <a:xfrm>
            <a:off x="836837" y="1156162"/>
            <a:ext cx="7470323" cy="3486424"/>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Shape 1385"/>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Cash Flow (Operating)</a:t>
            </a:r>
          </a:p>
        </p:txBody>
      </p:sp>
      <p:pic>
        <p:nvPicPr>
          <p:cNvPr id="1386" name="Shape 1386"/>
          <p:cNvPicPr preferRelativeResize="0">
            <a:picLocks noGrp="1"/>
          </p:cNvPicPr>
          <p:nvPr>
            <p:ph type="body" idx="1"/>
          </p:nvPr>
        </p:nvPicPr>
        <p:blipFill rotWithShape="1">
          <a:blip r:embed="rId3">
            <a:alphaModFix/>
          </a:blip>
          <a:srcRect l="21554" t="21582" r="20065" b="24366"/>
          <a:stretch/>
        </p:blipFill>
        <p:spPr>
          <a:xfrm>
            <a:off x="311700" y="1229875"/>
            <a:ext cx="8520600" cy="3339000"/>
          </a:xfrm>
          <a:prstGeom prst="rect">
            <a:avLst/>
          </a:prstGeom>
          <a:noFill/>
          <a:ln>
            <a:noFill/>
          </a:ln>
        </p:spPr>
      </p:pic>
      <p:sp>
        <p:nvSpPr>
          <p:cNvPr id="1387" name="Shape 1387"/>
          <p:cNvSpPr/>
          <p:nvPr/>
        </p:nvSpPr>
        <p:spPr>
          <a:xfrm>
            <a:off x="264150" y="1961472"/>
            <a:ext cx="8553900" cy="270300"/>
          </a:xfrm>
          <a:prstGeom prst="frame">
            <a:avLst>
              <a:gd name="adj1" fmla="val 12500"/>
            </a:avLst>
          </a:prstGeom>
          <a:solidFill>
            <a:srgbClr val="FF0000"/>
          </a:solidFill>
          <a:ln w="952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dk1"/>
              </a:solidFill>
              <a:latin typeface="Calibri"/>
              <a:ea typeface="Calibri"/>
              <a:cs typeface="Calibri"/>
              <a:sym typeface="Calibri"/>
            </a:endParaRPr>
          </a:p>
        </p:txBody>
      </p:sp>
      <p:sp>
        <p:nvSpPr>
          <p:cNvPr id="1388" name="Shape 1388"/>
          <p:cNvSpPr/>
          <p:nvPr/>
        </p:nvSpPr>
        <p:spPr>
          <a:xfrm>
            <a:off x="264144" y="2312519"/>
            <a:ext cx="8553900" cy="189000"/>
          </a:xfrm>
          <a:prstGeom prst="frame">
            <a:avLst>
              <a:gd name="adj1" fmla="val 12500"/>
            </a:avLst>
          </a:prstGeom>
          <a:solidFill>
            <a:srgbClr val="FF0000"/>
          </a:solidFill>
          <a:ln w="952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dk1"/>
              </a:solidFill>
              <a:latin typeface="Calibri"/>
              <a:ea typeface="Calibri"/>
              <a:cs typeface="Calibri"/>
              <a:sym typeface="Calibri"/>
            </a:endParaRPr>
          </a:p>
        </p:txBody>
      </p:sp>
      <p:sp>
        <p:nvSpPr>
          <p:cNvPr id="1389" name="Shape 1389"/>
          <p:cNvSpPr/>
          <p:nvPr/>
        </p:nvSpPr>
        <p:spPr>
          <a:xfrm>
            <a:off x="264164" y="4352842"/>
            <a:ext cx="8553900" cy="216000"/>
          </a:xfrm>
          <a:prstGeom prst="frame">
            <a:avLst>
              <a:gd name="adj1" fmla="val 12500"/>
            </a:avLst>
          </a:prstGeom>
          <a:solidFill>
            <a:srgbClr val="FF0000"/>
          </a:solidFill>
          <a:ln w="952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1394" name="Shape 1394"/>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Cash Flow (Investing + Financing)</a:t>
            </a:r>
          </a:p>
        </p:txBody>
      </p:sp>
      <p:pic>
        <p:nvPicPr>
          <p:cNvPr id="1395" name="Shape 1395"/>
          <p:cNvPicPr preferRelativeResize="0">
            <a:picLocks noGrp="1"/>
          </p:cNvPicPr>
          <p:nvPr>
            <p:ph type="body" idx="1"/>
          </p:nvPr>
        </p:nvPicPr>
        <p:blipFill rotWithShape="1">
          <a:blip r:embed="rId3">
            <a:alphaModFix/>
          </a:blip>
          <a:srcRect l="22293" t="21059" r="20069" b="8883"/>
          <a:stretch/>
        </p:blipFill>
        <p:spPr>
          <a:xfrm>
            <a:off x="311700" y="1229875"/>
            <a:ext cx="8520600" cy="3339000"/>
          </a:xfrm>
          <a:prstGeom prst="rect">
            <a:avLst/>
          </a:prstGeom>
          <a:noFill/>
          <a:ln>
            <a:noFill/>
          </a:ln>
        </p:spPr>
      </p:pic>
      <p:sp>
        <p:nvSpPr>
          <p:cNvPr id="1396" name="Shape 1396"/>
          <p:cNvSpPr/>
          <p:nvPr/>
        </p:nvSpPr>
        <p:spPr>
          <a:xfrm>
            <a:off x="311725" y="1270477"/>
            <a:ext cx="8553900" cy="255900"/>
          </a:xfrm>
          <a:prstGeom prst="frame">
            <a:avLst>
              <a:gd name="adj1" fmla="val 12500"/>
            </a:avLst>
          </a:prstGeom>
          <a:solidFill>
            <a:srgbClr val="FF0000"/>
          </a:solidFill>
          <a:ln w="952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dk1"/>
              </a:solidFill>
              <a:latin typeface="Calibri"/>
              <a:ea typeface="Calibri"/>
              <a:cs typeface="Calibri"/>
              <a:sym typeface="Calibri"/>
            </a:endParaRPr>
          </a:p>
        </p:txBody>
      </p:sp>
      <p:sp>
        <p:nvSpPr>
          <p:cNvPr id="1397" name="Shape 1397"/>
          <p:cNvSpPr/>
          <p:nvPr/>
        </p:nvSpPr>
        <p:spPr>
          <a:xfrm>
            <a:off x="311792" y="3945524"/>
            <a:ext cx="8553900" cy="189000"/>
          </a:xfrm>
          <a:prstGeom prst="frame">
            <a:avLst>
              <a:gd name="adj1" fmla="val 12500"/>
            </a:avLst>
          </a:prstGeom>
          <a:solidFill>
            <a:srgbClr val="FF0000"/>
          </a:solidFill>
          <a:ln w="952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dk1"/>
              </a:solidFill>
              <a:latin typeface="Calibri"/>
              <a:ea typeface="Calibri"/>
              <a:cs typeface="Calibri"/>
              <a:sym typeface="Calibri"/>
            </a:endParaRPr>
          </a:p>
        </p:txBody>
      </p:sp>
      <p:sp>
        <p:nvSpPr>
          <p:cNvPr id="1398" name="Shape 1398"/>
          <p:cNvSpPr/>
          <p:nvPr/>
        </p:nvSpPr>
        <p:spPr>
          <a:xfrm>
            <a:off x="311739" y="2571700"/>
            <a:ext cx="8553900" cy="189000"/>
          </a:xfrm>
          <a:prstGeom prst="frame">
            <a:avLst>
              <a:gd name="adj1" fmla="val 12500"/>
            </a:avLst>
          </a:prstGeom>
          <a:solidFill>
            <a:srgbClr val="FF0000"/>
          </a:solidFill>
          <a:ln w="952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dk1"/>
              </a:solidFill>
              <a:latin typeface="Calibri"/>
              <a:ea typeface="Calibri"/>
              <a:cs typeface="Calibri"/>
              <a:sym typeface="Calibri"/>
            </a:endParaRPr>
          </a:p>
        </p:txBody>
      </p:sp>
      <p:sp>
        <p:nvSpPr>
          <p:cNvPr id="1399" name="Shape 1399"/>
          <p:cNvSpPr/>
          <p:nvPr/>
        </p:nvSpPr>
        <p:spPr>
          <a:xfrm>
            <a:off x="311744" y="3409021"/>
            <a:ext cx="8553900" cy="189000"/>
          </a:xfrm>
          <a:prstGeom prst="frame">
            <a:avLst>
              <a:gd name="adj1" fmla="val 12500"/>
            </a:avLst>
          </a:prstGeom>
          <a:solidFill>
            <a:srgbClr val="FF0000"/>
          </a:solidFill>
          <a:ln w="952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dk1"/>
              </a:solidFill>
              <a:latin typeface="Calibri"/>
              <a:ea typeface="Calibri"/>
              <a:cs typeface="Calibri"/>
              <a:sym typeface="Calibri"/>
            </a:endParaRPr>
          </a:p>
        </p:txBody>
      </p:sp>
      <p:sp>
        <p:nvSpPr>
          <p:cNvPr id="1400" name="Shape 1400"/>
          <p:cNvSpPr/>
          <p:nvPr/>
        </p:nvSpPr>
        <p:spPr>
          <a:xfrm>
            <a:off x="311700" y="1526377"/>
            <a:ext cx="8553900" cy="255900"/>
          </a:xfrm>
          <a:prstGeom prst="frame">
            <a:avLst>
              <a:gd name="adj1" fmla="val 12500"/>
            </a:avLst>
          </a:prstGeom>
          <a:solidFill>
            <a:srgbClr val="FF0000"/>
          </a:solidFill>
          <a:ln w="952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sp>
        <p:nvSpPr>
          <p:cNvPr id="1405" name="Shape 1405"/>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Stock Forecast</a:t>
            </a:r>
          </a:p>
        </p:txBody>
      </p:sp>
      <p:pic>
        <p:nvPicPr>
          <p:cNvPr id="1406" name="Shape 1406"/>
          <p:cNvPicPr preferRelativeResize="0"/>
          <p:nvPr/>
        </p:nvPicPr>
        <p:blipFill>
          <a:blip r:embed="rId3">
            <a:alphaModFix/>
          </a:blip>
          <a:stretch>
            <a:fillRect/>
          </a:stretch>
        </p:blipFill>
        <p:spPr>
          <a:xfrm>
            <a:off x="1762125" y="1195387"/>
            <a:ext cx="5619750" cy="27527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lgn="ctr" rtl="0">
              <a:spcBef>
                <a:spcPts val="0"/>
              </a:spcBef>
              <a:buNone/>
            </a:pPr>
            <a:r>
              <a:rPr lang="en"/>
              <a:t>The Internet </a:t>
            </a:r>
          </a:p>
        </p:txBody>
      </p:sp>
      <p:sp>
        <p:nvSpPr>
          <p:cNvPr id="257" name="Shape 257"/>
          <p:cNvSpPr txBox="1">
            <a:spLocks noGrp="1"/>
          </p:cNvSpPr>
          <p:nvPr>
            <p:ph type="body" idx="1"/>
          </p:nvPr>
        </p:nvSpPr>
        <p:spPr>
          <a:xfrm>
            <a:off x="2007550" y="1229875"/>
            <a:ext cx="6824700" cy="3339000"/>
          </a:xfrm>
          <a:prstGeom prst="rect">
            <a:avLst/>
          </a:prstGeom>
        </p:spPr>
        <p:txBody>
          <a:bodyPr lIns="91425" tIns="91425" rIns="91425" bIns="91425" anchor="t" anchorCtr="0">
            <a:noAutofit/>
          </a:bodyPr>
          <a:lstStyle/>
          <a:p>
            <a:pPr marL="457200" lvl="0" indent="-228600" rtl="0">
              <a:spcBef>
                <a:spcPts val="0"/>
              </a:spcBef>
              <a:buClr>
                <a:srgbClr val="0000FF"/>
              </a:buClr>
              <a:buChar char="❖"/>
            </a:pPr>
            <a:r>
              <a:rPr lang="en" b="1"/>
              <a:t>1969</a:t>
            </a:r>
            <a:r>
              <a:rPr lang="en"/>
              <a:t>: The original internet</a:t>
            </a:r>
          </a:p>
          <a:p>
            <a:pPr marL="457200" lvl="0" indent="-228600" rtl="0">
              <a:spcBef>
                <a:spcPts val="0"/>
              </a:spcBef>
              <a:buClr>
                <a:srgbClr val="0000FF"/>
              </a:buClr>
              <a:buChar char="❖"/>
            </a:pPr>
            <a:r>
              <a:rPr lang="en" b="1"/>
              <a:t>1971</a:t>
            </a:r>
            <a:r>
              <a:rPr lang="en"/>
              <a:t>: First email sent</a:t>
            </a:r>
          </a:p>
          <a:p>
            <a:pPr marL="457200" lvl="0" indent="-228600" rtl="0">
              <a:spcBef>
                <a:spcPts val="0"/>
              </a:spcBef>
              <a:buClr>
                <a:srgbClr val="0000FF"/>
              </a:buClr>
              <a:buChar char="❖"/>
            </a:pPr>
            <a:r>
              <a:rPr lang="en" b="1"/>
              <a:t>1990</a:t>
            </a:r>
            <a:r>
              <a:rPr lang="en"/>
              <a:t>: Archie, the first search engine</a:t>
            </a:r>
          </a:p>
          <a:p>
            <a:pPr marL="457200" lvl="0" indent="-228600" rtl="0">
              <a:spcBef>
                <a:spcPts val="0"/>
              </a:spcBef>
              <a:buClr>
                <a:srgbClr val="0000FF"/>
              </a:buClr>
              <a:buChar char="❖"/>
            </a:pPr>
            <a:r>
              <a:rPr lang="en" b="1"/>
              <a:t>1991</a:t>
            </a:r>
            <a:r>
              <a:rPr lang="en"/>
              <a:t>: Internet available for commercial use</a:t>
            </a:r>
          </a:p>
          <a:p>
            <a:pPr marL="457200" lvl="0" indent="-228600" rtl="0">
              <a:spcBef>
                <a:spcPts val="0"/>
              </a:spcBef>
              <a:buClr>
                <a:srgbClr val="0000FF"/>
              </a:buClr>
              <a:buChar char="❖"/>
            </a:pPr>
            <a:r>
              <a:rPr lang="en" b="1"/>
              <a:t>1996</a:t>
            </a:r>
            <a:r>
              <a:rPr lang="en"/>
              <a:t>: More email than post mail in the USA</a:t>
            </a:r>
          </a:p>
          <a:p>
            <a:pPr marL="457200" lvl="0" indent="-228600" rtl="0">
              <a:spcBef>
                <a:spcPts val="0"/>
              </a:spcBef>
              <a:buClr>
                <a:srgbClr val="0000FF"/>
              </a:buClr>
              <a:buChar char="❖"/>
            </a:pPr>
            <a:r>
              <a:rPr lang="en" b="1"/>
              <a:t>1996</a:t>
            </a:r>
            <a:r>
              <a:rPr lang="en"/>
              <a:t>: BackRub search engine (Stanford)</a:t>
            </a:r>
          </a:p>
          <a:p>
            <a:pPr marL="457200" lvl="0" indent="-228600" rtl="0">
              <a:spcBef>
                <a:spcPts val="0"/>
              </a:spcBef>
              <a:buClr>
                <a:srgbClr val="0000FF"/>
              </a:buClr>
              <a:buChar char="❖"/>
            </a:pPr>
            <a:r>
              <a:rPr lang="en" b="1"/>
              <a:t>1997</a:t>
            </a:r>
            <a:r>
              <a:rPr lang="en"/>
              <a:t>: Google</a:t>
            </a:r>
            <a:br>
              <a:rPr lang="en"/>
            </a:br>
            <a:endParaRPr lang="en"/>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Shape 1411"/>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1412" name="Shape 1412"/>
          <p:cNvSpPr txBox="1">
            <a:spLocks noGrp="1"/>
          </p:cNvSpPr>
          <p:nvPr>
            <p:ph type="body" idx="1"/>
          </p:nvPr>
        </p:nvSpPr>
        <p:spPr>
          <a:xfrm>
            <a:off x="311700" y="1229875"/>
            <a:ext cx="8520600" cy="3339000"/>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Arial"/>
              <a:buNone/>
            </a:pPr>
            <a:r>
              <a:rPr lang="en" sz="7200">
                <a:solidFill>
                  <a:schemeClr val="dk1"/>
                </a:solidFill>
                <a:latin typeface="Calibri"/>
                <a:ea typeface="Calibri"/>
                <a:cs typeface="Calibri"/>
                <a:sym typeface="Calibri"/>
              </a:rPr>
              <a:t>BUY</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Shape 1444"/>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Microsoft</a:t>
            </a:r>
          </a:p>
        </p:txBody>
      </p:sp>
      <p:sp>
        <p:nvSpPr>
          <p:cNvPr id="1445" name="Shape 1445"/>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a:spcBef>
                <a:spcPts val="0"/>
              </a:spcBef>
              <a:buNone/>
            </a:pPr>
            <a:endParaRPr/>
          </a:p>
        </p:txBody>
      </p:sp>
      <p:pic>
        <p:nvPicPr>
          <p:cNvPr id="1446" name="Shape 1446"/>
          <p:cNvPicPr preferRelativeResize="0"/>
          <p:nvPr/>
        </p:nvPicPr>
        <p:blipFill>
          <a:blip r:embed="rId3">
            <a:alphaModFix/>
          </a:blip>
          <a:stretch>
            <a:fillRect/>
          </a:stretch>
        </p:blipFill>
        <p:spPr>
          <a:xfrm>
            <a:off x="2146200" y="322150"/>
            <a:ext cx="4593300" cy="4593300"/>
          </a:xfrm>
          <a:prstGeom prst="rect">
            <a:avLst/>
          </a:prstGeom>
          <a:noFill/>
          <a:ln>
            <a:noFill/>
          </a:ln>
        </p:spPr>
      </p:pic>
    </p:spTree>
    <p:extLst>
      <p:ext uri="{BB962C8B-B14F-4D97-AF65-F5344CB8AC3E}">
        <p14:creationId xmlns:p14="http://schemas.microsoft.com/office/powerpoint/2010/main" xmlns="" val="334342922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Shape 1451"/>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Financial Snapshot</a:t>
            </a:r>
          </a:p>
        </p:txBody>
      </p:sp>
      <p:pic>
        <p:nvPicPr>
          <p:cNvPr id="1452" name="Shape 1452"/>
          <p:cNvPicPr preferRelativeResize="0">
            <a:picLocks noGrp="1"/>
          </p:cNvPicPr>
          <p:nvPr>
            <p:ph type="body" idx="1"/>
          </p:nvPr>
        </p:nvPicPr>
        <p:blipFill rotWithShape="1">
          <a:blip r:embed="rId3">
            <a:alphaModFix/>
          </a:blip>
          <a:srcRect/>
          <a:stretch/>
        </p:blipFill>
        <p:spPr>
          <a:xfrm>
            <a:off x="311700" y="1229875"/>
            <a:ext cx="8520600" cy="3339000"/>
          </a:xfrm>
          <a:prstGeom prst="rect">
            <a:avLst/>
          </a:prstGeom>
          <a:noFill/>
          <a:ln>
            <a:noFill/>
          </a:ln>
        </p:spPr>
      </p:pic>
    </p:spTree>
    <p:extLst>
      <p:ext uri="{BB962C8B-B14F-4D97-AF65-F5344CB8AC3E}">
        <p14:creationId xmlns:p14="http://schemas.microsoft.com/office/powerpoint/2010/main" xmlns="" val="229657305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sp>
        <p:nvSpPr>
          <p:cNvPr id="1457" name="Shape 1457"/>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Shareholders Equity</a:t>
            </a:r>
          </a:p>
        </p:txBody>
      </p:sp>
      <p:pic>
        <p:nvPicPr>
          <p:cNvPr id="1458" name="Shape 1458"/>
          <p:cNvPicPr preferRelativeResize="0">
            <a:picLocks noGrp="1"/>
          </p:cNvPicPr>
          <p:nvPr>
            <p:ph type="body" idx="1"/>
          </p:nvPr>
        </p:nvPicPr>
        <p:blipFill rotWithShape="1">
          <a:blip r:embed="rId3">
            <a:alphaModFix/>
          </a:blip>
          <a:srcRect/>
          <a:stretch/>
        </p:blipFill>
        <p:spPr>
          <a:xfrm>
            <a:off x="311700" y="1229875"/>
            <a:ext cx="8520600" cy="3339000"/>
          </a:xfrm>
          <a:prstGeom prst="rect">
            <a:avLst/>
          </a:prstGeom>
          <a:noFill/>
          <a:ln>
            <a:noFill/>
          </a:ln>
        </p:spPr>
      </p:pic>
    </p:spTree>
    <p:extLst>
      <p:ext uri="{BB962C8B-B14F-4D97-AF65-F5344CB8AC3E}">
        <p14:creationId xmlns:p14="http://schemas.microsoft.com/office/powerpoint/2010/main" xmlns="" val="158617170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463" name="Shape 1463"/>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Common Stock</a:t>
            </a:r>
          </a:p>
        </p:txBody>
      </p:sp>
      <p:pic>
        <p:nvPicPr>
          <p:cNvPr id="1464" name="Shape 1464"/>
          <p:cNvPicPr preferRelativeResize="0">
            <a:picLocks noGrp="1"/>
          </p:cNvPicPr>
          <p:nvPr>
            <p:ph type="body" idx="1"/>
          </p:nvPr>
        </p:nvPicPr>
        <p:blipFill rotWithShape="1">
          <a:blip r:embed="rId3">
            <a:alphaModFix/>
          </a:blip>
          <a:srcRect/>
          <a:stretch/>
        </p:blipFill>
        <p:spPr>
          <a:xfrm>
            <a:off x="311700" y="1229875"/>
            <a:ext cx="8520600" cy="3339000"/>
          </a:xfrm>
          <a:prstGeom prst="rect">
            <a:avLst/>
          </a:prstGeom>
          <a:noFill/>
          <a:ln>
            <a:noFill/>
          </a:ln>
        </p:spPr>
      </p:pic>
    </p:spTree>
    <p:extLst>
      <p:ext uri="{BB962C8B-B14F-4D97-AF65-F5344CB8AC3E}">
        <p14:creationId xmlns:p14="http://schemas.microsoft.com/office/powerpoint/2010/main" xmlns="" val="228026003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sp>
        <p:nvSpPr>
          <p:cNvPr id="1469" name="Shape 1469"/>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Share Repurchase Program</a:t>
            </a:r>
          </a:p>
        </p:txBody>
      </p:sp>
      <p:pic>
        <p:nvPicPr>
          <p:cNvPr id="1470" name="Shape 1470"/>
          <p:cNvPicPr preferRelativeResize="0">
            <a:picLocks noGrp="1"/>
          </p:cNvPicPr>
          <p:nvPr>
            <p:ph type="body" idx="1"/>
          </p:nvPr>
        </p:nvPicPr>
        <p:blipFill rotWithShape="1">
          <a:blip r:embed="rId3">
            <a:alphaModFix/>
          </a:blip>
          <a:srcRect/>
          <a:stretch/>
        </p:blipFill>
        <p:spPr>
          <a:xfrm>
            <a:off x="311700" y="1229875"/>
            <a:ext cx="8520600" cy="3339000"/>
          </a:xfrm>
          <a:prstGeom prst="rect">
            <a:avLst/>
          </a:prstGeom>
          <a:noFill/>
          <a:ln>
            <a:noFill/>
          </a:ln>
        </p:spPr>
      </p:pic>
    </p:spTree>
    <p:extLst>
      <p:ext uri="{BB962C8B-B14F-4D97-AF65-F5344CB8AC3E}">
        <p14:creationId xmlns:p14="http://schemas.microsoft.com/office/powerpoint/2010/main" xmlns="" val="36112687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75" name="Shape 1475"/>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1 Year</a:t>
            </a:r>
          </a:p>
        </p:txBody>
      </p:sp>
      <p:pic>
        <p:nvPicPr>
          <p:cNvPr id="1476" name="Shape 1476"/>
          <p:cNvPicPr preferRelativeResize="0">
            <a:picLocks noGrp="1"/>
          </p:cNvPicPr>
          <p:nvPr>
            <p:ph type="body" idx="1"/>
          </p:nvPr>
        </p:nvPicPr>
        <p:blipFill rotWithShape="1">
          <a:blip r:embed="rId3">
            <a:alphaModFix/>
          </a:blip>
          <a:srcRect/>
          <a:stretch/>
        </p:blipFill>
        <p:spPr>
          <a:xfrm>
            <a:off x="311700" y="1180475"/>
            <a:ext cx="8520600" cy="3339000"/>
          </a:xfrm>
          <a:prstGeom prst="rect">
            <a:avLst/>
          </a:prstGeom>
          <a:noFill/>
          <a:ln>
            <a:noFill/>
          </a:ln>
        </p:spPr>
      </p:pic>
    </p:spTree>
    <p:extLst>
      <p:ext uri="{BB962C8B-B14F-4D97-AF65-F5344CB8AC3E}">
        <p14:creationId xmlns:p14="http://schemas.microsoft.com/office/powerpoint/2010/main" xmlns="" val="730457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sp>
        <p:nvSpPr>
          <p:cNvPr id="1481" name="Shape 1481"/>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5 Year</a:t>
            </a:r>
          </a:p>
        </p:txBody>
      </p:sp>
      <p:pic>
        <p:nvPicPr>
          <p:cNvPr id="1482" name="Shape 1482"/>
          <p:cNvPicPr preferRelativeResize="0">
            <a:picLocks noGrp="1"/>
          </p:cNvPicPr>
          <p:nvPr>
            <p:ph type="body" idx="1"/>
          </p:nvPr>
        </p:nvPicPr>
        <p:blipFill rotWithShape="1">
          <a:blip r:embed="rId3">
            <a:alphaModFix/>
          </a:blip>
          <a:srcRect/>
          <a:stretch/>
        </p:blipFill>
        <p:spPr>
          <a:xfrm>
            <a:off x="311700" y="1229875"/>
            <a:ext cx="8520600" cy="3339000"/>
          </a:xfrm>
          <a:prstGeom prst="rect">
            <a:avLst/>
          </a:prstGeom>
          <a:noFill/>
          <a:ln>
            <a:noFill/>
          </a:ln>
        </p:spPr>
      </p:pic>
    </p:spTree>
    <p:extLst>
      <p:ext uri="{BB962C8B-B14F-4D97-AF65-F5344CB8AC3E}">
        <p14:creationId xmlns:p14="http://schemas.microsoft.com/office/powerpoint/2010/main" xmlns="" val="244178180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1487" name="Shape 1487"/>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10 Year</a:t>
            </a:r>
          </a:p>
        </p:txBody>
      </p:sp>
      <p:pic>
        <p:nvPicPr>
          <p:cNvPr id="1488" name="Shape 1488"/>
          <p:cNvPicPr preferRelativeResize="0">
            <a:picLocks noGrp="1"/>
          </p:cNvPicPr>
          <p:nvPr>
            <p:ph type="body" idx="1"/>
          </p:nvPr>
        </p:nvPicPr>
        <p:blipFill rotWithShape="1">
          <a:blip r:embed="rId3">
            <a:alphaModFix/>
          </a:blip>
          <a:srcRect/>
          <a:stretch/>
        </p:blipFill>
        <p:spPr>
          <a:xfrm>
            <a:off x="311700" y="1229875"/>
            <a:ext cx="8520600" cy="3339000"/>
          </a:xfrm>
          <a:prstGeom prst="rect">
            <a:avLst/>
          </a:prstGeom>
          <a:noFill/>
          <a:ln>
            <a:noFill/>
          </a:ln>
        </p:spPr>
      </p:pic>
    </p:spTree>
    <p:extLst>
      <p:ext uri="{BB962C8B-B14F-4D97-AF65-F5344CB8AC3E}">
        <p14:creationId xmlns:p14="http://schemas.microsoft.com/office/powerpoint/2010/main" xmlns="" val="129021564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492"/>
        <p:cNvGrpSpPr/>
        <p:nvPr/>
      </p:nvGrpSpPr>
      <p:grpSpPr>
        <a:xfrm>
          <a:off x="0" y="0"/>
          <a:ext cx="0" cy="0"/>
          <a:chOff x="0" y="0"/>
          <a:chExt cx="0" cy="0"/>
        </a:xfrm>
      </p:grpSpPr>
      <p:sp>
        <p:nvSpPr>
          <p:cNvPr id="1493" name="Shape 1493"/>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MSFT v Nasdaq</a:t>
            </a:r>
          </a:p>
        </p:txBody>
      </p:sp>
      <p:pic>
        <p:nvPicPr>
          <p:cNvPr id="1494" name="Shape 1494"/>
          <p:cNvPicPr preferRelativeResize="0">
            <a:picLocks noGrp="1"/>
          </p:cNvPicPr>
          <p:nvPr>
            <p:ph type="body" idx="1"/>
          </p:nvPr>
        </p:nvPicPr>
        <p:blipFill rotWithShape="1">
          <a:blip r:embed="rId3">
            <a:alphaModFix/>
          </a:blip>
          <a:srcRect/>
          <a:stretch/>
        </p:blipFill>
        <p:spPr>
          <a:xfrm>
            <a:off x="311700" y="1229875"/>
            <a:ext cx="8520600" cy="3339000"/>
          </a:xfrm>
          <a:prstGeom prst="rect">
            <a:avLst/>
          </a:prstGeom>
          <a:noFill/>
          <a:ln>
            <a:noFill/>
          </a:ln>
        </p:spPr>
      </p:pic>
    </p:spTree>
    <p:extLst>
      <p:ext uri="{BB962C8B-B14F-4D97-AF65-F5344CB8AC3E}">
        <p14:creationId xmlns:p14="http://schemas.microsoft.com/office/powerpoint/2010/main" xmlns="" val="2996295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endParaRPr/>
          </a:p>
        </p:txBody>
      </p:sp>
      <p:sp>
        <p:nvSpPr>
          <p:cNvPr id="263" name="Shape 263"/>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rtl="0">
              <a:spcBef>
                <a:spcPts val="0"/>
              </a:spcBef>
              <a:buNone/>
            </a:pPr>
            <a:endParaRPr/>
          </a:p>
        </p:txBody>
      </p:sp>
      <p:pic>
        <p:nvPicPr>
          <p:cNvPr id="264" name="Shape 264"/>
          <p:cNvPicPr preferRelativeResize="0"/>
          <p:nvPr/>
        </p:nvPicPr>
        <p:blipFill>
          <a:blip r:embed="rId3">
            <a:alphaModFix/>
          </a:blip>
          <a:stretch>
            <a:fillRect/>
          </a:stretch>
        </p:blipFill>
        <p:spPr>
          <a:xfrm>
            <a:off x="0" y="-1"/>
            <a:ext cx="9144001" cy="5143500"/>
          </a:xfrm>
          <a:prstGeom prst="rect">
            <a:avLst/>
          </a:prstGeom>
          <a:noFill/>
          <a:ln>
            <a:noFill/>
          </a:ln>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499" name="Shape 1499"/>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200 MA v 50 MA</a:t>
            </a:r>
          </a:p>
        </p:txBody>
      </p:sp>
      <p:pic>
        <p:nvPicPr>
          <p:cNvPr id="1500" name="Shape 1500"/>
          <p:cNvPicPr preferRelativeResize="0">
            <a:picLocks noGrp="1"/>
          </p:cNvPicPr>
          <p:nvPr>
            <p:ph type="body" idx="1"/>
          </p:nvPr>
        </p:nvPicPr>
        <p:blipFill rotWithShape="1">
          <a:blip r:embed="rId3">
            <a:alphaModFix/>
          </a:blip>
          <a:srcRect/>
          <a:stretch/>
        </p:blipFill>
        <p:spPr>
          <a:xfrm>
            <a:off x="311700" y="1229875"/>
            <a:ext cx="8520600" cy="3339000"/>
          </a:xfrm>
          <a:prstGeom prst="rect">
            <a:avLst/>
          </a:prstGeom>
          <a:noFill/>
          <a:ln>
            <a:noFill/>
          </a:ln>
        </p:spPr>
      </p:pic>
    </p:spTree>
    <p:extLst>
      <p:ext uri="{BB962C8B-B14F-4D97-AF65-F5344CB8AC3E}">
        <p14:creationId xmlns:p14="http://schemas.microsoft.com/office/powerpoint/2010/main" xmlns="" val="422758136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sp>
        <p:nvSpPr>
          <p:cNvPr id="1506" name="Shape 1506"/>
          <p:cNvSpPr txBox="1">
            <a:spLocks noGrp="1"/>
          </p:cNvSpPr>
          <p:nvPr>
            <p:ph type="title"/>
          </p:nvPr>
        </p:nvSpPr>
        <p:spPr>
          <a:xfrm>
            <a:off x="311700" y="410000"/>
            <a:ext cx="8520600" cy="607800"/>
          </a:xfrm>
          <a:prstGeom prst="rect">
            <a:avLst/>
          </a:prstGeom>
          <a:noFill/>
          <a:ln>
            <a:noFill/>
          </a:ln>
        </p:spPr>
        <p:txBody>
          <a:bodyPr lIns="91425" tIns="34275" rIns="91425" bIns="34275" anchor="ctr" anchorCtr="0">
            <a:noAutofit/>
          </a:bodyPr>
          <a:lstStyle/>
          <a:p>
            <a:pPr marL="0" marR="0" lvl="0" indent="0" algn="l" rtl="0">
              <a:lnSpc>
                <a:spcPct val="90000"/>
              </a:lnSpc>
              <a:spcBef>
                <a:spcPts val="0"/>
              </a:spcBef>
              <a:buClr>
                <a:schemeClr val="lt1"/>
              </a:buClr>
              <a:buSzPct val="25000"/>
              <a:buFont typeface="Calibri"/>
              <a:buNone/>
            </a:pPr>
            <a:r>
              <a:rPr lang="en" sz="3300" b="0" i="0" u="none" strike="noStrike" cap="none">
                <a:solidFill>
                  <a:schemeClr val="dk1"/>
                </a:solidFill>
                <a:latin typeface="Calibri"/>
                <a:ea typeface="Calibri"/>
                <a:cs typeface="Calibri"/>
                <a:sym typeface="Calibri"/>
              </a:rPr>
              <a:t>Mission and Strategy </a:t>
            </a:r>
          </a:p>
        </p:txBody>
      </p:sp>
      <p:sp>
        <p:nvSpPr>
          <p:cNvPr id="1507" name="Shape 1507"/>
          <p:cNvSpPr txBox="1">
            <a:spLocks noGrp="1"/>
          </p:cNvSpPr>
          <p:nvPr>
            <p:ph type="body" idx="1"/>
          </p:nvPr>
        </p:nvSpPr>
        <p:spPr>
          <a:xfrm>
            <a:off x="311700" y="1229875"/>
            <a:ext cx="8520600" cy="3339000"/>
          </a:xfrm>
          <a:prstGeom prst="rect">
            <a:avLst/>
          </a:prstGeom>
          <a:noFill/>
          <a:ln>
            <a:noFill/>
          </a:ln>
        </p:spPr>
        <p:txBody>
          <a:bodyPr lIns="91425" tIns="34275" rIns="91425" bIns="34275" anchor="t" anchorCtr="0">
            <a:noAutofit/>
          </a:bodyPr>
          <a:lstStyle/>
          <a:p>
            <a:pPr marL="177800" marR="0" lvl="0" indent="-171450" algn="l" rtl="0">
              <a:lnSpc>
                <a:spcPct val="90000"/>
              </a:lnSpc>
              <a:spcBef>
                <a:spcPts val="0"/>
              </a:spcBef>
              <a:spcAft>
                <a:spcPts val="0"/>
              </a:spcAft>
              <a:buClr>
                <a:schemeClr val="dk1"/>
              </a:buClr>
              <a:buSzPct val="100000"/>
              <a:buFont typeface="Arial"/>
              <a:buChar char="•"/>
            </a:pPr>
            <a:r>
              <a:rPr lang="en" sz="2700" b="1" i="0" u="none" strike="noStrike" cap="none">
                <a:solidFill>
                  <a:schemeClr val="dk1"/>
                </a:solidFill>
                <a:latin typeface="Calibri"/>
                <a:ea typeface="Calibri"/>
                <a:cs typeface="Calibri"/>
                <a:sym typeface="Calibri"/>
              </a:rPr>
              <a:t>Mission</a:t>
            </a:r>
            <a:r>
              <a:rPr lang="en" sz="2700" b="0" i="0" u="none" strike="noStrike" cap="none">
                <a:solidFill>
                  <a:schemeClr val="dk1"/>
                </a:solidFill>
                <a:latin typeface="Calibri"/>
                <a:ea typeface="Calibri"/>
                <a:cs typeface="Calibri"/>
                <a:sym typeface="Calibri"/>
              </a:rPr>
              <a:t/>
            </a:r>
            <a:br>
              <a:rPr lang="en" sz="2700" b="0" i="0" u="none" strike="noStrike" cap="none">
                <a:solidFill>
                  <a:schemeClr val="dk1"/>
                </a:solidFill>
                <a:latin typeface="Calibri"/>
                <a:ea typeface="Calibri"/>
                <a:cs typeface="Calibri"/>
                <a:sym typeface="Calibri"/>
              </a:rPr>
            </a:br>
            <a:r>
              <a:rPr lang="en" sz="2700" b="0" i="0" u="none" strike="noStrike" cap="none">
                <a:solidFill>
                  <a:schemeClr val="dk1"/>
                </a:solidFill>
                <a:latin typeface="Calibri"/>
                <a:ea typeface="Calibri"/>
                <a:cs typeface="Calibri"/>
                <a:sym typeface="Calibri"/>
              </a:rPr>
              <a:t>Empower every person and every organization on the planet to achieve more</a:t>
            </a:r>
          </a:p>
          <a:p>
            <a:pPr marL="177800" marR="0" lvl="0" indent="-171450" algn="l" rtl="0">
              <a:lnSpc>
                <a:spcPct val="90000"/>
              </a:lnSpc>
              <a:spcBef>
                <a:spcPts val="800"/>
              </a:spcBef>
              <a:buClr>
                <a:schemeClr val="dk1"/>
              </a:buClr>
              <a:buSzPct val="100000"/>
              <a:buFont typeface="Arial"/>
              <a:buChar char="•"/>
            </a:pPr>
            <a:r>
              <a:rPr lang="en" sz="2700" b="1" i="0" u="none" strike="noStrike" cap="none">
                <a:solidFill>
                  <a:schemeClr val="dk1"/>
                </a:solidFill>
                <a:latin typeface="Calibri"/>
                <a:ea typeface="Calibri"/>
                <a:cs typeface="Calibri"/>
                <a:sym typeface="Calibri"/>
              </a:rPr>
              <a:t>Strategy</a:t>
            </a:r>
            <a:r>
              <a:rPr lang="en" sz="2700" b="0" i="0" u="none" strike="noStrike" cap="none">
                <a:solidFill>
                  <a:schemeClr val="dk1"/>
                </a:solidFill>
                <a:latin typeface="Calibri"/>
                <a:ea typeface="Calibri"/>
                <a:cs typeface="Calibri"/>
                <a:sym typeface="Calibri"/>
              </a:rPr>
              <a:t/>
            </a:r>
            <a:br>
              <a:rPr lang="en" sz="2700" b="0" i="0" u="none" strike="noStrike" cap="none">
                <a:solidFill>
                  <a:schemeClr val="dk1"/>
                </a:solidFill>
                <a:latin typeface="Calibri"/>
                <a:ea typeface="Calibri"/>
                <a:cs typeface="Calibri"/>
                <a:sym typeface="Calibri"/>
              </a:rPr>
            </a:br>
            <a:r>
              <a:rPr lang="en" sz="2700" b="0" i="0" u="none" strike="noStrike" cap="none">
                <a:solidFill>
                  <a:schemeClr val="dk1"/>
                </a:solidFill>
                <a:latin typeface="Calibri"/>
                <a:ea typeface="Calibri"/>
                <a:cs typeface="Calibri"/>
                <a:sym typeface="Calibri"/>
              </a:rPr>
              <a:t>Build best-in-class platforms and productivity services for a mobile-first, cloud-first world</a:t>
            </a:r>
          </a:p>
        </p:txBody>
      </p:sp>
    </p:spTree>
    <p:extLst>
      <p:ext uri="{BB962C8B-B14F-4D97-AF65-F5344CB8AC3E}">
        <p14:creationId xmlns:p14="http://schemas.microsoft.com/office/powerpoint/2010/main" xmlns="" val="2854976657"/>
      </p:ext>
    </p:extLst>
  </p:cSld>
  <p:clrMapOvr>
    <a:masterClrMapping/>
  </p:clrMapOvr>
  <p:transition spd="slow">
    <p:fade/>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511"/>
        <p:cNvGrpSpPr/>
        <p:nvPr/>
      </p:nvGrpSpPr>
      <p:grpSpPr>
        <a:xfrm>
          <a:off x="0" y="0"/>
          <a:ext cx="0" cy="0"/>
          <a:chOff x="0" y="0"/>
          <a:chExt cx="0" cy="0"/>
        </a:xfrm>
      </p:grpSpPr>
      <p:sp>
        <p:nvSpPr>
          <p:cNvPr id="1512" name="Shape 1512"/>
          <p:cNvSpPr txBox="1">
            <a:spLocks noGrp="1"/>
          </p:cNvSpPr>
          <p:nvPr>
            <p:ph type="title"/>
          </p:nvPr>
        </p:nvSpPr>
        <p:spPr>
          <a:xfrm>
            <a:off x="311700" y="410000"/>
            <a:ext cx="8520600" cy="607800"/>
          </a:xfrm>
          <a:prstGeom prst="rect">
            <a:avLst/>
          </a:prstGeom>
          <a:noFill/>
          <a:ln>
            <a:noFill/>
          </a:ln>
        </p:spPr>
        <p:txBody>
          <a:bodyPr lIns="91425" tIns="34275" rIns="91425" bIns="34275" anchor="ctr" anchorCtr="0">
            <a:noAutofit/>
          </a:bodyPr>
          <a:lstStyle/>
          <a:p>
            <a:pPr marL="0" marR="0" lvl="0" indent="0" algn="l" rtl="0">
              <a:lnSpc>
                <a:spcPct val="90000"/>
              </a:lnSpc>
              <a:spcBef>
                <a:spcPts val="0"/>
              </a:spcBef>
              <a:buClr>
                <a:schemeClr val="lt1"/>
              </a:buClr>
              <a:buSzPct val="25000"/>
              <a:buFont typeface="Calibri"/>
              <a:buNone/>
            </a:pPr>
            <a:r>
              <a:rPr lang="en" sz="3300" b="0" i="0" u="none" strike="noStrike" cap="none">
                <a:solidFill>
                  <a:schemeClr val="dk1"/>
                </a:solidFill>
                <a:latin typeface="Calibri"/>
                <a:ea typeface="Calibri"/>
                <a:cs typeface="Calibri"/>
                <a:sym typeface="Calibri"/>
              </a:rPr>
              <a:t>History and Milestones</a:t>
            </a:r>
          </a:p>
        </p:txBody>
      </p:sp>
      <p:sp>
        <p:nvSpPr>
          <p:cNvPr id="1513" name="Shape 1513"/>
          <p:cNvSpPr txBox="1">
            <a:spLocks noGrp="1"/>
          </p:cNvSpPr>
          <p:nvPr>
            <p:ph type="body" idx="1"/>
          </p:nvPr>
        </p:nvSpPr>
        <p:spPr>
          <a:xfrm>
            <a:off x="311700" y="1229875"/>
            <a:ext cx="8520600" cy="3339000"/>
          </a:xfrm>
          <a:prstGeom prst="rect">
            <a:avLst/>
          </a:prstGeom>
          <a:noFill/>
          <a:ln>
            <a:noFill/>
          </a:ln>
        </p:spPr>
        <p:txBody>
          <a:bodyPr lIns="91425" tIns="34275" rIns="91425" bIns="34275" anchor="t" anchorCtr="0">
            <a:noAutofit/>
          </a:bodyPr>
          <a:lstStyle/>
          <a:p>
            <a:pPr marL="0" marR="0" lvl="0" indent="0" algn="l" rtl="0">
              <a:lnSpc>
                <a:spcPct val="70000"/>
              </a:lnSpc>
              <a:spcBef>
                <a:spcPts val="0"/>
              </a:spcBef>
              <a:spcAft>
                <a:spcPts val="0"/>
              </a:spcAft>
              <a:buClr>
                <a:schemeClr val="dk1"/>
              </a:buClr>
              <a:buSzPct val="25000"/>
              <a:buFont typeface="Arial"/>
              <a:buNone/>
            </a:pPr>
            <a:r>
              <a:rPr lang="en" sz="1800" b="1" i="0" u="none" strike="noStrike" cap="none">
                <a:solidFill>
                  <a:schemeClr val="dk1"/>
                </a:solidFill>
                <a:latin typeface="Calibri"/>
                <a:ea typeface="Calibri"/>
                <a:cs typeface="Calibri"/>
                <a:sym typeface="Calibri"/>
              </a:rPr>
              <a:t>1975 </a:t>
            </a:r>
          </a:p>
          <a:p>
            <a:pPr marL="457200" marR="0" lvl="0" indent="-342900" algn="l" rtl="0">
              <a:lnSpc>
                <a:spcPct val="70000"/>
              </a:lnSpc>
              <a:spcBef>
                <a:spcPts val="400"/>
              </a:spcBef>
              <a:spcAft>
                <a:spcPts val="0"/>
              </a:spcAft>
              <a:buClr>
                <a:schemeClr val="dk1"/>
              </a:buClr>
              <a:buSzPct val="100000"/>
              <a:buFont typeface="Calibri"/>
            </a:pPr>
            <a:r>
              <a:rPr lang="en" sz="1800" b="0" i="0" u="none" strike="noStrike" cap="none">
                <a:solidFill>
                  <a:schemeClr val="dk1"/>
                </a:solidFill>
                <a:latin typeface="Calibri"/>
                <a:ea typeface="Calibri"/>
                <a:cs typeface="Calibri"/>
                <a:sym typeface="Calibri"/>
              </a:rPr>
              <a:t>Microsoft founded</a:t>
            </a:r>
          </a:p>
          <a:p>
            <a:pPr marL="0" marR="0" lvl="0" indent="0" algn="l" rtl="0">
              <a:lnSpc>
                <a:spcPct val="70000"/>
              </a:lnSpc>
              <a:spcBef>
                <a:spcPts val="400"/>
              </a:spcBef>
              <a:spcAft>
                <a:spcPts val="0"/>
              </a:spcAft>
              <a:buClr>
                <a:schemeClr val="dk1"/>
              </a:buClr>
              <a:buSzPct val="25000"/>
              <a:buFont typeface="Arial"/>
              <a:buNone/>
            </a:pPr>
            <a:r>
              <a:rPr lang="en" sz="1800" b="1" i="0" u="none" strike="noStrike" cap="none">
                <a:solidFill>
                  <a:schemeClr val="dk1"/>
                </a:solidFill>
                <a:latin typeface="Calibri"/>
                <a:ea typeface="Calibri"/>
                <a:cs typeface="Calibri"/>
                <a:sym typeface="Calibri"/>
              </a:rPr>
              <a:t>1981</a:t>
            </a:r>
            <a:r>
              <a:rPr lang="en" sz="1800" b="0" i="0" u="none" strike="noStrike" cap="none">
                <a:solidFill>
                  <a:schemeClr val="dk1"/>
                </a:solidFill>
                <a:latin typeface="Calibri"/>
                <a:ea typeface="Calibri"/>
                <a:cs typeface="Calibri"/>
                <a:sym typeface="Calibri"/>
              </a:rPr>
              <a:t> </a:t>
            </a:r>
          </a:p>
          <a:p>
            <a:pPr marL="457200" marR="0" lvl="0" indent="-342900" algn="l" rtl="0">
              <a:lnSpc>
                <a:spcPct val="70000"/>
              </a:lnSpc>
              <a:spcBef>
                <a:spcPts val="400"/>
              </a:spcBef>
              <a:spcAft>
                <a:spcPts val="0"/>
              </a:spcAft>
              <a:buClr>
                <a:schemeClr val="dk1"/>
              </a:buClr>
              <a:buSzPct val="100000"/>
              <a:buFont typeface="Calibri"/>
            </a:pPr>
            <a:r>
              <a:rPr lang="en" sz="1800" b="0" i="0" u="none" strike="noStrike" cap="none">
                <a:solidFill>
                  <a:schemeClr val="dk1"/>
                </a:solidFill>
                <a:latin typeface="Calibri"/>
                <a:ea typeface="Calibri"/>
                <a:cs typeface="Calibri"/>
                <a:sym typeface="Calibri"/>
              </a:rPr>
              <a:t>Microsoft incorporates</a:t>
            </a:r>
          </a:p>
          <a:p>
            <a:pPr marL="457200" marR="0" lvl="0" indent="-342900" algn="l" rtl="0">
              <a:lnSpc>
                <a:spcPct val="70000"/>
              </a:lnSpc>
              <a:spcBef>
                <a:spcPts val="400"/>
              </a:spcBef>
              <a:spcAft>
                <a:spcPts val="0"/>
              </a:spcAft>
              <a:buClr>
                <a:schemeClr val="dk1"/>
              </a:buClr>
              <a:buSzPct val="100000"/>
              <a:buFont typeface="Calibri"/>
            </a:pPr>
            <a:r>
              <a:rPr lang="en" sz="1800" b="0" i="0" u="none" strike="noStrike" cap="none">
                <a:solidFill>
                  <a:schemeClr val="dk1"/>
                </a:solidFill>
                <a:latin typeface="Calibri"/>
                <a:ea typeface="Calibri"/>
                <a:cs typeface="Calibri"/>
                <a:sym typeface="Calibri"/>
              </a:rPr>
              <a:t>IBM introduces its personal computer MS-DOS 1.0</a:t>
            </a:r>
          </a:p>
          <a:p>
            <a:pPr marL="0" marR="0" lvl="0" indent="0" algn="l" rtl="0">
              <a:lnSpc>
                <a:spcPct val="70000"/>
              </a:lnSpc>
              <a:spcBef>
                <a:spcPts val="400"/>
              </a:spcBef>
              <a:spcAft>
                <a:spcPts val="0"/>
              </a:spcAft>
              <a:buClr>
                <a:schemeClr val="dk1"/>
              </a:buClr>
              <a:buSzPct val="25000"/>
              <a:buFont typeface="Arial"/>
              <a:buNone/>
            </a:pPr>
            <a:r>
              <a:rPr lang="en" sz="1800" b="1" i="0" u="none" strike="noStrike" cap="none">
                <a:solidFill>
                  <a:schemeClr val="dk1"/>
                </a:solidFill>
                <a:latin typeface="Calibri"/>
                <a:ea typeface="Calibri"/>
                <a:cs typeface="Calibri"/>
                <a:sym typeface="Calibri"/>
              </a:rPr>
              <a:t>1986</a:t>
            </a:r>
          </a:p>
          <a:p>
            <a:pPr marL="457200" marR="0" lvl="0" indent="-342900" algn="l" rtl="0">
              <a:lnSpc>
                <a:spcPct val="70000"/>
              </a:lnSpc>
              <a:spcBef>
                <a:spcPts val="400"/>
              </a:spcBef>
              <a:spcAft>
                <a:spcPts val="0"/>
              </a:spcAft>
              <a:buClr>
                <a:schemeClr val="dk1"/>
              </a:buClr>
              <a:buSzPct val="100000"/>
              <a:buFont typeface="Calibri"/>
            </a:pPr>
            <a:r>
              <a:rPr lang="en" sz="1800" b="0" i="0" u="none" strike="noStrike" cap="none">
                <a:solidFill>
                  <a:schemeClr val="dk1"/>
                </a:solidFill>
                <a:latin typeface="Calibri"/>
                <a:ea typeface="Calibri"/>
                <a:cs typeface="Calibri"/>
                <a:sym typeface="Calibri"/>
              </a:rPr>
              <a:t>Microsoft stock goes public</a:t>
            </a:r>
          </a:p>
          <a:p>
            <a:pPr marL="0" marR="0" lvl="0" indent="0" algn="l" rtl="0">
              <a:lnSpc>
                <a:spcPct val="70000"/>
              </a:lnSpc>
              <a:spcBef>
                <a:spcPts val="400"/>
              </a:spcBef>
              <a:spcAft>
                <a:spcPts val="0"/>
              </a:spcAft>
              <a:buClr>
                <a:schemeClr val="dk1"/>
              </a:buClr>
              <a:buSzPct val="25000"/>
              <a:buFont typeface="Arial"/>
              <a:buNone/>
            </a:pPr>
            <a:r>
              <a:rPr lang="en" sz="1800" b="1" i="0" u="none" strike="noStrike" cap="none">
                <a:solidFill>
                  <a:schemeClr val="dk1"/>
                </a:solidFill>
                <a:latin typeface="Calibri"/>
                <a:ea typeface="Calibri"/>
                <a:cs typeface="Calibri"/>
                <a:sym typeface="Calibri"/>
              </a:rPr>
              <a:t>1990 </a:t>
            </a:r>
          </a:p>
          <a:p>
            <a:pPr marL="457200" marR="0" lvl="0" indent="-342900" algn="l" rtl="0">
              <a:lnSpc>
                <a:spcPct val="70000"/>
              </a:lnSpc>
              <a:spcBef>
                <a:spcPts val="400"/>
              </a:spcBef>
              <a:spcAft>
                <a:spcPts val="0"/>
              </a:spcAft>
              <a:buClr>
                <a:schemeClr val="dk1"/>
              </a:buClr>
              <a:buSzPct val="100000"/>
              <a:buFont typeface="Calibri"/>
            </a:pPr>
            <a:r>
              <a:rPr lang="en" sz="1800" b="0" i="0" u="none" strike="noStrike" cap="none">
                <a:solidFill>
                  <a:schemeClr val="dk1"/>
                </a:solidFill>
                <a:latin typeface="Calibri"/>
                <a:ea typeface="Calibri"/>
                <a:cs typeface="Calibri"/>
                <a:sym typeface="Calibri"/>
              </a:rPr>
              <a:t>launches Windows 3.0</a:t>
            </a:r>
          </a:p>
          <a:p>
            <a:pPr marL="0" marR="0" lvl="0" indent="0" algn="l" rtl="0">
              <a:lnSpc>
                <a:spcPct val="70000"/>
              </a:lnSpc>
              <a:spcBef>
                <a:spcPts val="400"/>
              </a:spcBef>
              <a:spcAft>
                <a:spcPts val="0"/>
              </a:spcAft>
              <a:buClr>
                <a:schemeClr val="dk1"/>
              </a:buClr>
              <a:buSzPct val="25000"/>
              <a:buFont typeface="Arial"/>
              <a:buNone/>
            </a:pPr>
            <a:r>
              <a:rPr lang="en" sz="1800" b="1" i="0" u="none" strike="noStrike" cap="none">
                <a:solidFill>
                  <a:schemeClr val="dk1"/>
                </a:solidFill>
                <a:latin typeface="Calibri"/>
                <a:ea typeface="Calibri"/>
                <a:cs typeface="Calibri"/>
                <a:sym typeface="Calibri"/>
              </a:rPr>
              <a:t>1995</a:t>
            </a:r>
          </a:p>
          <a:p>
            <a:pPr marL="457200" marR="0" lvl="0" indent="-342900" algn="l" rtl="0">
              <a:lnSpc>
                <a:spcPct val="70000"/>
              </a:lnSpc>
              <a:spcBef>
                <a:spcPts val="400"/>
              </a:spcBef>
              <a:spcAft>
                <a:spcPts val="0"/>
              </a:spcAft>
              <a:buClr>
                <a:schemeClr val="dk1"/>
              </a:buClr>
              <a:buSzPct val="100000"/>
              <a:buFont typeface="Calibri"/>
            </a:pPr>
            <a:r>
              <a:rPr lang="en" sz="1800" b="0" i="0" u="none" strike="noStrike" cap="none">
                <a:solidFill>
                  <a:schemeClr val="dk1"/>
                </a:solidFill>
                <a:latin typeface="Calibri"/>
                <a:ea typeface="Calibri"/>
                <a:cs typeface="Calibri"/>
                <a:sym typeface="Calibri"/>
              </a:rPr>
              <a:t>launches Windows 95</a:t>
            </a:r>
          </a:p>
          <a:p>
            <a:pPr marL="0" marR="0" lvl="0" indent="0" algn="l" rtl="0">
              <a:lnSpc>
                <a:spcPct val="70000"/>
              </a:lnSpc>
              <a:spcBef>
                <a:spcPts val="400"/>
              </a:spcBef>
              <a:spcAft>
                <a:spcPts val="0"/>
              </a:spcAft>
              <a:buClr>
                <a:schemeClr val="dk1"/>
              </a:buClr>
              <a:buSzPct val="25000"/>
              <a:buFont typeface="Arial"/>
              <a:buNone/>
            </a:pPr>
            <a:r>
              <a:rPr lang="en" sz="1800" b="1" i="0" u="none" strike="noStrike" cap="none">
                <a:solidFill>
                  <a:schemeClr val="dk1"/>
                </a:solidFill>
                <a:latin typeface="Calibri"/>
                <a:ea typeface="Calibri"/>
                <a:cs typeface="Calibri"/>
                <a:sym typeface="Calibri"/>
              </a:rPr>
              <a:t>1998 </a:t>
            </a:r>
          </a:p>
          <a:p>
            <a:pPr marL="457200" marR="0" lvl="0" indent="-342900" algn="l" rtl="0">
              <a:lnSpc>
                <a:spcPct val="70000"/>
              </a:lnSpc>
              <a:spcBef>
                <a:spcPts val="400"/>
              </a:spcBef>
              <a:spcAft>
                <a:spcPts val="0"/>
              </a:spcAft>
              <a:buClr>
                <a:schemeClr val="dk1"/>
              </a:buClr>
              <a:buSzPct val="100000"/>
              <a:buFont typeface="Calibri"/>
            </a:pPr>
            <a:r>
              <a:rPr lang="en" sz="1800" b="0" i="0" u="none" strike="noStrike" cap="none">
                <a:solidFill>
                  <a:schemeClr val="dk1"/>
                </a:solidFill>
                <a:latin typeface="Calibri"/>
                <a:ea typeface="Calibri"/>
                <a:cs typeface="Calibri"/>
                <a:sym typeface="Calibri"/>
              </a:rPr>
              <a:t>launches Windows 98</a:t>
            </a:r>
          </a:p>
          <a:p>
            <a:pPr marL="0" marR="0" lvl="0" indent="0" algn="l" rtl="0">
              <a:lnSpc>
                <a:spcPct val="70000"/>
              </a:lnSpc>
              <a:spcBef>
                <a:spcPts val="400"/>
              </a:spcBef>
              <a:spcAft>
                <a:spcPts val="0"/>
              </a:spcAft>
              <a:buClr>
                <a:schemeClr val="dk1"/>
              </a:buClr>
              <a:buSzPct val="25000"/>
              <a:buFont typeface="Arial"/>
              <a:buNone/>
            </a:pPr>
            <a:r>
              <a:rPr lang="en" sz="1800" b="1" i="0" u="none" strike="noStrike" cap="none">
                <a:solidFill>
                  <a:schemeClr val="dk1"/>
                </a:solidFill>
                <a:latin typeface="Calibri"/>
                <a:ea typeface="Calibri"/>
                <a:cs typeface="Calibri"/>
                <a:sym typeface="Calibri"/>
              </a:rPr>
              <a:t>2000 </a:t>
            </a:r>
          </a:p>
          <a:p>
            <a:pPr marL="457200" marR="0" lvl="0" indent="-342900" algn="l" rtl="0">
              <a:lnSpc>
                <a:spcPct val="70000"/>
              </a:lnSpc>
              <a:spcBef>
                <a:spcPts val="400"/>
              </a:spcBef>
              <a:spcAft>
                <a:spcPts val="0"/>
              </a:spcAft>
              <a:buClr>
                <a:schemeClr val="dk1"/>
              </a:buClr>
              <a:buSzPct val="100000"/>
              <a:buFont typeface="Calibri"/>
            </a:pPr>
            <a:r>
              <a:rPr lang="en" sz="1800" b="0" i="0" u="none" strike="noStrike" cap="none">
                <a:solidFill>
                  <a:schemeClr val="dk1"/>
                </a:solidFill>
                <a:latin typeface="Calibri"/>
                <a:ea typeface="Calibri"/>
                <a:cs typeface="Calibri"/>
                <a:sym typeface="Calibri"/>
              </a:rPr>
              <a:t>launches Windows 2000</a:t>
            </a:r>
          </a:p>
          <a:p>
            <a:pPr marL="0" marR="0" lvl="0" indent="0" algn="l" rtl="0">
              <a:lnSpc>
                <a:spcPct val="70000"/>
              </a:lnSpc>
              <a:spcBef>
                <a:spcPts val="200"/>
              </a:spcBef>
              <a:buClr>
                <a:schemeClr val="dk1"/>
              </a:buClr>
              <a:buSzPct val="25000"/>
              <a:buFont typeface="Arial"/>
              <a:buNone/>
            </a:pPr>
            <a:r>
              <a:rPr lang="en" sz="1200" b="0" i="0" u="none" strike="noStrike" cap="none">
                <a:solidFill>
                  <a:schemeClr val="dk1"/>
                </a:solidFill>
                <a:latin typeface="Calibri"/>
                <a:ea typeface="Calibri"/>
                <a:cs typeface="Calibri"/>
                <a:sym typeface="Calibri"/>
              </a:rPr>
              <a:t/>
            </a:r>
            <a:br>
              <a:rPr lang="en" sz="1200" b="0" i="0" u="none" strike="noStrike" cap="none">
                <a:solidFill>
                  <a:schemeClr val="dk1"/>
                </a:solidFill>
                <a:latin typeface="Calibri"/>
                <a:ea typeface="Calibri"/>
                <a:cs typeface="Calibri"/>
                <a:sym typeface="Calibri"/>
              </a:rPr>
            </a:br>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xmlns="" val="2344497432"/>
      </p:ext>
    </p:extLst>
  </p:cSld>
  <p:clrMapOvr>
    <a:masterClrMapping/>
  </p:clrMapOvr>
  <p:transition spd="slow">
    <p:fad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1518" name="Shape 1518"/>
          <p:cNvSpPr txBox="1">
            <a:spLocks noGrp="1"/>
          </p:cNvSpPr>
          <p:nvPr>
            <p:ph type="title"/>
          </p:nvPr>
        </p:nvSpPr>
        <p:spPr>
          <a:xfrm>
            <a:off x="311700" y="410000"/>
            <a:ext cx="8520600" cy="607800"/>
          </a:xfrm>
          <a:prstGeom prst="rect">
            <a:avLst/>
          </a:prstGeom>
          <a:noFill/>
          <a:ln>
            <a:noFill/>
          </a:ln>
        </p:spPr>
        <p:txBody>
          <a:bodyPr lIns="91425" tIns="34275" rIns="91425" bIns="34275" anchor="ctr" anchorCtr="0">
            <a:noAutofit/>
          </a:bodyPr>
          <a:lstStyle/>
          <a:p>
            <a:pPr marL="0" marR="0" lvl="0" indent="0" algn="l" rtl="0">
              <a:lnSpc>
                <a:spcPct val="90000"/>
              </a:lnSpc>
              <a:spcBef>
                <a:spcPts val="0"/>
              </a:spcBef>
              <a:buClr>
                <a:schemeClr val="lt1"/>
              </a:buClr>
              <a:buSzPct val="25000"/>
              <a:buFont typeface="Calibri"/>
              <a:buNone/>
            </a:pPr>
            <a:r>
              <a:rPr lang="en" sz="3300" b="0" i="0" u="none" strike="noStrike" cap="none">
                <a:solidFill>
                  <a:schemeClr val="dk1"/>
                </a:solidFill>
                <a:latin typeface="Calibri"/>
                <a:ea typeface="Calibri"/>
                <a:cs typeface="Calibri"/>
                <a:sym typeface="Calibri"/>
              </a:rPr>
              <a:t>History and Milestones</a:t>
            </a:r>
          </a:p>
        </p:txBody>
      </p:sp>
      <p:sp>
        <p:nvSpPr>
          <p:cNvPr id="1519" name="Shape 1519"/>
          <p:cNvSpPr txBox="1">
            <a:spLocks noGrp="1"/>
          </p:cNvSpPr>
          <p:nvPr>
            <p:ph type="body" idx="1"/>
          </p:nvPr>
        </p:nvSpPr>
        <p:spPr>
          <a:xfrm>
            <a:off x="311700" y="1229875"/>
            <a:ext cx="8520600" cy="3339000"/>
          </a:xfrm>
          <a:prstGeom prst="rect">
            <a:avLst/>
          </a:prstGeom>
          <a:noFill/>
          <a:ln>
            <a:noFill/>
          </a:ln>
        </p:spPr>
        <p:txBody>
          <a:bodyPr lIns="91425" tIns="34275" rIns="91425" bIns="34275" anchor="t" anchorCtr="0">
            <a:noAutofit/>
          </a:bodyPr>
          <a:lstStyle/>
          <a:p>
            <a:pPr marL="0" marR="0" lvl="0" indent="0" algn="l" rtl="0">
              <a:lnSpc>
                <a:spcPct val="70000"/>
              </a:lnSpc>
              <a:spcBef>
                <a:spcPts val="0"/>
              </a:spcBef>
              <a:spcAft>
                <a:spcPts val="0"/>
              </a:spcAft>
              <a:buClr>
                <a:schemeClr val="dk1"/>
              </a:buClr>
              <a:buSzPct val="25000"/>
              <a:buFont typeface="Arial"/>
              <a:buNone/>
            </a:pPr>
            <a:r>
              <a:rPr lang="en" sz="1800" b="1" i="0" u="none" strike="noStrike" cap="none">
                <a:solidFill>
                  <a:schemeClr val="dk1"/>
                </a:solidFill>
                <a:latin typeface="Calibri"/>
                <a:ea typeface="Calibri"/>
                <a:cs typeface="Calibri"/>
                <a:sym typeface="Calibri"/>
              </a:rPr>
              <a:t>2001 </a:t>
            </a:r>
          </a:p>
          <a:p>
            <a:pPr marL="457200" marR="0" lvl="0" indent="-342900" algn="l" rtl="0">
              <a:lnSpc>
                <a:spcPct val="70000"/>
              </a:lnSpc>
              <a:spcBef>
                <a:spcPts val="400"/>
              </a:spcBef>
              <a:spcAft>
                <a:spcPts val="0"/>
              </a:spcAft>
              <a:buClr>
                <a:schemeClr val="dk1"/>
              </a:buClr>
              <a:buSzPct val="100000"/>
              <a:buFont typeface="Calibri"/>
            </a:pPr>
            <a:r>
              <a:rPr lang="en" sz="1800" b="0" i="0" u="none" strike="noStrike" cap="none">
                <a:solidFill>
                  <a:schemeClr val="dk1"/>
                </a:solidFill>
                <a:latin typeface="Calibri"/>
                <a:ea typeface="Calibri"/>
                <a:cs typeface="Calibri"/>
                <a:sym typeface="Calibri"/>
              </a:rPr>
              <a:t>launches Office XP and Xbox </a:t>
            </a:r>
          </a:p>
          <a:p>
            <a:pPr marL="0" marR="0" lvl="0" indent="0" algn="l" rtl="0">
              <a:lnSpc>
                <a:spcPct val="70000"/>
              </a:lnSpc>
              <a:spcBef>
                <a:spcPts val="400"/>
              </a:spcBef>
              <a:spcAft>
                <a:spcPts val="0"/>
              </a:spcAft>
              <a:buClr>
                <a:schemeClr val="dk1"/>
              </a:buClr>
              <a:buSzPct val="25000"/>
              <a:buFont typeface="Arial"/>
              <a:buNone/>
            </a:pPr>
            <a:r>
              <a:rPr lang="en" sz="1800" b="1" i="0" u="none" strike="noStrike" cap="none">
                <a:solidFill>
                  <a:schemeClr val="dk1"/>
                </a:solidFill>
                <a:latin typeface="Calibri"/>
                <a:ea typeface="Calibri"/>
                <a:cs typeface="Calibri"/>
                <a:sym typeface="Calibri"/>
              </a:rPr>
              <a:t>2005 </a:t>
            </a:r>
          </a:p>
          <a:p>
            <a:pPr marL="457200" marR="0" lvl="0" indent="-342900" algn="l" rtl="0">
              <a:lnSpc>
                <a:spcPct val="70000"/>
              </a:lnSpc>
              <a:spcBef>
                <a:spcPts val="400"/>
              </a:spcBef>
              <a:spcAft>
                <a:spcPts val="0"/>
              </a:spcAft>
              <a:buClr>
                <a:schemeClr val="dk1"/>
              </a:buClr>
              <a:buSzPct val="100000"/>
              <a:buFont typeface="Calibri"/>
            </a:pPr>
            <a:r>
              <a:rPr lang="en" sz="1800" b="0" i="0" u="none" strike="noStrike" cap="none">
                <a:solidFill>
                  <a:schemeClr val="dk1"/>
                </a:solidFill>
                <a:latin typeface="Calibri"/>
                <a:ea typeface="Calibri"/>
                <a:cs typeface="Calibri"/>
                <a:sym typeface="Calibri"/>
              </a:rPr>
              <a:t>launches Xbox 360</a:t>
            </a:r>
          </a:p>
          <a:p>
            <a:pPr marL="0" marR="0" lvl="0" indent="0" algn="l" rtl="0">
              <a:lnSpc>
                <a:spcPct val="70000"/>
              </a:lnSpc>
              <a:spcBef>
                <a:spcPts val="400"/>
              </a:spcBef>
              <a:spcAft>
                <a:spcPts val="0"/>
              </a:spcAft>
              <a:buClr>
                <a:schemeClr val="dk1"/>
              </a:buClr>
              <a:buSzPct val="25000"/>
              <a:buFont typeface="Arial"/>
              <a:buNone/>
            </a:pPr>
            <a:r>
              <a:rPr lang="en" sz="1800" b="1" i="0" u="none" strike="noStrike" cap="none">
                <a:solidFill>
                  <a:schemeClr val="dk1"/>
                </a:solidFill>
                <a:latin typeface="Calibri"/>
                <a:ea typeface="Calibri"/>
                <a:cs typeface="Calibri"/>
                <a:sym typeface="Calibri"/>
              </a:rPr>
              <a:t>2007</a:t>
            </a:r>
            <a:r>
              <a:rPr lang="en" sz="1800" b="0" i="0" u="none" strike="noStrike" cap="none">
                <a:solidFill>
                  <a:schemeClr val="dk1"/>
                </a:solidFill>
                <a:latin typeface="Calibri"/>
                <a:ea typeface="Calibri"/>
                <a:cs typeface="Calibri"/>
                <a:sym typeface="Calibri"/>
              </a:rPr>
              <a:t> </a:t>
            </a:r>
          </a:p>
          <a:p>
            <a:pPr marL="457200" marR="0" lvl="0" indent="-342900" algn="l" rtl="0">
              <a:lnSpc>
                <a:spcPct val="70000"/>
              </a:lnSpc>
              <a:spcBef>
                <a:spcPts val="400"/>
              </a:spcBef>
              <a:spcAft>
                <a:spcPts val="0"/>
              </a:spcAft>
              <a:buClr>
                <a:schemeClr val="dk1"/>
              </a:buClr>
              <a:buSzPct val="100000"/>
              <a:buFont typeface="Calibri"/>
            </a:pPr>
            <a:r>
              <a:rPr lang="en" sz="1800" b="0" i="0" u="none" strike="noStrike" cap="none">
                <a:solidFill>
                  <a:schemeClr val="dk1"/>
                </a:solidFill>
                <a:latin typeface="Calibri"/>
                <a:ea typeface="Calibri"/>
                <a:cs typeface="Calibri"/>
                <a:sym typeface="Calibri"/>
              </a:rPr>
              <a:t>launches Windows Vista</a:t>
            </a:r>
          </a:p>
          <a:p>
            <a:pPr marL="0" marR="0" lvl="0" indent="0" algn="l" rtl="0">
              <a:lnSpc>
                <a:spcPct val="70000"/>
              </a:lnSpc>
              <a:spcBef>
                <a:spcPts val="400"/>
              </a:spcBef>
              <a:spcAft>
                <a:spcPts val="0"/>
              </a:spcAft>
              <a:buClr>
                <a:schemeClr val="dk1"/>
              </a:buClr>
              <a:buSzPct val="25000"/>
              <a:buFont typeface="Arial"/>
              <a:buNone/>
            </a:pPr>
            <a:r>
              <a:rPr lang="en" sz="1800" b="1" i="0" u="none" strike="noStrike" cap="none">
                <a:solidFill>
                  <a:schemeClr val="dk1"/>
                </a:solidFill>
                <a:latin typeface="Calibri"/>
                <a:ea typeface="Calibri"/>
                <a:cs typeface="Calibri"/>
                <a:sym typeface="Calibri"/>
              </a:rPr>
              <a:t>2009 </a:t>
            </a:r>
          </a:p>
          <a:p>
            <a:pPr marL="457200" marR="0" lvl="0" indent="-342900" algn="l" rtl="0">
              <a:lnSpc>
                <a:spcPct val="70000"/>
              </a:lnSpc>
              <a:spcBef>
                <a:spcPts val="400"/>
              </a:spcBef>
              <a:spcAft>
                <a:spcPts val="0"/>
              </a:spcAft>
              <a:buClr>
                <a:schemeClr val="dk1"/>
              </a:buClr>
              <a:buSzPct val="100000"/>
              <a:buFont typeface="Calibri"/>
            </a:pPr>
            <a:r>
              <a:rPr lang="en" sz="1800" b="0" i="0" u="none" strike="noStrike" cap="none">
                <a:solidFill>
                  <a:schemeClr val="dk1"/>
                </a:solidFill>
                <a:latin typeface="Calibri"/>
                <a:ea typeface="Calibri"/>
                <a:cs typeface="Calibri"/>
                <a:sym typeface="Calibri"/>
              </a:rPr>
              <a:t>launches Windows 7</a:t>
            </a:r>
          </a:p>
          <a:p>
            <a:pPr marL="0" marR="0" lvl="0" indent="0" algn="l" rtl="0">
              <a:lnSpc>
                <a:spcPct val="70000"/>
              </a:lnSpc>
              <a:spcBef>
                <a:spcPts val="400"/>
              </a:spcBef>
              <a:spcAft>
                <a:spcPts val="0"/>
              </a:spcAft>
              <a:buClr>
                <a:schemeClr val="dk1"/>
              </a:buClr>
              <a:buSzPct val="25000"/>
              <a:buFont typeface="Arial"/>
              <a:buNone/>
            </a:pPr>
            <a:r>
              <a:rPr lang="en" sz="1800" b="1" i="0" u="none" strike="noStrike" cap="none">
                <a:solidFill>
                  <a:schemeClr val="dk1"/>
                </a:solidFill>
                <a:latin typeface="Calibri"/>
                <a:ea typeface="Calibri"/>
                <a:cs typeface="Calibri"/>
                <a:sym typeface="Calibri"/>
              </a:rPr>
              <a:t>2010</a:t>
            </a:r>
          </a:p>
          <a:p>
            <a:pPr marL="457200" marR="0" lvl="0" indent="-342900" algn="l" rtl="0">
              <a:lnSpc>
                <a:spcPct val="70000"/>
              </a:lnSpc>
              <a:spcBef>
                <a:spcPts val="400"/>
              </a:spcBef>
              <a:spcAft>
                <a:spcPts val="0"/>
              </a:spcAft>
              <a:buClr>
                <a:schemeClr val="dk1"/>
              </a:buClr>
              <a:buSzPct val="100000"/>
              <a:buFont typeface="Calibri"/>
            </a:pPr>
            <a:r>
              <a:rPr lang="en" sz="1800" b="0" i="0" u="none" strike="noStrike" cap="none">
                <a:solidFill>
                  <a:schemeClr val="dk1"/>
                </a:solidFill>
                <a:latin typeface="Calibri"/>
                <a:ea typeface="Calibri"/>
                <a:cs typeface="Calibri"/>
                <a:sym typeface="Calibri"/>
              </a:rPr>
              <a:t>launches general availability of Office</a:t>
            </a:r>
          </a:p>
          <a:p>
            <a:pPr marL="457200" marR="0" lvl="0" indent="-342900" algn="l" rtl="0">
              <a:lnSpc>
                <a:spcPct val="70000"/>
              </a:lnSpc>
              <a:spcBef>
                <a:spcPts val="400"/>
              </a:spcBef>
              <a:spcAft>
                <a:spcPts val="0"/>
              </a:spcAft>
              <a:buClr>
                <a:schemeClr val="dk1"/>
              </a:buClr>
              <a:buSzPct val="100000"/>
              <a:buFont typeface="Calibri"/>
            </a:pPr>
            <a:r>
              <a:rPr lang="en" sz="1800" b="0" i="0" u="none" strike="noStrike" cap="none">
                <a:solidFill>
                  <a:schemeClr val="dk1"/>
                </a:solidFill>
                <a:latin typeface="Calibri"/>
                <a:ea typeface="Calibri"/>
                <a:cs typeface="Calibri"/>
                <a:sym typeface="Calibri"/>
              </a:rPr>
              <a:t>launches Kinect for Xbox 360</a:t>
            </a:r>
          </a:p>
          <a:p>
            <a:pPr marL="457200" marR="0" lvl="0" indent="-342900" algn="l" rtl="0">
              <a:lnSpc>
                <a:spcPct val="70000"/>
              </a:lnSpc>
              <a:spcBef>
                <a:spcPts val="400"/>
              </a:spcBef>
              <a:spcAft>
                <a:spcPts val="0"/>
              </a:spcAft>
              <a:buClr>
                <a:schemeClr val="dk1"/>
              </a:buClr>
              <a:buSzPct val="100000"/>
              <a:buFont typeface="Calibri"/>
            </a:pPr>
            <a:r>
              <a:rPr lang="en" sz="1800" b="0" i="0" u="none" strike="noStrike" cap="none">
                <a:solidFill>
                  <a:schemeClr val="dk1"/>
                </a:solidFill>
                <a:latin typeface="Calibri"/>
                <a:ea typeface="Calibri"/>
                <a:cs typeface="Calibri"/>
                <a:sym typeface="Calibri"/>
              </a:rPr>
              <a:t>launches Windows Phone 7</a:t>
            </a:r>
          </a:p>
          <a:p>
            <a:pPr marL="0" marR="0" lvl="0" indent="0" algn="l" rtl="0">
              <a:lnSpc>
                <a:spcPct val="70000"/>
              </a:lnSpc>
              <a:spcBef>
                <a:spcPts val="400"/>
              </a:spcBef>
              <a:spcAft>
                <a:spcPts val="0"/>
              </a:spcAft>
              <a:buClr>
                <a:schemeClr val="dk1"/>
              </a:buClr>
              <a:buSzPct val="25000"/>
              <a:buFont typeface="Arial"/>
              <a:buNone/>
            </a:pPr>
            <a:r>
              <a:rPr lang="en" sz="1800" b="1" i="0" u="none" strike="noStrike" cap="none">
                <a:solidFill>
                  <a:schemeClr val="dk1"/>
                </a:solidFill>
                <a:latin typeface="Calibri"/>
                <a:ea typeface="Calibri"/>
                <a:cs typeface="Calibri"/>
                <a:sym typeface="Calibri"/>
              </a:rPr>
              <a:t>2011</a:t>
            </a:r>
          </a:p>
          <a:p>
            <a:pPr marL="457200" marR="0" lvl="0" indent="-342900" algn="l" rtl="0">
              <a:lnSpc>
                <a:spcPct val="70000"/>
              </a:lnSpc>
              <a:spcBef>
                <a:spcPts val="400"/>
              </a:spcBef>
              <a:spcAft>
                <a:spcPts val="0"/>
              </a:spcAft>
              <a:buClr>
                <a:schemeClr val="dk1"/>
              </a:buClr>
              <a:buSzPct val="100000"/>
              <a:buFont typeface="Calibri"/>
            </a:pPr>
            <a:r>
              <a:rPr lang="en" sz="1800" b="0" i="0" u="none" strike="noStrike" cap="none">
                <a:solidFill>
                  <a:schemeClr val="dk1"/>
                </a:solidFill>
                <a:latin typeface="Calibri"/>
                <a:ea typeface="Calibri"/>
                <a:cs typeface="Calibri"/>
                <a:sym typeface="Calibri"/>
              </a:rPr>
              <a:t>launches Office 365</a:t>
            </a:r>
          </a:p>
          <a:p>
            <a:pPr marL="457200" marR="0" lvl="0" indent="-342900" algn="l" rtl="0">
              <a:lnSpc>
                <a:spcPct val="70000"/>
              </a:lnSpc>
              <a:spcBef>
                <a:spcPts val="400"/>
              </a:spcBef>
              <a:buClr>
                <a:schemeClr val="dk1"/>
              </a:buClr>
              <a:buSzPct val="100000"/>
              <a:buFont typeface="Calibri"/>
            </a:pPr>
            <a:r>
              <a:rPr lang="en" sz="1800" b="0" i="0" u="none" strike="noStrike" cap="none">
                <a:solidFill>
                  <a:schemeClr val="dk1"/>
                </a:solidFill>
                <a:latin typeface="Calibri"/>
                <a:ea typeface="Calibri"/>
                <a:cs typeface="Calibri"/>
                <a:sym typeface="Calibri"/>
              </a:rPr>
              <a:t>Microsoft closes its acquisition of Skype</a:t>
            </a:r>
            <a:br>
              <a:rPr lang="en" sz="1800" b="0" i="0" u="none" strike="noStrike" cap="none">
                <a:solidFill>
                  <a:schemeClr val="dk1"/>
                </a:solidFill>
                <a:latin typeface="Calibri"/>
                <a:ea typeface="Calibri"/>
                <a:cs typeface="Calibri"/>
                <a:sym typeface="Calibri"/>
              </a:rPr>
            </a:br>
            <a:endParaRPr lang="en"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xmlns="" val="3718559346"/>
      </p:ext>
    </p:extLst>
  </p:cSld>
  <p:clrMapOvr>
    <a:masterClrMapping/>
  </p:clrMapOvr>
  <p:transition spd="slow">
    <p:fade/>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sp>
        <p:nvSpPr>
          <p:cNvPr id="1524" name="Shape 1524"/>
          <p:cNvSpPr txBox="1">
            <a:spLocks noGrp="1"/>
          </p:cNvSpPr>
          <p:nvPr>
            <p:ph type="title"/>
          </p:nvPr>
        </p:nvSpPr>
        <p:spPr>
          <a:xfrm>
            <a:off x="311700" y="410000"/>
            <a:ext cx="8520600" cy="607800"/>
          </a:xfrm>
          <a:prstGeom prst="rect">
            <a:avLst/>
          </a:prstGeom>
          <a:noFill/>
          <a:ln>
            <a:noFill/>
          </a:ln>
        </p:spPr>
        <p:txBody>
          <a:bodyPr lIns="91425" tIns="34275" rIns="91425" bIns="34275" anchor="ctr" anchorCtr="0">
            <a:noAutofit/>
          </a:bodyPr>
          <a:lstStyle/>
          <a:p>
            <a:pPr marL="0" marR="0" lvl="0" indent="0" algn="l" rtl="0">
              <a:lnSpc>
                <a:spcPct val="90000"/>
              </a:lnSpc>
              <a:spcBef>
                <a:spcPts val="0"/>
              </a:spcBef>
              <a:buClr>
                <a:schemeClr val="lt1"/>
              </a:buClr>
              <a:buSzPct val="25000"/>
              <a:buFont typeface="Calibri"/>
              <a:buNone/>
            </a:pPr>
            <a:r>
              <a:rPr lang="en" sz="3300" b="0" i="0" u="none" strike="noStrike" cap="none">
                <a:solidFill>
                  <a:schemeClr val="dk1"/>
                </a:solidFill>
                <a:latin typeface="Calibri"/>
                <a:ea typeface="Calibri"/>
                <a:cs typeface="Calibri"/>
                <a:sym typeface="Calibri"/>
              </a:rPr>
              <a:t>History and Milestones</a:t>
            </a:r>
          </a:p>
        </p:txBody>
      </p:sp>
      <p:sp>
        <p:nvSpPr>
          <p:cNvPr id="1525" name="Shape 1525"/>
          <p:cNvSpPr txBox="1">
            <a:spLocks noGrp="1"/>
          </p:cNvSpPr>
          <p:nvPr>
            <p:ph type="body" idx="1"/>
          </p:nvPr>
        </p:nvSpPr>
        <p:spPr>
          <a:xfrm>
            <a:off x="311700" y="1229875"/>
            <a:ext cx="8520600" cy="3339000"/>
          </a:xfrm>
          <a:prstGeom prst="rect">
            <a:avLst/>
          </a:prstGeom>
          <a:noFill/>
          <a:ln>
            <a:noFill/>
          </a:ln>
        </p:spPr>
        <p:txBody>
          <a:bodyPr lIns="91425" tIns="34275" rIns="91425" bIns="34275" anchor="t" anchorCtr="0">
            <a:noAutofit/>
          </a:bodyPr>
          <a:lstStyle/>
          <a:p>
            <a:pPr marL="0" marR="0" lvl="0" indent="0" algn="l" rtl="0">
              <a:lnSpc>
                <a:spcPct val="70000"/>
              </a:lnSpc>
              <a:spcBef>
                <a:spcPts val="0"/>
              </a:spcBef>
              <a:spcAft>
                <a:spcPts val="0"/>
              </a:spcAft>
              <a:buClr>
                <a:schemeClr val="dk1"/>
              </a:buClr>
              <a:buSzPct val="25000"/>
              <a:buFont typeface="Arial"/>
              <a:buNone/>
            </a:pPr>
            <a:r>
              <a:rPr lang="en" sz="2000" b="1" i="0" u="none" strike="noStrike" cap="none">
                <a:solidFill>
                  <a:schemeClr val="dk1"/>
                </a:solidFill>
                <a:latin typeface="Calibri"/>
                <a:ea typeface="Calibri"/>
                <a:cs typeface="Calibri"/>
                <a:sym typeface="Calibri"/>
              </a:rPr>
              <a:t>2012 </a:t>
            </a:r>
          </a:p>
          <a:p>
            <a:pPr marL="457200" marR="0" lvl="0" indent="-330200" algn="l" rtl="0">
              <a:lnSpc>
                <a:spcPct val="70000"/>
              </a:lnSpc>
              <a:spcBef>
                <a:spcPts val="400"/>
              </a:spcBef>
              <a:spcAft>
                <a:spcPts val="0"/>
              </a:spcAft>
              <a:buClr>
                <a:schemeClr val="dk1"/>
              </a:buClr>
              <a:buSzPct val="100000"/>
              <a:buFont typeface="Calibri"/>
            </a:pPr>
            <a:r>
              <a:rPr lang="en" sz="1600" b="0" i="0" u="none" strike="noStrike" cap="none">
                <a:solidFill>
                  <a:schemeClr val="dk1"/>
                </a:solidFill>
                <a:latin typeface="Calibri"/>
                <a:ea typeface="Calibri"/>
                <a:cs typeface="Calibri"/>
                <a:sym typeface="Calibri"/>
              </a:rPr>
              <a:t>Microsoft launches Windows 8 and Microsoft Surface</a:t>
            </a:r>
          </a:p>
          <a:p>
            <a:pPr marL="0" marR="0" lvl="0" indent="0" algn="l" rtl="0">
              <a:lnSpc>
                <a:spcPct val="70000"/>
              </a:lnSpc>
              <a:spcBef>
                <a:spcPts val="400"/>
              </a:spcBef>
              <a:spcAft>
                <a:spcPts val="0"/>
              </a:spcAft>
              <a:buClr>
                <a:schemeClr val="dk1"/>
              </a:buClr>
              <a:buSzPct val="25000"/>
              <a:buFont typeface="Arial"/>
              <a:buNone/>
            </a:pPr>
            <a:r>
              <a:rPr lang="en" sz="2000" b="1" i="0" u="none" strike="noStrike" cap="none">
                <a:solidFill>
                  <a:schemeClr val="dk1"/>
                </a:solidFill>
                <a:latin typeface="Calibri"/>
                <a:ea typeface="Calibri"/>
                <a:cs typeface="Calibri"/>
                <a:sym typeface="Calibri"/>
              </a:rPr>
              <a:t>2013 </a:t>
            </a:r>
          </a:p>
          <a:p>
            <a:pPr marL="457200" marR="0" lvl="0" indent="-330200" algn="l" rtl="0">
              <a:lnSpc>
                <a:spcPct val="70000"/>
              </a:lnSpc>
              <a:spcBef>
                <a:spcPts val="400"/>
              </a:spcBef>
              <a:spcAft>
                <a:spcPts val="0"/>
              </a:spcAft>
              <a:buClr>
                <a:schemeClr val="dk1"/>
              </a:buClr>
              <a:buSzPct val="100000"/>
              <a:buFont typeface="Calibri"/>
            </a:pPr>
            <a:r>
              <a:rPr lang="en" sz="1600" b="0" i="0" u="none" strike="noStrike" cap="none">
                <a:solidFill>
                  <a:schemeClr val="dk1"/>
                </a:solidFill>
                <a:latin typeface="Calibri"/>
                <a:ea typeface="Calibri"/>
                <a:cs typeface="Calibri"/>
                <a:sym typeface="Calibri"/>
              </a:rPr>
              <a:t>launches Office 2013, Outlook.com, Windows 8.1</a:t>
            </a:r>
          </a:p>
          <a:p>
            <a:pPr marL="457200" marR="0" lvl="0" indent="-330200" algn="l" rtl="0">
              <a:lnSpc>
                <a:spcPct val="70000"/>
              </a:lnSpc>
              <a:spcBef>
                <a:spcPts val="400"/>
              </a:spcBef>
              <a:spcAft>
                <a:spcPts val="0"/>
              </a:spcAft>
              <a:buClr>
                <a:schemeClr val="dk1"/>
              </a:buClr>
              <a:buSzPct val="100000"/>
              <a:buFont typeface="Calibri"/>
            </a:pPr>
            <a:r>
              <a:rPr lang="en" sz="1600" b="0" i="0" u="none" strike="noStrike" cap="none">
                <a:solidFill>
                  <a:schemeClr val="dk1"/>
                </a:solidFill>
                <a:latin typeface="Calibri"/>
                <a:ea typeface="Calibri"/>
                <a:cs typeface="Calibri"/>
                <a:sym typeface="Calibri"/>
              </a:rPr>
              <a:t>launches Surface 2 and Surface Pro 2, and launches Xbox One</a:t>
            </a:r>
          </a:p>
          <a:p>
            <a:pPr marL="457200" marR="0" lvl="0" indent="-330200" algn="l" rtl="0">
              <a:lnSpc>
                <a:spcPct val="70000"/>
              </a:lnSpc>
              <a:spcBef>
                <a:spcPts val="400"/>
              </a:spcBef>
              <a:spcAft>
                <a:spcPts val="0"/>
              </a:spcAft>
              <a:buClr>
                <a:schemeClr val="dk1"/>
              </a:buClr>
              <a:buSzPct val="100000"/>
              <a:buFont typeface="Calibri"/>
            </a:pPr>
            <a:r>
              <a:rPr lang="en" sz="1600" b="0" i="0" u="none" strike="noStrike" cap="none">
                <a:solidFill>
                  <a:schemeClr val="dk1"/>
                </a:solidFill>
                <a:latin typeface="Calibri"/>
                <a:ea typeface="Calibri"/>
                <a:cs typeface="Calibri"/>
                <a:sym typeface="Calibri"/>
              </a:rPr>
              <a:t>Microsoft announces decision to acquire Nokia</a:t>
            </a:r>
          </a:p>
          <a:p>
            <a:pPr marL="0" marR="0" lvl="0" indent="0" algn="l" rtl="0">
              <a:lnSpc>
                <a:spcPct val="70000"/>
              </a:lnSpc>
              <a:spcBef>
                <a:spcPts val="400"/>
              </a:spcBef>
              <a:spcAft>
                <a:spcPts val="0"/>
              </a:spcAft>
              <a:buClr>
                <a:schemeClr val="dk1"/>
              </a:buClr>
              <a:buSzPct val="25000"/>
              <a:buFont typeface="Arial"/>
              <a:buNone/>
            </a:pPr>
            <a:r>
              <a:rPr lang="en" sz="2000" b="1" i="0" u="none" strike="noStrike" cap="none">
                <a:solidFill>
                  <a:schemeClr val="dk1"/>
                </a:solidFill>
                <a:latin typeface="Calibri"/>
                <a:ea typeface="Calibri"/>
                <a:cs typeface="Calibri"/>
                <a:sym typeface="Calibri"/>
              </a:rPr>
              <a:t>2014</a:t>
            </a:r>
          </a:p>
          <a:p>
            <a:pPr marL="457200" marR="0" lvl="0" indent="-330200" algn="l" rtl="0">
              <a:lnSpc>
                <a:spcPct val="70000"/>
              </a:lnSpc>
              <a:spcBef>
                <a:spcPts val="400"/>
              </a:spcBef>
              <a:spcAft>
                <a:spcPts val="0"/>
              </a:spcAft>
              <a:buClr>
                <a:schemeClr val="dk1"/>
              </a:buClr>
              <a:buSzPct val="100000"/>
              <a:buFont typeface="Calibri"/>
            </a:pPr>
            <a:r>
              <a:rPr lang="en" sz="1600" b="0" i="0" u="none" strike="noStrike" cap="none">
                <a:solidFill>
                  <a:schemeClr val="dk1"/>
                </a:solidFill>
                <a:latin typeface="Calibri"/>
                <a:ea typeface="Calibri"/>
                <a:cs typeface="Calibri"/>
                <a:sym typeface="Calibri"/>
              </a:rPr>
              <a:t>Satya Nadella named chief executive officer for Microsoft</a:t>
            </a:r>
          </a:p>
          <a:p>
            <a:pPr marL="457200" marR="0" lvl="0" indent="-330200" algn="l" rtl="0">
              <a:lnSpc>
                <a:spcPct val="70000"/>
              </a:lnSpc>
              <a:spcBef>
                <a:spcPts val="400"/>
              </a:spcBef>
              <a:spcAft>
                <a:spcPts val="0"/>
              </a:spcAft>
              <a:buClr>
                <a:schemeClr val="dk1"/>
              </a:buClr>
              <a:buSzPct val="100000"/>
              <a:buFont typeface="Calibri"/>
            </a:pPr>
            <a:r>
              <a:rPr lang="en" sz="1600" b="0" i="0" u="none" strike="noStrike" cap="none">
                <a:solidFill>
                  <a:schemeClr val="dk1"/>
                </a:solidFill>
                <a:latin typeface="Calibri"/>
                <a:ea typeface="Calibri"/>
                <a:cs typeface="Calibri"/>
                <a:sym typeface="Calibri"/>
              </a:rPr>
              <a:t>Microsoft launches Office for iPad, Surface Pro 3</a:t>
            </a:r>
          </a:p>
          <a:p>
            <a:pPr marL="457200" marR="0" lvl="0" indent="-330200" algn="l" rtl="0">
              <a:lnSpc>
                <a:spcPct val="70000"/>
              </a:lnSpc>
              <a:spcBef>
                <a:spcPts val="400"/>
              </a:spcBef>
              <a:spcAft>
                <a:spcPts val="0"/>
              </a:spcAft>
              <a:buClr>
                <a:schemeClr val="dk1"/>
              </a:buClr>
              <a:buSzPct val="100000"/>
              <a:buFont typeface="Calibri"/>
            </a:pPr>
            <a:r>
              <a:rPr lang="en" sz="1600" b="0" i="0" u="none" strike="noStrike" cap="none">
                <a:solidFill>
                  <a:schemeClr val="dk1"/>
                </a:solidFill>
                <a:latin typeface="Calibri"/>
                <a:ea typeface="Calibri"/>
                <a:cs typeface="Calibri"/>
                <a:sym typeface="Calibri"/>
              </a:rPr>
              <a:t>Minecraft to join Microsoft announcement</a:t>
            </a:r>
          </a:p>
          <a:p>
            <a:pPr marL="457200" marR="0" lvl="0" indent="-330200" algn="l" rtl="0">
              <a:lnSpc>
                <a:spcPct val="70000"/>
              </a:lnSpc>
              <a:spcBef>
                <a:spcPts val="400"/>
              </a:spcBef>
              <a:spcAft>
                <a:spcPts val="0"/>
              </a:spcAft>
              <a:buClr>
                <a:schemeClr val="dk1"/>
              </a:buClr>
              <a:buSzPct val="100000"/>
              <a:buFont typeface="Calibri"/>
            </a:pPr>
            <a:r>
              <a:rPr lang="en" sz="1600" b="0" i="0" u="none" strike="noStrike" cap="none">
                <a:solidFill>
                  <a:schemeClr val="dk1"/>
                </a:solidFill>
                <a:latin typeface="Calibri"/>
                <a:ea typeface="Calibri"/>
                <a:cs typeface="Calibri"/>
                <a:sym typeface="Calibri"/>
              </a:rPr>
              <a:t>Microsoft announces Office apps for Android tablets</a:t>
            </a:r>
          </a:p>
          <a:p>
            <a:pPr marL="0" marR="0" lvl="0" indent="0" algn="l" rtl="0">
              <a:lnSpc>
                <a:spcPct val="70000"/>
              </a:lnSpc>
              <a:spcBef>
                <a:spcPts val="400"/>
              </a:spcBef>
              <a:spcAft>
                <a:spcPts val="0"/>
              </a:spcAft>
              <a:buClr>
                <a:schemeClr val="dk1"/>
              </a:buClr>
              <a:buSzPct val="25000"/>
              <a:buFont typeface="Arial"/>
              <a:buNone/>
            </a:pPr>
            <a:r>
              <a:rPr lang="en" sz="2000" b="1" i="0" u="none" strike="noStrike" cap="none">
                <a:solidFill>
                  <a:schemeClr val="dk1"/>
                </a:solidFill>
                <a:latin typeface="Calibri"/>
                <a:ea typeface="Calibri"/>
                <a:cs typeface="Calibri"/>
                <a:sym typeface="Calibri"/>
              </a:rPr>
              <a:t>2015</a:t>
            </a:r>
            <a:r>
              <a:rPr lang="en" sz="2000" b="0" i="0" u="none" strike="noStrike" cap="none">
                <a:solidFill>
                  <a:schemeClr val="dk1"/>
                </a:solidFill>
                <a:latin typeface="Calibri"/>
                <a:ea typeface="Calibri"/>
                <a:cs typeface="Calibri"/>
                <a:sym typeface="Calibri"/>
              </a:rPr>
              <a:t> </a:t>
            </a:r>
          </a:p>
          <a:p>
            <a:pPr marL="457200" marR="0" lvl="0" indent="-330200" algn="l" rtl="0">
              <a:lnSpc>
                <a:spcPct val="70000"/>
              </a:lnSpc>
              <a:spcBef>
                <a:spcPts val="400"/>
              </a:spcBef>
              <a:spcAft>
                <a:spcPts val="0"/>
              </a:spcAft>
              <a:buClr>
                <a:schemeClr val="dk1"/>
              </a:buClr>
              <a:buSzPct val="100000"/>
              <a:buFont typeface="Calibri"/>
            </a:pPr>
            <a:r>
              <a:rPr lang="en" sz="1600" b="0" i="0" u="none" strike="noStrike" cap="none">
                <a:solidFill>
                  <a:schemeClr val="dk1"/>
                </a:solidFill>
                <a:latin typeface="Calibri"/>
                <a:ea typeface="Calibri"/>
                <a:cs typeface="Calibri"/>
                <a:sym typeface="Calibri"/>
              </a:rPr>
              <a:t>Microsoft reveals Windows 10</a:t>
            </a:r>
          </a:p>
          <a:p>
            <a:pPr marL="0" marR="0" lvl="0" indent="0" algn="l" rtl="0">
              <a:lnSpc>
                <a:spcPct val="70000"/>
              </a:lnSpc>
              <a:spcBef>
                <a:spcPts val="400"/>
              </a:spcBef>
              <a:spcAft>
                <a:spcPts val="0"/>
              </a:spcAft>
              <a:buClr>
                <a:srgbClr val="000000"/>
              </a:buClr>
              <a:buSzPct val="25000"/>
              <a:buFont typeface="Arial"/>
              <a:buNone/>
            </a:pPr>
            <a:r>
              <a:rPr lang="en" sz="2000" b="1" i="0" u="none" strike="noStrike" cap="none">
                <a:solidFill>
                  <a:srgbClr val="000000"/>
                </a:solidFill>
                <a:latin typeface="Calibri"/>
                <a:ea typeface="Calibri"/>
                <a:cs typeface="Calibri"/>
                <a:sym typeface="Calibri"/>
              </a:rPr>
              <a:t>2016</a:t>
            </a:r>
          </a:p>
          <a:p>
            <a:pPr marL="457200" marR="0" lvl="0" indent="-349250" algn="l" rtl="0">
              <a:lnSpc>
                <a:spcPct val="70000"/>
              </a:lnSpc>
              <a:spcBef>
                <a:spcPts val="400"/>
              </a:spcBef>
              <a:spcAft>
                <a:spcPts val="0"/>
              </a:spcAft>
              <a:buClr>
                <a:schemeClr val="dk1"/>
              </a:buClr>
              <a:buSzPct val="100000"/>
              <a:buFont typeface="Calibri"/>
            </a:pPr>
            <a:r>
              <a:rPr lang="en" sz="1900" b="0" i="0" u="none" strike="noStrike" cap="none">
                <a:solidFill>
                  <a:schemeClr val="dk1"/>
                </a:solidFill>
                <a:latin typeface="Calibri"/>
                <a:ea typeface="Calibri"/>
                <a:cs typeface="Calibri"/>
                <a:sym typeface="Calibri"/>
              </a:rPr>
              <a:t>Microsoft announces decision to acquire LinkedIn</a:t>
            </a:r>
          </a:p>
          <a:p>
            <a:pPr marL="177800" marR="0" lvl="0" indent="-177800" algn="l" rtl="0">
              <a:lnSpc>
                <a:spcPct val="90000"/>
              </a:lnSpc>
              <a:spcBef>
                <a:spcPts val="400"/>
              </a:spcBef>
              <a:buClr>
                <a:schemeClr val="dk1"/>
              </a:buClr>
              <a:buSzPct val="250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xmlns="" val="750278311"/>
      </p:ext>
    </p:extLst>
  </p:cSld>
  <p:clrMapOvr>
    <a:masterClrMapping/>
  </p:clrMapOvr>
  <p:transition spd="slow">
    <p:fade/>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Shape 1530"/>
          <p:cNvSpPr txBox="1">
            <a:spLocks noGrp="1"/>
          </p:cNvSpPr>
          <p:nvPr>
            <p:ph type="title"/>
          </p:nvPr>
        </p:nvSpPr>
        <p:spPr>
          <a:xfrm>
            <a:off x="311700" y="410000"/>
            <a:ext cx="8520600" cy="607800"/>
          </a:xfrm>
          <a:prstGeom prst="rect">
            <a:avLst/>
          </a:prstGeom>
          <a:noFill/>
          <a:ln>
            <a:noFill/>
          </a:ln>
        </p:spPr>
        <p:txBody>
          <a:bodyPr lIns="91425" tIns="34275" rIns="91425" bIns="34275" anchor="ctr" anchorCtr="0">
            <a:noAutofit/>
          </a:bodyPr>
          <a:lstStyle/>
          <a:p>
            <a:pPr marL="0" marR="0" lvl="0" indent="0" algn="l" rtl="0">
              <a:lnSpc>
                <a:spcPct val="90000"/>
              </a:lnSpc>
              <a:spcBef>
                <a:spcPts val="0"/>
              </a:spcBef>
              <a:buClr>
                <a:schemeClr val="lt1"/>
              </a:buClr>
              <a:buSzPct val="25000"/>
              <a:buFont typeface="Calibri"/>
              <a:buNone/>
            </a:pPr>
            <a:r>
              <a:rPr lang="en" sz="3300" b="0" i="0" u="none" strike="noStrike" cap="none">
                <a:solidFill>
                  <a:schemeClr val="dk1"/>
                </a:solidFill>
                <a:latin typeface="Calibri"/>
                <a:ea typeface="Calibri"/>
                <a:cs typeface="Calibri"/>
                <a:sym typeface="Calibri"/>
              </a:rPr>
              <a:t>Key Acquisitions</a:t>
            </a:r>
          </a:p>
        </p:txBody>
      </p:sp>
      <p:sp>
        <p:nvSpPr>
          <p:cNvPr id="1531" name="Shape 1531"/>
          <p:cNvSpPr txBox="1">
            <a:spLocks noGrp="1"/>
          </p:cNvSpPr>
          <p:nvPr>
            <p:ph type="body" idx="1"/>
          </p:nvPr>
        </p:nvSpPr>
        <p:spPr>
          <a:xfrm>
            <a:off x="311700" y="1229875"/>
            <a:ext cx="8520600" cy="3339000"/>
          </a:xfrm>
          <a:prstGeom prst="rect">
            <a:avLst/>
          </a:prstGeom>
          <a:noFill/>
          <a:ln>
            <a:noFill/>
          </a:ln>
        </p:spPr>
        <p:txBody>
          <a:bodyPr lIns="91425" tIns="34275" rIns="91425" bIns="34275" anchor="t" anchorCtr="0">
            <a:noAutofit/>
          </a:bodyPr>
          <a:lstStyle/>
          <a:p>
            <a:pPr marL="88900" marR="0" lvl="0" indent="0" algn="l" rtl="0">
              <a:lnSpc>
                <a:spcPct val="70000"/>
              </a:lnSpc>
              <a:spcBef>
                <a:spcPts val="0"/>
              </a:spcBef>
              <a:spcAft>
                <a:spcPts val="0"/>
              </a:spcAft>
              <a:buClr>
                <a:schemeClr val="dk1"/>
              </a:buClr>
              <a:buSzPct val="25000"/>
              <a:buFont typeface="Arial"/>
              <a:buNone/>
            </a:pPr>
            <a:r>
              <a:rPr lang="en" sz="1800" b="0" i="0" u="none" strike="noStrike" cap="none">
                <a:solidFill>
                  <a:schemeClr val="dk1"/>
                </a:solidFill>
                <a:latin typeface="Calibri"/>
                <a:ea typeface="Calibri"/>
                <a:cs typeface="Calibri"/>
                <a:sym typeface="Calibri"/>
              </a:rPr>
              <a:t>1987 – Forethought</a:t>
            </a:r>
          </a:p>
          <a:p>
            <a:pPr marL="457200" marR="0" lvl="0" indent="-342900" algn="l" rtl="0">
              <a:lnSpc>
                <a:spcPct val="70000"/>
              </a:lnSpc>
              <a:spcBef>
                <a:spcPts val="300"/>
              </a:spcBef>
              <a:spcAft>
                <a:spcPts val="0"/>
              </a:spcAft>
              <a:buSzPct val="100000"/>
            </a:pPr>
            <a:r>
              <a:rPr lang="en" sz="1800" b="0" i="0" u="none" strike="noStrike" cap="none">
                <a:solidFill>
                  <a:schemeClr val="dk1"/>
                </a:solidFill>
                <a:latin typeface="Calibri"/>
                <a:ea typeface="Calibri"/>
                <a:cs typeface="Calibri"/>
                <a:sym typeface="Calibri"/>
              </a:rPr>
              <a:t>Forethought was founded in 1983</a:t>
            </a:r>
            <a:r>
              <a:rPr lang="en" sz="1800"/>
              <a:t>, </a:t>
            </a:r>
            <a:r>
              <a:rPr lang="en" sz="1800" b="0" i="0" u="none" strike="noStrike" cap="none">
                <a:solidFill>
                  <a:schemeClr val="dk1"/>
                </a:solidFill>
                <a:latin typeface="Calibri"/>
                <a:ea typeface="Calibri"/>
                <a:cs typeface="Calibri"/>
                <a:sym typeface="Calibri"/>
              </a:rPr>
              <a:t>later know</a:t>
            </a:r>
            <a:r>
              <a:rPr lang="en" sz="1800"/>
              <a:t>n</a:t>
            </a:r>
            <a:r>
              <a:rPr lang="en" sz="1800" b="0" i="0" u="none" strike="noStrike" cap="none">
                <a:solidFill>
                  <a:schemeClr val="dk1"/>
                </a:solidFill>
                <a:latin typeface="Calibri"/>
                <a:ea typeface="Calibri"/>
                <a:cs typeface="Calibri"/>
                <a:sym typeface="Calibri"/>
              </a:rPr>
              <a:t> as Microsoft PowerPoint</a:t>
            </a:r>
          </a:p>
          <a:p>
            <a:pPr marL="88900" marR="0" lvl="0" indent="0" algn="l" rtl="0">
              <a:lnSpc>
                <a:spcPct val="70000"/>
              </a:lnSpc>
              <a:spcBef>
                <a:spcPts val="400"/>
              </a:spcBef>
              <a:spcAft>
                <a:spcPts val="0"/>
              </a:spcAft>
              <a:buClr>
                <a:schemeClr val="dk1"/>
              </a:buClr>
              <a:buSzPct val="25000"/>
              <a:buFont typeface="Arial"/>
              <a:buNone/>
            </a:pPr>
            <a:r>
              <a:rPr lang="en" sz="1800" b="0" i="0" u="none" strike="noStrike" cap="none">
                <a:solidFill>
                  <a:schemeClr val="dk1"/>
                </a:solidFill>
                <a:latin typeface="Calibri"/>
                <a:ea typeface="Calibri"/>
                <a:cs typeface="Calibri"/>
                <a:sym typeface="Calibri"/>
              </a:rPr>
              <a:t>1997 – Hotmail</a:t>
            </a:r>
          </a:p>
          <a:p>
            <a:pPr marL="457200" marR="0" lvl="0" indent="-342900" algn="l" rtl="0">
              <a:lnSpc>
                <a:spcPct val="70000"/>
              </a:lnSpc>
              <a:spcBef>
                <a:spcPts val="300"/>
              </a:spcBef>
              <a:spcAft>
                <a:spcPts val="0"/>
              </a:spcAft>
              <a:buClr>
                <a:schemeClr val="dk1"/>
              </a:buClr>
              <a:buSzPct val="100000"/>
              <a:buFont typeface="Calibri"/>
            </a:pPr>
            <a:r>
              <a:rPr lang="en" sz="1800" b="0" i="0" u="none" strike="noStrike" cap="none">
                <a:solidFill>
                  <a:schemeClr val="dk1"/>
                </a:solidFill>
                <a:latin typeface="Calibri"/>
                <a:ea typeface="Calibri"/>
                <a:cs typeface="Calibri"/>
                <a:sym typeface="Calibri"/>
              </a:rPr>
              <a:t>Acquired Hotmail for $500 million</a:t>
            </a:r>
          </a:p>
          <a:p>
            <a:pPr marL="88900" marR="0" lvl="0" indent="0" algn="l" rtl="0">
              <a:lnSpc>
                <a:spcPct val="70000"/>
              </a:lnSpc>
              <a:spcBef>
                <a:spcPts val="400"/>
              </a:spcBef>
              <a:spcAft>
                <a:spcPts val="0"/>
              </a:spcAft>
              <a:buClr>
                <a:schemeClr val="dk1"/>
              </a:buClr>
              <a:buSzPct val="25000"/>
              <a:buFont typeface="Arial"/>
              <a:buNone/>
            </a:pPr>
            <a:r>
              <a:rPr lang="en" sz="1800" b="0" i="0" u="none" strike="noStrike" cap="none">
                <a:solidFill>
                  <a:schemeClr val="dk1"/>
                </a:solidFill>
                <a:latin typeface="Calibri"/>
                <a:ea typeface="Calibri"/>
                <a:cs typeface="Calibri"/>
                <a:sym typeface="Calibri"/>
              </a:rPr>
              <a:t>2000 – Visio Corporation</a:t>
            </a:r>
          </a:p>
          <a:p>
            <a:pPr marL="457200" marR="0" lvl="0" indent="-342900" algn="l" rtl="0">
              <a:lnSpc>
                <a:spcPct val="70000"/>
              </a:lnSpc>
              <a:spcBef>
                <a:spcPts val="300"/>
              </a:spcBef>
              <a:spcAft>
                <a:spcPts val="0"/>
              </a:spcAft>
              <a:buClr>
                <a:schemeClr val="dk1"/>
              </a:buClr>
              <a:buSzPct val="100000"/>
              <a:buFont typeface="Calibri"/>
            </a:pPr>
            <a:r>
              <a:rPr lang="en" sz="1800" b="0" i="0" u="none" strike="noStrike" cap="none">
                <a:solidFill>
                  <a:schemeClr val="dk1"/>
                </a:solidFill>
                <a:latin typeface="Calibri"/>
                <a:ea typeface="Calibri"/>
                <a:cs typeface="Calibri"/>
                <a:sym typeface="Calibri"/>
              </a:rPr>
              <a:t>Acquired Visio for $1.375 billion</a:t>
            </a:r>
          </a:p>
          <a:p>
            <a:pPr marL="88900" marR="0" lvl="0" indent="0" algn="l" rtl="0">
              <a:lnSpc>
                <a:spcPct val="70000"/>
              </a:lnSpc>
              <a:spcBef>
                <a:spcPts val="400"/>
              </a:spcBef>
              <a:spcAft>
                <a:spcPts val="0"/>
              </a:spcAft>
              <a:buClr>
                <a:schemeClr val="dk1"/>
              </a:buClr>
              <a:buSzPct val="25000"/>
              <a:buFont typeface="Arial"/>
              <a:buNone/>
            </a:pPr>
            <a:r>
              <a:rPr lang="en" sz="1800" b="0" i="0" u="none" strike="noStrike" cap="none">
                <a:solidFill>
                  <a:schemeClr val="dk1"/>
                </a:solidFill>
                <a:latin typeface="Calibri"/>
                <a:ea typeface="Calibri"/>
                <a:cs typeface="Calibri"/>
                <a:sym typeface="Calibri"/>
              </a:rPr>
              <a:t>2002 – Navision</a:t>
            </a:r>
          </a:p>
          <a:p>
            <a:pPr marL="457200" marR="0" lvl="0" indent="-342900" algn="l" rtl="0">
              <a:lnSpc>
                <a:spcPct val="70000"/>
              </a:lnSpc>
              <a:spcBef>
                <a:spcPts val="300"/>
              </a:spcBef>
              <a:spcAft>
                <a:spcPts val="0"/>
              </a:spcAft>
              <a:buClr>
                <a:schemeClr val="dk1"/>
              </a:buClr>
              <a:buSzPct val="100000"/>
              <a:buFont typeface="Calibri"/>
            </a:pPr>
            <a:r>
              <a:rPr lang="en" sz="1800" b="0" i="0" u="none" strike="noStrike" cap="none">
                <a:solidFill>
                  <a:schemeClr val="dk1"/>
                </a:solidFill>
                <a:latin typeface="Calibri"/>
                <a:ea typeface="Calibri"/>
                <a:cs typeface="Calibri"/>
                <a:sym typeface="Calibri"/>
              </a:rPr>
              <a:t>Purchased Navision for $1.33 billion; turned into a new division as Microsoft Business Solutions (now Microsoft Dynamics)</a:t>
            </a:r>
          </a:p>
          <a:p>
            <a:pPr marL="88900" marR="0" lvl="0" indent="0" algn="l" rtl="0">
              <a:lnSpc>
                <a:spcPct val="70000"/>
              </a:lnSpc>
              <a:spcBef>
                <a:spcPts val="400"/>
              </a:spcBef>
              <a:spcAft>
                <a:spcPts val="0"/>
              </a:spcAft>
              <a:buClr>
                <a:schemeClr val="dk1"/>
              </a:buClr>
              <a:buSzPct val="25000"/>
              <a:buFont typeface="Arial"/>
              <a:buNone/>
            </a:pPr>
            <a:r>
              <a:rPr lang="en" sz="1800" b="0" i="0" u="none" strike="noStrike" cap="none">
                <a:solidFill>
                  <a:schemeClr val="dk1"/>
                </a:solidFill>
                <a:latin typeface="Calibri"/>
                <a:ea typeface="Calibri"/>
                <a:cs typeface="Calibri"/>
                <a:sym typeface="Calibri"/>
              </a:rPr>
              <a:t>2011 – Skype Technologies</a:t>
            </a:r>
          </a:p>
          <a:p>
            <a:pPr marL="457200" marR="0" lvl="0" indent="-342900" algn="l" rtl="0">
              <a:lnSpc>
                <a:spcPct val="70000"/>
              </a:lnSpc>
              <a:spcBef>
                <a:spcPts val="300"/>
              </a:spcBef>
              <a:spcAft>
                <a:spcPts val="0"/>
              </a:spcAft>
              <a:buClr>
                <a:schemeClr val="dk1"/>
              </a:buClr>
              <a:buSzPct val="100000"/>
              <a:buFont typeface="Calibri"/>
            </a:pPr>
            <a:r>
              <a:rPr lang="en" sz="1800" b="0" i="0" u="none" strike="noStrike" cap="none">
                <a:solidFill>
                  <a:schemeClr val="dk1"/>
                </a:solidFill>
                <a:latin typeface="Calibri"/>
                <a:ea typeface="Calibri"/>
                <a:cs typeface="Calibri"/>
                <a:sym typeface="Calibri"/>
              </a:rPr>
              <a:t>Purchased for $8.5 billion; 32 times larger than its value</a:t>
            </a:r>
          </a:p>
          <a:p>
            <a:pPr marL="88900" marR="0" lvl="0" indent="0" algn="l" rtl="0">
              <a:lnSpc>
                <a:spcPct val="70000"/>
              </a:lnSpc>
              <a:spcBef>
                <a:spcPts val="400"/>
              </a:spcBef>
              <a:spcAft>
                <a:spcPts val="0"/>
              </a:spcAft>
              <a:buClr>
                <a:schemeClr val="dk1"/>
              </a:buClr>
              <a:buSzPct val="25000"/>
              <a:buFont typeface="Arial"/>
              <a:buNone/>
            </a:pPr>
            <a:r>
              <a:rPr lang="en" sz="1800" b="0" i="0" u="none" strike="noStrike" cap="none">
                <a:solidFill>
                  <a:schemeClr val="dk1"/>
                </a:solidFill>
                <a:latin typeface="Calibri"/>
                <a:ea typeface="Calibri"/>
                <a:cs typeface="Calibri"/>
                <a:sym typeface="Calibri"/>
              </a:rPr>
              <a:t>2013 – Nokia (Hardware Division)</a:t>
            </a:r>
          </a:p>
          <a:p>
            <a:pPr marL="457200" marR="0" lvl="0" indent="-342900" algn="l" rtl="0">
              <a:lnSpc>
                <a:spcPct val="70000"/>
              </a:lnSpc>
              <a:spcBef>
                <a:spcPts val="300"/>
              </a:spcBef>
              <a:buClr>
                <a:schemeClr val="dk1"/>
              </a:buClr>
              <a:buSzPct val="100000"/>
              <a:buFont typeface="Calibri"/>
            </a:pPr>
            <a:r>
              <a:rPr lang="en" sz="1800" b="0" i="0" u="none" strike="noStrike" cap="none">
                <a:solidFill>
                  <a:schemeClr val="dk1"/>
                </a:solidFill>
                <a:latin typeface="Calibri"/>
                <a:ea typeface="Calibri"/>
                <a:cs typeface="Calibri"/>
                <a:sym typeface="Calibri"/>
              </a:rPr>
              <a:t>Formerly developed phones for Microsoft; highlights Microsoft’s move into hardware</a:t>
            </a:r>
          </a:p>
        </p:txBody>
      </p:sp>
    </p:spTree>
    <p:extLst>
      <p:ext uri="{BB962C8B-B14F-4D97-AF65-F5344CB8AC3E}">
        <p14:creationId xmlns:p14="http://schemas.microsoft.com/office/powerpoint/2010/main" xmlns="" val="3332842091"/>
      </p:ext>
    </p:extLst>
  </p:cSld>
  <p:clrMapOvr>
    <a:masterClrMapping/>
  </p:clrMapOvr>
  <p:transition spd="slow">
    <p:fad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535"/>
        <p:cNvGrpSpPr/>
        <p:nvPr/>
      </p:nvGrpSpPr>
      <p:grpSpPr>
        <a:xfrm>
          <a:off x="0" y="0"/>
          <a:ext cx="0" cy="0"/>
          <a:chOff x="0" y="0"/>
          <a:chExt cx="0" cy="0"/>
        </a:xfrm>
      </p:grpSpPr>
      <p:sp>
        <p:nvSpPr>
          <p:cNvPr id="1536" name="Shape 1536"/>
          <p:cNvSpPr txBox="1">
            <a:spLocks noGrp="1"/>
          </p:cNvSpPr>
          <p:nvPr>
            <p:ph type="title"/>
          </p:nvPr>
        </p:nvSpPr>
        <p:spPr>
          <a:xfrm>
            <a:off x="311700" y="410000"/>
            <a:ext cx="8520600" cy="607800"/>
          </a:xfrm>
          <a:prstGeom prst="rect">
            <a:avLst/>
          </a:prstGeom>
          <a:noFill/>
          <a:ln>
            <a:noFill/>
          </a:ln>
        </p:spPr>
        <p:txBody>
          <a:bodyPr lIns="91425" tIns="34275" rIns="91425" bIns="34275" anchor="ctr" anchorCtr="0">
            <a:noAutofit/>
          </a:bodyPr>
          <a:lstStyle/>
          <a:p>
            <a:pPr marL="0" marR="0" lvl="0" indent="0" algn="l" rtl="0">
              <a:lnSpc>
                <a:spcPct val="90000"/>
              </a:lnSpc>
              <a:spcBef>
                <a:spcPts val="0"/>
              </a:spcBef>
              <a:buClr>
                <a:schemeClr val="lt1"/>
              </a:buClr>
              <a:buSzPct val="25000"/>
              <a:buFont typeface="Calibri"/>
              <a:buNone/>
            </a:pPr>
            <a:r>
              <a:rPr lang="en" sz="3300" b="0" i="0" u="none" strike="noStrike" cap="none">
                <a:solidFill>
                  <a:schemeClr val="dk1"/>
                </a:solidFill>
                <a:latin typeface="Calibri"/>
                <a:ea typeface="Calibri"/>
                <a:cs typeface="Calibri"/>
                <a:sym typeface="Calibri"/>
              </a:rPr>
              <a:t>Other Acquisition 2015-2016 </a:t>
            </a:r>
          </a:p>
        </p:txBody>
      </p:sp>
      <p:graphicFrame>
        <p:nvGraphicFramePr>
          <p:cNvPr id="1537" name="Shape 1537"/>
          <p:cNvGraphicFramePr/>
          <p:nvPr/>
        </p:nvGraphicFramePr>
        <p:xfrm>
          <a:off x="1102206" y="1097021"/>
          <a:ext cx="5829625" cy="3631325"/>
        </p:xfrm>
        <a:graphic>
          <a:graphicData uri="http://schemas.openxmlformats.org/drawingml/2006/table">
            <a:tbl>
              <a:tblPr>
                <a:noFill/>
              </a:tblPr>
              <a:tblGrid>
                <a:gridCol w="2732950">
                  <a:extLst>
                    <a:ext uri="{9D8B030D-6E8A-4147-A177-3AD203B41FA5}">
                      <a16:colId xmlns:a16="http://schemas.microsoft.com/office/drawing/2014/main" xmlns="" val="20000"/>
                    </a:ext>
                  </a:extLst>
                </a:gridCol>
                <a:gridCol w="3096675">
                  <a:extLst>
                    <a:ext uri="{9D8B030D-6E8A-4147-A177-3AD203B41FA5}">
                      <a16:colId xmlns:a16="http://schemas.microsoft.com/office/drawing/2014/main" xmlns="" val="20001"/>
                    </a:ext>
                  </a:extLst>
                </a:gridCol>
              </a:tblGrid>
              <a:tr h="788775">
                <a:tc>
                  <a:txBody>
                    <a:bodyPr/>
                    <a:lstStyle/>
                    <a:p>
                      <a:pPr marL="0" marR="0" lvl="0" indent="0" algn="l" rtl="0">
                        <a:lnSpc>
                          <a:spcPct val="100000"/>
                        </a:lnSpc>
                        <a:spcBef>
                          <a:spcPts val="0"/>
                        </a:spcBef>
                        <a:spcAft>
                          <a:spcPts val="0"/>
                        </a:spcAft>
                        <a:buClr>
                          <a:srgbClr val="FFFFFF"/>
                        </a:buClr>
                        <a:buSzPct val="25000"/>
                        <a:buFont typeface="Calibri"/>
                        <a:buNone/>
                      </a:pPr>
                      <a:r>
                        <a:rPr lang="en" sz="1400" b="1" i="0" u="none" strike="noStrike" cap="none">
                          <a:solidFill>
                            <a:srgbClr val="FFFFFF"/>
                          </a:solidFill>
                          <a:latin typeface="Calibri"/>
                          <a:ea typeface="Calibri"/>
                          <a:cs typeface="Calibri"/>
                          <a:sym typeface="Calibri"/>
                        </a:rPr>
                        <a:t> Company</a:t>
                      </a:r>
                    </a:p>
                  </a:txBody>
                  <a:tcPr marL="62075" marR="6207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lt2"/>
                    </a:solidFill>
                  </a:tcPr>
                </a:tc>
                <a:tc>
                  <a:txBody>
                    <a:bodyPr/>
                    <a:lstStyle/>
                    <a:p>
                      <a:pPr marL="0" marR="0" lvl="0" indent="0" algn="l" rtl="0">
                        <a:lnSpc>
                          <a:spcPct val="100000"/>
                        </a:lnSpc>
                        <a:spcBef>
                          <a:spcPts val="0"/>
                        </a:spcBef>
                        <a:spcAft>
                          <a:spcPts val="0"/>
                        </a:spcAft>
                        <a:buClr>
                          <a:srgbClr val="FFFFFF"/>
                        </a:buClr>
                        <a:buSzPct val="25000"/>
                        <a:buFont typeface="Calibri"/>
                        <a:buNone/>
                      </a:pPr>
                      <a:r>
                        <a:rPr lang="en" sz="1400" b="1" i="0" u="none" strike="noStrike" cap="none">
                          <a:solidFill>
                            <a:srgbClr val="FFFFFF"/>
                          </a:solidFill>
                          <a:latin typeface="Calibri"/>
                          <a:ea typeface="Calibri"/>
                          <a:cs typeface="Calibri"/>
                          <a:sym typeface="Calibri"/>
                        </a:rPr>
                        <a:t>Industry</a:t>
                      </a:r>
                    </a:p>
                  </a:txBody>
                  <a:tcPr marL="62075" marR="6207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lt2"/>
                    </a:solidFill>
                  </a:tcPr>
                </a:tc>
                <a:extLst>
                  <a:ext uri="{0D108BD9-81ED-4DB2-BD59-A6C34878D82A}">
                    <a16:rowId xmlns:a16="http://schemas.microsoft.com/office/drawing/2014/main" xmlns="" val="10000"/>
                  </a:ext>
                </a:extLst>
              </a:tr>
              <a:tr h="558000">
                <a:tc>
                  <a:txBody>
                    <a:bodyPr/>
                    <a:lstStyle/>
                    <a:p>
                      <a:pPr marL="0" marR="0" lvl="0" indent="0" algn="l"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Xamarin</a:t>
                      </a:r>
                    </a:p>
                  </a:txBody>
                  <a:tcPr marL="62075" marR="6207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FD966"/>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Software- Mobile  Application</a:t>
                      </a:r>
                    </a:p>
                  </a:txBody>
                  <a:tcPr marL="62075" marR="6207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FD966"/>
                    </a:solidFill>
                  </a:tcPr>
                </a:tc>
                <a:extLst>
                  <a:ext uri="{0D108BD9-81ED-4DB2-BD59-A6C34878D82A}">
                    <a16:rowId xmlns:a16="http://schemas.microsoft.com/office/drawing/2014/main" xmlns="" val="10001"/>
                  </a:ext>
                </a:extLst>
              </a:tr>
              <a:tr h="482050">
                <a:tc>
                  <a:txBody>
                    <a:bodyPr/>
                    <a:lstStyle/>
                    <a:p>
                      <a:pPr marL="0" marR="0" lvl="0" indent="0" algn="l"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SwiftKey</a:t>
                      </a:r>
                    </a:p>
                  </a:txBody>
                  <a:tcPr marL="62075" marR="6207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FD966"/>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Mobile Productivity</a:t>
                      </a:r>
                    </a:p>
                  </a:txBody>
                  <a:tcPr marL="62075" marR="6207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FD966"/>
                    </a:solidFill>
                  </a:tcPr>
                </a:tc>
                <a:extLst>
                  <a:ext uri="{0D108BD9-81ED-4DB2-BD59-A6C34878D82A}">
                    <a16:rowId xmlns:a16="http://schemas.microsoft.com/office/drawing/2014/main" xmlns="" val="10002"/>
                  </a:ext>
                </a:extLst>
              </a:tr>
              <a:tr h="480300">
                <a:tc>
                  <a:txBody>
                    <a:bodyPr/>
                    <a:lstStyle/>
                    <a:p>
                      <a:pPr marL="0" marR="0" lvl="0" indent="0" algn="l"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Metanautix</a:t>
                      </a:r>
                    </a:p>
                  </a:txBody>
                  <a:tcPr marL="62075" marR="6207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FD966"/>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Data Analytics</a:t>
                      </a:r>
                    </a:p>
                  </a:txBody>
                  <a:tcPr marL="62075" marR="6207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FD966"/>
                    </a:solidFill>
                  </a:tcPr>
                </a:tc>
                <a:extLst>
                  <a:ext uri="{0D108BD9-81ED-4DB2-BD59-A6C34878D82A}">
                    <a16:rowId xmlns:a16="http://schemas.microsoft.com/office/drawing/2014/main" xmlns="" val="10003"/>
                  </a:ext>
                </a:extLst>
              </a:tr>
              <a:tr h="393950">
                <a:tc>
                  <a:txBody>
                    <a:bodyPr/>
                    <a:lstStyle/>
                    <a:p>
                      <a:pPr marL="0" marR="0" lvl="0" indent="0" algn="l"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Secure Islands</a:t>
                      </a:r>
                    </a:p>
                  </a:txBody>
                  <a:tcPr marL="62075" marR="6207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FD966"/>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Data Protection Technology</a:t>
                      </a:r>
                    </a:p>
                  </a:txBody>
                  <a:tcPr marL="62075" marR="6207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FD966"/>
                    </a:solidFill>
                  </a:tcPr>
                </a:tc>
                <a:extLst>
                  <a:ext uri="{0D108BD9-81ED-4DB2-BD59-A6C34878D82A}">
                    <a16:rowId xmlns:a16="http://schemas.microsoft.com/office/drawing/2014/main" xmlns="" val="10004"/>
                  </a:ext>
                </a:extLst>
              </a:tr>
              <a:tr h="460100">
                <a:tc>
                  <a:txBody>
                    <a:bodyPr/>
                    <a:lstStyle/>
                    <a:p>
                      <a:pPr marL="0" marR="0" lvl="0" indent="0" algn="l"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Mobile Data Labs</a:t>
                      </a:r>
                    </a:p>
                  </a:txBody>
                  <a:tcPr marL="62075" marR="6207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FD966"/>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Mobile</a:t>
                      </a:r>
                    </a:p>
                  </a:txBody>
                  <a:tcPr marL="62075" marR="6207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FD966"/>
                    </a:solidFill>
                  </a:tcPr>
                </a:tc>
                <a:extLst>
                  <a:ext uri="{0D108BD9-81ED-4DB2-BD59-A6C34878D82A}">
                    <a16:rowId xmlns:a16="http://schemas.microsoft.com/office/drawing/2014/main" xmlns="" val="10005"/>
                  </a:ext>
                </a:extLst>
              </a:tr>
              <a:tr h="468150">
                <a:tc>
                  <a:txBody>
                    <a:bodyPr/>
                    <a:lstStyle/>
                    <a:p>
                      <a:pPr marL="0" marR="0" lvl="0" indent="0" algn="l"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Linkedin </a:t>
                      </a:r>
                    </a:p>
                  </a:txBody>
                  <a:tcPr marL="62075" marR="6207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FD966"/>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Professional Networking </a:t>
                      </a:r>
                    </a:p>
                  </a:txBody>
                  <a:tcPr marL="62075" marR="6207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FD966"/>
                    </a:solid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xmlns="" val="3694314055"/>
      </p:ext>
    </p:extLst>
  </p:cSld>
  <p:clrMapOvr>
    <a:masterClrMapping/>
  </p:clrMapOvr>
  <p:transition spd="slow">
    <p:fade/>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541"/>
        <p:cNvGrpSpPr/>
        <p:nvPr/>
      </p:nvGrpSpPr>
      <p:grpSpPr>
        <a:xfrm>
          <a:off x="0" y="0"/>
          <a:ext cx="0" cy="0"/>
          <a:chOff x="0" y="0"/>
          <a:chExt cx="0" cy="0"/>
        </a:xfrm>
      </p:grpSpPr>
      <p:sp>
        <p:nvSpPr>
          <p:cNvPr id="1542" name="Shape 1542"/>
          <p:cNvSpPr txBox="1">
            <a:spLocks noGrp="1"/>
          </p:cNvSpPr>
          <p:nvPr>
            <p:ph type="title"/>
          </p:nvPr>
        </p:nvSpPr>
        <p:spPr>
          <a:xfrm>
            <a:off x="311700" y="410000"/>
            <a:ext cx="8520600" cy="607800"/>
          </a:xfrm>
          <a:prstGeom prst="rect">
            <a:avLst/>
          </a:prstGeom>
          <a:noFill/>
          <a:ln>
            <a:noFill/>
          </a:ln>
        </p:spPr>
        <p:txBody>
          <a:bodyPr lIns="91425" tIns="34275" rIns="91425" bIns="34275" anchor="ctr" anchorCtr="0">
            <a:noAutofit/>
          </a:bodyPr>
          <a:lstStyle/>
          <a:p>
            <a:pPr marL="0" marR="0" lvl="0" indent="0" algn="l" rtl="0">
              <a:lnSpc>
                <a:spcPct val="90000"/>
              </a:lnSpc>
              <a:spcBef>
                <a:spcPts val="0"/>
              </a:spcBef>
              <a:buClr>
                <a:schemeClr val="lt1"/>
              </a:buClr>
              <a:buSzPct val="25000"/>
              <a:buFont typeface="Calibri"/>
              <a:buNone/>
            </a:pPr>
            <a:r>
              <a:rPr lang="en" sz="3300" b="1" i="0" u="none" strike="noStrike" cap="none">
                <a:solidFill>
                  <a:schemeClr val="dk1"/>
                </a:solidFill>
                <a:latin typeface="Calibri"/>
                <a:ea typeface="Calibri"/>
                <a:cs typeface="Calibri"/>
                <a:sym typeface="Calibri"/>
              </a:rPr>
              <a:t>Management Team</a:t>
            </a:r>
          </a:p>
        </p:txBody>
      </p:sp>
      <p:sp>
        <p:nvSpPr>
          <p:cNvPr id="1543" name="Shape 1543"/>
          <p:cNvSpPr txBox="1"/>
          <p:nvPr/>
        </p:nvSpPr>
        <p:spPr>
          <a:xfrm>
            <a:off x="250824" y="1389936"/>
            <a:ext cx="3429000" cy="530223"/>
          </a:xfrm>
          <a:prstGeom prst="rect">
            <a:avLst/>
          </a:prstGeom>
          <a:noFill/>
          <a:ln>
            <a:noFill/>
          </a:ln>
        </p:spPr>
        <p:txBody>
          <a:bodyPr lIns="68575" tIns="34275" rIns="68575" bIns="34275" anchor="t" anchorCtr="0">
            <a:noAutofit/>
          </a:bodyPr>
          <a:lstStyle/>
          <a:p>
            <a:pPr marL="0" marR="0" lvl="0" indent="0" algn="l" rtl="0">
              <a:spcBef>
                <a:spcPts val="0"/>
              </a:spcBef>
              <a:buClr>
                <a:srgbClr val="073E87"/>
              </a:buClr>
              <a:buSzPct val="25000"/>
              <a:buFont typeface="Calibri"/>
              <a:buNone/>
            </a:pPr>
            <a:r>
              <a:rPr lang="en" sz="2000" b="1" i="0" u="none" strike="noStrike" cap="none">
                <a:solidFill>
                  <a:schemeClr val="dk2"/>
                </a:solidFill>
                <a:latin typeface="Calibri"/>
                <a:ea typeface="Calibri"/>
                <a:cs typeface="Calibri"/>
                <a:sym typeface="Calibri"/>
              </a:rPr>
              <a:t>John W. Thompson</a:t>
            </a:r>
          </a:p>
          <a:p>
            <a:pPr marL="0" marR="0" lvl="0" indent="0" algn="l" rtl="0">
              <a:spcBef>
                <a:spcPts val="0"/>
              </a:spcBef>
              <a:buClr>
                <a:srgbClr val="073E87"/>
              </a:buClr>
              <a:buSzPct val="25000"/>
              <a:buFont typeface="Calibri"/>
              <a:buNone/>
            </a:pPr>
            <a:r>
              <a:rPr lang="en" sz="2000" b="0" i="1" u="none" strike="noStrike" cap="none">
                <a:solidFill>
                  <a:schemeClr val="dk1"/>
                </a:solidFill>
                <a:latin typeface="Calibri"/>
                <a:ea typeface="Calibri"/>
                <a:cs typeface="Calibri"/>
                <a:sym typeface="Calibri"/>
              </a:rPr>
              <a:t>Chairman</a:t>
            </a:r>
          </a:p>
        </p:txBody>
      </p:sp>
      <p:sp>
        <p:nvSpPr>
          <p:cNvPr id="1544" name="Shape 1544"/>
          <p:cNvSpPr txBox="1"/>
          <p:nvPr/>
        </p:nvSpPr>
        <p:spPr>
          <a:xfrm>
            <a:off x="250824" y="2026219"/>
            <a:ext cx="5041898" cy="2354261"/>
          </a:xfrm>
          <a:prstGeom prst="rect">
            <a:avLst/>
          </a:prstGeom>
          <a:noFill/>
          <a:ln>
            <a:noFill/>
          </a:ln>
        </p:spPr>
        <p:txBody>
          <a:bodyPr lIns="68575" tIns="34275" rIns="68575" bIns="34275" anchor="t" anchorCtr="0">
            <a:noAutofit/>
          </a:bodyPr>
          <a:lstStyle/>
          <a:p>
            <a:pPr marL="0" marR="0" lvl="0" indent="0" algn="l" rtl="0">
              <a:spcBef>
                <a:spcPts val="0"/>
              </a:spcBef>
              <a:buClr>
                <a:srgbClr val="073E87"/>
              </a:buClr>
              <a:buSzPct val="25000"/>
              <a:buFont typeface="Calibri"/>
              <a:buNone/>
            </a:pPr>
            <a:r>
              <a:rPr lang="en" sz="1800" b="0" i="0" u="none" strike="noStrike" cap="none">
                <a:solidFill>
                  <a:schemeClr val="dk1"/>
                </a:solidFill>
                <a:latin typeface="Calibri"/>
                <a:ea typeface="Calibri"/>
                <a:cs typeface="Calibri"/>
                <a:sym typeface="Calibri"/>
              </a:rPr>
              <a:t>John W. Thompson joined the Microsoft Board in February 2012 and became independent chairman of Microsoft Corporation on Feb. 4, 2014.</a:t>
            </a:r>
          </a:p>
          <a:p>
            <a:pPr marL="0" marR="0" lvl="0" indent="0" algn="l" rtl="0">
              <a:spcBef>
                <a:spcPts val="0"/>
              </a:spcBef>
              <a:buClr>
                <a:srgbClr val="000000"/>
              </a:buClr>
              <a:buFont typeface="Arial"/>
              <a:buNone/>
            </a:pPr>
            <a:endParaRPr sz="1800" b="0" i="0" u="none" strike="noStrike" cap="none">
              <a:solidFill>
                <a:schemeClr val="dk1"/>
              </a:solidFill>
              <a:latin typeface="Calibri"/>
              <a:ea typeface="Calibri"/>
              <a:cs typeface="Calibri"/>
              <a:sym typeface="Calibri"/>
            </a:endParaRPr>
          </a:p>
          <a:p>
            <a:pPr marL="0" marR="0" lvl="0" indent="0" algn="l" rtl="0">
              <a:spcBef>
                <a:spcPts val="0"/>
              </a:spcBef>
              <a:buClr>
                <a:srgbClr val="073E87"/>
              </a:buClr>
              <a:buSzPct val="25000"/>
              <a:buFont typeface="Calibri"/>
              <a:buNone/>
            </a:pPr>
            <a:r>
              <a:rPr lang="en" sz="2200" b="0" i="0" u="none" strike="noStrike" cap="none">
                <a:solidFill>
                  <a:schemeClr val="dk1"/>
                </a:solidFill>
                <a:latin typeface="Calibri"/>
                <a:ea typeface="Calibri"/>
                <a:cs typeface="Calibri"/>
                <a:sym typeface="Calibri"/>
              </a:rPr>
              <a:t>Education:</a:t>
            </a:r>
          </a:p>
          <a:p>
            <a:pPr marL="0" marR="0" lvl="0" indent="0" algn="l" rtl="0">
              <a:spcBef>
                <a:spcPts val="0"/>
              </a:spcBef>
              <a:buClr>
                <a:srgbClr val="073E87"/>
              </a:buClr>
              <a:buSzPct val="25000"/>
              <a:buFont typeface="Calibri"/>
              <a:buNone/>
            </a:pPr>
            <a:r>
              <a:rPr lang="en" sz="1800" b="0" i="0" u="none" strike="noStrike" cap="none">
                <a:solidFill>
                  <a:schemeClr val="dk1"/>
                </a:solidFill>
                <a:latin typeface="Calibri"/>
                <a:ea typeface="Calibri"/>
                <a:cs typeface="Calibri"/>
                <a:sym typeface="Calibri"/>
              </a:rPr>
              <a:t>Thompson received a bachelor’s degree in Business Administration from Florida A&amp;M, and a master’s degree in Management from the Sloan Fellows program of the MIT Sloan School of Management</a:t>
            </a:r>
            <a:r>
              <a:rPr lang="en" sz="1800" b="0" i="0" u="none" strike="noStrike" cap="none">
                <a:solidFill>
                  <a:srgbClr val="073E87"/>
                </a:solidFill>
                <a:latin typeface="Calibri"/>
                <a:ea typeface="Calibri"/>
                <a:cs typeface="Calibri"/>
                <a:sym typeface="Calibri"/>
              </a:rPr>
              <a:t>.</a:t>
            </a:r>
          </a:p>
        </p:txBody>
      </p:sp>
      <p:pic>
        <p:nvPicPr>
          <p:cNvPr id="1545" name="Shape 1545"/>
          <p:cNvPicPr preferRelativeResize="0"/>
          <p:nvPr/>
        </p:nvPicPr>
        <p:blipFill>
          <a:blip r:embed="rId3">
            <a:alphaModFix/>
          </a:blip>
          <a:stretch>
            <a:fillRect/>
          </a:stretch>
        </p:blipFill>
        <p:spPr>
          <a:xfrm>
            <a:off x="5607398" y="619875"/>
            <a:ext cx="2729212" cy="3820897"/>
          </a:xfrm>
          <a:prstGeom prst="rect">
            <a:avLst/>
          </a:prstGeom>
          <a:noFill/>
          <a:ln>
            <a:noFill/>
          </a:ln>
        </p:spPr>
      </p:pic>
    </p:spTree>
    <p:extLst>
      <p:ext uri="{BB962C8B-B14F-4D97-AF65-F5344CB8AC3E}">
        <p14:creationId xmlns:p14="http://schemas.microsoft.com/office/powerpoint/2010/main" xmlns="" val="3120785710"/>
      </p:ext>
    </p:extLst>
  </p:cSld>
  <p:clrMapOvr>
    <a:masterClrMapping/>
  </p:clrMapOvr>
  <p:transition spd="slow">
    <p:fad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549"/>
        <p:cNvGrpSpPr/>
        <p:nvPr/>
      </p:nvGrpSpPr>
      <p:grpSpPr>
        <a:xfrm>
          <a:off x="0" y="0"/>
          <a:ext cx="0" cy="0"/>
          <a:chOff x="0" y="0"/>
          <a:chExt cx="0" cy="0"/>
        </a:xfrm>
      </p:grpSpPr>
      <p:sp>
        <p:nvSpPr>
          <p:cNvPr id="1550" name="Shape 1550"/>
          <p:cNvSpPr txBox="1">
            <a:spLocks noGrp="1"/>
          </p:cNvSpPr>
          <p:nvPr>
            <p:ph type="title"/>
          </p:nvPr>
        </p:nvSpPr>
        <p:spPr>
          <a:xfrm>
            <a:off x="311700" y="410000"/>
            <a:ext cx="8520600" cy="607800"/>
          </a:xfrm>
          <a:prstGeom prst="rect">
            <a:avLst/>
          </a:prstGeom>
          <a:noFill/>
          <a:ln>
            <a:noFill/>
          </a:ln>
        </p:spPr>
        <p:txBody>
          <a:bodyPr lIns="91425" tIns="34275" rIns="91425" bIns="34275" anchor="ctr" anchorCtr="0">
            <a:noAutofit/>
          </a:bodyPr>
          <a:lstStyle/>
          <a:p>
            <a:pPr marL="0" marR="0" lvl="0" indent="0" algn="l" rtl="0">
              <a:lnSpc>
                <a:spcPct val="90000"/>
              </a:lnSpc>
              <a:spcBef>
                <a:spcPts val="0"/>
              </a:spcBef>
              <a:buClr>
                <a:schemeClr val="lt1"/>
              </a:buClr>
              <a:buSzPct val="25000"/>
              <a:buFont typeface="Calibri"/>
              <a:buNone/>
            </a:pPr>
            <a:r>
              <a:rPr lang="en" sz="3300" b="0" i="0" u="none" strike="noStrike" cap="none">
                <a:solidFill>
                  <a:schemeClr val="dk1"/>
                </a:solidFill>
                <a:latin typeface="Calibri"/>
                <a:ea typeface="Calibri"/>
                <a:cs typeface="Calibri"/>
                <a:sym typeface="Calibri"/>
              </a:rPr>
              <a:t>Management Team </a:t>
            </a:r>
          </a:p>
        </p:txBody>
      </p:sp>
      <p:sp>
        <p:nvSpPr>
          <p:cNvPr id="1551" name="Shape 1551"/>
          <p:cNvSpPr txBox="1"/>
          <p:nvPr/>
        </p:nvSpPr>
        <p:spPr>
          <a:xfrm>
            <a:off x="100137" y="1115162"/>
            <a:ext cx="4176710" cy="484187"/>
          </a:xfrm>
          <a:prstGeom prst="rect">
            <a:avLst/>
          </a:prstGeom>
          <a:noFill/>
          <a:ln>
            <a:noFill/>
          </a:ln>
        </p:spPr>
        <p:txBody>
          <a:bodyPr lIns="68575" tIns="34275" rIns="68575" bIns="34275" anchor="t" anchorCtr="0">
            <a:noAutofit/>
          </a:bodyPr>
          <a:lstStyle/>
          <a:p>
            <a:pPr marL="0" marR="0" lvl="0" indent="0" algn="l" rtl="0">
              <a:spcBef>
                <a:spcPts val="0"/>
              </a:spcBef>
              <a:buClr>
                <a:srgbClr val="073E87"/>
              </a:buClr>
              <a:buSzPct val="25000"/>
              <a:buFont typeface="Calibri"/>
              <a:buNone/>
            </a:pPr>
            <a:r>
              <a:rPr lang="en" sz="2200" b="1" i="0" u="none" strike="noStrike" cap="none">
                <a:solidFill>
                  <a:schemeClr val="dk2"/>
                </a:solidFill>
                <a:latin typeface="Calibri"/>
                <a:ea typeface="Calibri"/>
                <a:cs typeface="Calibri"/>
                <a:sym typeface="Calibri"/>
              </a:rPr>
              <a:t>Bill Gates</a:t>
            </a:r>
          </a:p>
          <a:p>
            <a:pPr marL="0" marR="0" lvl="0" indent="0" algn="l" rtl="0">
              <a:spcBef>
                <a:spcPts val="0"/>
              </a:spcBef>
              <a:buClr>
                <a:srgbClr val="073E87"/>
              </a:buClr>
              <a:buSzPct val="25000"/>
              <a:buFont typeface="Calibri"/>
              <a:buNone/>
            </a:pPr>
            <a:r>
              <a:rPr lang="en" sz="2200" b="0" i="1" u="none" strike="noStrike" cap="none">
                <a:solidFill>
                  <a:schemeClr val="dk1"/>
                </a:solidFill>
                <a:latin typeface="Calibri"/>
                <a:ea typeface="Calibri"/>
                <a:cs typeface="Calibri"/>
                <a:sym typeface="Calibri"/>
              </a:rPr>
              <a:t>Founder and Technology Advisor</a:t>
            </a:r>
          </a:p>
        </p:txBody>
      </p:sp>
      <p:sp>
        <p:nvSpPr>
          <p:cNvPr id="1552" name="Shape 1552"/>
          <p:cNvSpPr txBox="1"/>
          <p:nvPr/>
        </p:nvSpPr>
        <p:spPr>
          <a:xfrm>
            <a:off x="172527" y="1995629"/>
            <a:ext cx="5507036" cy="2354261"/>
          </a:xfrm>
          <a:prstGeom prst="rect">
            <a:avLst/>
          </a:prstGeom>
          <a:noFill/>
          <a:ln>
            <a:noFill/>
          </a:ln>
        </p:spPr>
        <p:txBody>
          <a:bodyPr lIns="68575" tIns="34275" rIns="68575" bIns="34275" anchor="t" anchorCtr="0">
            <a:noAutofit/>
          </a:bodyPr>
          <a:lstStyle/>
          <a:p>
            <a:pPr marL="0" marR="0" lvl="0" indent="0" algn="l" rtl="0">
              <a:spcBef>
                <a:spcPts val="0"/>
              </a:spcBef>
              <a:buClr>
                <a:srgbClr val="073E87"/>
              </a:buClr>
              <a:buSzPct val="25000"/>
              <a:buFont typeface="Calibri"/>
              <a:buNone/>
            </a:pPr>
            <a:r>
              <a:rPr lang="en" sz="1800" b="0" i="0" u="none" strike="noStrike" cap="none">
                <a:solidFill>
                  <a:schemeClr val="dk1"/>
                </a:solidFill>
                <a:latin typeface="Calibri"/>
                <a:ea typeface="Calibri"/>
                <a:cs typeface="Calibri"/>
                <a:sym typeface="Calibri"/>
              </a:rPr>
              <a:t>William (Bill) H. Gates is founder, technology advisor and board member of Microsoft Corporation.  He served as chairman of the board until Feb. 4, 2014.</a:t>
            </a:r>
          </a:p>
          <a:p>
            <a:pPr marL="0" marR="0" lvl="0" indent="0" algn="l" rtl="0">
              <a:spcBef>
                <a:spcPts val="0"/>
              </a:spcBef>
              <a:buClr>
                <a:srgbClr val="000000"/>
              </a:buClr>
              <a:buFont typeface="Arial"/>
              <a:buNone/>
            </a:pPr>
            <a:endParaRPr sz="1800" b="0" i="0" u="none" strike="noStrike" cap="none">
              <a:solidFill>
                <a:schemeClr val="dk1"/>
              </a:solidFill>
              <a:latin typeface="Calibri"/>
              <a:ea typeface="Calibri"/>
              <a:cs typeface="Calibri"/>
              <a:sym typeface="Calibri"/>
            </a:endParaRPr>
          </a:p>
          <a:p>
            <a:pPr marL="0" marR="0" lvl="0" indent="0" algn="l" rtl="0">
              <a:spcBef>
                <a:spcPts val="0"/>
              </a:spcBef>
              <a:buClr>
                <a:srgbClr val="073E87"/>
              </a:buClr>
              <a:buSzPct val="25000"/>
              <a:buFont typeface="Calibri"/>
              <a:buNone/>
            </a:pPr>
            <a:r>
              <a:rPr lang="en" sz="2200" b="0" i="0" u="none" strike="noStrike" cap="none">
                <a:solidFill>
                  <a:schemeClr val="dk1"/>
                </a:solidFill>
                <a:latin typeface="Calibri"/>
                <a:ea typeface="Calibri"/>
                <a:cs typeface="Calibri"/>
                <a:sym typeface="Calibri"/>
              </a:rPr>
              <a:t>Education:</a:t>
            </a:r>
          </a:p>
          <a:p>
            <a:pPr marL="0" marR="0" lvl="0" indent="0" algn="l" rtl="0">
              <a:spcBef>
                <a:spcPts val="0"/>
              </a:spcBef>
              <a:buClr>
                <a:srgbClr val="073E87"/>
              </a:buClr>
              <a:buSzPct val="25000"/>
              <a:buFont typeface="Calibri"/>
              <a:buNone/>
            </a:pPr>
            <a:r>
              <a:rPr lang="en" sz="1800" b="0" i="0" u="none" strike="noStrike" cap="none">
                <a:solidFill>
                  <a:schemeClr val="dk1"/>
                </a:solidFill>
                <a:latin typeface="Calibri"/>
                <a:ea typeface="Calibri"/>
                <a:cs typeface="Calibri"/>
                <a:sym typeface="Calibri"/>
              </a:rPr>
              <a:t>In 1973, Gates entered Harvard University as a freshman. In his junior year, Gates left Harvard to devote his energies to Microsoft, a company he had begun in 1975 with his childhood friend Paul Allen. </a:t>
            </a:r>
          </a:p>
        </p:txBody>
      </p:sp>
      <p:pic>
        <p:nvPicPr>
          <p:cNvPr id="1553" name="Shape 1553"/>
          <p:cNvPicPr preferRelativeResize="0"/>
          <p:nvPr/>
        </p:nvPicPr>
        <p:blipFill>
          <a:blip r:embed="rId3">
            <a:alphaModFix/>
          </a:blip>
          <a:stretch>
            <a:fillRect/>
          </a:stretch>
        </p:blipFill>
        <p:spPr>
          <a:xfrm>
            <a:off x="5500363" y="1599350"/>
            <a:ext cx="3159635" cy="2445593"/>
          </a:xfrm>
          <a:prstGeom prst="rect">
            <a:avLst/>
          </a:prstGeom>
          <a:noFill/>
          <a:ln>
            <a:noFill/>
          </a:ln>
        </p:spPr>
      </p:pic>
    </p:spTree>
    <p:extLst>
      <p:ext uri="{BB962C8B-B14F-4D97-AF65-F5344CB8AC3E}">
        <p14:creationId xmlns:p14="http://schemas.microsoft.com/office/powerpoint/2010/main" xmlns="" val="1897068325"/>
      </p:ext>
    </p:extLst>
  </p:cSld>
  <p:clrMapOvr>
    <a:masterClrMapping/>
  </p:clrMapOvr>
  <p:transition spd="slow">
    <p:fade/>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557"/>
        <p:cNvGrpSpPr/>
        <p:nvPr/>
      </p:nvGrpSpPr>
      <p:grpSpPr>
        <a:xfrm>
          <a:off x="0" y="0"/>
          <a:ext cx="0" cy="0"/>
          <a:chOff x="0" y="0"/>
          <a:chExt cx="0" cy="0"/>
        </a:xfrm>
      </p:grpSpPr>
      <p:sp>
        <p:nvSpPr>
          <p:cNvPr id="1558" name="Shape 1558"/>
          <p:cNvSpPr txBox="1">
            <a:spLocks noGrp="1"/>
          </p:cNvSpPr>
          <p:nvPr>
            <p:ph type="title"/>
          </p:nvPr>
        </p:nvSpPr>
        <p:spPr>
          <a:xfrm>
            <a:off x="311700" y="410000"/>
            <a:ext cx="8520600" cy="607800"/>
          </a:xfrm>
          <a:prstGeom prst="rect">
            <a:avLst/>
          </a:prstGeom>
          <a:noFill/>
          <a:ln>
            <a:noFill/>
          </a:ln>
        </p:spPr>
        <p:txBody>
          <a:bodyPr lIns="91425" tIns="34275" rIns="91425" bIns="34275" anchor="ctr" anchorCtr="0">
            <a:noAutofit/>
          </a:bodyPr>
          <a:lstStyle/>
          <a:p>
            <a:pPr marL="0" marR="0" lvl="0" indent="0" algn="l" rtl="0">
              <a:lnSpc>
                <a:spcPct val="90000"/>
              </a:lnSpc>
              <a:spcBef>
                <a:spcPts val="0"/>
              </a:spcBef>
              <a:buClr>
                <a:schemeClr val="lt1"/>
              </a:buClr>
              <a:buSzPct val="25000"/>
              <a:buFont typeface="Calibri"/>
              <a:buNone/>
            </a:pPr>
            <a:r>
              <a:rPr lang="en" sz="3300" b="0" i="0" u="none" strike="noStrike" cap="none">
                <a:solidFill>
                  <a:schemeClr val="dk1"/>
                </a:solidFill>
                <a:latin typeface="Calibri"/>
                <a:ea typeface="Calibri"/>
                <a:cs typeface="Calibri"/>
                <a:sym typeface="Calibri"/>
              </a:rPr>
              <a:t>Management Team</a:t>
            </a:r>
          </a:p>
        </p:txBody>
      </p:sp>
      <p:sp>
        <p:nvSpPr>
          <p:cNvPr id="1559" name="Shape 1559"/>
          <p:cNvSpPr txBox="1"/>
          <p:nvPr/>
        </p:nvSpPr>
        <p:spPr>
          <a:xfrm>
            <a:off x="202130" y="1926998"/>
            <a:ext cx="5400675" cy="2770187"/>
          </a:xfrm>
          <a:prstGeom prst="rect">
            <a:avLst/>
          </a:prstGeom>
          <a:noFill/>
          <a:ln>
            <a:noFill/>
          </a:ln>
        </p:spPr>
        <p:txBody>
          <a:bodyPr lIns="68575" tIns="34275" rIns="68575" bIns="34275" anchor="t" anchorCtr="0">
            <a:noAutofit/>
          </a:bodyPr>
          <a:lstStyle/>
          <a:p>
            <a:pPr marL="0" marR="0" lvl="0" indent="0" algn="l" rtl="0">
              <a:spcBef>
                <a:spcPts val="0"/>
              </a:spcBef>
              <a:buClr>
                <a:srgbClr val="073E87"/>
              </a:buClr>
              <a:buSzPct val="25000"/>
              <a:buFont typeface="Calibri"/>
              <a:buNone/>
            </a:pPr>
            <a:r>
              <a:rPr lang="en" sz="1800" b="0" i="0" u="none" strike="noStrike" cap="none">
                <a:solidFill>
                  <a:schemeClr val="dk1"/>
                </a:solidFill>
                <a:latin typeface="Calibri"/>
                <a:ea typeface="Calibri"/>
                <a:cs typeface="Calibri"/>
                <a:sym typeface="Calibri"/>
              </a:rPr>
              <a:t>Satya Nadella is Chief Executive Officer of Microsoft. Before being named CEO in February 2014, Nadella held leadership roles in both enterprise and consumer businesses across the company.</a:t>
            </a:r>
          </a:p>
          <a:p>
            <a:pPr marL="0" marR="0" lvl="0" indent="0" algn="l" rtl="0">
              <a:spcBef>
                <a:spcPts val="0"/>
              </a:spcBef>
              <a:buClr>
                <a:srgbClr val="073E87"/>
              </a:buClr>
              <a:buSzPct val="25000"/>
              <a:buFont typeface="Calibri"/>
              <a:buNone/>
            </a:pPr>
            <a:r>
              <a:rPr lang="en" sz="2200" b="0" i="0" u="none" strike="noStrike" cap="none">
                <a:solidFill>
                  <a:schemeClr val="dk1"/>
                </a:solidFill>
                <a:latin typeface="Calibri"/>
                <a:ea typeface="Calibri"/>
                <a:cs typeface="Calibri"/>
                <a:sym typeface="Calibri"/>
              </a:rPr>
              <a:t>Education:</a:t>
            </a:r>
          </a:p>
          <a:p>
            <a:pPr marL="0" marR="0" lvl="0" indent="0" algn="l" rtl="0">
              <a:spcBef>
                <a:spcPts val="0"/>
              </a:spcBef>
              <a:buClr>
                <a:srgbClr val="073E87"/>
              </a:buClr>
              <a:buSzPct val="25000"/>
              <a:buFont typeface="Calibri"/>
              <a:buNone/>
            </a:pPr>
            <a:r>
              <a:rPr lang="en" sz="1800" b="0" i="0" u="none" strike="noStrike" cap="none">
                <a:solidFill>
                  <a:schemeClr val="dk1"/>
                </a:solidFill>
                <a:latin typeface="Calibri"/>
                <a:ea typeface="Calibri"/>
                <a:cs typeface="Calibri"/>
                <a:sym typeface="Calibri"/>
              </a:rPr>
              <a:t>He earned a bachelor’s degree in electrical engineering from Mangalore University, a master’s degree in computer science from the University of Wisconsin – Milwaukee and a master’s degree in business administration from the University of Chicago. </a:t>
            </a:r>
          </a:p>
        </p:txBody>
      </p:sp>
      <p:sp>
        <p:nvSpPr>
          <p:cNvPr id="1560" name="Shape 1560"/>
          <p:cNvSpPr txBox="1"/>
          <p:nvPr/>
        </p:nvSpPr>
        <p:spPr>
          <a:xfrm>
            <a:off x="202130" y="1235625"/>
            <a:ext cx="3429000" cy="506411"/>
          </a:xfrm>
          <a:prstGeom prst="rect">
            <a:avLst/>
          </a:prstGeom>
          <a:noFill/>
          <a:ln>
            <a:noFill/>
          </a:ln>
        </p:spPr>
        <p:txBody>
          <a:bodyPr lIns="68575" tIns="34275" rIns="68575" bIns="34275" anchor="t" anchorCtr="0">
            <a:noAutofit/>
          </a:bodyPr>
          <a:lstStyle/>
          <a:p>
            <a:pPr marL="0" marR="0" lvl="0" indent="0" algn="l" rtl="0">
              <a:spcBef>
                <a:spcPts val="0"/>
              </a:spcBef>
              <a:buClr>
                <a:srgbClr val="073E87"/>
              </a:buClr>
              <a:buSzPct val="25000"/>
              <a:buFont typeface="Calibri"/>
              <a:buNone/>
            </a:pPr>
            <a:r>
              <a:rPr lang="en" sz="2200" b="1" i="0" u="none" strike="noStrike" cap="none">
                <a:solidFill>
                  <a:schemeClr val="dk1"/>
                </a:solidFill>
                <a:latin typeface="Calibri"/>
                <a:ea typeface="Calibri"/>
                <a:cs typeface="Calibri"/>
                <a:sym typeface="Calibri"/>
              </a:rPr>
              <a:t>Satya Nadella</a:t>
            </a:r>
          </a:p>
          <a:p>
            <a:pPr marL="0" marR="0" lvl="0" indent="0" algn="l" rtl="0">
              <a:spcBef>
                <a:spcPts val="0"/>
              </a:spcBef>
              <a:buClr>
                <a:srgbClr val="073E87"/>
              </a:buClr>
              <a:buSzPct val="25000"/>
              <a:buFont typeface="Calibri"/>
              <a:buNone/>
            </a:pPr>
            <a:r>
              <a:rPr lang="en" sz="2200" b="0" i="1" u="none" strike="noStrike" cap="none">
                <a:solidFill>
                  <a:schemeClr val="dk1"/>
                </a:solidFill>
                <a:latin typeface="Calibri"/>
                <a:ea typeface="Calibri"/>
                <a:cs typeface="Calibri"/>
                <a:sym typeface="Calibri"/>
              </a:rPr>
              <a:t>Chief Executive Officer</a:t>
            </a:r>
          </a:p>
        </p:txBody>
      </p:sp>
      <p:pic>
        <p:nvPicPr>
          <p:cNvPr id="1561" name="Shape 1561"/>
          <p:cNvPicPr preferRelativeResize="0"/>
          <p:nvPr/>
        </p:nvPicPr>
        <p:blipFill>
          <a:blip r:embed="rId3">
            <a:alphaModFix/>
          </a:blip>
          <a:stretch>
            <a:fillRect/>
          </a:stretch>
        </p:blipFill>
        <p:spPr>
          <a:xfrm>
            <a:off x="5480030" y="1156100"/>
            <a:ext cx="3236395" cy="3026029"/>
          </a:xfrm>
          <a:prstGeom prst="rect">
            <a:avLst/>
          </a:prstGeom>
          <a:noFill/>
          <a:ln>
            <a:noFill/>
          </a:ln>
        </p:spPr>
      </p:pic>
    </p:spTree>
    <p:extLst>
      <p:ext uri="{BB962C8B-B14F-4D97-AF65-F5344CB8AC3E}">
        <p14:creationId xmlns:p14="http://schemas.microsoft.com/office/powerpoint/2010/main" xmlns="" val="2324753508"/>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dirty="0"/>
              <a:t>Agenda</a:t>
            </a:r>
          </a:p>
        </p:txBody>
      </p:sp>
      <p:sp>
        <p:nvSpPr>
          <p:cNvPr id="184" name="Shape 184"/>
          <p:cNvSpPr txBox="1">
            <a:spLocks noGrp="1"/>
          </p:cNvSpPr>
          <p:nvPr>
            <p:ph type="body" idx="1"/>
          </p:nvPr>
        </p:nvSpPr>
        <p:spPr>
          <a:xfrm>
            <a:off x="311700" y="1214750"/>
            <a:ext cx="8520600" cy="3339000"/>
          </a:xfrm>
          <a:prstGeom prst="rect">
            <a:avLst/>
          </a:prstGeom>
        </p:spPr>
        <p:txBody>
          <a:bodyPr lIns="91425" tIns="91425" rIns="91425" bIns="91425" anchor="t" anchorCtr="0">
            <a:noAutofit/>
          </a:bodyPr>
          <a:lstStyle/>
          <a:p>
            <a:pPr marL="457200" lvl="0" indent="-381000" rtl="0">
              <a:spcBef>
                <a:spcPts val="0"/>
              </a:spcBef>
              <a:buClr>
                <a:schemeClr val="dk1"/>
              </a:buClr>
              <a:buSzPct val="100000"/>
              <a:buFont typeface="Arial" panose="020B0604020202020204" pitchFamily="34" charset="0"/>
              <a:buChar char="•"/>
            </a:pPr>
            <a:r>
              <a:rPr lang="en" sz="2000" dirty="0">
                <a:solidFill>
                  <a:schemeClr val="bg2"/>
                </a:solidFill>
              </a:rPr>
              <a:t>Industry Overview</a:t>
            </a:r>
          </a:p>
          <a:p>
            <a:pPr marL="914400" lvl="1" indent="-381000" rtl="0">
              <a:spcBef>
                <a:spcPts val="0"/>
              </a:spcBef>
              <a:buClr>
                <a:schemeClr val="dk1"/>
              </a:buClr>
              <a:buSzPct val="100000"/>
              <a:buFont typeface="Courier New" panose="02070309020205020404" pitchFamily="49" charset="0"/>
              <a:buChar char="o"/>
            </a:pPr>
            <a:r>
              <a:rPr lang="en" sz="1600" i="1" dirty="0">
                <a:solidFill>
                  <a:schemeClr val="bg2"/>
                </a:solidFill>
              </a:rPr>
              <a:t>Industry</a:t>
            </a:r>
          </a:p>
          <a:p>
            <a:pPr marL="914400" lvl="1" indent="-381000" rtl="0">
              <a:spcBef>
                <a:spcPts val="0"/>
              </a:spcBef>
              <a:buClr>
                <a:schemeClr val="dk1"/>
              </a:buClr>
              <a:buSzPct val="100000"/>
              <a:buFont typeface="Courier New" panose="02070309020205020404" pitchFamily="49" charset="0"/>
              <a:buChar char="o"/>
            </a:pPr>
            <a:r>
              <a:rPr lang="en" sz="1600" i="1" dirty="0">
                <a:solidFill>
                  <a:schemeClr val="bg2"/>
                </a:solidFill>
              </a:rPr>
              <a:t>Main aspects of the Industry</a:t>
            </a:r>
          </a:p>
          <a:p>
            <a:pPr marL="457200" lvl="0" indent="-381000" rtl="0">
              <a:spcBef>
                <a:spcPts val="0"/>
              </a:spcBef>
              <a:buClr>
                <a:schemeClr val="dk1"/>
              </a:buClr>
              <a:buSzPct val="100000"/>
              <a:buFont typeface="Arial" panose="020B0604020202020204" pitchFamily="34" charset="0"/>
              <a:buChar char="•"/>
            </a:pPr>
            <a:r>
              <a:rPr lang="en" sz="2000" dirty="0">
                <a:solidFill>
                  <a:schemeClr val="bg2"/>
                </a:solidFill>
              </a:rPr>
              <a:t>Apple</a:t>
            </a:r>
          </a:p>
          <a:p>
            <a:pPr marL="457200" lvl="0" indent="-381000" rtl="0">
              <a:spcBef>
                <a:spcPts val="0"/>
              </a:spcBef>
              <a:buClr>
                <a:schemeClr val="dk1"/>
              </a:buClr>
              <a:buSzPct val="100000"/>
              <a:buFont typeface="Arial" panose="020B0604020202020204" pitchFamily="34" charset="0"/>
              <a:buChar char="•"/>
            </a:pPr>
            <a:r>
              <a:rPr lang="en" sz="2000" dirty="0">
                <a:solidFill>
                  <a:schemeClr val="bg2"/>
                </a:solidFill>
              </a:rPr>
              <a:t>Google</a:t>
            </a:r>
          </a:p>
          <a:p>
            <a:pPr marL="457200" lvl="0" indent="-381000" rtl="0">
              <a:spcBef>
                <a:spcPts val="0"/>
              </a:spcBef>
              <a:buClr>
                <a:schemeClr val="dk1"/>
              </a:buClr>
              <a:buSzPct val="100000"/>
              <a:buFont typeface="Arial" panose="020B0604020202020204" pitchFamily="34" charset="0"/>
              <a:buChar char="•"/>
            </a:pPr>
            <a:r>
              <a:rPr lang="en" sz="2000" dirty="0">
                <a:solidFill>
                  <a:schemeClr val="bg2"/>
                </a:solidFill>
              </a:rPr>
              <a:t>Microsoft</a:t>
            </a:r>
          </a:p>
          <a:p>
            <a:pPr lvl="0">
              <a:spcBef>
                <a:spcPts val="0"/>
              </a:spcBef>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endParaRPr/>
          </a:p>
        </p:txBody>
      </p:sp>
      <p:sp>
        <p:nvSpPr>
          <p:cNvPr id="270" name="Shape 270"/>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rtl="0">
              <a:spcBef>
                <a:spcPts val="0"/>
              </a:spcBef>
              <a:buNone/>
            </a:pPr>
            <a:endParaRPr/>
          </a:p>
        </p:txBody>
      </p:sp>
      <p:pic>
        <p:nvPicPr>
          <p:cNvPr id="271" name="Shape 271"/>
          <p:cNvPicPr preferRelativeResize="0"/>
          <p:nvPr/>
        </p:nvPicPr>
        <p:blipFill>
          <a:blip r:embed="rId3">
            <a:alphaModFix/>
          </a:blip>
          <a:stretch>
            <a:fillRect/>
          </a:stretch>
        </p:blipFill>
        <p:spPr>
          <a:xfrm>
            <a:off x="0" y="0"/>
            <a:ext cx="9119681" cy="5143500"/>
          </a:xfrm>
          <a:prstGeom prst="rect">
            <a:avLst/>
          </a:prstGeom>
          <a:noFill/>
          <a:ln>
            <a:noFill/>
          </a:ln>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sp>
        <p:nvSpPr>
          <p:cNvPr id="1566" name="Shape 1566"/>
          <p:cNvSpPr txBox="1">
            <a:spLocks noGrp="1"/>
          </p:cNvSpPr>
          <p:nvPr>
            <p:ph type="title"/>
          </p:nvPr>
        </p:nvSpPr>
        <p:spPr>
          <a:xfrm>
            <a:off x="311700" y="410000"/>
            <a:ext cx="8520600" cy="607800"/>
          </a:xfrm>
          <a:prstGeom prst="rect">
            <a:avLst/>
          </a:prstGeom>
          <a:noFill/>
          <a:ln>
            <a:noFill/>
          </a:ln>
        </p:spPr>
        <p:txBody>
          <a:bodyPr lIns="91425" tIns="34275" rIns="91425" bIns="34275" anchor="ctr" anchorCtr="0">
            <a:noAutofit/>
          </a:bodyPr>
          <a:lstStyle/>
          <a:p>
            <a:pPr marL="0" marR="0" lvl="0" indent="0" algn="l" rtl="0">
              <a:lnSpc>
                <a:spcPct val="90000"/>
              </a:lnSpc>
              <a:spcBef>
                <a:spcPts val="0"/>
              </a:spcBef>
              <a:buClr>
                <a:schemeClr val="lt1"/>
              </a:buClr>
              <a:buSzPct val="25000"/>
              <a:buFont typeface="Calibri"/>
              <a:buNone/>
            </a:pPr>
            <a:r>
              <a:rPr lang="en" sz="3300" b="0" i="0" u="none" strike="noStrike" cap="none">
                <a:solidFill>
                  <a:schemeClr val="dk1"/>
                </a:solidFill>
                <a:latin typeface="Calibri"/>
                <a:ea typeface="Calibri"/>
                <a:cs typeface="Calibri"/>
                <a:sym typeface="Calibri"/>
              </a:rPr>
              <a:t>Management Team</a:t>
            </a:r>
          </a:p>
        </p:txBody>
      </p:sp>
      <p:sp>
        <p:nvSpPr>
          <p:cNvPr id="1567" name="Shape 1567"/>
          <p:cNvSpPr txBox="1"/>
          <p:nvPr/>
        </p:nvSpPr>
        <p:spPr>
          <a:xfrm>
            <a:off x="147410" y="2236317"/>
            <a:ext cx="5905500" cy="2255837"/>
          </a:xfrm>
          <a:prstGeom prst="rect">
            <a:avLst/>
          </a:prstGeom>
          <a:noFill/>
          <a:ln>
            <a:noFill/>
          </a:ln>
        </p:spPr>
        <p:txBody>
          <a:bodyPr lIns="68575" tIns="34275" rIns="68575" bIns="34275" anchor="t" anchorCtr="0">
            <a:noAutofit/>
          </a:bodyPr>
          <a:lstStyle/>
          <a:p>
            <a:pPr marL="0" marR="0" lvl="0" indent="0" algn="l" rtl="0">
              <a:spcBef>
                <a:spcPts val="0"/>
              </a:spcBef>
              <a:buClr>
                <a:srgbClr val="073E87"/>
              </a:buClr>
              <a:buSzPct val="25000"/>
              <a:buFont typeface="Calibri"/>
              <a:buNone/>
            </a:pPr>
            <a:r>
              <a:rPr lang="en" sz="1800" b="0" i="0" u="none" strike="noStrike" cap="none">
                <a:solidFill>
                  <a:schemeClr val="dk1"/>
                </a:solidFill>
                <a:latin typeface="Calibri"/>
                <a:ea typeface="Calibri"/>
                <a:cs typeface="Calibri"/>
                <a:sym typeface="Calibri"/>
              </a:rPr>
              <a:t>As chief marketing officer, Chris Capossela leads Microsoft’s global product marketing, advertising, brand, research and communications functions for businesses and consumers. </a:t>
            </a:r>
          </a:p>
          <a:p>
            <a:pPr marL="0" marR="0" lvl="0" indent="0" algn="l" rtl="0">
              <a:spcBef>
                <a:spcPts val="0"/>
              </a:spcBef>
              <a:buClr>
                <a:srgbClr val="073E87"/>
              </a:buClr>
              <a:buSzPct val="25000"/>
              <a:buFont typeface="Calibri"/>
              <a:buNone/>
            </a:pPr>
            <a:r>
              <a:rPr lang="en" sz="1800" b="0" i="0" u="none" strike="noStrike" cap="none">
                <a:solidFill>
                  <a:schemeClr val="dk1"/>
                </a:solidFill>
                <a:latin typeface="Calibri"/>
                <a:ea typeface="Calibri"/>
                <a:cs typeface="Calibri"/>
                <a:sym typeface="Calibri"/>
              </a:rPr>
              <a:t>He oversaw the creation of new business opportunities with partners to deliver new consumer experiences through Windows, Windows Phone, Office and Xbox.</a:t>
            </a:r>
          </a:p>
          <a:p>
            <a:pPr marL="0" marR="0" lvl="0" indent="0" algn="l" rtl="0">
              <a:spcBef>
                <a:spcPts val="0"/>
              </a:spcBef>
              <a:buClr>
                <a:srgbClr val="073E87"/>
              </a:buClr>
              <a:buSzPct val="25000"/>
              <a:buFont typeface="Calibri"/>
              <a:buNone/>
            </a:pPr>
            <a:r>
              <a:rPr lang="en" sz="2200" b="0" i="0" u="none" strike="noStrike" cap="none">
                <a:solidFill>
                  <a:schemeClr val="dk1"/>
                </a:solidFill>
                <a:latin typeface="Calibri"/>
                <a:ea typeface="Calibri"/>
                <a:cs typeface="Calibri"/>
                <a:sym typeface="Calibri"/>
              </a:rPr>
              <a:t>Education:</a:t>
            </a:r>
          </a:p>
          <a:p>
            <a:pPr marL="0" marR="0" lvl="0" indent="0" algn="l" rtl="0">
              <a:spcBef>
                <a:spcPts val="0"/>
              </a:spcBef>
              <a:buClr>
                <a:srgbClr val="073E87"/>
              </a:buClr>
              <a:buSzPct val="25000"/>
              <a:buFont typeface="Calibri"/>
              <a:buNone/>
            </a:pPr>
            <a:r>
              <a:rPr lang="en" sz="1800" b="0" i="0" u="none" strike="noStrike" cap="none">
                <a:solidFill>
                  <a:schemeClr val="dk1"/>
                </a:solidFill>
                <a:latin typeface="Calibri"/>
                <a:ea typeface="Calibri"/>
                <a:cs typeface="Calibri"/>
                <a:sym typeface="Calibri"/>
              </a:rPr>
              <a:t>Capossela holds a bachelor’s degree in computer science and economics from Harvard University.</a:t>
            </a:r>
            <a:r>
              <a:rPr lang="en" sz="1800" b="0" i="0" u="none" strike="noStrike" cap="none">
                <a:solidFill>
                  <a:schemeClr val="dk1"/>
                </a:solidFill>
                <a:latin typeface="Quattrocento Sans"/>
                <a:ea typeface="Quattrocento Sans"/>
                <a:cs typeface="Quattrocento Sans"/>
                <a:sym typeface="Quattrocento Sans"/>
              </a:rPr>
              <a:t> </a:t>
            </a:r>
          </a:p>
        </p:txBody>
      </p:sp>
      <p:sp>
        <p:nvSpPr>
          <p:cNvPr id="1568" name="Shape 1568"/>
          <p:cNvSpPr txBox="1"/>
          <p:nvPr/>
        </p:nvSpPr>
        <p:spPr>
          <a:xfrm>
            <a:off x="147410" y="1185919"/>
            <a:ext cx="4752974" cy="760410"/>
          </a:xfrm>
          <a:prstGeom prst="rect">
            <a:avLst/>
          </a:prstGeom>
          <a:noFill/>
          <a:ln>
            <a:noFill/>
          </a:ln>
        </p:spPr>
        <p:txBody>
          <a:bodyPr lIns="68575" tIns="34275" rIns="68575" bIns="34275" anchor="t" anchorCtr="0">
            <a:noAutofit/>
          </a:bodyPr>
          <a:lstStyle/>
          <a:p>
            <a:pPr marL="0" marR="0" lvl="0" indent="0" algn="l" rtl="0">
              <a:spcBef>
                <a:spcPts val="0"/>
              </a:spcBef>
              <a:buClr>
                <a:srgbClr val="073E87"/>
              </a:buClr>
              <a:buSzPct val="25000"/>
              <a:buFont typeface="Calibri"/>
              <a:buNone/>
            </a:pPr>
            <a:r>
              <a:rPr lang="en" sz="2200" b="1" i="0" u="none" strike="noStrike" cap="none">
                <a:solidFill>
                  <a:schemeClr val="dk2"/>
                </a:solidFill>
                <a:latin typeface="Calibri"/>
                <a:ea typeface="Calibri"/>
                <a:cs typeface="Calibri"/>
                <a:sym typeface="Calibri"/>
              </a:rPr>
              <a:t>Chris Capossela</a:t>
            </a:r>
          </a:p>
          <a:p>
            <a:pPr marL="0" marR="0" lvl="0" indent="0" algn="l" rtl="0">
              <a:spcBef>
                <a:spcPts val="0"/>
              </a:spcBef>
              <a:buClr>
                <a:srgbClr val="073E87"/>
              </a:buClr>
              <a:buSzPct val="25000"/>
              <a:buFont typeface="Calibri"/>
              <a:buNone/>
            </a:pPr>
            <a:r>
              <a:rPr lang="en" sz="2200" b="0" i="1" u="none" strike="noStrike" cap="none">
                <a:solidFill>
                  <a:schemeClr val="dk1"/>
                </a:solidFill>
                <a:latin typeface="Calibri"/>
                <a:ea typeface="Calibri"/>
                <a:cs typeface="Calibri"/>
                <a:sym typeface="Calibri"/>
              </a:rPr>
              <a:t>Executive Vice President and Chief Marketing Officer</a:t>
            </a:r>
          </a:p>
        </p:txBody>
      </p:sp>
      <p:pic>
        <p:nvPicPr>
          <p:cNvPr id="1569" name="Shape 1569"/>
          <p:cNvPicPr preferRelativeResize="0"/>
          <p:nvPr/>
        </p:nvPicPr>
        <p:blipFill>
          <a:blip r:embed="rId3">
            <a:alphaModFix/>
          </a:blip>
          <a:stretch>
            <a:fillRect/>
          </a:stretch>
        </p:blipFill>
        <p:spPr>
          <a:xfrm>
            <a:off x="6007760" y="1748750"/>
            <a:ext cx="2619374" cy="1743075"/>
          </a:xfrm>
          <a:prstGeom prst="rect">
            <a:avLst/>
          </a:prstGeom>
          <a:noFill/>
          <a:ln>
            <a:noFill/>
          </a:ln>
        </p:spPr>
      </p:pic>
    </p:spTree>
    <p:extLst>
      <p:ext uri="{BB962C8B-B14F-4D97-AF65-F5344CB8AC3E}">
        <p14:creationId xmlns:p14="http://schemas.microsoft.com/office/powerpoint/2010/main" xmlns="" val="3375768549"/>
      </p:ext>
    </p:extLst>
  </p:cSld>
  <p:clrMapOvr>
    <a:masterClrMapping/>
  </p:clrMapOvr>
  <p:transition spd="slow">
    <p:fade/>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pic>
        <p:nvPicPr>
          <p:cNvPr id="1574" name="Shape 1574"/>
          <p:cNvPicPr preferRelativeResize="0"/>
          <p:nvPr/>
        </p:nvPicPr>
        <p:blipFill rotWithShape="1">
          <a:blip r:embed="rId3">
            <a:alphaModFix/>
          </a:blip>
          <a:srcRect/>
          <a:stretch/>
        </p:blipFill>
        <p:spPr>
          <a:xfrm>
            <a:off x="0" y="1392060"/>
            <a:ext cx="6433887" cy="3081270"/>
          </a:xfrm>
          <a:prstGeom prst="rect">
            <a:avLst/>
          </a:prstGeom>
          <a:noFill/>
          <a:ln>
            <a:noFill/>
          </a:ln>
        </p:spPr>
      </p:pic>
      <p:pic>
        <p:nvPicPr>
          <p:cNvPr id="1575" name="Shape 1575"/>
          <p:cNvPicPr preferRelativeResize="0"/>
          <p:nvPr/>
        </p:nvPicPr>
        <p:blipFill rotWithShape="1">
          <a:blip r:embed="rId4">
            <a:alphaModFix/>
          </a:blip>
          <a:srcRect/>
          <a:stretch/>
        </p:blipFill>
        <p:spPr>
          <a:xfrm>
            <a:off x="6286500" y="1248825"/>
            <a:ext cx="2857500" cy="2932800"/>
          </a:xfrm>
          <a:prstGeom prst="rect">
            <a:avLst/>
          </a:prstGeom>
          <a:noFill/>
          <a:ln>
            <a:noFill/>
          </a:ln>
        </p:spPr>
      </p:pic>
      <p:sp>
        <p:nvSpPr>
          <p:cNvPr id="1576" name="Shape 1576"/>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Revenue by Segment</a:t>
            </a:r>
          </a:p>
        </p:txBody>
      </p:sp>
    </p:spTree>
    <p:extLst>
      <p:ext uri="{BB962C8B-B14F-4D97-AF65-F5344CB8AC3E}">
        <p14:creationId xmlns:p14="http://schemas.microsoft.com/office/powerpoint/2010/main" xmlns="" val="395100099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sp>
        <p:nvSpPr>
          <p:cNvPr id="1581" name="Shape 1581"/>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Revenue by segment: FY15-FY16</a:t>
            </a:r>
          </a:p>
        </p:txBody>
      </p:sp>
      <p:sp>
        <p:nvSpPr>
          <p:cNvPr id="1582" name="Shape 1582"/>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a:spcBef>
                <a:spcPts val="0"/>
              </a:spcBef>
              <a:buNone/>
            </a:pPr>
            <a:endParaRPr/>
          </a:p>
        </p:txBody>
      </p:sp>
      <p:pic>
        <p:nvPicPr>
          <p:cNvPr id="1583" name="Shape 1583"/>
          <p:cNvPicPr preferRelativeResize="0"/>
          <p:nvPr/>
        </p:nvPicPr>
        <p:blipFill>
          <a:blip r:embed="rId3">
            <a:alphaModFix/>
          </a:blip>
          <a:stretch>
            <a:fillRect/>
          </a:stretch>
        </p:blipFill>
        <p:spPr>
          <a:xfrm>
            <a:off x="1241777" y="1017799"/>
            <a:ext cx="6354874" cy="3649574"/>
          </a:xfrm>
          <a:prstGeom prst="rect">
            <a:avLst/>
          </a:prstGeom>
          <a:noFill/>
          <a:ln>
            <a:noFill/>
          </a:ln>
        </p:spPr>
      </p:pic>
    </p:spTree>
    <p:extLst>
      <p:ext uri="{BB962C8B-B14F-4D97-AF65-F5344CB8AC3E}">
        <p14:creationId xmlns:p14="http://schemas.microsoft.com/office/powerpoint/2010/main" xmlns="" val="179885934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Shape 1588"/>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r>
              <a:rPr lang="en"/>
              <a:t>Revenue by segment: FY17Q2</a:t>
            </a:r>
          </a:p>
        </p:txBody>
      </p:sp>
      <p:pic>
        <p:nvPicPr>
          <p:cNvPr id="1589" name="Shape 1589" descr="segment rev q2.jpg"/>
          <p:cNvPicPr preferRelativeResize="0"/>
          <p:nvPr/>
        </p:nvPicPr>
        <p:blipFill>
          <a:blip r:embed="rId3">
            <a:alphaModFix/>
          </a:blip>
          <a:stretch>
            <a:fillRect/>
          </a:stretch>
        </p:blipFill>
        <p:spPr>
          <a:xfrm>
            <a:off x="1123487" y="991350"/>
            <a:ext cx="6712026" cy="3820900"/>
          </a:xfrm>
          <a:prstGeom prst="rect">
            <a:avLst/>
          </a:prstGeom>
          <a:noFill/>
          <a:ln>
            <a:noFill/>
          </a:ln>
        </p:spPr>
      </p:pic>
    </p:spTree>
    <p:extLst>
      <p:ext uri="{BB962C8B-B14F-4D97-AF65-F5344CB8AC3E}">
        <p14:creationId xmlns:p14="http://schemas.microsoft.com/office/powerpoint/2010/main" xmlns="" val="198793537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sp>
        <p:nvSpPr>
          <p:cNvPr id="1594" name="Shape 1594"/>
          <p:cNvSpPr txBox="1">
            <a:spLocks noGrp="1"/>
          </p:cNvSpPr>
          <p:nvPr>
            <p:ph type="title"/>
          </p:nvPr>
        </p:nvSpPr>
        <p:spPr>
          <a:xfrm>
            <a:off x="311700" y="410000"/>
            <a:ext cx="8520600" cy="607800"/>
          </a:xfrm>
          <a:prstGeom prst="rect">
            <a:avLst/>
          </a:prstGeom>
          <a:noFill/>
          <a:ln>
            <a:noFill/>
          </a:ln>
        </p:spPr>
        <p:txBody>
          <a:bodyPr lIns="91425" tIns="34275" rIns="91425" bIns="34275" anchor="ctr" anchorCtr="0">
            <a:noAutofit/>
          </a:bodyPr>
          <a:lstStyle/>
          <a:p>
            <a:pPr marL="0" marR="0" lvl="0" indent="0" algn="l" rtl="0">
              <a:lnSpc>
                <a:spcPct val="90000"/>
              </a:lnSpc>
              <a:spcBef>
                <a:spcPts val="0"/>
              </a:spcBef>
              <a:buClr>
                <a:schemeClr val="lt1"/>
              </a:buClr>
              <a:buSzPct val="25000"/>
              <a:buFont typeface="Calibri"/>
              <a:buNone/>
            </a:pPr>
            <a:r>
              <a:rPr lang="en" sz="3300" b="0" i="0" u="none" strike="noStrike" cap="none">
                <a:solidFill>
                  <a:schemeClr val="dk1"/>
                </a:solidFill>
                <a:latin typeface="Calibri"/>
                <a:ea typeface="Calibri"/>
                <a:cs typeface="Calibri"/>
                <a:sym typeface="Calibri"/>
              </a:rPr>
              <a:t>Personal Computing </a:t>
            </a:r>
          </a:p>
        </p:txBody>
      </p:sp>
      <p:pic>
        <p:nvPicPr>
          <p:cNvPr id="1595" name="Shape 1595"/>
          <p:cNvPicPr preferRelativeResize="0">
            <a:picLocks noGrp="1"/>
          </p:cNvPicPr>
          <p:nvPr>
            <p:ph type="body" idx="1"/>
          </p:nvPr>
        </p:nvPicPr>
        <p:blipFill rotWithShape="1">
          <a:blip r:embed="rId3">
            <a:alphaModFix/>
          </a:blip>
          <a:srcRect/>
          <a:stretch/>
        </p:blipFill>
        <p:spPr>
          <a:xfrm>
            <a:off x="311700" y="1229875"/>
            <a:ext cx="8520600" cy="3339000"/>
          </a:xfrm>
          <a:prstGeom prst="rect">
            <a:avLst/>
          </a:prstGeom>
          <a:noFill/>
          <a:ln>
            <a:noFill/>
          </a:ln>
        </p:spPr>
      </p:pic>
    </p:spTree>
    <p:extLst>
      <p:ext uri="{BB962C8B-B14F-4D97-AF65-F5344CB8AC3E}">
        <p14:creationId xmlns:p14="http://schemas.microsoft.com/office/powerpoint/2010/main" xmlns="" val="1644783689"/>
      </p:ext>
    </p:extLst>
  </p:cSld>
  <p:clrMapOvr>
    <a:masterClrMapping/>
  </p:clrMapOvr>
  <p:transition spd="slow">
    <p:fade/>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1600" name="Shape 1600"/>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Personal Computing </a:t>
            </a:r>
          </a:p>
        </p:txBody>
      </p:sp>
      <p:sp>
        <p:nvSpPr>
          <p:cNvPr id="1601" name="Shape 1601"/>
          <p:cNvSpPr txBox="1">
            <a:spLocks noGrp="1"/>
          </p:cNvSpPr>
          <p:nvPr>
            <p:ph type="body" idx="1"/>
          </p:nvPr>
        </p:nvSpPr>
        <p:spPr>
          <a:xfrm>
            <a:off x="311700" y="1229875"/>
            <a:ext cx="8520600" cy="3339000"/>
          </a:xfrm>
          <a:prstGeom prst="rect">
            <a:avLst/>
          </a:prstGeom>
          <a:noFill/>
          <a:ln>
            <a:noFill/>
          </a:ln>
        </p:spPr>
        <p:txBody>
          <a:bodyPr lIns="68575" tIns="34275" rIns="68575" bIns="34275" anchor="t" anchorCtr="0">
            <a:noAutofit/>
          </a:bodyPr>
          <a:lstStyle/>
          <a:p>
            <a:pPr marL="0" marR="0" lvl="0" indent="0" algn="l" rtl="0">
              <a:lnSpc>
                <a:spcPct val="70000"/>
              </a:lnSpc>
              <a:spcBef>
                <a:spcPts val="0"/>
              </a:spcBef>
              <a:spcAft>
                <a:spcPts val="0"/>
              </a:spcAft>
              <a:buClr>
                <a:schemeClr val="dk1"/>
              </a:buClr>
              <a:buSzPct val="25000"/>
              <a:buFont typeface="Arial"/>
              <a:buNone/>
            </a:pPr>
            <a:r>
              <a:rPr lang="en" sz="1500" b="0" i="0" u="none" strike="noStrike" cap="none">
                <a:solidFill>
                  <a:schemeClr val="dk1"/>
                </a:solidFill>
                <a:latin typeface="Calibri"/>
                <a:ea typeface="Calibri"/>
                <a:cs typeface="Calibri"/>
                <a:sym typeface="Calibri"/>
              </a:rPr>
              <a:t>Devices </a:t>
            </a:r>
          </a:p>
          <a:p>
            <a:pPr marL="457200" marR="0" lvl="0" indent="-323850" algn="l" rtl="0">
              <a:lnSpc>
                <a:spcPct val="70000"/>
              </a:lnSpc>
              <a:spcBef>
                <a:spcPts val="800"/>
              </a:spcBef>
              <a:spcAft>
                <a:spcPts val="0"/>
              </a:spcAft>
              <a:buClr>
                <a:schemeClr val="dk1"/>
              </a:buClr>
              <a:buSzPct val="100000"/>
              <a:buFont typeface="Calibri"/>
            </a:pPr>
            <a:r>
              <a:rPr lang="en" sz="1500" b="0" i="1" u="none" strike="noStrike" cap="none">
                <a:solidFill>
                  <a:schemeClr val="dk1"/>
                </a:solidFill>
                <a:latin typeface="Calibri"/>
                <a:ea typeface="Calibri"/>
                <a:cs typeface="Calibri"/>
                <a:sym typeface="Calibri"/>
              </a:rPr>
              <a:t>Phone</a:t>
            </a:r>
          </a:p>
          <a:p>
            <a:pPr marL="457200" marR="0" lvl="0" indent="-311150" algn="l" rtl="0">
              <a:lnSpc>
                <a:spcPct val="70000"/>
              </a:lnSpc>
              <a:spcBef>
                <a:spcPts val="400"/>
              </a:spcBef>
              <a:spcAft>
                <a:spcPts val="0"/>
              </a:spcAft>
              <a:buClr>
                <a:schemeClr val="dk1"/>
              </a:buClr>
              <a:buSzPct val="100000"/>
              <a:buFont typeface="Calibri"/>
            </a:pPr>
            <a:r>
              <a:rPr lang="en" sz="1300" b="0" i="0" u="none" strike="noStrike" cap="none">
                <a:solidFill>
                  <a:schemeClr val="dk1"/>
                </a:solidFill>
                <a:latin typeface="Calibri"/>
                <a:ea typeface="Calibri"/>
                <a:cs typeface="Calibri"/>
                <a:sym typeface="Calibri"/>
              </a:rPr>
              <a:t>The principal products provided by the Phone Hardware segment are Lumia phones and other non-Lumia phones, which were begun manufacturing and selling with the acquisition of NDS on April 25, 2014. Other Lumia phones run Windows and are designed to enable people and organizations to connect to people and content that matter most, using integrated Microsoft services such as Outlook, OneDrive, Skype and Office</a:t>
            </a:r>
          </a:p>
          <a:p>
            <a:pPr marL="457200" marR="0" lvl="0" indent="-323850" algn="l" rtl="0">
              <a:lnSpc>
                <a:spcPct val="70000"/>
              </a:lnSpc>
              <a:spcBef>
                <a:spcPts val="800"/>
              </a:spcBef>
              <a:spcAft>
                <a:spcPts val="0"/>
              </a:spcAft>
              <a:buClr>
                <a:schemeClr val="dk1"/>
              </a:buClr>
              <a:buSzPct val="100000"/>
              <a:buFont typeface="Calibri"/>
            </a:pPr>
            <a:r>
              <a:rPr lang="en" sz="1500" b="0" i="1" u="none" strike="noStrike" cap="none">
                <a:solidFill>
                  <a:schemeClr val="dk1"/>
                </a:solidFill>
                <a:latin typeface="Calibri"/>
                <a:ea typeface="Calibri"/>
                <a:cs typeface="Calibri"/>
                <a:sym typeface="Calibri"/>
              </a:rPr>
              <a:t>Surface &amp; Surface Studio</a:t>
            </a:r>
          </a:p>
          <a:p>
            <a:pPr marL="457200" marR="0" lvl="0" indent="-311150" algn="l" rtl="0">
              <a:lnSpc>
                <a:spcPct val="70000"/>
              </a:lnSpc>
              <a:spcBef>
                <a:spcPts val="400"/>
              </a:spcBef>
              <a:spcAft>
                <a:spcPts val="0"/>
              </a:spcAft>
              <a:buClr>
                <a:schemeClr val="dk1"/>
              </a:buClr>
              <a:buSzPct val="100000"/>
              <a:buFont typeface="Calibri"/>
            </a:pPr>
            <a:r>
              <a:rPr lang="en" sz="1300" b="0" i="0" u="none" strike="noStrike" cap="none">
                <a:solidFill>
                  <a:schemeClr val="dk1"/>
                </a:solidFill>
                <a:latin typeface="Calibri"/>
                <a:ea typeface="Calibri"/>
                <a:cs typeface="Calibri"/>
                <a:sym typeface="Calibri"/>
              </a:rPr>
              <a:t>Surface is designed to help organizations, students, and consumers to be more productive. The latest Surface devices, the Surface Pro 4 and Surface Book, were released in October 2015</a:t>
            </a:r>
          </a:p>
          <a:p>
            <a:pPr marL="457200" marR="0" lvl="0" indent="-323850" algn="l" rtl="0">
              <a:lnSpc>
                <a:spcPct val="70000"/>
              </a:lnSpc>
              <a:spcBef>
                <a:spcPts val="800"/>
              </a:spcBef>
              <a:spcAft>
                <a:spcPts val="0"/>
              </a:spcAft>
              <a:buClr>
                <a:schemeClr val="dk1"/>
              </a:buClr>
              <a:buSzPct val="100000"/>
              <a:buFont typeface="Calibri"/>
            </a:pPr>
            <a:r>
              <a:rPr lang="en" sz="1500" b="0" i="1" u="none" strike="noStrike" cap="none">
                <a:solidFill>
                  <a:schemeClr val="dk1"/>
                </a:solidFill>
                <a:latin typeface="Calibri"/>
                <a:ea typeface="Calibri"/>
                <a:cs typeface="Calibri"/>
                <a:sym typeface="Calibri"/>
              </a:rPr>
              <a:t>Microsoft HoloLens</a:t>
            </a:r>
          </a:p>
          <a:p>
            <a:pPr marL="457200" marR="0" lvl="0" indent="-311150" algn="l" rtl="0">
              <a:lnSpc>
                <a:spcPct val="70000"/>
              </a:lnSpc>
              <a:spcBef>
                <a:spcPts val="400"/>
              </a:spcBef>
              <a:spcAft>
                <a:spcPts val="0"/>
              </a:spcAft>
              <a:buClr>
                <a:schemeClr val="dk1"/>
              </a:buClr>
              <a:buSzPct val="100000"/>
              <a:buFont typeface="Calibri"/>
            </a:pPr>
            <a:r>
              <a:rPr lang="en" sz="1300" b="0" i="0" u="none" strike="noStrike" cap="none">
                <a:solidFill>
                  <a:schemeClr val="dk1"/>
                </a:solidFill>
                <a:latin typeface="Calibri"/>
                <a:ea typeface="Calibri"/>
                <a:cs typeface="Calibri"/>
                <a:sym typeface="Calibri"/>
              </a:rPr>
              <a:t>Microsoft HoloLens is the first fully untethered holographic computer running Windows 10. It is completely untethered–no wires, phones, or connection to a PC needed. MicrosoftHoloLens allows you to place holograms in your physical environment and provides a new way to see yourworld.</a:t>
            </a:r>
          </a:p>
          <a:p>
            <a:pPr marL="457200" marR="0" lvl="0" indent="-323850" algn="l" rtl="0">
              <a:lnSpc>
                <a:spcPct val="70000"/>
              </a:lnSpc>
              <a:spcBef>
                <a:spcPts val="800"/>
              </a:spcBef>
              <a:spcAft>
                <a:spcPts val="0"/>
              </a:spcAft>
              <a:buClr>
                <a:schemeClr val="dk1"/>
              </a:buClr>
              <a:buSzPct val="100000"/>
              <a:buFont typeface="Calibri"/>
            </a:pPr>
            <a:r>
              <a:rPr lang="en" sz="1500" b="0" i="1" u="none" strike="noStrike" cap="none">
                <a:solidFill>
                  <a:schemeClr val="dk1"/>
                </a:solidFill>
                <a:latin typeface="Calibri"/>
                <a:ea typeface="Calibri"/>
                <a:cs typeface="Calibri"/>
                <a:sym typeface="Calibri"/>
              </a:rPr>
              <a:t>Microsoft Band </a:t>
            </a:r>
          </a:p>
          <a:p>
            <a:pPr marL="457200" marR="0" lvl="0" indent="-311150" algn="l" rtl="0">
              <a:lnSpc>
                <a:spcPct val="70000"/>
              </a:lnSpc>
              <a:spcBef>
                <a:spcPts val="400"/>
              </a:spcBef>
              <a:spcAft>
                <a:spcPts val="0"/>
              </a:spcAft>
              <a:buClr>
                <a:schemeClr val="dk1"/>
              </a:buClr>
              <a:buSzPct val="100000"/>
              <a:buFont typeface="Calibri"/>
            </a:pPr>
            <a:r>
              <a:rPr lang="en" sz="1300" b="0" i="1" u="none" strike="noStrike" cap="none">
                <a:solidFill>
                  <a:schemeClr val="dk1"/>
                </a:solidFill>
                <a:latin typeface="Calibri"/>
                <a:ea typeface="Calibri"/>
                <a:cs typeface="Calibri"/>
                <a:sym typeface="Calibri"/>
              </a:rPr>
              <a:t>A product helps you reach your health and fitness goals by tracking your heart rate, </a:t>
            </a:r>
            <a:r>
              <a:rPr lang="en" sz="1300" b="0" i="0" u="none" strike="noStrike" cap="none">
                <a:solidFill>
                  <a:schemeClr val="dk1"/>
                </a:solidFill>
                <a:latin typeface="Calibri"/>
                <a:ea typeface="Calibri"/>
                <a:cs typeface="Calibri"/>
                <a:sym typeface="Calibri"/>
              </a:rPr>
              <a:t>exercise, calorie burn and sleep quality, and be productive with email, text and calendar alerts on your wrist.</a:t>
            </a:r>
          </a:p>
          <a:p>
            <a:pPr marL="457200" marR="0" lvl="0" indent="-323850" algn="l" rtl="0">
              <a:lnSpc>
                <a:spcPct val="70000"/>
              </a:lnSpc>
              <a:spcBef>
                <a:spcPts val="800"/>
              </a:spcBef>
              <a:buClr>
                <a:schemeClr val="dk1"/>
              </a:buClr>
              <a:buSzPct val="100000"/>
              <a:buFont typeface="Calibri"/>
            </a:pPr>
            <a:r>
              <a:rPr lang="en" sz="1500" b="0" i="1" u="none" strike="noStrike" cap="none">
                <a:solidFill>
                  <a:schemeClr val="dk1"/>
                </a:solidFill>
                <a:latin typeface="Calibri"/>
                <a:ea typeface="Calibri"/>
                <a:cs typeface="Calibri"/>
                <a:sym typeface="Calibri"/>
              </a:rPr>
              <a:t>Microsoft PC Accessories</a:t>
            </a:r>
          </a:p>
        </p:txBody>
      </p:sp>
    </p:spTree>
    <p:extLst>
      <p:ext uri="{BB962C8B-B14F-4D97-AF65-F5344CB8AC3E}">
        <p14:creationId xmlns:p14="http://schemas.microsoft.com/office/powerpoint/2010/main" xmlns="" val="329515573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Shape 1606"/>
          <p:cNvSpPr txBox="1">
            <a:spLocks noGrp="1"/>
          </p:cNvSpPr>
          <p:nvPr>
            <p:ph type="title"/>
          </p:nvPr>
        </p:nvSpPr>
        <p:spPr>
          <a:xfrm>
            <a:off x="311700" y="410000"/>
            <a:ext cx="8520600" cy="607800"/>
          </a:xfrm>
          <a:prstGeom prst="rect">
            <a:avLst/>
          </a:prstGeom>
          <a:noFill/>
          <a:ln>
            <a:noFill/>
          </a:ln>
        </p:spPr>
        <p:txBody>
          <a:bodyPr lIns="91425" tIns="34275" rIns="91425" bIns="34275" anchor="ctr" anchorCtr="0">
            <a:noAutofit/>
          </a:bodyPr>
          <a:lstStyle/>
          <a:p>
            <a:pPr marL="0" marR="0" lvl="0" indent="0" algn="l" rtl="0">
              <a:lnSpc>
                <a:spcPct val="90000"/>
              </a:lnSpc>
              <a:spcBef>
                <a:spcPts val="0"/>
              </a:spcBef>
              <a:buClr>
                <a:schemeClr val="lt1"/>
              </a:buClr>
              <a:buSzPct val="25000"/>
              <a:buFont typeface="Calibri"/>
              <a:buNone/>
            </a:pPr>
            <a:r>
              <a:rPr lang="en" sz="3300" b="0" i="0" u="none" strike="noStrike" cap="none">
                <a:solidFill>
                  <a:schemeClr val="dk1"/>
                </a:solidFill>
                <a:latin typeface="Calibri"/>
                <a:ea typeface="Calibri"/>
                <a:cs typeface="Calibri"/>
                <a:sym typeface="Calibri"/>
              </a:rPr>
              <a:t>Personal  Computing </a:t>
            </a:r>
          </a:p>
        </p:txBody>
      </p:sp>
      <p:sp>
        <p:nvSpPr>
          <p:cNvPr id="1607" name="Shape 1607"/>
          <p:cNvSpPr txBox="1"/>
          <p:nvPr/>
        </p:nvSpPr>
        <p:spPr>
          <a:xfrm>
            <a:off x="363075" y="1389919"/>
            <a:ext cx="4896000" cy="31608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2400" b="0" i="0" u="none" strike="noStrike" cap="none">
                <a:solidFill>
                  <a:schemeClr val="dk2"/>
                </a:solidFill>
                <a:latin typeface="Calibri"/>
                <a:ea typeface="Calibri"/>
                <a:cs typeface="Calibri"/>
                <a:sym typeface="Calibri"/>
              </a:rPr>
              <a:t>Gaming </a:t>
            </a:r>
          </a:p>
          <a:p>
            <a:pPr marL="457200" marR="0" lvl="0" indent="-381000" algn="l" rtl="0">
              <a:spcBef>
                <a:spcPts val="0"/>
              </a:spcBef>
              <a:buClr>
                <a:schemeClr val="dk2"/>
              </a:buClr>
              <a:buSzPct val="100000"/>
              <a:buFont typeface="Calibri"/>
              <a:buChar char="●"/>
            </a:pPr>
            <a:r>
              <a:rPr lang="en" sz="2400" b="0" i="0" u="none" strike="noStrike" cap="none">
                <a:solidFill>
                  <a:schemeClr val="dk2"/>
                </a:solidFill>
                <a:latin typeface="Calibri"/>
                <a:ea typeface="Calibri"/>
                <a:cs typeface="Calibri"/>
                <a:sym typeface="Calibri"/>
              </a:rPr>
              <a:t>Xbox </a:t>
            </a:r>
          </a:p>
          <a:p>
            <a:pPr marL="914400" marR="0" lvl="0" indent="-381000" algn="l" rtl="0">
              <a:spcBef>
                <a:spcPts val="0"/>
              </a:spcBef>
              <a:buClr>
                <a:schemeClr val="dk2"/>
              </a:buClr>
              <a:buSzPct val="100000"/>
              <a:buFont typeface="Calibri"/>
              <a:buChar char="●"/>
            </a:pPr>
            <a:r>
              <a:rPr lang="en" sz="2400" b="0" i="0" u="none" strike="noStrike" cap="none">
                <a:solidFill>
                  <a:schemeClr val="dk2"/>
                </a:solidFill>
                <a:latin typeface="Calibri"/>
                <a:ea typeface="Calibri"/>
                <a:cs typeface="Calibri"/>
                <a:sym typeface="Calibri"/>
              </a:rPr>
              <a:t>is a video gaming brand created and owned by Microsoft.</a:t>
            </a:r>
          </a:p>
          <a:p>
            <a:pPr marL="914400" marR="0" lvl="0" indent="-381000" algn="l" rtl="0">
              <a:spcBef>
                <a:spcPts val="0"/>
              </a:spcBef>
              <a:buClr>
                <a:schemeClr val="dk2"/>
              </a:buClr>
              <a:buSzPct val="100000"/>
              <a:buFont typeface="Calibri"/>
              <a:buChar char="●"/>
            </a:pPr>
            <a:r>
              <a:rPr lang="en" sz="2400" b="0" i="0" u="none" strike="noStrike" cap="none">
                <a:solidFill>
                  <a:schemeClr val="dk2"/>
                </a:solidFill>
                <a:latin typeface="Calibri"/>
                <a:ea typeface="Calibri"/>
                <a:cs typeface="Calibri"/>
                <a:sym typeface="Calibri"/>
              </a:rPr>
              <a:t>Gaming Console </a:t>
            </a:r>
          </a:p>
          <a:p>
            <a:pPr marL="914400" marR="0" lvl="0" indent="-381000" algn="l" rtl="0">
              <a:spcBef>
                <a:spcPts val="0"/>
              </a:spcBef>
              <a:buClr>
                <a:schemeClr val="dk2"/>
              </a:buClr>
              <a:buSzPct val="100000"/>
              <a:buFont typeface="Calibri"/>
              <a:buChar char="●"/>
            </a:pPr>
            <a:r>
              <a:rPr lang="en" sz="2400" b="0" i="1" u="none" strike="noStrike" cap="none">
                <a:solidFill>
                  <a:schemeClr val="dk2"/>
                </a:solidFill>
                <a:latin typeface="Calibri"/>
                <a:ea typeface="Calibri"/>
                <a:cs typeface="Calibri"/>
                <a:sym typeface="Calibri"/>
              </a:rPr>
              <a:t>Xbox Live, Comprising Transactions, Subscriptions, and Advertising</a:t>
            </a:r>
          </a:p>
          <a:p>
            <a:pPr marL="0" marR="0" lvl="0" indent="0" algn="l" rtl="0">
              <a:spcBef>
                <a:spcPts val="0"/>
              </a:spcBef>
              <a:buNone/>
            </a:pPr>
            <a:endParaRPr sz="2400" b="0" i="0" u="none" strike="noStrike" cap="none">
              <a:solidFill>
                <a:schemeClr val="dk2"/>
              </a:solidFill>
              <a:latin typeface="Calibri"/>
              <a:ea typeface="Calibri"/>
              <a:cs typeface="Calibri"/>
              <a:sym typeface="Calibri"/>
            </a:endParaRPr>
          </a:p>
        </p:txBody>
      </p:sp>
    </p:spTree>
    <p:extLst>
      <p:ext uri="{BB962C8B-B14F-4D97-AF65-F5344CB8AC3E}">
        <p14:creationId xmlns:p14="http://schemas.microsoft.com/office/powerpoint/2010/main" xmlns="" val="550915780"/>
      </p:ext>
    </p:extLst>
  </p:cSld>
  <p:clrMapOvr>
    <a:masterClrMapping/>
  </p:clrMapOvr>
  <p:transition spd="slow">
    <p:fade/>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sp>
        <p:nvSpPr>
          <p:cNvPr id="1612" name="Shape 1612"/>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Personal Computing </a:t>
            </a:r>
          </a:p>
        </p:txBody>
      </p:sp>
      <p:pic>
        <p:nvPicPr>
          <p:cNvPr id="1613" name="Shape 1613"/>
          <p:cNvPicPr preferRelativeResize="0">
            <a:picLocks noGrp="1"/>
          </p:cNvPicPr>
          <p:nvPr>
            <p:ph type="body" idx="1"/>
          </p:nvPr>
        </p:nvPicPr>
        <p:blipFill rotWithShape="1">
          <a:blip r:embed="rId3">
            <a:alphaModFix/>
          </a:blip>
          <a:srcRect/>
          <a:stretch/>
        </p:blipFill>
        <p:spPr>
          <a:xfrm>
            <a:off x="311700" y="1229875"/>
            <a:ext cx="8520600" cy="3339000"/>
          </a:xfrm>
          <a:prstGeom prst="rect">
            <a:avLst/>
          </a:prstGeom>
          <a:noFill/>
          <a:ln>
            <a:noFill/>
          </a:ln>
        </p:spPr>
      </p:pic>
    </p:spTree>
    <p:extLst>
      <p:ext uri="{BB962C8B-B14F-4D97-AF65-F5344CB8AC3E}">
        <p14:creationId xmlns:p14="http://schemas.microsoft.com/office/powerpoint/2010/main" xmlns="" val="284017686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Shape 1618"/>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 sz="3300" b="0" i="0" u="none" strike="noStrike" cap="none">
                <a:solidFill>
                  <a:schemeClr val="dk1"/>
                </a:solidFill>
                <a:latin typeface="Calibri"/>
                <a:ea typeface="Calibri"/>
                <a:cs typeface="Calibri"/>
                <a:sym typeface="Calibri"/>
              </a:rPr>
              <a:t>Personal Computing </a:t>
            </a:r>
          </a:p>
        </p:txBody>
      </p:sp>
      <p:sp>
        <p:nvSpPr>
          <p:cNvPr id="1619" name="Shape 1619"/>
          <p:cNvSpPr txBox="1">
            <a:spLocks noGrp="1"/>
          </p:cNvSpPr>
          <p:nvPr>
            <p:ph type="body" idx="1"/>
          </p:nvPr>
        </p:nvSpPr>
        <p:spPr>
          <a:xfrm>
            <a:off x="311700" y="1229875"/>
            <a:ext cx="8520600" cy="3339000"/>
          </a:xfrm>
          <a:prstGeom prst="rect">
            <a:avLst/>
          </a:prstGeom>
          <a:noFill/>
          <a:ln>
            <a:noFill/>
          </a:ln>
        </p:spPr>
        <p:txBody>
          <a:bodyPr lIns="91425" tIns="45700" rIns="91425" bIns="45700" anchor="t" anchorCtr="0">
            <a:noAutofit/>
          </a:bodyPr>
          <a:lstStyle/>
          <a:p>
            <a:pPr marL="228600" marR="0" lvl="0" indent="-12700" algn="l" rtl="0">
              <a:lnSpc>
                <a:spcPct val="90000"/>
              </a:lnSpc>
              <a:spcBef>
                <a:spcPts val="0"/>
              </a:spcBef>
              <a:spcAft>
                <a:spcPts val="0"/>
              </a:spcAft>
              <a:buClr>
                <a:schemeClr val="dk1"/>
              </a:buClr>
              <a:buSzPct val="25000"/>
              <a:buFont typeface="Arial"/>
              <a:buNone/>
            </a:pPr>
            <a:r>
              <a:rPr lang="en" sz="1100" b="0" i="0" u="none" strike="noStrike" cap="none">
                <a:solidFill>
                  <a:schemeClr val="dk1"/>
                </a:solidFill>
                <a:latin typeface="Calibri"/>
                <a:ea typeface="Calibri"/>
                <a:cs typeface="Calibri"/>
                <a:sym typeface="Calibri"/>
              </a:rPr>
              <a:t>Search Advertising </a:t>
            </a:r>
          </a:p>
          <a:p>
            <a:pPr marL="177800" marR="0" lvl="0" indent="-184150" algn="l" rtl="0">
              <a:lnSpc>
                <a:spcPct val="90000"/>
              </a:lnSpc>
              <a:spcBef>
                <a:spcPts val="800"/>
              </a:spcBef>
              <a:spcAft>
                <a:spcPts val="0"/>
              </a:spcAft>
              <a:buClr>
                <a:schemeClr val="dk1"/>
              </a:buClr>
              <a:buSzPct val="100000"/>
              <a:buFont typeface="Noto Sans Symbols"/>
              <a:buChar char="❑"/>
            </a:pPr>
            <a:r>
              <a:rPr lang="en" sz="1100" b="0" i="0" u="none" strike="noStrike" cap="none">
                <a:solidFill>
                  <a:schemeClr val="dk1"/>
                </a:solidFill>
                <a:latin typeface="Calibri"/>
                <a:ea typeface="Calibri"/>
                <a:cs typeface="Calibri"/>
                <a:sym typeface="Calibri"/>
              </a:rPr>
              <a:t>Search and display advertising includes Bing, Bing Ads, MSN. Microsoft has a partnership with Yahoo! in which Microsoft provides algorithmic and paid search platform for Yahoo! websites worldwide. In June 2015, Microsoft entered into agreements with AOL outsource our display sales efforts.</a:t>
            </a:r>
          </a:p>
          <a:p>
            <a:pPr marL="177800" marR="0" lvl="0" indent="-184150" algn="l" rtl="0">
              <a:lnSpc>
                <a:spcPct val="90000"/>
              </a:lnSpc>
              <a:spcBef>
                <a:spcPts val="800"/>
              </a:spcBef>
              <a:buClr>
                <a:schemeClr val="dk1"/>
              </a:buClr>
              <a:buSzPct val="100000"/>
              <a:buFont typeface="Noto Sans Symbols"/>
              <a:buNone/>
            </a:pPr>
            <a:endParaRPr sz="1100" b="0" i="0" u="none" strike="noStrike" cap="none">
              <a:solidFill>
                <a:schemeClr val="dk1"/>
              </a:solidFill>
              <a:latin typeface="Calibri"/>
              <a:ea typeface="Calibri"/>
              <a:cs typeface="Calibri"/>
              <a:sym typeface="Calibri"/>
            </a:endParaRPr>
          </a:p>
        </p:txBody>
      </p:sp>
      <p:pic>
        <p:nvPicPr>
          <p:cNvPr id="1620" name="Shape 1620"/>
          <p:cNvPicPr preferRelativeResize="0"/>
          <p:nvPr/>
        </p:nvPicPr>
        <p:blipFill rotWithShape="1">
          <a:blip r:embed="rId3">
            <a:alphaModFix/>
          </a:blip>
          <a:srcRect/>
          <a:stretch/>
        </p:blipFill>
        <p:spPr>
          <a:xfrm>
            <a:off x="103583" y="2085338"/>
            <a:ext cx="2460593" cy="1967610"/>
          </a:xfrm>
          <a:prstGeom prst="rect">
            <a:avLst/>
          </a:prstGeom>
          <a:noFill/>
          <a:ln>
            <a:noFill/>
          </a:ln>
        </p:spPr>
      </p:pic>
      <p:pic>
        <p:nvPicPr>
          <p:cNvPr id="1621" name="Shape 1621"/>
          <p:cNvPicPr preferRelativeResize="0"/>
          <p:nvPr/>
        </p:nvPicPr>
        <p:blipFill rotWithShape="1">
          <a:blip r:embed="rId4">
            <a:alphaModFix/>
          </a:blip>
          <a:srcRect/>
          <a:stretch/>
        </p:blipFill>
        <p:spPr>
          <a:xfrm>
            <a:off x="5740818" y="2085338"/>
            <a:ext cx="3190202" cy="1967610"/>
          </a:xfrm>
          <a:prstGeom prst="rect">
            <a:avLst/>
          </a:prstGeom>
          <a:noFill/>
          <a:ln>
            <a:noFill/>
          </a:ln>
        </p:spPr>
      </p:pic>
      <p:pic>
        <p:nvPicPr>
          <p:cNvPr id="1622" name="Shape 1622"/>
          <p:cNvPicPr preferRelativeResize="0"/>
          <p:nvPr/>
        </p:nvPicPr>
        <p:blipFill rotWithShape="1">
          <a:blip r:embed="rId5">
            <a:alphaModFix/>
          </a:blip>
          <a:srcRect/>
          <a:stretch/>
        </p:blipFill>
        <p:spPr>
          <a:xfrm>
            <a:off x="2525928" y="2085338"/>
            <a:ext cx="3258433" cy="1967610"/>
          </a:xfrm>
          <a:prstGeom prst="rect">
            <a:avLst/>
          </a:prstGeom>
          <a:noFill/>
          <a:ln>
            <a:noFill/>
          </a:ln>
        </p:spPr>
      </p:pic>
    </p:spTree>
    <p:extLst>
      <p:ext uri="{BB962C8B-B14F-4D97-AF65-F5344CB8AC3E}">
        <p14:creationId xmlns:p14="http://schemas.microsoft.com/office/powerpoint/2010/main" xmlns="" val="3847017140"/>
      </p:ext>
    </p:extLst>
  </p:cSld>
  <p:clrMapOvr>
    <a:masterClrMapping/>
  </p:clrMapOvr>
  <p:transition spd="slow">
    <p:fade/>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1626"/>
        <p:cNvGrpSpPr/>
        <p:nvPr/>
      </p:nvGrpSpPr>
      <p:grpSpPr>
        <a:xfrm>
          <a:off x="0" y="0"/>
          <a:ext cx="0" cy="0"/>
          <a:chOff x="0" y="0"/>
          <a:chExt cx="0" cy="0"/>
        </a:xfrm>
      </p:grpSpPr>
      <p:sp>
        <p:nvSpPr>
          <p:cNvPr id="1627" name="Shape 1627"/>
          <p:cNvSpPr txBox="1">
            <a:spLocks noGrp="1"/>
          </p:cNvSpPr>
          <p:nvPr>
            <p:ph type="title"/>
          </p:nvPr>
        </p:nvSpPr>
        <p:spPr>
          <a:xfrm>
            <a:off x="311700" y="410000"/>
            <a:ext cx="8520600" cy="607800"/>
          </a:xfrm>
          <a:prstGeom prst="rect">
            <a:avLst/>
          </a:prstGeom>
          <a:noFill/>
          <a:ln>
            <a:noFill/>
          </a:ln>
        </p:spPr>
        <p:txBody>
          <a:bodyPr lIns="91425" tIns="34275" rIns="91425" bIns="34275" anchor="ctr" anchorCtr="0">
            <a:noAutofit/>
          </a:bodyPr>
          <a:lstStyle/>
          <a:p>
            <a:pPr marL="0" marR="0" lvl="0" indent="0" algn="l" rtl="0">
              <a:lnSpc>
                <a:spcPct val="90000"/>
              </a:lnSpc>
              <a:spcBef>
                <a:spcPts val="0"/>
              </a:spcBef>
              <a:buClr>
                <a:schemeClr val="lt1"/>
              </a:buClr>
              <a:buSzPct val="25000"/>
              <a:buFont typeface="Calibri"/>
              <a:buNone/>
            </a:pPr>
            <a:r>
              <a:rPr lang="en" sz="3300" b="0" i="0" u="none" strike="noStrike" cap="none">
                <a:solidFill>
                  <a:schemeClr val="dk1"/>
                </a:solidFill>
                <a:latin typeface="Calibri"/>
                <a:ea typeface="Calibri"/>
                <a:cs typeface="Calibri"/>
                <a:sym typeface="Calibri"/>
              </a:rPr>
              <a:t>Strategy</a:t>
            </a:r>
          </a:p>
        </p:txBody>
      </p:sp>
      <p:sp>
        <p:nvSpPr>
          <p:cNvPr id="1628" name="Shape 1628"/>
          <p:cNvSpPr txBox="1">
            <a:spLocks noGrp="1"/>
          </p:cNvSpPr>
          <p:nvPr>
            <p:ph type="body" idx="1"/>
          </p:nvPr>
        </p:nvSpPr>
        <p:spPr>
          <a:xfrm>
            <a:off x="311700" y="1229875"/>
            <a:ext cx="8520600" cy="3339000"/>
          </a:xfrm>
          <a:prstGeom prst="rect">
            <a:avLst/>
          </a:prstGeom>
          <a:noFill/>
          <a:ln>
            <a:noFill/>
          </a:ln>
        </p:spPr>
        <p:txBody>
          <a:bodyPr lIns="91425" tIns="34275" rIns="91425" bIns="34275" anchor="t" anchorCtr="0">
            <a:noAutofit/>
          </a:bodyPr>
          <a:lstStyle/>
          <a:p>
            <a:pPr marL="457200" marR="0" lvl="0" indent="-400050" algn="l" rtl="0">
              <a:lnSpc>
                <a:spcPct val="90000"/>
              </a:lnSpc>
              <a:spcBef>
                <a:spcPts val="0"/>
              </a:spcBef>
              <a:spcAft>
                <a:spcPts val="0"/>
              </a:spcAft>
              <a:buClr>
                <a:schemeClr val="dk1"/>
              </a:buClr>
              <a:buSzPct val="100000"/>
              <a:buFont typeface="Calibri"/>
            </a:pPr>
            <a:r>
              <a:rPr lang="en" sz="2700" b="0" i="0" u="none" strike="noStrike" cap="none">
                <a:solidFill>
                  <a:schemeClr val="dk1"/>
                </a:solidFill>
                <a:latin typeface="Calibri"/>
                <a:ea typeface="Calibri"/>
                <a:cs typeface="Calibri"/>
                <a:sym typeface="Calibri"/>
              </a:rPr>
              <a:t>Reinvent productivity and business processes</a:t>
            </a:r>
          </a:p>
          <a:p>
            <a:pPr marL="457200" marR="0" lvl="0" indent="-400050" algn="l" rtl="0">
              <a:lnSpc>
                <a:spcPct val="90000"/>
              </a:lnSpc>
              <a:spcBef>
                <a:spcPts val="800"/>
              </a:spcBef>
              <a:spcAft>
                <a:spcPts val="0"/>
              </a:spcAft>
              <a:buClr>
                <a:schemeClr val="dk1"/>
              </a:buClr>
              <a:buSzPct val="100000"/>
              <a:buFont typeface="Calibri"/>
            </a:pPr>
            <a:r>
              <a:rPr lang="en" sz="2700" b="0" i="0" u="none" strike="noStrike" cap="none">
                <a:solidFill>
                  <a:schemeClr val="dk1"/>
                </a:solidFill>
                <a:latin typeface="Calibri"/>
                <a:ea typeface="Calibri"/>
                <a:cs typeface="Calibri"/>
                <a:sym typeface="Calibri"/>
              </a:rPr>
              <a:t>Build the intelligent cloud platform</a:t>
            </a:r>
          </a:p>
          <a:p>
            <a:pPr marL="457200" marR="0" lvl="0" indent="-400050" algn="l" rtl="0">
              <a:lnSpc>
                <a:spcPct val="90000"/>
              </a:lnSpc>
              <a:spcBef>
                <a:spcPts val="800"/>
              </a:spcBef>
              <a:buClr>
                <a:schemeClr val="dk1"/>
              </a:buClr>
              <a:buSzPct val="100000"/>
              <a:buFont typeface="Calibri"/>
            </a:pPr>
            <a:r>
              <a:rPr lang="en" sz="2700" b="0" i="0" u="none" strike="noStrike" cap="none">
                <a:solidFill>
                  <a:schemeClr val="dk1"/>
                </a:solidFill>
                <a:latin typeface="Calibri"/>
                <a:ea typeface="Calibri"/>
                <a:cs typeface="Calibri"/>
                <a:sym typeface="Calibri"/>
              </a:rPr>
              <a:t>Create more personal computing</a:t>
            </a:r>
          </a:p>
        </p:txBody>
      </p:sp>
    </p:spTree>
    <p:extLst>
      <p:ext uri="{BB962C8B-B14F-4D97-AF65-F5344CB8AC3E}">
        <p14:creationId xmlns:p14="http://schemas.microsoft.com/office/powerpoint/2010/main" xmlns="" val="3170457117"/>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lgn="ctr" rtl="0">
              <a:spcBef>
                <a:spcPts val="0"/>
              </a:spcBef>
              <a:buNone/>
            </a:pPr>
            <a:r>
              <a:rPr lang="en"/>
              <a:t>Computers</a:t>
            </a:r>
          </a:p>
        </p:txBody>
      </p:sp>
      <p:sp>
        <p:nvSpPr>
          <p:cNvPr id="284" name="Shape 284"/>
          <p:cNvSpPr txBox="1">
            <a:spLocks noGrp="1"/>
          </p:cNvSpPr>
          <p:nvPr>
            <p:ph type="body" idx="1"/>
          </p:nvPr>
        </p:nvSpPr>
        <p:spPr>
          <a:xfrm>
            <a:off x="311700" y="1498925"/>
            <a:ext cx="8520600" cy="3339000"/>
          </a:xfrm>
          <a:prstGeom prst="rect">
            <a:avLst/>
          </a:prstGeom>
        </p:spPr>
        <p:txBody>
          <a:bodyPr lIns="91425" tIns="91425" rIns="91425" bIns="91425" anchor="t" anchorCtr="0">
            <a:noAutofit/>
          </a:bodyPr>
          <a:lstStyle/>
          <a:p>
            <a:pPr marL="457200" lvl="0" indent="-228600" rtl="0">
              <a:spcBef>
                <a:spcPts val="0"/>
              </a:spcBef>
              <a:buChar char="❖"/>
            </a:pPr>
            <a:r>
              <a:rPr lang="en" sz="2400" dirty="0"/>
              <a:t>A device which can do a multitude of tasks ranging from processing and storing data to, doing set tasks based on the software it is operating on. </a:t>
            </a:r>
            <a:r>
              <a:rPr lang="en" dirty="0"/>
              <a:t/>
            </a:r>
            <a:br>
              <a:rPr lang="en" dirty="0"/>
            </a:br>
            <a:endParaRPr lang="en" dirty="0"/>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1649"/>
        <p:cNvGrpSpPr/>
        <p:nvPr/>
      </p:nvGrpSpPr>
      <p:grpSpPr>
        <a:xfrm>
          <a:off x="0" y="0"/>
          <a:ext cx="0" cy="0"/>
          <a:chOff x="0" y="0"/>
          <a:chExt cx="0" cy="0"/>
        </a:xfrm>
      </p:grpSpPr>
      <p:sp>
        <p:nvSpPr>
          <p:cNvPr id="1650" name="Shape 1650"/>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Balance Sheet Q2 (Assets)</a:t>
            </a:r>
          </a:p>
        </p:txBody>
      </p:sp>
      <p:pic>
        <p:nvPicPr>
          <p:cNvPr id="1651" name="Shape 1651" descr="bs q2a.jpg"/>
          <p:cNvPicPr preferRelativeResize="0"/>
          <p:nvPr/>
        </p:nvPicPr>
        <p:blipFill>
          <a:blip r:embed="rId3">
            <a:alphaModFix/>
          </a:blip>
          <a:stretch>
            <a:fillRect/>
          </a:stretch>
        </p:blipFill>
        <p:spPr>
          <a:xfrm>
            <a:off x="1367350" y="1017800"/>
            <a:ext cx="6222252" cy="3820900"/>
          </a:xfrm>
          <a:prstGeom prst="rect">
            <a:avLst/>
          </a:prstGeom>
          <a:noFill/>
          <a:ln>
            <a:noFill/>
          </a:ln>
        </p:spPr>
      </p:pic>
      <p:sp>
        <p:nvSpPr>
          <p:cNvPr id="1652" name="Shape 1652"/>
          <p:cNvSpPr/>
          <p:nvPr/>
        </p:nvSpPr>
        <p:spPr>
          <a:xfrm>
            <a:off x="1460999" y="2394700"/>
            <a:ext cx="6001800" cy="1926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xmlns="" val="189866793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Shape 1657"/>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Balance Sheet Q2 (Liabilities &amp; Sh.Eq)</a:t>
            </a:r>
          </a:p>
        </p:txBody>
      </p:sp>
      <p:pic>
        <p:nvPicPr>
          <p:cNvPr id="1658" name="Shape 1658" descr="bs q2lse.jpg"/>
          <p:cNvPicPr preferRelativeResize="0"/>
          <p:nvPr/>
        </p:nvPicPr>
        <p:blipFill>
          <a:blip r:embed="rId3">
            <a:alphaModFix/>
          </a:blip>
          <a:stretch>
            <a:fillRect/>
          </a:stretch>
        </p:blipFill>
        <p:spPr>
          <a:xfrm>
            <a:off x="1762050" y="1017800"/>
            <a:ext cx="5215083" cy="3820900"/>
          </a:xfrm>
          <a:prstGeom prst="rect">
            <a:avLst/>
          </a:prstGeom>
          <a:noFill/>
          <a:ln>
            <a:noFill/>
          </a:ln>
        </p:spPr>
      </p:pic>
      <p:sp>
        <p:nvSpPr>
          <p:cNvPr id="1659" name="Shape 1659"/>
          <p:cNvSpPr/>
          <p:nvPr/>
        </p:nvSpPr>
        <p:spPr>
          <a:xfrm>
            <a:off x="1824895" y="2795350"/>
            <a:ext cx="5105400" cy="1926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000000"/>
              </a:solidFill>
              <a:latin typeface="Calibri"/>
              <a:ea typeface="Calibri"/>
              <a:cs typeface="Calibri"/>
              <a:sym typeface="Calibri"/>
            </a:endParaRPr>
          </a:p>
        </p:txBody>
      </p:sp>
      <p:sp>
        <p:nvSpPr>
          <p:cNvPr id="1660" name="Shape 1660"/>
          <p:cNvSpPr/>
          <p:nvPr/>
        </p:nvSpPr>
        <p:spPr>
          <a:xfrm>
            <a:off x="1816882" y="1530775"/>
            <a:ext cx="5105400" cy="1926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xmlns="" val="109798557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sp>
        <p:nvSpPr>
          <p:cNvPr id="1633" name="Shape 1633"/>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Balance Sheet Annual (Assets)</a:t>
            </a:r>
          </a:p>
        </p:txBody>
      </p:sp>
      <p:pic>
        <p:nvPicPr>
          <p:cNvPr id="1634" name="Shape 1634"/>
          <p:cNvPicPr preferRelativeResize="0"/>
          <p:nvPr/>
        </p:nvPicPr>
        <p:blipFill rotWithShape="1">
          <a:blip r:embed="rId3">
            <a:alphaModFix/>
          </a:blip>
          <a:srcRect/>
          <a:stretch/>
        </p:blipFill>
        <p:spPr>
          <a:xfrm>
            <a:off x="881530" y="1158898"/>
            <a:ext cx="7745400" cy="3984600"/>
          </a:xfrm>
          <a:prstGeom prst="rect">
            <a:avLst/>
          </a:prstGeom>
          <a:noFill/>
          <a:ln>
            <a:noFill/>
          </a:ln>
        </p:spPr>
      </p:pic>
      <p:sp>
        <p:nvSpPr>
          <p:cNvPr id="1635" name="Shape 1635"/>
          <p:cNvSpPr/>
          <p:nvPr/>
        </p:nvSpPr>
        <p:spPr>
          <a:xfrm>
            <a:off x="517076" y="2567424"/>
            <a:ext cx="8062200" cy="1641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xmlns="" val="353251054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1640" name="Shape 1640"/>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Balance Sheet Annual (Liabilities &amp; Sh.Eq)</a:t>
            </a:r>
          </a:p>
        </p:txBody>
      </p:sp>
      <p:sp>
        <p:nvSpPr>
          <p:cNvPr id="1641" name="Shape 1641"/>
          <p:cNvSpPr txBox="1"/>
          <p:nvPr/>
        </p:nvSpPr>
        <p:spPr>
          <a:xfrm>
            <a:off x="6316578" y="975716"/>
            <a:ext cx="360900" cy="1962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800" b="0" i="0" u="none" strike="noStrike" cap="none">
                <a:solidFill>
                  <a:schemeClr val="dk1"/>
                </a:solidFill>
                <a:latin typeface="Calibri"/>
                <a:ea typeface="Calibri"/>
                <a:cs typeface="Calibri"/>
                <a:sym typeface="Calibri"/>
              </a:rPr>
              <a:t>2016</a:t>
            </a:r>
          </a:p>
        </p:txBody>
      </p:sp>
      <p:sp>
        <p:nvSpPr>
          <p:cNvPr id="1642" name="Shape 1642"/>
          <p:cNvSpPr txBox="1"/>
          <p:nvPr/>
        </p:nvSpPr>
        <p:spPr>
          <a:xfrm>
            <a:off x="7327258" y="975716"/>
            <a:ext cx="360900" cy="1962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800">
                <a:solidFill>
                  <a:schemeClr val="dk1"/>
                </a:solidFill>
                <a:latin typeface="Calibri"/>
                <a:ea typeface="Calibri"/>
                <a:cs typeface="Calibri"/>
                <a:sym typeface="Calibri"/>
              </a:rPr>
              <a:t>2015</a:t>
            </a:r>
          </a:p>
        </p:txBody>
      </p:sp>
      <p:pic>
        <p:nvPicPr>
          <p:cNvPr id="1643" name="Shape 1643"/>
          <p:cNvPicPr preferRelativeResize="0"/>
          <p:nvPr/>
        </p:nvPicPr>
        <p:blipFill rotWithShape="1">
          <a:blip r:embed="rId3">
            <a:alphaModFix/>
          </a:blip>
          <a:srcRect/>
          <a:stretch/>
        </p:blipFill>
        <p:spPr>
          <a:xfrm>
            <a:off x="1549828" y="1153500"/>
            <a:ext cx="6423600" cy="3990000"/>
          </a:xfrm>
          <a:prstGeom prst="rect">
            <a:avLst/>
          </a:prstGeom>
          <a:noFill/>
          <a:ln>
            <a:noFill/>
          </a:ln>
        </p:spPr>
      </p:pic>
      <p:sp>
        <p:nvSpPr>
          <p:cNvPr id="1644" name="Shape 1644"/>
          <p:cNvSpPr/>
          <p:nvPr/>
        </p:nvSpPr>
        <p:spPr>
          <a:xfrm>
            <a:off x="1109850" y="1641221"/>
            <a:ext cx="6924300" cy="1410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000000"/>
              </a:solidFill>
              <a:latin typeface="Calibri"/>
              <a:ea typeface="Calibri"/>
              <a:cs typeface="Calibri"/>
              <a:sym typeface="Calibri"/>
            </a:endParaRPr>
          </a:p>
        </p:txBody>
      </p:sp>
      <p:sp>
        <p:nvSpPr>
          <p:cNvPr id="1645" name="Shape 1645"/>
          <p:cNvSpPr/>
          <p:nvPr/>
        </p:nvSpPr>
        <p:spPr>
          <a:xfrm>
            <a:off x="1109850" y="2864343"/>
            <a:ext cx="6924300" cy="1410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xmlns="" val="352851555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1664"/>
        <p:cNvGrpSpPr/>
        <p:nvPr/>
      </p:nvGrpSpPr>
      <p:grpSpPr>
        <a:xfrm>
          <a:off x="0" y="0"/>
          <a:ext cx="0" cy="0"/>
          <a:chOff x="0" y="0"/>
          <a:chExt cx="0" cy="0"/>
        </a:xfrm>
      </p:grpSpPr>
      <p:sp>
        <p:nvSpPr>
          <p:cNvPr id="1665" name="Shape 1665"/>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IS.FY16</a:t>
            </a:r>
          </a:p>
          <a:p>
            <a:pPr lvl="0">
              <a:spcBef>
                <a:spcPts val="0"/>
              </a:spcBef>
              <a:buNone/>
            </a:pPr>
            <a:endParaRPr/>
          </a:p>
        </p:txBody>
      </p:sp>
      <p:pic>
        <p:nvPicPr>
          <p:cNvPr id="1666" name="Shape 1666"/>
          <p:cNvPicPr preferRelativeResize="0"/>
          <p:nvPr/>
        </p:nvPicPr>
        <p:blipFill rotWithShape="1">
          <a:blip r:embed="rId3">
            <a:alphaModFix/>
          </a:blip>
          <a:srcRect/>
          <a:stretch/>
        </p:blipFill>
        <p:spPr>
          <a:xfrm>
            <a:off x="2779181" y="409999"/>
            <a:ext cx="5452800" cy="4458900"/>
          </a:xfrm>
          <a:prstGeom prst="rect">
            <a:avLst/>
          </a:prstGeom>
          <a:noFill/>
          <a:ln>
            <a:noFill/>
          </a:ln>
        </p:spPr>
      </p:pic>
      <p:sp>
        <p:nvSpPr>
          <p:cNvPr id="1667" name="Shape 1667"/>
          <p:cNvSpPr/>
          <p:nvPr/>
        </p:nvSpPr>
        <p:spPr>
          <a:xfrm>
            <a:off x="2273061" y="1325472"/>
            <a:ext cx="6155400" cy="1251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000000"/>
              </a:solidFill>
              <a:latin typeface="Calibri"/>
              <a:ea typeface="Calibri"/>
              <a:cs typeface="Calibri"/>
              <a:sym typeface="Calibri"/>
            </a:endParaRPr>
          </a:p>
        </p:txBody>
      </p:sp>
      <p:sp>
        <p:nvSpPr>
          <p:cNvPr id="1668" name="Shape 1668"/>
          <p:cNvSpPr/>
          <p:nvPr/>
        </p:nvSpPr>
        <p:spPr>
          <a:xfrm>
            <a:off x="2233948" y="3547078"/>
            <a:ext cx="6155400" cy="1251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xmlns="" val="410189911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Shape 1673"/>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IS.FY17Q2</a:t>
            </a:r>
          </a:p>
        </p:txBody>
      </p:sp>
      <p:pic>
        <p:nvPicPr>
          <p:cNvPr id="1674" name="Shape 1674" descr="is q2.jpg"/>
          <p:cNvPicPr preferRelativeResize="0"/>
          <p:nvPr/>
        </p:nvPicPr>
        <p:blipFill>
          <a:blip r:embed="rId3">
            <a:alphaModFix/>
          </a:blip>
          <a:stretch>
            <a:fillRect/>
          </a:stretch>
        </p:blipFill>
        <p:spPr>
          <a:xfrm>
            <a:off x="1490700" y="1017800"/>
            <a:ext cx="6091110" cy="3820900"/>
          </a:xfrm>
          <a:prstGeom prst="rect">
            <a:avLst/>
          </a:prstGeom>
          <a:noFill/>
          <a:ln>
            <a:noFill/>
          </a:ln>
        </p:spPr>
      </p:pic>
      <p:sp>
        <p:nvSpPr>
          <p:cNvPr id="1675" name="Shape 1675"/>
          <p:cNvSpPr/>
          <p:nvPr/>
        </p:nvSpPr>
        <p:spPr>
          <a:xfrm>
            <a:off x="1528849" y="1672900"/>
            <a:ext cx="4485600" cy="3705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xmlns="" val="382078751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sp>
        <p:nvSpPr>
          <p:cNvPr id="1680" name="Shape 1680"/>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Cash Flow Annual Operations</a:t>
            </a:r>
          </a:p>
        </p:txBody>
      </p:sp>
      <p:pic>
        <p:nvPicPr>
          <p:cNvPr id="1681" name="Shape 1681"/>
          <p:cNvPicPr preferRelativeResize="0"/>
          <p:nvPr/>
        </p:nvPicPr>
        <p:blipFill rotWithShape="1">
          <a:blip r:embed="rId3">
            <a:alphaModFix/>
          </a:blip>
          <a:srcRect/>
          <a:stretch/>
        </p:blipFill>
        <p:spPr>
          <a:xfrm>
            <a:off x="981002" y="906274"/>
            <a:ext cx="7182000" cy="4059300"/>
          </a:xfrm>
          <a:prstGeom prst="rect">
            <a:avLst/>
          </a:prstGeom>
          <a:noFill/>
          <a:ln>
            <a:noFill/>
          </a:ln>
        </p:spPr>
      </p:pic>
      <p:sp>
        <p:nvSpPr>
          <p:cNvPr id="1682" name="Shape 1682"/>
          <p:cNvSpPr/>
          <p:nvPr/>
        </p:nvSpPr>
        <p:spPr>
          <a:xfrm>
            <a:off x="1067809" y="1943079"/>
            <a:ext cx="6842700" cy="1275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xmlns="" val="236239364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1686"/>
        <p:cNvGrpSpPr/>
        <p:nvPr/>
      </p:nvGrpSpPr>
      <p:grpSpPr>
        <a:xfrm>
          <a:off x="0" y="0"/>
          <a:ext cx="0" cy="0"/>
          <a:chOff x="0" y="0"/>
          <a:chExt cx="0" cy="0"/>
        </a:xfrm>
      </p:grpSpPr>
      <p:sp>
        <p:nvSpPr>
          <p:cNvPr id="1687" name="Shape 1687"/>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Cash Flow Annual Financing &amp; Investing</a:t>
            </a:r>
          </a:p>
        </p:txBody>
      </p:sp>
      <p:pic>
        <p:nvPicPr>
          <p:cNvPr id="1688" name="Shape 1688"/>
          <p:cNvPicPr preferRelativeResize="0"/>
          <p:nvPr/>
        </p:nvPicPr>
        <p:blipFill rotWithShape="1">
          <a:blip r:embed="rId3">
            <a:alphaModFix/>
          </a:blip>
          <a:srcRect/>
          <a:stretch/>
        </p:blipFill>
        <p:spPr>
          <a:xfrm>
            <a:off x="5374706" y="865174"/>
            <a:ext cx="2301299" cy="243900"/>
          </a:xfrm>
          <a:prstGeom prst="rect">
            <a:avLst/>
          </a:prstGeom>
          <a:noFill/>
          <a:ln>
            <a:noFill/>
          </a:ln>
        </p:spPr>
      </p:pic>
      <p:pic>
        <p:nvPicPr>
          <p:cNvPr id="1689" name="Shape 1689"/>
          <p:cNvPicPr preferRelativeResize="0"/>
          <p:nvPr/>
        </p:nvPicPr>
        <p:blipFill rotWithShape="1">
          <a:blip r:embed="rId4">
            <a:alphaModFix/>
          </a:blip>
          <a:srcRect/>
          <a:stretch/>
        </p:blipFill>
        <p:spPr>
          <a:xfrm>
            <a:off x="1374900" y="1108993"/>
            <a:ext cx="6394200" cy="3912300"/>
          </a:xfrm>
          <a:prstGeom prst="rect">
            <a:avLst/>
          </a:prstGeom>
          <a:noFill/>
          <a:ln>
            <a:noFill/>
          </a:ln>
        </p:spPr>
      </p:pic>
      <p:sp>
        <p:nvSpPr>
          <p:cNvPr id="1690" name="Shape 1690"/>
          <p:cNvSpPr/>
          <p:nvPr/>
        </p:nvSpPr>
        <p:spPr>
          <a:xfrm>
            <a:off x="1409453" y="1269528"/>
            <a:ext cx="6266700" cy="3006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000000"/>
              </a:solidFill>
              <a:latin typeface="Calibri"/>
              <a:ea typeface="Calibri"/>
              <a:cs typeface="Calibri"/>
              <a:sym typeface="Calibri"/>
            </a:endParaRPr>
          </a:p>
        </p:txBody>
      </p:sp>
      <p:sp>
        <p:nvSpPr>
          <p:cNvPr id="1691" name="Shape 1691"/>
          <p:cNvSpPr/>
          <p:nvPr/>
        </p:nvSpPr>
        <p:spPr>
          <a:xfrm>
            <a:off x="1447011" y="2013187"/>
            <a:ext cx="6244200" cy="1428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000000"/>
              </a:solidFill>
              <a:latin typeface="Calibri"/>
              <a:ea typeface="Calibri"/>
              <a:cs typeface="Calibri"/>
              <a:sym typeface="Calibri"/>
            </a:endParaRPr>
          </a:p>
        </p:txBody>
      </p:sp>
      <p:sp>
        <p:nvSpPr>
          <p:cNvPr id="1692" name="Shape 1692"/>
          <p:cNvSpPr/>
          <p:nvPr/>
        </p:nvSpPr>
        <p:spPr>
          <a:xfrm>
            <a:off x="1416965" y="3312721"/>
            <a:ext cx="6274200" cy="1275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000000"/>
              </a:solidFill>
              <a:latin typeface="Calibri"/>
              <a:ea typeface="Calibri"/>
              <a:cs typeface="Calibri"/>
              <a:sym typeface="Calibri"/>
            </a:endParaRPr>
          </a:p>
        </p:txBody>
      </p:sp>
      <p:sp>
        <p:nvSpPr>
          <p:cNvPr id="1693" name="Shape 1693"/>
          <p:cNvSpPr/>
          <p:nvPr/>
        </p:nvSpPr>
        <p:spPr>
          <a:xfrm>
            <a:off x="1414461" y="3603177"/>
            <a:ext cx="6274200" cy="1275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xmlns="" val="64881690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1697"/>
        <p:cNvGrpSpPr/>
        <p:nvPr/>
      </p:nvGrpSpPr>
      <p:grpSpPr>
        <a:xfrm>
          <a:off x="0" y="0"/>
          <a:ext cx="0" cy="0"/>
          <a:chOff x="0" y="0"/>
          <a:chExt cx="0" cy="0"/>
        </a:xfrm>
      </p:grpSpPr>
      <p:sp>
        <p:nvSpPr>
          <p:cNvPr id="1698" name="Shape 1698"/>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Cash Flow Q2 Operations</a:t>
            </a:r>
          </a:p>
        </p:txBody>
      </p:sp>
      <p:pic>
        <p:nvPicPr>
          <p:cNvPr id="1699" name="Shape 1699" descr="cf q2O.jpg"/>
          <p:cNvPicPr preferRelativeResize="0"/>
          <p:nvPr/>
        </p:nvPicPr>
        <p:blipFill>
          <a:blip r:embed="rId3">
            <a:alphaModFix/>
          </a:blip>
          <a:stretch>
            <a:fillRect/>
          </a:stretch>
        </p:blipFill>
        <p:spPr>
          <a:xfrm>
            <a:off x="1651087" y="1017800"/>
            <a:ext cx="5397780" cy="3820900"/>
          </a:xfrm>
          <a:prstGeom prst="rect">
            <a:avLst/>
          </a:prstGeom>
          <a:noFill/>
          <a:ln>
            <a:noFill/>
          </a:ln>
        </p:spPr>
      </p:pic>
      <p:sp>
        <p:nvSpPr>
          <p:cNvPr id="1700" name="Shape 1700"/>
          <p:cNvSpPr/>
          <p:nvPr/>
        </p:nvSpPr>
        <p:spPr>
          <a:xfrm>
            <a:off x="1824900" y="4319350"/>
            <a:ext cx="5192700" cy="1500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xmlns="" val="100921382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1704"/>
        <p:cNvGrpSpPr/>
        <p:nvPr/>
      </p:nvGrpSpPr>
      <p:grpSpPr>
        <a:xfrm>
          <a:off x="0" y="0"/>
          <a:ext cx="0" cy="0"/>
          <a:chOff x="0" y="0"/>
          <a:chExt cx="0" cy="0"/>
        </a:xfrm>
      </p:grpSpPr>
      <p:sp>
        <p:nvSpPr>
          <p:cNvPr id="1705" name="Shape 1705"/>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Cash Flow Q2 Financing &amp; Investing</a:t>
            </a:r>
          </a:p>
        </p:txBody>
      </p:sp>
      <p:pic>
        <p:nvPicPr>
          <p:cNvPr id="1706" name="Shape 1706" descr="cf q2FI.jpg"/>
          <p:cNvPicPr preferRelativeResize="0"/>
          <p:nvPr/>
        </p:nvPicPr>
        <p:blipFill>
          <a:blip r:embed="rId3">
            <a:alphaModFix/>
          </a:blip>
          <a:stretch>
            <a:fillRect/>
          </a:stretch>
        </p:blipFill>
        <p:spPr>
          <a:xfrm>
            <a:off x="1626375" y="1017800"/>
            <a:ext cx="5582632" cy="3820899"/>
          </a:xfrm>
          <a:prstGeom prst="rect">
            <a:avLst/>
          </a:prstGeom>
          <a:noFill/>
          <a:ln>
            <a:noFill/>
          </a:ln>
        </p:spPr>
      </p:pic>
      <p:sp>
        <p:nvSpPr>
          <p:cNvPr id="1707" name="Shape 1707"/>
          <p:cNvSpPr/>
          <p:nvPr/>
        </p:nvSpPr>
        <p:spPr>
          <a:xfrm>
            <a:off x="1670700" y="1179525"/>
            <a:ext cx="5495100" cy="5187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000000"/>
              </a:solidFill>
              <a:latin typeface="Calibri"/>
              <a:ea typeface="Calibri"/>
              <a:cs typeface="Calibri"/>
              <a:sym typeface="Calibri"/>
            </a:endParaRPr>
          </a:p>
        </p:txBody>
      </p:sp>
      <p:sp>
        <p:nvSpPr>
          <p:cNvPr id="1708" name="Shape 1708"/>
          <p:cNvSpPr/>
          <p:nvPr/>
        </p:nvSpPr>
        <p:spPr>
          <a:xfrm>
            <a:off x="1670700" y="2932125"/>
            <a:ext cx="5495100" cy="7581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xmlns="" val="3397845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lgn="ctr" rtl="0">
              <a:spcBef>
                <a:spcPts val="0"/>
              </a:spcBef>
              <a:buNone/>
            </a:pPr>
            <a:r>
              <a:rPr lang="en"/>
              <a:t>Computer History</a:t>
            </a:r>
          </a:p>
        </p:txBody>
      </p:sp>
      <p:sp>
        <p:nvSpPr>
          <p:cNvPr id="290" name="Shape 290"/>
          <p:cNvSpPr txBox="1">
            <a:spLocks noGrp="1"/>
          </p:cNvSpPr>
          <p:nvPr>
            <p:ph type="body" idx="1"/>
          </p:nvPr>
        </p:nvSpPr>
        <p:spPr>
          <a:xfrm>
            <a:off x="2155475" y="1419775"/>
            <a:ext cx="8520600" cy="3339000"/>
          </a:xfrm>
          <a:prstGeom prst="rect">
            <a:avLst/>
          </a:prstGeom>
        </p:spPr>
        <p:txBody>
          <a:bodyPr lIns="91425" tIns="91425" rIns="91425" bIns="91425" anchor="t" anchorCtr="0">
            <a:noAutofit/>
          </a:bodyPr>
          <a:lstStyle/>
          <a:p>
            <a:pPr marL="457200" lvl="0" indent="-228600" rtl="0">
              <a:spcBef>
                <a:spcPts val="0"/>
              </a:spcBef>
              <a:buClr>
                <a:schemeClr val="dk1"/>
              </a:buClr>
              <a:buChar char="❖"/>
            </a:pPr>
            <a:r>
              <a:rPr lang="en"/>
              <a:t>1936: First freely programmable computer</a:t>
            </a:r>
          </a:p>
          <a:p>
            <a:pPr marL="457200" lvl="0" indent="-228600" rtl="0">
              <a:spcBef>
                <a:spcPts val="0"/>
              </a:spcBef>
              <a:buClr>
                <a:schemeClr val="dk1"/>
              </a:buClr>
              <a:buChar char="❖"/>
            </a:pPr>
            <a:r>
              <a:rPr lang="en"/>
              <a:t>1951: First commercial computer released</a:t>
            </a:r>
          </a:p>
          <a:p>
            <a:pPr marL="457200" lvl="0" indent="-228600" rtl="0">
              <a:spcBef>
                <a:spcPts val="0"/>
              </a:spcBef>
              <a:buClr>
                <a:schemeClr val="dk1"/>
              </a:buClr>
              <a:buChar char="❖"/>
            </a:pPr>
            <a:r>
              <a:rPr lang="en"/>
              <a:t>1974: First consumer computers (IBM)</a:t>
            </a:r>
          </a:p>
          <a:p>
            <a:pPr marL="457200" lvl="0" indent="-228600" rtl="0">
              <a:spcBef>
                <a:spcPts val="0"/>
              </a:spcBef>
              <a:buClr>
                <a:schemeClr val="dk1"/>
              </a:buClr>
              <a:buChar char="❖"/>
            </a:pPr>
            <a:r>
              <a:rPr lang="en"/>
              <a:t>1976: Apple I,II</a:t>
            </a:r>
          </a:p>
          <a:p>
            <a:pPr marL="457200" lvl="0" indent="-228600" rtl="0">
              <a:spcBef>
                <a:spcPts val="0"/>
              </a:spcBef>
              <a:buClr>
                <a:schemeClr val="dk1"/>
              </a:buClr>
              <a:buChar char="❖"/>
            </a:pPr>
            <a:r>
              <a:rPr lang="en"/>
              <a:t>1984: Apple Macintosh</a:t>
            </a:r>
          </a:p>
          <a:p>
            <a:pPr marL="457200" lvl="0" indent="-228600" rtl="0">
              <a:spcBef>
                <a:spcPts val="0"/>
              </a:spcBef>
              <a:buClr>
                <a:schemeClr val="dk1"/>
              </a:buClr>
              <a:buChar char="❖"/>
            </a:pPr>
            <a:r>
              <a:rPr lang="en"/>
              <a:t>1985: Microsoft Windows</a:t>
            </a:r>
          </a:p>
          <a:p>
            <a:pPr lvl="0" rtl="0">
              <a:spcBef>
                <a:spcPts val="0"/>
              </a:spcBef>
              <a:buNone/>
            </a:pPr>
            <a:endParaRPr/>
          </a:p>
          <a:p>
            <a:pPr lvl="0" rtl="0">
              <a:spcBef>
                <a:spcPts val="0"/>
              </a:spcBef>
              <a:buNone/>
            </a:pPr>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3" name="Shape 1713"/>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Intrinsic Value - FCFE</a:t>
            </a:r>
          </a:p>
        </p:txBody>
      </p:sp>
      <p:pic>
        <p:nvPicPr>
          <p:cNvPr id="1714" name="Shape 1714"/>
          <p:cNvPicPr preferRelativeResize="0">
            <a:picLocks noGrp="1"/>
          </p:cNvPicPr>
          <p:nvPr>
            <p:ph type="body" idx="1"/>
          </p:nvPr>
        </p:nvPicPr>
        <p:blipFill rotWithShape="1">
          <a:blip r:embed="rId3">
            <a:alphaModFix/>
          </a:blip>
          <a:srcRect/>
          <a:stretch/>
        </p:blipFill>
        <p:spPr>
          <a:xfrm>
            <a:off x="311700" y="1229875"/>
            <a:ext cx="8520600" cy="3339000"/>
          </a:xfrm>
          <a:prstGeom prst="rect">
            <a:avLst/>
          </a:prstGeom>
          <a:noFill/>
          <a:ln>
            <a:noFill/>
          </a:ln>
        </p:spPr>
      </p:pic>
    </p:spTree>
    <p:extLst>
      <p:ext uri="{BB962C8B-B14F-4D97-AF65-F5344CB8AC3E}">
        <p14:creationId xmlns:p14="http://schemas.microsoft.com/office/powerpoint/2010/main" xmlns="" val="103015656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1718"/>
        <p:cNvGrpSpPr/>
        <p:nvPr/>
      </p:nvGrpSpPr>
      <p:grpSpPr>
        <a:xfrm>
          <a:off x="0" y="0"/>
          <a:ext cx="0" cy="0"/>
          <a:chOff x="0" y="0"/>
          <a:chExt cx="0" cy="0"/>
        </a:xfrm>
      </p:grpSpPr>
      <p:sp>
        <p:nvSpPr>
          <p:cNvPr id="1719" name="Shape 1719"/>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Intrinsic Value - DDM</a:t>
            </a:r>
          </a:p>
        </p:txBody>
      </p:sp>
      <p:pic>
        <p:nvPicPr>
          <p:cNvPr id="1720" name="Shape 1720"/>
          <p:cNvPicPr preferRelativeResize="0">
            <a:picLocks noGrp="1"/>
          </p:cNvPicPr>
          <p:nvPr>
            <p:ph type="body" idx="1"/>
          </p:nvPr>
        </p:nvPicPr>
        <p:blipFill rotWithShape="1">
          <a:blip r:embed="rId3">
            <a:alphaModFix/>
          </a:blip>
          <a:srcRect/>
          <a:stretch/>
        </p:blipFill>
        <p:spPr>
          <a:xfrm>
            <a:off x="311700" y="1229875"/>
            <a:ext cx="8520600" cy="3339000"/>
          </a:xfrm>
          <a:prstGeom prst="rect">
            <a:avLst/>
          </a:prstGeom>
          <a:noFill/>
          <a:ln>
            <a:noFill/>
          </a:ln>
        </p:spPr>
      </p:pic>
    </p:spTree>
    <p:extLst>
      <p:ext uri="{BB962C8B-B14F-4D97-AF65-F5344CB8AC3E}">
        <p14:creationId xmlns:p14="http://schemas.microsoft.com/office/powerpoint/2010/main" xmlns="" val="412741721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1724"/>
        <p:cNvGrpSpPr/>
        <p:nvPr/>
      </p:nvGrpSpPr>
      <p:grpSpPr>
        <a:xfrm>
          <a:off x="0" y="0"/>
          <a:ext cx="0" cy="0"/>
          <a:chOff x="0" y="0"/>
          <a:chExt cx="0" cy="0"/>
        </a:xfrm>
      </p:grpSpPr>
      <p:sp>
        <p:nvSpPr>
          <p:cNvPr id="1725" name="Shape 1725"/>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Recommendation</a:t>
            </a:r>
          </a:p>
        </p:txBody>
      </p:sp>
      <p:sp>
        <p:nvSpPr>
          <p:cNvPr id="1726" name="Shape 1726"/>
          <p:cNvSpPr txBox="1">
            <a:spLocks noGrp="1"/>
          </p:cNvSpPr>
          <p:nvPr>
            <p:ph type="body" idx="1"/>
          </p:nvPr>
        </p:nvSpPr>
        <p:spPr>
          <a:xfrm>
            <a:off x="311700" y="1229875"/>
            <a:ext cx="8520600" cy="3339000"/>
          </a:xfrm>
          <a:prstGeom prst="rect">
            <a:avLst/>
          </a:prstGeom>
          <a:noFill/>
          <a:ln>
            <a:noFill/>
          </a:ln>
        </p:spPr>
        <p:txBody>
          <a:bodyPr lIns="68575" tIns="34275" rIns="68575" bIns="34275" anchor="t" anchorCtr="0">
            <a:noAutofit/>
          </a:bodyPr>
          <a:lstStyle/>
          <a:p>
            <a:pPr marL="457200" marR="0" lvl="0" indent="-342900" algn="l" rtl="0">
              <a:lnSpc>
                <a:spcPct val="90000"/>
              </a:lnSpc>
              <a:spcBef>
                <a:spcPts val="0"/>
              </a:spcBef>
              <a:spcAft>
                <a:spcPts val="0"/>
              </a:spcAft>
              <a:buClr>
                <a:schemeClr val="dk1"/>
              </a:buClr>
              <a:buSzPct val="100000"/>
              <a:buFont typeface="Calibri"/>
            </a:pPr>
            <a:r>
              <a:rPr lang="en" sz="1800" b="0" i="0" u="none" strike="noStrike" cap="none">
                <a:solidFill>
                  <a:schemeClr val="dk1"/>
                </a:solidFill>
                <a:latin typeface="Calibri"/>
                <a:ea typeface="Calibri"/>
                <a:cs typeface="Calibri"/>
                <a:sym typeface="Calibri"/>
              </a:rPr>
              <a:t>Strong Management team</a:t>
            </a:r>
          </a:p>
          <a:p>
            <a:pPr marL="457200" marR="0" lvl="0" indent="-228600" algn="l" rtl="0">
              <a:lnSpc>
                <a:spcPct val="90000"/>
              </a:lnSpc>
              <a:spcBef>
                <a:spcPts val="0"/>
              </a:spcBef>
              <a:spcAft>
                <a:spcPts val="0"/>
              </a:spcAft>
              <a:buClr>
                <a:schemeClr val="dk1"/>
              </a:buClr>
              <a:buFont typeface="Calibri"/>
            </a:pPr>
            <a:r>
              <a:rPr lang="en">
                <a:solidFill>
                  <a:schemeClr val="dk1"/>
                </a:solidFill>
                <a:latin typeface="Calibri"/>
                <a:ea typeface="Calibri"/>
                <a:cs typeface="Calibri"/>
                <a:sym typeface="Calibri"/>
              </a:rPr>
              <a:t>Improving Brand</a:t>
            </a:r>
          </a:p>
          <a:p>
            <a:pPr marL="457200" marR="0" lvl="0" indent="-228600" algn="l" rtl="0">
              <a:lnSpc>
                <a:spcPct val="90000"/>
              </a:lnSpc>
              <a:spcBef>
                <a:spcPts val="0"/>
              </a:spcBef>
              <a:spcAft>
                <a:spcPts val="0"/>
              </a:spcAft>
              <a:buClr>
                <a:schemeClr val="dk1"/>
              </a:buClr>
              <a:buFont typeface="Calibri"/>
            </a:pPr>
            <a:r>
              <a:rPr lang="en">
                <a:solidFill>
                  <a:schemeClr val="dk1"/>
                </a:solidFill>
                <a:latin typeface="Calibri"/>
                <a:ea typeface="Calibri"/>
                <a:cs typeface="Calibri"/>
                <a:sym typeface="Calibri"/>
              </a:rPr>
              <a:t>Surface Pro series doing well</a:t>
            </a:r>
          </a:p>
          <a:p>
            <a:pPr marL="457200" marR="0" lvl="0" indent="-342900" algn="l" rtl="0">
              <a:lnSpc>
                <a:spcPct val="90000"/>
              </a:lnSpc>
              <a:spcBef>
                <a:spcPts val="800"/>
              </a:spcBef>
              <a:spcAft>
                <a:spcPts val="0"/>
              </a:spcAft>
              <a:buClr>
                <a:schemeClr val="dk1"/>
              </a:buClr>
              <a:buSzPct val="100000"/>
              <a:buFont typeface="Calibri"/>
            </a:pPr>
            <a:r>
              <a:rPr lang="en" sz="1800" b="0" i="0" u="none" strike="noStrike" cap="none">
                <a:solidFill>
                  <a:schemeClr val="dk1"/>
                </a:solidFill>
                <a:latin typeface="Calibri"/>
                <a:ea typeface="Calibri"/>
                <a:cs typeface="Calibri"/>
                <a:sym typeface="Calibri"/>
              </a:rPr>
              <a:t>Share repurchasing is improving stock price</a:t>
            </a:r>
          </a:p>
          <a:p>
            <a:pPr marL="457200" marR="0" lvl="0" indent="-342900" algn="l" rtl="0">
              <a:lnSpc>
                <a:spcPct val="90000"/>
              </a:lnSpc>
              <a:spcBef>
                <a:spcPts val="800"/>
              </a:spcBef>
              <a:spcAft>
                <a:spcPts val="0"/>
              </a:spcAft>
              <a:buClr>
                <a:schemeClr val="dk1"/>
              </a:buClr>
              <a:buSzPct val="100000"/>
            </a:pPr>
            <a:r>
              <a:rPr lang="en" sz="1800" b="0" i="0" u="none" strike="noStrike" cap="none">
                <a:solidFill>
                  <a:schemeClr val="dk1"/>
                </a:solidFill>
                <a:latin typeface="Calibri"/>
                <a:ea typeface="Calibri"/>
                <a:cs typeface="Calibri"/>
                <a:sym typeface="Calibri"/>
              </a:rPr>
              <a:t>The story: lots of cash on hand, taking on </a:t>
            </a:r>
            <a:r>
              <a:rPr lang="en" sz="1800">
                <a:solidFill>
                  <a:schemeClr val="dk1"/>
                </a:solidFill>
              </a:rPr>
              <a:t>ST</a:t>
            </a:r>
            <a:r>
              <a:rPr lang="en" sz="1800" b="0" i="0" u="none" strike="noStrike" cap="none">
                <a:solidFill>
                  <a:schemeClr val="dk1"/>
                </a:solidFill>
                <a:latin typeface="Calibri"/>
                <a:ea typeface="Calibri"/>
                <a:cs typeface="Calibri"/>
                <a:sym typeface="Calibri"/>
              </a:rPr>
              <a:t> &amp; </a:t>
            </a:r>
            <a:r>
              <a:rPr lang="en" sz="1800">
                <a:solidFill>
                  <a:schemeClr val="dk1"/>
                </a:solidFill>
              </a:rPr>
              <a:t>LT</a:t>
            </a:r>
            <a:r>
              <a:rPr lang="en" sz="1800" b="0" i="0" u="none" strike="noStrike" cap="none">
                <a:solidFill>
                  <a:schemeClr val="dk1"/>
                </a:solidFill>
                <a:latin typeface="Calibri"/>
                <a:ea typeface="Calibri"/>
                <a:cs typeface="Calibri"/>
                <a:sym typeface="Calibri"/>
              </a:rPr>
              <a:t> debt</a:t>
            </a:r>
          </a:p>
          <a:p>
            <a:pPr marR="0" lvl="0" algn="l" rtl="0">
              <a:lnSpc>
                <a:spcPct val="90000"/>
              </a:lnSpc>
              <a:spcBef>
                <a:spcPts val="800"/>
              </a:spcBef>
              <a:spcAft>
                <a:spcPts val="0"/>
              </a:spcAft>
              <a:buNone/>
            </a:pPr>
            <a:endParaRPr sz="1800">
              <a:solidFill>
                <a:schemeClr val="dk1"/>
              </a:solidFill>
            </a:endParaRPr>
          </a:p>
          <a:p>
            <a:pPr marL="177800" marR="0" lvl="0" indent="-177800" algn="l" rtl="0">
              <a:lnSpc>
                <a:spcPct val="90000"/>
              </a:lnSpc>
              <a:spcBef>
                <a:spcPts val="800"/>
              </a:spcBef>
              <a:spcAft>
                <a:spcPts val="0"/>
              </a:spcAft>
              <a:buClr>
                <a:schemeClr val="dk1"/>
              </a:buClr>
              <a:buSzPct val="100000"/>
              <a:buFont typeface="Arial"/>
              <a:buChar char="•"/>
            </a:pPr>
            <a:r>
              <a:rPr lang="en" sz="1800">
                <a:solidFill>
                  <a:schemeClr val="dk1"/>
                </a:solidFill>
              </a:rPr>
              <a:t>Questions to be answered:</a:t>
            </a:r>
          </a:p>
          <a:p>
            <a:pPr marL="914400" marR="0" lvl="1" indent="-342900" algn="l" rtl="0">
              <a:lnSpc>
                <a:spcPct val="90000"/>
              </a:lnSpc>
              <a:spcBef>
                <a:spcPts val="800"/>
              </a:spcBef>
              <a:spcAft>
                <a:spcPts val="0"/>
              </a:spcAft>
              <a:buClr>
                <a:schemeClr val="dk1"/>
              </a:buClr>
              <a:buSzPct val="100000"/>
            </a:pPr>
            <a:r>
              <a:rPr lang="en" sz="1800">
                <a:solidFill>
                  <a:schemeClr val="dk1"/>
                </a:solidFill>
              </a:rPr>
              <a:t>How will LinkedIn be monetized? Will it be a success?</a:t>
            </a:r>
          </a:p>
          <a:p>
            <a:pPr marL="914400" marR="0" lvl="1" indent="-342900" algn="l" rtl="0">
              <a:lnSpc>
                <a:spcPct val="90000"/>
              </a:lnSpc>
              <a:spcBef>
                <a:spcPts val="800"/>
              </a:spcBef>
              <a:spcAft>
                <a:spcPts val="0"/>
              </a:spcAft>
              <a:buClr>
                <a:schemeClr val="dk1"/>
              </a:buClr>
              <a:buSzPct val="100000"/>
            </a:pPr>
            <a:r>
              <a:rPr lang="en" sz="1800">
                <a:solidFill>
                  <a:schemeClr val="dk1"/>
                </a:solidFill>
              </a:rPr>
              <a:t>Tech services offer a smaller margin than gadgets, is it worth it?</a:t>
            </a:r>
          </a:p>
          <a:p>
            <a:pPr marL="1371600" marR="0" lvl="2" indent="-342900" algn="l" rtl="0">
              <a:lnSpc>
                <a:spcPct val="90000"/>
              </a:lnSpc>
              <a:spcBef>
                <a:spcPts val="800"/>
              </a:spcBef>
              <a:spcAft>
                <a:spcPts val="0"/>
              </a:spcAft>
              <a:buClr>
                <a:schemeClr val="dk1"/>
              </a:buClr>
              <a:buSzPct val="100000"/>
            </a:pPr>
            <a:r>
              <a:rPr lang="en" sz="1800">
                <a:solidFill>
                  <a:schemeClr val="dk1"/>
                </a:solidFill>
              </a:rPr>
              <a:t>How to compete with IBM and Intel on this front?</a:t>
            </a:r>
          </a:p>
          <a:p>
            <a:pPr marL="0" marR="0" lvl="0" indent="0" algn="l" rtl="0">
              <a:lnSpc>
                <a:spcPct val="90000"/>
              </a:lnSpc>
              <a:spcBef>
                <a:spcPts val="800"/>
              </a:spcBef>
              <a:buNone/>
            </a:pPr>
            <a:endParaRPr sz="1100"/>
          </a:p>
        </p:txBody>
      </p:sp>
      <p:sp>
        <p:nvSpPr>
          <p:cNvPr id="1727" name="Shape 1727"/>
          <p:cNvSpPr txBox="1"/>
          <p:nvPr/>
        </p:nvSpPr>
        <p:spPr>
          <a:xfrm>
            <a:off x="5623559" y="459305"/>
            <a:ext cx="1148715" cy="623247"/>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3600" b="1">
                <a:solidFill>
                  <a:srgbClr val="00B050"/>
                </a:solidFill>
                <a:latin typeface="Calibri"/>
                <a:ea typeface="Calibri"/>
                <a:cs typeface="Calibri"/>
                <a:sym typeface="Calibri"/>
              </a:rPr>
              <a:t>BUY</a:t>
            </a:r>
          </a:p>
        </p:txBody>
      </p:sp>
    </p:spTree>
    <p:extLst>
      <p:ext uri="{BB962C8B-B14F-4D97-AF65-F5344CB8AC3E}">
        <p14:creationId xmlns:p14="http://schemas.microsoft.com/office/powerpoint/2010/main" xmlns="" val="281513514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Text Placeholder 2"/>
          <p:cNvSpPr>
            <a:spLocks noGrp="1"/>
          </p:cNvSpPr>
          <p:nvPr>
            <p:ph type="body" idx="1"/>
          </p:nvPr>
        </p:nvSpPr>
        <p:spPr/>
        <p:txBody>
          <a:bodyPr/>
          <a:lstStyle/>
          <a:p>
            <a:pPr marL="203200" indent="0" algn="ctr">
              <a:buNone/>
            </a:pPr>
            <a:endParaRPr lang="en-CA" dirty="0"/>
          </a:p>
          <a:p>
            <a:pPr marL="203200" indent="0" algn="ctr">
              <a:buNone/>
            </a:pPr>
            <a:r>
              <a:rPr lang="en-CA" sz="4800" dirty="0"/>
              <a:t>THANK YOU!</a:t>
            </a:r>
          </a:p>
        </p:txBody>
      </p:sp>
      <p:sp>
        <p:nvSpPr>
          <p:cNvPr id="4" name="Rectangle 3"/>
          <p:cNvSpPr/>
          <p:nvPr/>
        </p:nvSpPr>
        <p:spPr>
          <a:xfrm>
            <a:off x="4454820" y="2417862"/>
            <a:ext cx="234360" cy="307777"/>
          </a:xfrm>
          <a:prstGeom prst="rect">
            <a:avLst/>
          </a:prstGeom>
        </p:spPr>
        <p:txBody>
          <a:bodyPr wrap="none">
            <a:spAutoFit/>
          </a:bodyPr>
          <a:lstStyle/>
          <a:p>
            <a:r>
              <a:rPr lang="en-US" dirty="0"/>
              <a:t> </a:t>
            </a:r>
          </a:p>
        </p:txBody>
      </p:sp>
      <p:sp>
        <p:nvSpPr>
          <p:cNvPr id="5" name="Rectangle 4"/>
          <p:cNvSpPr/>
          <p:nvPr/>
        </p:nvSpPr>
        <p:spPr>
          <a:xfrm>
            <a:off x="4454820" y="2417862"/>
            <a:ext cx="234360" cy="307777"/>
          </a:xfrm>
          <a:prstGeom prst="rect">
            <a:avLst/>
          </a:prstGeom>
        </p:spPr>
        <p:txBody>
          <a:bodyPr wrap="none">
            <a:spAutoFit/>
          </a:bodyPr>
          <a:lstStyle/>
          <a:p>
            <a:r>
              <a:rPr lang="en-US" dirty="0"/>
              <a:t> </a:t>
            </a:r>
          </a:p>
        </p:txBody>
      </p:sp>
      <p:sp>
        <p:nvSpPr>
          <p:cNvPr id="6" name="Rectangle 5"/>
          <p:cNvSpPr/>
          <p:nvPr/>
        </p:nvSpPr>
        <p:spPr>
          <a:xfrm>
            <a:off x="4454820" y="2417862"/>
            <a:ext cx="234360" cy="307777"/>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xmlns="" val="4083072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rtl="0">
              <a:spcBef>
                <a:spcPts val="0"/>
              </a:spcBef>
              <a:buNone/>
            </a:pPr>
            <a:endParaRPr/>
          </a:p>
        </p:txBody>
      </p:sp>
      <p:pic>
        <p:nvPicPr>
          <p:cNvPr id="296" name="Shape 296"/>
          <p:cNvPicPr preferRelativeResize="0"/>
          <p:nvPr/>
        </p:nvPicPr>
        <p:blipFill>
          <a:blip r:embed="rId3">
            <a:alphaModFix/>
          </a:blip>
          <a:stretch>
            <a:fillRect/>
          </a:stretch>
        </p:blipFill>
        <p:spPr>
          <a:xfrm>
            <a:off x="0" y="646275"/>
            <a:ext cx="9144000" cy="4497224"/>
          </a:xfrm>
          <a:prstGeom prst="rect">
            <a:avLst/>
          </a:prstGeom>
          <a:noFill/>
          <a:ln>
            <a:noFill/>
          </a:ln>
        </p:spPr>
      </p:pic>
      <p:sp>
        <p:nvSpPr>
          <p:cNvPr id="297" name="Shape 297"/>
          <p:cNvSpPr txBox="1">
            <a:spLocks noGrp="1"/>
          </p:cNvSpPr>
          <p:nvPr>
            <p:ph type="title"/>
          </p:nvPr>
        </p:nvSpPr>
        <p:spPr>
          <a:xfrm>
            <a:off x="682975" y="190025"/>
            <a:ext cx="8520600" cy="607800"/>
          </a:xfrm>
          <a:prstGeom prst="rect">
            <a:avLst/>
          </a:prstGeom>
        </p:spPr>
        <p:txBody>
          <a:bodyPr lIns="91425" tIns="91425" rIns="91425" bIns="91425" anchor="t" anchorCtr="0">
            <a:noAutofit/>
          </a:bodyPr>
          <a:lstStyle/>
          <a:p>
            <a:pPr lvl="0" algn="ctr" rtl="0">
              <a:spcBef>
                <a:spcPts val="0"/>
              </a:spcBef>
              <a:buNone/>
            </a:pPr>
            <a:r>
              <a:rPr lang="en"/>
              <a:t>Computer Timeline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Shape 302"/>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lgn="ctr" rtl="0">
              <a:spcBef>
                <a:spcPts val="0"/>
              </a:spcBef>
              <a:buNone/>
            </a:pPr>
            <a:r>
              <a:rPr lang="en"/>
              <a:t>Smartphones</a:t>
            </a:r>
          </a:p>
        </p:txBody>
      </p:sp>
      <p:sp>
        <p:nvSpPr>
          <p:cNvPr id="303" name="Shape 303"/>
          <p:cNvSpPr txBox="1">
            <a:spLocks noGrp="1"/>
          </p:cNvSpPr>
          <p:nvPr>
            <p:ph type="body" idx="1"/>
          </p:nvPr>
        </p:nvSpPr>
        <p:spPr>
          <a:xfrm>
            <a:off x="664775" y="1229875"/>
            <a:ext cx="8205900" cy="3339000"/>
          </a:xfrm>
          <a:prstGeom prst="rect">
            <a:avLst/>
          </a:prstGeom>
        </p:spPr>
        <p:txBody>
          <a:bodyPr lIns="91425" tIns="91425" rIns="91425" bIns="91425" anchor="t" anchorCtr="0">
            <a:noAutofit/>
          </a:bodyPr>
          <a:lstStyle/>
          <a:p>
            <a:pPr marL="457200" lvl="0" indent="-381000" rtl="0">
              <a:spcBef>
                <a:spcPts val="0"/>
              </a:spcBef>
              <a:buClr>
                <a:schemeClr val="dk1"/>
              </a:buClr>
              <a:buSzPct val="100000"/>
              <a:buChar char="❖"/>
            </a:pPr>
            <a:r>
              <a:rPr lang="en" sz="2400" dirty="0"/>
              <a:t>What is a Smartphone?</a:t>
            </a:r>
          </a:p>
          <a:p>
            <a:pPr marL="914400" lvl="1" indent="-381000" rtl="0">
              <a:spcBef>
                <a:spcPts val="0"/>
              </a:spcBef>
              <a:buClr>
                <a:schemeClr val="dk1"/>
              </a:buClr>
              <a:buSzPct val="100000"/>
              <a:buChar char="➢"/>
            </a:pPr>
            <a:r>
              <a:rPr lang="en" sz="2400" dirty="0"/>
              <a:t>All in one device that can be used as a cell phone and has computing, PDA functions</a:t>
            </a:r>
          </a:p>
          <a:p>
            <a:pPr marL="914400" lvl="1" indent="-381000" rtl="0">
              <a:spcBef>
                <a:spcPts val="0"/>
              </a:spcBef>
              <a:buClr>
                <a:schemeClr val="dk1"/>
              </a:buClr>
              <a:buSzPct val="100000"/>
              <a:buChar char="➢"/>
            </a:pPr>
            <a:r>
              <a:rPr lang="en" sz="2400" dirty="0"/>
              <a:t>Variety of applications available </a:t>
            </a:r>
          </a:p>
          <a:p>
            <a:pPr marL="914400" lvl="1" indent="-381000" rtl="0">
              <a:spcBef>
                <a:spcPts val="0"/>
              </a:spcBef>
              <a:buClr>
                <a:schemeClr val="dk1"/>
              </a:buClr>
              <a:buSzPct val="100000"/>
              <a:buChar char="➢"/>
            </a:pPr>
            <a:r>
              <a:rPr lang="en" sz="2400" dirty="0"/>
              <a:t>High Speed Data Access</a:t>
            </a:r>
          </a:p>
          <a:p>
            <a:pPr marL="914400" lvl="1" indent="-381000" rtl="0">
              <a:spcBef>
                <a:spcPts val="0"/>
              </a:spcBef>
              <a:buClr>
                <a:schemeClr val="dk1"/>
              </a:buClr>
              <a:buSzPct val="100000"/>
              <a:buChar char="➢"/>
            </a:pPr>
            <a:r>
              <a:rPr lang="en" sz="2400" dirty="0"/>
              <a:t>Multimedia</a:t>
            </a:r>
          </a:p>
          <a:p>
            <a:pPr lvl="0" rtl="0">
              <a:spcBef>
                <a:spcPts val="0"/>
              </a:spcBef>
              <a:buNone/>
            </a:pPr>
            <a:endParaRPr dirty="0"/>
          </a:p>
          <a:p>
            <a:pPr lvl="0" rtl="0">
              <a:spcBef>
                <a:spcPts val="0"/>
              </a:spcBef>
              <a:buNone/>
            </a:pP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311700" y="126725"/>
            <a:ext cx="8520600" cy="607800"/>
          </a:xfrm>
          <a:prstGeom prst="rect">
            <a:avLst/>
          </a:prstGeom>
        </p:spPr>
        <p:txBody>
          <a:bodyPr lIns="91425" tIns="91425" rIns="91425" bIns="91425" anchor="t" anchorCtr="0">
            <a:noAutofit/>
          </a:bodyPr>
          <a:lstStyle/>
          <a:p>
            <a:pPr lvl="0" algn="ctr" rtl="0">
              <a:spcBef>
                <a:spcPts val="0"/>
              </a:spcBef>
              <a:buNone/>
            </a:pPr>
            <a:r>
              <a:rPr lang="en"/>
              <a:t>Mobile Phone History</a:t>
            </a:r>
          </a:p>
        </p:txBody>
      </p:sp>
      <p:sp>
        <p:nvSpPr>
          <p:cNvPr id="309" name="Shape 309"/>
          <p:cNvSpPr txBox="1">
            <a:spLocks noGrp="1"/>
          </p:cNvSpPr>
          <p:nvPr>
            <p:ph type="body" idx="1"/>
          </p:nvPr>
        </p:nvSpPr>
        <p:spPr>
          <a:xfrm>
            <a:off x="311700" y="973475"/>
            <a:ext cx="8520600" cy="3339000"/>
          </a:xfrm>
          <a:prstGeom prst="rect">
            <a:avLst/>
          </a:prstGeom>
        </p:spPr>
        <p:txBody>
          <a:bodyPr lIns="91425" tIns="91425" rIns="91425" bIns="91425" anchor="t" anchorCtr="0">
            <a:noAutofit/>
          </a:bodyPr>
          <a:lstStyle/>
          <a:p>
            <a:pPr marL="457200" lvl="0" indent="-317500" rtl="0">
              <a:lnSpc>
                <a:spcPct val="150000"/>
              </a:lnSpc>
              <a:spcBef>
                <a:spcPts val="0"/>
              </a:spcBef>
              <a:spcAft>
                <a:spcPts val="200"/>
              </a:spcAft>
              <a:buClr>
                <a:schemeClr val="dk1"/>
              </a:buClr>
              <a:buSzPct val="100000"/>
              <a:buChar char="❖"/>
            </a:pPr>
            <a:r>
              <a:rPr lang="en" sz="1400" dirty="0"/>
              <a:t>1973: Motorola cell phone created</a:t>
            </a:r>
          </a:p>
          <a:p>
            <a:pPr marL="457200" lvl="0" indent="-317500" rtl="0">
              <a:lnSpc>
                <a:spcPct val="150000"/>
              </a:lnSpc>
              <a:spcBef>
                <a:spcPts val="0"/>
              </a:spcBef>
              <a:spcAft>
                <a:spcPts val="200"/>
              </a:spcAft>
              <a:buClr>
                <a:schemeClr val="dk1"/>
              </a:buClr>
              <a:buSzPct val="100000"/>
              <a:buChar char="❖"/>
            </a:pPr>
            <a:r>
              <a:rPr lang="en" sz="1400" dirty="0"/>
              <a:t>April 3, 1973: first cell phone call made by </a:t>
            </a:r>
            <a:r>
              <a:rPr lang="en" sz="1400" b="1" u="sng" dirty="0"/>
              <a:t>Martin Cooper</a:t>
            </a:r>
          </a:p>
          <a:p>
            <a:pPr marL="457200" lvl="0" indent="-317500" rtl="0">
              <a:lnSpc>
                <a:spcPct val="150000"/>
              </a:lnSpc>
              <a:spcBef>
                <a:spcPts val="0"/>
              </a:spcBef>
              <a:spcAft>
                <a:spcPts val="200"/>
              </a:spcAft>
              <a:buClr>
                <a:schemeClr val="dk1"/>
              </a:buClr>
              <a:buSzPct val="100000"/>
              <a:buChar char="❖"/>
            </a:pPr>
            <a:r>
              <a:rPr lang="en" sz="1400" dirty="0"/>
              <a:t>1983: first cell phone available to consumers</a:t>
            </a:r>
          </a:p>
          <a:p>
            <a:pPr marL="457200" lvl="0" indent="-317500" rtl="0">
              <a:lnSpc>
                <a:spcPct val="150000"/>
              </a:lnSpc>
              <a:spcBef>
                <a:spcPts val="0"/>
              </a:spcBef>
              <a:spcAft>
                <a:spcPts val="200"/>
              </a:spcAft>
              <a:buClr>
                <a:schemeClr val="dk1"/>
              </a:buClr>
              <a:buSzPct val="100000"/>
              <a:buChar char="❖"/>
            </a:pPr>
            <a:r>
              <a:rPr lang="en" sz="1400" dirty="0"/>
              <a:t>1994: First smartphone</a:t>
            </a:r>
          </a:p>
          <a:p>
            <a:pPr marL="457200" lvl="0" indent="-317500" rtl="0">
              <a:lnSpc>
                <a:spcPct val="150000"/>
              </a:lnSpc>
              <a:spcBef>
                <a:spcPts val="0"/>
              </a:spcBef>
              <a:spcAft>
                <a:spcPts val="200"/>
              </a:spcAft>
              <a:buClr>
                <a:schemeClr val="dk1"/>
              </a:buClr>
              <a:buSzPct val="100000"/>
              <a:buChar char="❖"/>
            </a:pPr>
            <a:r>
              <a:rPr lang="en" sz="1400" dirty="0"/>
              <a:t>1999: First mobile watch phone</a:t>
            </a:r>
          </a:p>
          <a:p>
            <a:pPr marL="457200" lvl="0" indent="-317500" rtl="0">
              <a:lnSpc>
                <a:spcPct val="150000"/>
              </a:lnSpc>
              <a:spcBef>
                <a:spcPts val="0"/>
              </a:spcBef>
              <a:spcAft>
                <a:spcPts val="200"/>
              </a:spcAft>
              <a:buClr>
                <a:schemeClr val="dk1"/>
              </a:buClr>
              <a:buSzPct val="100000"/>
              <a:buChar char="❖"/>
            </a:pPr>
            <a:r>
              <a:rPr lang="en" sz="1400" dirty="0"/>
              <a:t>2001: First Commercial 3g Network</a:t>
            </a:r>
          </a:p>
          <a:p>
            <a:pPr marL="457200" lvl="0" indent="-317500" rtl="0">
              <a:lnSpc>
                <a:spcPct val="150000"/>
              </a:lnSpc>
              <a:spcBef>
                <a:spcPts val="0"/>
              </a:spcBef>
              <a:spcAft>
                <a:spcPts val="200"/>
              </a:spcAft>
              <a:buClr>
                <a:schemeClr val="dk1"/>
              </a:buClr>
              <a:buSzPct val="100000"/>
              <a:buChar char="❖"/>
            </a:pPr>
            <a:r>
              <a:rPr lang="en" sz="1400" dirty="0"/>
              <a:t>2007: First Iphone Released</a:t>
            </a:r>
          </a:p>
          <a:p>
            <a:pPr marL="457200" lvl="0" indent="-317500" rtl="0">
              <a:lnSpc>
                <a:spcPct val="150000"/>
              </a:lnSpc>
              <a:spcBef>
                <a:spcPts val="0"/>
              </a:spcBef>
              <a:spcAft>
                <a:spcPts val="200"/>
              </a:spcAft>
              <a:buClr>
                <a:schemeClr val="dk1"/>
              </a:buClr>
              <a:buSzPct val="100000"/>
              <a:buChar char="❖"/>
            </a:pPr>
            <a:r>
              <a:rPr lang="en" sz="1400" dirty="0"/>
              <a:t>2008: First Android phone released</a:t>
            </a:r>
          </a:p>
          <a:p>
            <a:pPr marL="457200" lvl="0" indent="-317500" rtl="0">
              <a:lnSpc>
                <a:spcPct val="150000"/>
              </a:lnSpc>
              <a:spcBef>
                <a:spcPts val="0"/>
              </a:spcBef>
              <a:spcAft>
                <a:spcPts val="200"/>
              </a:spcAft>
              <a:buClr>
                <a:schemeClr val="dk1"/>
              </a:buClr>
              <a:buSzPct val="100000"/>
              <a:buChar char="❖"/>
            </a:pPr>
            <a:r>
              <a:rPr lang="en" sz="1400" dirty="0"/>
              <a:t>2010: First LTE Network</a:t>
            </a:r>
          </a:p>
          <a:p>
            <a:pPr lvl="0" rtl="0">
              <a:spcBef>
                <a:spcPts val="0"/>
              </a:spcBef>
              <a:buNone/>
            </a:pPr>
            <a:endParaRPr dirty="0"/>
          </a:p>
          <a:p>
            <a:pPr lvl="0" rtl="0">
              <a:spcBef>
                <a:spcPts val="0"/>
              </a:spcBef>
              <a:buNone/>
            </a:pPr>
            <a:endParaRPr dirty="0"/>
          </a:p>
        </p:txBody>
      </p:sp>
      <p:pic>
        <p:nvPicPr>
          <p:cNvPr id="310" name="Shape 310"/>
          <p:cNvPicPr preferRelativeResize="0"/>
          <p:nvPr/>
        </p:nvPicPr>
        <p:blipFill>
          <a:blip r:embed="rId3">
            <a:alphaModFix/>
          </a:blip>
          <a:stretch>
            <a:fillRect/>
          </a:stretch>
        </p:blipFill>
        <p:spPr>
          <a:xfrm>
            <a:off x="4177400" y="2309500"/>
            <a:ext cx="4654900" cy="26165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endParaRPr/>
          </a:p>
        </p:txBody>
      </p:sp>
      <p:sp>
        <p:nvSpPr>
          <p:cNvPr id="277" name="Shape 277"/>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rtl="0">
              <a:spcBef>
                <a:spcPts val="0"/>
              </a:spcBef>
              <a:buNone/>
            </a:pPr>
            <a:endParaRPr/>
          </a:p>
        </p:txBody>
      </p:sp>
      <p:pic>
        <p:nvPicPr>
          <p:cNvPr id="278" name="Shape 27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lgn="ctr" rtl="0">
              <a:spcBef>
                <a:spcPts val="0"/>
              </a:spcBef>
              <a:buNone/>
            </a:pPr>
            <a:r>
              <a:rPr lang="en"/>
              <a:t>4G/LTE Networks</a:t>
            </a:r>
          </a:p>
        </p:txBody>
      </p:sp>
      <p:sp>
        <p:nvSpPr>
          <p:cNvPr id="316" name="Shape 316"/>
          <p:cNvSpPr txBox="1">
            <a:spLocks noGrp="1"/>
          </p:cNvSpPr>
          <p:nvPr>
            <p:ph type="body" idx="1"/>
          </p:nvPr>
        </p:nvSpPr>
        <p:spPr>
          <a:xfrm>
            <a:off x="451125" y="1206150"/>
            <a:ext cx="8475000" cy="3339000"/>
          </a:xfrm>
          <a:prstGeom prst="rect">
            <a:avLst/>
          </a:prstGeom>
        </p:spPr>
        <p:txBody>
          <a:bodyPr lIns="91425" tIns="91425" rIns="91425" bIns="91425" anchor="t" anchorCtr="0">
            <a:noAutofit/>
          </a:bodyPr>
          <a:lstStyle/>
          <a:p>
            <a:pPr marL="457200" lvl="0" indent="-381000" rtl="0">
              <a:spcBef>
                <a:spcPts val="0"/>
              </a:spcBef>
              <a:buClr>
                <a:schemeClr val="dk1"/>
              </a:buClr>
              <a:buSzPct val="100000"/>
              <a:buChar char="❖"/>
            </a:pPr>
            <a:r>
              <a:rPr lang="en" sz="2400"/>
              <a:t>Speeds of 1Gbs when stationary</a:t>
            </a:r>
          </a:p>
          <a:p>
            <a:pPr marL="457200" lvl="0" indent="-381000" rtl="0">
              <a:spcBef>
                <a:spcPts val="0"/>
              </a:spcBef>
              <a:buClr>
                <a:schemeClr val="dk1"/>
              </a:buClr>
              <a:buSzPct val="100000"/>
              <a:buChar char="❖"/>
            </a:pPr>
            <a:r>
              <a:rPr lang="en" sz="2400"/>
              <a:t>100Mbps when mobile</a:t>
            </a:r>
          </a:p>
          <a:p>
            <a:pPr marL="457200" lvl="0" indent="-381000" rtl="0">
              <a:spcBef>
                <a:spcPts val="0"/>
              </a:spcBef>
              <a:buClr>
                <a:schemeClr val="dk1"/>
              </a:buClr>
              <a:buSzPct val="100000"/>
              <a:buChar char="❖"/>
            </a:pPr>
            <a:r>
              <a:rPr lang="en" sz="2400"/>
              <a:t>However this standard is so high that no commercialized standard actually meets them hence why we have LTE networks</a:t>
            </a:r>
          </a:p>
          <a:p>
            <a:pPr marL="914400" lvl="1" indent="-381000" rtl="0">
              <a:spcBef>
                <a:spcPts val="0"/>
              </a:spcBef>
              <a:buClr>
                <a:schemeClr val="dk1"/>
              </a:buClr>
              <a:buSzPct val="100000"/>
              <a:buChar char="➢"/>
            </a:pPr>
            <a:r>
              <a:rPr lang="en" sz="2400"/>
              <a:t>LTE is part of this generation</a:t>
            </a:r>
          </a:p>
          <a:p>
            <a:pPr lvl="0" rtl="0">
              <a:spcBef>
                <a:spcPts val="0"/>
              </a:spcBef>
              <a:buNone/>
            </a:pPr>
            <a:endParaRPr/>
          </a:p>
          <a:p>
            <a:pPr lvl="0" rtl="0">
              <a:spcBef>
                <a:spcPts val="0"/>
              </a:spcBef>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endParaRPr/>
          </a:p>
        </p:txBody>
      </p:sp>
      <p:sp>
        <p:nvSpPr>
          <p:cNvPr id="353" name="Shape 353"/>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rtl="0">
              <a:spcBef>
                <a:spcPts val="0"/>
              </a:spcBef>
              <a:buNone/>
            </a:pPr>
            <a:endParaRPr/>
          </a:p>
        </p:txBody>
      </p:sp>
      <p:pic>
        <p:nvPicPr>
          <p:cNvPr id="354" name="Shape 35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endParaRPr/>
          </a:p>
        </p:txBody>
      </p:sp>
      <p:sp>
        <p:nvSpPr>
          <p:cNvPr id="360" name="Shape 360"/>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rtl="0">
              <a:spcBef>
                <a:spcPts val="0"/>
              </a:spcBef>
              <a:buNone/>
            </a:pPr>
            <a:endParaRPr/>
          </a:p>
        </p:txBody>
      </p:sp>
      <p:pic>
        <p:nvPicPr>
          <p:cNvPr id="361" name="Shape 36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dirty="0"/>
              <a:t>What are Gadgets?  </a:t>
            </a:r>
          </a:p>
        </p:txBody>
      </p:sp>
      <p:sp>
        <p:nvSpPr>
          <p:cNvPr id="190" name="Shape 190"/>
          <p:cNvSpPr txBox="1">
            <a:spLocks noGrp="1"/>
          </p:cNvSpPr>
          <p:nvPr>
            <p:ph type="body" idx="1"/>
          </p:nvPr>
        </p:nvSpPr>
        <p:spPr>
          <a:xfrm>
            <a:off x="311700" y="1219000"/>
            <a:ext cx="8520600" cy="3339000"/>
          </a:xfrm>
          <a:prstGeom prst="rect">
            <a:avLst/>
          </a:prstGeom>
        </p:spPr>
        <p:txBody>
          <a:bodyPr lIns="91425" tIns="91425" rIns="91425" bIns="91425" anchor="t" anchorCtr="0">
            <a:noAutofit/>
          </a:bodyPr>
          <a:lstStyle/>
          <a:p>
            <a:pPr marL="457200" lvl="0" indent="-228600" rtl="0">
              <a:spcBef>
                <a:spcPts val="0"/>
              </a:spcBef>
              <a:spcAft>
                <a:spcPts val="0"/>
              </a:spcAft>
              <a:buFont typeface="Arial" panose="020B0604020202020204" pitchFamily="34" charset="0"/>
              <a:buChar char="•"/>
            </a:pPr>
            <a:r>
              <a:rPr lang="en" sz="2000" dirty="0">
                <a:solidFill>
                  <a:schemeClr val="bg2"/>
                </a:solidFill>
                <a:latin typeface="Roboto" panose="020B0604020202020204" charset="0"/>
                <a:ea typeface="Roboto" panose="020B0604020202020204" charset="0"/>
                <a:cs typeface="Roboto" panose="020B0604020202020204" charset="0"/>
                <a:sym typeface="Times New Roman"/>
              </a:rPr>
              <a:t>Gadgets are often small mechanical or electronic devices that have a practical use.</a:t>
            </a:r>
          </a:p>
          <a:p>
            <a:pPr marL="457200" lvl="0" indent="-228600" rtl="0">
              <a:spcBef>
                <a:spcPts val="0"/>
              </a:spcBef>
              <a:spcAft>
                <a:spcPts val="0"/>
              </a:spcAft>
              <a:buFont typeface="Arial" panose="020B0604020202020204" pitchFamily="34" charset="0"/>
              <a:buChar char="•"/>
            </a:pPr>
            <a:r>
              <a:rPr lang="en" sz="2000" dirty="0">
                <a:solidFill>
                  <a:schemeClr val="bg2"/>
                </a:solidFill>
                <a:latin typeface="Roboto" panose="020B0604020202020204" charset="0"/>
                <a:ea typeface="Roboto" panose="020B0604020202020204" charset="0"/>
                <a:cs typeface="Roboto" panose="020B0604020202020204" charset="0"/>
                <a:sym typeface="Times New Roman"/>
              </a:rPr>
              <a:t>Gadgets are supported by software, services, other applications</a:t>
            </a:r>
          </a:p>
          <a:p>
            <a:pPr marL="457200" lvl="0" indent="-228600" rtl="0">
              <a:spcBef>
                <a:spcPts val="0"/>
              </a:spcBef>
              <a:spcAft>
                <a:spcPts val="0"/>
              </a:spcAft>
              <a:buFont typeface="Arial" panose="020B0604020202020204" pitchFamily="34" charset="0"/>
              <a:buChar char="•"/>
            </a:pPr>
            <a:r>
              <a:rPr lang="en" sz="2000" dirty="0">
                <a:solidFill>
                  <a:schemeClr val="bg2"/>
                </a:solidFill>
                <a:latin typeface="Roboto" panose="020B0604020202020204" charset="0"/>
                <a:ea typeface="Roboto" panose="020B0604020202020204" charset="0"/>
                <a:cs typeface="Roboto" panose="020B0604020202020204" charset="0"/>
                <a:sym typeface="Times New Roman"/>
              </a:rPr>
              <a:t>Benefits of gadgets are often through the hardware, applications, or software.</a:t>
            </a:r>
          </a:p>
          <a:p>
            <a:pPr marL="457200" lvl="0" indent="-228600" rtl="0">
              <a:spcBef>
                <a:spcPts val="0"/>
              </a:spcBef>
              <a:spcAft>
                <a:spcPts val="0"/>
              </a:spcAft>
              <a:buFont typeface="Arial" panose="020B0604020202020204" pitchFamily="34" charset="0"/>
              <a:buChar char="•"/>
            </a:pPr>
            <a:r>
              <a:rPr lang="en" sz="2000" dirty="0">
                <a:solidFill>
                  <a:schemeClr val="bg2"/>
                </a:solidFill>
                <a:latin typeface="Roboto" panose="020B0604020202020204" charset="0"/>
                <a:ea typeface="Roboto" panose="020B0604020202020204" charset="0"/>
                <a:cs typeface="Roboto" panose="020B0604020202020204" charset="0"/>
                <a:sym typeface="Times New Roman"/>
              </a:rPr>
              <a:t>Gadgets are used for convenience, entertainment, to increase productivity, or even for style.</a:t>
            </a:r>
          </a:p>
          <a:p>
            <a:pPr marL="457200" lvl="0" indent="-228600" rtl="0">
              <a:spcBef>
                <a:spcPts val="0"/>
              </a:spcBef>
              <a:spcAft>
                <a:spcPts val="0"/>
              </a:spcAft>
              <a:buFont typeface="Arial" panose="020B0604020202020204" pitchFamily="34" charset="0"/>
              <a:buChar char="•"/>
            </a:pPr>
            <a:r>
              <a:rPr lang="en" sz="2000" dirty="0">
                <a:solidFill>
                  <a:schemeClr val="bg2"/>
                </a:solidFill>
                <a:latin typeface="Roboto" panose="020B0604020202020204" charset="0"/>
                <a:ea typeface="Roboto" panose="020B0604020202020204" charset="0"/>
                <a:cs typeface="Roboto" panose="020B0604020202020204" charset="0"/>
                <a:sym typeface="Times New Roman"/>
              </a:rPr>
              <a:t>Gadgets are used almost everywhere, at work or during at home. </a:t>
            </a:r>
          </a:p>
          <a:p>
            <a:pPr marL="457200" lvl="0" indent="-228600" rtl="0">
              <a:spcBef>
                <a:spcPts val="0"/>
              </a:spcBef>
              <a:spcAft>
                <a:spcPts val="0"/>
              </a:spcAft>
              <a:buFont typeface="Arial" panose="020B0604020202020204" pitchFamily="34" charset="0"/>
              <a:buChar char="•"/>
            </a:pPr>
            <a:r>
              <a:rPr lang="en" sz="2000" dirty="0">
                <a:solidFill>
                  <a:schemeClr val="bg2"/>
                </a:solidFill>
                <a:latin typeface="Roboto" panose="020B0604020202020204" charset="0"/>
                <a:ea typeface="Roboto" panose="020B0604020202020204" charset="0"/>
                <a:cs typeface="Roboto" panose="020B0604020202020204" charset="0"/>
                <a:sym typeface="Times New Roman"/>
              </a:rPr>
              <a:t>Widgets are software gadgets.</a:t>
            </a:r>
          </a:p>
          <a:p>
            <a:pPr lvl="0" rtl="0">
              <a:spcBef>
                <a:spcPts val="0"/>
              </a:spcBef>
              <a:spcAft>
                <a:spcPts val="0"/>
              </a:spcAft>
              <a:buNone/>
            </a:pPr>
            <a:r>
              <a:rPr lang="en" sz="1100" dirty="0">
                <a:solidFill>
                  <a:srgbClr val="000000"/>
                </a:solidFill>
                <a:latin typeface="Arial"/>
                <a:ea typeface="Arial"/>
                <a:cs typeface="Arial"/>
                <a:sym typeface="Arial"/>
              </a:rPr>
              <a:t> </a:t>
            </a:r>
          </a:p>
          <a:p>
            <a:pPr lvl="0">
              <a:spcBef>
                <a:spcPts val="0"/>
              </a:spcBef>
              <a:buNone/>
            </a:pP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Shape 366"/>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endParaRPr/>
          </a:p>
        </p:txBody>
      </p:sp>
      <p:sp>
        <p:nvSpPr>
          <p:cNvPr id="367" name="Shape 367"/>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rtl="0">
              <a:spcBef>
                <a:spcPts val="0"/>
              </a:spcBef>
              <a:buNone/>
            </a:pPr>
            <a:endParaRPr/>
          </a:p>
        </p:txBody>
      </p:sp>
      <p:pic>
        <p:nvPicPr>
          <p:cNvPr id="368" name="Shape 36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endParaRPr/>
          </a:p>
        </p:txBody>
      </p:sp>
      <p:sp>
        <p:nvSpPr>
          <p:cNvPr id="374" name="Shape 374"/>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rtl="0">
              <a:spcBef>
                <a:spcPts val="0"/>
              </a:spcBef>
              <a:buNone/>
            </a:pPr>
            <a:endParaRPr/>
          </a:p>
        </p:txBody>
      </p:sp>
      <p:pic>
        <p:nvPicPr>
          <p:cNvPr id="375" name="Shape 375"/>
          <p:cNvPicPr preferRelativeResize="0"/>
          <p:nvPr/>
        </p:nvPicPr>
        <p:blipFill>
          <a:blip r:embed="rId3">
            <a:alphaModFix/>
          </a:blip>
          <a:stretch>
            <a:fillRect/>
          </a:stretch>
        </p:blipFill>
        <p:spPr>
          <a:xfrm>
            <a:off x="1" y="0"/>
            <a:ext cx="9144001" cy="51434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lgn="ctr" rtl="0">
              <a:spcBef>
                <a:spcPts val="0"/>
              </a:spcBef>
              <a:buNone/>
            </a:pPr>
            <a:r>
              <a:rPr lang="en"/>
              <a:t>Tablets</a:t>
            </a:r>
          </a:p>
        </p:txBody>
      </p:sp>
      <p:sp>
        <p:nvSpPr>
          <p:cNvPr id="381" name="Shape 381"/>
          <p:cNvSpPr txBox="1">
            <a:spLocks noGrp="1"/>
          </p:cNvSpPr>
          <p:nvPr>
            <p:ph type="body" idx="1"/>
          </p:nvPr>
        </p:nvSpPr>
        <p:spPr>
          <a:xfrm>
            <a:off x="311700" y="922850"/>
            <a:ext cx="8520600" cy="3339000"/>
          </a:xfrm>
          <a:prstGeom prst="rect">
            <a:avLst/>
          </a:prstGeom>
        </p:spPr>
        <p:txBody>
          <a:bodyPr lIns="91425" tIns="91425" rIns="91425" bIns="91425" anchor="t" anchorCtr="0">
            <a:noAutofit/>
          </a:bodyPr>
          <a:lstStyle/>
          <a:p>
            <a:pPr marL="457200" lvl="0" indent="-228600" rtl="0">
              <a:spcBef>
                <a:spcPts val="0"/>
              </a:spcBef>
              <a:buClr>
                <a:schemeClr val="dk1"/>
              </a:buClr>
              <a:buChar char="❖"/>
            </a:pPr>
            <a:r>
              <a:rPr lang="en" sz="1600" dirty="0"/>
              <a:t>What is a Tablet?</a:t>
            </a:r>
          </a:p>
          <a:p>
            <a:pPr marL="914400" lvl="1" indent="-342900" rtl="0">
              <a:spcBef>
                <a:spcPts val="0"/>
              </a:spcBef>
              <a:buClr>
                <a:schemeClr val="dk1"/>
              </a:buClr>
              <a:buSzPct val="100000"/>
              <a:buChar char="➢"/>
            </a:pPr>
            <a:r>
              <a:rPr lang="en" sz="1600" dirty="0"/>
              <a:t>Larger than a Smartphone</a:t>
            </a:r>
          </a:p>
          <a:p>
            <a:pPr marL="914400" lvl="1" indent="-342900" rtl="0">
              <a:spcBef>
                <a:spcPts val="0"/>
              </a:spcBef>
              <a:buClr>
                <a:schemeClr val="dk1"/>
              </a:buClr>
              <a:buSzPct val="100000"/>
              <a:buChar char="➢"/>
            </a:pPr>
            <a:r>
              <a:rPr lang="en" sz="1600" dirty="0"/>
              <a:t>Touchscreen used as primary method of input</a:t>
            </a:r>
          </a:p>
          <a:p>
            <a:pPr marL="914400" lvl="1" indent="-342900" rtl="0">
              <a:spcBef>
                <a:spcPts val="0"/>
              </a:spcBef>
              <a:buClr>
                <a:schemeClr val="dk1"/>
              </a:buClr>
              <a:buSzPct val="100000"/>
              <a:buChar char="➢"/>
            </a:pPr>
            <a:r>
              <a:rPr lang="en" sz="1600" dirty="0"/>
              <a:t>Some typical functions are: </a:t>
            </a:r>
          </a:p>
          <a:p>
            <a:pPr marL="914400" lvl="1" indent="-342900" rtl="0">
              <a:spcBef>
                <a:spcPts val="0"/>
              </a:spcBef>
              <a:buClr>
                <a:schemeClr val="dk1"/>
              </a:buClr>
              <a:buSzPct val="100000"/>
              <a:buChar char="➢"/>
            </a:pPr>
            <a:r>
              <a:rPr lang="en" sz="1600" dirty="0"/>
              <a:t>Mobile Browsing</a:t>
            </a:r>
          </a:p>
          <a:p>
            <a:pPr marL="914400" lvl="1" indent="-342900" rtl="0">
              <a:spcBef>
                <a:spcPts val="0"/>
              </a:spcBef>
              <a:buClr>
                <a:schemeClr val="dk1"/>
              </a:buClr>
              <a:buSzPct val="100000"/>
              <a:buChar char="➢"/>
            </a:pPr>
            <a:r>
              <a:rPr lang="en" sz="1600" dirty="0"/>
              <a:t>Portable Media Player	</a:t>
            </a:r>
          </a:p>
          <a:p>
            <a:pPr marL="914400" lvl="1" indent="-342900" rtl="0">
              <a:spcBef>
                <a:spcPts val="0"/>
              </a:spcBef>
              <a:buClr>
                <a:schemeClr val="dk1"/>
              </a:buClr>
              <a:buSzPct val="100000"/>
              <a:buChar char="➢"/>
            </a:pPr>
            <a:r>
              <a:rPr lang="en" sz="1600" dirty="0"/>
              <a:t>Camera</a:t>
            </a:r>
          </a:p>
          <a:p>
            <a:pPr marL="914400" lvl="1" indent="-342900" rtl="0">
              <a:spcBef>
                <a:spcPts val="0"/>
              </a:spcBef>
              <a:buClr>
                <a:schemeClr val="dk1"/>
              </a:buClr>
              <a:buSzPct val="100000"/>
              <a:buChar char="➢"/>
            </a:pPr>
            <a:r>
              <a:rPr lang="en" sz="1600" dirty="0"/>
              <a:t>Downloadable Apps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lgn="ctr" rtl="0">
              <a:spcBef>
                <a:spcPts val="0"/>
              </a:spcBef>
              <a:buNone/>
            </a:pPr>
            <a:r>
              <a:rPr lang="en"/>
              <a:t>Tablet History</a:t>
            </a:r>
          </a:p>
        </p:txBody>
      </p:sp>
      <p:sp>
        <p:nvSpPr>
          <p:cNvPr id="387" name="Shape 387"/>
          <p:cNvSpPr txBox="1">
            <a:spLocks noGrp="1"/>
          </p:cNvSpPr>
          <p:nvPr>
            <p:ph type="body" idx="1"/>
          </p:nvPr>
        </p:nvSpPr>
        <p:spPr>
          <a:xfrm>
            <a:off x="715275" y="1229875"/>
            <a:ext cx="8520600" cy="3339000"/>
          </a:xfrm>
          <a:prstGeom prst="rect">
            <a:avLst/>
          </a:prstGeom>
        </p:spPr>
        <p:txBody>
          <a:bodyPr lIns="91425" tIns="91425" rIns="91425" bIns="91425" anchor="t" anchorCtr="0">
            <a:noAutofit/>
          </a:bodyPr>
          <a:lstStyle/>
          <a:p>
            <a:pPr marL="457200" lvl="0" indent="-228600" rtl="0">
              <a:spcBef>
                <a:spcPts val="0"/>
              </a:spcBef>
              <a:spcAft>
                <a:spcPts val="1000"/>
              </a:spcAft>
              <a:buClr>
                <a:schemeClr val="dk1"/>
              </a:buClr>
              <a:buChar char="❖"/>
            </a:pPr>
            <a:r>
              <a:rPr lang="en" b="1" dirty="0"/>
              <a:t>1971</a:t>
            </a:r>
            <a:r>
              <a:rPr lang="en" dirty="0"/>
              <a:t>: Allan Kay describges a tablet computer at Xerox PARC</a:t>
            </a:r>
          </a:p>
          <a:p>
            <a:pPr marL="457200" lvl="0" indent="-228600" rtl="0">
              <a:spcBef>
                <a:spcPts val="0"/>
              </a:spcBef>
              <a:spcAft>
                <a:spcPts val="1000"/>
              </a:spcAft>
              <a:buClr>
                <a:schemeClr val="dk1"/>
              </a:buClr>
              <a:buChar char="❖"/>
            </a:pPr>
            <a:r>
              <a:rPr lang="en" b="1" dirty="0"/>
              <a:t>1983</a:t>
            </a:r>
            <a:r>
              <a:rPr lang="en" dirty="0"/>
              <a:t>: Apple and AT&amp;T work on a tablet prototype</a:t>
            </a:r>
          </a:p>
          <a:p>
            <a:pPr marL="457200" lvl="0" indent="-228600" rtl="0">
              <a:spcBef>
                <a:spcPts val="0"/>
              </a:spcBef>
              <a:spcAft>
                <a:spcPts val="1000"/>
              </a:spcAft>
              <a:buClr>
                <a:schemeClr val="dk1"/>
              </a:buClr>
              <a:buChar char="❖"/>
            </a:pPr>
            <a:r>
              <a:rPr lang="en" b="1" dirty="0"/>
              <a:t>1991</a:t>
            </a:r>
            <a:r>
              <a:rPr lang="en" dirty="0"/>
              <a:t>: IBM markets a tablet computer but fails</a:t>
            </a:r>
          </a:p>
          <a:p>
            <a:pPr marL="457200" lvl="0" indent="-228600" rtl="0">
              <a:spcBef>
                <a:spcPts val="0"/>
              </a:spcBef>
              <a:spcAft>
                <a:spcPts val="1000"/>
              </a:spcAft>
              <a:buClr>
                <a:schemeClr val="dk1"/>
              </a:buClr>
              <a:buChar char="❖"/>
            </a:pPr>
            <a:r>
              <a:rPr lang="en" b="1" dirty="0"/>
              <a:t>1993</a:t>
            </a:r>
            <a:r>
              <a:rPr lang="en" dirty="0"/>
              <a:t>: Apple Newton launched, also fails</a:t>
            </a:r>
          </a:p>
          <a:p>
            <a:pPr marL="457200" lvl="0" indent="-228600" rtl="0">
              <a:spcBef>
                <a:spcPts val="0"/>
              </a:spcBef>
              <a:spcAft>
                <a:spcPts val="1000"/>
              </a:spcAft>
              <a:buClr>
                <a:schemeClr val="dk1"/>
              </a:buClr>
              <a:buChar char="❖"/>
            </a:pPr>
            <a:r>
              <a:rPr lang="en" b="1" dirty="0"/>
              <a:t>1996</a:t>
            </a:r>
            <a:r>
              <a:rPr lang="en" dirty="0"/>
              <a:t>: NewsPad debuts; considered one of the first serious prototypes</a:t>
            </a:r>
          </a:p>
          <a:p>
            <a:pPr marL="457200" lvl="0" indent="-228600" rtl="0">
              <a:spcBef>
                <a:spcPts val="0"/>
              </a:spcBef>
              <a:spcAft>
                <a:spcPts val="1000"/>
              </a:spcAft>
              <a:buClr>
                <a:schemeClr val="dk1"/>
              </a:buClr>
              <a:buChar char="❖"/>
            </a:pPr>
            <a:r>
              <a:rPr lang="en" b="1" dirty="0"/>
              <a:t>2009</a:t>
            </a:r>
            <a:r>
              <a:rPr lang="en" dirty="0"/>
              <a:t>: Various computer manufacturers release tablets to market</a:t>
            </a:r>
          </a:p>
          <a:p>
            <a:pPr marL="457200" lvl="0" indent="-228600" rtl="0">
              <a:spcBef>
                <a:spcPts val="0"/>
              </a:spcBef>
              <a:spcAft>
                <a:spcPts val="1000"/>
              </a:spcAft>
              <a:buClr>
                <a:schemeClr val="dk1"/>
              </a:buClr>
              <a:buChar char="❖"/>
            </a:pPr>
            <a:r>
              <a:rPr lang="en" b="1" dirty="0"/>
              <a:t>2010</a:t>
            </a:r>
            <a:r>
              <a:rPr lang="en" dirty="0"/>
              <a:t>: Apple iPad launched</a:t>
            </a:r>
          </a:p>
          <a:p>
            <a:pPr lvl="0" rtl="0">
              <a:spcBef>
                <a:spcPts val="0"/>
              </a:spcBef>
              <a:buNone/>
            </a:pPr>
            <a:endParaRPr dirty="0"/>
          </a:p>
          <a:p>
            <a:pPr lvl="0" rtl="0">
              <a:spcBef>
                <a:spcPts val="0"/>
              </a:spcBef>
              <a:buNone/>
            </a:pP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endParaRPr/>
          </a:p>
        </p:txBody>
      </p:sp>
      <p:sp>
        <p:nvSpPr>
          <p:cNvPr id="393" name="Shape 393"/>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rtl="0">
              <a:spcBef>
                <a:spcPts val="0"/>
              </a:spcBef>
              <a:buNone/>
            </a:pPr>
            <a:endParaRPr/>
          </a:p>
        </p:txBody>
      </p:sp>
      <p:pic>
        <p:nvPicPr>
          <p:cNvPr id="394" name="Shape 39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endParaRPr/>
          </a:p>
        </p:txBody>
      </p:sp>
      <p:sp>
        <p:nvSpPr>
          <p:cNvPr id="400" name="Shape 400"/>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rtl="0">
              <a:spcBef>
                <a:spcPts val="0"/>
              </a:spcBef>
              <a:buNone/>
            </a:pPr>
            <a:endParaRPr/>
          </a:p>
        </p:txBody>
      </p:sp>
      <p:pic>
        <p:nvPicPr>
          <p:cNvPr id="401" name="Shape 401"/>
          <p:cNvPicPr preferRelativeResize="0"/>
          <p:nvPr/>
        </p:nvPicPr>
        <p:blipFill>
          <a:blip r:embed="rId3">
            <a:alphaModFix/>
          </a:blip>
          <a:stretch>
            <a:fillRect/>
          </a:stretch>
        </p:blipFill>
        <p:spPr>
          <a:xfrm>
            <a:off x="0" y="17956"/>
            <a:ext cx="9143998" cy="510758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Shape 406"/>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endParaRPr/>
          </a:p>
        </p:txBody>
      </p:sp>
      <p:sp>
        <p:nvSpPr>
          <p:cNvPr id="407" name="Shape 407"/>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rtl="0">
              <a:spcBef>
                <a:spcPts val="0"/>
              </a:spcBef>
              <a:buNone/>
            </a:pPr>
            <a:endParaRPr/>
          </a:p>
        </p:txBody>
      </p:sp>
      <p:pic>
        <p:nvPicPr>
          <p:cNvPr id="408" name="Shape 408"/>
          <p:cNvPicPr preferRelativeResize="0"/>
          <p:nvPr/>
        </p:nvPicPr>
        <p:blipFill>
          <a:blip r:embed="rId3">
            <a:alphaModFix/>
          </a:blip>
          <a:stretch>
            <a:fillRect/>
          </a:stretch>
        </p:blipFill>
        <p:spPr>
          <a:xfrm>
            <a:off x="0" y="-78700"/>
            <a:ext cx="9144000"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Shape 413"/>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endParaRPr/>
          </a:p>
        </p:txBody>
      </p:sp>
      <p:sp>
        <p:nvSpPr>
          <p:cNvPr id="414" name="Shape 414"/>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rtl="0">
              <a:spcBef>
                <a:spcPts val="0"/>
              </a:spcBef>
              <a:buNone/>
            </a:pPr>
            <a:endParaRPr/>
          </a:p>
        </p:txBody>
      </p:sp>
      <p:pic>
        <p:nvPicPr>
          <p:cNvPr id="415" name="Shape 41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Shape 420"/>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lgn="ctr" rtl="0">
              <a:spcBef>
                <a:spcPts val="0"/>
              </a:spcBef>
              <a:buNone/>
            </a:pPr>
            <a:r>
              <a:rPr lang="en"/>
              <a:t>Smart Watch</a:t>
            </a:r>
          </a:p>
        </p:txBody>
      </p:sp>
      <p:sp>
        <p:nvSpPr>
          <p:cNvPr id="421" name="Shape 421"/>
          <p:cNvSpPr txBox="1">
            <a:spLocks noGrp="1"/>
          </p:cNvSpPr>
          <p:nvPr>
            <p:ph type="body" idx="1"/>
          </p:nvPr>
        </p:nvSpPr>
        <p:spPr>
          <a:xfrm>
            <a:off x="799275" y="1340650"/>
            <a:ext cx="7802400" cy="3339000"/>
          </a:xfrm>
          <a:prstGeom prst="rect">
            <a:avLst/>
          </a:prstGeom>
        </p:spPr>
        <p:txBody>
          <a:bodyPr lIns="91425" tIns="91425" rIns="91425" bIns="91425" anchor="t" anchorCtr="0">
            <a:noAutofit/>
          </a:bodyPr>
          <a:lstStyle/>
          <a:p>
            <a:pPr marL="457200" lvl="0" indent="-381000" rtl="0">
              <a:spcBef>
                <a:spcPts val="0"/>
              </a:spcBef>
              <a:buClr>
                <a:schemeClr val="dk1"/>
              </a:buClr>
              <a:buSzPct val="100000"/>
              <a:buChar char="❖"/>
            </a:pPr>
            <a:r>
              <a:rPr lang="en" sz="2400" dirty="0"/>
              <a:t>What is a Smart watch?</a:t>
            </a:r>
          </a:p>
          <a:p>
            <a:pPr marL="914400" lvl="1" indent="-381000" rtl="0">
              <a:spcBef>
                <a:spcPts val="0"/>
              </a:spcBef>
              <a:buClr>
                <a:schemeClr val="dk1"/>
              </a:buClr>
              <a:buSzPct val="100000"/>
              <a:buChar char="➢"/>
            </a:pPr>
            <a:r>
              <a:rPr lang="en" sz="2400" dirty="0"/>
              <a:t>A computerized wristwatch with functionality that is enhanced beyond timekeeping, and is often comparable to a personal digital assistant device</a:t>
            </a:r>
          </a:p>
          <a:p>
            <a:pPr lvl="0" rtl="0">
              <a:spcBef>
                <a:spcPts val="0"/>
              </a:spcBef>
              <a:buNone/>
            </a:pPr>
            <a:endParaRPr dirty="0"/>
          </a:p>
          <a:p>
            <a:pPr lvl="0" rtl="0">
              <a:spcBef>
                <a:spcPts val="0"/>
              </a:spcBef>
              <a:buNone/>
            </a:pP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Shape 426"/>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endParaRPr/>
          </a:p>
        </p:txBody>
      </p:sp>
      <p:sp>
        <p:nvSpPr>
          <p:cNvPr id="427" name="Shape 427"/>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rtl="0">
              <a:spcBef>
                <a:spcPts val="0"/>
              </a:spcBef>
              <a:buNone/>
            </a:pPr>
            <a:endParaRPr/>
          </a:p>
        </p:txBody>
      </p:sp>
      <p:pic>
        <p:nvPicPr>
          <p:cNvPr id="428" name="Shape 42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dirty="0"/>
              <a:t>How Do Companies Earn Profit?</a:t>
            </a:r>
          </a:p>
          <a:p>
            <a:pPr lvl="0">
              <a:spcBef>
                <a:spcPts val="0"/>
              </a:spcBef>
              <a:buNone/>
            </a:pPr>
            <a:endParaRPr dirty="0"/>
          </a:p>
        </p:txBody>
      </p:sp>
      <p:sp>
        <p:nvSpPr>
          <p:cNvPr id="196" name="Shape 196"/>
          <p:cNvSpPr txBox="1">
            <a:spLocks noGrp="1"/>
          </p:cNvSpPr>
          <p:nvPr>
            <p:ph type="body" idx="1"/>
          </p:nvPr>
        </p:nvSpPr>
        <p:spPr>
          <a:xfrm>
            <a:off x="560654" y="1229875"/>
            <a:ext cx="7858446" cy="3339000"/>
          </a:xfrm>
          <a:prstGeom prst="rect">
            <a:avLst/>
          </a:prstGeom>
        </p:spPr>
        <p:txBody>
          <a:bodyPr lIns="91425" tIns="91425" rIns="91425" bIns="91425" anchor="t" anchorCtr="0">
            <a:noAutofit/>
          </a:bodyPr>
          <a:lstStyle/>
          <a:p>
            <a:pPr marL="571500" lvl="0" indent="-342900" rtl="0">
              <a:spcBef>
                <a:spcPts val="0"/>
              </a:spcBef>
              <a:spcAft>
                <a:spcPts val="0"/>
              </a:spcAft>
              <a:buFont typeface="Arial" panose="020B0604020202020204" pitchFamily="34" charset="0"/>
              <a:buChar char="•"/>
            </a:pPr>
            <a:endParaRPr lang="en" sz="2400" dirty="0">
              <a:solidFill>
                <a:schemeClr val="bg2"/>
              </a:solidFill>
              <a:latin typeface="Times New Roman"/>
              <a:ea typeface="Times New Roman"/>
              <a:cs typeface="Times New Roman"/>
              <a:sym typeface="Times New Roman"/>
            </a:endParaRPr>
          </a:p>
          <a:p>
            <a:pPr marL="571500" lvl="0" indent="-342900" rtl="0">
              <a:spcBef>
                <a:spcPts val="0"/>
              </a:spcBef>
              <a:spcAft>
                <a:spcPts val="0"/>
              </a:spcAft>
              <a:buFont typeface="Arial" panose="020B0604020202020204" pitchFamily="34" charset="0"/>
              <a:buChar char="•"/>
            </a:pPr>
            <a:endParaRPr lang="en" sz="2400" dirty="0">
              <a:solidFill>
                <a:schemeClr val="bg2"/>
              </a:solidFill>
              <a:latin typeface="Times New Roman"/>
              <a:ea typeface="Times New Roman"/>
              <a:cs typeface="Times New Roman"/>
              <a:sym typeface="Times New Roman"/>
            </a:endParaRPr>
          </a:p>
          <a:p>
            <a:pPr marL="571500" lvl="0" indent="-342900" rtl="0">
              <a:spcBef>
                <a:spcPts val="0"/>
              </a:spcBef>
              <a:spcAft>
                <a:spcPts val="0"/>
              </a:spcAft>
              <a:buFont typeface="Arial" panose="020B0604020202020204" pitchFamily="34" charset="0"/>
              <a:buChar char="•"/>
            </a:pPr>
            <a:r>
              <a:rPr lang="en" sz="2400" dirty="0">
                <a:solidFill>
                  <a:schemeClr val="bg2"/>
                </a:solidFill>
                <a:latin typeface="Times New Roman"/>
                <a:ea typeface="Times New Roman"/>
                <a:cs typeface="Times New Roman"/>
                <a:sym typeface="Times New Roman"/>
              </a:rPr>
              <a:t>Profits are made from the sale of hardware, service fees, and supporting software. </a:t>
            </a:r>
          </a:p>
          <a:p>
            <a:pPr lvl="0">
              <a:spcBef>
                <a:spcPts val="0"/>
              </a:spcBef>
              <a:buNone/>
            </a:pPr>
            <a:endParaRPr sz="12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Shape 433"/>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endParaRPr/>
          </a:p>
        </p:txBody>
      </p:sp>
      <p:sp>
        <p:nvSpPr>
          <p:cNvPr id="434" name="Shape 434"/>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rtl="0">
              <a:spcBef>
                <a:spcPts val="0"/>
              </a:spcBef>
              <a:buNone/>
            </a:pPr>
            <a:endParaRPr/>
          </a:p>
        </p:txBody>
      </p:sp>
      <p:pic>
        <p:nvPicPr>
          <p:cNvPr id="435" name="Shape 435"/>
          <p:cNvPicPr preferRelativeResize="0"/>
          <p:nvPr/>
        </p:nvPicPr>
        <p:blipFill>
          <a:blip r:embed="rId3">
            <a:alphaModFix/>
          </a:blip>
          <a:stretch>
            <a:fillRect/>
          </a:stretch>
        </p:blipFill>
        <p:spPr>
          <a:xfrm>
            <a:off x="68798" y="0"/>
            <a:ext cx="9006403"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Shape 440"/>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lgn="ctr" rtl="0">
              <a:spcBef>
                <a:spcPts val="0"/>
              </a:spcBef>
              <a:buNone/>
            </a:pPr>
            <a:r>
              <a:rPr lang="en"/>
              <a:t>Operating System (OS)</a:t>
            </a:r>
          </a:p>
        </p:txBody>
      </p:sp>
      <p:sp>
        <p:nvSpPr>
          <p:cNvPr id="441" name="Shape 441"/>
          <p:cNvSpPr txBox="1">
            <a:spLocks noGrp="1"/>
          </p:cNvSpPr>
          <p:nvPr>
            <p:ph type="body" idx="1"/>
          </p:nvPr>
        </p:nvSpPr>
        <p:spPr>
          <a:xfrm>
            <a:off x="1068325" y="1277100"/>
            <a:ext cx="7343100" cy="2589300"/>
          </a:xfrm>
          <a:prstGeom prst="rect">
            <a:avLst/>
          </a:prstGeom>
        </p:spPr>
        <p:txBody>
          <a:bodyPr lIns="91425" tIns="91425" rIns="91425" bIns="91425" anchor="t" anchorCtr="0">
            <a:noAutofit/>
          </a:bodyPr>
          <a:lstStyle/>
          <a:p>
            <a:pPr marL="457200" lvl="0" indent="-381000" rtl="0">
              <a:spcBef>
                <a:spcPts val="0"/>
              </a:spcBef>
              <a:buClr>
                <a:schemeClr val="dk1"/>
              </a:buClr>
              <a:buSzPct val="100000"/>
              <a:buChar char="❖"/>
            </a:pPr>
            <a:r>
              <a:rPr lang="en" sz="2400"/>
              <a:t>What is an Operating System?</a:t>
            </a:r>
          </a:p>
          <a:p>
            <a:pPr marL="914400" lvl="1" indent="-381000" rtl="0">
              <a:spcBef>
                <a:spcPts val="0"/>
              </a:spcBef>
              <a:buClr>
                <a:schemeClr val="dk1"/>
              </a:buClr>
              <a:buSzPct val="100000"/>
              <a:buChar char="➢"/>
            </a:pPr>
            <a:r>
              <a:rPr lang="en" sz="2400"/>
              <a:t>An operating system (OS) is software that manages computer hardware resources and provides services for computer programs.</a:t>
            </a:r>
          </a:p>
          <a:p>
            <a:pPr lvl="0" rtl="0">
              <a:spcBef>
                <a:spcPts val="0"/>
              </a:spcBef>
              <a:buNone/>
            </a:pPr>
            <a:endParaRPr/>
          </a:p>
          <a:p>
            <a:pPr lvl="0" rtl="0">
              <a:spcBef>
                <a:spcPts val="0"/>
              </a:spcBef>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Shape 446"/>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r>
              <a:rPr lang="en"/>
              <a:t>Global Mobile Operating System Share</a:t>
            </a:r>
          </a:p>
        </p:txBody>
      </p:sp>
      <p:sp>
        <p:nvSpPr>
          <p:cNvPr id="447" name="Shape 447"/>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rtl="0">
              <a:spcBef>
                <a:spcPts val="0"/>
              </a:spcBef>
              <a:buNone/>
            </a:pPr>
            <a:endParaRPr/>
          </a:p>
        </p:txBody>
      </p:sp>
      <p:pic>
        <p:nvPicPr>
          <p:cNvPr id="448" name="Shape 448"/>
          <p:cNvPicPr preferRelativeResize="0"/>
          <p:nvPr/>
        </p:nvPicPr>
        <p:blipFill>
          <a:blip r:embed="rId3">
            <a:alphaModFix/>
          </a:blip>
          <a:stretch>
            <a:fillRect/>
          </a:stretch>
        </p:blipFill>
        <p:spPr>
          <a:xfrm>
            <a:off x="10024" y="1141625"/>
            <a:ext cx="9144000" cy="40018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endParaRPr/>
          </a:p>
        </p:txBody>
      </p:sp>
      <p:sp>
        <p:nvSpPr>
          <p:cNvPr id="454" name="Shape 454"/>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rtl="0">
              <a:spcBef>
                <a:spcPts val="0"/>
              </a:spcBef>
              <a:buNone/>
            </a:pPr>
            <a:endParaRPr/>
          </a:p>
        </p:txBody>
      </p:sp>
      <p:pic>
        <p:nvPicPr>
          <p:cNvPr id="455" name="Shape 45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Shape 460"/>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lgn="ctr" rtl="0">
              <a:spcBef>
                <a:spcPts val="0"/>
              </a:spcBef>
              <a:buNone/>
            </a:pPr>
            <a:r>
              <a:rPr lang="en"/>
              <a:t>Cloud Computing</a:t>
            </a:r>
          </a:p>
        </p:txBody>
      </p:sp>
      <p:sp>
        <p:nvSpPr>
          <p:cNvPr id="461" name="Shape 461"/>
          <p:cNvSpPr txBox="1">
            <a:spLocks noGrp="1"/>
          </p:cNvSpPr>
          <p:nvPr>
            <p:ph type="body" idx="1"/>
          </p:nvPr>
        </p:nvSpPr>
        <p:spPr>
          <a:xfrm>
            <a:off x="799300" y="1459350"/>
            <a:ext cx="7612500" cy="3339000"/>
          </a:xfrm>
          <a:prstGeom prst="rect">
            <a:avLst/>
          </a:prstGeom>
        </p:spPr>
        <p:txBody>
          <a:bodyPr lIns="91425" tIns="91425" rIns="91425" bIns="91425" anchor="t" anchorCtr="0">
            <a:noAutofit/>
          </a:bodyPr>
          <a:lstStyle/>
          <a:p>
            <a:pPr marL="457200" lvl="0" indent="-381000" rtl="0">
              <a:spcBef>
                <a:spcPts val="0"/>
              </a:spcBef>
              <a:buClr>
                <a:schemeClr val="dk1"/>
              </a:buClr>
              <a:buSzPct val="100000"/>
              <a:buChar char="❖"/>
            </a:pPr>
            <a:r>
              <a:rPr lang="en" sz="2400"/>
              <a:t>A model of network computing where a program or application runs on a connected server or servers rather than on a local computing device.</a:t>
            </a:r>
          </a:p>
          <a:p>
            <a:pPr lvl="0" rtl="0">
              <a:spcBef>
                <a:spcPts val="0"/>
              </a:spcBef>
              <a:buNone/>
            </a:pPr>
            <a:endParaRPr/>
          </a:p>
          <a:p>
            <a:pPr lvl="0" rtl="0">
              <a:spcBef>
                <a:spcPts val="0"/>
              </a:spcBef>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Shape 466"/>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lgn="ctr" rtl="0">
              <a:spcBef>
                <a:spcPts val="0"/>
              </a:spcBef>
              <a:buNone/>
            </a:pPr>
            <a:r>
              <a:rPr lang="en"/>
              <a:t>Cloud Computing</a:t>
            </a:r>
          </a:p>
        </p:txBody>
      </p:sp>
      <p:sp>
        <p:nvSpPr>
          <p:cNvPr id="467" name="Shape 467"/>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rtl="0">
              <a:spcBef>
                <a:spcPts val="0"/>
              </a:spcBef>
              <a:buNone/>
            </a:pPr>
            <a:endParaRPr/>
          </a:p>
        </p:txBody>
      </p:sp>
      <p:pic>
        <p:nvPicPr>
          <p:cNvPr id="468" name="Shape 468"/>
          <p:cNvPicPr preferRelativeResize="0"/>
          <p:nvPr/>
        </p:nvPicPr>
        <p:blipFill>
          <a:blip r:embed="rId3">
            <a:alphaModFix/>
          </a:blip>
          <a:stretch>
            <a:fillRect/>
          </a:stretch>
        </p:blipFill>
        <p:spPr>
          <a:xfrm>
            <a:off x="0" y="1017793"/>
            <a:ext cx="9144001" cy="414326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Shape 473"/>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endParaRPr/>
          </a:p>
        </p:txBody>
      </p:sp>
      <p:sp>
        <p:nvSpPr>
          <p:cNvPr id="474" name="Shape 474"/>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rtl="0">
              <a:spcBef>
                <a:spcPts val="0"/>
              </a:spcBef>
              <a:buNone/>
            </a:pPr>
            <a:endParaRPr/>
          </a:p>
        </p:txBody>
      </p:sp>
      <p:pic>
        <p:nvPicPr>
          <p:cNvPr id="475" name="Shape 47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Shape 480"/>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endParaRPr/>
          </a:p>
        </p:txBody>
      </p:sp>
      <p:sp>
        <p:nvSpPr>
          <p:cNvPr id="481" name="Shape 481"/>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rtl="0">
              <a:spcBef>
                <a:spcPts val="0"/>
              </a:spcBef>
              <a:buNone/>
            </a:pPr>
            <a:endParaRPr/>
          </a:p>
        </p:txBody>
      </p:sp>
      <p:pic>
        <p:nvPicPr>
          <p:cNvPr id="482" name="Shape 48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Shape 487"/>
          <p:cNvSpPr txBox="1">
            <a:spLocks noGrp="1"/>
          </p:cNvSpPr>
          <p:nvPr>
            <p:ph type="title"/>
          </p:nvPr>
        </p:nvSpPr>
        <p:spPr>
          <a:xfrm>
            <a:off x="311700" y="331300"/>
            <a:ext cx="8520600" cy="607800"/>
          </a:xfrm>
          <a:prstGeom prst="rect">
            <a:avLst/>
          </a:prstGeom>
        </p:spPr>
        <p:txBody>
          <a:bodyPr lIns="91425" tIns="91425" rIns="91425" bIns="91425" anchor="t" anchorCtr="0">
            <a:noAutofit/>
          </a:bodyPr>
          <a:lstStyle/>
          <a:p>
            <a:pPr lvl="0" algn="ctr" rtl="0">
              <a:spcBef>
                <a:spcPts val="0"/>
              </a:spcBef>
              <a:buNone/>
            </a:pPr>
            <a:r>
              <a:rPr lang="en"/>
              <a:t>App Store</a:t>
            </a:r>
          </a:p>
        </p:txBody>
      </p:sp>
      <p:sp>
        <p:nvSpPr>
          <p:cNvPr id="488" name="Shape 488"/>
          <p:cNvSpPr txBox="1">
            <a:spLocks noGrp="1"/>
          </p:cNvSpPr>
          <p:nvPr>
            <p:ph type="body" idx="1"/>
          </p:nvPr>
        </p:nvSpPr>
        <p:spPr>
          <a:xfrm>
            <a:off x="625200" y="1221975"/>
            <a:ext cx="8000100" cy="3339000"/>
          </a:xfrm>
          <a:prstGeom prst="rect">
            <a:avLst/>
          </a:prstGeom>
        </p:spPr>
        <p:txBody>
          <a:bodyPr lIns="91425" tIns="91425" rIns="91425" bIns="91425" anchor="t" anchorCtr="0">
            <a:noAutofit/>
          </a:bodyPr>
          <a:lstStyle/>
          <a:p>
            <a:pPr marL="457200" lvl="0" indent="-381000" rtl="0">
              <a:spcBef>
                <a:spcPts val="0"/>
              </a:spcBef>
              <a:buClr>
                <a:schemeClr val="dk1"/>
              </a:buClr>
              <a:buSzPct val="100000"/>
              <a:buChar char="❖"/>
            </a:pPr>
            <a:r>
              <a:rPr lang="en" sz="2400"/>
              <a:t>A place where applications can be downloaded directly to a device to supplement the experience of the device, for recreational use, etc. Some apps are free some have to be bought</a:t>
            </a:r>
          </a:p>
          <a:p>
            <a:pPr lvl="0" rtl="0">
              <a:spcBef>
                <a:spcPts val="0"/>
              </a:spcBef>
              <a:buNone/>
            </a:pPr>
            <a:endParaRPr/>
          </a:p>
          <a:p>
            <a:pPr lvl="0" rtl="0">
              <a:spcBef>
                <a:spcPts val="0"/>
              </a:spcBef>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Shape 493"/>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endParaRPr/>
          </a:p>
        </p:txBody>
      </p:sp>
      <p:sp>
        <p:nvSpPr>
          <p:cNvPr id="494" name="Shape 494"/>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rtl="0">
              <a:spcBef>
                <a:spcPts val="0"/>
              </a:spcBef>
              <a:buNone/>
            </a:pPr>
            <a:endParaRPr/>
          </a:p>
        </p:txBody>
      </p:sp>
      <p:pic>
        <p:nvPicPr>
          <p:cNvPr id="495" name="Shape 495"/>
          <p:cNvPicPr preferRelativeResize="0"/>
          <p:nvPr/>
        </p:nvPicPr>
        <p:blipFill>
          <a:blip r:embed="rId3">
            <a:alphaModFix/>
          </a:blip>
          <a:stretch>
            <a:fillRect/>
          </a:stretch>
        </p:blipFill>
        <p:spPr>
          <a:xfrm>
            <a:off x="12664" y="0"/>
            <a:ext cx="9118668" cy="51434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dirty="0"/>
              <a:t>Gadget: Hardware</a:t>
            </a:r>
          </a:p>
        </p:txBody>
      </p:sp>
      <p:sp>
        <p:nvSpPr>
          <p:cNvPr id="202" name="Shape 202"/>
          <p:cNvSpPr txBox="1">
            <a:spLocks noGrp="1"/>
          </p:cNvSpPr>
          <p:nvPr>
            <p:ph type="body" idx="1"/>
          </p:nvPr>
        </p:nvSpPr>
        <p:spPr>
          <a:xfrm>
            <a:off x="311700" y="1185275"/>
            <a:ext cx="8520600" cy="3339000"/>
          </a:xfrm>
          <a:prstGeom prst="rect">
            <a:avLst/>
          </a:prstGeom>
        </p:spPr>
        <p:txBody>
          <a:bodyPr lIns="91425" tIns="91425" rIns="91425" bIns="91425" anchor="t" anchorCtr="0">
            <a:noAutofit/>
          </a:bodyPr>
          <a:lstStyle/>
          <a:p>
            <a:pPr lvl="0" rtl="0">
              <a:spcBef>
                <a:spcPts val="2400"/>
              </a:spcBef>
              <a:spcAft>
                <a:spcPts val="600"/>
              </a:spcAft>
              <a:buNone/>
            </a:pPr>
            <a:r>
              <a:rPr lang="en" sz="1600" i="1" u="sng" dirty="0">
                <a:solidFill>
                  <a:schemeClr val="bg2"/>
                </a:solidFill>
                <a:latin typeface="Times New Roman"/>
                <a:ea typeface="Times New Roman"/>
                <a:cs typeface="Times New Roman"/>
                <a:sym typeface="Times New Roman"/>
              </a:rPr>
              <a:t>Common Daily Gadgets</a:t>
            </a:r>
          </a:p>
          <a:p>
            <a:pPr marL="457200" lvl="0" indent="-228600" rtl="0">
              <a:spcBef>
                <a:spcPts val="0"/>
              </a:spcBef>
              <a:spcAft>
                <a:spcPts val="0"/>
              </a:spcAft>
              <a:buNone/>
            </a:pPr>
            <a:r>
              <a:rPr lang="en" sz="1600" dirty="0">
                <a:solidFill>
                  <a:schemeClr val="bg2"/>
                </a:solidFill>
                <a:latin typeface="Arial"/>
                <a:ea typeface="Arial"/>
                <a:cs typeface="Arial"/>
                <a:sym typeface="Arial"/>
              </a:rPr>
              <a:t>-          </a:t>
            </a:r>
            <a:r>
              <a:rPr lang="en" sz="1600" dirty="0">
                <a:solidFill>
                  <a:schemeClr val="bg2"/>
                </a:solidFill>
                <a:latin typeface="Times New Roman"/>
                <a:ea typeface="Times New Roman"/>
                <a:cs typeface="Times New Roman"/>
                <a:sym typeface="Times New Roman"/>
              </a:rPr>
              <a:t>Smart Phones</a:t>
            </a:r>
          </a:p>
          <a:p>
            <a:pPr marL="457200" lvl="0" indent="-228600" rtl="0">
              <a:spcBef>
                <a:spcPts val="0"/>
              </a:spcBef>
              <a:spcAft>
                <a:spcPts val="0"/>
              </a:spcAft>
              <a:buNone/>
            </a:pPr>
            <a:r>
              <a:rPr lang="en" sz="1600" dirty="0">
                <a:solidFill>
                  <a:schemeClr val="bg2"/>
                </a:solidFill>
                <a:latin typeface="Arial"/>
                <a:ea typeface="Arial"/>
                <a:cs typeface="Arial"/>
                <a:sym typeface="Arial"/>
              </a:rPr>
              <a:t>-          </a:t>
            </a:r>
            <a:r>
              <a:rPr lang="en" sz="1600" dirty="0">
                <a:solidFill>
                  <a:schemeClr val="bg2"/>
                </a:solidFill>
                <a:latin typeface="Times New Roman"/>
                <a:ea typeface="Times New Roman"/>
                <a:cs typeface="Times New Roman"/>
                <a:sym typeface="Times New Roman"/>
              </a:rPr>
              <a:t>Personal computers (PC)</a:t>
            </a:r>
          </a:p>
          <a:p>
            <a:pPr marL="457200" lvl="0" indent="-228600" rtl="0">
              <a:spcBef>
                <a:spcPts val="0"/>
              </a:spcBef>
              <a:spcAft>
                <a:spcPts val="0"/>
              </a:spcAft>
              <a:buNone/>
            </a:pPr>
            <a:r>
              <a:rPr lang="en" sz="1600" dirty="0">
                <a:solidFill>
                  <a:schemeClr val="bg2"/>
                </a:solidFill>
                <a:latin typeface="Arial"/>
                <a:ea typeface="Arial"/>
                <a:cs typeface="Arial"/>
                <a:sym typeface="Arial"/>
              </a:rPr>
              <a:t>-          </a:t>
            </a:r>
            <a:r>
              <a:rPr lang="en" sz="1600" dirty="0">
                <a:solidFill>
                  <a:schemeClr val="bg2"/>
                </a:solidFill>
                <a:latin typeface="Times New Roman"/>
                <a:ea typeface="Times New Roman"/>
                <a:cs typeface="Times New Roman"/>
                <a:sym typeface="Times New Roman"/>
              </a:rPr>
              <a:t>Laptops</a:t>
            </a:r>
          </a:p>
          <a:p>
            <a:pPr marL="457200" lvl="0" indent="-228600" rtl="0">
              <a:spcBef>
                <a:spcPts val="0"/>
              </a:spcBef>
              <a:spcAft>
                <a:spcPts val="0"/>
              </a:spcAft>
              <a:buNone/>
            </a:pPr>
            <a:r>
              <a:rPr lang="en" sz="1600" dirty="0">
                <a:solidFill>
                  <a:schemeClr val="bg2"/>
                </a:solidFill>
                <a:latin typeface="Arial"/>
                <a:ea typeface="Arial"/>
                <a:cs typeface="Arial"/>
                <a:sym typeface="Arial"/>
              </a:rPr>
              <a:t>-          </a:t>
            </a:r>
            <a:r>
              <a:rPr lang="en" sz="1600" dirty="0">
                <a:solidFill>
                  <a:schemeClr val="bg2"/>
                </a:solidFill>
                <a:latin typeface="Times New Roman"/>
                <a:ea typeface="Times New Roman"/>
                <a:cs typeface="Times New Roman"/>
                <a:sym typeface="Times New Roman"/>
              </a:rPr>
              <a:t>Tablets</a:t>
            </a:r>
          </a:p>
          <a:p>
            <a:pPr marL="457200" lvl="0" indent="-228600" rtl="0">
              <a:spcBef>
                <a:spcPts val="0"/>
              </a:spcBef>
              <a:spcAft>
                <a:spcPts val="0"/>
              </a:spcAft>
              <a:buNone/>
            </a:pPr>
            <a:r>
              <a:rPr lang="en" sz="1600" dirty="0">
                <a:solidFill>
                  <a:schemeClr val="bg2"/>
                </a:solidFill>
                <a:latin typeface="Arial"/>
                <a:ea typeface="Arial"/>
                <a:cs typeface="Arial"/>
                <a:sym typeface="Arial"/>
              </a:rPr>
              <a:t>-          </a:t>
            </a:r>
            <a:r>
              <a:rPr lang="en" sz="1600" dirty="0">
                <a:solidFill>
                  <a:schemeClr val="bg2"/>
                </a:solidFill>
                <a:latin typeface="Times New Roman"/>
                <a:ea typeface="Times New Roman"/>
                <a:cs typeface="Times New Roman"/>
                <a:sym typeface="Times New Roman"/>
              </a:rPr>
              <a:t>Global position systems (GPS)</a:t>
            </a:r>
          </a:p>
          <a:p>
            <a:pPr marL="457200" lvl="0" indent="-228600" rtl="0">
              <a:spcBef>
                <a:spcPts val="0"/>
              </a:spcBef>
              <a:spcAft>
                <a:spcPts val="0"/>
              </a:spcAft>
              <a:buNone/>
            </a:pPr>
            <a:r>
              <a:rPr lang="en" sz="1600" dirty="0">
                <a:solidFill>
                  <a:schemeClr val="bg2"/>
                </a:solidFill>
                <a:latin typeface="Arial"/>
                <a:ea typeface="Arial"/>
                <a:cs typeface="Arial"/>
                <a:sym typeface="Arial"/>
              </a:rPr>
              <a:t>-          </a:t>
            </a:r>
            <a:r>
              <a:rPr lang="en" sz="1600" dirty="0">
                <a:solidFill>
                  <a:schemeClr val="bg2"/>
                </a:solidFill>
                <a:latin typeface="Times New Roman"/>
                <a:ea typeface="Times New Roman"/>
                <a:cs typeface="Times New Roman"/>
                <a:sym typeface="Times New Roman"/>
              </a:rPr>
              <a:t>E-book readers</a:t>
            </a:r>
          </a:p>
          <a:p>
            <a:pPr marL="457200" lvl="0" indent="-228600" rtl="0">
              <a:spcBef>
                <a:spcPts val="0"/>
              </a:spcBef>
              <a:spcAft>
                <a:spcPts val="0"/>
              </a:spcAft>
              <a:buNone/>
            </a:pPr>
            <a:r>
              <a:rPr lang="en" sz="1600" dirty="0">
                <a:solidFill>
                  <a:schemeClr val="bg2"/>
                </a:solidFill>
                <a:latin typeface="Arial"/>
                <a:ea typeface="Arial"/>
                <a:cs typeface="Arial"/>
                <a:sym typeface="Arial"/>
              </a:rPr>
              <a:t>-          </a:t>
            </a:r>
            <a:r>
              <a:rPr lang="en" sz="1600" dirty="0">
                <a:solidFill>
                  <a:schemeClr val="bg2"/>
                </a:solidFill>
                <a:latin typeface="Times New Roman"/>
                <a:ea typeface="Times New Roman"/>
                <a:cs typeface="Times New Roman"/>
                <a:sym typeface="Times New Roman"/>
              </a:rPr>
              <a:t>Electronic dictionaries</a:t>
            </a:r>
          </a:p>
          <a:p>
            <a:pPr lvl="0">
              <a:spcBef>
                <a:spcPts val="0"/>
              </a:spcBef>
              <a:buNone/>
            </a:pPr>
            <a:endParaRPr sz="1200" dirty="0"/>
          </a:p>
        </p:txBody>
      </p:sp>
      <p:sp>
        <p:nvSpPr>
          <p:cNvPr id="203" name="Shape 203"/>
          <p:cNvSpPr txBox="1"/>
          <p:nvPr/>
        </p:nvSpPr>
        <p:spPr>
          <a:xfrm>
            <a:off x="4746793" y="711122"/>
            <a:ext cx="3876599" cy="2337900"/>
          </a:xfrm>
          <a:prstGeom prst="rect">
            <a:avLst/>
          </a:prstGeom>
          <a:noFill/>
          <a:ln>
            <a:noFill/>
          </a:ln>
        </p:spPr>
        <p:txBody>
          <a:bodyPr lIns="91425" tIns="91425" rIns="91425" bIns="91425" anchor="t" anchorCtr="0">
            <a:noAutofit/>
          </a:bodyPr>
          <a:lstStyle/>
          <a:p>
            <a:pPr lvl="0" rtl="0">
              <a:lnSpc>
                <a:spcPct val="115000"/>
              </a:lnSpc>
              <a:spcBef>
                <a:spcPts val="2400"/>
              </a:spcBef>
              <a:spcAft>
                <a:spcPts val="600"/>
              </a:spcAft>
              <a:buNone/>
            </a:pPr>
            <a:r>
              <a:rPr lang="en" sz="1600" i="1" u="sng" dirty="0">
                <a:solidFill>
                  <a:schemeClr val="bg2"/>
                </a:solidFill>
                <a:latin typeface="Times New Roman"/>
                <a:ea typeface="Times New Roman"/>
                <a:cs typeface="Times New Roman"/>
                <a:sym typeface="Times New Roman"/>
              </a:rPr>
              <a:t>Novelty Gadgets</a:t>
            </a:r>
          </a:p>
          <a:p>
            <a:pPr marL="457200" lvl="0" indent="-228600" rtl="0">
              <a:lnSpc>
                <a:spcPct val="115000"/>
              </a:lnSpc>
              <a:spcBef>
                <a:spcPts val="0"/>
              </a:spcBef>
              <a:buNone/>
            </a:pPr>
            <a:r>
              <a:rPr lang="en" sz="1600" dirty="0">
                <a:solidFill>
                  <a:schemeClr val="bg2"/>
                </a:solidFill>
              </a:rPr>
              <a:t>-          </a:t>
            </a:r>
            <a:r>
              <a:rPr lang="en" sz="1600" dirty="0">
                <a:solidFill>
                  <a:schemeClr val="bg2"/>
                </a:solidFill>
                <a:latin typeface="Times New Roman"/>
                <a:ea typeface="Times New Roman"/>
                <a:cs typeface="Times New Roman"/>
                <a:sym typeface="Times New Roman"/>
              </a:rPr>
              <a:t>Smart watches</a:t>
            </a:r>
          </a:p>
          <a:p>
            <a:pPr marL="457200" lvl="0" indent="-228600" rtl="0">
              <a:lnSpc>
                <a:spcPct val="115000"/>
              </a:lnSpc>
              <a:spcBef>
                <a:spcPts val="0"/>
              </a:spcBef>
              <a:buNone/>
            </a:pPr>
            <a:r>
              <a:rPr lang="en" sz="1600" dirty="0">
                <a:solidFill>
                  <a:schemeClr val="bg2"/>
                </a:solidFill>
              </a:rPr>
              <a:t>-          </a:t>
            </a:r>
            <a:r>
              <a:rPr lang="en" sz="1600" dirty="0">
                <a:solidFill>
                  <a:schemeClr val="bg2"/>
                </a:solidFill>
                <a:latin typeface="Times New Roman"/>
                <a:ea typeface="Times New Roman"/>
                <a:cs typeface="Times New Roman"/>
                <a:sym typeface="Times New Roman"/>
              </a:rPr>
              <a:t>Google glasses</a:t>
            </a:r>
          </a:p>
          <a:p>
            <a:pPr marL="457200" lvl="0" indent="-228600" rtl="0">
              <a:lnSpc>
                <a:spcPct val="115000"/>
              </a:lnSpc>
              <a:spcBef>
                <a:spcPts val="0"/>
              </a:spcBef>
              <a:buNone/>
            </a:pPr>
            <a:r>
              <a:rPr lang="en" sz="1600" dirty="0">
                <a:solidFill>
                  <a:schemeClr val="bg2"/>
                </a:solidFill>
              </a:rPr>
              <a:t>-          </a:t>
            </a:r>
            <a:r>
              <a:rPr lang="en" sz="1600" dirty="0">
                <a:solidFill>
                  <a:schemeClr val="bg2"/>
                </a:solidFill>
                <a:latin typeface="Times New Roman"/>
                <a:ea typeface="Times New Roman"/>
                <a:cs typeface="Times New Roman"/>
                <a:sym typeface="Times New Roman"/>
              </a:rPr>
              <a:t>Smart wristbands</a:t>
            </a:r>
          </a:p>
          <a:p>
            <a:pPr marL="457200" lvl="0" indent="-228600" rtl="0">
              <a:lnSpc>
                <a:spcPct val="115000"/>
              </a:lnSpc>
              <a:spcBef>
                <a:spcPts val="0"/>
              </a:spcBef>
              <a:buNone/>
            </a:pPr>
            <a:r>
              <a:rPr lang="en" sz="1600" dirty="0">
                <a:solidFill>
                  <a:schemeClr val="bg2"/>
                </a:solidFill>
              </a:rPr>
              <a:t>-          </a:t>
            </a:r>
            <a:r>
              <a:rPr lang="en" sz="1600" dirty="0">
                <a:solidFill>
                  <a:schemeClr val="bg2"/>
                </a:solidFill>
                <a:latin typeface="Times New Roman"/>
                <a:ea typeface="Times New Roman"/>
                <a:cs typeface="Times New Roman"/>
                <a:sym typeface="Times New Roman"/>
              </a:rPr>
              <a:t>Game consoles</a:t>
            </a:r>
          </a:p>
          <a:p>
            <a:pPr marL="457200" lvl="0" indent="-228600" rtl="0">
              <a:lnSpc>
                <a:spcPct val="115000"/>
              </a:lnSpc>
              <a:spcBef>
                <a:spcPts val="0"/>
              </a:spcBef>
              <a:buNone/>
            </a:pPr>
            <a:r>
              <a:rPr lang="en" sz="1600" dirty="0">
                <a:solidFill>
                  <a:schemeClr val="bg2"/>
                </a:solidFill>
              </a:rPr>
              <a:t>-          </a:t>
            </a:r>
            <a:r>
              <a:rPr lang="en" sz="1600" dirty="0">
                <a:solidFill>
                  <a:schemeClr val="bg2"/>
                </a:solidFill>
                <a:latin typeface="Times New Roman"/>
                <a:ea typeface="Times New Roman"/>
                <a:cs typeface="Times New Roman"/>
                <a:sym typeface="Times New Roman"/>
              </a:rPr>
              <a:t>Virtual reality (VR) headsets</a:t>
            </a:r>
          </a:p>
          <a:p>
            <a:pPr marL="457200" lvl="0" indent="-228600" rtl="0">
              <a:lnSpc>
                <a:spcPct val="115000"/>
              </a:lnSpc>
              <a:spcBef>
                <a:spcPts val="0"/>
              </a:spcBef>
              <a:buNone/>
            </a:pPr>
            <a:r>
              <a:rPr lang="en" sz="1600" dirty="0">
                <a:solidFill>
                  <a:schemeClr val="bg2"/>
                </a:solidFill>
              </a:rPr>
              <a:t>-          </a:t>
            </a:r>
            <a:r>
              <a:rPr lang="en" sz="1600" dirty="0">
                <a:solidFill>
                  <a:schemeClr val="bg2"/>
                </a:solidFill>
                <a:latin typeface="Times New Roman"/>
                <a:ea typeface="Times New Roman"/>
                <a:cs typeface="Times New Roman"/>
                <a:sym typeface="Times New Roman"/>
              </a:rPr>
              <a:t>Smart home devices (examples:  Nest   	learning thermostat)</a:t>
            </a:r>
          </a:p>
          <a:p>
            <a:pPr marL="457200" lvl="0" indent="-228600" rtl="0">
              <a:lnSpc>
                <a:spcPct val="115000"/>
              </a:lnSpc>
              <a:spcBef>
                <a:spcPts val="0"/>
              </a:spcBef>
              <a:buNone/>
            </a:pPr>
            <a:r>
              <a:rPr lang="en" sz="1600" dirty="0">
                <a:solidFill>
                  <a:schemeClr val="bg2"/>
                </a:solidFill>
                <a:latin typeface="Times New Roman"/>
                <a:ea typeface="Times New Roman"/>
                <a:cs typeface="Times New Roman"/>
                <a:sym typeface="Times New Roman"/>
              </a:rPr>
              <a:t>- 	       </a:t>
            </a:r>
            <a:r>
              <a:rPr lang="en-CA" sz="1600" dirty="0">
                <a:solidFill>
                  <a:schemeClr val="bg2"/>
                </a:solidFill>
                <a:latin typeface="Times New Roman"/>
                <a:ea typeface="Times New Roman"/>
                <a:cs typeface="Times New Roman"/>
                <a:sym typeface="Times New Roman"/>
              </a:rPr>
              <a:t>S</a:t>
            </a:r>
            <a:r>
              <a:rPr lang="en" sz="1600" dirty="0">
                <a:solidFill>
                  <a:schemeClr val="bg2"/>
                </a:solidFill>
                <a:latin typeface="Times New Roman"/>
                <a:ea typeface="Times New Roman"/>
                <a:cs typeface="Times New Roman"/>
                <a:sym typeface="Times New Roman"/>
              </a:rPr>
              <a:t>mart jewelry and fashion</a:t>
            </a:r>
          </a:p>
          <a:p>
            <a:pPr marL="457200" lvl="0" indent="-228600" rtl="0">
              <a:lnSpc>
                <a:spcPct val="115000"/>
              </a:lnSpc>
              <a:spcBef>
                <a:spcPts val="0"/>
              </a:spcBef>
              <a:buNone/>
            </a:pPr>
            <a:r>
              <a:rPr lang="en" sz="1600" dirty="0">
                <a:solidFill>
                  <a:schemeClr val="bg2"/>
                </a:solidFill>
              </a:rPr>
              <a:t>-          </a:t>
            </a:r>
            <a:r>
              <a:rPr lang="en" sz="1600" dirty="0">
                <a:solidFill>
                  <a:schemeClr val="bg2"/>
                </a:solidFill>
                <a:latin typeface="Times New Roman"/>
                <a:ea typeface="Times New Roman"/>
                <a:cs typeface="Times New Roman"/>
                <a:sym typeface="Times New Roman"/>
              </a:rPr>
              <a:t>Drones</a:t>
            </a:r>
          </a:p>
          <a:p>
            <a:pPr marL="457200" lvl="0" indent="-228600" rtl="0">
              <a:lnSpc>
                <a:spcPct val="115000"/>
              </a:lnSpc>
              <a:spcBef>
                <a:spcPts val="0"/>
              </a:spcBef>
              <a:buNone/>
            </a:pPr>
            <a:r>
              <a:rPr lang="en" sz="1600" dirty="0">
                <a:solidFill>
                  <a:schemeClr val="bg2"/>
                </a:solidFill>
              </a:rPr>
              <a:t>-          </a:t>
            </a:r>
            <a:r>
              <a:rPr lang="en" sz="1600" dirty="0">
                <a:solidFill>
                  <a:schemeClr val="bg2"/>
                </a:solidFill>
                <a:latin typeface="Times New Roman"/>
                <a:ea typeface="Times New Roman"/>
                <a:cs typeface="Times New Roman"/>
                <a:sym typeface="Times New Roman"/>
              </a:rPr>
              <a:t>3-D printers</a:t>
            </a:r>
          </a:p>
          <a:p>
            <a:pPr marL="457200" lvl="0" indent="-228600" rtl="0">
              <a:lnSpc>
                <a:spcPct val="115000"/>
              </a:lnSpc>
              <a:spcBef>
                <a:spcPts val="0"/>
              </a:spcBef>
              <a:buNone/>
            </a:pPr>
            <a:r>
              <a:rPr lang="en" sz="1600" dirty="0">
                <a:solidFill>
                  <a:schemeClr val="bg2"/>
                </a:solidFill>
              </a:rPr>
              <a:t>-          </a:t>
            </a:r>
            <a:r>
              <a:rPr lang="en" sz="1600" dirty="0">
                <a:solidFill>
                  <a:schemeClr val="bg2"/>
                </a:solidFill>
                <a:latin typeface="Times New Roman"/>
                <a:ea typeface="Times New Roman"/>
                <a:cs typeface="Times New Roman"/>
                <a:sym typeface="Times New Roman"/>
              </a:rPr>
              <a:t>Digital Pianos </a:t>
            </a:r>
          </a:p>
          <a:p>
            <a:pPr lvl="0" rtl="0">
              <a:lnSpc>
                <a:spcPct val="115000"/>
              </a:lnSpc>
              <a:spcBef>
                <a:spcPts val="0"/>
              </a:spcBef>
              <a:spcAft>
                <a:spcPts val="1600"/>
              </a:spcAft>
              <a:buNone/>
            </a:pPr>
            <a:endParaRPr sz="1800" dirty="0">
              <a:solidFill>
                <a:schemeClr val="dk2"/>
              </a:solidFill>
              <a:latin typeface="Roboto"/>
              <a:ea typeface="Roboto"/>
              <a:cs typeface="Roboto"/>
              <a:sym typeface="Roboto"/>
            </a:endParaRPr>
          </a:p>
          <a:p>
            <a:pPr lvl="0">
              <a:spcBef>
                <a:spcPts val="0"/>
              </a:spcBef>
              <a:buNone/>
            </a:pP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Shape 500"/>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endParaRPr/>
          </a:p>
        </p:txBody>
      </p:sp>
      <p:sp>
        <p:nvSpPr>
          <p:cNvPr id="501" name="Shape 501"/>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rtl="0">
              <a:spcBef>
                <a:spcPts val="0"/>
              </a:spcBef>
              <a:buNone/>
            </a:pPr>
            <a:endParaRPr/>
          </a:p>
        </p:txBody>
      </p:sp>
      <p:pic>
        <p:nvPicPr>
          <p:cNvPr id="502" name="Shape 502"/>
          <p:cNvPicPr preferRelativeResize="0"/>
          <p:nvPr/>
        </p:nvPicPr>
        <p:blipFill>
          <a:blip r:embed="rId3">
            <a:alphaModFix/>
          </a:blip>
          <a:stretch>
            <a:fillRect/>
          </a:stretch>
        </p:blipFill>
        <p:spPr>
          <a:xfrm>
            <a:off x="12664" y="0"/>
            <a:ext cx="9118668" cy="51434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Shape 507"/>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endParaRPr/>
          </a:p>
        </p:txBody>
      </p:sp>
      <p:sp>
        <p:nvSpPr>
          <p:cNvPr id="508" name="Shape 508"/>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rtl="0">
              <a:spcBef>
                <a:spcPts val="0"/>
              </a:spcBef>
              <a:buNone/>
            </a:pPr>
            <a:endParaRPr/>
          </a:p>
        </p:txBody>
      </p:sp>
      <p:pic>
        <p:nvPicPr>
          <p:cNvPr id="509" name="Shape 509"/>
          <p:cNvPicPr preferRelativeResize="0"/>
          <p:nvPr/>
        </p:nvPicPr>
        <p:blipFill>
          <a:blip r:embed="rId3">
            <a:alphaModFix/>
          </a:blip>
          <a:stretch>
            <a:fillRect/>
          </a:stretch>
        </p:blipFill>
        <p:spPr>
          <a:xfrm>
            <a:off x="0" y="532209"/>
            <a:ext cx="9144000" cy="407908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Shape 514"/>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rtl="0">
              <a:spcBef>
                <a:spcPts val="0"/>
              </a:spcBef>
              <a:buNone/>
            </a:pPr>
            <a:endParaRPr/>
          </a:p>
        </p:txBody>
      </p:sp>
      <p:sp>
        <p:nvSpPr>
          <p:cNvPr id="515" name="Shape 515"/>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rtl="0">
              <a:spcBef>
                <a:spcPts val="0"/>
              </a:spcBef>
              <a:buNone/>
            </a:pPr>
            <a:endParaRPr/>
          </a:p>
        </p:txBody>
      </p:sp>
      <p:pic>
        <p:nvPicPr>
          <p:cNvPr id="516" name="Shape 51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Shape 487"/>
          <p:cNvSpPr txBox="1">
            <a:spLocks noGrp="1"/>
          </p:cNvSpPr>
          <p:nvPr>
            <p:ph type="title"/>
          </p:nvPr>
        </p:nvSpPr>
        <p:spPr>
          <a:xfrm>
            <a:off x="311700" y="331300"/>
            <a:ext cx="8520600" cy="607800"/>
          </a:xfrm>
          <a:prstGeom prst="rect">
            <a:avLst/>
          </a:prstGeom>
        </p:spPr>
        <p:txBody>
          <a:bodyPr lIns="91425" tIns="91425" rIns="91425" bIns="91425" anchor="t" anchorCtr="0">
            <a:noAutofit/>
          </a:bodyPr>
          <a:lstStyle/>
          <a:p>
            <a:pPr lvl="0" algn="ctr" rtl="0">
              <a:spcBef>
                <a:spcPts val="0"/>
              </a:spcBef>
              <a:buNone/>
            </a:pPr>
            <a:r>
              <a:rPr lang="en-CA" dirty="0"/>
              <a:t>Virtual Reality</a:t>
            </a:r>
            <a:endParaRPr lang="en" dirty="0"/>
          </a:p>
        </p:txBody>
      </p:sp>
      <p:sp>
        <p:nvSpPr>
          <p:cNvPr id="488" name="Shape 488"/>
          <p:cNvSpPr txBox="1">
            <a:spLocks noGrp="1"/>
          </p:cNvSpPr>
          <p:nvPr>
            <p:ph type="body" idx="1"/>
          </p:nvPr>
        </p:nvSpPr>
        <p:spPr>
          <a:xfrm>
            <a:off x="625200" y="1221975"/>
            <a:ext cx="8000100" cy="3339000"/>
          </a:xfrm>
          <a:prstGeom prst="rect">
            <a:avLst/>
          </a:prstGeom>
        </p:spPr>
        <p:txBody>
          <a:bodyPr lIns="91425" tIns="91425" rIns="91425" bIns="91425" anchor="t" anchorCtr="0">
            <a:noAutofit/>
          </a:bodyPr>
          <a:lstStyle/>
          <a:p>
            <a:pPr marL="457200" lvl="0" indent="-381000">
              <a:buClr>
                <a:schemeClr val="dk1"/>
              </a:buClr>
              <a:buChar char="❖"/>
            </a:pPr>
            <a:r>
              <a:rPr lang="en-US" sz="2400" dirty="0"/>
              <a:t>Virtual reality (VR) typically refers to computer technologies that use software to generate the realistic images, sounds and other sensations that replicate a real environment</a:t>
            </a:r>
            <a:endParaRPr dirty="0"/>
          </a:p>
          <a:p>
            <a:pPr lvl="0" rtl="0">
              <a:spcBef>
                <a:spcPts val="0"/>
              </a:spcBef>
              <a:buNone/>
            </a:pPr>
            <a:endParaRPr dirty="0"/>
          </a:p>
        </p:txBody>
      </p:sp>
      <p:pic>
        <p:nvPicPr>
          <p:cNvPr id="1028" name="Picture 4" descr="http://random42.com/sites/default/files/work/casestudies/Random42-Oculus-GearVR-Headset.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19772" y="3104872"/>
            <a:ext cx="3624228" cy="203862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868373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Text Placeholder 2"/>
          <p:cNvSpPr>
            <a:spLocks noGrp="1"/>
          </p:cNvSpPr>
          <p:nvPr>
            <p:ph type="body" idx="1"/>
          </p:nvPr>
        </p:nvSpPr>
        <p:spPr/>
        <p:txBody>
          <a:bodyPr/>
          <a:lstStyle/>
          <a:p>
            <a:endParaRPr lang="en-CA" dirty="0"/>
          </a:p>
        </p:txBody>
      </p:sp>
      <p:pic>
        <p:nvPicPr>
          <p:cNvPr id="2050" name="Picture 2" descr="http://www.kzero.co.uk/wp-content/uploads/2013/12/Screen-Shot-2013-12-30-at-11.07.02-1024x768.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722482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Shape 487"/>
          <p:cNvSpPr txBox="1">
            <a:spLocks noGrp="1"/>
          </p:cNvSpPr>
          <p:nvPr>
            <p:ph type="title"/>
          </p:nvPr>
        </p:nvSpPr>
        <p:spPr>
          <a:xfrm>
            <a:off x="311700" y="331300"/>
            <a:ext cx="8520600" cy="607800"/>
          </a:xfrm>
          <a:prstGeom prst="rect">
            <a:avLst/>
          </a:prstGeom>
        </p:spPr>
        <p:txBody>
          <a:bodyPr lIns="91425" tIns="91425" rIns="91425" bIns="91425" anchor="t" anchorCtr="0">
            <a:noAutofit/>
          </a:bodyPr>
          <a:lstStyle/>
          <a:p>
            <a:pPr lvl="0" algn="ctr" rtl="0">
              <a:spcBef>
                <a:spcPts val="0"/>
              </a:spcBef>
              <a:buNone/>
            </a:pPr>
            <a:r>
              <a:rPr lang="en-CA" dirty="0"/>
              <a:t>Smart Car</a:t>
            </a:r>
            <a:endParaRPr lang="en" dirty="0"/>
          </a:p>
        </p:txBody>
      </p:sp>
      <p:sp>
        <p:nvSpPr>
          <p:cNvPr id="488" name="Shape 488"/>
          <p:cNvSpPr txBox="1">
            <a:spLocks noGrp="1"/>
          </p:cNvSpPr>
          <p:nvPr>
            <p:ph type="body" idx="1"/>
          </p:nvPr>
        </p:nvSpPr>
        <p:spPr>
          <a:xfrm>
            <a:off x="3078837" y="1210689"/>
            <a:ext cx="2692650" cy="721835"/>
          </a:xfrm>
          <a:prstGeom prst="rect">
            <a:avLst/>
          </a:prstGeom>
        </p:spPr>
        <p:txBody>
          <a:bodyPr lIns="91425" tIns="91425" rIns="91425" bIns="91425" anchor="t" anchorCtr="0">
            <a:noAutofit/>
          </a:bodyPr>
          <a:lstStyle/>
          <a:p>
            <a:pPr marL="457200" lvl="0" indent="-381000">
              <a:buClr>
                <a:schemeClr val="dk1"/>
              </a:buClr>
              <a:buChar char="❖"/>
            </a:pPr>
            <a:r>
              <a:rPr lang="en-US" sz="3200" dirty="0"/>
              <a:t>Self Driving </a:t>
            </a:r>
          </a:p>
          <a:p>
            <a:pPr lvl="0" rtl="0">
              <a:spcBef>
                <a:spcPts val="0"/>
              </a:spcBef>
              <a:buNone/>
            </a:pPr>
            <a:endParaRPr dirty="0"/>
          </a:p>
        </p:txBody>
      </p:sp>
      <p:pic>
        <p:nvPicPr>
          <p:cNvPr id="3076" name="Picture 4" descr="http://cdnimg.in/wp-content/uploads/2015/07/Apple-Hires-Former-Top-Auto-Exec-Basically-Confirms-The-Company-Is-Building-A-Car.jpg?b95e0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663037" y="2204113"/>
            <a:ext cx="3524250" cy="26384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545813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Shape 521"/>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Apple</a:t>
            </a:r>
          </a:p>
        </p:txBody>
      </p:sp>
      <p:sp>
        <p:nvSpPr>
          <p:cNvPr id="522" name="Shape 522"/>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a:spcBef>
                <a:spcPts val="0"/>
              </a:spcBef>
              <a:buNone/>
            </a:pPr>
            <a:endParaRPr/>
          </a:p>
        </p:txBody>
      </p:sp>
      <p:pic>
        <p:nvPicPr>
          <p:cNvPr id="523" name="Shape 523"/>
          <p:cNvPicPr preferRelativeResize="0"/>
          <p:nvPr/>
        </p:nvPicPr>
        <p:blipFill>
          <a:blip r:embed="rId3">
            <a:alphaModFix/>
          </a:blip>
          <a:stretch>
            <a:fillRect/>
          </a:stretch>
        </p:blipFill>
        <p:spPr>
          <a:xfrm>
            <a:off x="2700075" y="365374"/>
            <a:ext cx="3283024" cy="407832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Shape 528"/>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rgbClr val="000000"/>
              </a:buClr>
              <a:buSzPct val="25000"/>
              <a:buFont typeface="Calibri"/>
              <a:buNone/>
            </a:pPr>
            <a:r>
              <a:rPr lang="en" sz="4400" b="0" i="0" u="none" strike="noStrike" cap="none" dirty="0">
                <a:solidFill>
                  <a:srgbClr val="000000"/>
                </a:solidFill>
                <a:latin typeface="Calibri"/>
                <a:ea typeface="Calibri"/>
                <a:cs typeface="Calibri"/>
                <a:sym typeface="Calibri"/>
              </a:rPr>
              <a:t>Financial Snapshot</a:t>
            </a:r>
          </a:p>
        </p:txBody>
      </p:sp>
      <p:pic>
        <p:nvPicPr>
          <p:cNvPr id="529" name="Shape 529"/>
          <p:cNvPicPr preferRelativeResize="0">
            <a:picLocks noGrp="1"/>
          </p:cNvPicPr>
          <p:nvPr>
            <p:ph type="body" idx="1"/>
          </p:nvPr>
        </p:nvPicPr>
        <p:blipFill rotWithShape="1">
          <a:blip r:embed="rId3">
            <a:alphaModFix/>
          </a:blip>
          <a:srcRect/>
          <a:stretch/>
        </p:blipFill>
        <p:spPr>
          <a:xfrm>
            <a:off x="218400" y="1017800"/>
            <a:ext cx="8415000" cy="3810900"/>
          </a:xfrm>
          <a:prstGeom prst="rect">
            <a:avLst/>
          </a:prstGeom>
          <a:noFill/>
          <a:ln>
            <a:noFill/>
          </a:ln>
        </p:spPr>
      </p:pic>
    </p:spTree>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Shape 534"/>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Share Structure </a:t>
            </a:r>
          </a:p>
        </p:txBody>
      </p:sp>
      <p:sp>
        <p:nvSpPr>
          <p:cNvPr id="535" name="Shape 535"/>
          <p:cNvSpPr txBox="1">
            <a:spLocks noGrp="1"/>
          </p:cNvSpPr>
          <p:nvPr>
            <p:ph type="body" idx="1"/>
          </p:nvPr>
        </p:nvSpPr>
        <p:spPr>
          <a:xfrm>
            <a:off x="311700" y="1229875"/>
            <a:ext cx="8520600" cy="3339000"/>
          </a:xfrm>
          <a:prstGeom prst="rect">
            <a:avLst/>
          </a:prstGeom>
          <a:noFill/>
          <a:ln>
            <a:noFill/>
          </a:ln>
        </p:spPr>
        <p:txBody>
          <a:bodyPr lIns="91425" tIns="45700" rIns="91425" bIns="45700" anchor="t" anchorCtr="0">
            <a:noAutofit/>
          </a:bodyPr>
          <a:lstStyle/>
          <a:p>
            <a:pPr marL="266700" marR="0" lvl="0" indent="-266700" algn="l" rtl="0">
              <a:lnSpc>
                <a:spcPct val="90000"/>
              </a:lnSpc>
              <a:spcBef>
                <a:spcPts val="0"/>
              </a:spcBef>
              <a:spcAft>
                <a:spcPts val="0"/>
              </a:spcAft>
              <a:buClr>
                <a:schemeClr val="dk1"/>
              </a:buClr>
              <a:buSzPct val="25000"/>
              <a:buFont typeface="Arial"/>
              <a:buNone/>
            </a:pPr>
            <a:endParaRPr sz="2400" b="0" i="0" u="none" strike="noStrike" cap="none">
              <a:solidFill>
                <a:srgbClr val="000000"/>
              </a:solidFill>
              <a:latin typeface="Calibri"/>
              <a:ea typeface="Calibri"/>
              <a:cs typeface="Calibri"/>
              <a:sym typeface="Calibri"/>
            </a:endParaRPr>
          </a:p>
          <a:p>
            <a:pPr marL="266700" marR="0" lvl="0" indent="-266700" algn="l" rtl="0">
              <a:lnSpc>
                <a:spcPct val="90000"/>
              </a:lnSpc>
              <a:spcBef>
                <a:spcPts val="600"/>
              </a:spcBef>
              <a:spcAft>
                <a:spcPts val="0"/>
              </a:spcAft>
              <a:buClr>
                <a:schemeClr val="dk1"/>
              </a:buClr>
              <a:buSzPct val="25000"/>
              <a:buFont typeface="Arial"/>
              <a:buNone/>
            </a:pPr>
            <a:endParaRPr sz="2400" b="0" i="0" u="none" strike="noStrike" cap="none">
              <a:solidFill>
                <a:srgbClr val="000000"/>
              </a:solidFill>
              <a:latin typeface="Calibri"/>
              <a:ea typeface="Calibri"/>
              <a:cs typeface="Calibri"/>
              <a:sym typeface="Calibri"/>
            </a:endParaRPr>
          </a:p>
          <a:p>
            <a:pPr marL="266700" marR="0" lvl="0" indent="-266700" algn="l" rtl="0">
              <a:lnSpc>
                <a:spcPct val="90000"/>
              </a:lnSpc>
              <a:spcBef>
                <a:spcPts val="500"/>
              </a:spcBef>
              <a:buClr>
                <a:schemeClr val="dk1"/>
              </a:buClr>
              <a:buSzPct val="25000"/>
              <a:buFont typeface="Arial"/>
              <a:buNone/>
            </a:pPr>
            <a:endParaRPr sz="2400" b="0" i="0" u="none" strike="noStrike" cap="none">
              <a:solidFill>
                <a:srgbClr val="000000"/>
              </a:solidFill>
              <a:latin typeface="Calibri"/>
              <a:ea typeface="Calibri"/>
              <a:cs typeface="Calibri"/>
              <a:sym typeface="Calibri"/>
            </a:endParaRPr>
          </a:p>
        </p:txBody>
      </p:sp>
      <p:graphicFrame>
        <p:nvGraphicFramePr>
          <p:cNvPr id="536" name="Shape 536"/>
          <p:cNvGraphicFramePr/>
          <p:nvPr/>
        </p:nvGraphicFramePr>
        <p:xfrm>
          <a:off x="1619250" y="1924050"/>
          <a:ext cx="6408675" cy="857250"/>
        </p:xfrm>
        <a:graphic>
          <a:graphicData uri="http://schemas.openxmlformats.org/drawingml/2006/table">
            <a:tbl>
              <a:tblPr>
                <a:noFill/>
                <a:tableStyleId>{347C176F-9976-4B01-8E41-CC9F58D33350}</a:tableStyleId>
              </a:tblPr>
              <a:tblGrid>
                <a:gridCol w="1601775">
                  <a:extLst>
                    <a:ext uri="{9D8B030D-6E8A-4147-A177-3AD203B41FA5}">
                      <a16:colId xmlns:a16="http://schemas.microsoft.com/office/drawing/2014/main" xmlns="" val="20000"/>
                    </a:ext>
                  </a:extLst>
                </a:gridCol>
                <a:gridCol w="1603350">
                  <a:extLst>
                    <a:ext uri="{9D8B030D-6E8A-4147-A177-3AD203B41FA5}">
                      <a16:colId xmlns:a16="http://schemas.microsoft.com/office/drawing/2014/main" xmlns="" val="20001"/>
                    </a:ext>
                  </a:extLst>
                </a:gridCol>
                <a:gridCol w="1601775">
                  <a:extLst>
                    <a:ext uri="{9D8B030D-6E8A-4147-A177-3AD203B41FA5}">
                      <a16:colId xmlns:a16="http://schemas.microsoft.com/office/drawing/2014/main" xmlns="" val="20002"/>
                    </a:ext>
                  </a:extLst>
                </a:gridCol>
                <a:gridCol w="1601775">
                  <a:extLst>
                    <a:ext uri="{9D8B030D-6E8A-4147-A177-3AD203B41FA5}">
                      <a16:colId xmlns:a16="http://schemas.microsoft.com/office/drawing/2014/main" xmlns="" val="20003"/>
                    </a:ext>
                  </a:extLst>
                </a:gridCol>
              </a:tblGrid>
              <a:tr h="285750">
                <a:tc gridSpan="4">
                  <a:txBody>
                    <a:bodyPr/>
                    <a:lstStyle/>
                    <a:p>
                      <a:pPr marL="0" marR="0" lvl="0" indent="0" algn="l" rtl="0">
                        <a:lnSpc>
                          <a:spcPct val="100000"/>
                        </a:lnSpc>
                        <a:spcBef>
                          <a:spcPts val="0"/>
                        </a:spcBef>
                        <a:spcAft>
                          <a:spcPts val="0"/>
                        </a:spcAft>
                        <a:buClr>
                          <a:srgbClr val="FFFFFF"/>
                        </a:buClr>
                        <a:buSzPct val="25000"/>
                        <a:buFont typeface="Calibri"/>
                        <a:buNone/>
                      </a:pPr>
                      <a:r>
                        <a:rPr lang="en" sz="1400" b="1" i="0" u="none" strike="noStrike" cap="none">
                          <a:solidFill>
                            <a:srgbClr val="FFFFFF"/>
                          </a:solidFill>
                          <a:latin typeface="Calibri"/>
                          <a:ea typeface="Calibri"/>
                          <a:cs typeface="Calibri"/>
                          <a:sym typeface="Calibri"/>
                        </a:rPr>
                        <a:t>Weighted Average Shares Outstanding (in Millions) </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285750">
                <a:tc>
                  <a:txBody>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2013</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2014</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2015</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Mar 9 2017 </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extLst>
                  <a:ext uri="{0D108BD9-81ED-4DB2-BD59-A6C34878D82A}">
                    <a16:rowId xmlns:a16="http://schemas.microsoft.com/office/drawing/2014/main" xmlns="" val="10001"/>
                  </a:ext>
                </a:extLst>
              </a:tr>
              <a:tr h="285750">
                <a:tc>
                  <a:txBody>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6.477</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6.085</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5.753</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dirty="0">
                          <a:solidFill>
                            <a:srgbClr val="000000"/>
                          </a:solidFill>
                          <a:latin typeface="Calibri"/>
                          <a:ea typeface="Calibri"/>
                          <a:cs typeface="Calibri"/>
                          <a:sym typeface="Calibri"/>
                        </a:rPr>
                        <a:t>5.247</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extLst>
                  <a:ext uri="{0D108BD9-81ED-4DB2-BD59-A6C34878D82A}">
                    <a16:rowId xmlns:a16="http://schemas.microsoft.com/office/drawing/2014/main" xmlns="" val="10002"/>
                  </a:ext>
                </a:extLst>
              </a:tr>
            </a:tbl>
          </a:graphicData>
        </a:graphic>
      </p:graphicFrame>
      <p:graphicFrame>
        <p:nvGraphicFramePr>
          <p:cNvPr id="537" name="Shape 537"/>
          <p:cNvGraphicFramePr/>
          <p:nvPr/>
        </p:nvGraphicFramePr>
        <p:xfrm>
          <a:off x="1619250" y="3219450"/>
          <a:ext cx="6408675" cy="857250"/>
        </p:xfrm>
        <a:graphic>
          <a:graphicData uri="http://schemas.openxmlformats.org/drawingml/2006/table">
            <a:tbl>
              <a:tblPr>
                <a:noFill/>
                <a:tableStyleId>{347C176F-9976-4B01-8E41-CC9F58D33350}</a:tableStyleId>
              </a:tblPr>
              <a:tblGrid>
                <a:gridCol w="1601775">
                  <a:extLst>
                    <a:ext uri="{9D8B030D-6E8A-4147-A177-3AD203B41FA5}">
                      <a16:colId xmlns:a16="http://schemas.microsoft.com/office/drawing/2014/main" xmlns="" val="20000"/>
                    </a:ext>
                  </a:extLst>
                </a:gridCol>
                <a:gridCol w="1603350">
                  <a:extLst>
                    <a:ext uri="{9D8B030D-6E8A-4147-A177-3AD203B41FA5}">
                      <a16:colId xmlns:a16="http://schemas.microsoft.com/office/drawing/2014/main" xmlns="" val="20001"/>
                    </a:ext>
                  </a:extLst>
                </a:gridCol>
                <a:gridCol w="1601775">
                  <a:extLst>
                    <a:ext uri="{9D8B030D-6E8A-4147-A177-3AD203B41FA5}">
                      <a16:colId xmlns:a16="http://schemas.microsoft.com/office/drawing/2014/main" xmlns="" val="20002"/>
                    </a:ext>
                  </a:extLst>
                </a:gridCol>
                <a:gridCol w="1601775">
                  <a:extLst>
                    <a:ext uri="{9D8B030D-6E8A-4147-A177-3AD203B41FA5}">
                      <a16:colId xmlns:a16="http://schemas.microsoft.com/office/drawing/2014/main" xmlns="" val="20003"/>
                    </a:ext>
                  </a:extLst>
                </a:gridCol>
              </a:tblGrid>
              <a:tr h="285750">
                <a:tc gridSpan="4">
                  <a:txBody>
                    <a:bodyPr/>
                    <a:lstStyle/>
                    <a:p>
                      <a:pPr marL="0" marR="0" lvl="0" indent="0" algn="l" rtl="0">
                        <a:lnSpc>
                          <a:spcPct val="100000"/>
                        </a:lnSpc>
                        <a:spcBef>
                          <a:spcPts val="0"/>
                        </a:spcBef>
                        <a:spcAft>
                          <a:spcPts val="0"/>
                        </a:spcAft>
                        <a:buClr>
                          <a:srgbClr val="FFFFFF"/>
                        </a:buClr>
                        <a:buSzPct val="25000"/>
                        <a:buFont typeface="Calibri"/>
                        <a:buNone/>
                      </a:pPr>
                      <a:r>
                        <a:rPr lang="en" sz="1400" b="1" i="0" u="none" strike="noStrike" cap="none">
                          <a:solidFill>
                            <a:srgbClr val="FFFFFF"/>
                          </a:solidFill>
                          <a:latin typeface="Calibri"/>
                          <a:ea typeface="Calibri"/>
                          <a:cs typeface="Calibri"/>
                          <a:sym typeface="Calibri"/>
                        </a:rPr>
                        <a:t>Annual Diluted Earnings Per Share</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285750">
                <a:tc>
                  <a:txBody>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2013</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2014</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2015</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c>
                  <a:txBody>
                    <a:bodyPr/>
                    <a:lstStyle/>
                    <a:p>
                      <a:pPr marL="0" marR="0" lvl="0" indent="0" algn="ctr" rtl="0">
                        <a:spcBef>
                          <a:spcPts val="0"/>
                        </a:spcBef>
                        <a:buSzPct val="25000"/>
                        <a:buNone/>
                      </a:pPr>
                      <a:r>
                        <a:rPr lang="en" sz="1400" u="none" strike="noStrike" cap="none"/>
                        <a:t>2016</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extLst>
                  <a:ext uri="{0D108BD9-81ED-4DB2-BD59-A6C34878D82A}">
                    <a16:rowId xmlns:a16="http://schemas.microsoft.com/office/drawing/2014/main" xmlns="" val="10001"/>
                  </a:ext>
                </a:extLst>
              </a:tr>
              <a:tr h="285750">
                <a:tc>
                  <a:txBody>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5.68</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6.45</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9.22</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ctr" rtl="0">
                        <a:spcBef>
                          <a:spcPts val="0"/>
                        </a:spcBef>
                        <a:buSzPct val="25000"/>
                        <a:buNone/>
                      </a:pPr>
                      <a:r>
                        <a:rPr lang="en" sz="1400" u="none" strike="noStrike" cap="none">
                          <a:latin typeface="Calibri"/>
                          <a:ea typeface="Calibri"/>
                          <a:cs typeface="Calibri"/>
                          <a:sym typeface="Calibri"/>
                        </a:rPr>
                        <a:t>8.31</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extLst>
                  <a:ext uri="{0D108BD9-81ED-4DB2-BD59-A6C34878D82A}">
                    <a16:rowId xmlns:a16="http://schemas.microsoft.com/office/drawing/2014/main" xmlns="" val="10002"/>
                  </a:ext>
                </a:extLst>
              </a:tr>
            </a:tbl>
          </a:graphicData>
        </a:graphic>
      </p:graphicFrame>
    </p:spTree>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Shape 542"/>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1 Year</a:t>
            </a:r>
          </a:p>
        </p:txBody>
      </p:sp>
      <p:sp>
        <p:nvSpPr>
          <p:cNvPr id="543" name="Shape 543"/>
          <p:cNvSpPr txBox="1">
            <a:spLocks noGrp="1"/>
          </p:cNvSpPr>
          <p:nvPr>
            <p:ph type="body" idx="1"/>
          </p:nvPr>
        </p:nvSpPr>
        <p:spPr>
          <a:xfrm>
            <a:off x="311700" y="1229875"/>
            <a:ext cx="8520600" cy="3339000"/>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p:txBody>
      </p:sp>
      <p:pic>
        <p:nvPicPr>
          <p:cNvPr id="544" name="Shape 544"/>
          <p:cNvPicPr preferRelativeResize="0"/>
          <p:nvPr/>
        </p:nvPicPr>
        <p:blipFill rotWithShape="1">
          <a:blip r:embed="rId3">
            <a:alphaModFix/>
          </a:blip>
          <a:srcRect/>
          <a:stretch/>
        </p:blipFill>
        <p:spPr>
          <a:xfrm>
            <a:off x="512550" y="971949"/>
            <a:ext cx="7371300" cy="3845100"/>
          </a:xfrm>
          <a:prstGeom prst="rect">
            <a:avLst/>
          </a:prstGeom>
          <a:noFill/>
          <a:ln>
            <a:noFill/>
          </a:ln>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Gadget: Software &amp; Service</a:t>
            </a:r>
          </a:p>
          <a:p>
            <a:pPr lvl="0">
              <a:spcBef>
                <a:spcPts val="0"/>
              </a:spcBef>
              <a:buNone/>
            </a:pPr>
            <a:endParaRPr/>
          </a:p>
        </p:txBody>
      </p:sp>
      <p:sp>
        <p:nvSpPr>
          <p:cNvPr id="209" name="Shape 209"/>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rtl="0">
              <a:spcBef>
                <a:spcPts val="2400"/>
              </a:spcBef>
              <a:spcAft>
                <a:spcPts val="600"/>
              </a:spcAft>
              <a:buNone/>
            </a:pPr>
            <a:r>
              <a:rPr lang="en" sz="1600" i="1" u="sng" dirty="0">
                <a:solidFill>
                  <a:schemeClr val="bg2"/>
                </a:solidFill>
                <a:latin typeface="Roboto" panose="020B0604020202020204" charset="0"/>
                <a:ea typeface="Roboto" panose="020B0604020202020204" charset="0"/>
                <a:cs typeface="Roboto" panose="020B0604020202020204" charset="0"/>
                <a:sym typeface="Times New Roman"/>
              </a:rPr>
              <a:t>Software and Apps:</a:t>
            </a:r>
          </a:p>
          <a:p>
            <a:pPr marL="457200" lvl="0" indent="-228600" rtl="0">
              <a:spcBef>
                <a:spcPts val="0"/>
              </a:spcBef>
              <a:spcAft>
                <a:spcPts val="0"/>
              </a:spcAft>
              <a:buNone/>
            </a:pPr>
            <a:r>
              <a:rPr lang="en" sz="1600" dirty="0">
                <a:solidFill>
                  <a:schemeClr val="bg2"/>
                </a:solidFill>
                <a:latin typeface="Roboto" panose="020B0604020202020204" charset="0"/>
                <a:ea typeface="Roboto" panose="020B0604020202020204" charset="0"/>
                <a:cs typeface="Roboto" panose="020B0604020202020204" charset="0"/>
                <a:sym typeface="Arial"/>
              </a:rPr>
              <a:t>-          </a:t>
            </a:r>
            <a:r>
              <a:rPr lang="en" sz="1600" dirty="0">
                <a:solidFill>
                  <a:schemeClr val="bg2"/>
                </a:solidFill>
                <a:latin typeface="Roboto" panose="020B0604020202020204" charset="0"/>
                <a:ea typeface="Roboto" panose="020B0604020202020204" charset="0"/>
                <a:cs typeface="Roboto" panose="020B0604020202020204" charset="0"/>
                <a:sym typeface="Times New Roman"/>
              </a:rPr>
              <a:t>Operating systems (OS), such as IOS and android.</a:t>
            </a:r>
          </a:p>
          <a:p>
            <a:pPr marL="457200" lvl="0" indent="-228600" rtl="0">
              <a:spcBef>
                <a:spcPts val="0"/>
              </a:spcBef>
              <a:spcAft>
                <a:spcPts val="0"/>
              </a:spcAft>
              <a:buNone/>
            </a:pPr>
            <a:r>
              <a:rPr lang="en" sz="1600" dirty="0">
                <a:solidFill>
                  <a:schemeClr val="bg2"/>
                </a:solidFill>
                <a:latin typeface="Roboto" panose="020B0604020202020204" charset="0"/>
                <a:ea typeface="Roboto" panose="020B0604020202020204" charset="0"/>
                <a:cs typeface="Roboto" panose="020B0604020202020204" charset="0"/>
                <a:sym typeface="Arial"/>
              </a:rPr>
              <a:t>-          </a:t>
            </a:r>
            <a:r>
              <a:rPr lang="en" sz="1600" dirty="0">
                <a:solidFill>
                  <a:schemeClr val="bg2"/>
                </a:solidFill>
                <a:latin typeface="Roboto" panose="020B0604020202020204" charset="0"/>
                <a:ea typeface="Roboto" panose="020B0604020202020204" charset="0"/>
                <a:cs typeface="Roboto" panose="020B0604020202020204" charset="0"/>
                <a:sym typeface="Times New Roman"/>
              </a:rPr>
              <a:t> App Stores, such as Google Play, and Apple’s app store</a:t>
            </a:r>
          </a:p>
          <a:p>
            <a:pPr marL="457200" lvl="0" indent="-228600" rtl="0">
              <a:spcBef>
                <a:spcPts val="0"/>
              </a:spcBef>
              <a:spcAft>
                <a:spcPts val="0"/>
              </a:spcAft>
              <a:buNone/>
            </a:pPr>
            <a:r>
              <a:rPr lang="en" sz="1600" dirty="0">
                <a:solidFill>
                  <a:schemeClr val="bg2"/>
                </a:solidFill>
                <a:latin typeface="Roboto" panose="020B0604020202020204" charset="0"/>
                <a:ea typeface="Roboto" panose="020B0604020202020204" charset="0"/>
                <a:cs typeface="Roboto" panose="020B0604020202020204" charset="0"/>
                <a:sym typeface="Arial"/>
              </a:rPr>
              <a:t>-          </a:t>
            </a:r>
            <a:r>
              <a:rPr lang="en" sz="1600" dirty="0">
                <a:solidFill>
                  <a:schemeClr val="bg2"/>
                </a:solidFill>
                <a:latin typeface="Roboto" panose="020B0604020202020204" charset="0"/>
                <a:ea typeface="Roboto" panose="020B0604020202020204" charset="0"/>
                <a:cs typeface="Roboto" panose="020B0604020202020204" charset="0"/>
                <a:sym typeface="Times New Roman"/>
              </a:rPr>
              <a:t>Apps (third party apps), such as Instagram and Facebook</a:t>
            </a:r>
          </a:p>
          <a:p>
            <a:pPr marL="457200" lvl="0" indent="-228600" rtl="0">
              <a:spcBef>
                <a:spcPts val="0"/>
              </a:spcBef>
              <a:spcAft>
                <a:spcPts val="0"/>
              </a:spcAft>
              <a:buNone/>
            </a:pPr>
            <a:r>
              <a:rPr lang="en" sz="1600" dirty="0">
                <a:solidFill>
                  <a:schemeClr val="bg2"/>
                </a:solidFill>
                <a:latin typeface="Roboto" panose="020B0604020202020204" charset="0"/>
                <a:ea typeface="Roboto" panose="020B0604020202020204" charset="0"/>
                <a:cs typeface="Roboto" panose="020B0604020202020204" charset="0"/>
                <a:sym typeface="Arial"/>
              </a:rPr>
              <a:t>-          </a:t>
            </a:r>
            <a:r>
              <a:rPr lang="en" sz="1600" dirty="0">
                <a:solidFill>
                  <a:schemeClr val="bg2"/>
                </a:solidFill>
                <a:latin typeface="Roboto" panose="020B0604020202020204" charset="0"/>
                <a:ea typeface="Roboto" panose="020B0604020202020204" charset="0"/>
                <a:cs typeface="Roboto" panose="020B0604020202020204" charset="0"/>
                <a:sym typeface="Times New Roman"/>
              </a:rPr>
              <a:t>Computer software, such as excel and word</a:t>
            </a:r>
          </a:p>
          <a:p>
            <a:pPr marL="457200" lvl="0" indent="-228600" rtl="0">
              <a:spcBef>
                <a:spcPts val="0"/>
              </a:spcBef>
              <a:spcAft>
                <a:spcPts val="0"/>
              </a:spcAft>
              <a:buNone/>
            </a:pPr>
            <a:r>
              <a:rPr lang="en" sz="1600" dirty="0">
                <a:solidFill>
                  <a:schemeClr val="bg2"/>
                </a:solidFill>
                <a:latin typeface="Roboto" panose="020B0604020202020204" charset="0"/>
                <a:ea typeface="Roboto" panose="020B0604020202020204" charset="0"/>
                <a:cs typeface="Roboto" panose="020B0604020202020204" charset="0"/>
                <a:sym typeface="Arial"/>
              </a:rPr>
              <a:t>-          </a:t>
            </a:r>
            <a:r>
              <a:rPr lang="en" sz="1600" dirty="0">
                <a:solidFill>
                  <a:schemeClr val="bg2"/>
                </a:solidFill>
                <a:latin typeface="Roboto" panose="020B0604020202020204" charset="0"/>
                <a:ea typeface="Roboto" panose="020B0604020202020204" charset="0"/>
                <a:cs typeface="Roboto" panose="020B0604020202020204" charset="0"/>
                <a:sym typeface="Times New Roman"/>
              </a:rPr>
              <a:t>Online payment, paypal</a:t>
            </a:r>
          </a:p>
          <a:p>
            <a:pPr lvl="0" rtl="0">
              <a:spcBef>
                <a:spcPts val="0"/>
              </a:spcBef>
              <a:spcAft>
                <a:spcPts val="0"/>
              </a:spcAft>
              <a:buNone/>
            </a:pPr>
            <a:r>
              <a:rPr lang="en" sz="1600" i="1" u="sng" dirty="0">
                <a:solidFill>
                  <a:schemeClr val="bg2"/>
                </a:solidFill>
                <a:latin typeface="Roboto" panose="020B0604020202020204" charset="0"/>
                <a:ea typeface="Roboto" panose="020B0604020202020204" charset="0"/>
                <a:cs typeface="Roboto" panose="020B0604020202020204" charset="0"/>
                <a:sym typeface="Times New Roman"/>
              </a:rPr>
              <a:t>Services:</a:t>
            </a:r>
          </a:p>
          <a:p>
            <a:pPr marL="457200" lvl="0" indent="-228600" rtl="0">
              <a:spcBef>
                <a:spcPts val="0"/>
              </a:spcBef>
              <a:spcAft>
                <a:spcPts val="0"/>
              </a:spcAft>
              <a:buNone/>
            </a:pPr>
            <a:r>
              <a:rPr lang="en" sz="1600" dirty="0">
                <a:solidFill>
                  <a:schemeClr val="bg2"/>
                </a:solidFill>
                <a:latin typeface="Roboto" panose="020B0604020202020204" charset="0"/>
                <a:ea typeface="Roboto" panose="020B0604020202020204" charset="0"/>
                <a:cs typeface="Roboto" panose="020B0604020202020204" charset="0"/>
                <a:sym typeface="Arial"/>
              </a:rPr>
              <a:t>-          </a:t>
            </a:r>
            <a:r>
              <a:rPr lang="en" sz="1600" dirty="0">
                <a:solidFill>
                  <a:schemeClr val="bg2"/>
                </a:solidFill>
                <a:latin typeface="Roboto" panose="020B0604020202020204" charset="0"/>
                <a:ea typeface="Roboto" panose="020B0604020202020204" charset="0"/>
                <a:cs typeface="Roboto" panose="020B0604020202020204" charset="0"/>
                <a:sym typeface="Times New Roman"/>
              </a:rPr>
              <a:t>Advertisements</a:t>
            </a:r>
          </a:p>
          <a:p>
            <a:pPr marL="457200" lvl="0" indent="-228600" rtl="0">
              <a:spcBef>
                <a:spcPts val="0"/>
              </a:spcBef>
              <a:spcAft>
                <a:spcPts val="0"/>
              </a:spcAft>
              <a:buNone/>
            </a:pPr>
            <a:r>
              <a:rPr lang="en" sz="1600" dirty="0">
                <a:solidFill>
                  <a:schemeClr val="bg2"/>
                </a:solidFill>
                <a:latin typeface="Roboto" panose="020B0604020202020204" charset="0"/>
                <a:ea typeface="Roboto" panose="020B0604020202020204" charset="0"/>
                <a:cs typeface="Roboto" panose="020B0604020202020204" charset="0"/>
                <a:sym typeface="Arial"/>
              </a:rPr>
              <a:t>-          </a:t>
            </a:r>
            <a:r>
              <a:rPr lang="en" sz="1600" dirty="0">
                <a:solidFill>
                  <a:schemeClr val="bg2"/>
                </a:solidFill>
                <a:latin typeface="Roboto" panose="020B0604020202020204" charset="0"/>
                <a:ea typeface="Roboto" panose="020B0604020202020204" charset="0"/>
                <a:cs typeface="Roboto" panose="020B0604020202020204" charset="0"/>
                <a:sym typeface="Times New Roman"/>
              </a:rPr>
              <a:t>Telecommunication fees</a:t>
            </a:r>
          </a:p>
          <a:p>
            <a:pPr marL="457200" lvl="0" indent="-228600" rtl="0">
              <a:spcBef>
                <a:spcPts val="0"/>
              </a:spcBef>
              <a:spcAft>
                <a:spcPts val="0"/>
              </a:spcAft>
              <a:buNone/>
            </a:pPr>
            <a:r>
              <a:rPr lang="en" sz="1600" dirty="0">
                <a:solidFill>
                  <a:schemeClr val="bg2"/>
                </a:solidFill>
                <a:latin typeface="Roboto" panose="020B0604020202020204" charset="0"/>
                <a:ea typeface="Roboto" panose="020B0604020202020204" charset="0"/>
                <a:cs typeface="Roboto" panose="020B0604020202020204" charset="0"/>
                <a:sym typeface="Arial"/>
              </a:rPr>
              <a:t>-          </a:t>
            </a:r>
            <a:r>
              <a:rPr lang="en" sz="1600" dirty="0">
                <a:solidFill>
                  <a:schemeClr val="bg2"/>
                </a:solidFill>
                <a:latin typeface="Roboto" panose="020B0604020202020204" charset="0"/>
                <a:ea typeface="Roboto" panose="020B0604020202020204" charset="0"/>
                <a:cs typeface="Roboto" panose="020B0604020202020204" charset="0"/>
                <a:sym typeface="Times New Roman"/>
              </a:rPr>
              <a:t>Internet</a:t>
            </a:r>
          </a:p>
          <a:p>
            <a:pPr marL="457200" lvl="0" indent="-228600" rtl="0">
              <a:spcBef>
                <a:spcPts val="0"/>
              </a:spcBef>
              <a:spcAft>
                <a:spcPts val="0"/>
              </a:spcAft>
              <a:buNone/>
            </a:pPr>
            <a:r>
              <a:rPr lang="en" sz="1600" dirty="0">
                <a:solidFill>
                  <a:schemeClr val="bg2"/>
                </a:solidFill>
                <a:latin typeface="Roboto" panose="020B0604020202020204" charset="0"/>
                <a:ea typeface="Roboto" panose="020B0604020202020204" charset="0"/>
                <a:cs typeface="Roboto" panose="020B0604020202020204" charset="0"/>
                <a:sym typeface="Arial"/>
              </a:rPr>
              <a:t>-          </a:t>
            </a:r>
            <a:r>
              <a:rPr lang="en" sz="1600" dirty="0">
                <a:solidFill>
                  <a:schemeClr val="bg2"/>
                </a:solidFill>
                <a:latin typeface="Roboto" panose="020B0604020202020204" charset="0"/>
                <a:ea typeface="Roboto" panose="020B0604020202020204" charset="0"/>
                <a:cs typeface="Roboto" panose="020B0604020202020204" charset="0"/>
                <a:sym typeface="Times New Roman"/>
              </a:rPr>
              <a:t>Wireless connectivity/ cellular data/ mobile networking</a:t>
            </a:r>
          </a:p>
          <a:p>
            <a:pPr marL="457200" lvl="0" indent="-228600" rtl="0">
              <a:spcBef>
                <a:spcPts val="0"/>
              </a:spcBef>
              <a:spcAft>
                <a:spcPts val="0"/>
              </a:spcAft>
              <a:buNone/>
            </a:pPr>
            <a:r>
              <a:rPr lang="en" sz="1600" dirty="0">
                <a:solidFill>
                  <a:schemeClr val="bg2"/>
                </a:solidFill>
                <a:latin typeface="Roboto" panose="020B0604020202020204" charset="0"/>
                <a:ea typeface="Roboto" panose="020B0604020202020204" charset="0"/>
                <a:cs typeface="Roboto" panose="020B0604020202020204" charset="0"/>
                <a:sym typeface="Arial"/>
              </a:rPr>
              <a:t>-          </a:t>
            </a:r>
            <a:r>
              <a:rPr lang="en" sz="1600" dirty="0">
                <a:solidFill>
                  <a:schemeClr val="bg2"/>
                </a:solidFill>
                <a:latin typeface="Roboto" panose="020B0604020202020204" charset="0"/>
                <a:ea typeface="Roboto" panose="020B0604020202020204" charset="0"/>
                <a:cs typeface="Roboto" panose="020B0604020202020204" charset="0"/>
                <a:sym typeface="Times New Roman"/>
              </a:rPr>
              <a:t>Open source/ closed environment </a:t>
            </a:r>
          </a:p>
          <a:p>
            <a:pPr lvl="0">
              <a:spcBef>
                <a:spcPts val="0"/>
              </a:spcBef>
              <a:buNone/>
            </a:pP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Shape 550"/>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5 Year</a:t>
            </a:r>
          </a:p>
        </p:txBody>
      </p:sp>
      <p:sp>
        <p:nvSpPr>
          <p:cNvPr id="551" name="Shape 551"/>
          <p:cNvSpPr txBox="1">
            <a:spLocks noGrp="1"/>
          </p:cNvSpPr>
          <p:nvPr>
            <p:ph type="body" idx="1"/>
          </p:nvPr>
        </p:nvSpPr>
        <p:spPr>
          <a:xfrm>
            <a:off x="311700" y="1229875"/>
            <a:ext cx="8520600" cy="3339000"/>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p:txBody>
      </p:sp>
      <p:pic>
        <p:nvPicPr>
          <p:cNvPr id="552" name="Shape 552"/>
          <p:cNvPicPr preferRelativeResize="0"/>
          <p:nvPr/>
        </p:nvPicPr>
        <p:blipFill rotWithShape="1">
          <a:blip r:embed="rId3">
            <a:alphaModFix/>
          </a:blip>
          <a:srcRect/>
          <a:stretch/>
        </p:blipFill>
        <p:spPr>
          <a:xfrm>
            <a:off x="487525" y="1047750"/>
            <a:ext cx="7457400" cy="3815700"/>
          </a:xfrm>
          <a:prstGeom prst="rect">
            <a:avLst/>
          </a:prstGeom>
          <a:noFill/>
          <a:ln>
            <a:noFill/>
          </a:ln>
        </p:spPr>
      </p:pic>
    </p:spTree>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Shape 557"/>
          <p:cNvSpPr txBox="1">
            <a:spLocks noGrp="1"/>
          </p:cNvSpPr>
          <p:nvPr>
            <p:ph type="title"/>
          </p:nvPr>
        </p:nvSpPr>
        <p:spPr>
          <a:xfrm>
            <a:off x="311700" y="223375"/>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dirty="0">
                <a:solidFill>
                  <a:schemeClr val="dk1"/>
                </a:solidFill>
                <a:latin typeface="Calibri"/>
                <a:ea typeface="Calibri"/>
                <a:cs typeface="Calibri"/>
                <a:sym typeface="Calibri"/>
              </a:rPr>
              <a:t>10 Year</a:t>
            </a:r>
          </a:p>
        </p:txBody>
      </p:sp>
      <p:sp>
        <p:nvSpPr>
          <p:cNvPr id="558" name="Shape 558"/>
          <p:cNvSpPr txBox="1">
            <a:spLocks noGrp="1"/>
          </p:cNvSpPr>
          <p:nvPr>
            <p:ph type="body" idx="1"/>
          </p:nvPr>
        </p:nvSpPr>
        <p:spPr>
          <a:xfrm>
            <a:off x="311700" y="1229875"/>
            <a:ext cx="8520600" cy="3339000"/>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p:txBody>
      </p:sp>
      <p:pic>
        <p:nvPicPr>
          <p:cNvPr id="559" name="Shape 559"/>
          <p:cNvPicPr preferRelativeResize="0"/>
          <p:nvPr/>
        </p:nvPicPr>
        <p:blipFill rotWithShape="1">
          <a:blip r:embed="rId3">
            <a:alphaModFix/>
          </a:blip>
          <a:srcRect/>
          <a:stretch/>
        </p:blipFill>
        <p:spPr>
          <a:xfrm>
            <a:off x="686949" y="741886"/>
            <a:ext cx="7542900" cy="4110900"/>
          </a:xfrm>
          <a:prstGeom prst="rect">
            <a:avLst/>
          </a:prstGeom>
          <a:noFill/>
          <a:ln>
            <a:noFill/>
          </a:ln>
        </p:spPr>
      </p:pic>
    </p:spTree>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Shape 564"/>
          <p:cNvSpPr txBox="1">
            <a:spLocks noGrp="1"/>
          </p:cNvSpPr>
          <p:nvPr>
            <p:ph type="title"/>
          </p:nvPr>
        </p:nvSpPr>
        <p:spPr>
          <a:xfrm>
            <a:off x="311700" y="0"/>
            <a:ext cx="8520600" cy="607800"/>
          </a:xfrm>
          <a:prstGeom prst="rect">
            <a:avLst/>
          </a:prstGeom>
        </p:spPr>
        <p:txBody>
          <a:bodyPr lIns="91425" tIns="91425" rIns="91425" bIns="91425" anchor="t" anchorCtr="0">
            <a:noAutofit/>
          </a:bodyPr>
          <a:lstStyle/>
          <a:p>
            <a:pPr lvl="0" algn="ctr">
              <a:spcBef>
                <a:spcPts val="0"/>
              </a:spcBef>
              <a:buNone/>
            </a:pPr>
            <a:r>
              <a:rPr lang="en"/>
              <a:t>Max</a:t>
            </a:r>
          </a:p>
        </p:txBody>
      </p:sp>
      <p:sp>
        <p:nvSpPr>
          <p:cNvPr id="565" name="Shape 565"/>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a:spcBef>
                <a:spcPts val="0"/>
              </a:spcBef>
              <a:buNone/>
            </a:pPr>
            <a:endParaRPr/>
          </a:p>
        </p:txBody>
      </p:sp>
      <p:pic>
        <p:nvPicPr>
          <p:cNvPr id="566" name="Shape 566"/>
          <p:cNvPicPr preferRelativeResize="0"/>
          <p:nvPr/>
        </p:nvPicPr>
        <p:blipFill>
          <a:blip r:embed="rId3">
            <a:alphaModFix/>
          </a:blip>
          <a:stretch>
            <a:fillRect/>
          </a:stretch>
        </p:blipFill>
        <p:spPr>
          <a:xfrm>
            <a:off x="661575" y="487900"/>
            <a:ext cx="7619324" cy="439899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Shape 571"/>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APPL v. NASDAQ</a:t>
            </a:r>
          </a:p>
        </p:txBody>
      </p:sp>
      <p:sp>
        <p:nvSpPr>
          <p:cNvPr id="572" name="Shape 572"/>
          <p:cNvSpPr txBox="1">
            <a:spLocks noGrp="1"/>
          </p:cNvSpPr>
          <p:nvPr>
            <p:ph type="body" idx="1"/>
          </p:nvPr>
        </p:nvSpPr>
        <p:spPr>
          <a:xfrm>
            <a:off x="311700" y="1229875"/>
            <a:ext cx="8520600" cy="3339000"/>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p:txBody>
      </p:sp>
      <p:pic>
        <p:nvPicPr>
          <p:cNvPr id="573" name="Shape 573"/>
          <p:cNvPicPr preferRelativeResize="0"/>
          <p:nvPr/>
        </p:nvPicPr>
        <p:blipFill rotWithShape="1">
          <a:blip r:embed="rId3">
            <a:alphaModFix/>
          </a:blip>
          <a:srcRect/>
          <a:stretch/>
        </p:blipFill>
        <p:spPr>
          <a:xfrm>
            <a:off x="-54147" y="1081825"/>
            <a:ext cx="9198147" cy="4061674"/>
          </a:xfrm>
          <a:prstGeom prst="rect">
            <a:avLst/>
          </a:prstGeom>
          <a:noFill/>
          <a:ln>
            <a:noFill/>
          </a:ln>
        </p:spPr>
      </p:pic>
    </p:spTree>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Shape 578"/>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APPL v. MSFT &amp; GOOGL</a:t>
            </a:r>
          </a:p>
        </p:txBody>
      </p:sp>
      <p:sp>
        <p:nvSpPr>
          <p:cNvPr id="579" name="Shape 579"/>
          <p:cNvSpPr txBox="1">
            <a:spLocks noGrp="1"/>
          </p:cNvSpPr>
          <p:nvPr>
            <p:ph type="body" idx="1"/>
          </p:nvPr>
        </p:nvSpPr>
        <p:spPr>
          <a:xfrm>
            <a:off x="311700" y="1229875"/>
            <a:ext cx="8520600" cy="3339000"/>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p:txBody>
      </p:sp>
      <p:pic>
        <p:nvPicPr>
          <p:cNvPr id="580" name="Shape 580"/>
          <p:cNvPicPr preferRelativeResize="0"/>
          <p:nvPr/>
        </p:nvPicPr>
        <p:blipFill rotWithShape="1">
          <a:blip r:embed="rId3">
            <a:alphaModFix/>
          </a:blip>
          <a:srcRect/>
          <a:stretch/>
        </p:blipFill>
        <p:spPr>
          <a:xfrm>
            <a:off x="0" y="907960"/>
            <a:ext cx="9156977" cy="4163094"/>
          </a:xfrm>
          <a:prstGeom prst="rect">
            <a:avLst/>
          </a:prstGeom>
          <a:noFill/>
          <a:ln>
            <a:noFill/>
          </a:ln>
        </p:spPr>
      </p:pic>
    </p:spTree>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Shape 585"/>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Apple’s Mission</a:t>
            </a:r>
          </a:p>
        </p:txBody>
      </p:sp>
      <p:sp>
        <p:nvSpPr>
          <p:cNvPr id="586" name="Shape 586"/>
          <p:cNvSpPr txBox="1">
            <a:spLocks noGrp="1"/>
          </p:cNvSpPr>
          <p:nvPr>
            <p:ph type="body" idx="1"/>
          </p:nvPr>
        </p:nvSpPr>
        <p:spPr>
          <a:xfrm>
            <a:off x="311700" y="1229875"/>
            <a:ext cx="8520600" cy="3339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000000"/>
              </a:buClr>
              <a:buSzPct val="25000"/>
              <a:buFont typeface="Arial"/>
              <a:buNone/>
            </a:pPr>
            <a:r>
              <a:rPr lang="en" sz="2400" b="0" i="0" u="none" strike="noStrike" cap="none">
                <a:solidFill>
                  <a:srgbClr val="000000"/>
                </a:solidFill>
                <a:latin typeface="Calibri"/>
                <a:ea typeface="Calibri"/>
                <a:cs typeface="Calibri"/>
                <a:sym typeface="Calibri"/>
              </a:rPr>
              <a:t>“</a:t>
            </a:r>
            <a:r>
              <a:rPr lang="en" sz="2400" b="0" i="1" u="none" strike="noStrike" cap="none">
                <a:solidFill>
                  <a:srgbClr val="000000"/>
                </a:solidFill>
                <a:latin typeface="Calibri"/>
                <a:ea typeface="Calibri"/>
                <a:cs typeface="Calibri"/>
                <a:sym typeface="Calibri"/>
              </a:rPr>
              <a:t>Apple designs Macs, the best personal computers in the world, along with OS X, iLife, iWork and professional software. Apple leads the digital music revolution with its iPods and iTunes online store. Apple has reinvented the mobile phone with its revolutionary iPhone and App store, and is defining the future of mobile media and computing devices with iPad</a:t>
            </a:r>
            <a:r>
              <a:rPr lang="en" sz="2400" b="0" i="0" u="none" strike="noStrike" cap="none">
                <a:solidFill>
                  <a:srgbClr val="000000"/>
                </a:solidFill>
                <a:latin typeface="Calibri"/>
                <a:ea typeface="Calibri"/>
                <a:cs typeface="Calibri"/>
                <a:sym typeface="Calibri"/>
              </a:rPr>
              <a:t>.”</a:t>
            </a:r>
          </a:p>
        </p:txBody>
      </p:sp>
    </p:spTree>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Shape 591"/>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Company Profile</a:t>
            </a:r>
            <a:br>
              <a:rPr lang="en" sz="3300" b="0" i="0" u="none" strike="noStrike" cap="none">
                <a:solidFill>
                  <a:schemeClr val="dk1"/>
                </a:solidFill>
                <a:latin typeface="Calibri"/>
                <a:ea typeface="Calibri"/>
                <a:cs typeface="Calibri"/>
                <a:sym typeface="Calibri"/>
              </a:rPr>
            </a:br>
            <a:endParaRPr lang="en" sz="3300" b="0" i="0" u="none" strike="noStrike" cap="none">
              <a:solidFill>
                <a:schemeClr val="dk1"/>
              </a:solidFill>
              <a:latin typeface="Calibri"/>
              <a:ea typeface="Calibri"/>
              <a:cs typeface="Calibri"/>
              <a:sym typeface="Calibri"/>
            </a:endParaRPr>
          </a:p>
        </p:txBody>
      </p:sp>
      <p:sp>
        <p:nvSpPr>
          <p:cNvPr id="592" name="Shape 592"/>
          <p:cNvSpPr txBox="1">
            <a:spLocks noGrp="1"/>
          </p:cNvSpPr>
          <p:nvPr>
            <p:ph type="body" idx="1"/>
          </p:nvPr>
        </p:nvSpPr>
        <p:spPr>
          <a:xfrm>
            <a:off x="311700" y="1229875"/>
            <a:ext cx="8520600" cy="3339000"/>
          </a:xfrm>
          <a:prstGeom prst="rect">
            <a:avLst/>
          </a:prstGeom>
          <a:noFill/>
          <a:ln>
            <a:noFill/>
          </a:ln>
        </p:spPr>
        <p:txBody>
          <a:bodyPr lIns="68575" tIns="34275" rIns="68575" bIns="34275" anchor="t" anchorCtr="0">
            <a:noAutofit/>
          </a:bodyPr>
          <a:lstStyle/>
          <a:p>
            <a:pPr marR="0" lvl="0" algn="l" rtl="0">
              <a:lnSpc>
                <a:spcPct val="90000"/>
              </a:lnSpc>
              <a:spcBef>
                <a:spcPts val="0"/>
              </a:spcBef>
              <a:spcAft>
                <a:spcPts val="0"/>
              </a:spcAft>
              <a:buNone/>
            </a:pPr>
            <a:r>
              <a:rPr lang="en" sz="2100" b="0" i="0" u="none" strike="noStrike" cap="none">
                <a:solidFill>
                  <a:schemeClr val="dk1"/>
                </a:solidFill>
                <a:latin typeface="Calibri"/>
                <a:ea typeface="Calibri"/>
                <a:cs typeface="Calibri"/>
                <a:sym typeface="Calibri"/>
              </a:rPr>
              <a:t>•HQ: Cupertino, California</a:t>
            </a:r>
          </a:p>
          <a:p>
            <a:pPr marR="0" lvl="0" algn="l" rtl="0">
              <a:lnSpc>
                <a:spcPct val="90000"/>
              </a:lnSpc>
              <a:spcBef>
                <a:spcPts val="800"/>
              </a:spcBef>
              <a:spcAft>
                <a:spcPts val="0"/>
              </a:spcAft>
              <a:buNone/>
            </a:pPr>
            <a:r>
              <a:rPr lang="en" sz="2100" b="0" i="0" u="none" strike="noStrike" cap="none">
                <a:solidFill>
                  <a:schemeClr val="dk1"/>
                </a:solidFill>
                <a:latin typeface="Calibri"/>
                <a:ea typeface="Calibri"/>
                <a:cs typeface="Calibri"/>
                <a:sym typeface="Calibri"/>
              </a:rPr>
              <a:t>•The Company designs, manufactures and markets mobile communication and media devices, personal computers and portable digital music players, and sells a variety of related software, services, accessories, networking solutions and third-party digital content and applications </a:t>
            </a:r>
          </a:p>
          <a:p>
            <a:pPr marR="0" lvl="0" algn="l" rtl="0">
              <a:lnSpc>
                <a:spcPct val="90000"/>
              </a:lnSpc>
              <a:spcBef>
                <a:spcPts val="800"/>
              </a:spcBef>
              <a:spcAft>
                <a:spcPts val="0"/>
              </a:spcAft>
              <a:buNone/>
            </a:pPr>
            <a:r>
              <a:rPr lang="en" sz="2100" b="0" i="0" u="none" strike="noStrike" cap="none">
                <a:solidFill>
                  <a:schemeClr val="dk1"/>
                </a:solidFill>
                <a:latin typeface="Calibri"/>
                <a:ea typeface="Calibri"/>
                <a:cs typeface="Calibri"/>
                <a:sym typeface="Calibri"/>
              </a:rPr>
              <a:t>•116,000 permanent full-time employees</a:t>
            </a:r>
          </a:p>
          <a:p>
            <a:pPr marR="0" lvl="0" algn="l" rtl="0">
              <a:lnSpc>
                <a:spcPct val="90000"/>
              </a:lnSpc>
              <a:spcBef>
                <a:spcPts val="800"/>
              </a:spcBef>
              <a:spcAft>
                <a:spcPts val="0"/>
              </a:spcAft>
              <a:buNone/>
            </a:pPr>
            <a:r>
              <a:rPr lang="en" sz="2100" b="0" i="0" u="none" strike="noStrike" cap="none">
                <a:solidFill>
                  <a:schemeClr val="dk1"/>
                </a:solidFill>
                <a:latin typeface="Calibri"/>
                <a:ea typeface="Calibri"/>
                <a:cs typeface="Calibri"/>
                <a:sym typeface="Calibri"/>
              </a:rPr>
              <a:t>•490 retail stores in 20 countries</a:t>
            </a:r>
          </a:p>
          <a:p>
            <a:pPr marR="0" lvl="0" algn="l" rtl="0">
              <a:lnSpc>
                <a:spcPct val="90000"/>
              </a:lnSpc>
              <a:spcBef>
                <a:spcPts val="800"/>
              </a:spcBef>
              <a:spcAft>
                <a:spcPts val="0"/>
              </a:spcAft>
              <a:buNone/>
            </a:pPr>
            <a:r>
              <a:rPr lang="en" sz="2100" b="0" i="0" u="none" strike="noStrike" cap="none">
                <a:solidFill>
                  <a:schemeClr val="dk1"/>
                </a:solidFill>
                <a:latin typeface="Calibri"/>
                <a:ea typeface="Calibri"/>
                <a:cs typeface="Calibri"/>
                <a:sym typeface="Calibri"/>
              </a:rPr>
              <a:t>•Most products are designed in the US but manufactured abroad</a:t>
            </a:r>
          </a:p>
          <a:p>
            <a:pPr marL="177800" marR="0" lvl="0" indent="-171450" algn="l" rtl="0">
              <a:lnSpc>
                <a:spcPct val="90000"/>
              </a:lnSpc>
              <a:spcBef>
                <a:spcPts val="800"/>
              </a:spcBef>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Strategy</a:t>
            </a:r>
          </a:p>
        </p:txBody>
      </p:sp>
      <p:sp>
        <p:nvSpPr>
          <p:cNvPr id="598" name="Shape 598"/>
          <p:cNvSpPr txBox="1">
            <a:spLocks noGrp="1"/>
          </p:cNvSpPr>
          <p:nvPr>
            <p:ph type="body" idx="1"/>
          </p:nvPr>
        </p:nvSpPr>
        <p:spPr>
          <a:xfrm>
            <a:off x="311700" y="1229875"/>
            <a:ext cx="8520600" cy="3339000"/>
          </a:xfrm>
          <a:prstGeom prst="rect">
            <a:avLst/>
          </a:prstGeom>
          <a:noFill/>
          <a:ln>
            <a:noFill/>
          </a:ln>
        </p:spPr>
        <p:txBody>
          <a:bodyPr lIns="68575" tIns="34275" rIns="68575" bIns="34275" anchor="t" anchorCtr="0">
            <a:noAutofit/>
          </a:bodyPr>
          <a:lstStyle/>
          <a:p>
            <a:pPr marR="0" lvl="0" algn="l" rtl="0">
              <a:lnSpc>
                <a:spcPct val="70000"/>
              </a:lnSpc>
              <a:spcBef>
                <a:spcPts val="0"/>
              </a:spcBef>
              <a:spcAft>
                <a:spcPts val="0"/>
              </a:spcAft>
              <a:buNone/>
            </a:pPr>
            <a:r>
              <a:rPr lang="en" sz="1900" b="0" i="0" u="none" strike="noStrike" cap="none">
                <a:solidFill>
                  <a:schemeClr val="dk1"/>
                </a:solidFill>
                <a:latin typeface="Calibri"/>
                <a:ea typeface="Calibri"/>
                <a:cs typeface="Calibri"/>
                <a:sym typeface="Calibri"/>
              </a:rPr>
              <a:t>“The Company believes ongoing investment in research and development (“R&amp;D”), marketing and advertising is critical to the development and sale of innovative products and technologies”</a:t>
            </a:r>
          </a:p>
          <a:p>
            <a:pPr marR="0" lvl="0" algn="l" rtl="0">
              <a:lnSpc>
                <a:spcPct val="70000"/>
              </a:lnSpc>
              <a:spcBef>
                <a:spcPts val="800"/>
              </a:spcBef>
              <a:spcAft>
                <a:spcPts val="0"/>
              </a:spcAft>
              <a:buNone/>
            </a:pPr>
            <a:r>
              <a:rPr lang="en" sz="1900" b="0" i="0" u="none" strike="noStrike" cap="none">
                <a:solidFill>
                  <a:schemeClr val="dk1"/>
                </a:solidFill>
                <a:latin typeface="Calibri"/>
                <a:ea typeface="Calibri"/>
                <a:cs typeface="Calibri"/>
                <a:sym typeface="Calibri"/>
              </a:rPr>
              <a:t>•Bring the best user experience to its customers through its innovative hardware, software and services </a:t>
            </a:r>
          </a:p>
          <a:p>
            <a:pPr marR="0" lvl="0" algn="l" rtl="0">
              <a:lnSpc>
                <a:spcPct val="70000"/>
              </a:lnSpc>
              <a:spcBef>
                <a:spcPts val="800"/>
              </a:spcBef>
              <a:spcAft>
                <a:spcPts val="0"/>
              </a:spcAft>
              <a:buNone/>
            </a:pPr>
            <a:r>
              <a:rPr lang="en" sz="1900" b="0" i="0" u="none" strike="noStrike" cap="none">
                <a:solidFill>
                  <a:schemeClr val="dk1"/>
                </a:solidFill>
                <a:latin typeface="Calibri"/>
                <a:ea typeface="Calibri"/>
                <a:cs typeface="Calibri"/>
                <a:sym typeface="Calibri"/>
              </a:rPr>
              <a:t>•Expand its platform for the discovery and delivery of digital content and applications through its internet services</a:t>
            </a:r>
          </a:p>
          <a:p>
            <a:pPr marR="0" lvl="0" algn="l" rtl="0">
              <a:lnSpc>
                <a:spcPct val="70000"/>
              </a:lnSpc>
              <a:spcBef>
                <a:spcPts val="800"/>
              </a:spcBef>
              <a:spcAft>
                <a:spcPts val="0"/>
              </a:spcAft>
              <a:buNone/>
            </a:pPr>
            <a:r>
              <a:rPr lang="en" sz="1900" b="0" i="0" u="none" strike="noStrike" cap="none">
                <a:solidFill>
                  <a:schemeClr val="dk1"/>
                </a:solidFill>
                <a:latin typeface="Calibri"/>
                <a:ea typeface="Calibri"/>
                <a:cs typeface="Calibri"/>
                <a:sym typeface="Calibri"/>
              </a:rPr>
              <a:t>•Build and expand retail and online stores and its third-party distribution network to effectively reach more customers and provide them with a high-quality sales and post-sales support experience </a:t>
            </a:r>
          </a:p>
          <a:p>
            <a:pPr marR="0" lvl="0" algn="l" rtl="0">
              <a:lnSpc>
                <a:spcPct val="70000"/>
              </a:lnSpc>
              <a:spcBef>
                <a:spcPts val="800"/>
              </a:spcBef>
              <a:spcAft>
                <a:spcPts val="0"/>
              </a:spcAft>
              <a:buNone/>
            </a:pPr>
            <a:r>
              <a:rPr lang="en" sz="1900" b="0" i="0" u="none" strike="noStrike" cap="none">
                <a:solidFill>
                  <a:schemeClr val="dk1"/>
                </a:solidFill>
                <a:latin typeface="Calibri"/>
                <a:ea typeface="Calibri"/>
                <a:cs typeface="Calibri"/>
                <a:sym typeface="Calibri"/>
              </a:rPr>
              <a:t>•Support a community for the development of third-party software and hardware products and digital content that complement the Company’s offerings </a:t>
            </a:r>
          </a:p>
          <a:p>
            <a:pPr marL="177800" marR="0" lvl="0" indent="-171450" algn="l" rtl="0">
              <a:lnSpc>
                <a:spcPct val="70000"/>
              </a:lnSpc>
              <a:spcBef>
                <a:spcPts val="800"/>
              </a:spcBef>
              <a:buClr>
                <a:schemeClr val="dk1"/>
              </a:buClr>
              <a:buSzPct val="100000"/>
              <a:buFont typeface="Arial"/>
              <a:buNone/>
            </a:pPr>
            <a:endParaRPr sz="1900" b="0" i="0" u="none" strike="noStrike" cap="none">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Shape 604"/>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rgbClr val="000000"/>
              </a:buClr>
              <a:buSzPct val="25000"/>
              <a:buFont typeface="Calibri"/>
              <a:buNone/>
            </a:pPr>
            <a:r>
              <a:rPr lang="en" sz="4400" b="0" i="0" u="none" strike="noStrike" cap="none">
                <a:solidFill>
                  <a:srgbClr val="000000"/>
                </a:solidFill>
                <a:latin typeface="Calibri"/>
                <a:ea typeface="Calibri"/>
                <a:cs typeface="Calibri"/>
                <a:sym typeface="Calibri"/>
              </a:rPr>
              <a:t>History of Apple</a:t>
            </a:r>
          </a:p>
        </p:txBody>
      </p:sp>
      <p:sp>
        <p:nvSpPr>
          <p:cNvPr id="605" name="Shape 605"/>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Shape 610"/>
          <p:cNvSpPr txBox="1">
            <a:spLocks noGrp="1"/>
          </p:cNvSpPr>
          <p:nvPr>
            <p:ph type="title"/>
          </p:nvPr>
        </p:nvSpPr>
        <p:spPr>
          <a:xfrm>
            <a:off x="311700" y="410000"/>
            <a:ext cx="72111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Early Years</a:t>
            </a:r>
          </a:p>
        </p:txBody>
      </p:sp>
      <p:sp>
        <p:nvSpPr>
          <p:cNvPr id="611" name="Shape 611"/>
          <p:cNvSpPr txBox="1">
            <a:spLocks noGrp="1"/>
          </p:cNvSpPr>
          <p:nvPr>
            <p:ph type="body" idx="1"/>
          </p:nvPr>
        </p:nvSpPr>
        <p:spPr>
          <a:xfrm>
            <a:off x="311700" y="1229875"/>
            <a:ext cx="5033100" cy="3339000"/>
          </a:xfrm>
          <a:prstGeom prst="rect">
            <a:avLst/>
          </a:prstGeom>
          <a:noFill/>
          <a:ln>
            <a:noFill/>
          </a:ln>
        </p:spPr>
        <p:txBody>
          <a:bodyPr lIns="91425" tIns="45700" rIns="91425" bIns="45700" anchor="t" anchorCtr="0">
            <a:noAutofit/>
          </a:bodyPr>
          <a:lstStyle/>
          <a:p>
            <a:pPr marL="381000" marR="0" lvl="0" indent="-381000" algn="l" rtl="0">
              <a:lnSpc>
                <a:spcPct val="80000"/>
              </a:lnSpc>
              <a:spcBef>
                <a:spcPts val="0"/>
              </a:spcBef>
              <a:spcAft>
                <a:spcPts val="0"/>
              </a:spcAft>
              <a:buClr>
                <a:schemeClr val="dk2"/>
              </a:buClr>
              <a:buSzPct val="100000"/>
              <a:buFont typeface="Noto Sans Symbols"/>
              <a:buChar char="➢"/>
            </a:pPr>
            <a:r>
              <a:rPr lang="en" sz="2000" b="0" i="0" u="none" strike="noStrike" cap="none">
                <a:solidFill>
                  <a:schemeClr val="dk2"/>
                </a:solidFill>
                <a:latin typeface="Calibri"/>
                <a:ea typeface="Calibri"/>
                <a:cs typeface="Calibri"/>
                <a:sym typeface="Calibri"/>
              </a:rPr>
              <a:t>1976: Founded in Cupertino, California by Steve Jobs, Ronald Wayne and Steve Wozniak</a:t>
            </a:r>
          </a:p>
          <a:p>
            <a:pPr marL="381000" marR="0" lvl="0" indent="-381000" algn="l" rtl="0">
              <a:lnSpc>
                <a:spcPct val="80000"/>
              </a:lnSpc>
              <a:spcBef>
                <a:spcPts val="600"/>
              </a:spcBef>
              <a:spcAft>
                <a:spcPts val="0"/>
              </a:spcAft>
              <a:buClr>
                <a:schemeClr val="dk2"/>
              </a:buClr>
              <a:buSzPct val="100000"/>
              <a:buFont typeface="Noto Sans Symbols"/>
              <a:buChar char="➢"/>
            </a:pPr>
            <a:r>
              <a:rPr lang="en" sz="2000" b="0" i="0" u="none" strike="noStrike" cap="none">
                <a:solidFill>
                  <a:schemeClr val="dk2"/>
                </a:solidFill>
                <a:latin typeface="Calibri"/>
                <a:ea typeface="Calibri"/>
                <a:cs typeface="Calibri"/>
                <a:sym typeface="Calibri"/>
              </a:rPr>
              <a:t>Apple I </a:t>
            </a:r>
            <a:r>
              <a:rPr lang="en" sz="2000" b="0" i="0" u="none" strike="noStrike" cap="none">
                <a:solidFill>
                  <a:schemeClr val="dk1"/>
                </a:solidFill>
                <a:latin typeface="Calibri"/>
                <a:ea typeface="Calibri"/>
                <a:cs typeface="Calibri"/>
                <a:sym typeface="Calibri"/>
              </a:rPr>
              <a:t>sells for $666.66</a:t>
            </a:r>
            <a:r>
              <a:rPr lang="en" sz="2000" b="0" i="0" u="none" strike="noStrike" cap="none">
                <a:solidFill>
                  <a:schemeClr val="dk2"/>
                </a:solidFill>
                <a:latin typeface="Calibri"/>
                <a:ea typeface="Calibri"/>
                <a:cs typeface="Calibri"/>
                <a:sym typeface="Calibri"/>
              </a:rPr>
              <a:t> (200 units)</a:t>
            </a:r>
          </a:p>
          <a:p>
            <a:pPr marL="0" marR="0" lvl="0" indent="-127000" algn="l" rtl="0">
              <a:lnSpc>
                <a:spcPct val="80000"/>
              </a:lnSpc>
              <a:spcBef>
                <a:spcPts val="600"/>
              </a:spcBef>
              <a:spcAft>
                <a:spcPts val="0"/>
              </a:spcAft>
              <a:buClr>
                <a:schemeClr val="dk1"/>
              </a:buClr>
              <a:buSzPct val="100000"/>
              <a:buFont typeface="Noto Sans Symbols"/>
              <a:buNone/>
            </a:pPr>
            <a:endParaRPr sz="2000" b="0" i="0" u="none" strike="noStrike" cap="none">
              <a:solidFill>
                <a:schemeClr val="dk2"/>
              </a:solidFill>
              <a:latin typeface="Calibri"/>
              <a:ea typeface="Calibri"/>
              <a:cs typeface="Calibri"/>
              <a:sym typeface="Calibri"/>
            </a:endParaRPr>
          </a:p>
          <a:p>
            <a:pPr marL="381000" marR="0" lvl="0" indent="-381000" algn="l" rtl="0">
              <a:lnSpc>
                <a:spcPct val="80000"/>
              </a:lnSpc>
              <a:spcBef>
                <a:spcPts val="600"/>
              </a:spcBef>
              <a:spcAft>
                <a:spcPts val="0"/>
              </a:spcAft>
              <a:buClr>
                <a:schemeClr val="dk2"/>
              </a:buClr>
              <a:buSzPct val="100000"/>
              <a:buFont typeface="Noto Sans Symbols"/>
              <a:buChar char="➢"/>
            </a:pPr>
            <a:r>
              <a:rPr lang="en" sz="2000" b="0" i="0" u="none" strike="noStrike" cap="none">
                <a:solidFill>
                  <a:schemeClr val="dk2"/>
                </a:solidFill>
                <a:latin typeface="Calibri"/>
                <a:ea typeface="Calibri"/>
                <a:cs typeface="Calibri"/>
                <a:sym typeface="Calibri"/>
              </a:rPr>
              <a:t>1977</a:t>
            </a:r>
          </a:p>
          <a:p>
            <a:pPr marL="749300" marR="0" lvl="1" indent="-469900" algn="l" rtl="0">
              <a:lnSpc>
                <a:spcPct val="80000"/>
              </a:lnSpc>
              <a:spcBef>
                <a:spcPts val="500"/>
              </a:spcBef>
              <a:spcAft>
                <a:spcPts val="0"/>
              </a:spcAft>
              <a:buClr>
                <a:schemeClr val="dk2"/>
              </a:buClr>
              <a:buSzPct val="100000"/>
              <a:buFont typeface="Noto Sans Symbols"/>
              <a:buChar char="❑"/>
            </a:pPr>
            <a:r>
              <a:rPr lang="en" sz="1800" b="0" i="0" u="none" strike="noStrike" cap="none">
                <a:solidFill>
                  <a:schemeClr val="dk2"/>
                </a:solidFill>
                <a:latin typeface="Calibri"/>
                <a:ea typeface="Calibri"/>
                <a:cs typeface="Calibri"/>
                <a:sym typeface="Calibri"/>
              </a:rPr>
              <a:t>Apple II released at $1300</a:t>
            </a:r>
          </a:p>
          <a:p>
            <a:pPr marL="749300" marR="0" lvl="1" indent="-469900" algn="l" rtl="0">
              <a:lnSpc>
                <a:spcPct val="80000"/>
              </a:lnSpc>
              <a:spcBef>
                <a:spcPts val="500"/>
              </a:spcBef>
              <a:spcAft>
                <a:spcPts val="0"/>
              </a:spcAft>
              <a:buClr>
                <a:schemeClr val="dk2"/>
              </a:buClr>
              <a:buSzPct val="100000"/>
              <a:buFont typeface="Noto Sans Symbols"/>
              <a:buChar char="❑"/>
            </a:pPr>
            <a:r>
              <a:rPr lang="en" sz="1800" b="0" i="0" u="none" strike="noStrike" cap="none">
                <a:solidFill>
                  <a:schemeClr val="dk2"/>
                </a:solidFill>
                <a:latin typeface="Calibri"/>
                <a:ea typeface="Calibri"/>
                <a:cs typeface="Calibri"/>
                <a:sym typeface="Calibri"/>
              </a:rPr>
              <a:t>Apple </a:t>
            </a:r>
            <a:r>
              <a:rPr lang="en" sz="1800">
                <a:latin typeface="Calibri"/>
                <a:ea typeface="Calibri"/>
                <a:cs typeface="Calibri"/>
                <a:sym typeface="Calibri"/>
              </a:rPr>
              <a:t>incorporated</a:t>
            </a:r>
            <a:r>
              <a:rPr lang="en" sz="1800" b="0" i="0" u="none" strike="noStrike" cap="none">
                <a:solidFill>
                  <a:schemeClr val="dk2"/>
                </a:solidFill>
                <a:latin typeface="Calibri"/>
                <a:ea typeface="Calibri"/>
                <a:cs typeface="Calibri"/>
                <a:sym typeface="Calibri"/>
              </a:rPr>
              <a:t> in California</a:t>
            </a:r>
          </a:p>
          <a:p>
            <a:pPr marL="381000" marR="0" lvl="0" indent="-381000" algn="l" rtl="0">
              <a:lnSpc>
                <a:spcPct val="80000"/>
              </a:lnSpc>
              <a:spcBef>
                <a:spcPts val="600"/>
              </a:spcBef>
              <a:buClr>
                <a:schemeClr val="dk2"/>
              </a:buClr>
              <a:buSzPct val="100000"/>
              <a:buFont typeface="Noto Sans Symbols"/>
              <a:buChar char="➢"/>
            </a:pPr>
            <a:r>
              <a:rPr lang="en" sz="2000" b="0" i="0" u="none" strike="noStrike" cap="none">
                <a:solidFill>
                  <a:schemeClr val="dk2"/>
                </a:solidFill>
                <a:latin typeface="Calibri"/>
                <a:ea typeface="Calibri"/>
                <a:cs typeface="Calibri"/>
                <a:sym typeface="Calibri"/>
              </a:rPr>
              <a:t>1979: First app unveiled: VisiCalc</a:t>
            </a:r>
          </a:p>
        </p:txBody>
      </p:sp>
      <p:pic>
        <p:nvPicPr>
          <p:cNvPr id="612" name="Shape 612"/>
          <p:cNvPicPr preferRelativeResize="0"/>
          <p:nvPr/>
        </p:nvPicPr>
        <p:blipFill rotWithShape="1">
          <a:blip r:embed="rId3">
            <a:alphaModFix/>
          </a:blip>
          <a:srcRect/>
          <a:stretch/>
        </p:blipFill>
        <p:spPr>
          <a:xfrm>
            <a:off x="5344859" y="285750"/>
            <a:ext cx="3375023" cy="1885949"/>
          </a:xfrm>
          <a:prstGeom prst="rect">
            <a:avLst/>
          </a:prstGeom>
          <a:noFill/>
          <a:ln>
            <a:noFill/>
          </a:ln>
        </p:spPr>
      </p:pic>
      <p:pic>
        <p:nvPicPr>
          <p:cNvPr id="613" name="Shape 613" descr="http://img.whenintime.com/tli/PACO/HISTORIA_DE_LA_INFORM_ef_bf_bdTICA/5d5d6d60-b54c-4537-9b81-9fe72214cf64/appleiipd2.jpg"/>
          <p:cNvPicPr preferRelativeResize="0"/>
          <p:nvPr/>
        </p:nvPicPr>
        <p:blipFill rotWithShape="1">
          <a:blip r:embed="rId4">
            <a:alphaModFix/>
          </a:blip>
          <a:srcRect/>
          <a:stretch/>
        </p:blipFill>
        <p:spPr>
          <a:xfrm>
            <a:off x="5530344" y="2491581"/>
            <a:ext cx="3004056" cy="2366435"/>
          </a:xfrm>
          <a:prstGeom prst="rect">
            <a:avLst/>
          </a:prstGeom>
          <a:noFill/>
          <a:ln>
            <a:noFill/>
          </a:ln>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Gadget Industry Overview: Structure</a:t>
            </a:r>
          </a:p>
        </p:txBody>
      </p:sp>
      <p:sp>
        <p:nvSpPr>
          <p:cNvPr id="215" name="Shape 215"/>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marL="514350" lvl="0" indent="-285750" rtl="0">
              <a:spcBef>
                <a:spcPts val="0"/>
              </a:spcBef>
              <a:spcAft>
                <a:spcPts val="0"/>
              </a:spcAft>
              <a:buFont typeface="Arial" panose="020B0604020202020204" pitchFamily="34" charset="0"/>
              <a:buChar char="•"/>
            </a:pPr>
            <a:r>
              <a:rPr lang="en" dirty="0">
                <a:solidFill>
                  <a:schemeClr val="bg2"/>
                </a:solidFill>
                <a:latin typeface="Times New Roman"/>
                <a:ea typeface="Times New Roman"/>
                <a:cs typeface="Times New Roman"/>
                <a:sym typeface="Times New Roman"/>
              </a:rPr>
              <a:t>The industry employs software and electronics engineers, IT professionals, designers, marketers, salespeople, customer service representatives, finance gurus. </a:t>
            </a:r>
          </a:p>
          <a:p>
            <a:pPr marL="514350" lvl="0" indent="-285750" rtl="0">
              <a:spcBef>
                <a:spcPts val="0"/>
              </a:spcBef>
              <a:spcAft>
                <a:spcPts val="0"/>
              </a:spcAft>
              <a:buFont typeface="Arial" panose="020B0604020202020204" pitchFamily="34" charset="0"/>
              <a:buChar char="•"/>
            </a:pPr>
            <a:r>
              <a:rPr lang="en" dirty="0">
                <a:solidFill>
                  <a:schemeClr val="bg2"/>
                </a:solidFill>
                <a:latin typeface="Times New Roman"/>
                <a:ea typeface="Times New Roman"/>
                <a:cs typeface="Times New Roman"/>
                <a:sym typeface="Times New Roman"/>
              </a:rPr>
              <a:t>Employees are responsible for coming up and selling the next must have product.</a:t>
            </a:r>
          </a:p>
          <a:p>
            <a:pPr marL="514350" lvl="0" indent="-285750" rtl="0">
              <a:spcBef>
                <a:spcPts val="0"/>
              </a:spcBef>
              <a:spcAft>
                <a:spcPts val="0"/>
              </a:spcAft>
              <a:buFont typeface="Arial" panose="020B0604020202020204" pitchFamily="34" charset="0"/>
              <a:buChar char="•"/>
            </a:pPr>
            <a:r>
              <a:rPr lang="en" dirty="0">
                <a:solidFill>
                  <a:schemeClr val="bg2"/>
                </a:solidFill>
                <a:latin typeface="Times New Roman"/>
                <a:ea typeface="Times New Roman"/>
                <a:cs typeface="Times New Roman"/>
                <a:sym typeface="Times New Roman"/>
              </a:rPr>
              <a:t>Manufacturing usually takes place in low labour-cost locations, such as Asia. </a:t>
            </a:r>
          </a:p>
          <a:p>
            <a:pPr marL="514350" lvl="0" indent="-285750" rtl="0">
              <a:spcBef>
                <a:spcPts val="0"/>
              </a:spcBef>
              <a:spcAft>
                <a:spcPts val="0"/>
              </a:spcAft>
              <a:buFont typeface="Arial" panose="020B0604020202020204" pitchFamily="34" charset="0"/>
              <a:buChar char="•"/>
            </a:pPr>
            <a:r>
              <a:rPr lang="en" dirty="0">
                <a:solidFill>
                  <a:schemeClr val="bg2"/>
                </a:solidFill>
                <a:latin typeface="Times New Roman"/>
                <a:ea typeface="Times New Roman"/>
                <a:cs typeface="Times New Roman"/>
                <a:sym typeface="Times New Roman"/>
              </a:rPr>
              <a:t>Involves multi-players in industry’s value chain, such as supplies for parts and</a:t>
            </a:r>
          </a:p>
          <a:p>
            <a:pPr marL="514350" lvl="0" indent="-285750" rtl="0">
              <a:spcBef>
                <a:spcPts val="0"/>
              </a:spcBef>
              <a:spcAft>
                <a:spcPts val="0"/>
              </a:spcAft>
              <a:buFont typeface="Arial" panose="020B0604020202020204" pitchFamily="34" charset="0"/>
              <a:buChar char="•"/>
            </a:pPr>
            <a:r>
              <a:rPr lang="en" dirty="0">
                <a:solidFill>
                  <a:schemeClr val="bg2"/>
                </a:solidFill>
                <a:latin typeface="Times New Roman"/>
                <a:ea typeface="Times New Roman"/>
                <a:cs typeface="Times New Roman"/>
                <a:sym typeface="Times New Roman"/>
              </a:rPr>
              <a:t>materials, tech integration and developing, manufacturing, marketing, etc. </a:t>
            </a:r>
          </a:p>
          <a:p>
            <a:pPr lvl="0">
              <a:spcBef>
                <a:spcPts val="0"/>
              </a:spcBef>
              <a:buNone/>
            </a:pPr>
            <a:endParaRP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Shape 618"/>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The ’80s</a:t>
            </a:r>
          </a:p>
        </p:txBody>
      </p:sp>
      <p:sp>
        <p:nvSpPr>
          <p:cNvPr id="619" name="Shape 619"/>
          <p:cNvSpPr txBox="1">
            <a:spLocks noGrp="1"/>
          </p:cNvSpPr>
          <p:nvPr>
            <p:ph type="body" idx="1"/>
          </p:nvPr>
        </p:nvSpPr>
        <p:spPr>
          <a:xfrm>
            <a:off x="311700" y="1229875"/>
            <a:ext cx="8520600" cy="3339000"/>
          </a:xfrm>
          <a:prstGeom prst="rect">
            <a:avLst/>
          </a:prstGeom>
          <a:noFill/>
          <a:ln>
            <a:noFill/>
          </a:ln>
        </p:spPr>
        <p:txBody>
          <a:bodyPr lIns="91425" tIns="45700" rIns="91425" bIns="45700" anchor="t" anchorCtr="0">
            <a:noAutofit/>
          </a:bodyPr>
          <a:lstStyle/>
          <a:p>
            <a:pPr marL="381000" marR="0" lvl="0" indent="-381000" algn="l" rtl="0">
              <a:lnSpc>
                <a:spcPct val="90000"/>
              </a:lnSpc>
              <a:spcBef>
                <a:spcPts val="0"/>
              </a:spcBef>
              <a:spcAft>
                <a:spcPts val="0"/>
              </a:spcAft>
              <a:buClr>
                <a:schemeClr val="dk2"/>
              </a:buClr>
              <a:buSzPct val="100000"/>
              <a:buFont typeface="Noto Sans Symbols"/>
              <a:buChar char="➢"/>
            </a:pPr>
            <a:r>
              <a:rPr lang="en" sz="2000" b="0" i="0" u="none" strike="noStrike" cap="none">
                <a:solidFill>
                  <a:schemeClr val="dk2"/>
                </a:solidFill>
                <a:latin typeface="Calibri"/>
                <a:ea typeface="Calibri"/>
                <a:cs typeface="Calibri"/>
                <a:sym typeface="Calibri"/>
              </a:rPr>
              <a:t>1980:</a:t>
            </a:r>
          </a:p>
          <a:p>
            <a:pPr marL="749300" marR="0" lvl="1" indent="-469900" algn="l" rtl="0">
              <a:lnSpc>
                <a:spcPct val="90000"/>
              </a:lnSpc>
              <a:spcBef>
                <a:spcPts val="500"/>
              </a:spcBef>
              <a:spcAft>
                <a:spcPts val="0"/>
              </a:spcAft>
              <a:buClr>
                <a:schemeClr val="dk2"/>
              </a:buClr>
              <a:buSzPct val="100000"/>
              <a:buFont typeface="Noto Sans Symbols"/>
              <a:buChar char="❑"/>
            </a:pPr>
            <a:r>
              <a:rPr lang="en" sz="1800" b="0" i="0" u="none" strike="noStrike" cap="none">
                <a:solidFill>
                  <a:schemeClr val="dk2"/>
                </a:solidFill>
                <a:latin typeface="Calibri"/>
                <a:ea typeface="Calibri"/>
                <a:cs typeface="Calibri"/>
                <a:sym typeface="Calibri"/>
              </a:rPr>
              <a:t> IPO launched at $22, selling 4.2 million shares</a:t>
            </a:r>
          </a:p>
          <a:p>
            <a:pPr marL="749300" marR="0" lvl="1" indent="-469900" algn="l" rtl="0">
              <a:lnSpc>
                <a:spcPct val="90000"/>
              </a:lnSpc>
              <a:spcBef>
                <a:spcPts val="500"/>
              </a:spcBef>
              <a:spcAft>
                <a:spcPts val="0"/>
              </a:spcAft>
              <a:buClr>
                <a:schemeClr val="dk2"/>
              </a:buClr>
              <a:buSzPct val="100000"/>
              <a:buFont typeface="Noto Sans Symbols"/>
              <a:buChar char="❑"/>
            </a:pPr>
            <a:r>
              <a:rPr lang="en" sz="1800" b="0" i="0" u="none" strike="noStrike" cap="none">
                <a:solidFill>
                  <a:schemeClr val="dk2"/>
                </a:solidFill>
                <a:latin typeface="Calibri"/>
                <a:ea typeface="Calibri"/>
                <a:cs typeface="Calibri"/>
                <a:sym typeface="Calibri"/>
              </a:rPr>
              <a:t>Apple III released</a:t>
            </a:r>
          </a:p>
          <a:p>
            <a:pPr marL="381000" marR="0" lvl="0" indent="-381000" algn="l" rtl="0">
              <a:lnSpc>
                <a:spcPct val="90000"/>
              </a:lnSpc>
              <a:spcBef>
                <a:spcPts val="500"/>
              </a:spcBef>
              <a:spcAft>
                <a:spcPts val="0"/>
              </a:spcAft>
              <a:buClr>
                <a:schemeClr val="dk2"/>
              </a:buClr>
              <a:buSzPct val="100000"/>
              <a:buFont typeface="Noto Sans Symbols"/>
              <a:buChar char="➢"/>
            </a:pPr>
            <a:r>
              <a:rPr lang="en" sz="2000" b="0" i="0" u="none" strike="noStrike" cap="none">
                <a:solidFill>
                  <a:schemeClr val="dk2"/>
                </a:solidFill>
                <a:latin typeface="Calibri"/>
                <a:ea typeface="Calibri"/>
                <a:cs typeface="Calibri"/>
                <a:sym typeface="Calibri"/>
              </a:rPr>
              <a:t>1983: LISA released for 9,995</a:t>
            </a:r>
          </a:p>
          <a:p>
            <a:pPr marL="381000" marR="0" lvl="0" indent="-381000" algn="l" rtl="0">
              <a:lnSpc>
                <a:spcPct val="90000"/>
              </a:lnSpc>
              <a:spcBef>
                <a:spcPts val="500"/>
              </a:spcBef>
              <a:spcAft>
                <a:spcPts val="0"/>
              </a:spcAft>
              <a:buClr>
                <a:schemeClr val="dk1"/>
              </a:buClr>
              <a:buSzPct val="100000"/>
              <a:buFont typeface="Noto Sans Symbols"/>
              <a:buChar char="➢"/>
            </a:pPr>
            <a:r>
              <a:rPr lang="en" sz="2000" b="1" i="0" u="none" strike="noStrike" cap="none">
                <a:solidFill>
                  <a:schemeClr val="dk1"/>
                </a:solidFill>
                <a:latin typeface="Calibri"/>
                <a:ea typeface="Calibri"/>
                <a:cs typeface="Calibri"/>
                <a:sym typeface="Calibri"/>
              </a:rPr>
              <a:t>1984</a:t>
            </a:r>
            <a:r>
              <a:rPr lang="en" sz="2000" b="0" i="0" u="none" strike="noStrike" cap="none">
                <a:solidFill>
                  <a:schemeClr val="dk1"/>
                </a:solidFill>
                <a:latin typeface="Calibri"/>
                <a:ea typeface="Calibri"/>
                <a:cs typeface="Calibri"/>
                <a:sym typeface="Calibri"/>
              </a:rPr>
              <a:t> :</a:t>
            </a:r>
            <a:r>
              <a:rPr lang="en" sz="2000" b="0" i="0" u="none" strike="noStrike" cap="none">
                <a:solidFill>
                  <a:schemeClr val="dk2"/>
                </a:solidFill>
                <a:latin typeface="Calibri"/>
                <a:ea typeface="Calibri"/>
                <a:cs typeface="Calibri"/>
                <a:sym typeface="Calibri"/>
              </a:rPr>
              <a:t> Macintosh 1 launched for $2,495</a:t>
            </a:r>
          </a:p>
          <a:p>
            <a:pPr marL="381000" marR="0" lvl="0" indent="-381000" algn="l" rtl="0">
              <a:lnSpc>
                <a:spcPct val="90000"/>
              </a:lnSpc>
              <a:spcBef>
                <a:spcPts val="500"/>
              </a:spcBef>
              <a:buClr>
                <a:srgbClr val="000000"/>
              </a:buClr>
              <a:buSzPct val="100000"/>
              <a:buFont typeface="Noto Sans Symbols"/>
              <a:buChar char="➢"/>
            </a:pPr>
            <a:r>
              <a:rPr lang="en" sz="2000" b="1" i="0" u="none" strike="noStrike" cap="none">
                <a:solidFill>
                  <a:srgbClr val="000000"/>
                </a:solidFill>
                <a:latin typeface="Calibri"/>
                <a:ea typeface="Calibri"/>
                <a:cs typeface="Calibri"/>
                <a:sym typeface="Calibri"/>
              </a:rPr>
              <a:t>1985: Jobs leaves Apple and starts NeXT</a:t>
            </a:r>
          </a:p>
        </p:txBody>
      </p:sp>
      <p:pic>
        <p:nvPicPr>
          <p:cNvPr id="620" name="Shape 620" descr="http://2.bp.blogspot.com/-Dlfp0Cy8o4A/VGnuQT0wdbI/AAAAAAAAVyg/y71g5Jw1Sao/s1600/12-fracasos-apple-2.png"/>
          <p:cNvPicPr preferRelativeResize="0"/>
          <p:nvPr/>
        </p:nvPicPr>
        <p:blipFill rotWithShape="1">
          <a:blip r:embed="rId3">
            <a:alphaModFix/>
          </a:blip>
          <a:srcRect/>
          <a:stretch/>
        </p:blipFill>
        <p:spPr>
          <a:xfrm>
            <a:off x="5917218" y="98122"/>
            <a:ext cx="3226781" cy="2193987"/>
          </a:xfrm>
          <a:prstGeom prst="rect">
            <a:avLst/>
          </a:prstGeom>
          <a:noFill/>
          <a:ln>
            <a:noFill/>
          </a:ln>
        </p:spPr>
      </p:pic>
      <p:sp>
        <p:nvSpPr>
          <p:cNvPr id="621" name="Shape 621" descr="data:image/jpeg;base64,/9j/4AAQSkZJRgABAQAAAQABAAD/2wCEAAkGBxMSEBAQEhMVFRUQEBAQEBUPERUWEBUQFRYWFxUVFRUYHSggGBolGxUWITEhJSkrLi4uFx8zODctNygtLisBCgoKDg0OGxAQGy0lHiUrLS0vLS0tLS0tLS0tLSstKzcrKy0tLi0tLS0tLS0tLS0wLS0rLS0tKy0tLS0rLS0tLf/AABEIAMcA/gMBIgACEQEDEQH/xAAbAAEAAQUBAAAAAAAAAAAAAAAABgECAwUHBP/EAE0QAAEDAgEFBxAHBgUFAAAAAAEAAgMEERIFBiEx0RMiQVFTkZMUFRYyUlRhcXJzgZKhorHSByMkNEKywSU1VYKU4jNiwuHwF2N00/H/xAAZAQEBAQEBAQAAAAAAAAAAAAAAAQIDBAX/xAAiEQEAAgIBBAMBAQAAAAAAAAAAARECEgMhMUFRBBNhoUL/2gAMAwEAAhEDEQA/AO4oiICIiAiIgItRUZbAlfE1oJjsHEnhIBtbxEI3LB7gc/8AsptC026LVjKh7kc6r1zPcjnTaEbNFreuR7kc6DKR7kc6XBTZIteMonuRzqvXA8Q50uB70WvOUT3PtVpyke5HOlwNki1vXI9yOdOuZ7kc6XA2SLWdcz3I51Q5VPcjnTaBtEWnflwNLcTQASATfVc2utwkTYIiKgiIgIiICIiAiIgIiICIiAiIg5tliZzMoVeE2uYz6cDQsfV0vdn2bFdl77/VeNn5Grw1JNhY2vfV6Fwnu29nXCXuz7Niu64y92fZsUMr86oIXFkk4xNNiG3cQeI4QbFePs5p+CR58mN/6hOo6AMpS8ofZsVTlGXlD7NigDc9Iz2omP8AIB8SFeM7CdUU59MQ+MiVkidHKU3KH2bE65zco72bFBxnJIdUE3pfD86r2QTchJ0kXzK1kdE265zco72bFXrlNyh9mxQU5yyDXDN6Hw/Osbs77a4px0R+D0rJeieOynNyh9mxWddJuUPs2KBOz3jGvdh/ID8HK3s4p+GR48cbv0ClSJ91zm5Q8w2K05Tm7s+zYoXRZ0QyuDW1AuTYB12kniGIBSGllJLgTfCBfxn/AOKdR7Z6yR7omucSDNHe9tQN9i6yuQjt4/OM+K68unGkiIi6MiIiAiIgIiICIiAiIgIiICIiDm2XR9vqvGz8jVpc45SylmkBsWRyOB4iGEj4Ld5a+/VXjZ+ULRZ4D9n1Z/7Mn5SFw8tINkDNegkhp5JZJ3OezHUYA4YXOF2hgEZB8JJ4FtKbNPJwBxGYONtzGKTC4aMV7xXHovrXr+jwkUwtp3sOg4rdo46hrPDp4it7VDdaqjjeHBpfM0aLYmARkEG2u97jWNC98YxTyTnN92up81cn4GYd1LtOMF7wzwYTuVz6Vs6TNijsbiQaDhtI4i/Be7BoUs7HYHEvcHEuNycWs+gLK3N6Afhd6yukJvPtGos2qWx0Pvow/WG1r6bnDxK4ZtU3CH20apDe3D+FSYZEh4j6yysyZGBYYrEgnfcI1fFNITfL2h82bNLi1SYL6TjOK3iw2vsWGfNXJnD1T6D/AGqbHJkZBGmxBB08B9C8rs3Kc62u9ZNI9G+XtAKrNHJHHV85+RaqbNDJHdVft/8AWumT5rU1u1d661s2a9PxO9dNI9LvPtyrOXNnJsdNK+CWoErG4mCUEsdYi4O8HBfTdSjM6QvpWPcblzIrk6yQ3SV4PpIyayCO0d7PhlJxOvpBbtXuzGH2CA8bfhoXm+RERT0cMzMS3g7aPzjPiuurkY7Znlt+K64ufG6SIiLoyIiICIiAiIgIiICIiAiIgIiIOcZZ++1XlM/KFos8f3bWeZf8At9lf77VeU38oWkzxH7MrvMu/Rcf9NIJkDq007RTMDmCGJ7riO+7NsWjfkHVc6OJTx1hX0dtZmqHOB1g4YwCfCQ2/Mo/9H7vsh16WRajo0N4efwaxpW1opsVbSAOY4NmqRaMEYTZlw7Sbu8K+hEPFMulwnQtfnDlkUsQfgMj5JI4II2mxkmkNmtvwDWSeAAr1wuXNfpHzvZ1VSU9M/HLBLIXuibum5yPY6IBrAd/K0PcQ3gIC3LEdU9zaywaqFz3R7m+OaaCRodjZjidhJa+wxN8NhwraucACToA0knVZRXNTLVE2heYXPjiog5s4qWls7HAYnOlHC4kk3Gs3XiytndFVZMyk6nMjXw0riRNGWPwSNOB7QdbXC9ioU2OQ88m1NQ2LcZGRzMlfSTPIwztiIDyG6267i/AF56HPoS1EUYp3innqJKWCqMjcD5mA3G59sGktIB/3tpA77WGRdrknIj7kWIbUTRjCOK+Bt9C8+bUYeM3qVtjuFPJlOe3BiDhHfwl8h8dlLaiHTpStfOtHlDP2jje5hMjmRyblNNHC91LFJoGF8o0XuQNF9azZPzgp6p8rKd+6bjhD3sadyueBsmpx8StwzUoX9LH+G3zE/xYr8xv3fTeSfzFWfSv/ht8xUf6FdmJ+7qbyX/ncvL8nw9XB2lvhrb5TfiutLkvCPGF1pceN2kREXRkREQEREBERAREQEREBERAREQc6yr98qvLb8Fp87x+y67zLv0W4yr98qvLb8FqM7f3ZXeYk+AXHy0jWYDSaXR3MXHp3ni8fP4Ft4XO6tpMTi766pAxRlmHQzei4GK3dKO5lGXqYCKESjDDiJlay290DSDcHSt3TCUVtIZY8F5JnMvKx+gtbvRgaMIFh6y+lHZ4J7yl2WMlSVJYwVMkMNnCZkADZJNVhuutjbXBAGm60+bubsUOVZ3x05jipKSCGmOA4HPkxule157d/wCEnXpUpjKzB61qztNU5rlpjjHlqmdT1LqirrA6Ex073RSRM3MwDdAMIYMJvc8JVkdTVSsyg2WjqHVmUGilMYiMdJT07GlrDu7rtIGNzrjWdHhXTsatL1NF3c8yBUz0VNLRvybVz1ErpBLI3C+mnLhhaTUfhZhsLEaAvPmvHVZMimp30M89TKGsjmhcH0xjDQI2OkJ+qawk6LcfgXSS9Wucmhv+OcRSTda2ZIZRzMncOppnPhPUrWl31k+69q64uRbST6Lzaks3FCyIxshwNYcLRG8FoN2Bp4NRuBpXtc5YHlWMaScrc/8ApVP1bfMVH+hX5h/u+m8l/wCdyxfSqfq2+Yn+LFmzF/d9N5L/AM7l4/leHq+P2lv+LxhdZXJl1lceN3kREXRkREQEREBERAREQEREBERAREQc7yn98qvLHwWpzpH7Orv/ABpzzMJW3ykPtdT5YWGsyc6opqmBuuWGaNt9WJzCBf0lcfLSDfR9IG0cjybYGQHS8NbpBGkue0c5C9+UsoFz6aaNzLxdVOxOc2RgDGMe6+5SSfhB0Xv4FzygzoqKEPpXRBrm2jlZK0Xuy9g5rmnjXoOe73lt4Y96JBZuBrSJGhr8QazTcCy98cmNPHPFlfZL5PpBkERmjfHM1sjInCGCXEHPa9zSRJhuLMdq8CrT/SLO+wwAXIG+itr/AJ1GsjZ4OpsXU9PHFjtjwW02va92+E869r8/p3CxYLYQ3WNQ1fgVjljzJPFPiP6kBz6qN03O0d+PBvdV9eNZaDPGpmLw3chuYucbCARe2izjdQ+fO2R4ILNBdi0PGu1u4VW54SgBoZoDcI3zdXqeBPtx9p9WXpOjl+r3N0l4LNIad66+kgaBfwqtDluslNmupxocd+HAaDbjULlz7mdcFg0lpO+H4TcfhWHs2l5Ma3Hth+Ikn8HhT7cfafVl6TmqyxWMbic+m7UO0Yr2PjXkjy9VuAOKAXcW74EabXUQmz5ncLFg7UN1t1D+Ra6szrkeCHNFib2xRjTa2vc7+1Ptx9rHDl6bbO7Kck0b91LSWRytbuY0WuAf0UlzJbbJ9L5BPO5y5tX5wy1DGwBuIkbnGGkOdviNADWAuJsAuuZFyW+npKWKRuF7IWYweBxFyPGCbLy/Iyiap6OHGcbt6iusBcncNC6w3UPEufG6yqiIujIiIgIiICIiAiIgIiICIiAiIg59Xj7VU+cXpoawx3s0G/Hdeeu+9VPnNqq0Lj5aeuesD9L4o3eU0H4rxy09O7tqSmPlQRn4tWQBVwoPA7JFEddBR/0sXyqw5Eof4fSf08exbLCqFqXI1vWSh7wpegbsVvWSh/h9L0Ldi2RarS1Lka7rLQ/w+k6BmxOtFF/D6T+nj+Ve8tVpalyPIMnUY1ZPo/6WL5VnY2Bva0dMPJgYPgFcWq0tUuVemHKIYbshiaf8rAD7FiyhXGUAFrRY3uL3WGyoWpY8sjdBXU49Q8QXMpBoK6bF2o8QW+NJXIiLoyIiICIiAiIgIiICIiAiIgIiIOf1x+1VPnD8SqsKx15+01PnXfEqm6AayuEtvU0q5YIpAdRv4llBRFVQqt1QoKFWy70XdYDjcbDnKqVZlKCGohME8QkjdhxNL3tvhII0tIOsBBiNSzu2eu3arTUs7tnrt2rUnMjJfeLOnqPnVpzIyX3izp6j51agbY1DO7Z67dqPnZa4e0nhAeFpjmTkvvFvTz/OvHl76NqKeFjaXcqWQPDnOeZZLswuBZYuPCQb+BKj2rfmrb4PXaraapEjcTQbXI0kawSDq8SgP/SA9/U/RSKaZAyJ1HSRU+6xybnulzGCAS55cLX1WBspONeR7HrpcPat8Q+C5mSumQdq3yR8FvjSV6Ii6MiIiAiIgIiICIiAiIgIiICIiDnNe77VU+dd8StZltsxY3cLYsW+DuFtvHx2XrrH/aqvz7wPQ4qrXrzzU9JdImptbkcSCNu6gB+BocAbi4Lv0stkHLxtkWUSJ08JL0XQlYhIm6Ki8lUusZerS8KDISrSVYZFjL0sZSVjKsMioXqWLirHIXqwuRVCV06m7Rnkt+C5XO7QbcC6lSH6uPyG/ALpxs5MyIi6siIiAiIgIiICIiAiIgIsFdLhY48OoeMqLSS3JPGeFZyypYhKa2qbFG+V5s2Npc7xBafJudkE8rImHfOvw6tH/B6VE8567AyNuIgvffemxwtF+I8JbwKPtyiWnE2RwI4Q1gPPhWd2tW5rqyF08zmSA45ZCOMkkk+268/V0Wkbo0Ea78/6qPzyuM7Jo3nE4bnI1zxhto3w3lrnxLHWVYl0tkdukDy4b5oBcCBgdhbawssStJKzKMONzN0bibbEOK/H6NKz9Wxi2/FjqPB/zQo3PWiRogke5rpGNdeNzbtF7lzbMvrBCupcqOjibuz9AcIwA5pxaLAG7b3IvwqFJK+sjAJxgga8Om3/ACyuNTHa4e08OjXbxKM0EzocbBITGGl+Jz2mTUC6+JmoWPFqVIqo7qJoZCRMd+HPbhaBaxYMJGnTxoUksdXG7VI3Xax13vbUsUGUIn6pAPGCPiFHquqxv3Rkjt1pyW4cbQxzsWkOs21xc61krqoSBsMkjg5wY8FjmggC44G3w30ehBvOr4sRZuguOMEDU069WpwKtmromlrTIN9exAJGggHT/MOdaY5SduP1z7YiY7NczW4G2kt16L+hW0lU+JrmboTExuIOc5peQN8S67eDTxJQ3U1bE0X3Rp8m5tzIayLCXbq3QCbacVgLnRrUfo6gtfjhkOCZxc/G5pw68IZvSLWKtnqryOlikO6MtE4FzdzuCQ7QG2xauZKEibVxabyNBGsHWrTWRXLTI0EW16tIvs51o66qEjo2vkdjaDKyzmgcWmzASMQ9itqa0uhwzyHfWZ9W9gIcTdtiWa9CUN+6pjADjIMBOHFYkX08A08Cl7M+KNrGgP7UADj0Cy5nT1z27wyfViwYAW4sP+a7DwaFbRuETcLJpLXJ04TpPDctPgGrgWsZomHdIJg9jXtNw9oc08YIuFkXNs3a4yREFxcWEC5NzhI0XsBwh3AtvDMWuDgdR4FrdnVMkWKmkxMB8GnxrKujIiIgIiICIiAiIg1OXprNA9PpOgfqo9iWfLOV2GZ7LkYHFpuNZGjRbg2rw9cI+P3TsXLKblqGlzjyY+eRhDrBjCAC0nSTcm9/FzLQ1eSZoMDxdxL7bxhdYWJuRp0cHpU664R8funYgyhHx+6dixTVueZQ6ofDK0MeHWDmlsBDrgjVZvFdeuOoqLC7H+H6jh9VToV8XH7p2K4ZQi4/dOxUtzrLDJ5Ym2bIHMljO9hIOAkhw0N1aQvc2qn7h3Qf2qcjKEXGPVOxXCvi4x6p2KUWg4q5uTd0H9qqKqbkz0H9qnIyhFx+6didXxcY9U7E1/TZB+q5uTd0H9qr1XNybugPyqc9cIuMeqdir1yi4x6h2Jr+myCGsm5N3QH5UNZNybugPyqd9cYuMeqdidcIuMeqdia/psgXVc/cP6D+1WmrqO4f0B+VT7rhFx+6ditOUIuP3TsU1/TZzehjqI3S72Qhzy5t4SbNOkNF26hdewT1HCx9uEbh/ap0a+Lj907FTrhFx+6di0W5pk2OpiYWYZTZztLoSb6bX0t1WsvfS5GkqC57iYzvb44iL6xcauIKdHKEXH7p2K05Rj4/dOxQtpcgZIfTucTIHNc2xAaRpuLG9/HzrdXVOuUfH7pVpylHx+6US0myBPdluL9P9rLbKDwVcMpED8RbK5jbNu0h2IYSCLEabLeR5AdHphqZm21Ne/dGcztPtXXGejMthLW2NgNRtpWvkynODbDB6ZXA82FeatnMTXPcb21kD8RNrgeNag5bZ3T/AGqTktJD1xqeTh6V/wAi9NJXvP8AiNaNP4HFwtx6QFEjlxndv9qt6+M7p3tU3KdABVVGs3cvte5sOkk3wm3ECbHmUlXSJtkREVHNsvUDxUzm0oDpC4ENJaQdOgkFauePAAXue0E2BeGtBPECWrq757G1vavJXxCZhje0Fru2DhcEelYnBbct3ZnLe8zYm7M5X3mbFNewui72h6Nqr2GUXesPRN2KaFoWJWcr7zNiuErOVPrM2KZ9htF3rD0TdidhtF3rD0TdiaFocJWcsfWZsVRK3lTzs+VS/sMoe9YOibsVewyh71g6FuxNC0Rxt5Y88fyquNvKnnj+VS3sMoe9IOhbsVewyh70g6FuxNC0RxN5Y88fyqmJvLH1o/lUv7DKHvSDoW7FUZnUXesHRN2JoWiGNvLHnj+VN0byx9aP5VMOw+i71g6FuxOxCi71h6JuxNC0O3RvLH1o9ioZWcsfWZsUz7EaLvaHom7FXsSo+9oeibsTQtCTMzlvfZsVDUR8t77Nim/YnR97Q9E3Yq9ilJ3vF0TdiaFoIamPlvfZsVhqo+XHSMU+7FaTveLo27E7FaTveLo27E0Lc/NZFy46Ri9FIzdQXRF8gBsTFvwDxEtBsVNxmpSd7xdG1bmjaI2hjQA0agNFgmhaEZDyZIZ4jgls2RjiXtcAACDpNguirE2bwLKtYxRaJ50MLYnt7bEQW219sNChLg7uTzt2rqdVTNeC1wBB4CFpZM06NxuaeI/yBZnCy0DId3J527VSzu5PO3ap0czqHvWHowqjNCi72i6MKfWto9mkHdVRb09sb6tVjxFdMWuyXSMhAZGxrW8TWgfBbFbxioSZERFpGBzdJVMCIoGFMCIgYEwIiBgTAiIGBVwIiBgTAiIGBMCIgYEwIiBgTCiIGFMKIgYUwoiCrW6QsyIqMT2rHgREFMCYERQZI26VmRFR/9k="/>
          <p:cNvSpPr/>
          <p:nvPr/>
        </p:nvSpPr>
        <p:spPr>
          <a:xfrm>
            <a:off x="155575" y="-1790699"/>
            <a:ext cx="4772024" cy="3743324"/>
          </a:xfrm>
          <a:prstGeom prst="rect">
            <a:avLst/>
          </a:prstGeom>
          <a:noFill/>
          <a:ln>
            <a:noFill/>
          </a:ln>
        </p:spPr>
        <p:txBody>
          <a:bodyPr lIns="91425" tIns="45725" rIns="91425" bIns="45725"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pic>
        <p:nvPicPr>
          <p:cNvPr id="622" name="Shape 622" descr="http://sourcedigit.com/wp-content/uploads/2014/01/Original-Macintosh-1984-Features-and-Specifications.jpg"/>
          <p:cNvPicPr preferRelativeResize="0"/>
          <p:nvPr/>
        </p:nvPicPr>
        <p:blipFill rotWithShape="1">
          <a:blip r:embed="rId4">
            <a:alphaModFix/>
          </a:blip>
          <a:srcRect/>
          <a:stretch/>
        </p:blipFill>
        <p:spPr>
          <a:xfrm>
            <a:off x="6259451" y="2559616"/>
            <a:ext cx="2896581" cy="2272167"/>
          </a:xfrm>
          <a:prstGeom prst="rect">
            <a:avLst/>
          </a:prstGeom>
          <a:noFill/>
          <a:ln>
            <a:noFill/>
          </a:ln>
        </p:spPr>
      </p:pic>
    </p:spTree>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Shape 628"/>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The ‘90s</a:t>
            </a:r>
          </a:p>
        </p:txBody>
      </p:sp>
      <p:sp>
        <p:nvSpPr>
          <p:cNvPr id="629" name="Shape 629"/>
          <p:cNvSpPr txBox="1">
            <a:spLocks noGrp="1"/>
          </p:cNvSpPr>
          <p:nvPr>
            <p:ph type="body" idx="1"/>
          </p:nvPr>
        </p:nvSpPr>
        <p:spPr>
          <a:xfrm>
            <a:off x="311700" y="693375"/>
            <a:ext cx="5449800" cy="4182000"/>
          </a:xfrm>
          <a:prstGeom prst="rect">
            <a:avLst/>
          </a:prstGeom>
          <a:noFill/>
          <a:ln>
            <a:noFill/>
          </a:ln>
        </p:spPr>
        <p:txBody>
          <a:bodyPr lIns="91425" tIns="45700" rIns="91425" bIns="45700" anchor="t" anchorCtr="0">
            <a:noAutofit/>
          </a:bodyPr>
          <a:lstStyle/>
          <a:p>
            <a:pPr marL="381000" marR="0" lvl="0" indent="-381000" algn="l" rtl="0">
              <a:lnSpc>
                <a:spcPct val="90000"/>
              </a:lnSpc>
              <a:spcBef>
                <a:spcPts val="0"/>
              </a:spcBef>
              <a:spcAft>
                <a:spcPts val="0"/>
              </a:spcAft>
              <a:buClr>
                <a:schemeClr val="dk1"/>
              </a:buClr>
              <a:buSzPct val="100000"/>
              <a:buFont typeface="Noto Sans Symbols"/>
              <a:buNone/>
            </a:pPr>
            <a:endParaRPr sz="2800" b="0" i="0" u="none" strike="noStrike" cap="none">
              <a:solidFill>
                <a:schemeClr val="dk2"/>
              </a:solidFill>
              <a:latin typeface="Calibri"/>
              <a:ea typeface="Calibri"/>
              <a:cs typeface="Calibri"/>
              <a:sym typeface="Calibri"/>
            </a:endParaRPr>
          </a:p>
          <a:p>
            <a:pPr marL="381000" marR="0" lvl="0" indent="-381000" algn="l" rtl="0">
              <a:lnSpc>
                <a:spcPct val="90000"/>
              </a:lnSpc>
              <a:spcBef>
                <a:spcPts val="0"/>
              </a:spcBef>
              <a:spcAft>
                <a:spcPts val="0"/>
              </a:spcAft>
              <a:buClr>
                <a:schemeClr val="dk2"/>
              </a:buClr>
              <a:buSzPct val="100000"/>
              <a:buFont typeface="Noto Sans Symbols"/>
              <a:buChar char="➢"/>
            </a:pPr>
            <a:r>
              <a:rPr lang="en" sz="1800" b="0" i="0" u="none" strike="noStrike" cap="none">
                <a:solidFill>
                  <a:schemeClr val="dk2"/>
                </a:solidFill>
                <a:latin typeface="Calibri"/>
                <a:ea typeface="Calibri"/>
                <a:cs typeface="Calibri"/>
                <a:sym typeface="Calibri"/>
              </a:rPr>
              <a:t>1993: The Newton released (early PDA model)</a:t>
            </a:r>
          </a:p>
          <a:p>
            <a:pPr marL="381000" marR="0" lvl="0" indent="-381000" algn="l" rtl="0">
              <a:lnSpc>
                <a:spcPct val="90000"/>
              </a:lnSpc>
              <a:spcBef>
                <a:spcPts val="0"/>
              </a:spcBef>
              <a:spcAft>
                <a:spcPts val="0"/>
              </a:spcAft>
              <a:buClr>
                <a:schemeClr val="dk1"/>
              </a:buClr>
              <a:buSzPct val="100000"/>
              <a:buFont typeface="Noto Sans Symbols"/>
              <a:buChar char="➢"/>
            </a:pPr>
            <a:r>
              <a:rPr lang="en" sz="1800" b="1" i="0" u="none" strike="noStrike" cap="none">
                <a:solidFill>
                  <a:schemeClr val="dk1"/>
                </a:solidFill>
                <a:latin typeface="Calibri"/>
                <a:ea typeface="Calibri"/>
                <a:cs typeface="Calibri"/>
                <a:sym typeface="Calibri"/>
              </a:rPr>
              <a:t>1994</a:t>
            </a:r>
            <a:r>
              <a:rPr lang="en" sz="1800" b="0" i="0" u="none" strike="noStrike" cap="none">
                <a:solidFill>
                  <a:schemeClr val="dk1"/>
                </a:solidFill>
                <a:latin typeface="Calibri"/>
                <a:ea typeface="Calibri"/>
                <a:cs typeface="Calibri"/>
                <a:sym typeface="Calibri"/>
              </a:rPr>
              <a:t> - Apple releases its first PowerPC-based desktop computers and notebooks. </a:t>
            </a:r>
          </a:p>
          <a:p>
            <a:pPr marL="381000" marR="0" lvl="0" indent="-381000" algn="l" rtl="0">
              <a:lnSpc>
                <a:spcPct val="90000"/>
              </a:lnSpc>
              <a:spcBef>
                <a:spcPts val="500"/>
              </a:spcBef>
              <a:spcAft>
                <a:spcPts val="0"/>
              </a:spcAft>
              <a:buClr>
                <a:schemeClr val="dk2"/>
              </a:buClr>
              <a:buSzPct val="100000"/>
              <a:buFont typeface="Noto Sans Symbols"/>
              <a:buChar char="➢"/>
            </a:pPr>
            <a:r>
              <a:rPr lang="en" sz="1800" b="0" i="0" u="none" strike="noStrike" cap="none">
                <a:solidFill>
                  <a:schemeClr val="dk2"/>
                </a:solidFill>
                <a:latin typeface="Calibri"/>
                <a:ea typeface="Calibri"/>
                <a:cs typeface="Calibri"/>
                <a:sym typeface="Calibri"/>
              </a:rPr>
              <a:t>1997: </a:t>
            </a:r>
          </a:p>
          <a:p>
            <a:pPr marL="381000" marR="0" lvl="0" indent="-381000" algn="l" rtl="0">
              <a:lnSpc>
                <a:spcPct val="90000"/>
              </a:lnSpc>
              <a:spcBef>
                <a:spcPts val="500"/>
              </a:spcBef>
              <a:spcAft>
                <a:spcPts val="0"/>
              </a:spcAft>
              <a:buClr>
                <a:schemeClr val="dk2"/>
              </a:buClr>
              <a:buSzPct val="100000"/>
              <a:buFont typeface="Noto Sans Symbols"/>
              <a:buChar char="➢"/>
            </a:pPr>
            <a:r>
              <a:rPr lang="en" sz="1800" b="0" i="0" u="none" strike="noStrike" cap="none">
                <a:solidFill>
                  <a:schemeClr val="dk2"/>
                </a:solidFill>
                <a:latin typeface="Calibri"/>
                <a:ea typeface="Calibri"/>
                <a:cs typeface="Calibri"/>
                <a:sym typeface="Calibri"/>
              </a:rPr>
              <a:t>Apple </a:t>
            </a:r>
            <a:r>
              <a:rPr lang="en">
                <a:latin typeface="Calibri"/>
                <a:ea typeface="Calibri"/>
                <a:cs typeface="Calibri"/>
                <a:sym typeface="Calibri"/>
              </a:rPr>
              <a:t>acquires</a:t>
            </a:r>
            <a:r>
              <a:rPr lang="en" sz="1800" b="0" i="0" u="none" strike="noStrike" cap="none">
                <a:solidFill>
                  <a:schemeClr val="dk2"/>
                </a:solidFill>
                <a:latin typeface="Calibri"/>
                <a:ea typeface="Calibri"/>
                <a:cs typeface="Calibri"/>
                <a:sym typeface="Calibri"/>
              </a:rPr>
              <a:t> NeXT and its OS, NeXTstep</a:t>
            </a:r>
          </a:p>
          <a:p>
            <a:pPr marL="381000" lvl="0" indent="-381000" rtl="0">
              <a:lnSpc>
                <a:spcPct val="90000"/>
              </a:lnSpc>
              <a:spcBef>
                <a:spcPts val="700"/>
              </a:spcBef>
              <a:spcAft>
                <a:spcPts val="0"/>
              </a:spcAft>
              <a:buClr>
                <a:schemeClr val="dk1"/>
              </a:buClr>
              <a:buSzPct val="75000"/>
              <a:buFont typeface="Noto Sans Symbols"/>
              <a:buChar char="➢"/>
            </a:pPr>
            <a:r>
              <a:rPr lang="en" b="1">
                <a:solidFill>
                  <a:srgbClr val="000000"/>
                </a:solidFill>
                <a:latin typeface="Calibri"/>
                <a:ea typeface="Calibri"/>
                <a:cs typeface="Calibri"/>
                <a:sym typeface="Calibri"/>
              </a:rPr>
              <a:t>In 1997, Steve Jobs back to the company he co-founded as an advisor.</a:t>
            </a:r>
            <a:r>
              <a:rPr lang="en" sz="2400" b="1">
                <a:solidFill>
                  <a:srgbClr val="000000"/>
                </a:solidFill>
                <a:latin typeface="Calibri"/>
                <a:ea typeface="Calibri"/>
                <a:cs typeface="Calibri"/>
                <a:sym typeface="Calibri"/>
              </a:rPr>
              <a:t> </a:t>
            </a:r>
          </a:p>
          <a:p>
            <a:pPr marL="381000" marR="0" lvl="0" indent="-381000" algn="l" rtl="0">
              <a:lnSpc>
                <a:spcPct val="90000"/>
              </a:lnSpc>
              <a:spcBef>
                <a:spcPts val="500"/>
              </a:spcBef>
              <a:spcAft>
                <a:spcPts val="0"/>
              </a:spcAft>
              <a:buClr>
                <a:schemeClr val="dk1"/>
              </a:buClr>
              <a:buSzPct val="100000"/>
              <a:buFont typeface="Noto Sans Symbols"/>
              <a:buChar char="➢"/>
            </a:pPr>
            <a:r>
              <a:rPr lang="en" sz="1800" b="0" i="0" u="none" strike="noStrike" cap="none">
                <a:solidFill>
                  <a:schemeClr val="dk1"/>
                </a:solidFill>
                <a:latin typeface="Calibri"/>
                <a:ea typeface="Calibri"/>
                <a:cs typeface="Calibri"/>
                <a:sym typeface="Calibri"/>
              </a:rPr>
              <a:t>Apple is in financial trouble, with its stock reaching a 12-year low</a:t>
            </a:r>
          </a:p>
          <a:p>
            <a:pPr marL="381000" marR="0" lvl="0" indent="-381000" algn="l" rtl="0">
              <a:lnSpc>
                <a:spcPct val="90000"/>
              </a:lnSpc>
              <a:spcBef>
                <a:spcPts val="500"/>
              </a:spcBef>
              <a:spcAft>
                <a:spcPts val="0"/>
              </a:spcAft>
              <a:buClr>
                <a:schemeClr val="dk1"/>
              </a:buClr>
              <a:buSzPct val="100000"/>
              <a:buFont typeface="Noto Sans Symbols"/>
              <a:buChar char="➢"/>
            </a:pPr>
            <a:r>
              <a:rPr lang="en" sz="1800" b="0" i="0" u="none" strike="noStrike" cap="none">
                <a:solidFill>
                  <a:schemeClr val="dk1"/>
                </a:solidFill>
                <a:latin typeface="Calibri"/>
                <a:ea typeface="Calibri"/>
                <a:cs typeface="Calibri"/>
                <a:sym typeface="Calibri"/>
              </a:rPr>
              <a:t>Steve Jobs appointed interim CEO </a:t>
            </a:r>
          </a:p>
          <a:p>
            <a:pPr marL="381000" marR="0" lvl="0" indent="-381000" algn="l" rtl="0">
              <a:lnSpc>
                <a:spcPct val="90000"/>
              </a:lnSpc>
              <a:spcBef>
                <a:spcPts val="500"/>
              </a:spcBef>
              <a:spcAft>
                <a:spcPts val="0"/>
              </a:spcAft>
              <a:buClr>
                <a:schemeClr val="dk1"/>
              </a:buClr>
              <a:buSzPct val="100000"/>
              <a:buFont typeface="Noto Sans Symbols"/>
              <a:buChar char="➢"/>
            </a:pPr>
            <a:r>
              <a:rPr lang="en" sz="1800" b="0" i="0" u="none" strike="noStrike" cap="none">
                <a:solidFill>
                  <a:schemeClr val="dk1"/>
                </a:solidFill>
                <a:latin typeface="Calibri"/>
                <a:ea typeface="Calibri"/>
                <a:cs typeface="Calibri"/>
                <a:sym typeface="Calibri"/>
              </a:rPr>
              <a:t>Apple Online Store Launched</a:t>
            </a:r>
          </a:p>
          <a:p>
            <a:pPr marL="381000" marR="0" lvl="0" indent="-381000" algn="l" rtl="0">
              <a:lnSpc>
                <a:spcPct val="90000"/>
              </a:lnSpc>
              <a:spcBef>
                <a:spcPts val="500"/>
              </a:spcBef>
              <a:spcAft>
                <a:spcPts val="0"/>
              </a:spcAft>
              <a:buClr>
                <a:schemeClr val="dk1"/>
              </a:buClr>
              <a:buSzPct val="25000"/>
              <a:buFont typeface="Arial"/>
              <a:buNone/>
            </a:pPr>
            <a:endParaRPr sz="2400" b="0" i="0" u="none" strike="noStrike" cap="none">
              <a:solidFill>
                <a:schemeClr val="dk2"/>
              </a:solidFill>
              <a:latin typeface="Calibri"/>
              <a:ea typeface="Calibri"/>
              <a:cs typeface="Calibri"/>
              <a:sym typeface="Calibri"/>
            </a:endParaRPr>
          </a:p>
          <a:p>
            <a:pPr marL="266700" marR="0" lvl="0" indent="-266700" algn="l" rtl="0">
              <a:lnSpc>
                <a:spcPct val="90000"/>
              </a:lnSpc>
              <a:spcBef>
                <a:spcPts val="500"/>
              </a:spcBef>
              <a:buClr>
                <a:schemeClr val="dk1"/>
              </a:buClr>
              <a:buSzPct val="25000"/>
              <a:buFont typeface="Arial"/>
              <a:buNone/>
            </a:pPr>
            <a:endParaRPr sz="2700" b="0" i="0" u="none" strike="noStrike" cap="none">
              <a:solidFill>
                <a:schemeClr val="dk2"/>
              </a:solidFill>
              <a:latin typeface="Calibri"/>
              <a:ea typeface="Calibri"/>
              <a:cs typeface="Calibri"/>
              <a:sym typeface="Calibri"/>
            </a:endParaRPr>
          </a:p>
        </p:txBody>
      </p:sp>
      <p:pic>
        <p:nvPicPr>
          <p:cNvPr id="630" name="Shape 630" descr="http://cdn2.macworld.co.uk/cmsdata/features/24596/26-01-25-PowerMac-6100-535.jpg"/>
          <p:cNvPicPr preferRelativeResize="0"/>
          <p:nvPr/>
        </p:nvPicPr>
        <p:blipFill rotWithShape="1">
          <a:blip r:embed="rId3">
            <a:alphaModFix/>
          </a:blip>
          <a:srcRect/>
          <a:stretch/>
        </p:blipFill>
        <p:spPr>
          <a:xfrm>
            <a:off x="5702115" y="2516187"/>
            <a:ext cx="3382976" cy="2257425"/>
          </a:xfrm>
          <a:prstGeom prst="rect">
            <a:avLst/>
          </a:prstGeom>
          <a:noFill/>
          <a:ln>
            <a:noFill/>
          </a:ln>
        </p:spPr>
      </p:pic>
      <p:pic>
        <p:nvPicPr>
          <p:cNvPr id="631" name="Shape 631" descr="http://cdn2.macworld.co.uk/cmsdata/features/24596/26-01-25-Newton2000_angle-535.jpg"/>
          <p:cNvPicPr preferRelativeResize="0"/>
          <p:nvPr/>
        </p:nvPicPr>
        <p:blipFill rotWithShape="1">
          <a:blip r:embed="rId4">
            <a:alphaModFix/>
          </a:blip>
          <a:srcRect/>
          <a:stretch/>
        </p:blipFill>
        <p:spPr>
          <a:xfrm>
            <a:off x="6943063" y="192086"/>
            <a:ext cx="2142027" cy="2324100"/>
          </a:xfrm>
          <a:prstGeom prst="rect">
            <a:avLst/>
          </a:prstGeom>
          <a:noFill/>
          <a:ln>
            <a:noFill/>
          </a:ln>
        </p:spPr>
      </p:pic>
    </p:spTree>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Shape 636"/>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rgbClr val="000000"/>
              </a:buClr>
              <a:buSzPct val="25000"/>
              <a:buFont typeface="Calibri"/>
              <a:buNone/>
            </a:pPr>
            <a:r>
              <a:rPr lang="en" sz="4400" b="0" i="0" u="none" strike="noStrike" cap="none">
                <a:solidFill>
                  <a:srgbClr val="000000"/>
                </a:solidFill>
                <a:latin typeface="Calibri"/>
                <a:ea typeface="Calibri"/>
                <a:cs typeface="Calibri"/>
                <a:sym typeface="Calibri"/>
              </a:rPr>
              <a:t>The ‘90s</a:t>
            </a:r>
          </a:p>
        </p:txBody>
      </p:sp>
      <p:sp>
        <p:nvSpPr>
          <p:cNvPr id="637" name="Shape 637"/>
          <p:cNvSpPr txBox="1">
            <a:spLocks noGrp="1"/>
          </p:cNvSpPr>
          <p:nvPr>
            <p:ph type="body" idx="1"/>
          </p:nvPr>
        </p:nvSpPr>
        <p:spPr>
          <a:xfrm>
            <a:off x="311700" y="1229875"/>
            <a:ext cx="8520600" cy="3339000"/>
          </a:xfrm>
          <a:prstGeom prst="rect">
            <a:avLst/>
          </a:prstGeom>
          <a:noFill/>
          <a:ln>
            <a:noFill/>
          </a:ln>
        </p:spPr>
        <p:txBody>
          <a:bodyPr lIns="68575" tIns="34275" rIns="68575" bIns="34275" anchor="t" anchorCtr="0">
            <a:noAutofit/>
          </a:bodyPr>
          <a:lstStyle/>
          <a:p>
            <a:pPr marL="381000" marR="0" lvl="0" indent="-381000" algn="l" rtl="0">
              <a:lnSpc>
                <a:spcPct val="90000"/>
              </a:lnSpc>
              <a:spcBef>
                <a:spcPts val="0"/>
              </a:spcBef>
              <a:spcAft>
                <a:spcPts val="0"/>
              </a:spcAft>
              <a:buClr>
                <a:schemeClr val="dk2"/>
              </a:buClr>
              <a:buSzPct val="100000"/>
              <a:buFont typeface="Noto Sans Symbols"/>
              <a:buChar char="➢"/>
            </a:pPr>
            <a:r>
              <a:rPr lang="en" sz="2000" b="0" i="0" u="none" strike="noStrike" cap="none">
                <a:solidFill>
                  <a:schemeClr val="dk2"/>
                </a:solidFill>
                <a:latin typeface="Calibri"/>
                <a:ea typeface="Calibri"/>
                <a:cs typeface="Calibri"/>
                <a:sym typeface="Calibri"/>
              </a:rPr>
              <a:t>1998: iMac launched</a:t>
            </a:r>
          </a:p>
          <a:p>
            <a:pPr marL="381000" marR="0" lvl="0" indent="-381000" algn="l" rtl="0">
              <a:lnSpc>
                <a:spcPct val="90000"/>
              </a:lnSpc>
              <a:spcBef>
                <a:spcPts val="500"/>
              </a:spcBef>
              <a:spcAft>
                <a:spcPts val="0"/>
              </a:spcAft>
              <a:buClr>
                <a:schemeClr val="dk1"/>
              </a:buClr>
              <a:buSzPct val="100000"/>
              <a:buFont typeface="Noto Sans Symbols"/>
              <a:buNone/>
            </a:pPr>
            <a:endParaRPr sz="2000" b="0" i="0" u="none" strike="noStrike" cap="none">
              <a:solidFill>
                <a:schemeClr val="dk2"/>
              </a:solidFill>
              <a:latin typeface="Calibri"/>
              <a:ea typeface="Calibri"/>
              <a:cs typeface="Calibri"/>
              <a:sym typeface="Calibri"/>
            </a:endParaRPr>
          </a:p>
          <a:p>
            <a:pPr marL="381000" marR="0" lvl="0" indent="-381000" algn="l" rtl="0">
              <a:lnSpc>
                <a:spcPct val="90000"/>
              </a:lnSpc>
              <a:spcBef>
                <a:spcPts val="500"/>
              </a:spcBef>
              <a:spcAft>
                <a:spcPts val="0"/>
              </a:spcAft>
              <a:buClr>
                <a:schemeClr val="dk1"/>
              </a:buClr>
              <a:buSzPct val="100000"/>
              <a:buFont typeface="Noto Sans Symbols"/>
              <a:buNone/>
            </a:pPr>
            <a:endParaRPr sz="2000" b="0" i="0" u="none" strike="noStrike" cap="none">
              <a:solidFill>
                <a:schemeClr val="dk2"/>
              </a:solidFill>
              <a:latin typeface="Calibri"/>
              <a:ea typeface="Calibri"/>
              <a:cs typeface="Calibri"/>
              <a:sym typeface="Calibri"/>
            </a:endParaRPr>
          </a:p>
          <a:p>
            <a:pPr marL="381000" marR="0" lvl="0" indent="-381000" algn="l" rtl="0">
              <a:lnSpc>
                <a:spcPct val="90000"/>
              </a:lnSpc>
              <a:spcBef>
                <a:spcPts val="500"/>
              </a:spcBef>
              <a:spcAft>
                <a:spcPts val="0"/>
              </a:spcAft>
              <a:buClr>
                <a:schemeClr val="dk2"/>
              </a:buClr>
              <a:buSzPct val="100000"/>
              <a:buFont typeface="Noto Sans Symbols"/>
              <a:buChar char="➢"/>
            </a:pPr>
            <a:r>
              <a:rPr lang="en" sz="2000" b="0" i="0" u="none" strike="noStrike" cap="none">
                <a:solidFill>
                  <a:schemeClr val="dk2"/>
                </a:solidFill>
                <a:latin typeface="Calibri"/>
                <a:ea typeface="Calibri"/>
                <a:cs typeface="Calibri"/>
                <a:sym typeface="Calibri"/>
              </a:rPr>
              <a:t>1999: iBook launched</a:t>
            </a:r>
          </a:p>
          <a:p>
            <a:pPr marL="0" marR="0" lvl="0" indent="0" algn="l" rtl="0">
              <a:lnSpc>
                <a:spcPct val="90000"/>
              </a:lnSpc>
              <a:spcBef>
                <a:spcPts val="800"/>
              </a:spcBef>
              <a:buClr>
                <a:schemeClr val="dk1"/>
              </a:buClr>
              <a:buSzPct val="25000"/>
              <a:buFont typeface="Arial"/>
              <a:buNone/>
            </a:pPr>
            <a:endParaRPr sz="2100" b="0" i="0" u="none" strike="noStrike" cap="none">
              <a:solidFill>
                <a:schemeClr val="dk1"/>
              </a:solidFill>
              <a:latin typeface="Calibri"/>
              <a:ea typeface="Calibri"/>
              <a:cs typeface="Calibri"/>
              <a:sym typeface="Calibri"/>
            </a:endParaRPr>
          </a:p>
        </p:txBody>
      </p:sp>
      <p:pic>
        <p:nvPicPr>
          <p:cNvPr id="638" name="Shape 638" descr="https://encrypted-tbn0.gstatic.com/images?q=tbn:ANd9GcQ0l2LmsGDm9IwnuglC9JDJnFaqLyagty_qJORR-yVQGUHwY-y3Dw"/>
          <p:cNvPicPr preferRelativeResize="0"/>
          <p:nvPr/>
        </p:nvPicPr>
        <p:blipFill rotWithShape="1">
          <a:blip r:embed="rId3">
            <a:alphaModFix/>
          </a:blip>
          <a:srcRect/>
          <a:stretch/>
        </p:blipFill>
        <p:spPr>
          <a:xfrm>
            <a:off x="6360695" y="357187"/>
            <a:ext cx="2181224" cy="2181224"/>
          </a:xfrm>
          <a:prstGeom prst="rect">
            <a:avLst/>
          </a:prstGeom>
          <a:noFill/>
          <a:ln>
            <a:noFill/>
          </a:ln>
        </p:spPr>
      </p:pic>
      <p:pic>
        <p:nvPicPr>
          <p:cNvPr id="639" name="Shape 639" descr="http://maz.entrepreneursmingle.com/wp-content/uploads/2014/03/ibook_clamshell.jpg"/>
          <p:cNvPicPr preferRelativeResize="0"/>
          <p:nvPr/>
        </p:nvPicPr>
        <p:blipFill rotWithShape="1">
          <a:blip r:embed="rId4">
            <a:alphaModFix/>
          </a:blip>
          <a:srcRect/>
          <a:stretch/>
        </p:blipFill>
        <p:spPr>
          <a:xfrm>
            <a:off x="5698958" y="2343150"/>
            <a:ext cx="2838950" cy="2656446"/>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Shape 644"/>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lt1"/>
                </a:solidFill>
                <a:latin typeface="Calibri"/>
                <a:ea typeface="Calibri"/>
                <a:cs typeface="Calibri"/>
                <a:sym typeface="Calibri"/>
              </a:rPr>
              <a:t>2000s</a:t>
            </a:r>
          </a:p>
        </p:txBody>
      </p:sp>
      <p:sp>
        <p:nvSpPr>
          <p:cNvPr id="645" name="Shape 645"/>
          <p:cNvSpPr txBox="1">
            <a:spLocks noGrp="1"/>
          </p:cNvSpPr>
          <p:nvPr>
            <p:ph type="body" idx="1"/>
          </p:nvPr>
        </p:nvSpPr>
        <p:spPr>
          <a:xfrm>
            <a:off x="311700" y="1229875"/>
            <a:ext cx="8520600" cy="3339000"/>
          </a:xfrm>
          <a:prstGeom prst="rect">
            <a:avLst/>
          </a:prstGeom>
          <a:noFill/>
          <a:ln>
            <a:noFill/>
          </a:ln>
        </p:spPr>
        <p:txBody>
          <a:bodyPr lIns="91425" tIns="45700" rIns="91425" bIns="45700" anchor="t" anchorCtr="0">
            <a:noAutofit/>
          </a:bodyPr>
          <a:lstStyle/>
          <a:p>
            <a:pPr marL="381000" marR="0" lvl="0" indent="-381000" algn="l" rtl="0">
              <a:lnSpc>
                <a:spcPct val="70000"/>
              </a:lnSpc>
              <a:spcBef>
                <a:spcPts val="0"/>
              </a:spcBef>
              <a:spcAft>
                <a:spcPts val="0"/>
              </a:spcAft>
              <a:buClr>
                <a:schemeClr val="dk2"/>
              </a:buClr>
              <a:buSzPct val="100000"/>
              <a:buFont typeface="Noto Sans Symbols"/>
              <a:buChar char="➢"/>
            </a:pPr>
            <a:r>
              <a:rPr lang="en" sz="2200" b="0" i="0" u="none" strike="noStrike" cap="none">
                <a:solidFill>
                  <a:schemeClr val="dk2"/>
                </a:solidFill>
                <a:latin typeface="Calibri"/>
                <a:ea typeface="Calibri"/>
                <a:cs typeface="Calibri"/>
                <a:sym typeface="Calibri"/>
              </a:rPr>
              <a:t>2001</a:t>
            </a:r>
          </a:p>
          <a:p>
            <a:pPr marL="749300" marR="0" lvl="1" indent="-476250" algn="l" rtl="0">
              <a:lnSpc>
                <a:spcPct val="70000"/>
              </a:lnSpc>
              <a:spcBef>
                <a:spcPts val="300"/>
              </a:spcBef>
              <a:spcAft>
                <a:spcPts val="0"/>
              </a:spcAft>
              <a:buClr>
                <a:schemeClr val="dk2"/>
              </a:buClr>
              <a:buSzPct val="100000"/>
              <a:buFont typeface="Noto Sans Symbols"/>
              <a:buChar char="➢"/>
            </a:pPr>
            <a:r>
              <a:rPr lang="en" sz="1900" b="0" i="0" u="none" strike="noStrike" cap="none">
                <a:solidFill>
                  <a:schemeClr val="dk2"/>
                </a:solidFill>
                <a:latin typeface="Calibri"/>
                <a:ea typeface="Calibri"/>
                <a:cs typeface="Calibri"/>
                <a:sym typeface="Calibri"/>
              </a:rPr>
              <a:t>Mac OS X </a:t>
            </a:r>
          </a:p>
          <a:p>
            <a:pPr marL="749300" marR="0" lvl="1" indent="-476250" algn="l" rtl="0">
              <a:lnSpc>
                <a:spcPct val="70000"/>
              </a:lnSpc>
              <a:spcBef>
                <a:spcPts val="300"/>
              </a:spcBef>
              <a:spcAft>
                <a:spcPts val="0"/>
              </a:spcAft>
              <a:buClr>
                <a:schemeClr val="dk2"/>
              </a:buClr>
              <a:buSzPct val="100000"/>
              <a:buFont typeface="Noto Sans Symbols"/>
              <a:buChar char="➢"/>
            </a:pPr>
            <a:r>
              <a:rPr lang="en" sz="1900" b="0" i="0" u="none" strike="noStrike" cap="none">
                <a:solidFill>
                  <a:schemeClr val="dk2"/>
                </a:solidFill>
                <a:latin typeface="Calibri"/>
                <a:ea typeface="Calibri"/>
                <a:cs typeface="Calibri"/>
                <a:sym typeface="Calibri"/>
              </a:rPr>
              <a:t>Opening of Apple retail stores </a:t>
            </a:r>
          </a:p>
          <a:p>
            <a:pPr marL="749300" marR="0" lvl="1" indent="-476250" algn="l" rtl="0">
              <a:lnSpc>
                <a:spcPct val="70000"/>
              </a:lnSpc>
              <a:spcBef>
                <a:spcPts val="300"/>
              </a:spcBef>
              <a:spcAft>
                <a:spcPts val="0"/>
              </a:spcAft>
              <a:buClr>
                <a:schemeClr val="dk2"/>
              </a:buClr>
              <a:buSzPct val="100000"/>
              <a:buFont typeface="Noto Sans Symbols"/>
              <a:buChar char="➢"/>
            </a:pPr>
            <a:r>
              <a:rPr lang="en" sz="1900" b="0" i="0" u="none" strike="noStrike" cap="none">
                <a:solidFill>
                  <a:schemeClr val="dk2"/>
                </a:solidFill>
                <a:latin typeface="Calibri"/>
                <a:ea typeface="Calibri"/>
                <a:cs typeface="Calibri"/>
                <a:sym typeface="Calibri"/>
              </a:rPr>
              <a:t>First iPod </a:t>
            </a:r>
          </a:p>
          <a:p>
            <a:pPr marL="381000" marR="0" lvl="0" indent="-381000" algn="l" rtl="0">
              <a:lnSpc>
                <a:spcPct val="70000"/>
              </a:lnSpc>
              <a:spcBef>
                <a:spcPts val="400"/>
              </a:spcBef>
              <a:spcAft>
                <a:spcPts val="0"/>
              </a:spcAft>
              <a:buClr>
                <a:schemeClr val="dk2"/>
              </a:buClr>
              <a:buSzPct val="100000"/>
              <a:buFont typeface="Noto Sans Symbols"/>
              <a:buChar char="➢"/>
            </a:pPr>
            <a:r>
              <a:rPr lang="en" sz="2200" b="0" i="0" u="none" strike="noStrike" cap="none">
                <a:solidFill>
                  <a:schemeClr val="dk2"/>
                </a:solidFill>
                <a:latin typeface="Calibri"/>
                <a:ea typeface="Calibri"/>
                <a:cs typeface="Calibri"/>
                <a:sym typeface="Calibri"/>
              </a:rPr>
              <a:t>2002: iMac G4 </a:t>
            </a:r>
          </a:p>
          <a:p>
            <a:pPr marL="381000" marR="0" lvl="0" indent="-381000" algn="l" rtl="0">
              <a:lnSpc>
                <a:spcPct val="70000"/>
              </a:lnSpc>
              <a:spcBef>
                <a:spcPts val="400"/>
              </a:spcBef>
              <a:spcAft>
                <a:spcPts val="0"/>
              </a:spcAft>
              <a:buClr>
                <a:schemeClr val="dk2"/>
              </a:buClr>
              <a:buSzPct val="100000"/>
              <a:buFont typeface="Noto Sans Symbols"/>
              <a:buChar char="➢"/>
            </a:pPr>
            <a:r>
              <a:rPr lang="en" sz="2200" b="0" i="0" u="none" strike="noStrike" cap="none">
                <a:solidFill>
                  <a:schemeClr val="dk2"/>
                </a:solidFill>
                <a:latin typeface="Calibri"/>
                <a:ea typeface="Calibri"/>
                <a:cs typeface="Calibri"/>
                <a:sym typeface="Calibri"/>
              </a:rPr>
              <a:t>2003: iTunes music store</a:t>
            </a:r>
          </a:p>
          <a:p>
            <a:pPr marL="381000" marR="0" lvl="0" indent="-381000" algn="l" rtl="0">
              <a:lnSpc>
                <a:spcPct val="70000"/>
              </a:lnSpc>
              <a:spcBef>
                <a:spcPts val="400"/>
              </a:spcBef>
              <a:spcAft>
                <a:spcPts val="0"/>
              </a:spcAft>
              <a:buClr>
                <a:schemeClr val="dk2"/>
              </a:buClr>
              <a:buSzPct val="100000"/>
              <a:buFont typeface="Noto Sans Symbols"/>
              <a:buChar char="➢"/>
            </a:pPr>
            <a:r>
              <a:rPr lang="en" sz="2200" b="0" i="0" u="none" strike="noStrike" cap="none">
                <a:solidFill>
                  <a:schemeClr val="dk2"/>
                </a:solidFill>
                <a:latin typeface="Calibri"/>
                <a:ea typeface="Calibri"/>
                <a:cs typeface="Calibri"/>
                <a:sym typeface="Calibri"/>
              </a:rPr>
              <a:t>2004</a:t>
            </a:r>
          </a:p>
          <a:p>
            <a:pPr marL="749300" marR="0" lvl="1" indent="-476250" algn="l" rtl="0">
              <a:lnSpc>
                <a:spcPct val="70000"/>
              </a:lnSpc>
              <a:spcBef>
                <a:spcPts val="300"/>
              </a:spcBef>
              <a:spcAft>
                <a:spcPts val="0"/>
              </a:spcAft>
              <a:buClr>
                <a:schemeClr val="dk2"/>
              </a:buClr>
              <a:buSzPct val="100000"/>
              <a:buFont typeface="Noto Sans Symbols"/>
              <a:buChar char="➢"/>
            </a:pPr>
            <a:r>
              <a:rPr lang="en" sz="1900" b="0" i="0" u="none" strike="noStrike" cap="none">
                <a:solidFill>
                  <a:schemeClr val="dk2"/>
                </a:solidFill>
                <a:latin typeface="Calibri"/>
                <a:ea typeface="Calibri"/>
                <a:cs typeface="Calibri"/>
                <a:sym typeface="Calibri"/>
              </a:rPr>
              <a:t>iMac G5</a:t>
            </a:r>
          </a:p>
          <a:p>
            <a:pPr marL="749300" marR="0" lvl="1" indent="-476250" algn="l" rtl="0">
              <a:lnSpc>
                <a:spcPct val="70000"/>
              </a:lnSpc>
              <a:spcBef>
                <a:spcPts val="300"/>
              </a:spcBef>
              <a:spcAft>
                <a:spcPts val="0"/>
              </a:spcAft>
              <a:buClr>
                <a:schemeClr val="dk2"/>
              </a:buClr>
              <a:buSzPct val="100000"/>
              <a:buFont typeface="Noto Sans Symbols"/>
              <a:buChar char="➢"/>
            </a:pPr>
            <a:r>
              <a:rPr lang="en" sz="1900" b="0" i="0" u="none" strike="noStrike" cap="none">
                <a:solidFill>
                  <a:schemeClr val="dk2"/>
                </a:solidFill>
                <a:latin typeface="Calibri"/>
                <a:ea typeface="Calibri"/>
                <a:cs typeface="Calibri"/>
                <a:sym typeface="Calibri"/>
              </a:rPr>
              <a:t>iPod mini </a:t>
            </a:r>
          </a:p>
          <a:p>
            <a:pPr marL="266700" marR="0" lvl="0" indent="-266700" algn="l" rtl="0">
              <a:lnSpc>
                <a:spcPct val="90000"/>
              </a:lnSpc>
              <a:spcBef>
                <a:spcPts val="400"/>
              </a:spcBef>
              <a:buClr>
                <a:schemeClr val="dk1"/>
              </a:buClr>
              <a:buSzPct val="25000"/>
              <a:buFont typeface="Arial"/>
              <a:buNone/>
            </a:pPr>
            <a:endParaRPr sz="1900" b="0" i="0" u="none" strike="noStrike" cap="none">
              <a:solidFill>
                <a:schemeClr val="dk2"/>
              </a:solidFill>
              <a:latin typeface="Calibri"/>
              <a:ea typeface="Calibri"/>
              <a:cs typeface="Calibri"/>
              <a:sym typeface="Calibri"/>
            </a:endParaRPr>
          </a:p>
        </p:txBody>
      </p:sp>
      <p:pic>
        <p:nvPicPr>
          <p:cNvPr id="646" name="Shape 646" descr="http://vignette2.wikia.nocookie.net/unanything/images/e/e9/IMac_G4.jpg"/>
          <p:cNvPicPr preferRelativeResize="0"/>
          <p:nvPr/>
        </p:nvPicPr>
        <p:blipFill rotWithShape="1">
          <a:blip r:embed="rId3">
            <a:alphaModFix/>
          </a:blip>
          <a:srcRect/>
          <a:stretch/>
        </p:blipFill>
        <p:spPr>
          <a:xfrm>
            <a:off x="6502434" y="160336"/>
            <a:ext cx="2485991" cy="2066925"/>
          </a:xfrm>
          <a:prstGeom prst="rect">
            <a:avLst/>
          </a:prstGeom>
          <a:noFill/>
          <a:ln>
            <a:noFill/>
          </a:ln>
        </p:spPr>
      </p:pic>
      <p:sp>
        <p:nvSpPr>
          <p:cNvPr id="647" name="Shape 647" descr="data:image/jpeg;base64,/9j/4AAQSkZJRgABAQAAAQABAAD/2wCEAAkGBxAQEhISEhAQEBAVEBAQEBUSEhAVFRUPFRUXGBUSFRYYHSggGBolHRUVITEhJSkrLi4uFx8zODMsNygtLisBCgoKDg0OFxAQGislHR0tKy0uKy0tLS0tLSstLi0tNS0tKystLS0tKy0tNysrLSsrLSstLSstLS4tLTctNzc3K//AABEIAM8A8wMBIgACEQEDEQH/xAAbAAEAAgMBAQAAAAAAAAAAAAAAAwUBAgQGB//EAEYQAAIBAgEIBgcECAUEAwAAAAABAgMRBAUSITFBUWFxIoGRobHBExQVMkJScgaC0fBTYpOissLh8QcWI5LTQ4Oj0jNUY//EABoBAQEBAQEBAQAAAAAAAAAAAAABAgMEBQb/xAAnEQEAAgEEAgIBBAMAAAAAAAAAAQIRAxITUTFBBCFhFDOhsQUVIv/aAAwDAQACEQMRAD8A+4gGAMgrfX8+TjD3Vre98OBKr732sDtByXe99rMqT3sDqBzqb3+BnPe/uAnBDnvh2D0j4ATAh9K9wVXh3gTAh9NwMqsuIEoI/TIKrHeBIDRVI70Zz1vQGwMIyAAAAAAAAAAAAAAAAAI6yvGS/Va7iQwB5nJUulbhYsMfF5qtJx6Vrpta4y3NbbFdhFm1LbpNdjLTG+5fdKD6s5X8zSOH0dW8n6admtC02i9629t9ZInV/SaM6/3fl/qTZozTeIYzKBSr3T9Lo+JWjp07HbRoJaVaql0pZz4KKXZmm6iZsTbBuk9Yn+Yxfmh6zP8AMI/8gsZSG2DMsLFVNqj/ALWv5mZ9an8sevPX8rM2GaNsG6WvrUvkj21f+MwsW/kX+5+cUSWCRNq7pRPGv9HJ8VOj5yRiWOS1wls1SpS18pE9gkNpucrynTWtVFou+g3o07uTM0soU5yzU5Xd7XhNXsr62rak+wnrwbi7JNtNK7tr2nG6coRpOaWdGrCN1tU7w/nXYSYNy3wcta3PR1nScGCl0nxj4HeZbAAAAAAAAAAAAAAAAAAB5qus2vP679unzLPGK9Of0Sa5pXRX5Vjas+Ki/LyLSms6Nt68SogWnxFiuw2OShBNq6hFPmlZkntCO9HXbLjujt3WM2K95TgtqIpZZpraXZbpJ1Kx7WtjKRT+36S+If5io/Mi8d+k5adrmwsU/wDmGj8yNll6l8yHFfo5adraxlIrI5Zpv4iWOVIPaiTS3SxqVn27rGUjjePjYhlliC1kilpa31hZo5spL/Sm/lj6Rc4POX8JBTyvSltOlV4TTjrUk4vk1Yk1mFi9ZbUHacetd39izRQ4KpenSltzabfOyv33L45y6QAAigAAAAAAAAAAAAAAAKLLsenB7427H/U7cI+iiDL8dEHxku1f0JMnu8Cj5hlvLroYivScfcrVErPY25LuaOL/ADGnrUu0m+32TpvH15RjdS9FPWv0cU++JQezKvyPu/E+9o1pbTrP4fmvkX1a6tojuVz7Zg9skayxsJaqjKn2ZV+SRrLA1FrjJfdZ2ilfTzzq6ntZTcnqlfrOedOpul1XOWNKS+NLm2jqozqrVWgucv6GvHhzn/ry0zKn6/ZInoYSu9Wcu0np42oteIorqb8ESe1ba8Q39FO3iZm1vUNRp0jzM/w6sJkzE7Z2LzCYSUfeqrraPKzy1HfWlzlGK7iCWWt1OP3pSkcbad7eXppradPH9voEcRSjrqR7TEsbRe1PqbPnzytX2JR5QI3lPEfpJLsXgYj4n5dJ/wAh+H0aNaGyP7pv61bao82kfMKmLqy11Jv7zIHJvW2zX6P8s/7CfUPtGSZ51FWedaVWN009VSVtXCx6OlK6T3pPuPnv+GlfOw1SHyV5W+mUIPxUj3uBleEetdjPja1Nl5r1L72hqcmnW3cOgAHJ2AAAAAAAAAAAAAAAAV2XY3p33Ti/LzIcly6LOvK0b0p8FfsaZwZJesDz32twMZ4jOap6aFP3lpbUqnlYpPZsPkp9Sl5Muv8AET0kXh5wdtFaEuOmDj/MeShi622aPq/Hi06cTl8j5W2NWcws45Oj8qXJ1F5nRTwK32++/Mpniq3zmvrNfen1M7bbdvPupHpb18j056819fmjin9maT1O3KT80c8MVX39xNDE1t77Cxvr4szPFbzVpL7Lw4v/ALi/9SKX2ftqoxl9VZ+R1etV/mfYY9YrP4n2Iu/U7Zmmn6hz+xKy1UsNDmnN/vGksm1F72IpwW6KjHwsdixFXf3GPSz/AFetFi9knTp+VXUwmHXvYhzfBpnJWVBe7p7X5F60pa40+xEU8FTlrjFclY6Rqff3lxtozPjDzspLYjXO4FzWyKn7s7czlnkapvTOsate3n4Lx6en/wAMMR08RT3wpVFzTlF/xRPpeTpaGt0vE+XfYeCo4qKzGnOnUptt7bKa/gPpuT30pLgn+e0+H8392Z7fpPgfs1jp3gA8j3AAAAAAAAAAAAAAAAIsXG8JrfGS7ikyS9PUX7PO5N0TtubXiWBD9scIqtOjwr9zp1PNRPNxyKj2mXI3pN67VKT/APJFPubKex6dHUmK4h5NfSra2ZUvsq23uNHk17+4vrIyorcdeWXDhqoFk57zdZPe9l5mrcHZJttJJNtuySSV7tjlleGqk9Rf5RlZOe/uLpzgnZzpp3StnK92m0ubSfYbUZQmnmyi7O0lpunq1MzOvjysaEKWOTOPcSRyWtp24fKVGclHOcZNXSnCcW+k4rWtrTtwOunKLdtMXaT6Ufl1rXfZ4b0TnmfbX6eI8wq1kmJt7JhuO/FYmnTcYuV25RjotaOcpWk3u6OvZdGnrtH9NS/aQ/EnNPa8FenKskw3GfZUNx0+u0tk4vlp8DdYhbI1Hyo1n4RHLPZwx046eBhTnColZxqQfU3mvukz1GFdprimvPyKDESlKMkqVdtxdv8AQrLpW0a477F5B9KL1dJd/wDc46lptP276VdsYWoAOTsAAAAAAAAAAAAAAAAwzz3u1pr9dvvueiKDHK1eXHNfciwjux2H9LTnC9s6LSdr2ex226bFasj1f01L9jP/AJC4g9C5I3LFpjwk1ifKmWRZ7a66qVvGbN/Yn/71VyjR84MtgN09myvSsWRY7a1Z/sF4UzMsh0mrSlVkmrNOdk09jSSLMyTdJthWUsg4eNrRqaM23+tX+FWj8WxG9PI2Hjqp/v1X4yLAE8tOF5Iw710KT5wT47QslYb/AOvQ/ZU/wIcflRU5ZtpXWa3a2nRfNLGDuk96T7S+kyjhh4LVCEeUYrwRvq1aDYwyKw2977WaM3Zo0UaSRDV1d5PIiqBJWcWZIcLK8I8kuwmIoAAAAAAAAAAAAAAAAykywrVYvfFdzZdsqMtx0wf1LwLCS6aD0LkSIgwj6KJyK2BhC4GTY1AGwMJi4Ffj8mKrJSzs12s9F77jrw9LMjGN27K12SGLlymGTUOa3kcq0d5Fbs1Zo6649hjPb1Rl2FGzIpkihN/C0b08M372hcwkpMA+jybXmdJpSpqKsjcigAAAAAAAAAAAAAAABw5UoOUU18Lv1bTuAFThp2VidV0duYty7EZSA5FK+xkWLxcaMXOp0IJpNu9rt2S0FiVP2koZ9KMXq9LC/el3tAcFT7V4Vap35Qqv+U56n2wo/DCrLlBLxkjk9QpR1hU6C3FTKSf2vb92hUfNwXhc0ofaetOcI+gUYucYtubbSbSb91Gyq0VqSOzB1aTfuvsA9EsMt77TFTDKzSum00nrs9jNaOLjZXZPGpF6mmRUOGhGUU3FXtp+pa12kypxWxdiIppxblFXT96K13+ZfgSUqsZK8XdeD3PcwN7AyAAAAAAAAAAAAAAAAAAAAAAAAAAAAHLlOjGdOUJK8ZKzs7Pg09jT034HUayVwPnWM9LQfTvWh86VppfrLVLmbUHGorxaa4PVzWw9ni8ApbEU1LIcYVPSRVnqdrWa4rUVnCrVHideGhp0aeRc0qDXwr/bEljCVr30dXkUctJvdIkc3u7zr9FBa33mV6NO34BXLHETWpvvZ04Wm6l5ThmyvZNNqTjZaXZ776OBsqit7pv6aWxWXUgNpRqR92Slwn5SXmmTUamcr2s9q0azhxNWehqSttTa08uJpTxGdaz2akn+VrJhVm5pa2l1o1daO8rZxUk1aTXUrPgaZ2atNnG+2XiMJlZPExV+BmliIy1HDF31WfJae/WYd97XJxt1paUBamDhjipJak+ed42JVWm/k7ZfgRXRKaWtpcyJ4qPF8oyKvE430c25qOna3o5JvwJ6GUIy1LssB1vGQWu6+7IlpVoy92Se+z1c9xxzqRetPrOTEUqSd7uE/haunfgwLsHNk+pKVOLn72m/K+hnSAAAAAAAAAOaOMg72d7NxezSnZnSeWp1XTqVWrW9LUunqTzn0vAC/li9K0een83NfWZXtbZdaO0ghPO1N6NdrLXzDdntf3kvD86S4TKT0s2nfjpI3N2XSV77NIceCfU79rDezTv+FeBQvp1yejTZdlzC26H2pdxmXHqvcxKyWlxXF5vmEarUklHZvfcbXd9b1bFbuZFPFU1rqLqbl4EFTKVJabt9SS/eGB1bHp/et3GXHVq7G+6RVzy/SWhW5Z1+6JB7cnL3aUrfRKPfJlxJmF4nbh2JeYqU09Lunv0/2POyyrXeu0ec4LwuyFYucn/8ivp91Tk++yGEy9K401plLtkiH01GzTUWnsak9fEo8LGon7k5/VCMV3k3qFWf/ShHnOVl91aBhcu2GLoU72lNptNKclovsi3psZrZUcHppyeq2hy74nPRyNUW2Efpp6e2/kdUciX96c5daXgkx9J9uOeV6rfRp216Wox0827kdDFV6k4rOja/StU6XVZJFvDIdN64qX1dL+K53YfJ8YakktyGYXEtlh86Kvpdle5yVMi03pzIp70rPtRaxjY2M5XChnkbdKovvN/xXNaeREpZzq1f3FfhoVz0BiwyYQYVNK2w6ACKAAAAAAAA1keeynhpKUpRS0609Kb2vgejI6lJMDx9DGOD4r4Hr5xe3kWMMrLNTs3rvdqNnuZ1Y/I8ZrUit9nVYrNTzld2cru17fgahls8tXvZJ/Spz8EQ1Mp1nqjLm1CG3iyWOS6r1zfUkl33JYZBT95ylzb/ALF+kxKuqY2r8U4x5zb7oq3ecjqSf/VcuFOld35ts9NRyHTXwRvyXidkMmxWxDMLh45UJy+CtL6p5q7FYnp5LqvVTpx+rOk+89jHCxRuqMdxNxteWpZGq7ajj9MYxOmnkBfE5S5t+R6NRW4zYbl2qajkSmvgXYn4nZTyfFbEjuBMmEEcNFG6pLcSAitVFGwAAAAAAAAAAAAAAAAAAAAAAANcxbjYAaqKM2MgAAAAAAAAAAAAAAAAAAAAAAAAAAAAAA//2Q=="/>
          <p:cNvSpPr/>
          <p:nvPr/>
        </p:nvSpPr>
        <p:spPr>
          <a:xfrm>
            <a:off x="155575" y="-1790699"/>
            <a:ext cx="4391025" cy="3743324"/>
          </a:xfrm>
          <a:prstGeom prst="rect">
            <a:avLst/>
          </a:prstGeom>
          <a:noFill/>
          <a:ln>
            <a:noFill/>
          </a:ln>
        </p:spPr>
        <p:txBody>
          <a:bodyPr lIns="91425" tIns="45725" rIns="91425" bIns="45725"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pic>
        <p:nvPicPr>
          <p:cNvPr id="648" name="Shape 648" descr="http://images.macworld.com/images/legacy/images/content/imaceddy.jpg"/>
          <p:cNvPicPr preferRelativeResize="0"/>
          <p:nvPr/>
        </p:nvPicPr>
        <p:blipFill rotWithShape="1">
          <a:blip r:embed="rId4">
            <a:alphaModFix/>
          </a:blip>
          <a:srcRect/>
          <a:stretch/>
        </p:blipFill>
        <p:spPr>
          <a:xfrm>
            <a:off x="6229350" y="2658775"/>
            <a:ext cx="2914650" cy="2484723"/>
          </a:xfrm>
          <a:prstGeom prst="rect">
            <a:avLst/>
          </a:prstGeom>
          <a:noFill/>
          <a:ln>
            <a:noFill/>
          </a:ln>
        </p:spPr>
      </p:pic>
    </p:spTree>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Shape 653"/>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2000s</a:t>
            </a:r>
          </a:p>
        </p:txBody>
      </p:sp>
      <p:sp>
        <p:nvSpPr>
          <p:cNvPr id="654" name="Shape 654"/>
          <p:cNvSpPr txBox="1">
            <a:spLocks noGrp="1"/>
          </p:cNvSpPr>
          <p:nvPr>
            <p:ph type="body" idx="1"/>
          </p:nvPr>
        </p:nvSpPr>
        <p:spPr>
          <a:xfrm>
            <a:off x="311700" y="1229875"/>
            <a:ext cx="8520600" cy="3339000"/>
          </a:xfrm>
          <a:prstGeom prst="rect">
            <a:avLst/>
          </a:prstGeom>
          <a:noFill/>
          <a:ln>
            <a:noFill/>
          </a:ln>
        </p:spPr>
        <p:txBody>
          <a:bodyPr lIns="68575" tIns="34275" rIns="68575" bIns="34275" anchor="t" anchorCtr="0">
            <a:noAutofit/>
          </a:bodyPr>
          <a:lstStyle/>
          <a:p>
            <a:pPr marL="381000" marR="0" lvl="0" indent="-381000" algn="l" rtl="0">
              <a:lnSpc>
                <a:spcPct val="80000"/>
              </a:lnSpc>
              <a:spcBef>
                <a:spcPts val="0"/>
              </a:spcBef>
              <a:spcAft>
                <a:spcPts val="0"/>
              </a:spcAft>
              <a:buClr>
                <a:schemeClr val="dk1"/>
              </a:buClr>
              <a:buSzPct val="100000"/>
              <a:buFont typeface="Noto Sans Symbols"/>
              <a:buChar char="➢"/>
            </a:pPr>
            <a:r>
              <a:rPr lang="en" sz="2000" b="0" i="0" u="none" strike="noStrike" cap="none">
                <a:solidFill>
                  <a:schemeClr val="dk1"/>
                </a:solidFill>
                <a:latin typeface="Calibri"/>
                <a:ea typeface="Calibri"/>
                <a:cs typeface="Calibri"/>
                <a:sym typeface="Calibri"/>
              </a:rPr>
              <a:t>2005:</a:t>
            </a:r>
          </a:p>
          <a:p>
            <a:pPr marL="381000" marR="0" lvl="0" indent="-381000" algn="l" rtl="0">
              <a:lnSpc>
                <a:spcPct val="80000"/>
              </a:lnSpc>
              <a:spcBef>
                <a:spcPts val="0"/>
              </a:spcBef>
              <a:spcAft>
                <a:spcPts val="0"/>
              </a:spcAft>
              <a:buClr>
                <a:schemeClr val="dk1"/>
              </a:buClr>
              <a:buSzPct val="100000"/>
              <a:buFont typeface="Noto Sans Symbols"/>
              <a:buChar char="➢"/>
            </a:pPr>
            <a:r>
              <a:rPr lang="en" sz="2000" b="0" i="0" u="none" strike="noStrike" cap="none">
                <a:solidFill>
                  <a:schemeClr val="dk1"/>
                </a:solidFill>
                <a:latin typeface="Calibri"/>
                <a:ea typeface="Calibri"/>
                <a:cs typeface="Calibri"/>
                <a:sym typeface="Calibri"/>
              </a:rPr>
              <a:t> iPod shuffle </a:t>
            </a:r>
            <a:br>
              <a:rPr lang="en" sz="2000" b="0" i="0" u="none" strike="noStrike" cap="none">
                <a:solidFill>
                  <a:schemeClr val="dk1"/>
                </a:solidFill>
                <a:latin typeface="Calibri"/>
                <a:ea typeface="Calibri"/>
                <a:cs typeface="Calibri"/>
                <a:sym typeface="Calibri"/>
              </a:rPr>
            </a:br>
            <a:r>
              <a:rPr lang="en" sz="2000" b="0" i="0" u="none" strike="noStrike" cap="none">
                <a:solidFill>
                  <a:schemeClr val="dk1"/>
                </a:solidFill>
                <a:latin typeface="Calibri"/>
                <a:ea typeface="Calibri"/>
                <a:cs typeface="Calibri"/>
                <a:sym typeface="Calibri"/>
              </a:rPr>
              <a:t> iPod nano</a:t>
            </a:r>
          </a:p>
          <a:p>
            <a:pPr marL="381000" marR="0" lvl="0" indent="-381000" algn="l" rtl="0">
              <a:lnSpc>
                <a:spcPct val="80000"/>
              </a:lnSpc>
              <a:spcBef>
                <a:spcPts val="0"/>
              </a:spcBef>
              <a:spcAft>
                <a:spcPts val="0"/>
              </a:spcAft>
              <a:buClr>
                <a:schemeClr val="dk1"/>
              </a:buClr>
              <a:buSzPct val="100000"/>
              <a:buFont typeface="Noto Sans Symbols"/>
              <a:buNone/>
            </a:pPr>
            <a:endParaRPr sz="2000" b="0" i="0" u="none" strike="noStrike" cap="none">
              <a:solidFill>
                <a:schemeClr val="dk2"/>
              </a:solidFill>
              <a:latin typeface="Calibri"/>
              <a:ea typeface="Calibri"/>
              <a:cs typeface="Calibri"/>
              <a:sym typeface="Calibri"/>
            </a:endParaRPr>
          </a:p>
          <a:p>
            <a:pPr marL="0" marR="0" lvl="0" indent="0" algn="l" rtl="0">
              <a:lnSpc>
                <a:spcPct val="80000"/>
              </a:lnSpc>
              <a:spcBef>
                <a:spcPts val="0"/>
              </a:spcBef>
              <a:spcAft>
                <a:spcPts val="0"/>
              </a:spcAft>
              <a:buClr>
                <a:schemeClr val="dk2"/>
              </a:buClr>
              <a:buSzPct val="25000"/>
              <a:buFont typeface="Arial"/>
              <a:buNone/>
            </a:pPr>
            <a:r>
              <a:rPr lang="en" sz="2000" b="0" i="0" u="none" strike="noStrike" cap="none">
                <a:solidFill>
                  <a:schemeClr val="dk2"/>
                </a:solidFill>
                <a:latin typeface="Calibri"/>
                <a:ea typeface="Calibri"/>
                <a:cs typeface="Calibri"/>
                <a:sym typeface="Calibri"/>
              </a:rPr>
              <a:t>2006: MacBook Pro </a:t>
            </a:r>
          </a:p>
          <a:p>
            <a:pPr marL="0" marR="0" lvl="0" indent="0" algn="l" rtl="0">
              <a:lnSpc>
                <a:spcPct val="80000"/>
              </a:lnSpc>
              <a:spcBef>
                <a:spcPts val="0"/>
              </a:spcBef>
              <a:spcAft>
                <a:spcPts val="0"/>
              </a:spcAft>
              <a:buClr>
                <a:schemeClr val="dk2"/>
              </a:buClr>
              <a:buSzPct val="25000"/>
              <a:buFont typeface="Arial"/>
              <a:buNone/>
            </a:pPr>
            <a:r>
              <a:rPr lang="en" sz="2000" b="0" i="0" u="none" strike="noStrike" cap="none">
                <a:solidFill>
                  <a:schemeClr val="dk2"/>
                </a:solidFill>
                <a:latin typeface="Calibri"/>
                <a:ea typeface="Calibri"/>
                <a:cs typeface="Calibri"/>
                <a:sym typeface="Calibri"/>
              </a:rPr>
              <a:t>2007</a:t>
            </a:r>
          </a:p>
          <a:p>
            <a:pPr marL="749300" marR="0" lvl="1" indent="-469900" algn="l" rtl="0">
              <a:lnSpc>
                <a:spcPct val="80000"/>
              </a:lnSpc>
              <a:spcBef>
                <a:spcPts val="300"/>
              </a:spcBef>
              <a:spcAft>
                <a:spcPts val="0"/>
              </a:spcAft>
              <a:buClr>
                <a:schemeClr val="dk2"/>
              </a:buClr>
              <a:buSzPct val="100000"/>
              <a:buFont typeface="Noto Sans Symbols"/>
              <a:buChar char="❑"/>
            </a:pPr>
            <a:r>
              <a:rPr lang="en" sz="2000" b="0" i="0" u="none" strike="noStrike" cap="none">
                <a:solidFill>
                  <a:schemeClr val="dk2"/>
                </a:solidFill>
                <a:latin typeface="Calibri"/>
                <a:ea typeface="Calibri"/>
                <a:cs typeface="Calibri"/>
                <a:sym typeface="Calibri"/>
              </a:rPr>
              <a:t>iPhone and iPhone 3G</a:t>
            </a:r>
          </a:p>
          <a:p>
            <a:pPr marL="749300" marR="0" lvl="1" indent="-469900" algn="l" rtl="0">
              <a:lnSpc>
                <a:spcPct val="80000"/>
              </a:lnSpc>
              <a:spcBef>
                <a:spcPts val="300"/>
              </a:spcBef>
              <a:spcAft>
                <a:spcPts val="0"/>
              </a:spcAft>
              <a:buClr>
                <a:schemeClr val="dk2"/>
              </a:buClr>
              <a:buSzPct val="100000"/>
              <a:buFont typeface="Noto Sans Symbols"/>
              <a:buChar char="❑"/>
            </a:pPr>
            <a:r>
              <a:rPr lang="en" sz="2000" b="0" i="0" u="none" strike="noStrike" cap="none">
                <a:solidFill>
                  <a:schemeClr val="dk2"/>
                </a:solidFill>
                <a:latin typeface="Calibri"/>
                <a:ea typeface="Calibri"/>
                <a:cs typeface="Calibri"/>
                <a:sym typeface="Calibri"/>
              </a:rPr>
              <a:t>iPod Touch </a:t>
            </a:r>
          </a:p>
          <a:p>
            <a:pPr marL="749300" marR="0" lvl="1" indent="-469900" algn="l" rtl="0">
              <a:lnSpc>
                <a:spcPct val="80000"/>
              </a:lnSpc>
              <a:spcBef>
                <a:spcPts val="300"/>
              </a:spcBef>
              <a:spcAft>
                <a:spcPts val="0"/>
              </a:spcAft>
              <a:buClr>
                <a:schemeClr val="dk2"/>
              </a:buClr>
              <a:buSzPct val="100000"/>
              <a:buFont typeface="Noto Sans Symbols"/>
              <a:buChar char="❑"/>
            </a:pPr>
            <a:r>
              <a:rPr lang="en" sz="2000" b="0" i="0" u="none" strike="noStrike" cap="none">
                <a:solidFill>
                  <a:schemeClr val="dk2"/>
                </a:solidFill>
                <a:latin typeface="Calibri"/>
                <a:ea typeface="Calibri"/>
                <a:cs typeface="Calibri"/>
                <a:sym typeface="Calibri"/>
              </a:rPr>
              <a:t>Apple TV</a:t>
            </a:r>
          </a:p>
          <a:p>
            <a:pPr marL="381000" marR="0" lvl="0" indent="-381000" algn="l" rtl="0">
              <a:lnSpc>
                <a:spcPct val="80000"/>
              </a:lnSpc>
              <a:spcBef>
                <a:spcPts val="400"/>
              </a:spcBef>
              <a:buClr>
                <a:schemeClr val="dk2"/>
              </a:buClr>
              <a:buSzPct val="100000"/>
              <a:buFont typeface="Noto Sans Symbols"/>
              <a:buChar char="➢"/>
            </a:pPr>
            <a:r>
              <a:rPr lang="en" sz="2000" b="0" i="0" u="none" strike="noStrike" cap="none">
                <a:solidFill>
                  <a:schemeClr val="dk2"/>
                </a:solidFill>
                <a:latin typeface="Calibri"/>
                <a:ea typeface="Calibri"/>
                <a:cs typeface="Calibri"/>
                <a:sym typeface="Calibri"/>
              </a:rPr>
              <a:t>2008: MacBook Air</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Shape 659"/>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2010s</a:t>
            </a:r>
          </a:p>
        </p:txBody>
      </p:sp>
      <p:sp>
        <p:nvSpPr>
          <p:cNvPr id="660" name="Shape 660"/>
          <p:cNvSpPr txBox="1">
            <a:spLocks noGrp="1"/>
          </p:cNvSpPr>
          <p:nvPr>
            <p:ph type="body" idx="1"/>
          </p:nvPr>
        </p:nvSpPr>
        <p:spPr>
          <a:xfrm>
            <a:off x="311700" y="1229875"/>
            <a:ext cx="8520600" cy="3339000"/>
          </a:xfrm>
          <a:prstGeom prst="rect">
            <a:avLst/>
          </a:prstGeom>
          <a:noFill/>
          <a:ln>
            <a:noFill/>
          </a:ln>
        </p:spPr>
        <p:txBody>
          <a:bodyPr lIns="91425" tIns="45700" rIns="91425" bIns="45700" anchor="t" anchorCtr="0">
            <a:noAutofit/>
          </a:bodyPr>
          <a:lstStyle/>
          <a:p>
            <a:pPr marL="266700" marR="0" lvl="0" indent="-266700" algn="l" rtl="0">
              <a:lnSpc>
                <a:spcPct val="70000"/>
              </a:lnSpc>
              <a:spcBef>
                <a:spcPts val="0"/>
              </a:spcBef>
              <a:spcAft>
                <a:spcPts val="0"/>
              </a:spcAft>
              <a:buClr>
                <a:schemeClr val="dk2"/>
              </a:buClr>
              <a:buSzPct val="100000"/>
              <a:buFont typeface="Noto Sans Symbols"/>
              <a:buChar char="➢"/>
            </a:pPr>
            <a:r>
              <a:rPr lang="en" sz="2200" b="0" i="0" u="none" strike="noStrike" cap="none">
                <a:solidFill>
                  <a:schemeClr val="dk2"/>
                </a:solidFill>
                <a:latin typeface="Calibri"/>
                <a:ea typeface="Calibri"/>
                <a:cs typeface="Calibri"/>
                <a:sym typeface="Calibri"/>
              </a:rPr>
              <a:t>2010: </a:t>
            </a:r>
          </a:p>
          <a:p>
            <a:pPr marL="635000" marR="0" lvl="1" indent="-361950" algn="l" rtl="0">
              <a:lnSpc>
                <a:spcPct val="70000"/>
              </a:lnSpc>
              <a:spcBef>
                <a:spcPts val="400"/>
              </a:spcBef>
              <a:spcAft>
                <a:spcPts val="0"/>
              </a:spcAft>
              <a:buClr>
                <a:schemeClr val="dk2"/>
              </a:buClr>
              <a:buSzPct val="100000"/>
              <a:buFont typeface="Noto Sans Symbols"/>
              <a:buChar char="❑"/>
            </a:pPr>
            <a:r>
              <a:rPr lang="en" sz="1900" b="0" i="0" u="none" strike="noStrike" cap="none">
                <a:solidFill>
                  <a:schemeClr val="dk2"/>
                </a:solidFill>
                <a:latin typeface="Calibri"/>
                <a:ea typeface="Calibri"/>
                <a:cs typeface="Calibri"/>
                <a:sym typeface="Calibri"/>
              </a:rPr>
              <a:t>iPad </a:t>
            </a:r>
          </a:p>
          <a:p>
            <a:pPr marL="635000" marR="0" lvl="1" indent="-361950" algn="l" rtl="0">
              <a:lnSpc>
                <a:spcPct val="70000"/>
              </a:lnSpc>
              <a:spcBef>
                <a:spcPts val="400"/>
              </a:spcBef>
              <a:spcAft>
                <a:spcPts val="0"/>
              </a:spcAft>
              <a:buClr>
                <a:schemeClr val="dk2"/>
              </a:buClr>
              <a:buSzPct val="100000"/>
              <a:buFont typeface="Noto Sans Symbols"/>
              <a:buChar char="❑"/>
            </a:pPr>
            <a:r>
              <a:rPr lang="en" sz="1900" b="0" i="0" u="none" strike="noStrike" cap="none">
                <a:solidFill>
                  <a:schemeClr val="dk2"/>
                </a:solidFill>
                <a:latin typeface="Calibri"/>
                <a:ea typeface="Calibri"/>
                <a:cs typeface="Calibri"/>
                <a:sym typeface="Calibri"/>
              </a:rPr>
              <a:t>iPhone 4 </a:t>
            </a:r>
          </a:p>
          <a:p>
            <a:pPr marL="266700" marR="0" lvl="0" indent="-266700" algn="l" rtl="0">
              <a:lnSpc>
                <a:spcPct val="70000"/>
              </a:lnSpc>
              <a:spcBef>
                <a:spcPts val="500"/>
              </a:spcBef>
              <a:spcAft>
                <a:spcPts val="0"/>
              </a:spcAft>
              <a:buClr>
                <a:schemeClr val="dk2"/>
              </a:buClr>
              <a:buSzPct val="100000"/>
              <a:buFont typeface="Noto Sans Symbols"/>
              <a:buChar char="➢"/>
            </a:pPr>
            <a:r>
              <a:rPr lang="en" sz="2200" b="0" i="0" u="none" strike="noStrike" cap="none">
                <a:solidFill>
                  <a:schemeClr val="dk2"/>
                </a:solidFill>
                <a:latin typeface="Calibri"/>
                <a:ea typeface="Calibri"/>
                <a:cs typeface="Calibri"/>
                <a:sym typeface="Calibri"/>
              </a:rPr>
              <a:t>2011</a:t>
            </a:r>
          </a:p>
          <a:p>
            <a:pPr marL="635000" marR="0" lvl="1" indent="-361950" algn="l" rtl="0">
              <a:lnSpc>
                <a:spcPct val="70000"/>
              </a:lnSpc>
              <a:spcBef>
                <a:spcPts val="400"/>
              </a:spcBef>
              <a:spcAft>
                <a:spcPts val="0"/>
              </a:spcAft>
              <a:buClr>
                <a:schemeClr val="dk2"/>
              </a:buClr>
              <a:buSzPct val="100000"/>
              <a:buFont typeface="Noto Sans Symbols"/>
              <a:buChar char="❑"/>
            </a:pPr>
            <a:r>
              <a:rPr lang="en" sz="1900" b="0" i="0" u="none" strike="noStrike" cap="none">
                <a:solidFill>
                  <a:schemeClr val="dk2"/>
                </a:solidFill>
                <a:latin typeface="Calibri"/>
                <a:ea typeface="Calibri"/>
                <a:cs typeface="Calibri"/>
                <a:sym typeface="Calibri"/>
              </a:rPr>
              <a:t>iCloud announced</a:t>
            </a:r>
          </a:p>
          <a:p>
            <a:pPr marL="635000" marR="0" lvl="1" indent="-361950" algn="l" rtl="0">
              <a:lnSpc>
                <a:spcPct val="70000"/>
              </a:lnSpc>
              <a:spcBef>
                <a:spcPts val="400"/>
              </a:spcBef>
              <a:spcAft>
                <a:spcPts val="0"/>
              </a:spcAft>
              <a:buClr>
                <a:schemeClr val="dk2"/>
              </a:buClr>
              <a:buSzPct val="100000"/>
              <a:buFont typeface="Noto Sans Symbols"/>
              <a:buChar char="❑"/>
            </a:pPr>
            <a:r>
              <a:rPr lang="en" sz="1900" b="0" i="0" u="none" strike="noStrike" cap="none">
                <a:solidFill>
                  <a:schemeClr val="dk2"/>
                </a:solidFill>
                <a:latin typeface="Calibri"/>
                <a:ea typeface="Calibri"/>
                <a:cs typeface="Calibri"/>
                <a:sym typeface="Calibri"/>
              </a:rPr>
              <a:t>Steve Jobs resigns as CEO, replaced by Tim Cook</a:t>
            </a:r>
          </a:p>
          <a:p>
            <a:pPr marL="635000" marR="0" lvl="1" indent="-355600" algn="l" rtl="0">
              <a:lnSpc>
                <a:spcPct val="70000"/>
              </a:lnSpc>
              <a:spcBef>
                <a:spcPts val="400"/>
              </a:spcBef>
              <a:spcAft>
                <a:spcPts val="0"/>
              </a:spcAft>
              <a:buClr>
                <a:schemeClr val="dk1"/>
              </a:buClr>
              <a:buSzPct val="100000"/>
              <a:buFont typeface="Noto Sans Symbols"/>
              <a:buChar char="❑"/>
            </a:pPr>
            <a:r>
              <a:rPr lang="en" sz="1800" b="0" i="0" u="none" strike="noStrike" cap="none">
                <a:solidFill>
                  <a:schemeClr val="dk1"/>
                </a:solidFill>
                <a:latin typeface="Calibri"/>
                <a:ea typeface="Calibri"/>
                <a:cs typeface="Calibri"/>
                <a:sym typeface="Calibri"/>
              </a:rPr>
              <a:t>becomes the world's most valuable publicly traded company on august 9 </a:t>
            </a:r>
          </a:p>
          <a:p>
            <a:pPr marL="635000" marR="0" lvl="1" indent="-361950" algn="l" rtl="0">
              <a:lnSpc>
                <a:spcPct val="70000"/>
              </a:lnSpc>
              <a:spcBef>
                <a:spcPts val="400"/>
              </a:spcBef>
              <a:spcAft>
                <a:spcPts val="0"/>
              </a:spcAft>
              <a:buClr>
                <a:schemeClr val="dk2"/>
              </a:buClr>
              <a:buSzPct val="100000"/>
              <a:buFont typeface="Noto Sans Symbols"/>
              <a:buChar char="❑"/>
            </a:pPr>
            <a:r>
              <a:rPr lang="en" sz="1900" b="0" i="0" u="none" strike="noStrike" cap="none">
                <a:solidFill>
                  <a:schemeClr val="dk2"/>
                </a:solidFill>
                <a:latin typeface="Calibri"/>
                <a:ea typeface="Calibri"/>
                <a:cs typeface="Calibri"/>
                <a:sym typeface="Calibri"/>
              </a:rPr>
              <a:t>iPhone 4S </a:t>
            </a:r>
          </a:p>
          <a:p>
            <a:pPr marL="635000" marR="0" lvl="1" indent="-355600" algn="l" rtl="0">
              <a:lnSpc>
                <a:spcPct val="70000"/>
              </a:lnSpc>
              <a:spcBef>
                <a:spcPts val="400"/>
              </a:spcBef>
              <a:spcAft>
                <a:spcPts val="0"/>
              </a:spcAft>
              <a:buClr>
                <a:schemeClr val="dk1"/>
              </a:buClr>
              <a:buSzPct val="100000"/>
              <a:buFont typeface="Noto Sans Symbols"/>
              <a:buChar char="❑"/>
            </a:pPr>
            <a:r>
              <a:rPr lang="en" sz="2000" b="0" i="0" u="none" strike="noStrike" cap="none">
                <a:solidFill>
                  <a:schemeClr val="dk1"/>
                </a:solidFill>
                <a:latin typeface="Calibri"/>
                <a:ea typeface="Calibri"/>
                <a:cs typeface="Calibri"/>
                <a:sym typeface="Calibri"/>
              </a:rPr>
              <a:t>Steve Jobs passes away </a:t>
            </a:r>
          </a:p>
          <a:p>
            <a:pPr marL="279400" marR="0" lvl="1" indent="0" algn="l" rtl="0">
              <a:lnSpc>
                <a:spcPct val="70000"/>
              </a:lnSpc>
              <a:spcBef>
                <a:spcPts val="400"/>
              </a:spcBef>
              <a:spcAft>
                <a:spcPts val="0"/>
              </a:spcAft>
              <a:buClr>
                <a:schemeClr val="dk2"/>
              </a:buClr>
              <a:buSzPct val="25000"/>
              <a:buFont typeface="Arial"/>
              <a:buNone/>
            </a:pPr>
            <a:r>
              <a:rPr lang="en" sz="2200" b="0" i="0" u="none" strike="noStrike" cap="none">
                <a:solidFill>
                  <a:schemeClr val="dk2"/>
                </a:solidFill>
                <a:latin typeface="Calibri"/>
                <a:ea typeface="Calibri"/>
                <a:cs typeface="Calibri"/>
                <a:sym typeface="Calibri"/>
              </a:rPr>
              <a:t>2012</a:t>
            </a:r>
          </a:p>
          <a:p>
            <a:pPr marL="279400" marR="0" lvl="1" indent="0" algn="l" rtl="0">
              <a:lnSpc>
                <a:spcPct val="70000"/>
              </a:lnSpc>
              <a:spcBef>
                <a:spcPts val="400"/>
              </a:spcBef>
              <a:spcAft>
                <a:spcPts val="0"/>
              </a:spcAft>
              <a:buClr>
                <a:schemeClr val="dk1"/>
              </a:buClr>
              <a:buSzPct val="25000"/>
              <a:buFont typeface="Arial"/>
              <a:buNone/>
            </a:pPr>
            <a:r>
              <a:rPr lang="en" sz="1800" b="0" i="0" u="none" strike="noStrike" cap="none">
                <a:solidFill>
                  <a:schemeClr val="dk1"/>
                </a:solidFill>
                <a:latin typeface="Calibri"/>
                <a:ea typeface="Calibri"/>
                <a:cs typeface="Calibri"/>
                <a:sym typeface="Calibri"/>
              </a:rPr>
              <a:t>-</a:t>
            </a:r>
            <a:r>
              <a:rPr lang="en" sz="2200" b="0" i="0" u="none" strike="noStrike" cap="none">
                <a:solidFill>
                  <a:schemeClr val="dk2"/>
                </a:solidFill>
                <a:latin typeface="Calibri"/>
                <a:ea typeface="Calibri"/>
                <a:cs typeface="Calibri"/>
                <a:sym typeface="Calibri"/>
              </a:rPr>
              <a:t> iPhone 5 and iPad Mini released</a:t>
            </a:r>
          </a:p>
          <a:p>
            <a:pPr marL="0" marR="0" lvl="0" indent="0" algn="l" rtl="0">
              <a:lnSpc>
                <a:spcPct val="70000"/>
              </a:lnSpc>
              <a:spcBef>
                <a:spcPts val="500"/>
              </a:spcBef>
              <a:buClr>
                <a:schemeClr val="dk1"/>
              </a:buClr>
              <a:buSzPct val="25000"/>
              <a:buFont typeface="Arial"/>
              <a:buNone/>
            </a:pPr>
            <a:r>
              <a:rPr lang="en" sz="2000" b="0" i="0" u="none" strike="noStrike" cap="none">
                <a:solidFill>
                  <a:schemeClr val="dk1"/>
                </a:solidFill>
                <a:latin typeface="Calibri"/>
                <a:ea typeface="Calibri"/>
                <a:cs typeface="Calibri"/>
                <a:sym typeface="Calibri"/>
              </a:rPr>
              <a:t>     - Apple Maps launches</a:t>
            </a:r>
          </a:p>
        </p:txBody>
      </p:sp>
    </p:spTree>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Shape 665"/>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endParaRPr sz="3300" b="0" i="0" u="none" strike="noStrike" cap="none">
              <a:solidFill>
                <a:schemeClr val="dk1"/>
              </a:solidFill>
              <a:latin typeface="Calibri"/>
              <a:ea typeface="Calibri"/>
              <a:cs typeface="Calibri"/>
              <a:sym typeface="Calibri"/>
            </a:endParaRPr>
          </a:p>
        </p:txBody>
      </p:sp>
      <p:sp>
        <p:nvSpPr>
          <p:cNvPr id="666" name="Shape 666"/>
          <p:cNvSpPr txBox="1">
            <a:spLocks noGrp="1"/>
          </p:cNvSpPr>
          <p:nvPr>
            <p:ph type="body" idx="1"/>
          </p:nvPr>
        </p:nvSpPr>
        <p:spPr>
          <a:xfrm>
            <a:off x="311700" y="1229875"/>
            <a:ext cx="8520600" cy="3339000"/>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p:txBody>
      </p:sp>
      <p:sp>
        <p:nvSpPr>
          <p:cNvPr id="667" name="Shape 667"/>
          <p:cNvSpPr/>
          <p:nvPr/>
        </p:nvSpPr>
        <p:spPr>
          <a:xfrm>
            <a:off x="285750" y="849200"/>
            <a:ext cx="4572000" cy="3600985"/>
          </a:xfrm>
          <a:prstGeom prst="rect">
            <a:avLst/>
          </a:prstGeom>
          <a:noFill/>
          <a:ln>
            <a:noFill/>
          </a:ln>
        </p:spPr>
        <p:txBody>
          <a:bodyPr lIns="68575" tIns="34275" rIns="68575" bIns="34275" anchor="t" anchorCtr="0">
            <a:noAutofit/>
          </a:bodyPr>
          <a:lstStyle/>
          <a:p>
            <a:pPr marL="266700" marR="0" lvl="0" indent="-266700" algn="l" rtl="0">
              <a:spcBef>
                <a:spcPts val="0"/>
              </a:spcBef>
              <a:spcAft>
                <a:spcPts val="0"/>
              </a:spcAft>
              <a:buClr>
                <a:schemeClr val="accent1"/>
              </a:buClr>
              <a:buSzPct val="100000"/>
              <a:buFont typeface="Noto Sans Symbols"/>
              <a:buChar char="➢"/>
            </a:pPr>
            <a:r>
              <a:rPr lang="en" sz="1800">
                <a:solidFill>
                  <a:schemeClr val="dk2"/>
                </a:solidFill>
                <a:latin typeface="Calibri"/>
                <a:ea typeface="Calibri"/>
                <a:cs typeface="Calibri"/>
                <a:sym typeface="Calibri"/>
              </a:rPr>
              <a:t>2013: iPhone 5S/5C launched</a:t>
            </a:r>
          </a:p>
          <a:p>
            <a:pPr marL="266700" marR="0" lvl="0" indent="-266700" algn="l" rtl="0">
              <a:spcBef>
                <a:spcPts val="1100"/>
              </a:spcBef>
              <a:spcAft>
                <a:spcPts val="0"/>
              </a:spcAft>
              <a:buClr>
                <a:schemeClr val="accent1"/>
              </a:buClr>
              <a:buSzPct val="100000"/>
              <a:buFont typeface="Noto Sans Symbols"/>
              <a:buChar char="➢"/>
            </a:pPr>
            <a:r>
              <a:rPr lang="en" sz="1800">
                <a:solidFill>
                  <a:schemeClr val="dk2"/>
                </a:solidFill>
                <a:latin typeface="Calibri"/>
                <a:ea typeface="Calibri"/>
                <a:cs typeface="Calibri"/>
                <a:sym typeface="Calibri"/>
              </a:rPr>
              <a:t>2014: </a:t>
            </a:r>
            <a:r>
              <a:rPr lang="en" sz="1800">
                <a:solidFill>
                  <a:schemeClr val="dk1"/>
                </a:solidFill>
                <a:latin typeface="Calibri"/>
                <a:ea typeface="Calibri"/>
                <a:cs typeface="Calibri"/>
                <a:sym typeface="Calibri"/>
              </a:rPr>
              <a:t>Apple Pay launched</a:t>
            </a:r>
          </a:p>
          <a:p>
            <a:pPr marL="266700" marR="0" lvl="0" indent="-266700" algn="l" rtl="0">
              <a:spcBef>
                <a:spcPts val="1100"/>
              </a:spcBef>
              <a:spcAft>
                <a:spcPts val="0"/>
              </a:spcAft>
              <a:buClr>
                <a:schemeClr val="accent1"/>
              </a:buClr>
              <a:buSzPct val="100000"/>
              <a:buFont typeface="Noto Sans Symbols"/>
              <a:buChar char="➢"/>
            </a:pPr>
            <a:r>
              <a:rPr lang="en" sz="1800">
                <a:solidFill>
                  <a:schemeClr val="dk2"/>
                </a:solidFill>
                <a:latin typeface="Calibri"/>
                <a:ea typeface="Calibri"/>
                <a:cs typeface="Calibri"/>
                <a:sym typeface="Calibri"/>
              </a:rPr>
              <a:t>2015:</a:t>
            </a:r>
          </a:p>
          <a:p>
            <a:pPr marL="635000" marR="0" lvl="1" indent="-355600" algn="l" rtl="0">
              <a:spcBef>
                <a:spcPts val="100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iPhone 6S and 6S Plus released</a:t>
            </a:r>
          </a:p>
          <a:p>
            <a:pPr marL="635000" marR="0" lvl="1" indent="-355600" algn="l" rtl="0">
              <a:spcBef>
                <a:spcPts val="100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iPad Pro</a:t>
            </a:r>
          </a:p>
          <a:p>
            <a:pPr marL="635000" marR="0" lvl="1" indent="-355600" algn="l" rtl="0">
              <a:spcBef>
                <a:spcPts val="1000"/>
              </a:spcBef>
              <a:spcAft>
                <a:spcPts val="0"/>
              </a:spcAft>
              <a:buClr>
                <a:schemeClr val="dk1"/>
              </a:buClr>
              <a:buSzPct val="100000"/>
              <a:buFont typeface="Noto Sans Symbols"/>
              <a:buChar char="❑"/>
            </a:pPr>
            <a:r>
              <a:rPr lang="en" sz="1800" b="0" i="0" u="none" strike="noStrike" cap="none">
                <a:solidFill>
                  <a:schemeClr val="dk1"/>
                </a:solidFill>
                <a:latin typeface="Calibri"/>
                <a:ea typeface="Calibri"/>
                <a:cs typeface="Calibri"/>
                <a:sym typeface="Calibri"/>
              </a:rPr>
              <a:t>Apple Watch</a:t>
            </a:r>
          </a:p>
          <a:p>
            <a:pPr marL="635000" marR="0" lvl="1" indent="-355600" algn="l" rtl="0">
              <a:spcBef>
                <a:spcPts val="1000"/>
              </a:spcBef>
              <a:spcAft>
                <a:spcPts val="0"/>
              </a:spcAft>
              <a:buClr>
                <a:schemeClr val="dk1"/>
              </a:buClr>
              <a:buSzPct val="100000"/>
              <a:buFont typeface="Noto Sans Symbols"/>
              <a:buChar char="❑"/>
            </a:pPr>
            <a:r>
              <a:rPr lang="en" sz="1800" b="0" i="0" u="none" strike="noStrike" cap="none">
                <a:solidFill>
                  <a:schemeClr val="dk1"/>
                </a:solidFill>
                <a:latin typeface="Calibri"/>
                <a:ea typeface="Calibri"/>
                <a:cs typeface="Calibri"/>
                <a:sym typeface="Calibri"/>
              </a:rPr>
              <a:t>Apple Music launched</a:t>
            </a:r>
          </a:p>
          <a:p>
            <a:pPr lvl="0" rtl="0">
              <a:lnSpc>
                <a:spcPct val="115000"/>
              </a:lnSpc>
              <a:spcBef>
                <a:spcPts val="500"/>
              </a:spcBef>
              <a:spcAft>
                <a:spcPts val="800"/>
              </a:spcAft>
              <a:buClr>
                <a:srgbClr val="000000"/>
              </a:buClr>
              <a:buSzPct val="61111"/>
              <a:buFont typeface="Arial"/>
              <a:buNone/>
            </a:pPr>
            <a:r>
              <a:rPr lang="en" sz="1800">
                <a:latin typeface="Calibri"/>
                <a:ea typeface="Calibri"/>
                <a:cs typeface="Calibri"/>
                <a:sym typeface="Calibri"/>
              </a:rPr>
              <a:t>March 2016: iPhone SE</a:t>
            </a:r>
          </a:p>
          <a:p>
            <a:pPr lvl="0" rtl="0">
              <a:lnSpc>
                <a:spcPct val="115000"/>
              </a:lnSpc>
              <a:spcBef>
                <a:spcPts val="500"/>
              </a:spcBef>
              <a:spcAft>
                <a:spcPts val="800"/>
              </a:spcAft>
              <a:buClr>
                <a:srgbClr val="000000"/>
              </a:buClr>
              <a:buSzPct val="61111"/>
              <a:buFont typeface="Arial"/>
              <a:buNone/>
            </a:pPr>
            <a:r>
              <a:rPr lang="en" sz="1800" b="1">
                <a:latin typeface="Calibri"/>
                <a:ea typeface="Calibri"/>
                <a:cs typeface="Calibri"/>
                <a:sym typeface="Calibri"/>
              </a:rPr>
              <a:t>September 2016:iPhone 7 and 7Plus</a:t>
            </a:r>
          </a:p>
          <a:p>
            <a:pPr marL="279400" marR="0" lvl="1" indent="0" algn="l" rtl="0">
              <a:spcBef>
                <a:spcPts val="1000"/>
              </a:spcBef>
              <a:spcAft>
                <a:spcPts val="0"/>
              </a:spcAft>
              <a:buNone/>
            </a:pPr>
            <a:endParaRPr sz="1800">
              <a:solidFill>
                <a:schemeClr val="dk1"/>
              </a:solidFill>
              <a:latin typeface="Calibri"/>
              <a:ea typeface="Calibri"/>
              <a:cs typeface="Calibri"/>
              <a:sym typeface="Calibri"/>
            </a:endParaRPr>
          </a:p>
        </p:txBody>
      </p:sp>
      <p:pic>
        <p:nvPicPr>
          <p:cNvPr id="668" name="Shape 668"/>
          <p:cNvPicPr preferRelativeResize="0"/>
          <p:nvPr/>
        </p:nvPicPr>
        <p:blipFill rotWithShape="1">
          <a:blip r:embed="rId3">
            <a:alphaModFix/>
          </a:blip>
          <a:srcRect/>
          <a:stretch/>
        </p:blipFill>
        <p:spPr>
          <a:xfrm>
            <a:off x="5112912" y="1070925"/>
            <a:ext cx="2543175" cy="3157537"/>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Shape 674"/>
          <p:cNvSpPr txBox="1">
            <a:spLocks noGrp="1"/>
          </p:cNvSpPr>
          <p:nvPr>
            <p:ph type="title"/>
          </p:nvPr>
        </p:nvSpPr>
        <p:spPr>
          <a:xfrm>
            <a:off x="311700" y="60125"/>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Key Acquisitions</a:t>
            </a:r>
          </a:p>
        </p:txBody>
      </p:sp>
      <p:sp>
        <p:nvSpPr>
          <p:cNvPr id="675" name="Shape 675"/>
          <p:cNvSpPr txBox="1">
            <a:spLocks noGrp="1"/>
          </p:cNvSpPr>
          <p:nvPr>
            <p:ph type="body" idx="1"/>
          </p:nvPr>
        </p:nvSpPr>
        <p:spPr>
          <a:xfrm>
            <a:off x="311700" y="586275"/>
            <a:ext cx="8520600" cy="3339000"/>
          </a:xfrm>
          <a:prstGeom prst="rect">
            <a:avLst/>
          </a:prstGeom>
          <a:noFill/>
          <a:ln>
            <a:noFill/>
          </a:ln>
        </p:spPr>
        <p:txBody>
          <a:bodyPr lIns="91425" tIns="45700" rIns="91425" bIns="45700" anchor="t" anchorCtr="0">
            <a:noAutofit/>
          </a:bodyPr>
          <a:lstStyle/>
          <a:p>
            <a:pPr marL="266700" marR="0" lvl="0" indent="-266700" algn="l" rtl="0">
              <a:lnSpc>
                <a:spcPct val="80000"/>
              </a:lnSpc>
              <a:spcBef>
                <a:spcPts val="0"/>
              </a:spcBef>
              <a:spcAft>
                <a:spcPts val="0"/>
              </a:spcAft>
              <a:buClr>
                <a:schemeClr val="dk2"/>
              </a:buClr>
              <a:buSzPct val="100000"/>
              <a:buFont typeface="Noto Sans Symbols"/>
              <a:buChar char="➢"/>
            </a:pPr>
            <a:r>
              <a:rPr lang="en" sz="2000" b="0" i="0" u="none" strike="noStrike" cap="none">
                <a:solidFill>
                  <a:schemeClr val="dk2"/>
                </a:solidFill>
                <a:latin typeface="Calibri"/>
                <a:ea typeface="Calibri"/>
                <a:cs typeface="Calibri"/>
                <a:sym typeface="Calibri"/>
              </a:rPr>
              <a:t>1997: NeXT (computer programming services)</a:t>
            </a:r>
          </a:p>
          <a:p>
            <a:pPr marL="635000" marR="0" lvl="1" indent="-355600" algn="l" rtl="0">
              <a:lnSpc>
                <a:spcPct val="80000"/>
              </a:lnSpc>
              <a:spcBef>
                <a:spcPts val="300"/>
              </a:spcBef>
              <a:spcAft>
                <a:spcPts val="0"/>
              </a:spcAft>
              <a:buClr>
                <a:schemeClr val="dk2"/>
              </a:buClr>
              <a:buSzPct val="100000"/>
              <a:buFont typeface="Noto Sans Symbols"/>
              <a:buChar char="❑"/>
            </a:pPr>
            <a:r>
              <a:rPr lang="en" sz="1800" b="0" i="0" u="none" strike="noStrike" cap="none">
                <a:solidFill>
                  <a:schemeClr val="dk2"/>
                </a:solidFill>
                <a:latin typeface="Calibri"/>
                <a:ea typeface="Calibri"/>
                <a:cs typeface="Calibri"/>
                <a:sym typeface="Calibri"/>
              </a:rPr>
              <a:t>Derived Products: OS X and iOS</a:t>
            </a:r>
          </a:p>
          <a:p>
            <a:pPr marL="635000" marR="0" lvl="1" indent="-355600" algn="l" rtl="0">
              <a:lnSpc>
                <a:spcPct val="80000"/>
              </a:lnSpc>
              <a:spcBef>
                <a:spcPts val="300"/>
              </a:spcBef>
              <a:spcAft>
                <a:spcPts val="0"/>
              </a:spcAft>
              <a:buClr>
                <a:schemeClr val="dk2"/>
              </a:buClr>
              <a:buSzPct val="100000"/>
              <a:buFont typeface="Noto Sans Symbols"/>
              <a:buChar char="❑"/>
            </a:pPr>
            <a:r>
              <a:rPr lang="en" sz="1800" b="0" i="0" u="none" strike="noStrike" cap="none">
                <a:solidFill>
                  <a:schemeClr val="dk2"/>
                </a:solidFill>
                <a:latin typeface="Calibri"/>
                <a:ea typeface="Calibri"/>
                <a:cs typeface="Calibri"/>
                <a:sym typeface="Calibri"/>
              </a:rPr>
              <a:t>$404 million</a:t>
            </a:r>
          </a:p>
          <a:p>
            <a:pPr marL="266700" marR="0" lvl="0" indent="-266700" algn="l" rtl="0">
              <a:lnSpc>
                <a:spcPct val="80000"/>
              </a:lnSpc>
              <a:spcBef>
                <a:spcPts val="400"/>
              </a:spcBef>
              <a:spcAft>
                <a:spcPts val="0"/>
              </a:spcAft>
              <a:buClr>
                <a:schemeClr val="dk2"/>
              </a:buClr>
              <a:buSzPct val="100000"/>
              <a:buFont typeface="Noto Sans Symbols"/>
              <a:buChar char="➢"/>
            </a:pPr>
            <a:r>
              <a:rPr lang="en" sz="2000" b="0" i="0" u="none" strike="noStrike" cap="none">
                <a:solidFill>
                  <a:schemeClr val="dk2"/>
                </a:solidFill>
                <a:latin typeface="Calibri"/>
                <a:ea typeface="Calibri"/>
                <a:cs typeface="Calibri"/>
                <a:sym typeface="Calibri"/>
              </a:rPr>
              <a:t>2000: SoundJam MP (Software)</a:t>
            </a:r>
          </a:p>
          <a:p>
            <a:pPr marL="635000" marR="0" lvl="1" indent="-355600" algn="l" rtl="0">
              <a:lnSpc>
                <a:spcPct val="80000"/>
              </a:lnSpc>
              <a:spcBef>
                <a:spcPts val="300"/>
              </a:spcBef>
              <a:spcAft>
                <a:spcPts val="0"/>
              </a:spcAft>
              <a:buClr>
                <a:schemeClr val="dk2"/>
              </a:buClr>
              <a:buSzPct val="100000"/>
              <a:buFont typeface="Noto Sans Symbols"/>
              <a:buChar char="❑"/>
            </a:pPr>
            <a:r>
              <a:rPr lang="en" sz="1800" b="0" i="0" u="none" strike="noStrike" cap="none">
                <a:solidFill>
                  <a:schemeClr val="dk2"/>
                </a:solidFill>
                <a:latin typeface="Calibri"/>
                <a:ea typeface="Calibri"/>
                <a:cs typeface="Calibri"/>
                <a:sym typeface="Calibri"/>
              </a:rPr>
              <a:t>Derived Products: iTunes</a:t>
            </a:r>
          </a:p>
          <a:p>
            <a:pPr marL="279400" marR="0" lvl="1" indent="0" algn="l" rtl="0">
              <a:lnSpc>
                <a:spcPct val="80000"/>
              </a:lnSpc>
              <a:spcBef>
                <a:spcPts val="300"/>
              </a:spcBef>
              <a:spcAft>
                <a:spcPts val="0"/>
              </a:spcAft>
              <a:buClr>
                <a:schemeClr val="dk1"/>
              </a:buClr>
              <a:buSzPct val="25000"/>
              <a:buFont typeface="Arial"/>
              <a:buNone/>
            </a:pPr>
            <a:r>
              <a:rPr lang="en" sz="1800" b="0" i="0" u="none" strike="noStrike" cap="none">
                <a:solidFill>
                  <a:schemeClr val="dk1"/>
                </a:solidFill>
                <a:latin typeface="Calibri"/>
                <a:ea typeface="Calibri"/>
                <a:cs typeface="Calibri"/>
                <a:sym typeface="Calibri"/>
              </a:rPr>
              <a:t>2005: Fingerworks</a:t>
            </a:r>
          </a:p>
          <a:p>
            <a:pPr marL="279400" marR="0" lvl="1" indent="0" algn="l" rtl="0">
              <a:lnSpc>
                <a:spcPct val="80000"/>
              </a:lnSpc>
              <a:spcBef>
                <a:spcPts val="300"/>
              </a:spcBef>
              <a:spcAft>
                <a:spcPts val="0"/>
              </a:spcAft>
              <a:buClr>
                <a:schemeClr val="dk1"/>
              </a:buClr>
              <a:buSzPct val="25000"/>
              <a:buFont typeface="Arial"/>
              <a:buNone/>
            </a:pPr>
            <a:r>
              <a:rPr lang="en" sz="1800" b="0" i="0" u="none" strike="noStrike" cap="none">
                <a:solidFill>
                  <a:schemeClr val="dk1"/>
                </a:solidFill>
                <a:latin typeface="Calibri"/>
                <a:ea typeface="Calibri"/>
                <a:cs typeface="Calibri"/>
                <a:sym typeface="Calibri"/>
              </a:rPr>
              <a:t>Derivied Product: Multi-touchscreen </a:t>
            </a:r>
          </a:p>
          <a:p>
            <a:pPr marL="266700" marR="0" lvl="0" indent="-266700" algn="l" rtl="0">
              <a:lnSpc>
                <a:spcPct val="80000"/>
              </a:lnSpc>
              <a:spcBef>
                <a:spcPts val="400"/>
              </a:spcBef>
              <a:spcAft>
                <a:spcPts val="0"/>
              </a:spcAft>
              <a:buClr>
                <a:schemeClr val="dk2"/>
              </a:buClr>
              <a:buSzPct val="100000"/>
              <a:buFont typeface="Noto Sans Symbols"/>
              <a:buChar char="➢"/>
            </a:pPr>
            <a:r>
              <a:rPr lang="en" sz="2000" b="0" i="0" u="none" strike="noStrike" cap="none">
                <a:solidFill>
                  <a:schemeClr val="dk2"/>
                </a:solidFill>
                <a:latin typeface="Calibri"/>
                <a:ea typeface="Calibri"/>
                <a:cs typeface="Calibri"/>
                <a:sym typeface="Calibri"/>
              </a:rPr>
              <a:t>2008: P.A. Semi (semiconductors)</a:t>
            </a:r>
          </a:p>
          <a:p>
            <a:pPr marL="635000" marR="0" lvl="1" indent="-355600" algn="l" rtl="0">
              <a:lnSpc>
                <a:spcPct val="80000"/>
              </a:lnSpc>
              <a:spcBef>
                <a:spcPts val="300"/>
              </a:spcBef>
              <a:spcAft>
                <a:spcPts val="0"/>
              </a:spcAft>
              <a:buClr>
                <a:schemeClr val="dk2"/>
              </a:buClr>
              <a:buSzPct val="100000"/>
              <a:buFont typeface="Noto Sans Symbols"/>
              <a:buChar char="❑"/>
            </a:pPr>
            <a:r>
              <a:rPr lang="en" sz="1800" b="0" i="0" u="none" strike="noStrike" cap="none">
                <a:solidFill>
                  <a:schemeClr val="dk2"/>
                </a:solidFill>
                <a:latin typeface="Calibri"/>
                <a:ea typeface="Calibri"/>
                <a:cs typeface="Calibri"/>
                <a:sym typeface="Calibri"/>
              </a:rPr>
              <a:t>Derived Products: Apple A4 and A5 chips</a:t>
            </a:r>
          </a:p>
          <a:p>
            <a:pPr marL="635000" marR="0" lvl="1" indent="-355600" algn="l" rtl="0">
              <a:lnSpc>
                <a:spcPct val="80000"/>
              </a:lnSpc>
              <a:spcBef>
                <a:spcPts val="300"/>
              </a:spcBef>
              <a:spcAft>
                <a:spcPts val="0"/>
              </a:spcAft>
              <a:buClr>
                <a:schemeClr val="dk2"/>
              </a:buClr>
              <a:buSzPct val="100000"/>
              <a:buFont typeface="Noto Sans Symbols"/>
              <a:buChar char="❑"/>
            </a:pPr>
            <a:r>
              <a:rPr lang="en" sz="1800" b="0" i="0" u="none" strike="noStrike" cap="none">
                <a:solidFill>
                  <a:schemeClr val="dk2"/>
                </a:solidFill>
                <a:latin typeface="Calibri"/>
                <a:ea typeface="Calibri"/>
                <a:cs typeface="Calibri"/>
                <a:sym typeface="Calibri"/>
              </a:rPr>
              <a:t>$278 million</a:t>
            </a:r>
          </a:p>
          <a:p>
            <a:pPr marL="266700" marR="0" lvl="0" indent="-266700" algn="l" rtl="0">
              <a:lnSpc>
                <a:spcPct val="80000"/>
              </a:lnSpc>
              <a:spcBef>
                <a:spcPts val="400"/>
              </a:spcBef>
              <a:spcAft>
                <a:spcPts val="0"/>
              </a:spcAft>
              <a:buClr>
                <a:schemeClr val="dk2"/>
              </a:buClr>
              <a:buSzPct val="100000"/>
              <a:buFont typeface="Noto Sans Symbols"/>
              <a:buChar char="➢"/>
            </a:pPr>
            <a:r>
              <a:rPr lang="en" sz="2000" b="0" i="0" u="none" strike="noStrike" cap="none">
                <a:solidFill>
                  <a:schemeClr val="dk2"/>
                </a:solidFill>
                <a:latin typeface="Calibri"/>
                <a:ea typeface="Calibri"/>
                <a:cs typeface="Calibri"/>
                <a:sym typeface="Calibri"/>
              </a:rPr>
              <a:t>2009: Lala.com (music streaming)</a:t>
            </a:r>
          </a:p>
          <a:p>
            <a:pPr marL="635000" marR="0" lvl="1" indent="-355600" algn="l" rtl="0">
              <a:lnSpc>
                <a:spcPct val="80000"/>
              </a:lnSpc>
              <a:spcBef>
                <a:spcPts val="300"/>
              </a:spcBef>
              <a:spcAft>
                <a:spcPts val="0"/>
              </a:spcAft>
              <a:buClr>
                <a:schemeClr val="dk2"/>
              </a:buClr>
              <a:buSzPct val="100000"/>
              <a:buFont typeface="Noto Sans Symbols"/>
              <a:buChar char="❑"/>
            </a:pPr>
            <a:r>
              <a:rPr lang="en" sz="1800" b="0" i="0" u="none" strike="noStrike" cap="none">
                <a:solidFill>
                  <a:schemeClr val="dk2"/>
                </a:solidFill>
                <a:latin typeface="Calibri"/>
                <a:ea typeface="Calibri"/>
                <a:cs typeface="Calibri"/>
                <a:sym typeface="Calibri"/>
              </a:rPr>
              <a:t>Derived Products: iCloud, iTunes Match</a:t>
            </a:r>
          </a:p>
          <a:p>
            <a:pPr marL="635000" marR="0" lvl="1" indent="-355600" algn="l" rtl="0">
              <a:lnSpc>
                <a:spcPct val="80000"/>
              </a:lnSpc>
              <a:spcBef>
                <a:spcPts val="300"/>
              </a:spcBef>
              <a:spcAft>
                <a:spcPts val="0"/>
              </a:spcAft>
              <a:buClr>
                <a:schemeClr val="dk2"/>
              </a:buClr>
              <a:buSzPct val="100000"/>
              <a:buFont typeface="Noto Sans Symbols"/>
              <a:buChar char="❑"/>
            </a:pPr>
            <a:r>
              <a:rPr lang="en" sz="1800" b="0" i="0" u="none" strike="noStrike" cap="none">
                <a:solidFill>
                  <a:schemeClr val="dk2"/>
                </a:solidFill>
                <a:latin typeface="Calibri"/>
                <a:ea typeface="Calibri"/>
                <a:cs typeface="Calibri"/>
                <a:sym typeface="Calibri"/>
              </a:rPr>
              <a:t>$</a:t>
            </a:r>
            <a:r>
              <a:rPr lang="en" sz="1800" b="0" i="0" u="none" strike="noStrike" cap="none">
                <a:solidFill>
                  <a:schemeClr val="dk1"/>
                </a:solidFill>
                <a:latin typeface="Calibri"/>
                <a:ea typeface="Calibri"/>
                <a:cs typeface="Calibri"/>
                <a:sym typeface="Calibri"/>
              </a:rPr>
              <a:t>80</a:t>
            </a:r>
            <a:r>
              <a:rPr lang="en" sz="1800" b="0" i="0" u="none" strike="noStrike" cap="none">
                <a:solidFill>
                  <a:schemeClr val="dk2"/>
                </a:solidFill>
                <a:latin typeface="Calibri"/>
                <a:ea typeface="Calibri"/>
                <a:cs typeface="Calibri"/>
                <a:sym typeface="Calibri"/>
              </a:rPr>
              <a:t> million</a:t>
            </a:r>
          </a:p>
          <a:p>
            <a:pPr marL="266700" marR="0" lvl="0" indent="-266700" algn="l" rtl="0">
              <a:lnSpc>
                <a:spcPct val="90000"/>
              </a:lnSpc>
              <a:spcBef>
                <a:spcPts val="400"/>
              </a:spcBef>
              <a:buClr>
                <a:schemeClr val="dk1"/>
              </a:buClr>
              <a:buSzPct val="25000"/>
              <a:buFont typeface="Arial"/>
              <a:buNone/>
            </a:pPr>
            <a:endParaRPr sz="1900" b="0" i="0" u="none" strike="noStrike" cap="none">
              <a:solidFill>
                <a:schemeClr val="dk2"/>
              </a:solidFill>
              <a:latin typeface="Calibri"/>
              <a:ea typeface="Calibri"/>
              <a:cs typeface="Calibri"/>
              <a:sym typeface="Calibri"/>
            </a:endParaRPr>
          </a:p>
        </p:txBody>
      </p:sp>
    </p:spTree>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Shape 680"/>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Key Acquisitions</a:t>
            </a:r>
            <a:br>
              <a:rPr lang="en" sz="3300" b="0" i="0" u="none" strike="noStrike" cap="none">
                <a:solidFill>
                  <a:schemeClr val="dk1"/>
                </a:solidFill>
                <a:latin typeface="Calibri"/>
                <a:ea typeface="Calibri"/>
                <a:cs typeface="Calibri"/>
                <a:sym typeface="Calibri"/>
              </a:rPr>
            </a:br>
            <a:endParaRPr lang="en" sz="3300" b="0" i="0" u="none" strike="noStrike" cap="none">
              <a:solidFill>
                <a:schemeClr val="dk1"/>
              </a:solidFill>
              <a:latin typeface="Calibri"/>
              <a:ea typeface="Calibri"/>
              <a:cs typeface="Calibri"/>
              <a:sym typeface="Calibri"/>
            </a:endParaRPr>
          </a:p>
        </p:txBody>
      </p:sp>
      <p:sp>
        <p:nvSpPr>
          <p:cNvPr id="681" name="Shape 681"/>
          <p:cNvSpPr txBox="1">
            <a:spLocks noGrp="1"/>
          </p:cNvSpPr>
          <p:nvPr>
            <p:ph type="body" idx="1"/>
          </p:nvPr>
        </p:nvSpPr>
        <p:spPr>
          <a:xfrm>
            <a:off x="311700" y="1229875"/>
            <a:ext cx="8520600" cy="3339000"/>
          </a:xfrm>
          <a:prstGeom prst="rect">
            <a:avLst/>
          </a:prstGeom>
          <a:noFill/>
          <a:ln>
            <a:noFill/>
          </a:ln>
        </p:spPr>
        <p:txBody>
          <a:bodyPr lIns="68575" tIns="34275" rIns="68575" bIns="34275" anchor="t" anchorCtr="0">
            <a:noAutofit/>
          </a:bodyPr>
          <a:lstStyle/>
          <a:p>
            <a:pPr marL="266700" marR="0" lvl="0" indent="-266700" algn="l" rtl="0">
              <a:lnSpc>
                <a:spcPct val="80000"/>
              </a:lnSpc>
              <a:spcBef>
                <a:spcPts val="0"/>
              </a:spcBef>
              <a:spcAft>
                <a:spcPts val="0"/>
              </a:spcAft>
              <a:buClr>
                <a:schemeClr val="dk2"/>
              </a:buClr>
              <a:buSzPct val="100000"/>
              <a:buFont typeface="Noto Sans Symbols"/>
              <a:buChar char="➢"/>
            </a:pPr>
            <a:r>
              <a:rPr lang="en" sz="2000" b="0" i="0" u="none" strike="noStrike" cap="none">
                <a:solidFill>
                  <a:schemeClr val="dk2"/>
                </a:solidFill>
                <a:latin typeface="Calibri"/>
                <a:ea typeface="Calibri"/>
                <a:cs typeface="Calibri"/>
                <a:sym typeface="Calibri"/>
              </a:rPr>
              <a:t>2010: Siri (Voice control software)</a:t>
            </a:r>
          </a:p>
          <a:p>
            <a:pPr marL="635000" marR="0" lvl="1" indent="-355600" algn="l" rtl="0">
              <a:lnSpc>
                <a:spcPct val="80000"/>
              </a:lnSpc>
              <a:spcBef>
                <a:spcPts val="300"/>
              </a:spcBef>
              <a:spcAft>
                <a:spcPts val="0"/>
              </a:spcAft>
              <a:buClr>
                <a:schemeClr val="dk2"/>
              </a:buClr>
              <a:buSzPct val="100000"/>
              <a:buFont typeface="Noto Sans Symbols"/>
              <a:buChar char="❑"/>
            </a:pPr>
            <a:r>
              <a:rPr lang="en" sz="1800" b="0" i="0" u="none" strike="noStrike" cap="none">
                <a:solidFill>
                  <a:schemeClr val="dk2"/>
                </a:solidFill>
                <a:latin typeface="Calibri"/>
                <a:ea typeface="Calibri"/>
                <a:cs typeface="Calibri"/>
                <a:sym typeface="Calibri"/>
              </a:rPr>
              <a:t>Derived Products: Siri</a:t>
            </a:r>
          </a:p>
          <a:p>
            <a:pPr marL="635000" marR="0" lvl="1" indent="-355600" algn="l" rtl="0">
              <a:lnSpc>
                <a:spcPct val="80000"/>
              </a:lnSpc>
              <a:spcBef>
                <a:spcPts val="300"/>
              </a:spcBef>
              <a:spcAft>
                <a:spcPts val="0"/>
              </a:spcAft>
              <a:buClr>
                <a:schemeClr val="dk1"/>
              </a:buClr>
              <a:buSzPct val="100000"/>
              <a:buFont typeface="Noto Sans Symbols"/>
              <a:buChar char="❑"/>
            </a:pPr>
            <a:r>
              <a:rPr lang="en" sz="1800" b="0" i="0" u="none" strike="noStrike" cap="none">
                <a:solidFill>
                  <a:schemeClr val="dk1"/>
                </a:solidFill>
                <a:latin typeface="Calibri"/>
                <a:ea typeface="Calibri"/>
                <a:cs typeface="Calibri"/>
                <a:sym typeface="Calibri"/>
              </a:rPr>
              <a:t>$200 million</a:t>
            </a:r>
          </a:p>
          <a:p>
            <a:pPr marL="266700" marR="0" lvl="0" indent="-260350" algn="l" rtl="0">
              <a:lnSpc>
                <a:spcPct val="80000"/>
              </a:lnSpc>
              <a:spcBef>
                <a:spcPts val="0"/>
              </a:spcBef>
              <a:spcAft>
                <a:spcPts val="0"/>
              </a:spcAft>
              <a:buClr>
                <a:schemeClr val="dk1"/>
              </a:buClr>
              <a:buSzPct val="100000"/>
              <a:buFont typeface="Noto Sans Symbols"/>
              <a:buNone/>
            </a:pPr>
            <a:endParaRPr sz="2100" b="0" i="0" u="none" strike="noStrike" cap="none">
              <a:solidFill>
                <a:schemeClr val="dk2"/>
              </a:solidFill>
              <a:latin typeface="Calibri"/>
              <a:ea typeface="Calibri"/>
              <a:cs typeface="Calibri"/>
              <a:sym typeface="Calibri"/>
            </a:endParaRPr>
          </a:p>
          <a:p>
            <a:pPr marL="266700" marR="0" lvl="0" indent="-260350" algn="l" rtl="0">
              <a:lnSpc>
                <a:spcPct val="80000"/>
              </a:lnSpc>
              <a:spcBef>
                <a:spcPts val="0"/>
              </a:spcBef>
              <a:spcAft>
                <a:spcPts val="0"/>
              </a:spcAft>
              <a:buClr>
                <a:schemeClr val="dk2"/>
              </a:buClr>
              <a:buSzPct val="100000"/>
              <a:buFont typeface="Noto Sans Symbols"/>
              <a:buChar char="➢"/>
            </a:pPr>
            <a:r>
              <a:rPr lang="en" sz="2100" b="0" i="0" u="none" strike="noStrike" cap="none">
                <a:solidFill>
                  <a:schemeClr val="dk2"/>
                </a:solidFill>
                <a:latin typeface="Calibri"/>
                <a:ea typeface="Calibri"/>
                <a:cs typeface="Calibri"/>
                <a:sym typeface="Calibri"/>
              </a:rPr>
              <a:t>February 23, 2012: Chomp (App search engine)</a:t>
            </a:r>
          </a:p>
          <a:p>
            <a:pPr marL="635000" marR="0" lvl="1" indent="-355600" algn="l" rtl="0">
              <a:lnSpc>
                <a:spcPct val="80000"/>
              </a:lnSpc>
              <a:spcBef>
                <a:spcPts val="300"/>
              </a:spcBef>
              <a:spcAft>
                <a:spcPts val="0"/>
              </a:spcAft>
              <a:buClr>
                <a:schemeClr val="dk2"/>
              </a:buClr>
              <a:buSzPct val="100000"/>
              <a:buFont typeface="Noto Sans Symbols"/>
              <a:buChar char="❑"/>
            </a:pPr>
            <a:r>
              <a:rPr lang="en" sz="1600" b="0" i="0" u="none" strike="noStrike" cap="none">
                <a:solidFill>
                  <a:schemeClr val="dk2"/>
                </a:solidFill>
                <a:latin typeface="Calibri"/>
                <a:ea typeface="Calibri"/>
                <a:cs typeface="Calibri"/>
                <a:sym typeface="Calibri"/>
              </a:rPr>
              <a:t>Derived Products: App store</a:t>
            </a:r>
          </a:p>
          <a:p>
            <a:pPr marL="635000" marR="0" lvl="1" indent="-355600" algn="l" rtl="0">
              <a:lnSpc>
                <a:spcPct val="80000"/>
              </a:lnSpc>
              <a:spcBef>
                <a:spcPts val="300"/>
              </a:spcBef>
              <a:spcAft>
                <a:spcPts val="0"/>
              </a:spcAft>
              <a:buClr>
                <a:schemeClr val="dk2"/>
              </a:buClr>
              <a:buSzPct val="100000"/>
              <a:buFont typeface="Noto Sans Symbols"/>
              <a:buChar char="❑"/>
            </a:pPr>
            <a:r>
              <a:rPr lang="en" sz="1600" b="0" i="0" u="none" strike="noStrike" cap="none">
                <a:solidFill>
                  <a:schemeClr val="dk2"/>
                </a:solidFill>
                <a:latin typeface="Calibri"/>
                <a:ea typeface="Calibri"/>
                <a:cs typeface="Calibri"/>
                <a:sym typeface="Calibri"/>
              </a:rPr>
              <a:t>$50 million</a:t>
            </a:r>
          </a:p>
          <a:p>
            <a:pPr marL="266700" marR="0" lvl="0" indent="-260350" algn="l" rtl="0">
              <a:lnSpc>
                <a:spcPct val="80000"/>
              </a:lnSpc>
              <a:spcBef>
                <a:spcPts val="400"/>
              </a:spcBef>
              <a:spcAft>
                <a:spcPts val="0"/>
              </a:spcAft>
              <a:buClr>
                <a:schemeClr val="dk2"/>
              </a:buClr>
              <a:buSzPct val="100000"/>
              <a:buFont typeface="Noto Sans Symbols"/>
              <a:buChar char="➢"/>
            </a:pPr>
            <a:r>
              <a:rPr lang="en" sz="2100" b="0" i="0" u="none" strike="noStrike" cap="none">
                <a:solidFill>
                  <a:schemeClr val="dk2"/>
                </a:solidFill>
                <a:latin typeface="Calibri"/>
                <a:ea typeface="Calibri"/>
                <a:cs typeface="Calibri"/>
                <a:sym typeface="Calibri"/>
              </a:rPr>
              <a:t>July 27</a:t>
            </a:r>
            <a:r>
              <a:rPr lang="en" sz="2100" b="0" i="0" u="none" strike="noStrike" cap="none" baseline="30000">
                <a:solidFill>
                  <a:schemeClr val="dk2"/>
                </a:solidFill>
                <a:latin typeface="Calibri"/>
                <a:ea typeface="Calibri"/>
                <a:cs typeface="Calibri"/>
                <a:sym typeface="Calibri"/>
              </a:rPr>
              <a:t>,</a:t>
            </a:r>
            <a:r>
              <a:rPr lang="en" sz="2100" b="0" i="0" u="none" strike="noStrike" cap="none">
                <a:solidFill>
                  <a:schemeClr val="dk2"/>
                </a:solidFill>
                <a:latin typeface="Calibri"/>
                <a:ea typeface="Calibri"/>
                <a:cs typeface="Calibri"/>
                <a:sym typeface="Calibri"/>
              </a:rPr>
              <a:t> 2012: AuthenTec (PC and mobile security)</a:t>
            </a:r>
          </a:p>
          <a:p>
            <a:pPr marL="635000" marR="0" lvl="1" indent="-355600" algn="l" rtl="0">
              <a:lnSpc>
                <a:spcPct val="80000"/>
              </a:lnSpc>
              <a:spcBef>
                <a:spcPts val="300"/>
              </a:spcBef>
              <a:spcAft>
                <a:spcPts val="0"/>
              </a:spcAft>
              <a:buClr>
                <a:schemeClr val="dk2"/>
              </a:buClr>
              <a:buSzPct val="100000"/>
              <a:buFont typeface="Noto Sans Symbols"/>
              <a:buChar char="❑"/>
            </a:pPr>
            <a:r>
              <a:rPr lang="en" sz="1600" b="0" i="0" u="none" strike="noStrike" cap="none">
                <a:solidFill>
                  <a:schemeClr val="dk2"/>
                </a:solidFill>
                <a:latin typeface="Calibri"/>
                <a:ea typeface="Calibri"/>
                <a:cs typeface="Calibri"/>
                <a:sym typeface="Calibri"/>
              </a:rPr>
              <a:t>Derived Products: Touch ID</a:t>
            </a:r>
          </a:p>
          <a:p>
            <a:pPr marL="635000" marR="0" lvl="1" indent="-355600" algn="l" rtl="0">
              <a:lnSpc>
                <a:spcPct val="80000"/>
              </a:lnSpc>
              <a:spcBef>
                <a:spcPts val="300"/>
              </a:spcBef>
              <a:spcAft>
                <a:spcPts val="0"/>
              </a:spcAft>
              <a:buClr>
                <a:schemeClr val="dk2"/>
              </a:buClr>
              <a:buSzPct val="100000"/>
              <a:buFont typeface="Noto Sans Symbols"/>
              <a:buChar char="❑"/>
            </a:pPr>
            <a:r>
              <a:rPr lang="en" sz="1600" b="0" i="0" u="none" strike="noStrike" cap="none">
                <a:solidFill>
                  <a:schemeClr val="dk2"/>
                </a:solidFill>
                <a:latin typeface="Calibri"/>
                <a:ea typeface="Calibri"/>
                <a:cs typeface="Calibri"/>
                <a:sym typeface="Calibri"/>
              </a:rPr>
              <a:t>$356 million</a:t>
            </a:r>
          </a:p>
          <a:p>
            <a:pPr marL="177800" marR="0" lvl="0" indent="-171450" algn="l" rtl="0">
              <a:lnSpc>
                <a:spcPct val="90000"/>
              </a:lnSpc>
              <a:spcBef>
                <a:spcPts val="800"/>
              </a:spcBef>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Shape 686"/>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2800" b="0" i="0" u="none" strike="noStrike" cap="none">
                <a:solidFill>
                  <a:schemeClr val="dk1"/>
                </a:solidFill>
                <a:latin typeface="Calibri"/>
                <a:ea typeface="Calibri"/>
                <a:cs typeface="Calibri"/>
                <a:sym typeface="Calibri"/>
              </a:rPr>
              <a:t>Key Acquisitions</a:t>
            </a:r>
          </a:p>
        </p:txBody>
      </p:sp>
      <p:sp>
        <p:nvSpPr>
          <p:cNvPr id="687" name="Shape 687"/>
          <p:cNvSpPr txBox="1">
            <a:spLocks noGrp="1"/>
          </p:cNvSpPr>
          <p:nvPr>
            <p:ph type="body" idx="1"/>
          </p:nvPr>
        </p:nvSpPr>
        <p:spPr>
          <a:xfrm>
            <a:off x="311700" y="1229875"/>
            <a:ext cx="8520600" cy="3339000"/>
          </a:xfrm>
          <a:prstGeom prst="rect">
            <a:avLst/>
          </a:prstGeom>
          <a:noFill/>
          <a:ln>
            <a:noFill/>
          </a:ln>
        </p:spPr>
        <p:txBody>
          <a:bodyPr lIns="68575" tIns="34275" rIns="68575" bIns="34275" anchor="t" anchorCtr="0">
            <a:noAutofit/>
          </a:bodyPr>
          <a:lstStyle/>
          <a:p>
            <a:pPr marL="266700" marR="0" lvl="0" indent="-260350" algn="l" rtl="0">
              <a:lnSpc>
                <a:spcPct val="80000"/>
              </a:lnSpc>
              <a:spcBef>
                <a:spcPts val="0"/>
              </a:spcBef>
              <a:spcAft>
                <a:spcPts val="0"/>
              </a:spcAft>
              <a:buClr>
                <a:schemeClr val="dk2"/>
              </a:buClr>
              <a:buSzPct val="100000"/>
              <a:buFont typeface="Noto Sans Symbols"/>
              <a:buChar char="➢"/>
            </a:pPr>
            <a:r>
              <a:rPr lang="en" sz="2100" b="0" i="0" u="none" strike="noStrike" cap="none">
                <a:solidFill>
                  <a:schemeClr val="dk2"/>
                </a:solidFill>
                <a:latin typeface="Calibri"/>
                <a:ea typeface="Calibri"/>
                <a:cs typeface="Calibri"/>
                <a:sym typeface="Calibri"/>
              </a:rPr>
              <a:t>2014: Beats Electronics</a:t>
            </a:r>
          </a:p>
          <a:p>
            <a:pPr marL="635000" marR="0" lvl="1" indent="-355600" algn="l" rtl="0">
              <a:lnSpc>
                <a:spcPct val="80000"/>
              </a:lnSpc>
              <a:spcBef>
                <a:spcPts val="300"/>
              </a:spcBef>
              <a:spcAft>
                <a:spcPts val="0"/>
              </a:spcAft>
              <a:buClr>
                <a:schemeClr val="dk2"/>
              </a:buClr>
              <a:buSzPct val="100000"/>
              <a:buFont typeface="Noto Sans Symbols"/>
              <a:buChar char="❑"/>
            </a:pPr>
            <a:r>
              <a:rPr lang="en" sz="1600" b="0" i="0" u="none" strike="noStrike" cap="none">
                <a:solidFill>
                  <a:schemeClr val="dk2"/>
                </a:solidFill>
                <a:latin typeface="Calibri"/>
                <a:ea typeface="Calibri"/>
                <a:cs typeface="Calibri"/>
                <a:sym typeface="Calibri"/>
              </a:rPr>
              <a:t>Derived Products: iPhone, iTunes</a:t>
            </a:r>
          </a:p>
          <a:p>
            <a:pPr marL="635000" marR="0" lvl="1" indent="-355600" algn="l" rtl="0">
              <a:lnSpc>
                <a:spcPct val="80000"/>
              </a:lnSpc>
              <a:spcBef>
                <a:spcPts val="300"/>
              </a:spcBef>
              <a:spcAft>
                <a:spcPts val="0"/>
              </a:spcAft>
              <a:buClr>
                <a:schemeClr val="dk2"/>
              </a:buClr>
              <a:buSzPct val="100000"/>
              <a:buFont typeface="Noto Sans Symbols"/>
              <a:buChar char="❑"/>
            </a:pPr>
            <a:r>
              <a:rPr lang="en" sz="1600" b="0" i="0" u="none" strike="noStrike" cap="none">
                <a:solidFill>
                  <a:schemeClr val="dk2"/>
                </a:solidFill>
                <a:latin typeface="Calibri"/>
                <a:ea typeface="Calibri"/>
                <a:cs typeface="Calibri"/>
                <a:sym typeface="Calibri"/>
              </a:rPr>
              <a:t>$3 billion</a:t>
            </a:r>
          </a:p>
          <a:p>
            <a:pPr marL="266700" marR="0" lvl="0" indent="-260350" algn="l" rtl="0">
              <a:lnSpc>
                <a:spcPct val="80000"/>
              </a:lnSpc>
              <a:spcBef>
                <a:spcPts val="400"/>
              </a:spcBef>
              <a:spcAft>
                <a:spcPts val="0"/>
              </a:spcAft>
              <a:buClr>
                <a:schemeClr val="dk2"/>
              </a:buClr>
              <a:buSzPct val="100000"/>
              <a:buFont typeface="Noto Sans Symbols"/>
              <a:buChar char="➢"/>
            </a:pPr>
            <a:r>
              <a:rPr lang="en" sz="2100" b="0" i="0" u="none" strike="noStrike" cap="none">
                <a:solidFill>
                  <a:schemeClr val="dk2"/>
                </a:solidFill>
                <a:latin typeface="Calibri"/>
                <a:ea typeface="Calibri"/>
                <a:cs typeface="Calibri"/>
                <a:sym typeface="Calibri"/>
              </a:rPr>
              <a:t>2015: IinX (camera)</a:t>
            </a:r>
          </a:p>
          <a:p>
            <a:pPr marL="635000" marR="0" lvl="1" indent="-355600" algn="l" rtl="0">
              <a:lnSpc>
                <a:spcPct val="80000"/>
              </a:lnSpc>
              <a:spcBef>
                <a:spcPts val="300"/>
              </a:spcBef>
              <a:spcAft>
                <a:spcPts val="0"/>
              </a:spcAft>
              <a:buClr>
                <a:schemeClr val="dk2"/>
              </a:buClr>
              <a:buSzPct val="100000"/>
              <a:buFont typeface="Noto Sans Symbols"/>
              <a:buChar char="❑"/>
            </a:pPr>
            <a:r>
              <a:rPr lang="en" sz="1600" b="0" i="0" u="none" strike="noStrike" cap="none">
                <a:solidFill>
                  <a:schemeClr val="dk2"/>
                </a:solidFill>
                <a:latin typeface="Calibri"/>
                <a:ea typeface="Calibri"/>
                <a:cs typeface="Calibri"/>
                <a:sym typeface="Calibri"/>
              </a:rPr>
              <a:t>Derived Products: iPod, iPhone, iPad</a:t>
            </a:r>
          </a:p>
          <a:p>
            <a:pPr marL="635000" marR="0" lvl="1" indent="-355600" algn="l" rtl="0">
              <a:lnSpc>
                <a:spcPct val="80000"/>
              </a:lnSpc>
              <a:spcBef>
                <a:spcPts val="300"/>
              </a:spcBef>
              <a:spcAft>
                <a:spcPts val="0"/>
              </a:spcAft>
              <a:buClr>
                <a:schemeClr val="dk2"/>
              </a:buClr>
              <a:buSzPct val="100000"/>
              <a:buFont typeface="Noto Sans Symbols"/>
              <a:buChar char="❑"/>
            </a:pPr>
            <a:r>
              <a:rPr lang="en" sz="1600" b="0" i="0" u="none" strike="noStrike" cap="none">
                <a:solidFill>
                  <a:schemeClr val="dk2"/>
                </a:solidFill>
                <a:latin typeface="Calibri"/>
                <a:ea typeface="Calibri"/>
                <a:cs typeface="Calibri"/>
                <a:sym typeface="Calibri"/>
              </a:rPr>
              <a:t>$20 million</a:t>
            </a:r>
          </a:p>
          <a:p>
            <a:pPr marL="266700" marR="0" lvl="0" indent="-260350" algn="l" rtl="0">
              <a:lnSpc>
                <a:spcPct val="80000"/>
              </a:lnSpc>
              <a:spcBef>
                <a:spcPts val="400"/>
              </a:spcBef>
              <a:spcAft>
                <a:spcPts val="0"/>
              </a:spcAft>
              <a:buClr>
                <a:schemeClr val="dk2"/>
              </a:buClr>
              <a:buSzPct val="100000"/>
              <a:buFont typeface="Noto Sans Symbols"/>
              <a:buChar char="➢"/>
            </a:pPr>
            <a:r>
              <a:rPr lang="en" sz="2100" b="0" i="0" u="none" strike="noStrike" cap="none">
                <a:solidFill>
                  <a:schemeClr val="dk2"/>
                </a:solidFill>
                <a:latin typeface="Calibri"/>
                <a:ea typeface="Calibri"/>
                <a:cs typeface="Calibri"/>
                <a:sym typeface="Calibri"/>
              </a:rPr>
              <a:t>2016:</a:t>
            </a:r>
          </a:p>
          <a:p>
            <a:pPr marL="266700" marR="0" lvl="0" indent="-260350" algn="l" rtl="0">
              <a:lnSpc>
                <a:spcPct val="80000"/>
              </a:lnSpc>
              <a:spcBef>
                <a:spcPts val="400"/>
              </a:spcBef>
              <a:spcAft>
                <a:spcPts val="0"/>
              </a:spcAft>
              <a:buClr>
                <a:schemeClr val="dk2"/>
              </a:buClr>
              <a:buSzPct val="100000"/>
              <a:buFont typeface="Noto Sans Symbols"/>
              <a:buChar char="➢"/>
            </a:pPr>
            <a:r>
              <a:rPr lang="en" sz="2100" b="0" i="0" u="none" strike="noStrike" cap="none">
                <a:solidFill>
                  <a:schemeClr val="dk2"/>
                </a:solidFill>
                <a:latin typeface="Calibri"/>
                <a:ea typeface="Calibri"/>
                <a:cs typeface="Calibri"/>
                <a:sym typeface="Calibri"/>
              </a:rPr>
              <a:t> Flyby Media (Augmented reality software)</a:t>
            </a:r>
          </a:p>
          <a:p>
            <a:pPr marL="635000" marR="0" lvl="1" indent="-355600" algn="l" rtl="0">
              <a:lnSpc>
                <a:spcPct val="80000"/>
              </a:lnSpc>
              <a:spcBef>
                <a:spcPts val="300"/>
              </a:spcBef>
              <a:spcAft>
                <a:spcPts val="0"/>
              </a:spcAft>
              <a:buClr>
                <a:schemeClr val="dk2"/>
              </a:buClr>
              <a:buSzPct val="100000"/>
              <a:buFont typeface="Noto Sans Symbols"/>
              <a:buChar char="❑"/>
            </a:pPr>
            <a:r>
              <a:rPr lang="en" sz="1600" b="0" i="0" u="none" strike="noStrike" cap="none">
                <a:solidFill>
                  <a:schemeClr val="dk2"/>
                </a:solidFill>
                <a:latin typeface="Calibri"/>
                <a:ea typeface="Calibri"/>
                <a:cs typeface="Calibri"/>
                <a:sym typeface="Calibri"/>
              </a:rPr>
              <a:t>iPhone, iPod, iPad</a:t>
            </a:r>
          </a:p>
          <a:p>
            <a:pPr marL="279400" marR="0" lvl="1" indent="0" algn="l" rtl="0">
              <a:lnSpc>
                <a:spcPct val="80000"/>
              </a:lnSpc>
              <a:spcBef>
                <a:spcPts val="300"/>
              </a:spcBef>
              <a:spcAft>
                <a:spcPts val="0"/>
              </a:spcAft>
              <a:buClr>
                <a:schemeClr val="dk2"/>
              </a:buClr>
              <a:buSzPct val="25000"/>
              <a:buFont typeface="Arial"/>
              <a:buNone/>
            </a:pPr>
            <a:r>
              <a:rPr lang="en" sz="1600" b="0" i="0" u="none" strike="noStrike" cap="none">
                <a:solidFill>
                  <a:schemeClr val="dk2"/>
                </a:solidFill>
                <a:latin typeface="Calibri"/>
                <a:ea typeface="Calibri"/>
                <a:cs typeface="Calibri"/>
                <a:sym typeface="Calibri"/>
              </a:rPr>
              <a:t>Shares in Didi Chuxing    </a:t>
            </a:r>
            <a:r>
              <a:rPr lang="en" sz="1600" b="0" i="0" u="none" strike="noStrike" cap="none">
                <a:solidFill>
                  <a:schemeClr val="dk1"/>
                </a:solidFill>
                <a:latin typeface="Calibri"/>
                <a:ea typeface="Calibri"/>
                <a:cs typeface="Calibri"/>
                <a:sym typeface="Calibri"/>
              </a:rPr>
              <a:t>$1,000,000,000</a:t>
            </a:r>
          </a:p>
          <a:p>
            <a:pPr marL="279400" marR="0" lvl="1" indent="0" algn="l" rtl="0">
              <a:lnSpc>
                <a:spcPct val="80000"/>
              </a:lnSpc>
              <a:spcBef>
                <a:spcPts val="300"/>
              </a:spcBef>
              <a:spcAft>
                <a:spcPts val="0"/>
              </a:spcAft>
              <a:buClr>
                <a:schemeClr val="dk2"/>
              </a:buClr>
              <a:buSzPct val="25000"/>
              <a:buFont typeface="Arial"/>
              <a:buNone/>
            </a:pPr>
            <a:r>
              <a:rPr lang="en" sz="1600" b="0" i="0" u="none" strike="noStrike" cap="none">
                <a:solidFill>
                  <a:schemeClr val="dk2"/>
                </a:solidFill>
                <a:latin typeface="Calibri"/>
                <a:ea typeface="Calibri"/>
                <a:cs typeface="Calibri"/>
                <a:sym typeface="Calibri"/>
              </a:rPr>
              <a:t>Turi (Machine Learining Company)  </a:t>
            </a:r>
            <a:r>
              <a:rPr lang="en" sz="1500" b="0" i="0" u="none" strike="noStrike" cap="none">
                <a:solidFill>
                  <a:schemeClr val="dk1"/>
                </a:solidFill>
                <a:latin typeface="Calibri"/>
                <a:ea typeface="Calibri"/>
                <a:cs typeface="Calibri"/>
                <a:sym typeface="Calibri"/>
              </a:rPr>
              <a:t>$200,000,000</a:t>
            </a:r>
          </a:p>
          <a:p>
            <a:pPr marL="279400" marR="0" lvl="1" indent="0" algn="l" rtl="0">
              <a:lnSpc>
                <a:spcPct val="80000"/>
              </a:lnSpc>
              <a:spcBef>
                <a:spcPts val="300"/>
              </a:spcBef>
              <a:buClr>
                <a:schemeClr val="dk1"/>
              </a:buClr>
              <a:buSzPct val="25000"/>
              <a:buFont typeface="Arial"/>
              <a:buNone/>
            </a:pPr>
            <a:r>
              <a:rPr lang="en" sz="1600" b="0" i="0" u="none" strike="noStrike" cap="none">
                <a:solidFill>
                  <a:schemeClr val="dk1"/>
                </a:solidFill>
                <a:latin typeface="Calibri"/>
                <a:ea typeface="Calibri"/>
                <a:cs typeface="Calibri"/>
                <a:sym typeface="Calibri"/>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Gadget Industry Overview: Trend</a:t>
            </a:r>
          </a:p>
        </p:txBody>
      </p:sp>
      <p:sp>
        <p:nvSpPr>
          <p:cNvPr id="221" name="Shape 221"/>
          <p:cNvSpPr txBox="1">
            <a:spLocks noGrp="1"/>
          </p:cNvSpPr>
          <p:nvPr>
            <p:ph type="body" idx="1"/>
          </p:nvPr>
        </p:nvSpPr>
        <p:spPr>
          <a:xfrm>
            <a:off x="311700" y="1209851"/>
            <a:ext cx="8520600" cy="3339000"/>
          </a:xfrm>
          <a:prstGeom prst="rect">
            <a:avLst/>
          </a:prstGeom>
        </p:spPr>
        <p:txBody>
          <a:bodyPr lIns="91425" tIns="91425" rIns="91425" bIns="91425" anchor="t" anchorCtr="0">
            <a:noAutofit/>
          </a:bodyPr>
          <a:lstStyle/>
          <a:p>
            <a:pPr marL="0" lvl="0" indent="0" rtl="0">
              <a:spcBef>
                <a:spcPts val="0"/>
              </a:spcBef>
              <a:spcAft>
                <a:spcPts val="0"/>
              </a:spcAft>
              <a:buNone/>
            </a:pPr>
            <a:r>
              <a:rPr lang="en" sz="1400" i="1" u="sng" dirty="0">
                <a:solidFill>
                  <a:schemeClr val="bg2"/>
                </a:solidFill>
                <a:latin typeface="Times New Roman"/>
                <a:ea typeface="Times New Roman"/>
                <a:cs typeface="Times New Roman"/>
                <a:sym typeface="Times New Roman"/>
              </a:rPr>
              <a:t>Convergence: </a:t>
            </a:r>
          </a:p>
          <a:p>
            <a:pPr marL="457200" lvl="0" indent="-228600" rtl="0">
              <a:spcBef>
                <a:spcPts val="0"/>
              </a:spcBef>
              <a:spcAft>
                <a:spcPts val="0"/>
              </a:spcAft>
              <a:buNone/>
            </a:pPr>
            <a:r>
              <a:rPr lang="en" sz="1400" dirty="0">
                <a:solidFill>
                  <a:schemeClr val="bg2"/>
                </a:solidFill>
                <a:latin typeface="Times New Roman"/>
                <a:ea typeface="Times New Roman"/>
                <a:cs typeface="Times New Roman"/>
                <a:sym typeface="Times New Roman"/>
              </a:rPr>
              <a:t>-       Blurring of traditional categorization: telecommunications, computer hardware, and consumer electronics.</a:t>
            </a:r>
          </a:p>
          <a:p>
            <a:pPr marL="457200" lvl="0" indent="-228600" rtl="0">
              <a:spcBef>
                <a:spcPts val="0"/>
              </a:spcBef>
              <a:spcAft>
                <a:spcPts val="0"/>
              </a:spcAft>
              <a:buNone/>
            </a:pPr>
            <a:r>
              <a:rPr lang="en" sz="1400" dirty="0">
                <a:solidFill>
                  <a:schemeClr val="bg2"/>
                </a:solidFill>
                <a:latin typeface="Arial"/>
                <a:ea typeface="Arial"/>
                <a:cs typeface="Arial"/>
                <a:sym typeface="Arial"/>
              </a:rPr>
              <a:t>-      </a:t>
            </a:r>
            <a:r>
              <a:rPr lang="en" sz="1400" dirty="0">
                <a:solidFill>
                  <a:schemeClr val="bg2"/>
                </a:solidFill>
                <a:latin typeface="Times New Roman"/>
                <a:ea typeface="Times New Roman"/>
                <a:cs typeface="Times New Roman"/>
                <a:sym typeface="Times New Roman"/>
              </a:rPr>
              <a:t>Hard to categorize products and service in the industry.</a:t>
            </a:r>
          </a:p>
          <a:p>
            <a:pPr marL="514350" lvl="0" indent="-285750" rtl="0">
              <a:spcBef>
                <a:spcPts val="0"/>
              </a:spcBef>
              <a:spcAft>
                <a:spcPts val="0"/>
              </a:spcAft>
              <a:buFontTx/>
              <a:buChar char="-"/>
            </a:pPr>
            <a:r>
              <a:rPr lang="en" sz="1400" dirty="0">
                <a:solidFill>
                  <a:schemeClr val="bg2"/>
                </a:solidFill>
                <a:latin typeface="Times New Roman"/>
                <a:ea typeface="Times New Roman"/>
                <a:cs typeface="Times New Roman"/>
                <a:sym typeface="Times New Roman"/>
              </a:rPr>
              <a:t>Players in consumer electronics, computer hardware, and telecom sectors are competing directly to become leader in brand-new product categories, such as internet- connect cell phones.</a:t>
            </a:r>
          </a:p>
          <a:p>
            <a:pPr marL="514350" lvl="0" indent="-285750" rtl="0">
              <a:spcBef>
                <a:spcPts val="0"/>
              </a:spcBef>
              <a:spcAft>
                <a:spcPts val="0"/>
              </a:spcAft>
              <a:buFontTx/>
              <a:buChar char="-"/>
            </a:pPr>
            <a:endParaRPr lang="en" sz="1400" dirty="0">
              <a:solidFill>
                <a:schemeClr val="bg2"/>
              </a:solidFill>
              <a:latin typeface="Times New Roman"/>
              <a:ea typeface="Times New Roman"/>
              <a:cs typeface="Times New Roman"/>
              <a:sym typeface="Times New Roman"/>
            </a:endParaRPr>
          </a:p>
          <a:p>
            <a:pPr marL="0" lvl="0" indent="0" rtl="0">
              <a:spcBef>
                <a:spcPts val="0"/>
              </a:spcBef>
              <a:spcAft>
                <a:spcPts val="0"/>
              </a:spcAft>
              <a:buNone/>
            </a:pPr>
            <a:r>
              <a:rPr lang="en" sz="1400" dirty="0">
                <a:solidFill>
                  <a:schemeClr val="bg2"/>
                </a:solidFill>
                <a:latin typeface="Arial"/>
                <a:ea typeface="Arial"/>
                <a:cs typeface="Arial"/>
                <a:sym typeface="Arial"/>
              </a:rPr>
              <a:t> </a:t>
            </a:r>
            <a:r>
              <a:rPr lang="en" sz="1400" i="1" u="sng" dirty="0">
                <a:solidFill>
                  <a:schemeClr val="bg2"/>
                </a:solidFill>
                <a:latin typeface="Times New Roman"/>
                <a:ea typeface="Times New Roman"/>
                <a:cs typeface="Times New Roman"/>
                <a:sym typeface="Times New Roman"/>
              </a:rPr>
              <a:t>Falling prices: </a:t>
            </a:r>
          </a:p>
          <a:p>
            <a:pPr marL="457200" lvl="0" indent="-304800" rtl="0">
              <a:spcBef>
                <a:spcPts val="0"/>
              </a:spcBef>
              <a:spcAft>
                <a:spcPts val="0"/>
              </a:spcAft>
              <a:buClr>
                <a:srgbClr val="000000"/>
              </a:buClr>
              <a:buSzPct val="100000"/>
              <a:buFont typeface="Times New Roman"/>
              <a:buChar char="-"/>
            </a:pPr>
            <a:r>
              <a:rPr lang="en" sz="1400" dirty="0">
                <a:solidFill>
                  <a:schemeClr val="bg2"/>
                </a:solidFill>
                <a:latin typeface="Times New Roman"/>
                <a:ea typeface="Times New Roman"/>
                <a:cs typeface="Times New Roman"/>
                <a:sym typeface="Times New Roman"/>
              </a:rPr>
              <a:t>       Consumers rely on semiconductors for functionality.</a:t>
            </a:r>
          </a:p>
          <a:p>
            <a:pPr marL="457200" lvl="0" indent="-228600" rtl="0">
              <a:spcBef>
                <a:spcPts val="0"/>
              </a:spcBef>
              <a:spcAft>
                <a:spcPts val="0"/>
              </a:spcAft>
              <a:buNone/>
            </a:pPr>
            <a:r>
              <a:rPr lang="en" sz="1400" dirty="0">
                <a:solidFill>
                  <a:schemeClr val="bg2"/>
                </a:solidFill>
                <a:latin typeface="Arial"/>
                <a:ea typeface="Arial"/>
                <a:cs typeface="Arial"/>
                <a:sym typeface="Arial"/>
              </a:rPr>
              <a:t>-          </a:t>
            </a:r>
            <a:r>
              <a:rPr lang="en" sz="1400" dirty="0">
                <a:solidFill>
                  <a:schemeClr val="bg2"/>
                </a:solidFill>
                <a:latin typeface="Times New Roman"/>
                <a:ea typeface="Times New Roman"/>
                <a:cs typeface="Times New Roman"/>
                <a:sym typeface="Times New Roman"/>
              </a:rPr>
              <a:t>Moore’s law: semiconductor speed doubles every 18 months.</a:t>
            </a:r>
          </a:p>
          <a:p>
            <a:pPr marL="457200" lvl="0" indent="-228600" rtl="0">
              <a:spcBef>
                <a:spcPts val="0"/>
              </a:spcBef>
              <a:spcAft>
                <a:spcPts val="0"/>
              </a:spcAft>
              <a:buNone/>
            </a:pPr>
            <a:r>
              <a:rPr lang="en" sz="1400" dirty="0">
                <a:solidFill>
                  <a:schemeClr val="bg2"/>
                </a:solidFill>
                <a:latin typeface="Arial"/>
                <a:ea typeface="Arial"/>
                <a:cs typeface="Arial"/>
                <a:sym typeface="Arial"/>
              </a:rPr>
              <a:t>-          </a:t>
            </a:r>
            <a:r>
              <a:rPr lang="en" sz="1400" dirty="0">
                <a:solidFill>
                  <a:schemeClr val="bg2"/>
                </a:solidFill>
                <a:latin typeface="Times New Roman"/>
                <a:ea typeface="Times New Roman"/>
                <a:cs typeface="Times New Roman"/>
                <a:sym typeface="Times New Roman"/>
              </a:rPr>
              <a:t>As a result, players in this industry need to develop new and improved products making prices fall.</a:t>
            </a:r>
          </a:p>
          <a:p>
            <a:pPr marL="457200" lvl="0" indent="-228600" rtl="0">
              <a:spcBef>
                <a:spcPts val="0"/>
              </a:spcBef>
              <a:spcAft>
                <a:spcPts val="0"/>
              </a:spcAft>
              <a:buNone/>
            </a:pPr>
            <a:r>
              <a:rPr lang="en" sz="1400" dirty="0">
                <a:solidFill>
                  <a:schemeClr val="bg2"/>
                </a:solidFill>
                <a:latin typeface="Arial"/>
                <a:ea typeface="Arial"/>
                <a:cs typeface="Arial"/>
                <a:sym typeface="Arial"/>
              </a:rPr>
              <a:t>-          </a:t>
            </a:r>
            <a:r>
              <a:rPr lang="en" sz="1400" dirty="0">
                <a:solidFill>
                  <a:schemeClr val="bg2"/>
                </a:solidFill>
                <a:latin typeface="Times New Roman"/>
                <a:ea typeface="Times New Roman"/>
                <a:cs typeface="Times New Roman"/>
                <a:sym typeface="Times New Roman"/>
              </a:rPr>
              <a:t>Only costly for consumers who are tech trendy.</a:t>
            </a:r>
          </a:p>
          <a:p>
            <a:pPr lvl="0">
              <a:spcBef>
                <a:spcPts val="0"/>
              </a:spcBef>
              <a:buNone/>
            </a:pPr>
            <a:endParaRPr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Shape 692"/>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rgbClr val="000000"/>
              </a:buClr>
              <a:buSzPct val="25000"/>
              <a:buFont typeface="Calibri"/>
              <a:buNone/>
            </a:pPr>
            <a:r>
              <a:rPr lang="en" sz="4400" b="0" i="0" u="none" strike="noStrike" cap="none">
                <a:solidFill>
                  <a:srgbClr val="000000"/>
                </a:solidFill>
                <a:latin typeface="Calibri"/>
                <a:ea typeface="Calibri"/>
                <a:cs typeface="Calibri"/>
                <a:sym typeface="Calibri"/>
              </a:rPr>
              <a:t>APPLE MANAGEMENT TEAM</a:t>
            </a:r>
          </a:p>
        </p:txBody>
      </p:sp>
      <p:sp>
        <p:nvSpPr>
          <p:cNvPr id="693" name="Shape 693"/>
          <p:cNvSpPr txBox="1">
            <a:spLocks noGrp="1"/>
          </p:cNvSpPr>
          <p:nvPr>
            <p:ph type="body" idx="1"/>
          </p:nvPr>
        </p:nvSpPr>
        <p:spPr>
          <a:xfrm>
            <a:off x="311700" y="1229875"/>
            <a:ext cx="8520600" cy="33390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Shape 698"/>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Steve Jobs</a:t>
            </a:r>
          </a:p>
        </p:txBody>
      </p:sp>
      <p:pic>
        <p:nvPicPr>
          <p:cNvPr id="699" name="Shape 699"/>
          <p:cNvPicPr preferRelativeResize="0">
            <a:picLocks noGrp="1"/>
          </p:cNvPicPr>
          <p:nvPr>
            <p:ph type="body" idx="1"/>
          </p:nvPr>
        </p:nvPicPr>
        <p:blipFill rotWithShape="1">
          <a:blip r:embed="rId3">
            <a:alphaModFix/>
          </a:blip>
          <a:srcRect/>
          <a:stretch/>
        </p:blipFill>
        <p:spPr>
          <a:xfrm>
            <a:off x="6407700" y="1257631"/>
            <a:ext cx="2736300" cy="1962600"/>
          </a:xfrm>
          <a:prstGeom prst="rect">
            <a:avLst/>
          </a:prstGeom>
          <a:noFill/>
          <a:ln>
            <a:noFill/>
          </a:ln>
        </p:spPr>
      </p:pic>
      <p:sp>
        <p:nvSpPr>
          <p:cNvPr id="700" name="Shape 700"/>
          <p:cNvSpPr txBox="1"/>
          <p:nvPr/>
        </p:nvSpPr>
        <p:spPr>
          <a:xfrm>
            <a:off x="680165" y="170169"/>
            <a:ext cx="6442074" cy="4702874"/>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accent1"/>
              </a:buClr>
              <a:buFont typeface="Noto Sans Symbols"/>
              <a:buNone/>
            </a:pPr>
            <a:endParaRPr sz="2000">
              <a:solidFill>
                <a:schemeClr val="dk2"/>
              </a:solidFill>
              <a:latin typeface="Calibri"/>
              <a:ea typeface="Calibri"/>
              <a:cs typeface="Calibri"/>
              <a:sym typeface="Calibri"/>
            </a:endParaRPr>
          </a:p>
          <a:p>
            <a:pPr marL="342900" marR="0" lvl="0" indent="-342900" algn="l" rtl="0">
              <a:spcBef>
                <a:spcPts val="0"/>
              </a:spcBef>
              <a:buClr>
                <a:schemeClr val="accent1"/>
              </a:buClr>
              <a:buFont typeface="Noto Sans Symbols"/>
              <a:buNone/>
            </a:pPr>
            <a:endParaRPr sz="2000">
              <a:solidFill>
                <a:schemeClr val="dk2"/>
              </a:solidFill>
              <a:latin typeface="Calibri"/>
              <a:ea typeface="Calibri"/>
              <a:cs typeface="Calibri"/>
              <a:sym typeface="Calibri"/>
            </a:endParaRPr>
          </a:p>
          <a:p>
            <a:pPr marL="342900" marR="0" lvl="0" indent="-342900" algn="l" rtl="0">
              <a:spcBef>
                <a:spcPts val="0"/>
              </a:spcBef>
              <a:buClr>
                <a:schemeClr val="accent1"/>
              </a:buClr>
              <a:buFont typeface="Noto Sans Symbols"/>
              <a:buNone/>
            </a:pPr>
            <a:endParaRPr sz="2000">
              <a:solidFill>
                <a:schemeClr val="dk2"/>
              </a:solidFill>
              <a:latin typeface="Calibri"/>
              <a:ea typeface="Calibri"/>
              <a:cs typeface="Calibri"/>
              <a:sym typeface="Calibri"/>
            </a:endParaRPr>
          </a:p>
          <a:p>
            <a:pPr marL="342900" marR="0" lvl="0" indent="-342900" algn="l" rtl="0">
              <a:spcBef>
                <a:spcPts val="0"/>
              </a:spcBef>
              <a:spcAft>
                <a:spcPts val="0"/>
              </a:spcAft>
              <a:buClr>
                <a:schemeClr val="accent1"/>
              </a:buClr>
              <a:buSzPct val="100000"/>
              <a:buFont typeface="Noto Sans Symbols"/>
              <a:buChar char="➢"/>
            </a:pPr>
            <a:r>
              <a:rPr lang="en" sz="2000" b="1">
                <a:solidFill>
                  <a:srgbClr val="0070C0"/>
                </a:solidFill>
                <a:latin typeface="Calibri"/>
                <a:ea typeface="Calibri"/>
                <a:cs typeface="Calibri"/>
                <a:sym typeface="Calibri"/>
              </a:rPr>
              <a:t>Co-Founder and former CEO</a:t>
            </a:r>
          </a:p>
          <a:p>
            <a:pPr marL="342900" marR="0" lvl="0" indent="-342900" algn="l" rtl="0">
              <a:spcBef>
                <a:spcPts val="400"/>
              </a:spcBef>
              <a:spcAft>
                <a:spcPts val="0"/>
              </a:spcAft>
              <a:buClr>
                <a:schemeClr val="accent1"/>
              </a:buClr>
              <a:buSzPct val="100000"/>
              <a:buFont typeface="Noto Sans Symbols"/>
              <a:buChar char="➢"/>
            </a:pPr>
            <a:r>
              <a:rPr lang="en" sz="2000">
                <a:solidFill>
                  <a:schemeClr val="dk2"/>
                </a:solidFill>
                <a:latin typeface="Calibri"/>
                <a:ea typeface="Calibri"/>
                <a:cs typeface="Calibri"/>
                <a:sym typeface="Calibri"/>
              </a:rPr>
              <a:t>Education:</a:t>
            </a:r>
          </a:p>
          <a:p>
            <a:pPr marL="736600" marR="0" lvl="1" indent="-285750" algn="l" rtl="0">
              <a:spcBef>
                <a:spcPts val="300"/>
              </a:spcBef>
              <a:buClr>
                <a:schemeClr val="accent1"/>
              </a:buClr>
              <a:buSzPct val="100000"/>
              <a:buFont typeface="Noto Sans Symbols"/>
              <a:buChar char="❑"/>
            </a:pPr>
            <a:r>
              <a:rPr lang="en" sz="1500" b="0" i="0" u="none" strike="noStrike" cap="none">
                <a:solidFill>
                  <a:schemeClr val="dk2"/>
                </a:solidFill>
                <a:latin typeface="Calibri"/>
                <a:ea typeface="Calibri"/>
                <a:cs typeface="Calibri"/>
                <a:sym typeface="Calibri"/>
              </a:rPr>
              <a:t>Reed College – Dropped Out</a:t>
            </a:r>
          </a:p>
          <a:p>
            <a:pPr marL="0" marR="0" lvl="0" indent="0" algn="l" rtl="0">
              <a:spcBef>
                <a:spcPts val="0"/>
              </a:spcBef>
              <a:buNone/>
            </a:pPr>
            <a:endParaRPr sz="1800">
              <a:solidFill>
                <a:schemeClr val="dk1"/>
              </a:solidFill>
              <a:latin typeface="Calibri"/>
              <a:ea typeface="Calibri"/>
              <a:cs typeface="Calibri"/>
              <a:sym typeface="Calibri"/>
            </a:endParaRPr>
          </a:p>
          <a:p>
            <a:pPr marL="0" marR="0" lvl="0" indent="0" algn="l" rtl="0">
              <a:spcBef>
                <a:spcPts val="0"/>
              </a:spcBef>
              <a:buSzPct val="25000"/>
              <a:buNone/>
            </a:pPr>
            <a:r>
              <a:rPr lang="en" sz="1800">
                <a:solidFill>
                  <a:schemeClr val="dk1"/>
                </a:solidFill>
                <a:latin typeface="Calibri"/>
                <a:ea typeface="Calibri"/>
                <a:cs typeface="Calibri"/>
                <a:sym typeface="Calibri"/>
              </a:rPr>
              <a:t>-Left in 1985, came back in 1997	</a:t>
            </a:r>
          </a:p>
          <a:p>
            <a:pPr marL="0" marR="0" lvl="0" indent="0" algn="l" rtl="0">
              <a:spcBef>
                <a:spcPts val="0"/>
              </a:spcBef>
              <a:buSzPct val="25000"/>
              <a:buNone/>
            </a:pPr>
            <a:r>
              <a:rPr lang="en" sz="1800">
                <a:solidFill>
                  <a:schemeClr val="dk1"/>
                </a:solidFill>
                <a:latin typeface="Calibri"/>
                <a:ea typeface="Calibri"/>
                <a:cs typeface="Calibri"/>
                <a:sym typeface="Calibri"/>
              </a:rPr>
              <a:t>	NeXT: computer company</a:t>
            </a:r>
          </a:p>
          <a:p>
            <a:pPr marL="0" marR="0" lvl="0" indent="0" algn="l" rtl="0">
              <a:spcBef>
                <a:spcPts val="0"/>
              </a:spcBef>
              <a:spcAft>
                <a:spcPts val="0"/>
              </a:spcAft>
              <a:buSzPct val="25000"/>
              <a:buNone/>
            </a:pPr>
            <a:r>
              <a:rPr lang="en" sz="1800">
                <a:solidFill>
                  <a:schemeClr val="dk1"/>
                </a:solidFill>
                <a:latin typeface="Calibri"/>
                <a:ea typeface="Calibri"/>
                <a:cs typeface="Calibri"/>
                <a:sym typeface="Calibri"/>
              </a:rPr>
              <a:t>	Pixar: computer animation film studio</a:t>
            </a:r>
          </a:p>
          <a:p>
            <a:pPr marL="342900" marR="0" lvl="0" indent="-342900" algn="l" rtl="0">
              <a:spcBef>
                <a:spcPts val="400"/>
              </a:spcBef>
              <a:spcAft>
                <a:spcPts val="0"/>
              </a:spcAft>
              <a:buClr>
                <a:schemeClr val="accent1"/>
              </a:buClr>
              <a:buSzPct val="100000"/>
              <a:buFont typeface="Noto Sans Symbols"/>
              <a:buChar char="➢"/>
            </a:pPr>
            <a:r>
              <a:rPr lang="en" sz="2000">
                <a:solidFill>
                  <a:schemeClr val="dk2"/>
                </a:solidFill>
                <a:latin typeface="Calibri"/>
                <a:ea typeface="Calibri"/>
                <a:cs typeface="Calibri"/>
                <a:sym typeface="Calibri"/>
              </a:rPr>
              <a:t>Oversaw development of iMac, iTunes, iPhone, and iPad on the services side as well as Apple’s retail stores</a:t>
            </a:r>
          </a:p>
          <a:p>
            <a:pPr marL="342900" marR="0" lvl="0" indent="-342900" algn="l" rtl="0">
              <a:spcBef>
                <a:spcPts val="400"/>
              </a:spcBef>
              <a:spcAft>
                <a:spcPts val="0"/>
              </a:spcAft>
              <a:buClr>
                <a:schemeClr val="accent1"/>
              </a:buClr>
              <a:buSzPct val="100000"/>
              <a:buFont typeface="Noto Sans Symbols"/>
              <a:buChar char="➢"/>
            </a:pPr>
            <a:r>
              <a:rPr lang="en" sz="2000">
                <a:solidFill>
                  <a:schemeClr val="dk2"/>
                </a:solidFill>
                <a:latin typeface="Calibri"/>
                <a:ea typeface="Calibri"/>
                <a:cs typeface="Calibri"/>
                <a:sym typeface="Calibri"/>
              </a:rPr>
              <a:t>Demanding perfectionist				</a:t>
            </a:r>
          </a:p>
          <a:p>
            <a:pPr marL="0" marR="0" lvl="0" indent="0" algn="l" rtl="0">
              <a:spcBef>
                <a:spcPts val="400"/>
              </a:spcBef>
              <a:spcAft>
                <a:spcPts val="0"/>
              </a:spcAft>
              <a:buSzPct val="25000"/>
              <a:buNone/>
            </a:pPr>
            <a:r>
              <a:rPr lang="en" sz="2000">
                <a:solidFill>
                  <a:schemeClr val="dk2"/>
                </a:solidFill>
                <a:latin typeface="Calibri"/>
                <a:ea typeface="Calibri"/>
                <a:cs typeface="Calibri"/>
                <a:sym typeface="Calibri"/>
              </a:rPr>
              <a:t>       </a:t>
            </a:r>
            <a:r>
              <a:rPr lang="en" sz="2000">
                <a:solidFill>
                  <a:schemeClr val="dk1"/>
                </a:solidFill>
                <a:latin typeface="Calibri"/>
                <a:ea typeface="Calibri"/>
                <a:cs typeface="Calibri"/>
                <a:sym typeface="Calibri"/>
              </a:rPr>
              <a:t>belief in premium design and craftsmanship </a:t>
            </a:r>
          </a:p>
          <a:p>
            <a:pPr marL="342900" marR="0" lvl="0" indent="-342900" algn="l" rtl="0">
              <a:spcBef>
                <a:spcPts val="400"/>
              </a:spcBef>
              <a:buClr>
                <a:schemeClr val="accent1"/>
              </a:buClr>
              <a:buSzPct val="100000"/>
              <a:buFont typeface="Noto Sans Symbols"/>
              <a:buChar char="➢"/>
            </a:pPr>
            <a:r>
              <a:rPr lang="en" sz="2000">
                <a:solidFill>
                  <a:schemeClr val="dk2"/>
                </a:solidFill>
                <a:latin typeface="Calibri"/>
                <a:ea typeface="Calibri"/>
                <a:cs typeface="Calibri"/>
                <a:sym typeface="Calibri"/>
              </a:rPr>
              <a:t>Passed away in 2011</a:t>
            </a:r>
          </a:p>
          <a:p>
            <a:pPr marL="0" marR="0" lvl="0" indent="0" algn="l" rtl="0">
              <a:spcBef>
                <a:spcPts val="0"/>
              </a:spcBef>
              <a:buNone/>
            </a:pPr>
            <a:endParaRPr sz="2000">
              <a:solidFill>
                <a:schemeClr val="dk2"/>
              </a:solidFill>
              <a:latin typeface="Calibri"/>
              <a:ea typeface="Calibri"/>
              <a:cs typeface="Calibri"/>
              <a:sym typeface="Calibri"/>
            </a:endParaRPr>
          </a:p>
        </p:txBody>
      </p:sp>
    </p:spTree>
  </p:cSld>
  <p:clrMapOvr>
    <a:masterClrMapping/>
  </p:clrMapOvr>
  <p:transition spd="slow">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Shape 706"/>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Tim Cook</a:t>
            </a:r>
          </a:p>
        </p:txBody>
      </p:sp>
      <p:sp>
        <p:nvSpPr>
          <p:cNvPr id="707" name="Shape 707"/>
          <p:cNvSpPr txBox="1">
            <a:spLocks noGrp="1"/>
          </p:cNvSpPr>
          <p:nvPr>
            <p:ph type="body" idx="1"/>
          </p:nvPr>
        </p:nvSpPr>
        <p:spPr>
          <a:xfrm>
            <a:off x="311700" y="1229875"/>
            <a:ext cx="6616382" cy="3339000"/>
          </a:xfrm>
          <a:prstGeom prst="rect">
            <a:avLst/>
          </a:prstGeom>
          <a:noFill/>
          <a:ln>
            <a:noFill/>
          </a:ln>
        </p:spPr>
        <p:txBody>
          <a:bodyPr lIns="91425" tIns="45700" rIns="91425" bIns="45700" anchor="t" anchorCtr="0">
            <a:noAutofit/>
          </a:bodyPr>
          <a:lstStyle/>
          <a:p>
            <a:pPr marL="266700" marR="0" lvl="0" indent="-266700" algn="l" rtl="0">
              <a:lnSpc>
                <a:spcPct val="90000"/>
              </a:lnSpc>
              <a:spcBef>
                <a:spcPts val="0"/>
              </a:spcBef>
              <a:spcAft>
                <a:spcPts val="0"/>
              </a:spcAft>
              <a:buClr>
                <a:srgbClr val="0070C0"/>
              </a:buClr>
              <a:buSzPct val="100000"/>
              <a:buFont typeface="Noto Sans Symbols"/>
              <a:buChar char="➢"/>
            </a:pPr>
            <a:r>
              <a:rPr lang="en" sz="2000" b="1" i="0" u="none" strike="noStrike" cap="none" dirty="0">
                <a:solidFill>
                  <a:srgbClr val="0070C0"/>
                </a:solidFill>
                <a:latin typeface="Calibri"/>
                <a:ea typeface="Calibri"/>
                <a:cs typeface="Calibri"/>
                <a:sym typeface="Calibri"/>
              </a:rPr>
              <a:t>Chief Executive Officer</a:t>
            </a:r>
          </a:p>
          <a:p>
            <a:pPr marL="571500" marR="0" lvl="1" indent="-292100" algn="l" rtl="0">
              <a:lnSpc>
                <a:spcPct val="90000"/>
              </a:lnSpc>
              <a:spcBef>
                <a:spcPts val="300"/>
              </a:spcBef>
              <a:spcAft>
                <a:spcPts val="0"/>
              </a:spcAft>
              <a:buClr>
                <a:schemeClr val="dk2"/>
              </a:buClr>
              <a:buSzPct val="100000"/>
              <a:buFont typeface="Noto Sans Symbols"/>
              <a:buChar char="❑"/>
            </a:pPr>
            <a:r>
              <a:rPr lang="en" sz="1600" b="0" i="0" u="none" strike="noStrike" cap="none" dirty="0">
                <a:solidFill>
                  <a:schemeClr val="dk2"/>
                </a:solidFill>
                <a:latin typeface="Calibri"/>
                <a:ea typeface="Calibri"/>
                <a:cs typeface="Calibri"/>
                <a:sym typeface="Calibri"/>
              </a:rPr>
              <a:t>Since 08/12/2011</a:t>
            </a:r>
          </a:p>
          <a:p>
            <a:pPr marL="266700" marR="0" lvl="0" indent="-266700" algn="l" rtl="0">
              <a:lnSpc>
                <a:spcPct val="90000"/>
              </a:lnSpc>
              <a:spcBef>
                <a:spcPts val="400"/>
              </a:spcBef>
              <a:spcAft>
                <a:spcPts val="0"/>
              </a:spcAft>
              <a:buClr>
                <a:schemeClr val="dk2"/>
              </a:buClr>
              <a:buSzPct val="100000"/>
              <a:buFont typeface="Noto Sans Symbols"/>
              <a:buChar char="➢"/>
            </a:pPr>
            <a:r>
              <a:rPr lang="en" sz="2000" b="0" i="0" u="none" strike="noStrike" cap="none" dirty="0">
                <a:solidFill>
                  <a:schemeClr val="dk2"/>
                </a:solidFill>
                <a:latin typeface="Calibri"/>
                <a:ea typeface="Calibri"/>
                <a:cs typeface="Calibri"/>
                <a:sym typeface="Calibri"/>
              </a:rPr>
              <a:t>Chief Finance Officer (2005-2011)</a:t>
            </a:r>
          </a:p>
          <a:p>
            <a:pPr marL="266700" marR="0" lvl="0" indent="-266700" algn="l" rtl="0">
              <a:lnSpc>
                <a:spcPct val="90000"/>
              </a:lnSpc>
              <a:spcBef>
                <a:spcPts val="400"/>
              </a:spcBef>
              <a:spcAft>
                <a:spcPts val="0"/>
              </a:spcAft>
              <a:buClr>
                <a:schemeClr val="dk2"/>
              </a:buClr>
              <a:buSzPct val="100000"/>
              <a:buFont typeface="Noto Sans Symbols"/>
              <a:buChar char="➢"/>
            </a:pPr>
            <a:r>
              <a:rPr lang="en" sz="2000" b="0" i="0" u="none" strike="noStrike" cap="none" dirty="0">
                <a:solidFill>
                  <a:schemeClr val="dk2"/>
                </a:solidFill>
                <a:latin typeface="Calibri"/>
                <a:ea typeface="Calibri"/>
                <a:cs typeface="Calibri"/>
                <a:sym typeface="Calibri"/>
              </a:rPr>
              <a:t>Executive VP, Worldwide Sales and Operations (2002-2005)</a:t>
            </a:r>
          </a:p>
          <a:p>
            <a:pPr marL="266700" marR="0" lvl="0" indent="-266700" algn="l" rtl="0">
              <a:lnSpc>
                <a:spcPct val="90000"/>
              </a:lnSpc>
              <a:spcBef>
                <a:spcPts val="400"/>
              </a:spcBef>
              <a:spcAft>
                <a:spcPts val="0"/>
              </a:spcAft>
              <a:buClr>
                <a:schemeClr val="dk2"/>
              </a:buClr>
              <a:buSzPct val="100000"/>
              <a:buFont typeface="Noto Sans Symbols"/>
              <a:buChar char="➢"/>
            </a:pPr>
            <a:r>
              <a:rPr lang="en" sz="2000" b="0" i="0" u="none" strike="noStrike" cap="none" dirty="0">
                <a:solidFill>
                  <a:schemeClr val="dk2"/>
                </a:solidFill>
                <a:latin typeface="Calibri"/>
                <a:ea typeface="Calibri"/>
                <a:cs typeface="Calibri"/>
                <a:sym typeface="Calibri"/>
              </a:rPr>
              <a:t>Senior VP, Worldwide Operations, Sales, Service, and Support (2000-2002)</a:t>
            </a:r>
          </a:p>
          <a:p>
            <a:pPr marL="266700" marR="0" lvl="0" indent="-266700" algn="l" rtl="0">
              <a:lnSpc>
                <a:spcPct val="90000"/>
              </a:lnSpc>
              <a:spcBef>
                <a:spcPts val="400"/>
              </a:spcBef>
              <a:spcAft>
                <a:spcPts val="0"/>
              </a:spcAft>
              <a:buClr>
                <a:schemeClr val="dk2"/>
              </a:buClr>
              <a:buSzPct val="100000"/>
              <a:buFont typeface="Noto Sans Symbols"/>
              <a:buChar char="➢"/>
            </a:pPr>
            <a:r>
              <a:rPr lang="en" sz="2000" b="0" i="0" u="none" strike="noStrike" cap="none" dirty="0">
                <a:solidFill>
                  <a:schemeClr val="dk2"/>
                </a:solidFill>
                <a:latin typeface="Calibri"/>
                <a:ea typeface="Calibri"/>
                <a:cs typeface="Calibri"/>
                <a:sym typeface="Calibri"/>
              </a:rPr>
              <a:t>Senior VP, Worldwide Sales and Operations (1998-2000)</a:t>
            </a:r>
          </a:p>
          <a:p>
            <a:pPr marL="266700" marR="0" lvl="0" indent="-266700" algn="l" rtl="0">
              <a:lnSpc>
                <a:spcPct val="90000"/>
              </a:lnSpc>
              <a:spcBef>
                <a:spcPts val="400"/>
              </a:spcBef>
              <a:spcAft>
                <a:spcPts val="0"/>
              </a:spcAft>
              <a:buClr>
                <a:schemeClr val="dk2"/>
              </a:buClr>
              <a:buSzPct val="100000"/>
              <a:buFont typeface="Noto Sans Symbols"/>
              <a:buChar char="➢"/>
            </a:pPr>
            <a:r>
              <a:rPr lang="en" sz="2000" b="0" i="0" u="none" strike="noStrike" cap="none" dirty="0">
                <a:solidFill>
                  <a:schemeClr val="dk2"/>
                </a:solidFill>
                <a:latin typeface="Calibri"/>
                <a:ea typeface="Calibri"/>
                <a:cs typeface="Calibri"/>
                <a:sym typeface="Calibri"/>
              </a:rPr>
              <a:t>Education:</a:t>
            </a:r>
          </a:p>
          <a:p>
            <a:pPr marL="571500" marR="0" lvl="1" indent="-292100" algn="l" rtl="0">
              <a:lnSpc>
                <a:spcPct val="90000"/>
              </a:lnSpc>
              <a:spcBef>
                <a:spcPts val="300"/>
              </a:spcBef>
              <a:spcAft>
                <a:spcPts val="0"/>
              </a:spcAft>
              <a:buClr>
                <a:schemeClr val="dk2"/>
              </a:buClr>
              <a:buSzPct val="100000"/>
              <a:buFont typeface="Noto Sans Symbols"/>
              <a:buChar char="❑"/>
            </a:pPr>
            <a:r>
              <a:rPr lang="en" sz="1600" b="0" i="0" u="none" strike="noStrike" cap="none" dirty="0">
                <a:solidFill>
                  <a:schemeClr val="dk2"/>
                </a:solidFill>
                <a:latin typeface="Calibri"/>
                <a:ea typeface="Calibri"/>
                <a:cs typeface="Calibri"/>
                <a:sym typeface="Calibri"/>
              </a:rPr>
              <a:t>Auburn University – (B) Industrial Engineering</a:t>
            </a:r>
          </a:p>
          <a:p>
            <a:pPr marL="571500" marR="0" lvl="1" indent="-292100" algn="l" rtl="0">
              <a:lnSpc>
                <a:spcPct val="90000"/>
              </a:lnSpc>
              <a:spcBef>
                <a:spcPts val="300"/>
              </a:spcBef>
              <a:spcAft>
                <a:spcPts val="0"/>
              </a:spcAft>
              <a:buClr>
                <a:schemeClr val="dk2"/>
              </a:buClr>
              <a:buSzPct val="100000"/>
              <a:buFont typeface="Noto Sans Symbols"/>
              <a:buChar char="❑"/>
            </a:pPr>
            <a:r>
              <a:rPr lang="en" sz="1600" b="0" i="0" u="none" strike="noStrike" cap="none" dirty="0">
                <a:solidFill>
                  <a:schemeClr val="dk2"/>
                </a:solidFill>
                <a:latin typeface="Calibri"/>
                <a:ea typeface="Calibri"/>
                <a:cs typeface="Calibri"/>
                <a:sym typeface="Calibri"/>
              </a:rPr>
              <a:t>Duke University – MBA</a:t>
            </a:r>
          </a:p>
          <a:p>
            <a:pPr marL="571500" marR="0" lvl="1" indent="-292100" algn="l" rtl="0">
              <a:lnSpc>
                <a:spcPct val="90000"/>
              </a:lnSpc>
              <a:spcBef>
                <a:spcPts val="300"/>
              </a:spcBef>
              <a:buClr>
                <a:schemeClr val="dk1"/>
              </a:buClr>
              <a:buSzPct val="100000"/>
              <a:buFont typeface="Noto Sans Symbols"/>
              <a:buNone/>
            </a:pPr>
            <a:endParaRPr sz="1800" b="0" i="0" u="none" strike="noStrike" cap="none" dirty="0">
              <a:solidFill>
                <a:schemeClr val="dk2"/>
              </a:solidFill>
              <a:latin typeface="Calibri"/>
              <a:ea typeface="Calibri"/>
              <a:cs typeface="Calibri"/>
              <a:sym typeface="Calibri"/>
            </a:endParaRPr>
          </a:p>
        </p:txBody>
      </p:sp>
      <p:pic>
        <p:nvPicPr>
          <p:cNvPr id="708" name="Shape 708"/>
          <p:cNvPicPr preferRelativeResize="0"/>
          <p:nvPr/>
        </p:nvPicPr>
        <p:blipFill rotWithShape="1">
          <a:blip r:embed="rId3">
            <a:alphaModFix/>
          </a:blip>
          <a:srcRect/>
          <a:stretch/>
        </p:blipFill>
        <p:spPr>
          <a:xfrm>
            <a:off x="5278438" y="1760539"/>
            <a:ext cx="3865562" cy="3382961"/>
          </a:xfrm>
          <a:prstGeom prst="rect">
            <a:avLst/>
          </a:prstGeom>
          <a:noFill/>
          <a:ln>
            <a:noFill/>
          </a:ln>
        </p:spPr>
      </p:pic>
    </p:spTree>
  </p:cSld>
  <p:clrMapOvr>
    <a:masterClrMapping/>
  </p:clrMapOvr>
  <p:transition spd="slow">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pic>
        <p:nvPicPr>
          <p:cNvPr id="714" name="Shape 714"/>
          <p:cNvPicPr preferRelativeResize="0"/>
          <p:nvPr/>
        </p:nvPicPr>
        <p:blipFill rotWithShape="1">
          <a:blip r:embed="rId3">
            <a:alphaModFix/>
          </a:blip>
          <a:srcRect/>
          <a:stretch/>
        </p:blipFill>
        <p:spPr>
          <a:xfrm>
            <a:off x="6804025" y="2355849"/>
            <a:ext cx="2339975" cy="2760662"/>
          </a:xfrm>
          <a:prstGeom prst="rect">
            <a:avLst/>
          </a:prstGeom>
          <a:noFill/>
          <a:ln>
            <a:noFill/>
          </a:ln>
        </p:spPr>
      </p:pic>
      <p:sp>
        <p:nvSpPr>
          <p:cNvPr id="715" name="Shape 715"/>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Angela Ahrendts </a:t>
            </a:r>
          </a:p>
        </p:txBody>
      </p:sp>
      <p:sp>
        <p:nvSpPr>
          <p:cNvPr id="716" name="Shape 716"/>
          <p:cNvSpPr txBox="1">
            <a:spLocks noGrp="1"/>
          </p:cNvSpPr>
          <p:nvPr>
            <p:ph type="body" idx="1"/>
          </p:nvPr>
        </p:nvSpPr>
        <p:spPr>
          <a:xfrm>
            <a:off x="311700" y="1229875"/>
            <a:ext cx="6744600" cy="3339000"/>
          </a:xfrm>
          <a:prstGeom prst="rect">
            <a:avLst/>
          </a:prstGeom>
          <a:noFill/>
          <a:ln>
            <a:noFill/>
          </a:ln>
        </p:spPr>
        <p:txBody>
          <a:bodyPr lIns="91425" tIns="45700" rIns="91425" bIns="45700" anchor="t" anchorCtr="0">
            <a:noAutofit/>
          </a:bodyPr>
          <a:lstStyle/>
          <a:p>
            <a:pPr marL="266700" marR="0" lvl="0" indent="-266700" algn="l" rtl="0">
              <a:lnSpc>
                <a:spcPct val="90000"/>
              </a:lnSpc>
              <a:spcBef>
                <a:spcPts val="0"/>
              </a:spcBef>
              <a:spcAft>
                <a:spcPts val="0"/>
              </a:spcAft>
              <a:buClr>
                <a:srgbClr val="0070C0"/>
              </a:buClr>
              <a:buSzPct val="100000"/>
              <a:buFont typeface="Noto Sans Symbols"/>
              <a:buChar char="➢"/>
            </a:pPr>
            <a:r>
              <a:rPr lang="en" sz="2000" b="1" i="0" u="none" strike="noStrike" cap="none">
                <a:solidFill>
                  <a:srgbClr val="0070C0"/>
                </a:solidFill>
                <a:latin typeface="Calibri"/>
                <a:ea typeface="Calibri"/>
                <a:cs typeface="Calibri"/>
                <a:sym typeface="Calibri"/>
              </a:rPr>
              <a:t>Senior VP, Retail and Online Stores</a:t>
            </a:r>
          </a:p>
          <a:p>
            <a:pPr marL="0" marR="0" lvl="0" indent="0" algn="l" rtl="0">
              <a:lnSpc>
                <a:spcPct val="90000"/>
              </a:lnSpc>
              <a:spcBef>
                <a:spcPts val="400"/>
              </a:spcBef>
              <a:spcAft>
                <a:spcPts val="0"/>
              </a:spcAft>
              <a:buClr>
                <a:schemeClr val="dk2"/>
              </a:buClr>
              <a:buSzPct val="25000"/>
              <a:buFont typeface="Arial"/>
              <a:buNone/>
            </a:pPr>
            <a:r>
              <a:rPr lang="en" sz="2000" b="0" i="0" u="none" strike="noStrike" cap="none">
                <a:solidFill>
                  <a:schemeClr val="dk2"/>
                </a:solidFill>
                <a:latin typeface="Calibri"/>
                <a:ea typeface="Calibri"/>
                <a:cs typeface="Calibri"/>
                <a:sym typeface="Calibri"/>
              </a:rPr>
              <a:t>Joined Apple in 2014</a:t>
            </a:r>
          </a:p>
          <a:p>
            <a:pPr marL="0" marR="0" lvl="0" indent="0" algn="l" rtl="0">
              <a:lnSpc>
                <a:spcPct val="90000"/>
              </a:lnSpc>
              <a:spcBef>
                <a:spcPts val="400"/>
              </a:spcBef>
              <a:spcAft>
                <a:spcPts val="0"/>
              </a:spcAft>
              <a:buClr>
                <a:schemeClr val="dk2"/>
              </a:buClr>
              <a:buSzPct val="25000"/>
              <a:buFont typeface="Arial"/>
              <a:buNone/>
            </a:pPr>
            <a:r>
              <a:rPr lang="en" sz="2000" b="0" i="0" u="none" strike="noStrike" cap="none">
                <a:solidFill>
                  <a:schemeClr val="dk2"/>
                </a:solidFill>
                <a:latin typeface="Calibri"/>
                <a:ea typeface="Calibri"/>
                <a:cs typeface="Calibri"/>
                <a:sym typeface="Calibri"/>
              </a:rPr>
              <a:t>Formerly, Burberry, CEO </a:t>
            </a:r>
          </a:p>
          <a:p>
            <a:pPr marL="266700" marR="0" lvl="0" indent="-266700" algn="l" rtl="0">
              <a:lnSpc>
                <a:spcPct val="90000"/>
              </a:lnSpc>
              <a:spcBef>
                <a:spcPts val="400"/>
              </a:spcBef>
              <a:spcAft>
                <a:spcPts val="0"/>
              </a:spcAft>
              <a:buClr>
                <a:schemeClr val="dk2"/>
              </a:buClr>
              <a:buSzPct val="100000"/>
              <a:buFont typeface="Noto Sans Symbols"/>
              <a:buChar char="➢"/>
            </a:pPr>
            <a:r>
              <a:rPr lang="en" sz="2000" b="0" i="0" u="none" strike="noStrike" cap="none">
                <a:solidFill>
                  <a:schemeClr val="dk2"/>
                </a:solidFill>
                <a:latin typeface="Calibri"/>
                <a:ea typeface="Calibri"/>
                <a:cs typeface="Calibri"/>
                <a:sym typeface="Calibri"/>
              </a:rPr>
              <a:t>Plan for the future of Apple Retail: China emphasis, mobile payments, revamped experience. </a:t>
            </a:r>
          </a:p>
          <a:p>
            <a:pPr marL="266700" marR="0" lvl="0" indent="-266700" algn="l" rtl="0">
              <a:lnSpc>
                <a:spcPct val="90000"/>
              </a:lnSpc>
              <a:spcBef>
                <a:spcPts val="400"/>
              </a:spcBef>
              <a:spcAft>
                <a:spcPts val="0"/>
              </a:spcAft>
              <a:buClr>
                <a:schemeClr val="dk2"/>
              </a:buClr>
              <a:buSzPct val="100000"/>
              <a:buFont typeface="Noto Sans Symbols"/>
              <a:buChar char="➢"/>
            </a:pPr>
            <a:r>
              <a:rPr lang="en" sz="2000" b="0" i="0" u="none" strike="noStrike" cap="none">
                <a:solidFill>
                  <a:schemeClr val="dk2"/>
                </a:solidFill>
                <a:latin typeface="Calibri"/>
                <a:ea typeface="Calibri"/>
                <a:cs typeface="Calibri"/>
                <a:sym typeface="Calibri"/>
              </a:rPr>
              <a:t>A member of the UK’s Prime Minister’s Business Advisory Council; named honorary dame commander of the British Empire </a:t>
            </a:r>
          </a:p>
          <a:p>
            <a:pPr marL="266700" marR="0" lvl="0" indent="-266700" algn="l" rtl="0">
              <a:lnSpc>
                <a:spcPct val="90000"/>
              </a:lnSpc>
              <a:spcBef>
                <a:spcPts val="400"/>
              </a:spcBef>
              <a:spcAft>
                <a:spcPts val="0"/>
              </a:spcAft>
              <a:buClr>
                <a:schemeClr val="dk2"/>
              </a:buClr>
              <a:buSzPct val="100000"/>
              <a:buFont typeface="Noto Sans Symbols"/>
              <a:buChar char="➢"/>
            </a:pPr>
            <a:r>
              <a:rPr lang="en" sz="2000" b="0" i="0" u="none" strike="noStrike" cap="none">
                <a:solidFill>
                  <a:schemeClr val="dk2"/>
                </a:solidFill>
                <a:latin typeface="Calibri"/>
                <a:ea typeface="Calibri"/>
                <a:cs typeface="Calibri"/>
                <a:sym typeface="Calibri"/>
              </a:rPr>
              <a:t>Marketing and Merchandising degree from Ball state University in Indiana, where she was awarded an honorary doctorate</a:t>
            </a:r>
          </a:p>
          <a:p>
            <a:pPr marL="266700" marR="0" lvl="0" indent="-266700" algn="l" rtl="0">
              <a:lnSpc>
                <a:spcPct val="90000"/>
              </a:lnSpc>
              <a:spcBef>
                <a:spcPts val="400"/>
              </a:spcBef>
              <a:buClr>
                <a:schemeClr val="dk1"/>
              </a:buClr>
              <a:buSzPct val="100000"/>
              <a:buFont typeface="Noto Sans Symbols"/>
              <a:buNone/>
            </a:pPr>
            <a:endParaRPr sz="2000" b="0" i="0" u="none" strike="noStrike" cap="none">
              <a:solidFill>
                <a:schemeClr val="dk2"/>
              </a:solidFill>
              <a:latin typeface="Calibri"/>
              <a:ea typeface="Calibri"/>
              <a:cs typeface="Calibri"/>
              <a:sym typeface="Calibri"/>
            </a:endParaRPr>
          </a:p>
        </p:txBody>
      </p:sp>
    </p:spTree>
  </p:cSld>
  <p:clrMapOvr>
    <a:masterClrMapping/>
  </p:clrMapOvr>
  <p:transition spd="slow">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Shape 721"/>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Eddy Cue</a:t>
            </a:r>
          </a:p>
        </p:txBody>
      </p:sp>
      <p:sp>
        <p:nvSpPr>
          <p:cNvPr id="722" name="Shape 722"/>
          <p:cNvSpPr txBox="1">
            <a:spLocks noGrp="1"/>
          </p:cNvSpPr>
          <p:nvPr>
            <p:ph type="body" idx="1"/>
          </p:nvPr>
        </p:nvSpPr>
        <p:spPr>
          <a:xfrm>
            <a:off x="311700" y="1229875"/>
            <a:ext cx="6126300" cy="3339000"/>
          </a:xfrm>
          <a:prstGeom prst="rect">
            <a:avLst/>
          </a:prstGeom>
          <a:noFill/>
          <a:ln>
            <a:noFill/>
          </a:ln>
        </p:spPr>
        <p:txBody>
          <a:bodyPr lIns="91425" tIns="45700" rIns="91425" bIns="45700" anchor="t" anchorCtr="0">
            <a:noAutofit/>
          </a:bodyPr>
          <a:lstStyle/>
          <a:p>
            <a:pPr marL="266700" marR="0" lvl="0" indent="-266700" algn="l" rtl="0">
              <a:lnSpc>
                <a:spcPct val="90000"/>
              </a:lnSpc>
              <a:spcBef>
                <a:spcPts val="0"/>
              </a:spcBef>
              <a:spcAft>
                <a:spcPts val="0"/>
              </a:spcAft>
              <a:buClr>
                <a:srgbClr val="0070C0"/>
              </a:buClr>
              <a:buSzPct val="100000"/>
              <a:buFont typeface="Noto Sans Symbols"/>
              <a:buChar char="➢"/>
            </a:pPr>
            <a:r>
              <a:rPr lang="en" sz="2400" b="1" i="0" u="none" strike="noStrike" cap="none">
                <a:solidFill>
                  <a:srgbClr val="0070C0"/>
                </a:solidFill>
                <a:latin typeface="Calibri"/>
                <a:ea typeface="Calibri"/>
                <a:cs typeface="Calibri"/>
                <a:sym typeface="Calibri"/>
              </a:rPr>
              <a:t>Senior VP, Internet, Software and Services</a:t>
            </a:r>
          </a:p>
          <a:p>
            <a:pPr marL="177800" marR="0" lvl="0" indent="-171450" algn="l" rtl="0">
              <a:lnSpc>
                <a:spcPct val="90000"/>
              </a:lnSpc>
              <a:spcBef>
                <a:spcPts val="800"/>
              </a:spcBef>
              <a:spcAft>
                <a:spcPts val="0"/>
              </a:spcAft>
              <a:buClr>
                <a:schemeClr val="dk1"/>
              </a:buClr>
              <a:buSzPct val="100000"/>
              <a:buFont typeface="Arial"/>
              <a:buChar char="➢"/>
            </a:pPr>
            <a:r>
              <a:rPr lang="en" sz="2100" b="0" i="0" u="none" strike="noStrike" cap="none">
                <a:solidFill>
                  <a:schemeClr val="dk1"/>
                </a:solidFill>
                <a:latin typeface="Calibri"/>
                <a:ea typeface="Calibri"/>
                <a:cs typeface="Calibri"/>
                <a:sym typeface="Calibri"/>
              </a:rPr>
              <a:t>•Joined Apple in 1989</a:t>
            </a:r>
          </a:p>
          <a:p>
            <a:pPr marL="266700" marR="0" lvl="0" indent="-266700" algn="l" rtl="0">
              <a:lnSpc>
                <a:spcPct val="90000"/>
              </a:lnSpc>
              <a:spcBef>
                <a:spcPts val="400"/>
              </a:spcBef>
              <a:spcAft>
                <a:spcPts val="0"/>
              </a:spcAft>
              <a:buClr>
                <a:schemeClr val="dk2"/>
              </a:buClr>
              <a:buSzPct val="100000"/>
              <a:buFont typeface="Noto Sans Symbols"/>
              <a:buChar char="➢"/>
            </a:pPr>
            <a:r>
              <a:rPr lang="en" sz="2400" b="0" i="0" u="none" strike="noStrike" cap="none">
                <a:solidFill>
                  <a:schemeClr val="dk2"/>
                </a:solidFill>
                <a:latin typeface="Calibri"/>
                <a:ea typeface="Calibri"/>
                <a:cs typeface="Calibri"/>
                <a:sym typeface="Calibri"/>
              </a:rPr>
              <a:t>Oversees Apple's content stores including the iTunes Store, the revolutionary App Store and the iBookstore, as well as Siri, Maps, iAd and Apple's innovative iCloud services.</a:t>
            </a:r>
          </a:p>
          <a:p>
            <a:pPr marL="0" marR="0" lvl="0" indent="0" algn="l" rtl="0">
              <a:lnSpc>
                <a:spcPct val="90000"/>
              </a:lnSpc>
              <a:spcBef>
                <a:spcPts val="400"/>
              </a:spcBef>
              <a:buClr>
                <a:schemeClr val="dk2"/>
              </a:buClr>
              <a:buSzPct val="25000"/>
              <a:buFont typeface="Arial"/>
              <a:buNone/>
            </a:pPr>
            <a:r>
              <a:rPr lang="en" sz="2400" b="0" i="0" u="none" strike="noStrike" cap="none">
                <a:solidFill>
                  <a:schemeClr val="dk2"/>
                </a:solidFill>
                <a:latin typeface="Calibri"/>
                <a:ea typeface="Calibri"/>
                <a:cs typeface="Calibri"/>
                <a:sym typeface="Calibri"/>
              </a:rPr>
              <a:t>Earned a Bachelor Degree in Computer Science and Economics from Duke University</a:t>
            </a:r>
          </a:p>
        </p:txBody>
      </p:sp>
      <p:pic>
        <p:nvPicPr>
          <p:cNvPr id="723" name="Shape 723"/>
          <p:cNvPicPr preferRelativeResize="0"/>
          <p:nvPr/>
        </p:nvPicPr>
        <p:blipFill rotWithShape="1">
          <a:blip r:embed="rId3">
            <a:alphaModFix/>
          </a:blip>
          <a:srcRect/>
          <a:stretch/>
        </p:blipFill>
        <p:spPr>
          <a:xfrm>
            <a:off x="5364161" y="1912935"/>
            <a:ext cx="3779700" cy="3230700"/>
          </a:xfrm>
          <a:prstGeom prst="rect">
            <a:avLst/>
          </a:prstGeom>
          <a:noFill/>
          <a:ln>
            <a:noFill/>
          </a:ln>
        </p:spPr>
      </p:pic>
    </p:spTree>
  </p:cSld>
  <p:clrMapOvr>
    <a:masterClrMapping/>
  </p:clrMapOvr>
  <p:transition spd="slow">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Shape 728"/>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Craig Federighi</a:t>
            </a:r>
          </a:p>
        </p:txBody>
      </p:sp>
      <p:sp>
        <p:nvSpPr>
          <p:cNvPr id="729" name="Shape 729"/>
          <p:cNvSpPr txBox="1">
            <a:spLocks noGrp="1"/>
          </p:cNvSpPr>
          <p:nvPr>
            <p:ph type="body" idx="1"/>
          </p:nvPr>
        </p:nvSpPr>
        <p:spPr>
          <a:xfrm>
            <a:off x="311700" y="1229875"/>
            <a:ext cx="6208200" cy="3339000"/>
          </a:xfrm>
          <a:prstGeom prst="rect">
            <a:avLst/>
          </a:prstGeom>
          <a:noFill/>
          <a:ln>
            <a:noFill/>
          </a:ln>
        </p:spPr>
        <p:txBody>
          <a:bodyPr lIns="91425" tIns="45700" rIns="91425" bIns="45700" anchor="t" anchorCtr="0">
            <a:noAutofit/>
          </a:bodyPr>
          <a:lstStyle/>
          <a:p>
            <a:pPr marL="177800" marR="0" lvl="0" indent="-177800" algn="l" rtl="0">
              <a:lnSpc>
                <a:spcPct val="90000"/>
              </a:lnSpc>
              <a:spcBef>
                <a:spcPts val="0"/>
              </a:spcBef>
              <a:spcAft>
                <a:spcPts val="0"/>
              </a:spcAft>
              <a:buClr>
                <a:schemeClr val="dk1"/>
              </a:buClr>
              <a:buSzPct val="100000"/>
              <a:buFont typeface="Arial"/>
              <a:buNone/>
            </a:pPr>
            <a:endParaRPr sz="1800" b="0" i="0" u="none" strike="noStrike" cap="none">
              <a:solidFill>
                <a:schemeClr val="dk1"/>
              </a:solidFill>
              <a:latin typeface="Calibri"/>
              <a:ea typeface="Calibri"/>
              <a:cs typeface="Calibri"/>
              <a:sym typeface="Calibri"/>
            </a:endParaRPr>
          </a:p>
          <a:p>
            <a:pPr marL="177800" marR="0" lvl="0" indent="-184150" algn="l" rtl="0">
              <a:lnSpc>
                <a:spcPct val="90000"/>
              </a:lnSpc>
              <a:spcBef>
                <a:spcPts val="800"/>
              </a:spcBef>
              <a:spcAft>
                <a:spcPts val="0"/>
              </a:spcAft>
              <a:buClr>
                <a:schemeClr val="dk1"/>
              </a:buClr>
              <a:buSzPct val="105555"/>
              <a:buFont typeface="Arial"/>
              <a:buChar char="•"/>
            </a:pPr>
            <a:r>
              <a:rPr lang="en" sz="1800" b="0" i="0" u="none" strike="noStrike" cap="none">
                <a:solidFill>
                  <a:schemeClr val="dk1"/>
                </a:solidFill>
                <a:latin typeface="Calibri"/>
                <a:ea typeface="Calibri"/>
                <a:cs typeface="Calibri"/>
                <a:sym typeface="Calibri"/>
              </a:rPr>
              <a:t></a:t>
            </a:r>
            <a:r>
              <a:rPr lang="en" sz="1900" b="1" i="0" u="none" strike="noStrike" cap="none">
                <a:solidFill>
                  <a:srgbClr val="0070C0"/>
                </a:solidFill>
                <a:latin typeface="Calibri"/>
                <a:ea typeface="Calibri"/>
                <a:cs typeface="Calibri"/>
                <a:sym typeface="Calibri"/>
              </a:rPr>
              <a:t>Senior VP of Software Engineering</a:t>
            </a:r>
          </a:p>
          <a:p>
            <a:pPr marL="177800" marR="0" lvl="0" indent="-184150" algn="l" rtl="0">
              <a:lnSpc>
                <a:spcPct val="90000"/>
              </a:lnSpc>
              <a:spcBef>
                <a:spcPts val="800"/>
              </a:spcBef>
              <a:spcAft>
                <a:spcPts val="0"/>
              </a:spcAft>
              <a:buClr>
                <a:schemeClr val="dk1"/>
              </a:buClr>
              <a:buSzPct val="100000"/>
              <a:buFont typeface="Arial"/>
              <a:buChar char="•"/>
            </a:pPr>
            <a:r>
              <a:rPr lang="en" sz="1900" b="0" i="0" u="none" strike="noStrike" cap="none">
                <a:solidFill>
                  <a:schemeClr val="dk1"/>
                </a:solidFill>
                <a:latin typeface="Calibri"/>
                <a:ea typeface="Calibri"/>
                <a:cs typeface="Calibri"/>
                <a:sym typeface="Calibri"/>
              </a:rPr>
              <a:t>A former NeXT employee</a:t>
            </a:r>
          </a:p>
          <a:p>
            <a:pPr marL="177800" marR="0" lvl="0" indent="-184150" algn="l" rtl="0">
              <a:lnSpc>
                <a:spcPct val="90000"/>
              </a:lnSpc>
              <a:spcBef>
                <a:spcPts val="800"/>
              </a:spcBef>
              <a:spcAft>
                <a:spcPts val="0"/>
              </a:spcAft>
              <a:buClr>
                <a:schemeClr val="dk1"/>
              </a:buClr>
              <a:buSzPct val="100000"/>
              <a:buFont typeface="Arial"/>
              <a:buChar char="•"/>
            </a:pPr>
            <a:r>
              <a:rPr lang="en" sz="1900" b="0" i="0" u="none" strike="noStrike" cap="none">
                <a:solidFill>
                  <a:schemeClr val="dk1"/>
                </a:solidFill>
                <a:latin typeface="Calibri"/>
                <a:ea typeface="Calibri"/>
                <a:cs typeface="Calibri"/>
                <a:sym typeface="Calibri"/>
              </a:rPr>
              <a:t>Joined Apple in 2009</a:t>
            </a:r>
          </a:p>
          <a:p>
            <a:pPr marL="177800" marR="0" lvl="0" indent="-184150" algn="l" rtl="0">
              <a:lnSpc>
                <a:spcPct val="90000"/>
              </a:lnSpc>
              <a:spcBef>
                <a:spcPts val="800"/>
              </a:spcBef>
              <a:spcAft>
                <a:spcPts val="0"/>
              </a:spcAft>
              <a:buClr>
                <a:schemeClr val="dk1"/>
              </a:buClr>
              <a:buSzPct val="100000"/>
              <a:buFont typeface="Arial"/>
              <a:buChar char="•"/>
            </a:pPr>
            <a:r>
              <a:rPr lang="en" sz="1900" b="0" i="0" u="none" strike="noStrike" cap="none">
                <a:solidFill>
                  <a:schemeClr val="dk1"/>
                </a:solidFill>
                <a:latin typeface="Calibri"/>
                <a:ea typeface="Calibri"/>
                <a:cs typeface="Calibri"/>
                <a:sym typeface="Calibri"/>
              </a:rPr>
              <a:t>Oversees the development of iOS, OS X and Apple's common operating system engineering teams</a:t>
            </a:r>
          </a:p>
          <a:p>
            <a:pPr marL="177800" marR="0" lvl="0" indent="-184150" algn="l" rtl="0">
              <a:lnSpc>
                <a:spcPct val="90000"/>
              </a:lnSpc>
              <a:spcBef>
                <a:spcPts val="800"/>
              </a:spcBef>
              <a:spcAft>
                <a:spcPts val="0"/>
              </a:spcAft>
              <a:buClr>
                <a:schemeClr val="dk1"/>
              </a:buClr>
              <a:buSzPct val="100000"/>
              <a:buFont typeface="Arial"/>
              <a:buChar char="•"/>
            </a:pPr>
            <a:r>
              <a:rPr lang="en" sz="1900" b="0" i="0" u="none" strike="noStrike" cap="none">
                <a:solidFill>
                  <a:schemeClr val="dk1"/>
                </a:solidFill>
                <a:latin typeface="Calibri"/>
                <a:ea typeface="Calibri"/>
                <a:cs typeface="Calibri"/>
                <a:sym typeface="Calibri"/>
              </a:rPr>
              <a:t>Education: University of California</a:t>
            </a:r>
          </a:p>
          <a:p>
            <a:pPr marL="520700" marR="0" lvl="1" indent="-184150" algn="l" rtl="0">
              <a:lnSpc>
                <a:spcPct val="90000"/>
              </a:lnSpc>
              <a:spcBef>
                <a:spcPts val="400"/>
              </a:spcBef>
              <a:spcAft>
                <a:spcPts val="0"/>
              </a:spcAft>
              <a:buClr>
                <a:schemeClr val="dk1"/>
              </a:buClr>
              <a:buSzPct val="100000"/>
              <a:buFont typeface="Arial"/>
              <a:buChar char="•"/>
            </a:pPr>
            <a:r>
              <a:rPr lang="en" sz="1900" b="0" i="0" u="none" strike="noStrike" cap="none">
                <a:solidFill>
                  <a:schemeClr val="dk1"/>
                </a:solidFill>
                <a:latin typeface="Calibri"/>
                <a:ea typeface="Calibri"/>
                <a:cs typeface="Calibri"/>
                <a:sym typeface="Calibri"/>
              </a:rPr>
              <a:t>Computer Science (B)</a:t>
            </a:r>
          </a:p>
          <a:p>
            <a:pPr marL="520700" marR="0" lvl="1" indent="-184150" algn="l" rtl="0">
              <a:lnSpc>
                <a:spcPct val="90000"/>
              </a:lnSpc>
              <a:spcBef>
                <a:spcPts val="400"/>
              </a:spcBef>
              <a:buClr>
                <a:schemeClr val="dk1"/>
              </a:buClr>
              <a:buSzPct val="100000"/>
              <a:buFont typeface="Arial"/>
              <a:buChar char="•"/>
            </a:pPr>
            <a:r>
              <a:rPr lang="en" sz="1900" b="0" i="0" u="none" strike="noStrike" cap="none">
                <a:solidFill>
                  <a:schemeClr val="dk1"/>
                </a:solidFill>
                <a:latin typeface="Calibri"/>
                <a:ea typeface="Calibri"/>
                <a:cs typeface="Calibri"/>
                <a:sym typeface="Calibri"/>
              </a:rPr>
              <a:t>Electrical Engineering and Computer Science (M)</a:t>
            </a:r>
          </a:p>
        </p:txBody>
      </p:sp>
      <p:pic>
        <p:nvPicPr>
          <p:cNvPr id="730" name="Shape 730"/>
          <p:cNvPicPr preferRelativeResize="0"/>
          <p:nvPr/>
        </p:nvPicPr>
        <p:blipFill rotWithShape="1">
          <a:blip r:embed="rId3">
            <a:alphaModFix/>
          </a:blip>
          <a:srcRect/>
          <a:stretch/>
        </p:blipFill>
        <p:spPr>
          <a:xfrm>
            <a:off x="5543550" y="1971675"/>
            <a:ext cx="3600450" cy="3171825"/>
          </a:xfrm>
          <a:prstGeom prst="rect">
            <a:avLst/>
          </a:prstGeom>
          <a:noFill/>
          <a:ln>
            <a:noFill/>
          </a:ln>
        </p:spPr>
      </p:pic>
    </p:spTree>
  </p:cSld>
  <p:clrMapOvr>
    <a:masterClrMapping/>
  </p:clrMapOvr>
  <p:transition spd="slow">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Shape 735"/>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Jonathan Ive</a:t>
            </a:r>
          </a:p>
        </p:txBody>
      </p:sp>
      <p:sp>
        <p:nvSpPr>
          <p:cNvPr id="736" name="Shape 736"/>
          <p:cNvSpPr txBox="1">
            <a:spLocks noGrp="1"/>
          </p:cNvSpPr>
          <p:nvPr>
            <p:ph type="body" idx="1"/>
          </p:nvPr>
        </p:nvSpPr>
        <p:spPr>
          <a:xfrm>
            <a:off x="311700" y="1017800"/>
            <a:ext cx="6674700" cy="3339000"/>
          </a:xfrm>
          <a:prstGeom prst="rect">
            <a:avLst/>
          </a:prstGeom>
          <a:noFill/>
          <a:ln>
            <a:noFill/>
          </a:ln>
        </p:spPr>
        <p:txBody>
          <a:bodyPr lIns="91425" tIns="45700" rIns="91425" bIns="45700" anchor="t" anchorCtr="0">
            <a:noAutofit/>
          </a:bodyPr>
          <a:lstStyle/>
          <a:p>
            <a:pPr marL="266700" marR="0" lvl="0" indent="-266700" algn="l" rtl="0">
              <a:lnSpc>
                <a:spcPct val="90000"/>
              </a:lnSpc>
              <a:spcBef>
                <a:spcPts val="0"/>
              </a:spcBef>
              <a:spcAft>
                <a:spcPts val="0"/>
              </a:spcAft>
              <a:buClr>
                <a:srgbClr val="0070C0"/>
              </a:buClr>
              <a:buSzPct val="100000"/>
              <a:buFont typeface="Noto Sans Symbols"/>
              <a:buChar char="➢"/>
            </a:pPr>
            <a:r>
              <a:rPr lang="en" sz="1800" b="1" i="0" u="none" strike="noStrike" cap="none">
                <a:solidFill>
                  <a:srgbClr val="0070C0"/>
                </a:solidFill>
                <a:latin typeface="Calibri"/>
                <a:ea typeface="Calibri"/>
                <a:cs typeface="Calibri"/>
                <a:sym typeface="Calibri"/>
              </a:rPr>
              <a:t>Senior VP, Design</a:t>
            </a:r>
          </a:p>
          <a:p>
            <a:pPr marL="635000" marR="0" lvl="1" indent="-355600" algn="l" rtl="0">
              <a:lnSpc>
                <a:spcPct val="90000"/>
              </a:lnSpc>
              <a:spcBef>
                <a:spcPts val="400"/>
              </a:spcBef>
              <a:spcAft>
                <a:spcPts val="0"/>
              </a:spcAft>
              <a:buClr>
                <a:schemeClr val="dk2"/>
              </a:buClr>
              <a:buSzPct val="100000"/>
              <a:buFont typeface="Noto Sans Symbols"/>
              <a:buChar char="❑"/>
            </a:pPr>
            <a:r>
              <a:rPr lang="en" sz="1800" b="0" i="0" u="none" strike="noStrike" cap="none">
                <a:solidFill>
                  <a:schemeClr val="dk2"/>
                </a:solidFill>
                <a:latin typeface="Calibri"/>
                <a:ea typeface="Calibri"/>
                <a:cs typeface="Calibri"/>
                <a:sym typeface="Calibri"/>
              </a:rPr>
              <a:t>Since 07/2010</a:t>
            </a:r>
          </a:p>
          <a:p>
            <a:pPr marL="266700" marR="0" lvl="0" indent="-266700" algn="l" rtl="0">
              <a:lnSpc>
                <a:spcPct val="90000"/>
              </a:lnSpc>
              <a:spcBef>
                <a:spcPts val="400"/>
              </a:spcBef>
              <a:spcAft>
                <a:spcPts val="0"/>
              </a:spcAft>
              <a:buClr>
                <a:schemeClr val="dk2"/>
              </a:buClr>
              <a:buSzPct val="100000"/>
              <a:buFont typeface="Noto Sans Symbols"/>
              <a:buChar char="➢"/>
            </a:pPr>
            <a:r>
              <a:rPr lang="en" sz="1800" b="0" i="0" u="none" strike="noStrike" cap="none">
                <a:solidFill>
                  <a:schemeClr val="dk2"/>
                </a:solidFill>
                <a:latin typeface="Calibri"/>
                <a:ea typeface="Calibri"/>
                <a:cs typeface="Calibri"/>
                <a:sym typeface="Calibri"/>
              </a:rPr>
              <a:t>Senior VP, Industrial Design (1997-2010)</a:t>
            </a: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Oversees the designs of Apple hardware, user interface, packaging, major architectural projects such as Apple Campus 2 and Apple's retail stores, as well as new ideas and future initiatives</a:t>
            </a: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Notable honors and awards:</a:t>
            </a: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2007: National Design Award (US)</a:t>
            </a: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2012: Knight Commander of the British Empire</a:t>
            </a: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Education: Newcastle Polytechnic</a:t>
            </a: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	Bachelor of Arts degree</a:t>
            </a:r>
          </a:p>
          <a:p>
            <a:pPr marL="177800" marR="0" lvl="0" indent="-171450" algn="l" rtl="0">
              <a:lnSpc>
                <a:spcPct val="90000"/>
              </a:lnSpc>
              <a:spcBef>
                <a:spcPts val="800"/>
              </a:spcBef>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p:txBody>
      </p:sp>
      <p:pic>
        <p:nvPicPr>
          <p:cNvPr id="737" name="Shape 737"/>
          <p:cNvPicPr preferRelativeResize="0"/>
          <p:nvPr/>
        </p:nvPicPr>
        <p:blipFill rotWithShape="1">
          <a:blip r:embed="rId3">
            <a:alphaModFix/>
          </a:blip>
          <a:srcRect/>
          <a:stretch/>
        </p:blipFill>
        <p:spPr>
          <a:xfrm>
            <a:off x="5365099" y="2029974"/>
            <a:ext cx="3778800" cy="3113400"/>
          </a:xfrm>
          <a:prstGeom prst="rect">
            <a:avLst/>
          </a:prstGeom>
          <a:noFill/>
          <a:ln>
            <a:noFill/>
          </a:ln>
        </p:spPr>
      </p:pic>
    </p:spTree>
  </p:cSld>
  <p:clrMapOvr>
    <a:masterClrMapping/>
  </p:clrMapOvr>
  <p:transition spd="slow">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Shape 742"/>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Dan Riccio</a:t>
            </a:r>
          </a:p>
        </p:txBody>
      </p:sp>
      <p:sp>
        <p:nvSpPr>
          <p:cNvPr id="743" name="Shape 743"/>
          <p:cNvSpPr txBox="1">
            <a:spLocks noGrp="1"/>
          </p:cNvSpPr>
          <p:nvPr>
            <p:ph type="body" idx="1"/>
          </p:nvPr>
        </p:nvSpPr>
        <p:spPr>
          <a:xfrm>
            <a:off x="311700" y="1229875"/>
            <a:ext cx="8520600" cy="3339000"/>
          </a:xfrm>
          <a:prstGeom prst="rect">
            <a:avLst/>
          </a:prstGeom>
          <a:noFill/>
          <a:ln>
            <a:noFill/>
          </a:ln>
        </p:spPr>
        <p:txBody>
          <a:bodyPr lIns="91425" tIns="45700" rIns="91425" bIns="45700" anchor="t" anchorCtr="0">
            <a:noAutofit/>
          </a:bodyPr>
          <a:lstStyle/>
          <a:p>
            <a:pPr marL="266700" marR="0" lvl="0" indent="-266700" algn="l" rtl="0">
              <a:lnSpc>
                <a:spcPct val="90000"/>
              </a:lnSpc>
              <a:spcBef>
                <a:spcPts val="0"/>
              </a:spcBef>
              <a:spcAft>
                <a:spcPts val="0"/>
              </a:spcAft>
              <a:buClr>
                <a:srgbClr val="0070C0"/>
              </a:buClr>
              <a:buSzPct val="100000"/>
              <a:buFont typeface="Noto Sans Symbols"/>
              <a:buChar char="➢"/>
            </a:pPr>
            <a:r>
              <a:rPr lang="en" sz="1800" b="1" i="0" u="none" strike="noStrike" cap="none">
                <a:solidFill>
                  <a:srgbClr val="0070C0"/>
                </a:solidFill>
                <a:latin typeface="Calibri"/>
                <a:ea typeface="Calibri"/>
                <a:cs typeface="Calibri"/>
                <a:sym typeface="Calibri"/>
              </a:rPr>
              <a:t>Senior VP, Hardware Engineering</a:t>
            </a:r>
          </a:p>
          <a:p>
            <a:pPr marL="635000" marR="0" lvl="1" indent="-355600" algn="l" rtl="0">
              <a:lnSpc>
                <a:spcPct val="90000"/>
              </a:lnSpc>
              <a:spcBef>
                <a:spcPts val="400"/>
              </a:spcBef>
              <a:spcAft>
                <a:spcPts val="0"/>
              </a:spcAft>
              <a:buClr>
                <a:schemeClr val="dk2"/>
              </a:buClr>
              <a:buSzPct val="100000"/>
              <a:buFont typeface="Noto Sans Symbols"/>
              <a:buChar char="❑"/>
            </a:pPr>
            <a:r>
              <a:rPr lang="en" sz="1800" b="0" i="0" u="none" strike="noStrike" cap="none">
                <a:solidFill>
                  <a:schemeClr val="dk2"/>
                </a:solidFill>
                <a:latin typeface="Calibri"/>
                <a:ea typeface="Calibri"/>
                <a:cs typeface="Calibri"/>
                <a:sym typeface="Calibri"/>
              </a:rPr>
              <a:t>Since 06/28/2012</a:t>
            </a:r>
          </a:p>
          <a:p>
            <a:pPr marL="266700" marR="0" lvl="0" indent="-266700" algn="l" rtl="0">
              <a:lnSpc>
                <a:spcPct val="90000"/>
              </a:lnSpc>
              <a:spcBef>
                <a:spcPts val="400"/>
              </a:spcBef>
              <a:spcAft>
                <a:spcPts val="0"/>
              </a:spcAft>
              <a:buClr>
                <a:schemeClr val="dk2"/>
              </a:buClr>
              <a:buSzPct val="100000"/>
              <a:buFont typeface="Noto Sans Symbols"/>
              <a:buChar char="➢"/>
            </a:pPr>
            <a:r>
              <a:rPr lang="en" sz="1800" b="0" i="0" u="none" strike="noStrike" cap="none">
                <a:solidFill>
                  <a:schemeClr val="dk2"/>
                </a:solidFill>
                <a:latin typeface="Calibri"/>
                <a:ea typeface="Calibri"/>
                <a:cs typeface="Calibri"/>
                <a:sym typeface="Calibri"/>
              </a:rPr>
              <a:t>Joined Apple in 1998</a:t>
            </a:r>
          </a:p>
          <a:p>
            <a:pPr marL="279400" marR="0" lvl="1" indent="0" algn="l" rtl="0">
              <a:lnSpc>
                <a:spcPct val="90000"/>
              </a:lnSpc>
              <a:spcBef>
                <a:spcPts val="400"/>
              </a:spcBef>
              <a:spcAft>
                <a:spcPts val="0"/>
              </a:spcAft>
              <a:buClr>
                <a:schemeClr val="dk1"/>
              </a:buClr>
              <a:buSzPct val="25000"/>
              <a:buFont typeface="Arial"/>
              <a:buNone/>
            </a:pPr>
            <a:r>
              <a:rPr lang="en" sz="1800" b="0" i="0" u="none" strike="noStrike" cap="none">
                <a:solidFill>
                  <a:schemeClr val="dk1"/>
                </a:solidFill>
                <a:latin typeface="Calibri"/>
                <a:ea typeface="Calibri"/>
                <a:cs typeface="Calibri"/>
                <a:sym typeface="Calibri"/>
              </a:rPr>
              <a:t>Leads the Mac, iPhone, iPad and iPod engineering teams</a:t>
            </a:r>
          </a:p>
          <a:p>
            <a:pPr marL="279400" marR="0" lvl="1" indent="0" algn="l" rtl="0">
              <a:lnSpc>
                <a:spcPct val="90000"/>
              </a:lnSpc>
              <a:spcBef>
                <a:spcPts val="400"/>
              </a:spcBef>
              <a:spcAft>
                <a:spcPts val="0"/>
              </a:spcAft>
              <a:buClr>
                <a:schemeClr val="dk1"/>
              </a:buClr>
              <a:buSzPct val="25000"/>
              <a:buFont typeface="Arial"/>
              <a:buNone/>
            </a:pPr>
            <a:r>
              <a:rPr lang="en" sz="1800" b="0" i="0" u="none" strike="noStrike" cap="none">
                <a:solidFill>
                  <a:schemeClr val="dk1"/>
                </a:solidFill>
                <a:latin typeface="Calibri"/>
                <a:ea typeface="Calibri"/>
                <a:cs typeface="Calibri"/>
                <a:sym typeface="Calibri"/>
              </a:rPr>
              <a:t>•Prior to Apple:</a:t>
            </a:r>
          </a:p>
          <a:p>
            <a:pPr marL="279400" marR="0" lvl="1" indent="0" algn="l" rtl="0">
              <a:lnSpc>
                <a:spcPct val="90000"/>
              </a:lnSpc>
              <a:spcBef>
                <a:spcPts val="400"/>
              </a:spcBef>
              <a:spcAft>
                <a:spcPts val="0"/>
              </a:spcAft>
              <a:buClr>
                <a:schemeClr val="dk1"/>
              </a:buClr>
              <a:buSzPct val="25000"/>
              <a:buFont typeface="Arial"/>
              <a:buNone/>
            </a:pPr>
            <a:r>
              <a:rPr lang="en" sz="1800" b="0" i="0" u="none" strike="noStrike" cap="none">
                <a:solidFill>
                  <a:schemeClr val="dk1"/>
                </a:solidFill>
                <a:latin typeface="Calibri"/>
                <a:ea typeface="Calibri"/>
                <a:cs typeface="Calibri"/>
                <a:sym typeface="Calibri"/>
              </a:rPr>
              <a:t>•Compaq: Senior Manager of Mechanical Engineering</a:t>
            </a:r>
          </a:p>
          <a:p>
            <a:pPr marL="266700" marR="0" lvl="0" indent="-266700" algn="l" rtl="0">
              <a:lnSpc>
                <a:spcPct val="90000"/>
              </a:lnSpc>
              <a:spcBef>
                <a:spcPts val="400"/>
              </a:spcBef>
              <a:spcAft>
                <a:spcPts val="0"/>
              </a:spcAft>
              <a:buClr>
                <a:schemeClr val="dk2"/>
              </a:buClr>
              <a:buSzPct val="100000"/>
              <a:buFont typeface="Noto Sans Symbols"/>
              <a:buChar char="➢"/>
            </a:pPr>
            <a:r>
              <a:rPr lang="en" sz="1800" b="0" i="0" u="none" strike="noStrike" cap="none">
                <a:solidFill>
                  <a:schemeClr val="dk2"/>
                </a:solidFill>
                <a:latin typeface="Calibri"/>
                <a:ea typeface="Calibri"/>
                <a:cs typeface="Calibri"/>
                <a:sym typeface="Calibri"/>
              </a:rPr>
              <a:t>Education:</a:t>
            </a:r>
          </a:p>
          <a:p>
            <a:pPr marL="635000" marR="0" lvl="1" indent="-355600" algn="l" rtl="0">
              <a:lnSpc>
                <a:spcPct val="90000"/>
              </a:lnSpc>
              <a:spcBef>
                <a:spcPts val="400"/>
              </a:spcBef>
              <a:buClr>
                <a:schemeClr val="dk2"/>
              </a:buClr>
              <a:buSzPct val="100000"/>
              <a:buFont typeface="Noto Sans Symbols"/>
              <a:buChar char="❑"/>
            </a:pPr>
            <a:r>
              <a:rPr lang="en" sz="1800" b="0" i="0" u="none" strike="noStrike" cap="none">
                <a:solidFill>
                  <a:schemeClr val="dk2"/>
                </a:solidFill>
                <a:latin typeface="Calibri"/>
                <a:ea typeface="Calibri"/>
                <a:cs typeface="Calibri"/>
                <a:sym typeface="Calibri"/>
              </a:rPr>
              <a:t>University of Massachusetts – (B) Engineering</a:t>
            </a:r>
          </a:p>
        </p:txBody>
      </p:sp>
      <p:pic>
        <p:nvPicPr>
          <p:cNvPr id="744" name="Shape 744"/>
          <p:cNvPicPr preferRelativeResize="0"/>
          <p:nvPr/>
        </p:nvPicPr>
        <p:blipFill rotWithShape="1">
          <a:blip r:embed="rId3">
            <a:alphaModFix/>
          </a:blip>
          <a:srcRect/>
          <a:stretch/>
        </p:blipFill>
        <p:spPr>
          <a:xfrm>
            <a:off x="5079999" y="1747835"/>
            <a:ext cx="4064000" cy="3395660"/>
          </a:xfrm>
          <a:prstGeom prst="rect">
            <a:avLst/>
          </a:prstGeom>
          <a:noFill/>
          <a:ln>
            <a:noFill/>
          </a:ln>
        </p:spPr>
      </p:pic>
      <p:sp>
        <p:nvSpPr>
          <p:cNvPr id="745" name="Shape 745"/>
          <p:cNvSpPr txBox="1"/>
          <p:nvPr/>
        </p:nvSpPr>
        <p:spPr>
          <a:xfrm>
            <a:off x="3167060" y="2573334"/>
            <a:ext cx="184149" cy="276224"/>
          </a:xfrm>
          <a:prstGeom prst="rect">
            <a:avLst/>
          </a:prstGeom>
          <a:noFill/>
          <a:ln>
            <a:noFill/>
          </a:ln>
        </p:spPr>
        <p:txBody>
          <a:bodyPr lIns="91425" tIns="45700" rIns="91425" bIns="45700" anchor="t" anchorCtr="0">
            <a:noAutofit/>
          </a:bodyPr>
          <a:lstStyle/>
          <a:p>
            <a:pPr marL="0" marR="0" lvl="0" indent="0" algn="l" rtl="0">
              <a:spcBef>
                <a:spcPts val="0"/>
              </a:spcBef>
              <a:buNone/>
            </a:pPr>
            <a:endParaRPr sz="1400">
              <a:solidFill>
                <a:srgbClr val="000000"/>
              </a:solidFill>
              <a:latin typeface="Arial"/>
              <a:ea typeface="Arial"/>
              <a:cs typeface="Arial"/>
              <a:sym typeface="Arial"/>
            </a:endParaRPr>
          </a:p>
        </p:txBody>
      </p:sp>
    </p:spTree>
  </p:cSld>
  <p:clrMapOvr>
    <a:masterClrMapping/>
  </p:clrMapOvr>
  <p:transition spd="slow">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Shape 750"/>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Philip W. Schiller</a:t>
            </a:r>
          </a:p>
        </p:txBody>
      </p:sp>
      <p:sp>
        <p:nvSpPr>
          <p:cNvPr id="751" name="Shape 751"/>
          <p:cNvSpPr txBox="1">
            <a:spLocks noGrp="1"/>
          </p:cNvSpPr>
          <p:nvPr>
            <p:ph type="body" idx="1"/>
          </p:nvPr>
        </p:nvSpPr>
        <p:spPr>
          <a:xfrm>
            <a:off x="311700" y="1229875"/>
            <a:ext cx="5904900" cy="3339000"/>
          </a:xfrm>
          <a:prstGeom prst="rect">
            <a:avLst/>
          </a:prstGeom>
          <a:noFill/>
          <a:ln>
            <a:noFill/>
          </a:ln>
        </p:spPr>
        <p:txBody>
          <a:bodyPr lIns="91425" tIns="45700" rIns="91425" bIns="45700" anchor="t" anchorCtr="0">
            <a:noAutofit/>
          </a:bodyPr>
          <a:lstStyle/>
          <a:p>
            <a:pPr marL="266700" marR="0" lvl="0" indent="-266700" algn="l" rtl="0">
              <a:lnSpc>
                <a:spcPct val="80000"/>
              </a:lnSpc>
              <a:spcBef>
                <a:spcPts val="0"/>
              </a:spcBef>
              <a:spcAft>
                <a:spcPts val="0"/>
              </a:spcAft>
              <a:buClr>
                <a:srgbClr val="0070C0"/>
              </a:buClr>
              <a:buSzPct val="100000"/>
              <a:buFont typeface="Noto Sans Symbols"/>
              <a:buChar char="➢"/>
            </a:pPr>
            <a:r>
              <a:rPr lang="en" sz="1800" b="1" i="0" u="none" strike="noStrike" cap="none">
                <a:solidFill>
                  <a:srgbClr val="0070C0"/>
                </a:solidFill>
                <a:latin typeface="Calibri"/>
                <a:ea typeface="Calibri"/>
                <a:cs typeface="Calibri"/>
                <a:sym typeface="Calibri"/>
              </a:rPr>
              <a:t>Senior VP, Worldwide Marketing</a:t>
            </a:r>
          </a:p>
          <a:p>
            <a:pPr marL="635000" marR="0" lvl="1" indent="-355600" algn="l" rtl="0">
              <a:lnSpc>
                <a:spcPct val="80000"/>
              </a:lnSpc>
              <a:spcBef>
                <a:spcPts val="400"/>
              </a:spcBef>
              <a:spcAft>
                <a:spcPts val="0"/>
              </a:spcAft>
              <a:buClr>
                <a:schemeClr val="dk2"/>
              </a:buClr>
              <a:buSzPct val="100000"/>
              <a:buFont typeface="Noto Sans Symbols"/>
              <a:buChar char="❑"/>
            </a:pPr>
            <a:r>
              <a:rPr lang="en" sz="1800" b="0" i="0" u="none" strike="noStrike" cap="none">
                <a:solidFill>
                  <a:schemeClr val="dk2"/>
                </a:solidFill>
                <a:latin typeface="Calibri"/>
                <a:ea typeface="Calibri"/>
                <a:cs typeface="Calibri"/>
                <a:sym typeface="Calibri"/>
              </a:rPr>
              <a:t>Since 04/1997</a:t>
            </a: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At Apple, Schiller worked in the formation and marketing of </a:t>
            </a:r>
            <a:r>
              <a:rPr lang="en" sz="1800" b="0" i="0" u="sng" strike="noStrike" cap="none">
                <a:solidFill>
                  <a:schemeClr val="hlink"/>
                </a:solidFill>
                <a:latin typeface="Calibri"/>
                <a:ea typeface="Calibri"/>
                <a:cs typeface="Calibri"/>
                <a:sym typeface="Calibri"/>
                <a:hlinkClick r:id="rId3"/>
              </a:rPr>
              <a:t>iMac</a:t>
            </a:r>
            <a:r>
              <a:rPr lang="en" sz="1800" b="0" i="0" u="none" strike="noStrike" cap="none">
                <a:solidFill>
                  <a:schemeClr val="dk1"/>
                </a:solidFill>
                <a:latin typeface="Calibri"/>
                <a:ea typeface="Calibri"/>
                <a:cs typeface="Calibri"/>
                <a:sym typeface="Calibri"/>
              </a:rPr>
              <a:t>, </a:t>
            </a:r>
            <a:r>
              <a:rPr lang="en" sz="1800" b="0" i="0" u="sng" strike="noStrike" cap="none">
                <a:solidFill>
                  <a:schemeClr val="hlink"/>
                </a:solidFill>
                <a:latin typeface="Calibri"/>
                <a:ea typeface="Calibri"/>
                <a:cs typeface="Calibri"/>
                <a:sym typeface="Calibri"/>
                <a:hlinkClick r:id="rId4"/>
              </a:rPr>
              <a:t>iBook</a:t>
            </a:r>
            <a:r>
              <a:rPr lang="en" sz="1800" b="0" i="0" u="none" strike="noStrike" cap="none">
                <a:solidFill>
                  <a:schemeClr val="dk1"/>
                </a:solidFill>
                <a:latin typeface="Calibri"/>
                <a:ea typeface="Calibri"/>
                <a:cs typeface="Calibri"/>
                <a:sym typeface="Calibri"/>
              </a:rPr>
              <a:t>, </a:t>
            </a:r>
            <a:r>
              <a:rPr lang="en" sz="1800" b="0" i="0" u="sng" strike="noStrike" cap="none">
                <a:solidFill>
                  <a:schemeClr val="hlink"/>
                </a:solidFill>
                <a:latin typeface="Calibri"/>
                <a:ea typeface="Calibri"/>
                <a:cs typeface="Calibri"/>
                <a:sym typeface="Calibri"/>
                <a:hlinkClick r:id="rId5"/>
              </a:rPr>
              <a:t>PowerBook G4</a:t>
            </a:r>
            <a:r>
              <a:rPr lang="en" sz="1800" b="0" i="0" u="none" strike="noStrike" cap="none">
                <a:solidFill>
                  <a:schemeClr val="dk1"/>
                </a:solidFill>
                <a:latin typeface="Calibri"/>
                <a:ea typeface="Calibri"/>
                <a:cs typeface="Calibri"/>
                <a:sym typeface="Calibri"/>
              </a:rPr>
              <a:t>, </a:t>
            </a:r>
            <a:r>
              <a:rPr lang="en" sz="1800" b="0" i="0" u="sng" strike="noStrike" cap="none">
                <a:solidFill>
                  <a:schemeClr val="hlink"/>
                </a:solidFill>
                <a:latin typeface="Calibri"/>
                <a:ea typeface="Calibri"/>
                <a:cs typeface="Calibri"/>
                <a:sym typeface="Calibri"/>
                <a:hlinkClick r:id="rId6"/>
              </a:rPr>
              <a:t>iPod</a:t>
            </a:r>
            <a:r>
              <a:rPr lang="en" sz="1800" b="0" i="0" u="none" strike="noStrike" cap="none">
                <a:solidFill>
                  <a:schemeClr val="dk1"/>
                </a:solidFill>
                <a:latin typeface="Calibri"/>
                <a:ea typeface="Calibri"/>
                <a:cs typeface="Calibri"/>
                <a:sym typeface="Calibri"/>
              </a:rPr>
              <a:t>, </a:t>
            </a:r>
            <a:r>
              <a:rPr lang="en" sz="1800" b="0" i="0" u="sng" strike="noStrike" cap="none">
                <a:solidFill>
                  <a:schemeClr val="hlink"/>
                </a:solidFill>
                <a:latin typeface="Calibri"/>
                <a:ea typeface="Calibri"/>
                <a:cs typeface="Calibri"/>
                <a:sym typeface="Calibri"/>
                <a:hlinkClick r:id="rId7"/>
              </a:rPr>
              <a:t>Mac OS X</a:t>
            </a:r>
            <a:r>
              <a:rPr lang="en" sz="1800" b="0" i="0" u="none" strike="noStrike" cap="none">
                <a:solidFill>
                  <a:schemeClr val="dk1"/>
                </a:solidFill>
                <a:latin typeface="Calibri"/>
                <a:ea typeface="Calibri"/>
                <a:cs typeface="Calibri"/>
                <a:sym typeface="Calibri"/>
              </a:rPr>
              <a:t>, and subsequent products. Schiller is credited with coming up with the idea for the original iPod's click wheel interface.</a:t>
            </a:r>
          </a:p>
          <a:p>
            <a:pPr marL="266700" marR="0" lvl="0" indent="-266700" algn="l" rtl="0">
              <a:lnSpc>
                <a:spcPct val="80000"/>
              </a:lnSpc>
              <a:spcBef>
                <a:spcPts val="400"/>
              </a:spcBef>
              <a:spcAft>
                <a:spcPts val="0"/>
              </a:spcAft>
              <a:buClr>
                <a:schemeClr val="dk1"/>
              </a:buClr>
              <a:buSzPct val="100000"/>
              <a:buFont typeface="Noto Sans Symbols"/>
              <a:buNone/>
            </a:pPr>
            <a:endParaRPr sz="1800" b="0" i="0" u="none" strike="noStrike" cap="none">
              <a:solidFill>
                <a:schemeClr val="dk2"/>
              </a:solidFill>
              <a:latin typeface="Calibri"/>
              <a:ea typeface="Calibri"/>
              <a:cs typeface="Calibri"/>
              <a:sym typeface="Calibri"/>
            </a:endParaRPr>
          </a:p>
          <a:p>
            <a:pPr marL="266700" marR="0" lvl="0" indent="-266700" algn="l" rtl="0">
              <a:lnSpc>
                <a:spcPct val="80000"/>
              </a:lnSpc>
              <a:spcBef>
                <a:spcPts val="400"/>
              </a:spcBef>
              <a:spcAft>
                <a:spcPts val="0"/>
              </a:spcAft>
              <a:buClr>
                <a:schemeClr val="dk2"/>
              </a:buClr>
              <a:buSzPct val="100000"/>
              <a:buFont typeface="Noto Sans Symbols"/>
              <a:buChar char="➢"/>
            </a:pPr>
            <a:r>
              <a:rPr lang="en" sz="1800" b="0" i="0" u="none" strike="noStrike" cap="none">
                <a:solidFill>
                  <a:schemeClr val="dk2"/>
                </a:solidFill>
                <a:latin typeface="Calibri"/>
                <a:ea typeface="Calibri"/>
                <a:cs typeface="Calibri"/>
                <a:sym typeface="Calibri"/>
              </a:rPr>
              <a:t>Education:</a:t>
            </a:r>
          </a:p>
          <a:p>
            <a:pPr marL="635000" marR="0" lvl="1" indent="-355600" algn="l" rtl="0">
              <a:lnSpc>
                <a:spcPct val="80000"/>
              </a:lnSpc>
              <a:spcBef>
                <a:spcPts val="400"/>
              </a:spcBef>
              <a:buClr>
                <a:schemeClr val="dk2"/>
              </a:buClr>
              <a:buSzPct val="100000"/>
              <a:buFont typeface="Noto Sans Symbols"/>
              <a:buChar char="❑"/>
            </a:pPr>
            <a:r>
              <a:rPr lang="en" sz="1800" b="0" i="0" u="none" strike="noStrike" cap="none">
                <a:solidFill>
                  <a:schemeClr val="dk2"/>
                </a:solidFill>
                <a:latin typeface="Calibri"/>
                <a:ea typeface="Calibri"/>
                <a:cs typeface="Calibri"/>
                <a:sym typeface="Calibri"/>
              </a:rPr>
              <a:t>Boston College – (B) Biology</a:t>
            </a:r>
          </a:p>
        </p:txBody>
      </p:sp>
      <p:pic>
        <p:nvPicPr>
          <p:cNvPr id="752" name="Shape 752"/>
          <p:cNvPicPr preferRelativeResize="0"/>
          <p:nvPr/>
        </p:nvPicPr>
        <p:blipFill rotWithShape="1">
          <a:blip r:embed="rId8">
            <a:alphaModFix/>
          </a:blip>
          <a:srcRect/>
          <a:stretch/>
        </p:blipFill>
        <p:spPr>
          <a:xfrm>
            <a:off x="4787900" y="2112960"/>
            <a:ext cx="4329111" cy="3030537"/>
          </a:xfrm>
          <a:prstGeom prst="rect">
            <a:avLst/>
          </a:prstGeom>
          <a:noFill/>
          <a:ln>
            <a:noFill/>
          </a:ln>
        </p:spPr>
      </p:pic>
    </p:spTree>
  </p:cSld>
  <p:clrMapOvr>
    <a:masterClrMapping/>
  </p:clrMapOvr>
  <p:transition spd="slow">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Shape 757"/>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Jeff Williams</a:t>
            </a:r>
          </a:p>
        </p:txBody>
      </p:sp>
      <p:sp>
        <p:nvSpPr>
          <p:cNvPr id="758" name="Shape 758"/>
          <p:cNvSpPr txBox="1">
            <a:spLocks noGrp="1"/>
          </p:cNvSpPr>
          <p:nvPr>
            <p:ph type="body" idx="1"/>
          </p:nvPr>
        </p:nvSpPr>
        <p:spPr>
          <a:xfrm>
            <a:off x="311700" y="1229875"/>
            <a:ext cx="5869800" cy="3339000"/>
          </a:xfrm>
          <a:prstGeom prst="rect">
            <a:avLst/>
          </a:prstGeom>
          <a:noFill/>
          <a:ln>
            <a:noFill/>
          </a:ln>
        </p:spPr>
        <p:txBody>
          <a:bodyPr lIns="91425" tIns="45700" rIns="91425" bIns="45700" anchor="t" anchorCtr="0">
            <a:noAutofit/>
          </a:bodyPr>
          <a:lstStyle/>
          <a:p>
            <a:pPr marL="266700" marR="0" lvl="0" indent="-266700" algn="l" rtl="0">
              <a:lnSpc>
                <a:spcPct val="90000"/>
              </a:lnSpc>
              <a:spcBef>
                <a:spcPts val="0"/>
              </a:spcBef>
              <a:spcAft>
                <a:spcPts val="0"/>
              </a:spcAft>
              <a:buClr>
                <a:srgbClr val="0070C0"/>
              </a:buClr>
              <a:buSzPct val="100000"/>
              <a:buFont typeface="Noto Sans Symbols"/>
              <a:buChar char="➢"/>
            </a:pPr>
            <a:r>
              <a:rPr lang="en" sz="1800" b="1" i="0" u="none" strike="noStrike" cap="none">
                <a:solidFill>
                  <a:srgbClr val="0070C0"/>
                </a:solidFill>
                <a:latin typeface="Calibri"/>
                <a:ea typeface="Calibri"/>
                <a:cs typeface="Calibri"/>
                <a:sym typeface="Calibri"/>
              </a:rPr>
              <a:t>Senior VP, Operations</a:t>
            </a:r>
          </a:p>
          <a:p>
            <a:pPr marL="635000" marR="0" lvl="1" indent="-355600" algn="l" rtl="0">
              <a:lnSpc>
                <a:spcPct val="90000"/>
              </a:lnSpc>
              <a:spcBef>
                <a:spcPts val="0"/>
              </a:spcBef>
              <a:spcAft>
                <a:spcPts val="0"/>
              </a:spcAft>
              <a:buClr>
                <a:schemeClr val="dk2"/>
              </a:buClr>
              <a:buSzPct val="100000"/>
              <a:buFont typeface="Noto Sans Symbols"/>
              <a:buChar char="❑"/>
            </a:pPr>
            <a:r>
              <a:rPr lang="en" sz="1800" b="0" i="0" u="none" strike="noStrike" cap="none">
                <a:solidFill>
                  <a:schemeClr val="dk2"/>
                </a:solidFill>
                <a:latin typeface="Calibri"/>
                <a:ea typeface="Calibri"/>
                <a:cs typeface="Calibri"/>
                <a:sym typeface="Calibri"/>
              </a:rPr>
              <a:t>Since 07/2010</a:t>
            </a:r>
          </a:p>
          <a:p>
            <a:pPr marL="266700" marR="0" lvl="0" indent="-266700" algn="l" rtl="0">
              <a:lnSpc>
                <a:spcPct val="90000"/>
              </a:lnSpc>
              <a:spcBef>
                <a:spcPts val="0"/>
              </a:spcBef>
              <a:spcAft>
                <a:spcPts val="0"/>
              </a:spcAft>
              <a:buClr>
                <a:schemeClr val="dk2"/>
              </a:buClr>
              <a:buSzPct val="100000"/>
              <a:buFont typeface="Noto Sans Symbols"/>
              <a:buChar char="➢"/>
            </a:pPr>
            <a:r>
              <a:rPr lang="en" sz="1800" b="0" i="0" u="none" strike="noStrike" cap="none">
                <a:solidFill>
                  <a:schemeClr val="dk2"/>
                </a:solidFill>
                <a:latin typeface="Calibri"/>
                <a:ea typeface="Calibri"/>
                <a:cs typeface="Calibri"/>
                <a:sym typeface="Calibri"/>
              </a:rPr>
              <a:t>Joined Apple in 1998</a:t>
            </a:r>
          </a:p>
          <a:p>
            <a:pPr marL="177800" marR="0" lvl="0" indent="-177800" algn="l" rtl="0">
              <a:lnSpc>
                <a:spcPct val="90000"/>
              </a:lnSpc>
              <a:spcBef>
                <a:spcPts val="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Oversees Apple’s supply chain, service and support, and the social responsibility initiatives which protect more than one million workers worldwide</a:t>
            </a:r>
          </a:p>
          <a:p>
            <a:pPr marL="177800" marR="0" lvl="0" indent="-177800" algn="l" rtl="0">
              <a:lnSpc>
                <a:spcPct val="90000"/>
              </a:lnSpc>
              <a:spcBef>
                <a:spcPts val="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2013: leads the Apple Watch project</a:t>
            </a:r>
          </a:p>
          <a:p>
            <a:pPr marL="266700" marR="0" lvl="0" indent="-266700" algn="l" rtl="0">
              <a:lnSpc>
                <a:spcPct val="90000"/>
              </a:lnSpc>
              <a:spcBef>
                <a:spcPts val="0"/>
              </a:spcBef>
              <a:spcAft>
                <a:spcPts val="0"/>
              </a:spcAft>
              <a:buClr>
                <a:schemeClr val="dk2"/>
              </a:buClr>
              <a:buSzPct val="100000"/>
              <a:buFont typeface="Noto Sans Symbols"/>
              <a:buChar char="➢"/>
            </a:pPr>
            <a:r>
              <a:rPr lang="en" sz="1800" b="0" i="0" u="none" strike="noStrike" cap="none">
                <a:solidFill>
                  <a:schemeClr val="dk2"/>
                </a:solidFill>
                <a:latin typeface="Calibri"/>
                <a:ea typeface="Calibri"/>
                <a:cs typeface="Calibri"/>
                <a:sym typeface="Calibri"/>
              </a:rPr>
              <a:t>Education:</a:t>
            </a:r>
          </a:p>
          <a:p>
            <a:pPr marL="635000" marR="0" lvl="1" indent="-355600" algn="l" rtl="0">
              <a:lnSpc>
                <a:spcPct val="90000"/>
              </a:lnSpc>
              <a:spcBef>
                <a:spcPts val="0"/>
              </a:spcBef>
              <a:spcAft>
                <a:spcPts val="0"/>
              </a:spcAft>
              <a:buClr>
                <a:schemeClr val="dk2"/>
              </a:buClr>
              <a:buSzPct val="100000"/>
              <a:buFont typeface="Noto Sans Symbols"/>
              <a:buChar char="❑"/>
            </a:pPr>
            <a:r>
              <a:rPr lang="en" sz="1800" b="0" i="0" u="none" strike="noStrike" cap="none">
                <a:solidFill>
                  <a:schemeClr val="dk2"/>
                </a:solidFill>
                <a:latin typeface="Calibri"/>
                <a:ea typeface="Calibri"/>
                <a:cs typeface="Calibri"/>
                <a:sym typeface="Calibri"/>
              </a:rPr>
              <a:t>North Carolina University – (M) Mechanical Engineering</a:t>
            </a:r>
          </a:p>
          <a:p>
            <a:pPr marL="635000" marR="0" lvl="1" indent="-355600" algn="l" rtl="0">
              <a:lnSpc>
                <a:spcPct val="90000"/>
              </a:lnSpc>
              <a:spcBef>
                <a:spcPts val="0"/>
              </a:spcBef>
              <a:buClr>
                <a:schemeClr val="dk2"/>
              </a:buClr>
              <a:buSzPct val="100000"/>
              <a:buFont typeface="Noto Sans Symbols"/>
              <a:buChar char="❑"/>
            </a:pPr>
            <a:r>
              <a:rPr lang="en" sz="1800" b="0" i="0" u="none" strike="noStrike" cap="none">
                <a:solidFill>
                  <a:schemeClr val="dk2"/>
                </a:solidFill>
                <a:latin typeface="Calibri"/>
                <a:ea typeface="Calibri"/>
                <a:cs typeface="Calibri"/>
                <a:sym typeface="Calibri"/>
              </a:rPr>
              <a:t>Duke University - MFA</a:t>
            </a:r>
          </a:p>
        </p:txBody>
      </p:sp>
      <p:pic>
        <p:nvPicPr>
          <p:cNvPr id="759" name="Shape 759"/>
          <p:cNvPicPr preferRelativeResize="0"/>
          <p:nvPr/>
        </p:nvPicPr>
        <p:blipFill rotWithShape="1">
          <a:blip r:embed="rId3">
            <a:alphaModFix/>
          </a:blip>
          <a:srcRect/>
          <a:stretch/>
        </p:blipFill>
        <p:spPr>
          <a:xfrm>
            <a:off x="5394325" y="1928810"/>
            <a:ext cx="3749672" cy="3214685"/>
          </a:xfrm>
          <a:prstGeom prst="rect">
            <a:avLst/>
          </a:prstGeom>
          <a:noFill/>
          <a:ln>
            <a:noFill/>
          </a:ln>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r>
              <a:rPr lang="en-US" dirty="0"/>
              <a:t>Gadget Industry Today</a:t>
            </a:r>
            <a:br>
              <a:rPr lang="en-US" dirty="0"/>
            </a:br>
            <a:r>
              <a:rPr lang="en-US" dirty="0"/>
              <a:t/>
            </a:r>
            <a:br>
              <a:rPr lang="en-US" dirty="0"/>
            </a:br>
            <a:endParaRPr lang="en" dirty="0"/>
          </a:p>
        </p:txBody>
      </p:sp>
      <p:sp>
        <p:nvSpPr>
          <p:cNvPr id="221" name="Shape 221"/>
          <p:cNvSpPr txBox="1">
            <a:spLocks noGrp="1"/>
          </p:cNvSpPr>
          <p:nvPr>
            <p:ph type="body" idx="1"/>
          </p:nvPr>
        </p:nvSpPr>
        <p:spPr>
          <a:xfrm>
            <a:off x="311700" y="1209851"/>
            <a:ext cx="8520600" cy="3339000"/>
          </a:xfrm>
          <a:prstGeom prst="rect">
            <a:avLst/>
          </a:prstGeom>
        </p:spPr>
        <p:txBody>
          <a:bodyPr lIns="91425" tIns="91425" rIns="91425" bIns="91425" anchor="t" anchorCtr="0">
            <a:noAutofit/>
          </a:bodyPr>
          <a:lstStyle/>
          <a:p>
            <a:pPr marL="285750" indent="-285750" fontAlgn="base">
              <a:buFont typeface="Arial" panose="020B0604020202020204" pitchFamily="34" charset="0"/>
              <a:buChar char="•"/>
            </a:pPr>
            <a:r>
              <a:rPr lang="en-US" dirty="0"/>
              <a:t>Part of the consumer electronics industry.</a:t>
            </a:r>
          </a:p>
          <a:p>
            <a:pPr marL="285750" indent="-285750" fontAlgn="base">
              <a:buFont typeface="Arial" panose="020B0604020202020204" pitchFamily="34" charset="0"/>
              <a:buChar char="•"/>
            </a:pPr>
            <a:r>
              <a:rPr lang="en-US" dirty="0"/>
              <a:t>Rapidly changing and growing </a:t>
            </a:r>
          </a:p>
          <a:p>
            <a:pPr marL="285750" indent="-285750" fontAlgn="base">
              <a:buFont typeface="Arial" panose="020B0604020202020204" pitchFamily="34" charset="0"/>
              <a:buChar char="•"/>
            </a:pPr>
            <a:r>
              <a:rPr lang="en-US" dirty="0"/>
              <a:t>constant new developments</a:t>
            </a:r>
          </a:p>
          <a:p>
            <a:pPr marL="285750" indent="-285750" fontAlgn="base">
              <a:buFont typeface="Arial" panose="020B0604020202020204" pitchFamily="34" charset="0"/>
              <a:buChar char="•"/>
            </a:pPr>
            <a:r>
              <a:rPr lang="en-US" dirty="0"/>
              <a:t>Explosion of new wearable products for private consumer market </a:t>
            </a:r>
          </a:p>
          <a:p>
            <a:pPr lvl="0">
              <a:spcBef>
                <a:spcPts val="0"/>
              </a:spcBef>
              <a:buNone/>
            </a:pPr>
            <a:endParaRPr dirty="0"/>
          </a:p>
        </p:txBody>
      </p:sp>
    </p:spTree>
    <p:extLst>
      <p:ext uri="{BB962C8B-B14F-4D97-AF65-F5344CB8AC3E}">
        <p14:creationId xmlns:p14="http://schemas.microsoft.com/office/powerpoint/2010/main" xmlns="" val="39809170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Shape 764"/>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Luca Maestri</a:t>
            </a:r>
          </a:p>
        </p:txBody>
      </p:sp>
      <p:sp>
        <p:nvSpPr>
          <p:cNvPr id="765" name="Shape 765"/>
          <p:cNvSpPr txBox="1">
            <a:spLocks noGrp="1"/>
          </p:cNvSpPr>
          <p:nvPr>
            <p:ph type="body" idx="1"/>
          </p:nvPr>
        </p:nvSpPr>
        <p:spPr>
          <a:xfrm>
            <a:off x="311700" y="1229875"/>
            <a:ext cx="7001100" cy="3339000"/>
          </a:xfrm>
          <a:prstGeom prst="rect">
            <a:avLst/>
          </a:prstGeom>
          <a:noFill/>
          <a:ln>
            <a:noFill/>
          </a:ln>
        </p:spPr>
        <p:txBody>
          <a:bodyPr lIns="91425" tIns="45700" rIns="91425" bIns="45700" anchor="t" anchorCtr="0">
            <a:noAutofit/>
          </a:bodyPr>
          <a:lstStyle/>
          <a:p>
            <a:pPr marL="266700" marR="0" lvl="0" indent="-266700" algn="l" rtl="0">
              <a:lnSpc>
                <a:spcPct val="90000"/>
              </a:lnSpc>
              <a:spcBef>
                <a:spcPts val="0"/>
              </a:spcBef>
              <a:spcAft>
                <a:spcPts val="0"/>
              </a:spcAft>
              <a:buClr>
                <a:srgbClr val="0070C0"/>
              </a:buClr>
              <a:buSzPct val="100000"/>
              <a:buFont typeface="Noto Sans Symbols"/>
              <a:buChar char="➢"/>
            </a:pPr>
            <a:r>
              <a:rPr lang="en" sz="1800" b="1" i="0" u="none" strike="noStrike" cap="none">
                <a:solidFill>
                  <a:srgbClr val="0070C0"/>
                </a:solidFill>
                <a:latin typeface="Calibri"/>
                <a:ea typeface="Calibri"/>
                <a:cs typeface="Calibri"/>
                <a:sym typeface="Calibri"/>
              </a:rPr>
              <a:t>Senior VP and Chief Financial Officer</a:t>
            </a:r>
          </a:p>
          <a:p>
            <a:pPr marL="177800" marR="0" lvl="0" indent="-177800" algn="l" rtl="0">
              <a:lnSpc>
                <a:spcPct val="90000"/>
              </a:lnSpc>
              <a:spcBef>
                <a:spcPts val="800"/>
              </a:spcBef>
              <a:spcAft>
                <a:spcPts val="0"/>
              </a:spcAft>
              <a:buClr>
                <a:schemeClr val="dk2"/>
              </a:buClr>
              <a:buSzPct val="100000"/>
              <a:buFont typeface="Arial"/>
              <a:buChar char="➢"/>
            </a:pPr>
            <a:r>
              <a:rPr lang="en" sz="1800" b="0" i="0" u="none" strike="noStrike" cap="none">
                <a:solidFill>
                  <a:schemeClr val="dk2"/>
                </a:solidFill>
                <a:latin typeface="Calibri"/>
                <a:ea typeface="Calibri"/>
                <a:cs typeface="Calibri"/>
                <a:sym typeface="Calibri"/>
              </a:rPr>
              <a:t> Joined Apple in 2013 as vice president of Finance and corporate controller, </a:t>
            </a: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Oversees the accounting, business support, financial planning and analysis, treasury, M&amp;A, investor relations, internal audit and tax functions at Apple</a:t>
            </a: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•Prior to Apple:</a:t>
            </a:r>
          </a:p>
          <a:p>
            <a:pPr marL="520700" marR="0" lvl="1" indent="-184150" algn="l" rtl="0">
              <a:lnSpc>
                <a:spcPct val="90000"/>
              </a:lnSpc>
              <a:spcBef>
                <a:spcPts val="400"/>
              </a:spcBef>
              <a:spcAft>
                <a:spcPts val="0"/>
              </a:spcAft>
              <a:buClr>
                <a:schemeClr val="dk1"/>
              </a:buClr>
              <a:buSzPct val="100000"/>
              <a:buFont typeface="Arial"/>
              <a:buChar char="•"/>
            </a:pPr>
            <a:r>
              <a:rPr lang="en" sz="1700" b="0" i="0" u="none" strike="noStrike" cap="none">
                <a:solidFill>
                  <a:schemeClr val="dk1"/>
                </a:solidFill>
                <a:latin typeface="Calibri"/>
                <a:ea typeface="Calibri"/>
                <a:cs typeface="Calibri"/>
                <a:sym typeface="Calibri"/>
              </a:rPr>
              <a:t>CFO at Xerox, Nokia Siemens Networks, and GM</a:t>
            </a: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•Education: </a:t>
            </a:r>
          </a:p>
          <a:p>
            <a:pPr marL="520700" marR="0" lvl="1" indent="-184150" algn="l" rtl="0">
              <a:lnSpc>
                <a:spcPct val="90000"/>
              </a:lnSpc>
              <a:spcBef>
                <a:spcPts val="400"/>
              </a:spcBef>
              <a:spcAft>
                <a:spcPts val="0"/>
              </a:spcAft>
              <a:buClr>
                <a:schemeClr val="dk1"/>
              </a:buClr>
              <a:buSzPct val="100000"/>
              <a:buFont typeface="Arial"/>
              <a:buChar char="•"/>
            </a:pPr>
            <a:r>
              <a:rPr lang="en" sz="1700" b="0" i="0" u="none" strike="noStrike" cap="none">
                <a:solidFill>
                  <a:schemeClr val="dk1"/>
                </a:solidFill>
                <a:latin typeface="Calibri"/>
                <a:ea typeface="Calibri"/>
                <a:cs typeface="Calibri"/>
                <a:sym typeface="Calibri"/>
              </a:rPr>
              <a:t>Luiss University in Rome: Economics (B)</a:t>
            </a:r>
          </a:p>
          <a:p>
            <a:pPr marL="520700" marR="0" lvl="1" indent="-184150" algn="l" rtl="0">
              <a:lnSpc>
                <a:spcPct val="90000"/>
              </a:lnSpc>
              <a:spcBef>
                <a:spcPts val="400"/>
              </a:spcBef>
              <a:buClr>
                <a:schemeClr val="dk1"/>
              </a:buClr>
              <a:buSzPct val="100000"/>
              <a:buFont typeface="Arial"/>
              <a:buChar char="•"/>
            </a:pPr>
            <a:r>
              <a:rPr lang="en" sz="1700" b="0" i="0" u="none" strike="noStrike" cap="none">
                <a:solidFill>
                  <a:schemeClr val="dk1"/>
                </a:solidFill>
                <a:latin typeface="Calibri"/>
                <a:ea typeface="Calibri"/>
                <a:cs typeface="Calibri"/>
                <a:sym typeface="Calibri"/>
              </a:rPr>
              <a:t>Boston University: Management (M)</a:t>
            </a:r>
          </a:p>
        </p:txBody>
      </p:sp>
      <p:pic>
        <p:nvPicPr>
          <p:cNvPr id="766" name="Shape 766"/>
          <p:cNvPicPr preferRelativeResize="0"/>
          <p:nvPr/>
        </p:nvPicPr>
        <p:blipFill rotWithShape="1">
          <a:blip r:embed="rId3">
            <a:alphaModFix/>
          </a:blip>
          <a:srcRect l="5453" r="5453"/>
          <a:stretch/>
        </p:blipFill>
        <p:spPr>
          <a:xfrm>
            <a:off x="5664200" y="1825625"/>
            <a:ext cx="3479798" cy="3317874"/>
          </a:xfrm>
          <a:prstGeom prst="rect">
            <a:avLst/>
          </a:prstGeom>
          <a:noFill/>
          <a:ln>
            <a:noFill/>
          </a:ln>
        </p:spPr>
      </p:pic>
    </p:spTree>
  </p:cSld>
  <p:clrMapOvr>
    <a:masterClrMapping/>
  </p:clrMapOvr>
  <p:transition spd="slow">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Shape 771"/>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chemeClr val="dk1"/>
              </a:buClr>
              <a:buSzPct val="25000"/>
              <a:buFont typeface="Calibri"/>
              <a:buNone/>
            </a:pPr>
            <a:r>
              <a:rPr lang="en" sz="3000" b="0" i="0" u="none" strike="noStrike" cap="none">
                <a:solidFill>
                  <a:schemeClr val="dk1"/>
                </a:solidFill>
                <a:latin typeface="Calibri"/>
                <a:ea typeface="Calibri"/>
                <a:cs typeface="Calibri"/>
                <a:sym typeface="Calibri"/>
              </a:rPr>
              <a:t/>
            </a:r>
            <a:br>
              <a:rPr lang="en" sz="3000" b="0" i="0" u="none" strike="noStrike" cap="none">
                <a:solidFill>
                  <a:schemeClr val="dk1"/>
                </a:solidFill>
                <a:latin typeface="Calibri"/>
                <a:ea typeface="Calibri"/>
                <a:cs typeface="Calibri"/>
                <a:sym typeface="Calibri"/>
              </a:rPr>
            </a:br>
            <a:r>
              <a:rPr lang="en" sz="4300" b="0" i="0" u="none" strike="noStrike" cap="none">
                <a:solidFill>
                  <a:schemeClr val="dk1"/>
                </a:solidFill>
                <a:latin typeface="Calibri"/>
                <a:ea typeface="Calibri"/>
                <a:cs typeface="Calibri"/>
                <a:sym typeface="Calibri"/>
              </a:rPr>
              <a:t>Bruce Sewell</a:t>
            </a:r>
          </a:p>
        </p:txBody>
      </p:sp>
      <p:sp>
        <p:nvSpPr>
          <p:cNvPr id="772" name="Shape 772"/>
          <p:cNvSpPr txBox="1">
            <a:spLocks noGrp="1"/>
          </p:cNvSpPr>
          <p:nvPr>
            <p:ph type="body" idx="1"/>
          </p:nvPr>
        </p:nvSpPr>
        <p:spPr>
          <a:xfrm>
            <a:off x="311700" y="1229875"/>
            <a:ext cx="8520600" cy="3339000"/>
          </a:xfrm>
          <a:prstGeom prst="rect">
            <a:avLst/>
          </a:prstGeom>
          <a:noFill/>
          <a:ln>
            <a:noFill/>
          </a:ln>
        </p:spPr>
        <p:txBody>
          <a:bodyPr lIns="68575" tIns="34275" rIns="68575" bIns="34275" anchor="t" anchorCtr="0">
            <a:noAutofit/>
          </a:bodyPr>
          <a:lstStyle/>
          <a:p>
            <a:pPr marL="0" marR="0" lvl="0" indent="0" algn="l" rtl="0">
              <a:lnSpc>
                <a:spcPct val="70000"/>
              </a:lnSpc>
              <a:spcBef>
                <a:spcPts val="0"/>
              </a:spcBef>
              <a:spcAft>
                <a:spcPts val="0"/>
              </a:spcAft>
              <a:buClr>
                <a:schemeClr val="dk1"/>
              </a:buClr>
              <a:buSzPct val="25000"/>
              <a:buFont typeface="Arial"/>
              <a:buNone/>
            </a:pPr>
            <a:r>
              <a:rPr lang="en" sz="1800" b="0" i="0" u="none" strike="noStrike" cap="none">
                <a:solidFill>
                  <a:schemeClr val="dk1"/>
                </a:solidFill>
                <a:latin typeface="Calibri"/>
                <a:ea typeface="Calibri"/>
                <a:cs typeface="Calibri"/>
                <a:sym typeface="Calibri"/>
              </a:rPr>
              <a:t>•</a:t>
            </a:r>
            <a:r>
              <a:rPr lang="en" sz="2000" b="1" i="0" u="none" strike="noStrike" cap="none">
                <a:solidFill>
                  <a:srgbClr val="0070C0"/>
                </a:solidFill>
                <a:latin typeface="Calibri"/>
                <a:ea typeface="Calibri"/>
                <a:cs typeface="Calibri"/>
                <a:sym typeface="Calibri"/>
              </a:rPr>
              <a:t>Senior VP and General Counsel</a:t>
            </a:r>
          </a:p>
          <a:p>
            <a:pPr marL="177800" marR="0" lvl="0" indent="-177800" algn="l" rtl="0">
              <a:lnSpc>
                <a:spcPct val="70000"/>
              </a:lnSpc>
              <a:spcBef>
                <a:spcPts val="800"/>
              </a:spcBef>
              <a:spcAft>
                <a:spcPts val="0"/>
              </a:spcAft>
              <a:buClr>
                <a:schemeClr val="dk1"/>
              </a:buClr>
              <a:buSzPct val="100000"/>
              <a:buFont typeface="Arial"/>
              <a:buChar char="•"/>
            </a:pPr>
            <a:r>
              <a:rPr lang="en" sz="2000" b="0" i="0" u="none" strike="noStrike" cap="none">
                <a:solidFill>
                  <a:schemeClr val="dk1"/>
                </a:solidFill>
                <a:latin typeface="Calibri"/>
                <a:ea typeface="Calibri"/>
                <a:cs typeface="Calibri"/>
                <a:sym typeface="Calibri"/>
              </a:rPr>
              <a:t>•Joined Apple in 2009</a:t>
            </a:r>
          </a:p>
          <a:p>
            <a:pPr marL="177800" marR="0" lvl="0" indent="-177800" algn="l" rtl="0">
              <a:lnSpc>
                <a:spcPct val="70000"/>
              </a:lnSpc>
              <a:spcBef>
                <a:spcPts val="800"/>
              </a:spcBef>
              <a:spcAft>
                <a:spcPts val="0"/>
              </a:spcAft>
              <a:buClr>
                <a:schemeClr val="dk1"/>
              </a:buClr>
              <a:buSzPct val="100000"/>
              <a:buFont typeface="Arial"/>
              <a:buChar char="•"/>
            </a:pPr>
            <a:r>
              <a:rPr lang="en" sz="2000" b="0" i="0" u="none" strike="noStrike" cap="none">
                <a:solidFill>
                  <a:schemeClr val="dk1"/>
                </a:solidFill>
                <a:latin typeface="Calibri"/>
                <a:ea typeface="Calibri"/>
                <a:cs typeface="Calibri"/>
                <a:sym typeface="Calibri"/>
              </a:rPr>
              <a:t>•Oversees legal matters:</a:t>
            </a:r>
          </a:p>
          <a:p>
            <a:pPr marL="177800" marR="0" lvl="0" indent="-177800" algn="l" rtl="0">
              <a:lnSpc>
                <a:spcPct val="70000"/>
              </a:lnSpc>
              <a:spcBef>
                <a:spcPts val="800"/>
              </a:spcBef>
              <a:spcAft>
                <a:spcPts val="0"/>
              </a:spcAft>
              <a:buClr>
                <a:schemeClr val="dk1"/>
              </a:buClr>
              <a:buSzPct val="100000"/>
              <a:buFont typeface="Arial"/>
              <a:buChar char="•"/>
            </a:pPr>
            <a:r>
              <a:rPr lang="en" sz="2000" b="0" i="0" u="none" strike="noStrike" cap="none">
                <a:solidFill>
                  <a:schemeClr val="dk1"/>
                </a:solidFill>
                <a:latin typeface="Calibri"/>
                <a:ea typeface="Calibri"/>
                <a:cs typeface="Calibri"/>
                <a:sym typeface="Calibri"/>
              </a:rPr>
              <a:t>•Prior to Apple</a:t>
            </a:r>
          </a:p>
          <a:p>
            <a:pPr marL="520700" marR="0" lvl="1" indent="-177800" algn="l" rtl="0">
              <a:lnSpc>
                <a:spcPct val="70000"/>
              </a:lnSpc>
              <a:spcBef>
                <a:spcPts val="400"/>
              </a:spcBef>
              <a:spcAft>
                <a:spcPts val="0"/>
              </a:spcAft>
              <a:buClr>
                <a:schemeClr val="dk1"/>
              </a:buClr>
              <a:buSzPct val="100000"/>
              <a:buFont typeface="Arial"/>
              <a:buChar char="•"/>
            </a:pPr>
            <a:r>
              <a:rPr lang="en" sz="2000" b="0" i="0" u="none" strike="noStrike" cap="none">
                <a:solidFill>
                  <a:schemeClr val="dk1"/>
                </a:solidFill>
                <a:latin typeface="Calibri"/>
                <a:ea typeface="Calibri"/>
                <a:cs typeface="Calibri"/>
                <a:sym typeface="Calibri"/>
              </a:rPr>
              <a:t>Intel: VP and deputy general counsel</a:t>
            </a:r>
          </a:p>
          <a:p>
            <a:pPr marL="0" marR="0" lvl="0" indent="0" algn="l" rtl="0">
              <a:lnSpc>
                <a:spcPct val="70000"/>
              </a:lnSpc>
              <a:spcBef>
                <a:spcPts val="800"/>
              </a:spcBef>
              <a:spcAft>
                <a:spcPts val="0"/>
              </a:spcAft>
              <a:buClr>
                <a:schemeClr val="dk1"/>
              </a:buClr>
              <a:buSzPct val="25000"/>
              <a:buFont typeface="Arial"/>
              <a:buNone/>
            </a:pPr>
            <a:endParaRPr sz="2000" b="0" i="0" u="none" strike="noStrike" cap="none">
              <a:solidFill>
                <a:schemeClr val="dk1"/>
              </a:solidFill>
              <a:latin typeface="Calibri"/>
              <a:ea typeface="Calibri"/>
              <a:cs typeface="Calibri"/>
              <a:sym typeface="Calibri"/>
            </a:endParaRPr>
          </a:p>
          <a:p>
            <a:pPr marL="177800" marR="0" lvl="0" indent="-177800" algn="l" rtl="0">
              <a:lnSpc>
                <a:spcPct val="70000"/>
              </a:lnSpc>
              <a:spcBef>
                <a:spcPts val="800"/>
              </a:spcBef>
              <a:spcAft>
                <a:spcPts val="0"/>
              </a:spcAft>
              <a:buClr>
                <a:schemeClr val="dk1"/>
              </a:buClr>
              <a:buSzPct val="100000"/>
              <a:buFont typeface="Arial"/>
              <a:buChar char="•"/>
            </a:pPr>
            <a:r>
              <a:rPr lang="en" sz="2000" b="0" i="0" u="none" strike="noStrike" cap="none">
                <a:solidFill>
                  <a:schemeClr val="dk1"/>
                </a:solidFill>
                <a:latin typeface="Calibri"/>
                <a:ea typeface="Calibri"/>
                <a:cs typeface="Calibri"/>
                <a:sym typeface="Calibri"/>
              </a:rPr>
              <a:t>Education:</a:t>
            </a:r>
          </a:p>
          <a:p>
            <a:pPr marL="177800" marR="0" lvl="0" indent="-177800" algn="l" rtl="0">
              <a:lnSpc>
                <a:spcPct val="70000"/>
              </a:lnSpc>
              <a:spcBef>
                <a:spcPts val="800"/>
              </a:spcBef>
              <a:spcAft>
                <a:spcPts val="0"/>
              </a:spcAft>
              <a:buClr>
                <a:schemeClr val="dk1"/>
              </a:buClr>
              <a:buSzPct val="100000"/>
              <a:buFont typeface="Arial"/>
              <a:buChar char="•"/>
            </a:pPr>
            <a:r>
              <a:rPr lang="en" sz="2000" b="0" i="0" u="none" strike="noStrike" cap="none">
                <a:solidFill>
                  <a:schemeClr val="dk1"/>
                </a:solidFill>
                <a:latin typeface="Calibri"/>
                <a:ea typeface="Calibri"/>
                <a:cs typeface="Calibri"/>
                <a:sym typeface="Calibri"/>
              </a:rPr>
              <a:t>•University of Lancaster: Science (B)</a:t>
            </a:r>
          </a:p>
          <a:p>
            <a:pPr marL="177800" marR="0" lvl="0" indent="-177800" algn="l" rtl="0">
              <a:lnSpc>
                <a:spcPct val="70000"/>
              </a:lnSpc>
              <a:spcBef>
                <a:spcPts val="800"/>
              </a:spcBef>
              <a:spcAft>
                <a:spcPts val="0"/>
              </a:spcAft>
              <a:buClr>
                <a:schemeClr val="dk1"/>
              </a:buClr>
              <a:buSzPct val="100000"/>
              <a:buFont typeface="Arial"/>
              <a:buChar char="•"/>
            </a:pPr>
            <a:r>
              <a:rPr lang="en" sz="2000" b="0" i="0" u="none" strike="noStrike" cap="none">
                <a:solidFill>
                  <a:schemeClr val="dk1"/>
                </a:solidFill>
                <a:latin typeface="Calibri"/>
                <a:ea typeface="Calibri"/>
                <a:cs typeface="Calibri"/>
                <a:sym typeface="Calibri"/>
              </a:rPr>
              <a:t>•George Washington University: JD</a:t>
            </a:r>
          </a:p>
          <a:p>
            <a:pPr marL="177800" marR="0" lvl="0" indent="-171450" algn="l" rtl="0">
              <a:lnSpc>
                <a:spcPct val="70000"/>
              </a:lnSpc>
              <a:spcBef>
                <a:spcPts val="800"/>
              </a:spcBef>
              <a:buClr>
                <a:schemeClr val="dk1"/>
              </a:buClr>
              <a:buSzPct val="100000"/>
              <a:buFont typeface="Arial"/>
              <a:buNone/>
            </a:pPr>
            <a:endParaRPr sz="500" b="0" i="0" u="none" strike="noStrike" cap="none">
              <a:solidFill>
                <a:schemeClr val="dk1"/>
              </a:solidFill>
              <a:latin typeface="Calibri"/>
              <a:ea typeface="Calibri"/>
              <a:cs typeface="Calibri"/>
              <a:sym typeface="Calibri"/>
            </a:endParaRPr>
          </a:p>
        </p:txBody>
      </p:sp>
      <p:pic>
        <p:nvPicPr>
          <p:cNvPr id="773" name="Shape 773"/>
          <p:cNvPicPr preferRelativeResize="0"/>
          <p:nvPr/>
        </p:nvPicPr>
        <p:blipFill rotWithShape="1">
          <a:blip r:embed="rId3">
            <a:alphaModFix/>
          </a:blip>
          <a:srcRect/>
          <a:stretch/>
        </p:blipFill>
        <p:spPr>
          <a:xfrm>
            <a:off x="6867753" y="2567670"/>
            <a:ext cx="2276246" cy="2590898"/>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Shape 778"/>
          <p:cNvSpPr txBox="1">
            <a:spLocks noGrp="1"/>
          </p:cNvSpPr>
          <p:nvPr>
            <p:ph type="title"/>
          </p:nvPr>
        </p:nvSpPr>
        <p:spPr>
          <a:xfrm>
            <a:off x="311700" y="410000"/>
            <a:ext cx="8520600" cy="6078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Johny Srouji</a:t>
            </a:r>
          </a:p>
        </p:txBody>
      </p:sp>
      <p:sp>
        <p:nvSpPr>
          <p:cNvPr id="779" name="Shape 779"/>
          <p:cNvSpPr txBox="1">
            <a:spLocks noGrp="1"/>
          </p:cNvSpPr>
          <p:nvPr>
            <p:ph type="body" idx="1"/>
          </p:nvPr>
        </p:nvSpPr>
        <p:spPr>
          <a:xfrm>
            <a:off x="311700" y="1229875"/>
            <a:ext cx="6243000" cy="3339000"/>
          </a:xfrm>
          <a:prstGeom prst="rect">
            <a:avLst/>
          </a:prstGeom>
          <a:noFill/>
          <a:ln>
            <a:noFill/>
          </a:ln>
        </p:spPr>
        <p:txBody>
          <a:bodyPr lIns="68575" tIns="34275" rIns="68575" bIns="34275" anchor="t" anchorCtr="0">
            <a:noAutofit/>
          </a:bodyPr>
          <a:lstStyle/>
          <a:p>
            <a:pPr marL="0" marR="0" lvl="0" indent="0" algn="l" rtl="0">
              <a:lnSpc>
                <a:spcPct val="90000"/>
              </a:lnSpc>
              <a:spcBef>
                <a:spcPts val="0"/>
              </a:spcBef>
              <a:spcAft>
                <a:spcPts val="0"/>
              </a:spcAft>
              <a:buClr>
                <a:schemeClr val="dk1"/>
              </a:buClr>
              <a:buSzPct val="25000"/>
              <a:buFont typeface="Arial"/>
              <a:buNone/>
            </a:pPr>
            <a:endParaRPr sz="1800" b="0" i="0" u="none" strike="noStrike" cap="none">
              <a:solidFill>
                <a:schemeClr val="dk1"/>
              </a:solidFill>
              <a:latin typeface="Calibri"/>
              <a:ea typeface="Calibri"/>
              <a:cs typeface="Calibri"/>
              <a:sym typeface="Calibri"/>
            </a:endParaRPr>
          </a:p>
          <a:p>
            <a:pPr marL="177800" marR="0" lvl="0" indent="-177800" algn="l" rtl="0">
              <a:lnSpc>
                <a:spcPct val="90000"/>
              </a:lnSpc>
              <a:spcBef>
                <a:spcPts val="800"/>
              </a:spcBef>
              <a:spcAft>
                <a:spcPts val="0"/>
              </a:spcAft>
              <a:buClr>
                <a:srgbClr val="0070C0"/>
              </a:buClr>
              <a:buSzPct val="100000"/>
              <a:buFont typeface="Arial"/>
              <a:buChar char="•"/>
            </a:pPr>
            <a:r>
              <a:rPr lang="en" sz="1800" b="1" i="0" u="none" strike="noStrike" cap="none">
                <a:solidFill>
                  <a:srgbClr val="0070C0"/>
                </a:solidFill>
                <a:latin typeface="Calibri"/>
                <a:ea typeface="Calibri"/>
                <a:cs typeface="Calibri"/>
                <a:sym typeface="Calibri"/>
              </a:rPr>
              <a:t>Senior VP of Hardware Technologies</a:t>
            </a: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Joined Apple in 2008</a:t>
            </a: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Oversees Apple’s custom silicon and hardwaretechnologies:</a:t>
            </a: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Prior to Apple:</a:t>
            </a:r>
          </a:p>
          <a:p>
            <a:pPr marL="520700" marR="0" lvl="1" indent="-184150" algn="l" rtl="0">
              <a:lnSpc>
                <a:spcPct val="90000"/>
              </a:lnSpc>
              <a:spcBef>
                <a:spcPts val="400"/>
              </a:spcBef>
              <a:spcAft>
                <a:spcPts val="0"/>
              </a:spcAft>
              <a:buClr>
                <a:schemeClr val="dk1"/>
              </a:buClr>
              <a:buSzPct val="100000"/>
              <a:buFont typeface="Arial"/>
              <a:buChar char="•"/>
            </a:pPr>
            <a:r>
              <a:rPr lang="en" sz="1700" b="0" i="0" u="none" strike="noStrike" cap="none">
                <a:solidFill>
                  <a:schemeClr val="dk1"/>
                </a:solidFill>
                <a:latin typeface="Calibri"/>
                <a:ea typeface="Calibri"/>
                <a:cs typeface="Calibri"/>
                <a:sym typeface="Calibri"/>
              </a:rPr>
              <a:t>Intel and IBM: processor development and design</a:t>
            </a: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Education:</a:t>
            </a:r>
          </a:p>
          <a:p>
            <a:pPr marL="520700" marR="0" lvl="1" indent="-184150" algn="l" rtl="0">
              <a:lnSpc>
                <a:spcPct val="90000"/>
              </a:lnSpc>
              <a:spcBef>
                <a:spcPts val="400"/>
              </a:spcBef>
              <a:spcAft>
                <a:spcPts val="0"/>
              </a:spcAft>
              <a:buClr>
                <a:schemeClr val="dk1"/>
              </a:buClr>
              <a:buSzPct val="100000"/>
              <a:buFont typeface="Arial"/>
              <a:buChar char="•"/>
            </a:pPr>
            <a:r>
              <a:rPr lang="en" sz="1700" b="0" i="0" u="none" strike="noStrike" cap="none">
                <a:solidFill>
                  <a:schemeClr val="dk1"/>
                </a:solidFill>
                <a:latin typeface="Calibri"/>
                <a:ea typeface="Calibri"/>
                <a:cs typeface="Calibri"/>
                <a:sym typeface="Calibri"/>
              </a:rPr>
              <a:t>Technion, Israel’s Institute of Technology: Computer Science (B and M)</a:t>
            </a:r>
          </a:p>
          <a:p>
            <a:pPr marL="177800" marR="0" lvl="0" indent="-177800" algn="l" rtl="0">
              <a:lnSpc>
                <a:spcPct val="90000"/>
              </a:lnSpc>
              <a:spcBef>
                <a:spcPts val="800"/>
              </a:spcBef>
              <a:spcAft>
                <a:spcPts val="0"/>
              </a:spcAft>
              <a:buClr>
                <a:schemeClr val="dk1"/>
              </a:buClr>
              <a:buSzPct val="1000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90000"/>
              </a:lnSpc>
              <a:spcBef>
                <a:spcPts val="800"/>
              </a:spcBef>
              <a:buClr>
                <a:schemeClr val="dk1"/>
              </a:buClr>
              <a:buSzPct val="25000"/>
              <a:buFont typeface="Arial"/>
              <a:buNone/>
            </a:pPr>
            <a:endParaRPr sz="1800" b="0" i="0" u="none" strike="noStrike" cap="none">
              <a:solidFill>
                <a:schemeClr val="dk1"/>
              </a:solidFill>
              <a:latin typeface="Calibri"/>
              <a:ea typeface="Calibri"/>
              <a:cs typeface="Calibri"/>
              <a:sym typeface="Calibri"/>
            </a:endParaRPr>
          </a:p>
        </p:txBody>
      </p:sp>
      <p:grpSp>
        <p:nvGrpSpPr>
          <p:cNvPr id="780" name="Shape 780"/>
          <p:cNvGrpSpPr/>
          <p:nvPr/>
        </p:nvGrpSpPr>
        <p:grpSpPr>
          <a:xfrm>
            <a:off x="4495800" y="133350"/>
            <a:ext cx="4681538" cy="5010150"/>
            <a:chOff x="2831" y="83"/>
            <a:chExt cx="2948" cy="3155"/>
          </a:xfrm>
        </p:grpSpPr>
        <p:sp>
          <p:nvSpPr>
            <p:cNvPr id="781" name="Shape 781"/>
            <p:cNvSpPr/>
            <p:nvPr/>
          </p:nvSpPr>
          <p:spPr>
            <a:xfrm>
              <a:off x="2831" y="83"/>
              <a:ext cx="1754" cy="1776"/>
            </a:xfrm>
            <a:prstGeom prst="rect">
              <a:avLst/>
            </a:prstGeom>
            <a:noFill/>
            <a:ln>
              <a:noFill/>
            </a:ln>
            <a:effectLst>
              <a:outerShdw blurRad="50799" dist="50800" dir="5400000" algn="ctr" rotWithShape="0">
                <a:schemeClr val="lt1"/>
              </a:outerShdw>
            </a:effectLst>
          </p:spPr>
          <p:txBody>
            <a:bodyPr lIns="91425" tIns="45725" rIns="91425" bIns="45725"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pic>
          <p:nvPicPr>
            <p:cNvPr id="782" name="Shape 782"/>
            <p:cNvPicPr preferRelativeResize="0"/>
            <p:nvPr/>
          </p:nvPicPr>
          <p:blipFill rotWithShape="1">
            <a:blip r:embed="rId3">
              <a:alphaModFix/>
            </a:blip>
            <a:srcRect/>
            <a:stretch/>
          </p:blipFill>
          <p:spPr>
            <a:xfrm>
              <a:off x="4209" y="1648"/>
              <a:ext cx="1571" cy="1590"/>
            </a:xfrm>
            <a:prstGeom prst="rect">
              <a:avLst/>
            </a:prstGeom>
            <a:solidFill>
              <a:srgbClr val="FFFFFF">
                <a:alpha val="85882"/>
              </a:srgbClr>
            </a:solidFill>
            <a:ln>
              <a:noFill/>
            </a:ln>
          </p:spPr>
        </p:pic>
      </p:gr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Shape 787"/>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Apple Products</a:t>
            </a:r>
          </a:p>
        </p:txBody>
      </p:sp>
      <p:sp>
        <p:nvSpPr>
          <p:cNvPr id="788" name="Shape 788"/>
          <p:cNvSpPr txBox="1">
            <a:spLocks noGrp="1"/>
          </p:cNvSpPr>
          <p:nvPr>
            <p:ph type="body" idx="1"/>
          </p:nvPr>
        </p:nvSpPr>
        <p:spPr>
          <a:xfrm>
            <a:off x="311700" y="1229875"/>
            <a:ext cx="8520600" cy="3339000"/>
          </a:xfrm>
          <a:prstGeom prst="rect">
            <a:avLst/>
          </a:prstGeom>
          <a:noFill/>
          <a:ln>
            <a:noFill/>
          </a:ln>
        </p:spPr>
        <p:txBody>
          <a:bodyPr lIns="91425" tIns="45700" rIns="91425" bIns="45700" anchor="t" anchorCtr="0">
            <a:noAutofit/>
          </a:bodyPr>
          <a:lstStyle/>
          <a:p>
            <a:pPr marL="266700" marR="0" lvl="0" indent="-266700" algn="l" rtl="0">
              <a:lnSpc>
                <a:spcPct val="70000"/>
              </a:lnSpc>
              <a:spcBef>
                <a:spcPts val="0"/>
              </a:spcBef>
              <a:spcAft>
                <a:spcPts val="0"/>
              </a:spcAft>
              <a:buClr>
                <a:schemeClr val="dk2"/>
              </a:buClr>
              <a:buSzPct val="100000"/>
              <a:buFont typeface="Noto Sans Symbols"/>
              <a:buChar char="➢"/>
            </a:pPr>
            <a:r>
              <a:rPr lang="en" sz="2400" b="0" i="0" u="none" strike="noStrike" cap="none">
                <a:solidFill>
                  <a:schemeClr val="dk2"/>
                </a:solidFill>
                <a:latin typeface="Calibri"/>
                <a:ea typeface="Calibri"/>
                <a:cs typeface="Calibri"/>
                <a:sym typeface="Calibri"/>
              </a:rPr>
              <a:t>iPod</a:t>
            </a:r>
          </a:p>
          <a:p>
            <a:pPr marL="266700" marR="0" lvl="0" indent="-266700" algn="l" rtl="0">
              <a:lnSpc>
                <a:spcPct val="70000"/>
              </a:lnSpc>
              <a:spcBef>
                <a:spcPts val="600"/>
              </a:spcBef>
              <a:spcAft>
                <a:spcPts val="0"/>
              </a:spcAft>
              <a:buClr>
                <a:schemeClr val="dk2"/>
              </a:buClr>
              <a:buSzPct val="100000"/>
              <a:buFont typeface="Noto Sans Symbols"/>
              <a:buChar char="➢"/>
            </a:pPr>
            <a:r>
              <a:rPr lang="en" sz="2400" b="0" i="0" u="none" strike="noStrike" cap="none">
                <a:solidFill>
                  <a:schemeClr val="dk2"/>
                </a:solidFill>
                <a:latin typeface="Calibri"/>
                <a:ea typeface="Calibri"/>
                <a:cs typeface="Calibri"/>
                <a:sym typeface="Calibri"/>
              </a:rPr>
              <a:t>iPhone</a:t>
            </a:r>
          </a:p>
          <a:p>
            <a:pPr marL="266700" marR="0" lvl="0" indent="-266700" algn="l" rtl="0">
              <a:lnSpc>
                <a:spcPct val="70000"/>
              </a:lnSpc>
              <a:spcBef>
                <a:spcPts val="600"/>
              </a:spcBef>
              <a:spcAft>
                <a:spcPts val="0"/>
              </a:spcAft>
              <a:buClr>
                <a:schemeClr val="dk2"/>
              </a:buClr>
              <a:buSzPct val="100000"/>
              <a:buFont typeface="Noto Sans Symbols"/>
              <a:buChar char="➢"/>
            </a:pPr>
            <a:r>
              <a:rPr lang="en" sz="2400" b="0" i="0" u="none" strike="noStrike" cap="none">
                <a:solidFill>
                  <a:schemeClr val="dk2"/>
                </a:solidFill>
                <a:latin typeface="Calibri"/>
                <a:ea typeface="Calibri"/>
                <a:cs typeface="Calibri"/>
                <a:sym typeface="Calibri"/>
              </a:rPr>
              <a:t>iPad</a:t>
            </a:r>
          </a:p>
          <a:p>
            <a:pPr marL="266700" marR="0" lvl="0" indent="-266700" algn="l" rtl="0">
              <a:lnSpc>
                <a:spcPct val="70000"/>
              </a:lnSpc>
              <a:spcBef>
                <a:spcPts val="600"/>
              </a:spcBef>
              <a:spcAft>
                <a:spcPts val="0"/>
              </a:spcAft>
              <a:buClr>
                <a:schemeClr val="dk2"/>
              </a:buClr>
              <a:buSzPct val="100000"/>
              <a:buFont typeface="Noto Sans Symbols"/>
              <a:buChar char="➢"/>
            </a:pPr>
            <a:r>
              <a:rPr lang="en" sz="2400" b="0" i="0" u="none" strike="noStrike" cap="none">
                <a:solidFill>
                  <a:schemeClr val="dk2"/>
                </a:solidFill>
                <a:latin typeface="Calibri"/>
                <a:ea typeface="Calibri"/>
                <a:cs typeface="Calibri"/>
                <a:sym typeface="Calibri"/>
              </a:rPr>
              <a:t>Apple Watch</a:t>
            </a:r>
          </a:p>
          <a:p>
            <a:pPr marL="266700" marR="0" lvl="0" indent="-266700" algn="l" rtl="0">
              <a:lnSpc>
                <a:spcPct val="70000"/>
              </a:lnSpc>
              <a:spcBef>
                <a:spcPts val="600"/>
              </a:spcBef>
              <a:spcAft>
                <a:spcPts val="0"/>
              </a:spcAft>
              <a:buClr>
                <a:schemeClr val="dk2"/>
              </a:buClr>
              <a:buSzPct val="100000"/>
              <a:buFont typeface="Noto Sans Symbols"/>
              <a:buChar char="➢"/>
            </a:pPr>
            <a:r>
              <a:rPr lang="en" sz="2400" b="0" i="0" u="none" strike="noStrike" cap="none">
                <a:solidFill>
                  <a:schemeClr val="dk2"/>
                </a:solidFill>
                <a:latin typeface="Calibri"/>
                <a:ea typeface="Calibri"/>
                <a:cs typeface="Calibri"/>
                <a:sym typeface="Calibri"/>
              </a:rPr>
              <a:t>iMac</a:t>
            </a:r>
          </a:p>
          <a:p>
            <a:pPr marL="266700" marR="0" lvl="0" indent="-266700" algn="l" rtl="0">
              <a:lnSpc>
                <a:spcPct val="70000"/>
              </a:lnSpc>
              <a:spcBef>
                <a:spcPts val="600"/>
              </a:spcBef>
              <a:spcAft>
                <a:spcPts val="0"/>
              </a:spcAft>
              <a:buClr>
                <a:schemeClr val="dk2"/>
              </a:buClr>
              <a:buSzPct val="100000"/>
              <a:buFont typeface="Noto Sans Symbols"/>
              <a:buChar char="➢"/>
            </a:pPr>
            <a:r>
              <a:rPr lang="en" sz="2400" b="0" i="0" u="none" strike="noStrike" cap="none">
                <a:solidFill>
                  <a:schemeClr val="dk2"/>
                </a:solidFill>
                <a:latin typeface="Calibri"/>
                <a:ea typeface="Calibri"/>
                <a:cs typeface="Calibri"/>
                <a:sym typeface="Calibri"/>
              </a:rPr>
              <a:t>MacBook</a:t>
            </a:r>
          </a:p>
          <a:p>
            <a:pPr marL="800100" marR="0" lvl="1" indent="-355600" algn="l" rtl="0">
              <a:lnSpc>
                <a:spcPct val="70000"/>
              </a:lnSpc>
              <a:spcBef>
                <a:spcPts val="600"/>
              </a:spcBef>
              <a:spcAft>
                <a:spcPts val="0"/>
              </a:spcAft>
              <a:buClr>
                <a:schemeClr val="dk2"/>
              </a:buClr>
              <a:buSzPct val="100000"/>
              <a:buFont typeface="Noto Sans Symbols"/>
              <a:buChar char="❑"/>
            </a:pPr>
            <a:r>
              <a:rPr lang="en" sz="1800" b="0" i="1" u="none" strike="noStrike" cap="none">
                <a:solidFill>
                  <a:schemeClr val="dk2"/>
                </a:solidFill>
                <a:latin typeface="Calibri"/>
                <a:ea typeface="Calibri"/>
                <a:cs typeface="Calibri"/>
                <a:sym typeface="Calibri"/>
              </a:rPr>
              <a:t>MacBook Pro</a:t>
            </a:r>
          </a:p>
          <a:p>
            <a:pPr marL="800100" marR="0" lvl="1" indent="-355600" algn="l" rtl="0">
              <a:lnSpc>
                <a:spcPct val="70000"/>
              </a:lnSpc>
              <a:spcBef>
                <a:spcPts val="600"/>
              </a:spcBef>
              <a:spcAft>
                <a:spcPts val="0"/>
              </a:spcAft>
              <a:buClr>
                <a:schemeClr val="dk2"/>
              </a:buClr>
              <a:buSzPct val="100000"/>
              <a:buFont typeface="Noto Sans Symbols"/>
              <a:buChar char="❑"/>
            </a:pPr>
            <a:r>
              <a:rPr lang="en" sz="1800" b="0" i="1" u="none" strike="noStrike" cap="none">
                <a:solidFill>
                  <a:schemeClr val="dk2"/>
                </a:solidFill>
                <a:latin typeface="Calibri"/>
                <a:ea typeface="Calibri"/>
                <a:cs typeface="Calibri"/>
                <a:sym typeface="Calibri"/>
              </a:rPr>
              <a:t>MacBook Air</a:t>
            </a:r>
          </a:p>
          <a:p>
            <a:pPr marL="266700" marR="0" lvl="0" indent="-266700" algn="l" rtl="0">
              <a:lnSpc>
                <a:spcPct val="90000"/>
              </a:lnSpc>
              <a:spcBef>
                <a:spcPts val="400"/>
              </a:spcBef>
              <a:buClr>
                <a:schemeClr val="dk1"/>
              </a:buClr>
              <a:buSzPct val="25000"/>
              <a:buFont typeface="Arial"/>
              <a:buNone/>
            </a:pPr>
            <a:endParaRPr sz="1800" b="0" i="1" u="none" strike="noStrike" cap="none">
              <a:solidFill>
                <a:schemeClr val="dk2"/>
              </a:solidFill>
              <a:latin typeface="Calibri"/>
              <a:ea typeface="Calibri"/>
              <a:cs typeface="Calibri"/>
              <a:sym typeface="Calibri"/>
            </a:endParaRPr>
          </a:p>
        </p:txBody>
      </p:sp>
      <p:sp>
        <p:nvSpPr>
          <p:cNvPr id="789" name="Shape 789"/>
          <p:cNvSpPr txBox="1">
            <a:spLocks noGrp="1"/>
          </p:cNvSpPr>
          <p:nvPr>
            <p:ph type="body" idx="4294967295"/>
          </p:nvPr>
        </p:nvSpPr>
        <p:spPr>
          <a:xfrm>
            <a:off x="4629150" y="1369218"/>
            <a:ext cx="3886200" cy="3263503"/>
          </a:xfrm>
          <a:prstGeom prst="rect">
            <a:avLst/>
          </a:prstGeom>
          <a:noFill/>
          <a:ln>
            <a:noFill/>
          </a:ln>
        </p:spPr>
        <p:txBody>
          <a:bodyPr lIns="91425" tIns="45700" rIns="91425" bIns="45700" anchor="t" anchorCtr="0">
            <a:noAutofit/>
          </a:bodyPr>
          <a:lstStyle/>
          <a:p>
            <a:pPr marL="266700" marR="0" lvl="0" indent="-266700" algn="l" rtl="0">
              <a:lnSpc>
                <a:spcPct val="80000"/>
              </a:lnSpc>
              <a:spcBef>
                <a:spcPts val="0"/>
              </a:spcBef>
              <a:spcAft>
                <a:spcPts val="0"/>
              </a:spcAft>
              <a:buClr>
                <a:schemeClr val="dk2"/>
              </a:buClr>
              <a:buSzPct val="100000"/>
              <a:buFont typeface="Noto Sans Symbols"/>
              <a:buChar char="➢"/>
            </a:pPr>
            <a:r>
              <a:rPr lang="en" sz="2400" b="0" i="0" u="none" strike="noStrike" cap="none">
                <a:solidFill>
                  <a:schemeClr val="dk2"/>
                </a:solidFill>
                <a:latin typeface="Calibri"/>
                <a:ea typeface="Calibri"/>
                <a:cs typeface="Calibri"/>
                <a:sym typeface="Calibri"/>
              </a:rPr>
              <a:t>Apple TV</a:t>
            </a:r>
          </a:p>
          <a:p>
            <a:pPr marL="266700" marR="0" lvl="0" indent="-266700" algn="l" rtl="0">
              <a:lnSpc>
                <a:spcPct val="80000"/>
              </a:lnSpc>
              <a:spcBef>
                <a:spcPts val="600"/>
              </a:spcBef>
              <a:spcAft>
                <a:spcPts val="0"/>
              </a:spcAft>
              <a:buClr>
                <a:schemeClr val="dk2"/>
              </a:buClr>
              <a:buSzPct val="100000"/>
              <a:buFont typeface="Noto Sans Symbols"/>
              <a:buChar char="➢"/>
            </a:pPr>
            <a:r>
              <a:rPr lang="en" sz="2400" b="0" i="0" u="none" strike="noStrike" cap="none">
                <a:solidFill>
                  <a:schemeClr val="dk2"/>
                </a:solidFill>
                <a:latin typeface="Calibri"/>
                <a:ea typeface="Calibri"/>
                <a:cs typeface="Calibri"/>
                <a:sym typeface="Calibri"/>
              </a:rPr>
              <a:t>iTunes</a:t>
            </a:r>
          </a:p>
          <a:p>
            <a:pPr marL="266700" marR="0" lvl="0" indent="-266700" algn="l" rtl="0">
              <a:lnSpc>
                <a:spcPct val="80000"/>
              </a:lnSpc>
              <a:spcBef>
                <a:spcPts val="600"/>
              </a:spcBef>
              <a:spcAft>
                <a:spcPts val="0"/>
              </a:spcAft>
              <a:buClr>
                <a:schemeClr val="dk2"/>
              </a:buClr>
              <a:buSzPct val="100000"/>
              <a:buFont typeface="Noto Sans Symbols"/>
              <a:buChar char="➢"/>
            </a:pPr>
            <a:r>
              <a:rPr lang="en" sz="2400" b="0" i="0" u="none" strike="noStrike" cap="none">
                <a:solidFill>
                  <a:schemeClr val="dk2"/>
                </a:solidFill>
                <a:latin typeface="Calibri"/>
                <a:ea typeface="Calibri"/>
                <a:cs typeface="Calibri"/>
                <a:sym typeface="Calibri"/>
              </a:rPr>
              <a:t>iCloud</a:t>
            </a:r>
          </a:p>
          <a:p>
            <a:pPr marL="266700" marR="0" lvl="0" indent="-266700" algn="l" rtl="0">
              <a:lnSpc>
                <a:spcPct val="80000"/>
              </a:lnSpc>
              <a:spcBef>
                <a:spcPts val="600"/>
              </a:spcBef>
              <a:spcAft>
                <a:spcPts val="0"/>
              </a:spcAft>
              <a:buClr>
                <a:schemeClr val="dk2"/>
              </a:buClr>
              <a:buSzPct val="100000"/>
              <a:buFont typeface="Noto Sans Symbols"/>
              <a:buChar char="➢"/>
            </a:pPr>
            <a:r>
              <a:rPr lang="en" sz="2400" b="0" i="0" u="none" strike="noStrike" cap="none">
                <a:solidFill>
                  <a:schemeClr val="dk2"/>
                </a:solidFill>
                <a:latin typeface="Calibri"/>
                <a:ea typeface="Calibri"/>
                <a:cs typeface="Calibri"/>
                <a:sym typeface="Calibri"/>
              </a:rPr>
              <a:t>Apple Music</a:t>
            </a:r>
          </a:p>
          <a:p>
            <a:pPr marL="266700" marR="0" lvl="0" indent="-266700" algn="l" rtl="0">
              <a:lnSpc>
                <a:spcPct val="80000"/>
              </a:lnSpc>
              <a:spcBef>
                <a:spcPts val="600"/>
              </a:spcBef>
              <a:spcAft>
                <a:spcPts val="0"/>
              </a:spcAft>
              <a:buClr>
                <a:schemeClr val="dk2"/>
              </a:buClr>
              <a:buSzPct val="100000"/>
              <a:buFont typeface="Noto Sans Symbols"/>
              <a:buChar char="➢"/>
            </a:pPr>
            <a:r>
              <a:rPr lang="en" sz="2400" b="0" i="0" u="none" strike="noStrike" cap="none">
                <a:solidFill>
                  <a:schemeClr val="dk2"/>
                </a:solidFill>
                <a:latin typeface="Calibri"/>
                <a:ea typeface="Calibri"/>
                <a:cs typeface="Calibri"/>
                <a:sym typeface="Calibri"/>
              </a:rPr>
              <a:t>Productivity App</a:t>
            </a:r>
          </a:p>
          <a:p>
            <a:pPr marL="266700" marR="0" lvl="0" indent="-266700" algn="l" rtl="0">
              <a:lnSpc>
                <a:spcPct val="80000"/>
              </a:lnSpc>
              <a:spcBef>
                <a:spcPts val="600"/>
              </a:spcBef>
              <a:spcAft>
                <a:spcPts val="0"/>
              </a:spcAft>
              <a:buClr>
                <a:schemeClr val="dk2"/>
              </a:buClr>
              <a:buSzPct val="100000"/>
              <a:buFont typeface="Noto Sans Symbols"/>
              <a:buChar char="➢"/>
            </a:pPr>
            <a:r>
              <a:rPr lang="en" sz="2400" b="0" i="0" u="none" strike="noStrike" cap="none">
                <a:solidFill>
                  <a:schemeClr val="dk2"/>
                </a:solidFill>
                <a:latin typeface="Calibri"/>
                <a:ea typeface="Calibri"/>
                <a:cs typeface="Calibri"/>
                <a:sym typeface="Calibri"/>
              </a:rPr>
              <a:t>iBooks</a:t>
            </a:r>
          </a:p>
          <a:p>
            <a:pPr marL="266700" marR="0" lvl="0" indent="-266700" algn="l" rtl="0">
              <a:lnSpc>
                <a:spcPct val="90000"/>
              </a:lnSpc>
              <a:spcBef>
                <a:spcPts val="500"/>
              </a:spcBef>
              <a:buClr>
                <a:schemeClr val="dk1"/>
              </a:buClr>
              <a:buSzPct val="25000"/>
              <a:buFont typeface="Arial"/>
              <a:buNone/>
            </a:pPr>
            <a:endParaRPr sz="2400" b="0" i="0" u="none" strike="noStrike" cap="none">
              <a:solidFill>
                <a:schemeClr val="dk2"/>
              </a:solidFill>
              <a:latin typeface="Calibri"/>
              <a:ea typeface="Calibri"/>
              <a:cs typeface="Calibri"/>
              <a:sym typeface="Calibri"/>
            </a:endParaRPr>
          </a:p>
        </p:txBody>
      </p:sp>
    </p:spTree>
  </p:cSld>
  <p:clrMapOvr>
    <a:masterClrMapping/>
  </p:clrMapOvr>
  <p:transition spd="slow">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Shape 794"/>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iPod</a:t>
            </a:r>
          </a:p>
        </p:txBody>
      </p:sp>
      <p:sp>
        <p:nvSpPr>
          <p:cNvPr id="795" name="Shape 795"/>
          <p:cNvSpPr txBox="1">
            <a:spLocks noGrp="1"/>
          </p:cNvSpPr>
          <p:nvPr>
            <p:ph type="body" idx="1"/>
          </p:nvPr>
        </p:nvSpPr>
        <p:spPr>
          <a:xfrm>
            <a:off x="311700" y="1229875"/>
            <a:ext cx="8520600" cy="3339000"/>
          </a:xfrm>
          <a:prstGeom prst="rect">
            <a:avLst/>
          </a:prstGeom>
          <a:noFill/>
          <a:ln>
            <a:noFill/>
          </a:ln>
        </p:spPr>
        <p:txBody>
          <a:bodyPr lIns="91425" tIns="45700" rIns="91425" bIns="45700" anchor="t" anchorCtr="0">
            <a:noAutofit/>
          </a:bodyPr>
          <a:lstStyle/>
          <a:p>
            <a:pPr marL="177800" marR="0" lvl="0" indent="-171450" algn="l" rtl="0">
              <a:lnSpc>
                <a:spcPct val="90000"/>
              </a:lnSpc>
              <a:spcBef>
                <a:spcPts val="0"/>
              </a:spcBef>
              <a:spcAft>
                <a:spcPts val="0"/>
              </a:spcAft>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October 2001: 1st release</a:t>
            </a: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Latest: iPod Touch 6</a:t>
            </a:r>
            <a:r>
              <a:rPr lang="en" sz="1800" b="0" i="0" u="none" strike="noStrike" cap="none" baseline="30000">
                <a:solidFill>
                  <a:schemeClr val="dk1"/>
                </a:solidFill>
                <a:latin typeface="Calibri"/>
                <a:ea typeface="Calibri"/>
                <a:cs typeface="Calibri"/>
                <a:sym typeface="Calibri"/>
              </a:rPr>
              <a:t>th</a:t>
            </a:r>
            <a:r>
              <a:rPr lang="en" sz="1800" b="0" i="0" u="none" strike="noStrike" cap="none">
                <a:solidFill>
                  <a:schemeClr val="dk1"/>
                </a:solidFill>
                <a:latin typeface="Calibri"/>
                <a:ea typeface="Calibri"/>
                <a:cs typeface="Calibri"/>
                <a:sym typeface="Calibri"/>
              </a:rPr>
              <a:t> gen</a:t>
            </a: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Portable digital music and media players</a:t>
            </a: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Lines:</a:t>
            </a:r>
          </a:p>
          <a:p>
            <a:pPr marL="520700" marR="0" lvl="1" indent="-177800" algn="l" rtl="0">
              <a:lnSpc>
                <a:spcPct val="90000"/>
              </a:lnSpc>
              <a:spcBef>
                <a:spcPts val="4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Classic</a:t>
            </a:r>
          </a:p>
          <a:p>
            <a:pPr marL="520700" marR="0" lvl="1" indent="-177800" algn="l" rtl="0">
              <a:lnSpc>
                <a:spcPct val="90000"/>
              </a:lnSpc>
              <a:spcBef>
                <a:spcPts val="4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Nano</a:t>
            </a:r>
          </a:p>
          <a:p>
            <a:pPr marL="520700" marR="0" lvl="1" indent="-177800" algn="l" rtl="0">
              <a:lnSpc>
                <a:spcPct val="90000"/>
              </a:lnSpc>
              <a:spcBef>
                <a:spcPts val="4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Mini</a:t>
            </a:r>
          </a:p>
          <a:p>
            <a:pPr marL="520700" marR="0" lvl="1" indent="-177800" algn="l" rtl="0">
              <a:lnSpc>
                <a:spcPct val="90000"/>
              </a:lnSpc>
              <a:spcBef>
                <a:spcPts val="4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Shuffle</a:t>
            </a:r>
          </a:p>
          <a:p>
            <a:pPr marL="520700" marR="0" lvl="1" indent="-177800" algn="l" rtl="0">
              <a:lnSpc>
                <a:spcPct val="90000"/>
              </a:lnSpc>
              <a:spcBef>
                <a:spcPts val="4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Touch</a:t>
            </a:r>
          </a:p>
          <a:p>
            <a:pPr marL="266700" marR="0" lvl="0" indent="-266700" algn="l" rtl="0">
              <a:lnSpc>
                <a:spcPct val="90000"/>
              </a:lnSpc>
              <a:spcBef>
                <a:spcPts val="0"/>
              </a:spcBef>
              <a:buClr>
                <a:schemeClr val="dk1"/>
              </a:buClr>
              <a:buSzPct val="100000"/>
              <a:buFont typeface="Noto Sans Symbols"/>
              <a:buNone/>
            </a:pPr>
            <a:endParaRPr sz="2200" b="0" i="0" u="none" strike="noStrike" cap="none">
              <a:solidFill>
                <a:schemeClr val="dk2"/>
              </a:solidFill>
              <a:latin typeface="Calibri"/>
              <a:ea typeface="Calibri"/>
              <a:cs typeface="Calibri"/>
              <a:sym typeface="Calibri"/>
            </a:endParaRPr>
          </a:p>
        </p:txBody>
      </p:sp>
      <p:pic>
        <p:nvPicPr>
          <p:cNvPr id="796" name="Shape 796"/>
          <p:cNvPicPr preferRelativeResize="0"/>
          <p:nvPr/>
        </p:nvPicPr>
        <p:blipFill rotWithShape="1">
          <a:blip r:embed="rId3">
            <a:alphaModFix/>
          </a:blip>
          <a:srcRect/>
          <a:stretch/>
        </p:blipFill>
        <p:spPr>
          <a:xfrm>
            <a:off x="3962400" y="2041251"/>
            <a:ext cx="5196840" cy="3102249"/>
          </a:xfrm>
          <a:prstGeom prst="rect">
            <a:avLst/>
          </a:prstGeom>
          <a:noFill/>
          <a:ln>
            <a:noFill/>
          </a:ln>
        </p:spPr>
      </p:pic>
      <p:sp>
        <p:nvSpPr>
          <p:cNvPr id="797" name="Shape 797"/>
          <p:cNvSpPr txBox="1"/>
          <p:nvPr/>
        </p:nvSpPr>
        <p:spPr>
          <a:xfrm>
            <a:off x="5287141" y="2041251"/>
            <a:ext cx="3641435" cy="623247"/>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1800" b="1">
                <a:solidFill>
                  <a:schemeClr val="dk1"/>
                </a:solidFill>
                <a:latin typeface="Calibri"/>
                <a:ea typeface="Calibri"/>
                <a:cs typeface="Calibri"/>
                <a:sym typeface="Calibri"/>
              </a:rPr>
              <a:t>Global Apple iPod sales Q1 2006 –Q4 2014 (in million units)</a:t>
            </a:r>
          </a:p>
        </p:txBody>
      </p:sp>
    </p:spTree>
  </p:cSld>
  <p:clrMapOvr>
    <a:masterClrMapping/>
  </p:clrMapOvr>
  <p:transition spd="slow">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Shape 802"/>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 sz="4400" b="0" i="0" u="none" strike="noStrike" cap="none" dirty="0">
                <a:solidFill>
                  <a:schemeClr val="dk1"/>
                </a:solidFill>
                <a:latin typeface="Calibri"/>
                <a:ea typeface="Calibri"/>
                <a:cs typeface="Calibri"/>
                <a:sym typeface="Calibri"/>
              </a:rPr>
              <a:t>iPhone</a:t>
            </a:r>
          </a:p>
        </p:txBody>
      </p:sp>
      <p:pic>
        <p:nvPicPr>
          <p:cNvPr id="804" name="Shape 804"/>
          <p:cNvPicPr preferRelativeResize="0"/>
          <p:nvPr/>
        </p:nvPicPr>
        <p:blipFill rotWithShape="1">
          <a:blip r:embed="rId3">
            <a:alphaModFix/>
          </a:blip>
          <a:srcRect/>
          <a:stretch/>
        </p:blipFill>
        <p:spPr>
          <a:xfrm>
            <a:off x="4775474" y="287798"/>
            <a:ext cx="2195699" cy="2651400"/>
          </a:xfrm>
          <a:prstGeom prst="rect">
            <a:avLst/>
          </a:prstGeom>
          <a:noFill/>
          <a:ln>
            <a:noFill/>
          </a:ln>
        </p:spPr>
      </p:pic>
      <p:pic>
        <p:nvPicPr>
          <p:cNvPr id="805" name="Shape 805"/>
          <p:cNvPicPr preferRelativeResize="0"/>
          <p:nvPr/>
        </p:nvPicPr>
        <p:blipFill rotWithShape="1">
          <a:blip r:embed="rId4">
            <a:alphaModFix/>
          </a:blip>
          <a:srcRect/>
          <a:stretch/>
        </p:blipFill>
        <p:spPr>
          <a:xfrm>
            <a:off x="6971176" y="510173"/>
            <a:ext cx="1062300" cy="2556600"/>
          </a:xfrm>
          <a:prstGeom prst="rect">
            <a:avLst/>
          </a:prstGeom>
          <a:noFill/>
          <a:ln>
            <a:noFill/>
          </a:ln>
        </p:spPr>
      </p:pic>
      <p:sp>
        <p:nvSpPr>
          <p:cNvPr id="803" name="Shape 803"/>
          <p:cNvSpPr txBox="1">
            <a:spLocks noGrp="1"/>
          </p:cNvSpPr>
          <p:nvPr>
            <p:ph type="body" idx="1"/>
          </p:nvPr>
        </p:nvSpPr>
        <p:spPr>
          <a:xfrm>
            <a:off x="311700" y="1101575"/>
            <a:ext cx="8520600" cy="3339000"/>
          </a:xfrm>
          <a:prstGeom prst="rect">
            <a:avLst/>
          </a:prstGeom>
          <a:noFill/>
          <a:ln>
            <a:noFill/>
          </a:ln>
        </p:spPr>
        <p:txBody>
          <a:bodyPr lIns="91425" tIns="45700" rIns="91425" bIns="45700" anchor="t" anchorCtr="0">
            <a:noAutofit/>
          </a:bodyPr>
          <a:lstStyle/>
          <a:p>
            <a:pPr marL="177800" marR="0" lvl="0" indent="-177800" algn="l" rtl="0">
              <a:lnSpc>
                <a:spcPct val="90000"/>
              </a:lnSpc>
              <a:spcBef>
                <a:spcPts val="0"/>
              </a:spcBef>
              <a:spcAft>
                <a:spcPts val="0"/>
              </a:spcAft>
              <a:buClr>
                <a:schemeClr val="dk1"/>
              </a:buClr>
              <a:buSzPct val="100000"/>
              <a:buFont typeface="Arial"/>
              <a:buNone/>
            </a:pPr>
            <a:endParaRPr sz="2000" b="0" i="0" u="none" strike="noStrike" cap="none" dirty="0">
              <a:solidFill>
                <a:schemeClr val="dk1"/>
              </a:solidFill>
              <a:latin typeface="Calibri"/>
              <a:ea typeface="Calibri"/>
              <a:cs typeface="Calibri"/>
              <a:sym typeface="Calibri"/>
            </a:endParaRPr>
          </a:p>
          <a:p>
            <a:pPr marL="177800" marR="0" lvl="0" indent="-177800" algn="l" rtl="0">
              <a:lnSpc>
                <a:spcPct val="90000"/>
              </a:lnSpc>
              <a:spcBef>
                <a:spcPts val="800"/>
              </a:spcBef>
              <a:spcAft>
                <a:spcPts val="0"/>
              </a:spcAft>
              <a:buClr>
                <a:schemeClr val="dk1"/>
              </a:buClr>
              <a:buSzPct val="100000"/>
              <a:buFont typeface="Arial"/>
              <a:buChar char="•"/>
            </a:pPr>
            <a:r>
              <a:rPr lang="en" sz="2000" b="0" i="0" u="none" strike="noStrike" cap="none" dirty="0">
                <a:solidFill>
                  <a:schemeClr val="dk1"/>
                </a:solidFill>
                <a:latin typeface="Calibri"/>
                <a:ea typeface="Calibri"/>
                <a:cs typeface="Calibri"/>
                <a:sym typeface="Calibri"/>
              </a:rPr>
              <a:t>2007: iPhone 1</a:t>
            </a:r>
          </a:p>
          <a:p>
            <a:pPr marL="177800" marR="0" lvl="0" indent="-177800" algn="l" rtl="0">
              <a:lnSpc>
                <a:spcPct val="90000"/>
              </a:lnSpc>
              <a:spcBef>
                <a:spcPts val="800"/>
              </a:spcBef>
              <a:spcAft>
                <a:spcPts val="0"/>
              </a:spcAft>
              <a:buClr>
                <a:schemeClr val="dk1"/>
              </a:buClr>
              <a:buSzPct val="100000"/>
              <a:buFont typeface="Arial"/>
              <a:buChar char="•"/>
            </a:pPr>
            <a:r>
              <a:rPr lang="en" sz="2000" b="0" i="0" u="none" strike="noStrike" cap="none" dirty="0">
                <a:solidFill>
                  <a:schemeClr val="dk1"/>
                </a:solidFill>
                <a:latin typeface="Calibri"/>
                <a:ea typeface="Calibri"/>
                <a:cs typeface="Calibri"/>
                <a:sym typeface="Calibri"/>
              </a:rPr>
              <a:t>M</a:t>
            </a:r>
            <a:r>
              <a:rPr lang="en" sz="2000" dirty="0">
                <a:solidFill>
                  <a:schemeClr val="dk1"/>
                </a:solidFill>
                <a:latin typeface="Calibri"/>
                <a:ea typeface="Calibri"/>
                <a:cs typeface="Calibri"/>
                <a:sym typeface="Calibri"/>
              </a:rPr>
              <a:t>arch 2016:</a:t>
            </a:r>
            <a:r>
              <a:rPr lang="en" sz="2000" b="0" i="0" u="none" strike="noStrike" cap="none" dirty="0">
                <a:solidFill>
                  <a:schemeClr val="dk1"/>
                </a:solidFill>
                <a:latin typeface="Calibri"/>
                <a:ea typeface="Calibri"/>
                <a:cs typeface="Calibri"/>
                <a:sym typeface="Calibri"/>
              </a:rPr>
              <a:t> iPhone SE</a:t>
            </a:r>
          </a:p>
          <a:p>
            <a:pPr marL="177800" lvl="0" indent="-177800" rtl="0">
              <a:lnSpc>
                <a:spcPct val="90000"/>
              </a:lnSpc>
              <a:spcBef>
                <a:spcPts val="800"/>
              </a:spcBef>
              <a:spcAft>
                <a:spcPts val="0"/>
              </a:spcAft>
              <a:buClr>
                <a:schemeClr val="dk1"/>
              </a:buClr>
              <a:buSzPct val="100000"/>
              <a:buFont typeface="Arial"/>
              <a:buChar char="•"/>
            </a:pPr>
            <a:r>
              <a:rPr lang="en" sz="2000" dirty="0">
                <a:solidFill>
                  <a:schemeClr val="dk1"/>
                </a:solidFill>
                <a:latin typeface="Calibri"/>
                <a:ea typeface="Calibri"/>
                <a:cs typeface="Calibri"/>
                <a:sym typeface="Calibri"/>
              </a:rPr>
              <a:t>September 2016: iPhone 7 and 7 Plus</a:t>
            </a:r>
          </a:p>
          <a:p>
            <a:pPr marR="0" lvl="0" algn="l" rtl="0">
              <a:lnSpc>
                <a:spcPct val="90000"/>
              </a:lnSpc>
              <a:spcBef>
                <a:spcPts val="800"/>
              </a:spcBef>
              <a:spcAft>
                <a:spcPts val="0"/>
              </a:spcAft>
              <a:buNone/>
            </a:pPr>
            <a:endParaRPr sz="1100" dirty="0"/>
          </a:p>
          <a:p>
            <a:pPr marR="0" lvl="0" algn="l" rtl="0">
              <a:lnSpc>
                <a:spcPct val="90000"/>
              </a:lnSpc>
              <a:spcBef>
                <a:spcPts val="800"/>
              </a:spcBef>
              <a:spcAft>
                <a:spcPts val="0"/>
              </a:spcAft>
              <a:buNone/>
            </a:pPr>
            <a:r>
              <a:rPr lang="en" sz="1800" b="0" i="0" u="none" strike="noStrike" cap="none" dirty="0">
                <a:solidFill>
                  <a:schemeClr val="dk1"/>
                </a:solidFill>
                <a:latin typeface="Calibri"/>
                <a:ea typeface="Calibri"/>
                <a:cs typeface="Calibri"/>
                <a:sym typeface="Calibri"/>
              </a:rPr>
              <a:t>• Dual-camera setting, removal of the 3.5mm headphone jack and its replacement by airpods, a higher base storage capacity, a new home button and a better A10 processor</a:t>
            </a: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dirty="0">
                <a:solidFill>
                  <a:schemeClr val="dk1"/>
                </a:solidFill>
                <a:latin typeface="Calibri"/>
                <a:ea typeface="Calibri"/>
                <a:cs typeface="Calibri"/>
                <a:sym typeface="Calibri"/>
              </a:rPr>
              <a:t>In September 2016, the Company released iOS 10, which introduces the ability for Siri to do more by working with apps</a:t>
            </a:r>
          </a:p>
          <a:p>
            <a:pPr marL="266700" marR="0" lvl="0" indent="-266700" algn="l" rtl="0">
              <a:lnSpc>
                <a:spcPct val="90000"/>
              </a:lnSpc>
              <a:spcBef>
                <a:spcPts val="0"/>
              </a:spcBef>
              <a:buClr>
                <a:schemeClr val="dk1"/>
              </a:buClr>
              <a:buSzPct val="100000"/>
              <a:buFont typeface="Noto Sans Symbols"/>
              <a:buNone/>
            </a:pPr>
            <a:endParaRPr sz="2200" b="0" i="0" u="none" strike="noStrike" cap="none" dirty="0">
              <a:solidFill>
                <a:schemeClr val="dk2"/>
              </a:solidFill>
              <a:latin typeface="Calibri"/>
              <a:ea typeface="Calibri"/>
              <a:cs typeface="Calibri"/>
              <a:sym typeface="Calibri"/>
            </a:endParaRPr>
          </a:p>
        </p:txBody>
      </p:sp>
    </p:spTree>
  </p:cSld>
  <p:clrMapOvr>
    <a:masterClrMapping/>
  </p:clrMapOvr>
  <p:transition spd="slow">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Shape 810"/>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iPad</a:t>
            </a:r>
          </a:p>
        </p:txBody>
      </p:sp>
      <p:sp>
        <p:nvSpPr>
          <p:cNvPr id="811" name="Shape 811"/>
          <p:cNvSpPr txBox="1">
            <a:spLocks noGrp="1"/>
          </p:cNvSpPr>
          <p:nvPr>
            <p:ph type="body" idx="1"/>
          </p:nvPr>
        </p:nvSpPr>
        <p:spPr>
          <a:xfrm>
            <a:off x="311700" y="1229875"/>
            <a:ext cx="8520600" cy="3339000"/>
          </a:xfrm>
          <a:prstGeom prst="rect">
            <a:avLst/>
          </a:prstGeom>
          <a:noFill/>
          <a:ln>
            <a:noFill/>
          </a:ln>
        </p:spPr>
        <p:txBody>
          <a:bodyPr lIns="91425" tIns="45700" rIns="91425" bIns="45700" anchor="t" anchorCtr="0">
            <a:noAutofit/>
          </a:bodyPr>
          <a:lstStyle/>
          <a:p>
            <a:pPr marL="177800" marR="0" lvl="0" indent="-171450" algn="l" rtl="0">
              <a:lnSpc>
                <a:spcPct val="90000"/>
              </a:lnSpc>
              <a:spcBef>
                <a:spcPts val="0"/>
              </a:spcBef>
              <a:spcAft>
                <a:spcPts val="0"/>
              </a:spcAft>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April 2010: 1stiPad</a:t>
            </a: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•Multi-purpose tablets based on Apple’s iOS Multi-Touch operating system</a:t>
            </a: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•Lines: </a:t>
            </a: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•iPad Air (9.4”)</a:t>
            </a: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•iPad mini (8”)</a:t>
            </a:r>
          </a:p>
          <a:p>
            <a:pPr marL="177800" marR="0" lvl="0" indent="-177800" algn="l" rtl="0">
              <a:lnSpc>
                <a:spcPct val="90000"/>
              </a:lnSpc>
              <a:spcBef>
                <a:spcPts val="800"/>
              </a:spcBef>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•iPad Pro (12.9”)</a:t>
            </a:r>
          </a:p>
        </p:txBody>
      </p:sp>
      <p:pic>
        <p:nvPicPr>
          <p:cNvPr id="812" name="Shape 812"/>
          <p:cNvPicPr preferRelativeResize="0"/>
          <p:nvPr/>
        </p:nvPicPr>
        <p:blipFill rotWithShape="1">
          <a:blip r:embed="rId3">
            <a:alphaModFix/>
          </a:blip>
          <a:srcRect/>
          <a:stretch/>
        </p:blipFill>
        <p:spPr>
          <a:xfrm>
            <a:off x="10164630" y="3531175"/>
            <a:ext cx="4876797" cy="2774949"/>
          </a:xfrm>
          <a:prstGeom prst="rect">
            <a:avLst/>
          </a:prstGeom>
          <a:noFill/>
          <a:ln>
            <a:noFill/>
          </a:ln>
        </p:spPr>
      </p:pic>
      <p:pic>
        <p:nvPicPr>
          <p:cNvPr id="813" name="Shape 813"/>
          <p:cNvPicPr preferRelativeResize="0"/>
          <p:nvPr/>
        </p:nvPicPr>
        <p:blipFill rotWithShape="1">
          <a:blip r:embed="rId4">
            <a:alphaModFix/>
          </a:blip>
          <a:srcRect/>
          <a:stretch/>
        </p:blipFill>
        <p:spPr>
          <a:xfrm>
            <a:off x="4341536" y="2543175"/>
            <a:ext cx="4714874" cy="2600324"/>
          </a:xfrm>
          <a:prstGeom prst="rect">
            <a:avLst/>
          </a:prstGeom>
          <a:noFill/>
          <a:ln>
            <a:noFill/>
          </a:ln>
        </p:spPr>
      </p:pic>
      <p:pic>
        <p:nvPicPr>
          <p:cNvPr id="814" name="Shape 814"/>
          <p:cNvPicPr preferRelativeResize="0"/>
          <p:nvPr/>
        </p:nvPicPr>
        <p:blipFill rotWithShape="1">
          <a:blip r:embed="rId5">
            <a:alphaModFix/>
          </a:blip>
          <a:srcRect/>
          <a:stretch/>
        </p:blipFill>
        <p:spPr>
          <a:xfrm>
            <a:off x="6955501" y="10988"/>
            <a:ext cx="1630017" cy="2548192"/>
          </a:xfrm>
          <a:prstGeom prst="rect">
            <a:avLst/>
          </a:prstGeom>
          <a:noFill/>
          <a:ln>
            <a:noFill/>
          </a:ln>
        </p:spPr>
      </p:pic>
    </p:spTree>
  </p:cSld>
  <p:clrMapOvr>
    <a:masterClrMapping/>
  </p:clrMapOvr>
  <p:transition spd="slow">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Shape 819"/>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FFFFFF"/>
              </a:buClr>
              <a:buSzPct val="25000"/>
              <a:buFont typeface="Calibri"/>
              <a:buNone/>
            </a:pPr>
            <a:r>
              <a:rPr lang="en" sz="4400" b="0" i="0" u="none" strike="noStrike" cap="none">
                <a:solidFill>
                  <a:schemeClr val="dk1"/>
                </a:solidFill>
                <a:latin typeface="Calibri"/>
                <a:ea typeface="Calibri"/>
                <a:cs typeface="Calibri"/>
                <a:sym typeface="Calibri"/>
              </a:rPr>
              <a:t>Apple Watch</a:t>
            </a:r>
          </a:p>
        </p:txBody>
      </p:sp>
      <p:sp>
        <p:nvSpPr>
          <p:cNvPr id="820" name="Shape 820"/>
          <p:cNvSpPr txBox="1">
            <a:spLocks noGrp="1"/>
          </p:cNvSpPr>
          <p:nvPr>
            <p:ph type="body" idx="1"/>
          </p:nvPr>
        </p:nvSpPr>
        <p:spPr>
          <a:xfrm>
            <a:off x="311700" y="1229875"/>
            <a:ext cx="6359700" cy="3339000"/>
          </a:xfrm>
          <a:prstGeom prst="rect">
            <a:avLst/>
          </a:prstGeom>
          <a:noFill/>
          <a:ln>
            <a:noFill/>
          </a:ln>
        </p:spPr>
        <p:txBody>
          <a:bodyPr lIns="91425" tIns="45700" rIns="91425" bIns="45700" anchor="t" anchorCtr="0">
            <a:noAutofit/>
          </a:bodyPr>
          <a:lstStyle/>
          <a:p>
            <a:pPr marL="177800" marR="0" lvl="0" indent="-177800" algn="l" rtl="0">
              <a:lnSpc>
                <a:spcPct val="90000"/>
              </a:lnSpc>
              <a:spcBef>
                <a:spcPts val="0"/>
              </a:spcBef>
              <a:spcAft>
                <a:spcPts val="0"/>
              </a:spcAft>
              <a:buClr>
                <a:schemeClr val="dk1"/>
              </a:buClr>
              <a:buSzPct val="100000"/>
              <a:buFont typeface="Arial"/>
              <a:buNone/>
            </a:pPr>
            <a:endParaRPr sz="1800" b="0" i="0" u="none" strike="noStrike" cap="none">
              <a:solidFill>
                <a:schemeClr val="dk1"/>
              </a:solidFill>
              <a:latin typeface="Calibri"/>
              <a:ea typeface="Calibri"/>
              <a:cs typeface="Calibri"/>
              <a:sym typeface="Calibri"/>
            </a:endParaRPr>
          </a:p>
          <a:p>
            <a:pPr marL="177800" marR="0" lvl="0" indent="-177800" algn="l" rtl="0">
              <a:lnSpc>
                <a:spcPct val="90000"/>
              </a:lnSpc>
              <a:spcBef>
                <a:spcPts val="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April 2015: 1st release</a:t>
            </a:r>
          </a:p>
          <a:p>
            <a:pPr marL="177800" marR="0" lvl="0" indent="-177800" algn="l" rtl="0">
              <a:lnSpc>
                <a:spcPct val="90000"/>
              </a:lnSpc>
              <a:spcBef>
                <a:spcPts val="6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•Incorporates fitness tracking and health-oriented capabilities with integration with iOS and other Apple products and services</a:t>
            </a:r>
          </a:p>
          <a:p>
            <a:pPr marL="177800" marR="0" lvl="0" indent="-177800" algn="l" rtl="0">
              <a:lnSpc>
                <a:spcPct val="90000"/>
              </a:lnSpc>
              <a:spcBef>
                <a:spcPts val="6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•Need an iPhone nearby to pair to </a:t>
            </a:r>
          </a:p>
          <a:p>
            <a:pPr marL="177800" marR="0" lvl="0" indent="-177800" algn="l" rtl="0">
              <a:lnSpc>
                <a:spcPct val="90000"/>
              </a:lnSpc>
              <a:spcBef>
                <a:spcPts val="6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•iPhone 5 and up </a:t>
            </a:r>
          </a:p>
          <a:p>
            <a:pPr marL="177800" marR="0" lvl="0" indent="-177800" algn="l" rtl="0">
              <a:lnSpc>
                <a:spcPct val="90000"/>
              </a:lnSpc>
              <a:spcBef>
                <a:spcPts val="14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In September 2016, Apple introduced Apple Watch Series 2</a:t>
            </a: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Featuring new fitness and health capabilities, built-in GPS and a 50-meter water resistance rating for swimming.</a:t>
            </a:r>
          </a:p>
          <a:p>
            <a:pPr marL="342900" marR="0" lvl="0" indent="-342900" algn="l" rtl="0">
              <a:lnSpc>
                <a:spcPct val="90000"/>
              </a:lnSpc>
              <a:spcBef>
                <a:spcPts val="600"/>
              </a:spcBef>
              <a:spcAft>
                <a:spcPts val="0"/>
              </a:spcAft>
              <a:buClr>
                <a:schemeClr val="dk1"/>
              </a:buClr>
              <a:buSzPct val="25000"/>
              <a:buFont typeface="Arial"/>
              <a:buNone/>
            </a:pPr>
            <a:endParaRPr sz="3000" b="0" i="0" u="none" strike="noStrike" cap="none">
              <a:solidFill>
                <a:schemeClr val="dk2"/>
              </a:solidFill>
              <a:latin typeface="Calibri"/>
              <a:ea typeface="Calibri"/>
              <a:cs typeface="Calibri"/>
              <a:sym typeface="Calibri"/>
            </a:endParaRPr>
          </a:p>
          <a:p>
            <a:pPr marL="266700" marR="0" lvl="0" indent="-266700" algn="l" rtl="0">
              <a:lnSpc>
                <a:spcPct val="90000"/>
              </a:lnSpc>
              <a:spcBef>
                <a:spcPts val="600"/>
              </a:spcBef>
              <a:buClr>
                <a:schemeClr val="dk1"/>
              </a:buClr>
              <a:buSzPct val="25000"/>
              <a:buFont typeface="Arial"/>
              <a:buNone/>
            </a:pPr>
            <a:endParaRPr sz="3000" b="0" i="0" u="none" strike="noStrike" cap="none">
              <a:solidFill>
                <a:schemeClr val="dk2"/>
              </a:solidFill>
              <a:latin typeface="Calibri"/>
              <a:ea typeface="Calibri"/>
              <a:cs typeface="Calibri"/>
              <a:sym typeface="Calibri"/>
            </a:endParaRPr>
          </a:p>
        </p:txBody>
      </p:sp>
      <p:sp>
        <p:nvSpPr>
          <p:cNvPr id="821" name="Shape 821"/>
          <p:cNvSpPr txBox="1"/>
          <p:nvPr/>
        </p:nvSpPr>
        <p:spPr>
          <a:xfrm>
            <a:off x="4454525" y="2417760"/>
            <a:ext cx="234947" cy="30797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400">
                <a:solidFill>
                  <a:srgbClr val="000000"/>
                </a:solidFill>
                <a:latin typeface="Arial"/>
                <a:ea typeface="Arial"/>
                <a:cs typeface="Arial"/>
                <a:sym typeface="Arial"/>
              </a:rPr>
              <a:t> </a:t>
            </a:r>
          </a:p>
        </p:txBody>
      </p:sp>
      <p:pic>
        <p:nvPicPr>
          <p:cNvPr id="822" name="Shape 822"/>
          <p:cNvPicPr preferRelativeResize="0"/>
          <p:nvPr/>
        </p:nvPicPr>
        <p:blipFill rotWithShape="1">
          <a:blip r:embed="rId3">
            <a:alphaModFix/>
          </a:blip>
          <a:srcRect/>
          <a:stretch/>
        </p:blipFill>
        <p:spPr>
          <a:xfrm>
            <a:off x="5894274" y="315174"/>
            <a:ext cx="3024599" cy="1512300"/>
          </a:xfrm>
          <a:prstGeom prst="rect">
            <a:avLst/>
          </a:prstGeom>
          <a:noFill/>
          <a:ln>
            <a:noFill/>
          </a:ln>
        </p:spPr>
      </p:pic>
      <p:pic>
        <p:nvPicPr>
          <p:cNvPr id="823" name="Shape 823"/>
          <p:cNvPicPr preferRelativeResize="0"/>
          <p:nvPr/>
        </p:nvPicPr>
        <p:blipFill rotWithShape="1">
          <a:blip r:embed="rId4">
            <a:alphaModFix/>
          </a:blip>
          <a:srcRect/>
          <a:stretch/>
        </p:blipFill>
        <p:spPr>
          <a:xfrm>
            <a:off x="6671399" y="2301100"/>
            <a:ext cx="2382900" cy="1454400"/>
          </a:xfrm>
          <a:prstGeom prst="rect">
            <a:avLst/>
          </a:prstGeom>
          <a:noFill/>
          <a:ln>
            <a:noFill/>
          </a:ln>
        </p:spPr>
      </p:pic>
    </p:spTree>
  </p:cSld>
  <p:clrMapOvr>
    <a:masterClrMapping/>
  </p:clrMapOvr>
  <p:transition spd="slow">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Shape 828"/>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iMac</a:t>
            </a:r>
          </a:p>
        </p:txBody>
      </p:sp>
      <p:sp>
        <p:nvSpPr>
          <p:cNvPr id="829" name="Shape 829"/>
          <p:cNvSpPr txBox="1">
            <a:spLocks noGrp="1"/>
          </p:cNvSpPr>
          <p:nvPr>
            <p:ph type="body" idx="1"/>
          </p:nvPr>
        </p:nvSpPr>
        <p:spPr>
          <a:xfrm>
            <a:off x="311700" y="1229875"/>
            <a:ext cx="8520600" cy="3339000"/>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p:txBody>
      </p:sp>
      <p:sp>
        <p:nvSpPr>
          <p:cNvPr id="830" name="Shape 830"/>
          <p:cNvSpPr txBox="1"/>
          <p:nvPr/>
        </p:nvSpPr>
        <p:spPr>
          <a:xfrm>
            <a:off x="457200" y="1200150"/>
            <a:ext cx="8229599" cy="3394074"/>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a:p>
            <a:pPr marL="0" marR="0" lvl="0" indent="0" algn="l" rtl="0">
              <a:spcBef>
                <a:spcPts val="0"/>
              </a:spcBef>
              <a:buSzPct val="25000"/>
              <a:buNone/>
            </a:pPr>
            <a:r>
              <a:rPr lang="en" sz="1800">
                <a:solidFill>
                  <a:schemeClr val="dk1"/>
                </a:solidFill>
                <a:latin typeface="Calibri"/>
                <a:ea typeface="Calibri"/>
                <a:cs typeface="Calibri"/>
                <a:sym typeface="Calibri"/>
              </a:rPr>
              <a:t>Apple’s line of desktop and portable personal computers </a:t>
            </a:r>
          </a:p>
          <a:p>
            <a:pPr marL="0" marR="0" lvl="0" indent="0" algn="l" rtl="0">
              <a:spcBef>
                <a:spcPts val="0"/>
              </a:spcBef>
              <a:buSzPct val="25000"/>
              <a:buNone/>
            </a:pPr>
            <a:r>
              <a:rPr lang="en" sz="1800">
                <a:solidFill>
                  <a:schemeClr val="dk1"/>
                </a:solidFill>
                <a:latin typeface="Calibri"/>
                <a:ea typeface="Calibri"/>
                <a:cs typeface="Calibri"/>
                <a:sym typeface="Calibri"/>
              </a:rPr>
              <a:t>Desktops: iMac. Mac Mini, Mac Pro</a:t>
            </a:r>
          </a:p>
          <a:p>
            <a:pPr marL="0" marR="0" lvl="0" indent="0" algn="l" rtl="0">
              <a:spcBef>
                <a:spcPts val="0"/>
              </a:spcBef>
              <a:buSzPct val="25000"/>
              <a:buNone/>
            </a:pPr>
            <a:r>
              <a:rPr lang="en" sz="1800">
                <a:solidFill>
                  <a:schemeClr val="dk1"/>
                </a:solidFill>
                <a:latin typeface="Calibri"/>
                <a:ea typeface="Calibri"/>
                <a:cs typeface="Calibri"/>
                <a:sym typeface="Calibri"/>
              </a:rPr>
              <a:t>Portables: MacBook, MacBook Air, MacBook Pro</a:t>
            </a:r>
          </a:p>
          <a:p>
            <a:pPr marL="0" marR="0" lvl="0" indent="0" algn="l" rtl="0">
              <a:spcBef>
                <a:spcPts val="0"/>
              </a:spcBef>
              <a:buSzPct val="25000"/>
              <a:buNone/>
            </a:pPr>
            <a:r>
              <a:rPr lang="en" sz="1800">
                <a:solidFill>
                  <a:schemeClr val="dk1"/>
                </a:solidFill>
                <a:latin typeface="Calibri"/>
                <a:ea typeface="Calibri"/>
                <a:cs typeface="Calibri"/>
                <a:sym typeface="Calibri"/>
              </a:rPr>
              <a:t>Runs on Mac OS X</a:t>
            </a:r>
          </a:p>
          <a:p>
            <a:pPr marL="0" marR="0" lvl="0" indent="0" algn="l" rtl="0">
              <a:spcBef>
                <a:spcPts val="0"/>
              </a:spcBef>
              <a:buSzPct val="25000"/>
              <a:buNone/>
            </a:pPr>
            <a:r>
              <a:rPr lang="en" sz="1800">
                <a:solidFill>
                  <a:schemeClr val="dk1"/>
                </a:solidFill>
                <a:latin typeface="Calibri"/>
                <a:ea typeface="Calibri"/>
                <a:cs typeface="Calibri"/>
                <a:sym typeface="Calibri"/>
              </a:rPr>
              <a:t>Intel processors</a:t>
            </a:r>
          </a:p>
          <a:p>
            <a:pPr marL="0" marR="0" lvl="0" indent="0" algn="l" rtl="0">
              <a:spcBef>
                <a:spcPts val="0"/>
              </a:spcBef>
              <a:buSzPct val="25000"/>
              <a:buNone/>
            </a:pPr>
            <a:r>
              <a:rPr lang="en" sz="1800">
                <a:solidFill>
                  <a:schemeClr val="dk2"/>
                </a:solidFill>
                <a:latin typeface="Calibri"/>
                <a:ea typeface="Calibri"/>
                <a:cs typeface="Calibri"/>
                <a:sym typeface="Calibri"/>
              </a:rPr>
              <a:t>iMac 21.5 - 27 inch</a:t>
            </a:r>
          </a:p>
          <a:p>
            <a:pPr marL="0" marR="0" lvl="0" indent="0" algn="l" rtl="0">
              <a:spcBef>
                <a:spcPts val="0"/>
              </a:spcBef>
              <a:buNone/>
            </a:pPr>
            <a:endParaRPr sz="3200">
              <a:solidFill>
                <a:schemeClr val="dk2"/>
              </a:solidFill>
              <a:latin typeface="Calibri"/>
              <a:ea typeface="Calibri"/>
              <a:cs typeface="Calibri"/>
              <a:sym typeface="Calibri"/>
            </a:endParaRPr>
          </a:p>
        </p:txBody>
      </p:sp>
      <p:pic>
        <p:nvPicPr>
          <p:cNvPr id="831" name="Shape 831"/>
          <p:cNvPicPr preferRelativeResize="0"/>
          <p:nvPr/>
        </p:nvPicPr>
        <p:blipFill rotWithShape="1">
          <a:blip r:embed="rId3">
            <a:alphaModFix/>
          </a:blip>
          <a:srcRect/>
          <a:stretch/>
        </p:blipFill>
        <p:spPr>
          <a:xfrm>
            <a:off x="11658600" y="2495550"/>
            <a:ext cx="4757255" cy="2906642"/>
          </a:xfrm>
          <a:prstGeom prst="rect">
            <a:avLst/>
          </a:prstGeom>
          <a:noFill/>
          <a:ln>
            <a:noFill/>
          </a:ln>
        </p:spPr>
      </p:pic>
      <p:pic>
        <p:nvPicPr>
          <p:cNvPr id="832" name="Shape 832"/>
          <p:cNvPicPr preferRelativeResize="0"/>
          <p:nvPr/>
        </p:nvPicPr>
        <p:blipFill rotWithShape="1">
          <a:blip r:embed="rId4">
            <a:alphaModFix/>
          </a:blip>
          <a:srcRect/>
          <a:stretch/>
        </p:blipFill>
        <p:spPr>
          <a:xfrm>
            <a:off x="4793706" y="2346618"/>
            <a:ext cx="4350293" cy="2796881"/>
          </a:xfrm>
          <a:prstGeom prst="rect">
            <a:avLst/>
          </a:prstGeom>
          <a:noFill/>
          <a:ln>
            <a:noFill/>
          </a:ln>
        </p:spPr>
      </p:pic>
    </p:spTree>
  </p:cSld>
  <p:clrMapOvr>
    <a:masterClrMapping/>
  </p:clrMapOvr>
  <p:transition spd="slow">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Shape 837"/>
          <p:cNvSpPr txBox="1">
            <a:spLocks noGrp="1"/>
          </p:cNvSpPr>
          <p:nvPr>
            <p:ph type="title"/>
          </p:nvPr>
        </p:nvSpPr>
        <p:spPr>
          <a:xfrm>
            <a:off x="311700" y="410000"/>
            <a:ext cx="8520600" cy="60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 sz="4400" b="0" i="0" u="none" strike="noStrike" cap="none">
                <a:solidFill>
                  <a:schemeClr val="dk1"/>
                </a:solidFill>
                <a:latin typeface="Calibri"/>
                <a:ea typeface="Calibri"/>
                <a:cs typeface="Calibri"/>
                <a:sym typeface="Calibri"/>
              </a:rPr>
              <a:t>Apple TV</a:t>
            </a:r>
          </a:p>
        </p:txBody>
      </p:sp>
      <p:pic>
        <p:nvPicPr>
          <p:cNvPr id="838" name="Shape 838"/>
          <p:cNvPicPr preferRelativeResize="0">
            <a:picLocks noGrp="1"/>
          </p:cNvPicPr>
          <p:nvPr>
            <p:ph type="body" idx="1"/>
          </p:nvPr>
        </p:nvPicPr>
        <p:blipFill rotWithShape="1">
          <a:blip r:embed="rId3">
            <a:alphaModFix/>
          </a:blip>
          <a:srcRect/>
          <a:stretch/>
        </p:blipFill>
        <p:spPr>
          <a:xfrm>
            <a:off x="4940450" y="1017800"/>
            <a:ext cx="4086900" cy="1831200"/>
          </a:xfrm>
          <a:prstGeom prst="rect">
            <a:avLst/>
          </a:prstGeom>
          <a:noFill/>
          <a:ln>
            <a:noFill/>
          </a:ln>
        </p:spPr>
      </p:pic>
      <p:sp>
        <p:nvSpPr>
          <p:cNvPr id="839" name="Shape 839"/>
          <p:cNvSpPr txBox="1"/>
          <p:nvPr/>
        </p:nvSpPr>
        <p:spPr>
          <a:xfrm>
            <a:off x="323850" y="681284"/>
            <a:ext cx="5267322" cy="3394074"/>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a:p>
            <a:pPr marL="0" marR="0" lvl="0" indent="0" algn="l" rtl="0">
              <a:spcBef>
                <a:spcPts val="0"/>
              </a:spcBef>
              <a:buSzPct val="25000"/>
              <a:buNone/>
            </a:pPr>
            <a:r>
              <a:rPr lang="en" sz="1800">
                <a:solidFill>
                  <a:schemeClr val="dk1"/>
                </a:solidFill>
                <a:latin typeface="Calibri"/>
                <a:ea typeface="Calibri"/>
                <a:cs typeface="Calibri"/>
                <a:sym typeface="Calibri"/>
              </a:rPr>
              <a:t>•January 2007: 1strelease</a:t>
            </a:r>
          </a:p>
          <a:p>
            <a:pPr marL="0" marR="0" lvl="0" indent="0" algn="l" rtl="0">
              <a:spcBef>
                <a:spcPts val="0"/>
              </a:spcBef>
              <a:buSzPct val="25000"/>
              <a:buNone/>
            </a:pPr>
            <a:r>
              <a:rPr lang="en" sz="1800">
                <a:solidFill>
                  <a:schemeClr val="dk1"/>
                </a:solidFill>
                <a:latin typeface="Calibri"/>
                <a:ea typeface="Calibri"/>
                <a:cs typeface="Calibri"/>
                <a:sym typeface="Calibri"/>
              </a:rPr>
              <a:t>•2015: 4thgen</a:t>
            </a:r>
          </a:p>
          <a:p>
            <a:pPr marL="0" marR="0" lvl="0" indent="0" algn="l" rtl="0">
              <a:spcBef>
                <a:spcPts val="0"/>
              </a:spcBef>
              <a:buSzPct val="25000"/>
              <a:buNone/>
            </a:pPr>
            <a:r>
              <a:rPr lang="en" sz="1800">
                <a:solidFill>
                  <a:schemeClr val="dk1"/>
                </a:solidFill>
                <a:latin typeface="Calibri"/>
                <a:ea typeface="Calibri"/>
                <a:cs typeface="Calibri"/>
                <a:sym typeface="Calibri"/>
              </a:rPr>
              <a:t>•tvOS: enables App Store</a:t>
            </a:r>
          </a:p>
          <a:p>
            <a:pPr marL="0" marR="0" lvl="0" indent="0" algn="l" rtl="0">
              <a:spcBef>
                <a:spcPts val="0"/>
              </a:spcBef>
              <a:buSzPct val="25000"/>
              <a:buNone/>
            </a:pPr>
            <a:r>
              <a:rPr lang="en" sz="1800">
                <a:solidFill>
                  <a:schemeClr val="dk1"/>
                </a:solidFill>
                <a:latin typeface="Calibri"/>
                <a:ea typeface="Calibri"/>
                <a:cs typeface="Calibri"/>
                <a:sym typeface="Calibri"/>
              </a:rPr>
              <a:t>•Connects to HD TVs </a:t>
            </a:r>
          </a:p>
          <a:p>
            <a:pPr marL="0" marR="0" lvl="0" indent="0" algn="l" rtl="0">
              <a:spcBef>
                <a:spcPts val="0"/>
              </a:spcBef>
              <a:buSzPct val="25000"/>
              <a:buNone/>
            </a:pPr>
            <a:r>
              <a:rPr lang="en" sz="1800">
                <a:solidFill>
                  <a:schemeClr val="dk1"/>
                </a:solidFill>
                <a:latin typeface="Calibri"/>
                <a:ea typeface="Calibri"/>
                <a:cs typeface="Calibri"/>
                <a:sym typeface="Calibri"/>
              </a:rPr>
              <a:t>•Streams digital contents from iTunes Store:</a:t>
            </a:r>
          </a:p>
          <a:p>
            <a:pPr marL="0" marR="0" lvl="0" indent="0" algn="l" rtl="0">
              <a:spcBef>
                <a:spcPts val="0"/>
              </a:spcBef>
              <a:buSzPct val="25000"/>
              <a:buNone/>
            </a:pPr>
            <a:r>
              <a:rPr lang="en" sz="1800">
                <a:solidFill>
                  <a:schemeClr val="dk1"/>
                </a:solidFill>
                <a:latin typeface="Calibri"/>
                <a:ea typeface="Calibri"/>
                <a:cs typeface="Calibri"/>
                <a:sym typeface="Calibri"/>
              </a:rPr>
              <a:t>•Photos, videos, music</a:t>
            </a:r>
          </a:p>
          <a:p>
            <a:pPr marL="0" marR="0" lvl="0" indent="0" algn="l" rtl="0">
              <a:spcBef>
                <a:spcPts val="0"/>
              </a:spcBef>
              <a:buSzPct val="25000"/>
              <a:buNone/>
            </a:pPr>
            <a:r>
              <a:rPr lang="en" sz="1800">
                <a:solidFill>
                  <a:schemeClr val="dk1"/>
                </a:solidFill>
                <a:latin typeface="Calibri"/>
                <a:ea typeface="Calibri"/>
                <a:cs typeface="Calibri"/>
                <a:sym typeface="Calibri"/>
              </a:rPr>
              <a:t>•Movies</a:t>
            </a:r>
          </a:p>
          <a:p>
            <a:pPr marL="0" marR="0" lvl="0" indent="0" algn="l" rtl="0">
              <a:spcBef>
                <a:spcPts val="0"/>
              </a:spcBef>
              <a:buSzPct val="25000"/>
              <a:buNone/>
            </a:pPr>
            <a:r>
              <a:rPr lang="en" sz="1800">
                <a:solidFill>
                  <a:schemeClr val="dk1"/>
                </a:solidFill>
                <a:latin typeface="Calibri"/>
                <a:ea typeface="Calibri"/>
                <a:cs typeface="Calibri"/>
                <a:sym typeface="Calibri"/>
              </a:rPr>
              <a:t>On September 13, 2016, Apple released the tvOS 10 software update for the Apple TV, incorporates new Siri capabilities that allow searching across more apps</a:t>
            </a:r>
          </a:p>
          <a:p>
            <a:pPr marL="0" marR="0" lvl="0" indent="0" algn="l" rtl="0">
              <a:spcBef>
                <a:spcPts val="0"/>
              </a:spcBef>
              <a:buSzPct val="25000"/>
              <a:buNone/>
            </a:pPr>
            <a:r>
              <a:rPr lang="en" sz="1800">
                <a:solidFill>
                  <a:schemeClr val="dk1"/>
                </a:solidFill>
                <a:latin typeface="Calibri"/>
                <a:ea typeface="Calibri"/>
                <a:cs typeface="Calibri"/>
                <a:sym typeface="Calibri"/>
              </a:rPr>
              <a:t>and services.</a:t>
            </a:r>
          </a:p>
        </p:txBody>
      </p:sp>
    </p:spTree>
  </p:cSld>
  <p:clrMapOvr>
    <a:masterClrMapping/>
  </p:clrMapOvr>
  <p:transition spd="slow">
    <p:fade/>
  </p:transition>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6225</Words>
  <Application>Microsoft Office PowerPoint</Application>
  <PresentationFormat>On-screen Show (16:9)</PresentationFormat>
  <Paragraphs>1089</Paragraphs>
  <Slides>223</Slides>
  <Notes>218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223</vt:i4>
      </vt:variant>
    </vt:vector>
  </HeadingPairs>
  <TitlesOfParts>
    <vt:vector size="233" baseType="lpstr">
      <vt:lpstr>Arial</vt:lpstr>
      <vt:lpstr>Roboto</vt:lpstr>
      <vt:lpstr>Courier New</vt:lpstr>
      <vt:lpstr>Times New Roman</vt:lpstr>
      <vt:lpstr>Calibri</vt:lpstr>
      <vt:lpstr>Noto Sans Symbols</vt:lpstr>
      <vt:lpstr>Galdeano</vt:lpstr>
      <vt:lpstr>Quattrocento Sans</vt:lpstr>
      <vt:lpstr>geometric</vt:lpstr>
      <vt:lpstr>geometric</vt:lpstr>
      <vt:lpstr>Slide 1</vt:lpstr>
      <vt:lpstr>Agenda</vt:lpstr>
      <vt:lpstr>What are Gadgets?  </vt:lpstr>
      <vt:lpstr>How Do Companies Earn Profit? </vt:lpstr>
      <vt:lpstr>Gadget: Hardware</vt:lpstr>
      <vt:lpstr>Gadget: Software &amp; Service </vt:lpstr>
      <vt:lpstr>Gadget Industry Overview: Structure</vt:lpstr>
      <vt:lpstr>Gadget Industry Overview: Trend</vt:lpstr>
      <vt:lpstr>Gadget Industry Today  </vt:lpstr>
      <vt:lpstr>Gadget Industry Today and in Future  </vt:lpstr>
      <vt:lpstr>Worldwide Consumer Electronics-Revenue  </vt:lpstr>
      <vt:lpstr>Worldwide Consumer Electronics-Users  </vt:lpstr>
      <vt:lpstr>Worldwide Consumer Electronics-Global Comparison  </vt:lpstr>
      <vt:lpstr>Challenges</vt:lpstr>
      <vt:lpstr>Competition</vt:lpstr>
      <vt:lpstr>Main Aspects of the Industry</vt:lpstr>
      <vt:lpstr>The Internet </vt:lpstr>
      <vt:lpstr>The Internet </vt:lpstr>
      <vt:lpstr>Slide 19</vt:lpstr>
      <vt:lpstr>Slide 20</vt:lpstr>
      <vt:lpstr>Computers</vt:lpstr>
      <vt:lpstr>Computer History</vt:lpstr>
      <vt:lpstr>Computer Timeline</vt:lpstr>
      <vt:lpstr>Smartphones</vt:lpstr>
      <vt:lpstr>Mobile Phone History</vt:lpstr>
      <vt:lpstr>Slide 26</vt:lpstr>
      <vt:lpstr>4G/LTE Networks</vt:lpstr>
      <vt:lpstr>Slide 28</vt:lpstr>
      <vt:lpstr>Slide 29</vt:lpstr>
      <vt:lpstr>Slide 30</vt:lpstr>
      <vt:lpstr>Slide 31</vt:lpstr>
      <vt:lpstr>Tablets</vt:lpstr>
      <vt:lpstr>Tablet History</vt:lpstr>
      <vt:lpstr>Slide 34</vt:lpstr>
      <vt:lpstr>Slide 35</vt:lpstr>
      <vt:lpstr>Slide 36</vt:lpstr>
      <vt:lpstr>Slide 37</vt:lpstr>
      <vt:lpstr>Smart Watch</vt:lpstr>
      <vt:lpstr>Slide 39</vt:lpstr>
      <vt:lpstr>Slide 40</vt:lpstr>
      <vt:lpstr>Operating System (OS)</vt:lpstr>
      <vt:lpstr>Global Mobile Operating System Share</vt:lpstr>
      <vt:lpstr>Slide 43</vt:lpstr>
      <vt:lpstr>Cloud Computing</vt:lpstr>
      <vt:lpstr>Cloud Computing</vt:lpstr>
      <vt:lpstr>Slide 46</vt:lpstr>
      <vt:lpstr>Slide 47</vt:lpstr>
      <vt:lpstr>App Store</vt:lpstr>
      <vt:lpstr>Slide 49</vt:lpstr>
      <vt:lpstr>Slide 50</vt:lpstr>
      <vt:lpstr>Slide 51</vt:lpstr>
      <vt:lpstr>Slide 52</vt:lpstr>
      <vt:lpstr>Virtual Reality</vt:lpstr>
      <vt:lpstr>Slide 54</vt:lpstr>
      <vt:lpstr>Smart Car</vt:lpstr>
      <vt:lpstr>Apple</vt:lpstr>
      <vt:lpstr>Financial Snapshot</vt:lpstr>
      <vt:lpstr>Share Structure </vt:lpstr>
      <vt:lpstr>1 Year</vt:lpstr>
      <vt:lpstr>5 Year</vt:lpstr>
      <vt:lpstr>10 Year</vt:lpstr>
      <vt:lpstr>Max</vt:lpstr>
      <vt:lpstr>APPL v. NASDAQ</vt:lpstr>
      <vt:lpstr>APPL v. MSFT &amp; GOOGL</vt:lpstr>
      <vt:lpstr>Apple’s Mission</vt:lpstr>
      <vt:lpstr>Company Profile </vt:lpstr>
      <vt:lpstr>Strategy</vt:lpstr>
      <vt:lpstr>History of Apple</vt:lpstr>
      <vt:lpstr>Early Years</vt:lpstr>
      <vt:lpstr>The ’80s</vt:lpstr>
      <vt:lpstr>The ‘90s</vt:lpstr>
      <vt:lpstr>The ‘90s</vt:lpstr>
      <vt:lpstr>2000s</vt:lpstr>
      <vt:lpstr>2000s</vt:lpstr>
      <vt:lpstr>2010s</vt:lpstr>
      <vt:lpstr>Slide 76</vt:lpstr>
      <vt:lpstr>Key Acquisitions</vt:lpstr>
      <vt:lpstr>Key Acquisitions </vt:lpstr>
      <vt:lpstr>Key Acquisitions</vt:lpstr>
      <vt:lpstr>APPLE MANAGEMENT TEAM</vt:lpstr>
      <vt:lpstr>Steve Jobs</vt:lpstr>
      <vt:lpstr>Tim Cook</vt:lpstr>
      <vt:lpstr>Angela Ahrendts </vt:lpstr>
      <vt:lpstr>Eddy Cue</vt:lpstr>
      <vt:lpstr>Craig Federighi</vt:lpstr>
      <vt:lpstr>Jonathan Ive</vt:lpstr>
      <vt:lpstr>Dan Riccio</vt:lpstr>
      <vt:lpstr>Philip W. Schiller</vt:lpstr>
      <vt:lpstr>Jeff Williams</vt:lpstr>
      <vt:lpstr>Luca Maestri</vt:lpstr>
      <vt:lpstr> Bruce Sewell</vt:lpstr>
      <vt:lpstr>Johny Srouji</vt:lpstr>
      <vt:lpstr>Apple Products</vt:lpstr>
      <vt:lpstr>iPod</vt:lpstr>
      <vt:lpstr>iPhone</vt:lpstr>
      <vt:lpstr>iPad</vt:lpstr>
      <vt:lpstr>Apple Watch</vt:lpstr>
      <vt:lpstr>iMac</vt:lpstr>
      <vt:lpstr>Apple TV</vt:lpstr>
      <vt:lpstr>iTunes</vt:lpstr>
      <vt:lpstr>iCloud</vt:lpstr>
      <vt:lpstr>Apple Music</vt:lpstr>
      <vt:lpstr>iBooks</vt:lpstr>
      <vt:lpstr>Apple Retail Store</vt:lpstr>
      <vt:lpstr>App Store</vt:lpstr>
      <vt:lpstr>Apple Pay</vt:lpstr>
      <vt:lpstr>Net Sales by Product</vt:lpstr>
      <vt:lpstr>Net Sales by Product</vt:lpstr>
      <vt:lpstr>Net Sales by Operating Segment Segment</vt:lpstr>
      <vt:lpstr>Net Sales by Operating Segment</vt:lpstr>
      <vt:lpstr>Contingencies</vt:lpstr>
      <vt:lpstr>Balance Sheet [Assets] 10-Q</vt:lpstr>
      <vt:lpstr>Balance Sheet [Liabilities and Shareholder’s EQ] 10-Q</vt:lpstr>
      <vt:lpstr>Balance Sheet [Assets] 10-K </vt:lpstr>
      <vt:lpstr>Balance Sheet [Liabilities and Shareholder’s EQ] 10-K</vt:lpstr>
      <vt:lpstr>Income Statement 10-K</vt:lpstr>
      <vt:lpstr>Income Statement 10-Q </vt:lpstr>
      <vt:lpstr>CF Statement [Operating] 10-K</vt:lpstr>
      <vt:lpstr>CF [Investing and Financing] 10-K</vt:lpstr>
      <vt:lpstr>CF Statement [Operating] 10-Q</vt:lpstr>
      <vt:lpstr>CF [Investing and Financing] 10-Q</vt:lpstr>
      <vt:lpstr>Slide 122</vt:lpstr>
      <vt:lpstr>Financial Forecast</vt:lpstr>
      <vt:lpstr>Recommendation</vt:lpstr>
      <vt:lpstr>Google</vt:lpstr>
      <vt:lpstr>Financial Snapshot</vt:lpstr>
      <vt:lpstr>1 Year</vt:lpstr>
      <vt:lpstr>5 Year</vt:lpstr>
      <vt:lpstr>Max</vt:lpstr>
      <vt:lpstr>Google Vs. Nasdaq</vt:lpstr>
      <vt:lpstr>Common Share Structure</vt:lpstr>
      <vt:lpstr>Share Ownership</vt:lpstr>
      <vt:lpstr>Common Share Trend</vt:lpstr>
      <vt:lpstr>Business Strategy</vt:lpstr>
      <vt:lpstr>Mission</vt:lpstr>
      <vt:lpstr>Philosophy</vt:lpstr>
      <vt:lpstr>History</vt:lpstr>
      <vt:lpstr>History (cont.)</vt:lpstr>
      <vt:lpstr>Key Acquisitions</vt:lpstr>
      <vt:lpstr>Key Acquisitions (Cont.)</vt:lpstr>
      <vt:lpstr>Alphabet Inc.</vt:lpstr>
      <vt:lpstr>Larry Page</vt:lpstr>
      <vt:lpstr>Sundar Pichai</vt:lpstr>
      <vt:lpstr>Sergey Brin</vt:lpstr>
      <vt:lpstr>Eric Schmidt</vt:lpstr>
      <vt:lpstr>David C. Drummond</vt:lpstr>
      <vt:lpstr>Urs Hölzle</vt:lpstr>
      <vt:lpstr>Products and Services</vt:lpstr>
      <vt:lpstr>Revenue Growth</vt:lpstr>
      <vt:lpstr>FCFF Growth</vt:lpstr>
      <vt:lpstr>Revenue by Geography</vt:lpstr>
      <vt:lpstr>Revenue by Source</vt:lpstr>
      <vt:lpstr>Market Share</vt:lpstr>
      <vt:lpstr>Company Overview</vt:lpstr>
      <vt:lpstr>AdWords</vt:lpstr>
      <vt:lpstr>AdWords</vt:lpstr>
      <vt:lpstr>Google Map Ads</vt:lpstr>
      <vt:lpstr>Gmail Ads</vt:lpstr>
      <vt:lpstr>Google Finance Ads</vt:lpstr>
      <vt:lpstr>Adsense</vt:lpstr>
      <vt:lpstr>YouTube</vt:lpstr>
      <vt:lpstr>YouTube</vt:lpstr>
      <vt:lpstr>Google Glass</vt:lpstr>
      <vt:lpstr>Google+</vt:lpstr>
      <vt:lpstr>Google Chrome and Chrome OS</vt:lpstr>
      <vt:lpstr>Chromecast</vt:lpstr>
      <vt:lpstr>Andriod</vt:lpstr>
      <vt:lpstr>Google Play</vt:lpstr>
      <vt:lpstr>Financial Strategy</vt:lpstr>
      <vt:lpstr>Future Outlooks</vt:lpstr>
      <vt:lpstr>SpaceX</vt:lpstr>
      <vt:lpstr>Potential Risks</vt:lpstr>
      <vt:lpstr>Balance Sheet (Assets)</vt:lpstr>
      <vt:lpstr>Balance Sheet (Liabilities + Equity)</vt:lpstr>
      <vt:lpstr>Income Statement</vt:lpstr>
      <vt:lpstr>Income Statement (Cont.)</vt:lpstr>
      <vt:lpstr>Cash Flow (Operating)</vt:lpstr>
      <vt:lpstr>Cash Flow (Investing + Financing)</vt:lpstr>
      <vt:lpstr>Stock Forecast</vt:lpstr>
      <vt:lpstr>Slide 180</vt:lpstr>
      <vt:lpstr>Microsoft</vt:lpstr>
      <vt:lpstr>Financial Snapshot</vt:lpstr>
      <vt:lpstr>Shareholders Equity</vt:lpstr>
      <vt:lpstr>Common Stock</vt:lpstr>
      <vt:lpstr>Share Repurchase Program</vt:lpstr>
      <vt:lpstr>1 Year</vt:lpstr>
      <vt:lpstr>5 Year</vt:lpstr>
      <vt:lpstr>10 Year</vt:lpstr>
      <vt:lpstr>MSFT v Nasdaq</vt:lpstr>
      <vt:lpstr>200 MA v 50 MA</vt:lpstr>
      <vt:lpstr>Mission and Strategy </vt:lpstr>
      <vt:lpstr>History and Milestones</vt:lpstr>
      <vt:lpstr>History and Milestones</vt:lpstr>
      <vt:lpstr>History and Milestones</vt:lpstr>
      <vt:lpstr>Key Acquisitions</vt:lpstr>
      <vt:lpstr>Other Acquisition 2015-2016 </vt:lpstr>
      <vt:lpstr>Management Team</vt:lpstr>
      <vt:lpstr>Management Team </vt:lpstr>
      <vt:lpstr>Management Team</vt:lpstr>
      <vt:lpstr>Management Team</vt:lpstr>
      <vt:lpstr>Revenue by Segment</vt:lpstr>
      <vt:lpstr>Revenue by segment: FY15-FY16</vt:lpstr>
      <vt:lpstr>Revenue by segment: FY17Q2</vt:lpstr>
      <vt:lpstr>Personal Computing </vt:lpstr>
      <vt:lpstr>Personal Computing </vt:lpstr>
      <vt:lpstr>Personal  Computing </vt:lpstr>
      <vt:lpstr>Personal Computing </vt:lpstr>
      <vt:lpstr>Personal Computing </vt:lpstr>
      <vt:lpstr>Strategy</vt:lpstr>
      <vt:lpstr>Balance Sheet Q2 (Assets)</vt:lpstr>
      <vt:lpstr>Balance Sheet Q2 (Liabilities &amp; Sh.Eq)</vt:lpstr>
      <vt:lpstr>Balance Sheet Annual (Assets)</vt:lpstr>
      <vt:lpstr>Balance Sheet Annual (Liabilities &amp; Sh.Eq)</vt:lpstr>
      <vt:lpstr>IS.FY16 </vt:lpstr>
      <vt:lpstr>IS.FY17Q2</vt:lpstr>
      <vt:lpstr>Cash Flow Annual Operations</vt:lpstr>
      <vt:lpstr>Cash Flow Annual Financing &amp; Investing</vt:lpstr>
      <vt:lpstr>Cash Flow Q2 Operations</vt:lpstr>
      <vt:lpstr>Cash Flow Q2 Financing &amp; Investing</vt:lpstr>
      <vt:lpstr>Intrinsic Value - FCFE</vt:lpstr>
      <vt:lpstr>Intrinsic Value - DDM</vt:lpstr>
      <vt:lpstr>Recommendation</vt:lpstr>
      <vt:lpstr>Slide 223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Gadgets  AAPL, GOOG, MSFT</dc:title>
  <dc:creator>Jeff Chen</dc:creator>
  <cp:lastModifiedBy>gp</cp:lastModifiedBy>
  <cp:revision>25</cp:revision>
  <cp:lastPrinted>2017-03-13T05:57:18Z</cp:lastPrinted>
  <dcterms:modified xsi:type="dcterms:W3CDTF">2017-03-14T01:20:58Z</dcterms:modified>
</cp:coreProperties>
</file>