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4" Type="http://schemas.openxmlformats.org/officeDocument/2006/relationships/slide" Target="slides/slide100.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de7457949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de7457949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a10985db96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a10985db96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a10985db96_2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a10985db96_2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a10985db96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a10985db96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a10985db96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a10985db96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a10985db96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a10985db96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a10985db96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a10985db96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a10985db96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a10985db96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a10985db96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a10985db96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a10985db96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a10985db96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a10985db96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a10985db96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a10985db96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a10985db96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a10985db96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a10985db96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a10985db96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a10985db96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a10985db96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a10985db96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a10985db96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a10985db96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a10985db96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a10985db96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a10985db96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a10985db96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a10985db96_1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a10985db96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a10985db96_1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a10985db96_1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a10985db96_1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a10985db96_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a10985db96_1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a10985db96_1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a10985db96_1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a10985db96_1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9f6d844f0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9f6d844f0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9f6d844f0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9f6d844f0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9f6d844f0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9f6d844f0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9f6d844f0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9f6d844f0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9f6d844f0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9f6d844f0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9f6d844f0a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9f6d844f0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9f6d844f0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9f6d844f0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9f6d844f0a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9f6d844f0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9f6d844f0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9f6d844f0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a1019492e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a1019492e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a10985db96_1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a10985db96_1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a1019492e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a1019492e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a1019492e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a1019492e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a1019492e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a1019492e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a1019492e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a1019492e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a1019492e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a1019492e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a1019492e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a1019492e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a1019492ec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a1019492e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a1019492e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a1019492e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a1019492e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a1019492e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a1019492ec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a1019492ec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a1019492e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a1019492e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a1019492e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a1019492e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a1019492e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a1019492e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a1019492e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a1019492e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a1019492e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a1019492e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a1019492ec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a1019492e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a1019492ec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a1019492ec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a1019492ec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a1019492ec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a1019492ec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a1019492ec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a1019492e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a1019492e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a10985db9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a10985db9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a1019492e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a1019492e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a10985db9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a10985db9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a10985db9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a10985db9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a10985db9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a10985db9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a10985db9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a10985db9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a10985db9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a10985db9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a10985db9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a10985db9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a10985db9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a10985db9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a10985db9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a10985db9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90000"/>
              </a:lnSpc>
              <a:spcBef>
                <a:spcPts val="0"/>
              </a:spcBef>
              <a:spcAft>
                <a:spcPts val="0"/>
              </a:spcAft>
              <a:buClr>
                <a:srgbClr val="111111"/>
              </a:buClr>
              <a:buSzPts val="1300"/>
              <a:buChar char="●"/>
            </a:pPr>
            <a:r>
              <a:rPr lang="es" sz="1300">
                <a:solidFill>
                  <a:srgbClr val="1E1A1A"/>
                </a:solidFill>
                <a:highlight>
                  <a:schemeClr val="lt1"/>
                </a:highlight>
                <a:latin typeface="Calibri"/>
                <a:ea typeface="Calibri"/>
                <a:cs typeface="Calibri"/>
                <a:sym typeface="Calibri"/>
              </a:rPr>
              <a:t>Market risk depends on the type of security being traded, as well as the geographical boundaries of the trade.</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a10985db96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a10985db96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a10985db96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a10985db9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a10985db96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a10985db96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a10985db9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a10985db9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a10985db96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a10985db96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a10985db96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a10985db96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a10985db96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a10985db96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Daily net revenues for positions included in VaR are compared with VaR calculated as of the end of the prior business day. Net losses incurred on a single day for such positions did not exceed our 95% one-day VaR (i.e., a VaR exception) during 2019 and exceeded our 95% one-day VaR on two occasions during 2018</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a10985db96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a10985db96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a10985db96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a10985db96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a10985db96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a10985db96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a10985db96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a10985db9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a10985db96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a10985db96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a10985db96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a10985db96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a10985db96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a10985db96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a10985db96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a10985db96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a10985db96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a10985db96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a10985db96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a10985db96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a10985db96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a10985db96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a10985db96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a10985db96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a10985db96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a10985db96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a10985db96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a10985db96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a10985db96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a10985db96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a10985db96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a10985db96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a10985db96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a10985db96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a10985db96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a10985db96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a10985db96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0" name="Google Shape;870;ga10985db96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a10985db96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a10985db96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a10985db96_2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a10985db96_2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a10985db96_2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a10985db96_2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a10985db96_2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a10985db96_2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a10985db96_2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a10985db96_2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a10985db96_2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a10985db96_2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a10985db96_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a10985db96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a10985db96_2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a10985db96_2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a10985db96_2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a10985db96_2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type="title">
  <p:cSld name="TITLE">
    <p:spTree>
      <p:nvGrpSpPr>
        <p:cNvPr id="10" name="Shape 10"/>
        <p:cNvGrpSpPr/>
        <p:nvPr/>
      </p:nvGrpSpPr>
      <p:grpSpPr>
        <a:xfrm>
          <a:off x="0" y="0"/>
          <a:ext cx="0" cy="0"/>
          <a:chOff x="0" y="0"/>
          <a:chExt cx="0" cy="0"/>
        </a:xfrm>
      </p:grpSpPr>
      <p:sp>
        <p:nvSpPr>
          <p:cNvPr id="11" name="Google Shape;11;p2"/>
          <p:cNvSpPr/>
          <p:nvPr/>
        </p:nvSpPr>
        <p:spPr>
          <a:xfrm rot="-5400000">
            <a:off x="1995421" y="-2009807"/>
            <a:ext cx="5153149" cy="9163116"/>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rot="10800000">
            <a:off x="5564575" y="3086170"/>
            <a:ext cx="3588978" cy="2062155"/>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841888" y="647372"/>
            <a:ext cx="21143" cy="44586"/>
          </a:xfrm>
          <a:custGeom>
            <a:rect b="b" l="l" r="r" t="t"/>
            <a:pathLst>
              <a:path extrusionOk="0" h="589" w="348">
                <a:moveTo>
                  <a:pt x="348" y="588"/>
                </a:moveTo>
                <a:lnTo>
                  <a:pt x="1" y="0"/>
                </a:lnTo>
                <a:close/>
              </a:path>
            </a:pathLst>
          </a:custGeom>
          <a:solidFill>
            <a:srgbClr val="E9AA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type="ctrTitle"/>
          </p:nvPr>
        </p:nvSpPr>
        <p:spPr>
          <a:xfrm>
            <a:off x="4964349" y="1365375"/>
            <a:ext cx="1550400" cy="1431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E2A47"/>
              </a:buClr>
              <a:buSzPts val="1800"/>
              <a:buFont typeface="Cabin"/>
              <a:buNone/>
              <a:defRPr sz="1800">
                <a:solidFill>
                  <a:srgbClr val="0E2A47"/>
                </a:solidFill>
                <a:latin typeface="Cabin"/>
                <a:ea typeface="Cabin"/>
                <a:cs typeface="Cabin"/>
                <a:sym typeface="Cabin"/>
              </a:defRPr>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15" name="Google Shape;15;p2"/>
          <p:cNvSpPr/>
          <p:nvPr/>
        </p:nvSpPr>
        <p:spPr>
          <a:xfrm rot="10800000">
            <a:off x="5908431" y="4011835"/>
            <a:ext cx="3245119" cy="1136490"/>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 name="Google Shape;16;p2"/>
          <p:cNvSpPr/>
          <p:nvPr/>
        </p:nvSpPr>
        <p:spPr>
          <a:xfrm rot="10800000">
            <a:off x="5908431" y="4271108"/>
            <a:ext cx="3245119" cy="877217"/>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flipH="1">
            <a:off x="-9604" y="0"/>
            <a:ext cx="4459954" cy="2596268"/>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9540" y="0"/>
            <a:ext cx="2826812" cy="2597677"/>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 name="Google Shape;19;p2"/>
          <p:cNvSpPr/>
          <p:nvPr/>
        </p:nvSpPr>
        <p:spPr>
          <a:xfrm>
            <a:off x="-9540" y="0"/>
            <a:ext cx="2196612" cy="2561214"/>
          </a:xfrm>
          <a:custGeom>
            <a:rect b="b" l="l" r="r" t="t"/>
            <a:pathLst>
              <a:path extrusionOk="0" h="28488" w="99597">
                <a:moveTo>
                  <a:pt x="0" y="1"/>
                </a:moveTo>
                <a:lnTo>
                  <a:pt x="0" y="28488"/>
                </a:lnTo>
                <a:lnTo>
                  <a:pt x="99596" y="1"/>
                </a:lnTo>
                <a:close/>
              </a:path>
            </a:pathLst>
          </a:custGeom>
          <a:solidFill>
            <a:srgbClr val="E9A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 name="Google Shape;20;p2"/>
          <p:cNvSpPr txBox="1"/>
          <p:nvPr>
            <p:ph idx="2" type="ctrTitle"/>
          </p:nvPr>
        </p:nvSpPr>
        <p:spPr>
          <a:xfrm>
            <a:off x="4964351" y="2934875"/>
            <a:ext cx="2448600" cy="447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99999"/>
              </a:buClr>
              <a:buSzPts val="1200"/>
              <a:buFont typeface="Cabin"/>
              <a:buNone/>
              <a:defRPr b="0" sz="1200">
                <a:solidFill>
                  <a:srgbClr val="999999"/>
                </a:solidFill>
                <a:latin typeface="Cabin"/>
                <a:ea typeface="Cabin"/>
                <a:cs typeface="Cabin"/>
                <a:sym typeface="Cabin"/>
              </a:defRPr>
            </a:lvl1pPr>
            <a:lvl2pPr lvl="1" rtl="0" algn="r">
              <a:spcBef>
                <a:spcPts val="0"/>
              </a:spcBef>
              <a:spcAft>
                <a:spcPts val="0"/>
              </a:spcAft>
              <a:buClr>
                <a:srgbClr val="314256"/>
              </a:buClr>
              <a:buSzPts val="1200"/>
              <a:buNone/>
              <a:defRPr sz="1200">
                <a:solidFill>
                  <a:srgbClr val="314256"/>
                </a:solidFill>
              </a:defRPr>
            </a:lvl2pPr>
            <a:lvl3pPr lvl="2" rtl="0" algn="r">
              <a:spcBef>
                <a:spcPts val="0"/>
              </a:spcBef>
              <a:spcAft>
                <a:spcPts val="0"/>
              </a:spcAft>
              <a:buClr>
                <a:srgbClr val="314256"/>
              </a:buClr>
              <a:buSzPts val="1200"/>
              <a:buNone/>
              <a:defRPr sz="1200">
                <a:solidFill>
                  <a:srgbClr val="314256"/>
                </a:solidFill>
              </a:defRPr>
            </a:lvl3pPr>
            <a:lvl4pPr lvl="3" rtl="0" algn="r">
              <a:spcBef>
                <a:spcPts val="0"/>
              </a:spcBef>
              <a:spcAft>
                <a:spcPts val="0"/>
              </a:spcAft>
              <a:buClr>
                <a:srgbClr val="314256"/>
              </a:buClr>
              <a:buSzPts val="1200"/>
              <a:buNone/>
              <a:defRPr sz="1200">
                <a:solidFill>
                  <a:srgbClr val="314256"/>
                </a:solidFill>
              </a:defRPr>
            </a:lvl4pPr>
            <a:lvl5pPr lvl="4" rtl="0" algn="r">
              <a:spcBef>
                <a:spcPts val="0"/>
              </a:spcBef>
              <a:spcAft>
                <a:spcPts val="0"/>
              </a:spcAft>
              <a:buClr>
                <a:srgbClr val="314256"/>
              </a:buClr>
              <a:buSzPts val="1200"/>
              <a:buNone/>
              <a:defRPr sz="1200">
                <a:solidFill>
                  <a:srgbClr val="314256"/>
                </a:solidFill>
              </a:defRPr>
            </a:lvl5pPr>
            <a:lvl6pPr lvl="5" rtl="0" algn="r">
              <a:spcBef>
                <a:spcPts val="0"/>
              </a:spcBef>
              <a:spcAft>
                <a:spcPts val="0"/>
              </a:spcAft>
              <a:buClr>
                <a:srgbClr val="314256"/>
              </a:buClr>
              <a:buSzPts val="1200"/>
              <a:buNone/>
              <a:defRPr sz="1200">
                <a:solidFill>
                  <a:srgbClr val="314256"/>
                </a:solidFill>
              </a:defRPr>
            </a:lvl6pPr>
            <a:lvl7pPr lvl="6" rtl="0" algn="r">
              <a:spcBef>
                <a:spcPts val="0"/>
              </a:spcBef>
              <a:spcAft>
                <a:spcPts val="0"/>
              </a:spcAft>
              <a:buClr>
                <a:srgbClr val="314256"/>
              </a:buClr>
              <a:buSzPts val="1200"/>
              <a:buNone/>
              <a:defRPr sz="1200">
                <a:solidFill>
                  <a:srgbClr val="314256"/>
                </a:solidFill>
              </a:defRPr>
            </a:lvl7pPr>
            <a:lvl8pPr lvl="7" rtl="0" algn="r">
              <a:spcBef>
                <a:spcPts val="0"/>
              </a:spcBef>
              <a:spcAft>
                <a:spcPts val="0"/>
              </a:spcAft>
              <a:buClr>
                <a:srgbClr val="314256"/>
              </a:buClr>
              <a:buSzPts val="1200"/>
              <a:buNone/>
              <a:defRPr sz="1200">
                <a:solidFill>
                  <a:srgbClr val="314256"/>
                </a:solidFill>
              </a:defRPr>
            </a:lvl8pPr>
            <a:lvl9pPr lvl="8" rtl="0" algn="r">
              <a:spcBef>
                <a:spcPts val="0"/>
              </a:spcBef>
              <a:spcAft>
                <a:spcPts val="0"/>
              </a:spcAft>
              <a:buClr>
                <a:srgbClr val="314256"/>
              </a:buClr>
              <a:buSzPts val="1200"/>
              <a:buNone/>
              <a:defRPr sz="1200">
                <a:solidFill>
                  <a:srgbClr val="314256"/>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itle &amp; Summary" type="tx">
  <p:cSld name="TITLE_AND_BODY">
    <p:spTree>
      <p:nvGrpSpPr>
        <p:cNvPr id="103" name="Shape 103"/>
        <p:cNvGrpSpPr/>
        <p:nvPr/>
      </p:nvGrpSpPr>
      <p:grpSpPr>
        <a:xfrm>
          <a:off x="0" y="0"/>
          <a:ext cx="0" cy="0"/>
          <a:chOff x="0" y="0"/>
          <a:chExt cx="0" cy="0"/>
        </a:xfrm>
      </p:grpSpPr>
      <p:sp>
        <p:nvSpPr>
          <p:cNvPr id="104" name="Google Shape;104;p11"/>
          <p:cNvSpPr/>
          <p:nvPr/>
        </p:nvSpPr>
        <p:spPr>
          <a:xfrm flipH="1">
            <a:off x="-17975" y="11"/>
            <a:ext cx="9108395" cy="5158126"/>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1"/>
          <p:cNvSpPr/>
          <p:nvPr/>
        </p:nvSpPr>
        <p:spPr>
          <a:xfrm>
            <a:off x="-17975" y="2085925"/>
            <a:ext cx="9191700" cy="1975800"/>
          </a:xfrm>
          <a:prstGeom prst="rect">
            <a:avLst/>
          </a:pr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1"/>
          <p:cNvSpPr txBox="1"/>
          <p:nvPr>
            <p:ph idx="1" type="subTitle"/>
          </p:nvPr>
        </p:nvSpPr>
        <p:spPr>
          <a:xfrm>
            <a:off x="3926900" y="1768658"/>
            <a:ext cx="1890300" cy="12312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400">
                <a:solidFill>
                  <a:srgbClr val="314256"/>
                </a:solidFill>
                <a:latin typeface="Montserrat Light"/>
                <a:ea typeface="Montserrat Light"/>
                <a:cs typeface="Montserrat Light"/>
                <a:sym typeface="Montserrat Light"/>
              </a:defRPr>
            </a:lvl1pPr>
            <a:lvl2pPr lvl="1" rtl="0">
              <a:spcBef>
                <a:spcPts val="0"/>
              </a:spcBef>
              <a:spcAft>
                <a:spcPts val="0"/>
              </a:spcAft>
              <a:buNone/>
              <a:defRPr sz="1400">
                <a:solidFill>
                  <a:srgbClr val="314256"/>
                </a:solidFill>
                <a:latin typeface="Montserrat Light"/>
                <a:ea typeface="Montserrat Light"/>
                <a:cs typeface="Montserrat Light"/>
                <a:sym typeface="Montserrat Light"/>
              </a:defRPr>
            </a:lvl2pPr>
            <a:lvl3pPr lvl="2" rtl="0">
              <a:spcBef>
                <a:spcPts val="0"/>
              </a:spcBef>
              <a:spcAft>
                <a:spcPts val="0"/>
              </a:spcAft>
              <a:buNone/>
              <a:defRPr sz="1400">
                <a:solidFill>
                  <a:srgbClr val="314256"/>
                </a:solidFill>
                <a:latin typeface="Montserrat Light"/>
                <a:ea typeface="Montserrat Light"/>
                <a:cs typeface="Montserrat Light"/>
                <a:sym typeface="Montserrat Light"/>
              </a:defRPr>
            </a:lvl3pPr>
            <a:lvl4pPr lvl="3" rtl="0">
              <a:spcBef>
                <a:spcPts val="0"/>
              </a:spcBef>
              <a:spcAft>
                <a:spcPts val="0"/>
              </a:spcAft>
              <a:buNone/>
              <a:defRPr sz="1400">
                <a:solidFill>
                  <a:srgbClr val="314256"/>
                </a:solidFill>
                <a:latin typeface="Montserrat Light"/>
                <a:ea typeface="Montserrat Light"/>
                <a:cs typeface="Montserrat Light"/>
                <a:sym typeface="Montserrat Light"/>
              </a:defRPr>
            </a:lvl4pPr>
            <a:lvl5pPr lvl="4" rtl="0">
              <a:spcBef>
                <a:spcPts val="0"/>
              </a:spcBef>
              <a:spcAft>
                <a:spcPts val="0"/>
              </a:spcAft>
              <a:buNone/>
              <a:defRPr sz="1400">
                <a:solidFill>
                  <a:srgbClr val="314256"/>
                </a:solidFill>
                <a:latin typeface="Montserrat Light"/>
                <a:ea typeface="Montserrat Light"/>
                <a:cs typeface="Montserrat Light"/>
                <a:sym typeface="Montserrat Light"/>
              </a:defRPr>
            </a:lvl5pPr>
            <a:lvl6pPr lvl="5" rtl="0">
              <a:spcBef>
                <a:spcPts val="0"/>
              </a:spcBef>
              <a:spcAft>
                <a:spcPts val="0"/>
              </a:spcAft>
              <a:buNone/>
              <a:defRPr sz="1400">
                <a:solidFill>
                  <a:srgbClr val="314256"/>
                </a:solidFill>
                <a:latin typeface="Montserrat Light"/>
                <a:ea typeface="Montserrat Light"/>
                <a:cs typeface="Montserrat Light"/>
                <a:sym typeface="Montserrat Light"/>
              </a:defRPr>
            </a:lvl6pPr>
            <a:lvl7pPr lvl="6" rtl="0">
              <a:spcBef>
                <a:spcPts val="0"/>
              </a:spcBef>
              <a:spcAft>
                <a:spcPts val="0"/>
              </a:spcAft>
              <a:buNone/>
              <a:defRPr sz="1400">
                <a:solidFill>
                  <a:srgbClr val="314256"/>
                </a:solidFill>
                <a:latin typeface="Montserrat Light"/>
                <a:ea typeface="Montserrat Light"/>
                <a:cs typeface="Montserrat Light"/>
                <a:sym typeface="Montserrat Light"/>
              </a:defRPr>
            </a:lvl7pPr>
            <a:lvl8pPr lvl="7" rtl="0">
              <a:spcBef>
                <a:spcPts val="0"/>
              </a:spcBef>
              <a:spcAft>
                <a:spcPts val="0"/>
              </a:spcAft>
              <a:buNone/>
              <a:defRPr sz="1400">
                <a:solidFill>
                  <a:srgbClr val="314256"/>
                </a:solidFill>
                <a:latin typeface="Montserrat Light"/>
                <a:ea typeface="Montserrat Light"/>
                <a:cs typeface="Montserrat Light"/>
                <a:sym typeface="Montserrat Light"/>
              </a:defRPr>
            </a:lvl8pPr>
            <a:lvl9pPr lvl="8" rtl="0">
              <a:spcBef>
                <a:spcPts val="0"/>
              </a:spcBef>
              <a:spcAft>
                <a:spcPts val="0"/>
              </a:spcAft>
              <a:buNone/>
              <a:defRPr sz="1400">
                <a:solidFill>
                  <a:srgbClr val="314256"/>
                </a:solidFill>
                <a:latin typeface="Montserrat Light"/>
                <a:ea typeface="Montserrat Light"/>
                <a:cs typeface="Montserrat Light"/>
                <a:sym typeface="Montserrat Light"/>
              </a:defRPr>
            </a:lvl9pPr>
          </a:lstStyle>
          <a:p/>
        </p:txBody>
      </p:sp>
      <p:sp>
        <p:nvSpPr>
          <p:cNvPr id="107" name="Google Shape;107;p11"/>
          <p:cNvSpPr txBox="1"/>
          <p:nvPr>
            <p:ph idx="2" type="subTitle"/>
          </p:nvPr>
        </p:nvSpPr>
        <p:spPr>
          <a:xfrm>
            <a:off x="1439125" y="1710508"/>
            <a:ext cx="1890300" cy="1289100"/>
          </a:xfrm>
          <a:prstGeom prst="rect">
            <a:avLst/>
          </a:prstGeom>
        </p:spPr>
        <p:txBody>
          <a:bodyPr anchorCtr="0" anchor="b" bIns="91425" lIns="91425" spcFirstLastPara="1" rIns="91425" wrap="square" tIns="91425">
            <a:noAutofit/>
          </a:bodyPr>
          <a:lstStyle>
            <a:lvl1pPr lvl="0">
              <a:spcBef>
                <a:spcPts val="0"/>
              </a:spcBef>
              <a:spcAft>
                <a:spcPts val="0"/>
              </a:spcAft>
              <a:buNone/>
              <a:defRPr sz="1400">
                <a:solidFill>
                  <a:srgbClr val="314256"/>
                </a:solidFill>
                <a:latin typeface="Montserrat Light"/>
                <a:ea typeface="Montserrat Light"/>
                <a:cs typeface="Montserrat Light"/>
                <a:sym typeface="Montserrat Light"/>
              </a:defRPr>
            </a:lvl1pPr>
            <a:lvl2pPr lvl="1">
              <a:spcBef>
                <a:spcPts val="0"/>
              </a:spcBef>
              <a:spcAft>
                <a:spcPts val="0"/>
              </a:spcAft>
              <a:buNone/>
              <a:defRPr sz="1400">
                <a:solidFill>
                  <a:srgbClr val="314256"/>
                </a:solidFill>
                <a:latin typeface="Montserrat Light"/>
                <a:ea typeface="Montserrat Light"/>
                <a:cs typeface="Montserrat Light"/>
                <a:sym typeface="Montserrat Light"/>
              </a:defRPr>
            </a:lvl2pPr>
            <a:lvl3pPr lvl="2">
              <a:spcBef>
                <a:spcPts val="0"/>
              </a:spcBef>
              <a:spcAft>
                <a:spcPts val="0"/>
              </a:spcAft>
              <a:buNone/>
              <a:defRPr sz="1400">
                <a:solidFill>
                  <a:srgbClr val="314256"/>
                </a:solidFill>
                <a:latin typeface="Montserrat Light"/>
                <a:ea typeface="Montserrat Light"/>
                <a:cs typeface="Montserrat Light"/>
                <a:sym typeface="Montserrat Light"/>
              </a:defRPr>
            </a:lvl3pPr>
            <a:lvl4pPr lvl="3">
              <a:spcBef>
                <a:spcPts val="0"/>
              </a:spcBef>
              <a:spcAft>
                <a:spcPts val="0"/>
              </a:spcAft>
              <a:buNone/>
              <a:defRPr sz="1400">
                <a:solidFill>
                  <a:srgbClr val="314256"/>
                </a:solidFill>
                <a:latin typeface="Montserrat Light"/>
                <a:ea typeface="Montserrat Light"/>
                <a:cs typeface="Montserrat Light"/>
                <a:sym typeface="Montserrat Light"/>
              </a:defRPr>
            </a:lvl4pPr>
            <a:lvl5pPr lvl="4">
              <a:spcBef>
                <a:spcPts val="0"/>
              </a:spcBef>
              <a:spcAft>
                <a:spcPts val="0"/>
              </a:spcAft>
              <a:buNone/>
              <a:defRPr sz="1400">
                <a:solidFill>
                  <a:srgbClr val="314256"/>
                </a:solidFill>
                <a:latin typeface="Montserrat Light"/>
                <a:ea typeface="Montserrat Light"/>
                <a:cs typeface="Montserrat Light"/>
                <a:sym typeface="Montserrat Light"/>
              </a:defRPr>
            </a:lvl5pPr>
            <a:lvl6pPr lvl="5">
              <a:spcBef>
                <a:spcPts val="0"/>
              </a:spcBef>
              <a:spcAft>
                <a:spcPts val="0"/>
              </a:spcAft>
              <a:buNone/>
              <a:defRPr sz="1400">
                <a:solidFill>
                  <a:srgbClr val="314256"/>
                </a:solidFill>
                <a:latin typeface="Montserrat Light"/>
                <a:ea typeface="Montserrat Light"/>
                <a:cs typeface="Montserrat Light"/>
                <a:sym typeface="Montserrat Light"/>
              </a:defRPr>
            </a:lvl6pPr>
            <a:lvl7pPr lvl="6">
              <a:spcBef>
                <a:spcPts val="0"/>
              </a:spcBef>
              <a:spcAft>
                <a:spcPts val="0"/>
              </a:spcAft>
              <a:buNone/>
              <a:defRPr sz="1400">
                <a:solidFill>
                  <a:srgbClr val="314256"/>
                </a:solidFill>
                <a:latin typeface="Montserrat Light"/>
                <a:ea typeface="Montserrat Light"/>
                <a:cs typeface="Montserrat Light"/>
                <a:sym typeface="Montserrat Light"/>
              </a:defRPr>
            </a:lvl7pPr>
            <a:lvl8pPr lvl="7">
              <a:spcBef>
                <a:spcPts val="0"/>
              </a:spcBef>
              <a:spcAft>
                <a:spcPts val="0"/>
              </a:spcAft>
              <a:buNone/>
              <a:defRPr sz="1400">
                <a:solidFill>
                  <a:srgbClr val="314256"/>
                </a:solidFill>
                <a:latin typeface="Montserrat Light"/>
                <a:ea typeface="Montserrat Light"/>
                <a:cs typeface="Montserrat Light"/>
                <a:sym typeface="Montserrat Light"/>
              </a:defRPr>
            </a:lvl8pPr>
            <a:lvl9pPr lvl="8">
              <a:spcBef>
                <a:spcPts val="0"/>
              </a:spcBef>
              <a:spcAft>
                <a:spcPts val="0"/>
              </a:spcAft>
              <a:buNone/>
              <a:defRPr sz="1400">
                <a:solidFill>
                  <a:srgbClr val="314256"/>
                </a:solidFill>
                <a:latin typeface="Montserrat Light"/>
                <a:ea typeface="Montserrat Light"/>
                <a:cs typeface="Montserrat Light"/>
                <a:sym typeface="Montserrat Light"/>
              </a:defRPr>
            </a:lvl9pPr>
          </a:lstStyle>
          <a:p/>
        </p:txBody>
      </p:sp>
      <p:sp>
        <p:nvSpPr>
          <p:cNvPr id="108" name="Google Shape;108;p11"/>
          <p:cNvSpPr txBox="1"/>
          <p:nvPr>
            <p:ph type="title"/>
          </p:nvPr>
        </p:nvSpPr>
        <p:spPr>
          <a:xfrm>
            <a:off x="1439125" y="1283400"/>
            <a:ext cx="7866000" cy="733200"/>
          </a:xfrm>
          <a:prstGeom prst="rect">
            <a:avLst/>
          </a:prstGeom>
        </p:spPr>
        <p:txBody>
          <a:bodyPr anchorCtr="0" anchor="b" bIns="91425" lIns="91425" spcFirstLastPara="1" rIns="91425" wrap="square" tIns="91425">
            <a:noAutofit/>
          </a:bodyPr>
          <a:lstStyle>
            <a:lvl1pPr lvl="0">
              <a:spcBef>
                <a:spcPts val="0"/>
              </a:spcBef>
              <a:spcAft>
                <a:spcPts val="0"/>
              </a:spcAft>
              <a:buSzPts val="3600"/>
              <a:buFont typeface="Montserrat ExtraLight"/>
              <a:buNone/>
              <a:defRPr b="0" sz="3600">
                <a:latin typeface="Montserrat ExtraLight"/>
                <a:ea typeface="Montserrat ExtraLight"/>
                <a:cs typeface="Montserrat ExtraLight"/>
                <a:sym typeface="Montserrat ExtraLight"/>
              </a:defRPr>
            </a:lvl1pPr>
            <a:lvl2pPr lvl="1">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2pPr>
            <a:lvl3pPr lvl="2">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3pPr>
            <a:lvl4pPr lvl="3">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4pPr>
            <a:lvl5pPr lvl="4">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5pPr>
            <a:lvl6pPr lvl="5">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6pPr>
            <a:lvl7pPr lvl="6">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7pPr>
            <a:lvl8pPr lvl="7">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8pPr>
            <a:lvl9pPr lvl="8">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9pPr>
          </a:lstStyle>
          <a:p/>
        </p:txBody>
      </p:sp>
      <p:sp>
        <p:nvSpPr>
          <p:cNvPr id="109" name="Google Shape;109;p11"/>
          <p:cNvSpPr txBox="1"/>
          <p:nvPr>
            <p:ph idx="3" type="subTitle"/>
          </p:nvPr>
        </p:nvSpPr>
        <p:spPr>
          <a:xfrm>
            <a:off x="6414675" y="1768400"/>
            <a:ext cx="1890300" cy="12312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400">
                <a:solidFill>
                  <a:srgbClr val="314256"/>
                </a:solidFill>
                <a:latin typeface="Montserrat Light"/>
                <a:ea typeface="Montserrat Light"/>
                <a:cs typeface="Montserrat Light"/>
                <a:sym typeface="Montserrat Light"/>
              </a:defRPr>
            </a:lvl1pPr>
            <a:lvl2pPr lvl="1" rtl="0">
              <a:spcBef>
                <a:spcPts val="0"/>
              </a:spcBef>
              <a:spcAft>
                <a:spcPts val="0"/>
              </a:spcAft>
              <a:buNone/>
              <a:defRPr sz="1400">
                <a:solidFill>
                  <a:srgbClr val="314256"/>
                </a:solidFill>
                <a:latin typeface="Montserrat Light"/>
                <a:ea typeface="Montserrat Light"/>
                <a:cs typeface="Montserrat Light"/>
                <a:sym typeface="Montserrat Light"/>
              </a:defRPr>
            </a:lvl2pPr>
            <a:lvl3pPr lvl="2" rtl="0">
              <a:spcBef>
                <a:spcPts val="0"/>
              </a:spcBef>
              <a:spcAft>
                <a:spcPts val="0"/>
              </a:spcAft>
              <a:buNone/>
              <a:defRPr sz="1400">
                <a:solidFill>
                  <a:srgbClr val="314256"/>
                </a:solidFill>
                <a:latin typeface="Montserrat Light"/>
                <a:ea typeface="Montserrat Light"/>
                <a:cs typeface="Montserrat Light"/>
                <a:sym typeface="Montserrat Light"/>
              </a:defRPr>
            </a:lvl3pPr>
            <a:lvl4pPr lvl="3" rtl="0">
              <a:spcBef>
                <a:spcPts val="0"/>
              </a:spcBef>
              <a:spcAft>
                <a:spcPts val="0"/>
              </a:spcAft>
              <a:buNone/>
              <a:defRPr sz="1400">
                <a:solidFill>
                  <a:srgbClr val="314256"/>
                </a:solidFill>
                <a:latin typeface="Montserrat Light"/>
                <a:ea typeface="Montserrat Light"/>
                <a:cs typeface="Montserrat Light"/>
                <a:sym typeface="Montserrat Light"/>
              </a:defRPr>
            </a:lvl4pPr>
            <a:lvl5pPr lvl="4" rtl="0">
              <a:spcBef>
                <a:spcPts val="0"/>
              </a:spcBef>
              <a:spcAft>
                <a:spcPts val="0"/>
              </a:spcAft>
              <a:buNone/>
              <a:defRPr sz="1400">
                <a:solidFill>
                  <a:srgbClr val="314256"/>
                </a:solidFill>
                <a:latin typeface="Montserrat Light"/>
                <a:ea typeface="Montserrat Light"/>
                <a:cs typeface="Montserrat Light"/>
                <a:sym typeface="Montserrat Light"/>
              </a:defRPr>
            </a:lvl5pPr>
            <a:lvl6pPr lvl="5" rtl="0">
              <a:spcBef>
                <a:spcPts val="0"/>
              </a:spcBef>
              <a:spcAft>
                <a:spcPts val="0"/>
              </a:spcAft>
              <a:buNone/>
              <a:defRPr sz="1400">
                <a:solidFill>
                  <a:srgbClr val="314256"/>
                </a:solidFill>
                <a:latin typeface="Montserrat Light"/>
                <a:ea typeface="Montserrat Light"/>
                <a:cs typeface="Montserrat Light"/>
                <a:sym typeface="Montserrat Light"/>
              </a:defRPr>
            </a:lvl6pPr>
            <a:lvl7pPr lvl="6" rtl="0">
              <a:spcBef>
                <a:spcPts val="0"/>
              </a:spcBef>
              <a:spcAft>
                <a:spcPts val="0"/>
              </a:spcAft>
              <a:buNone/>
              <a:defRPr sz="1400">
                <a:solidFill>
                  <a:srgbClr val="314256"/>
                </a:solidFill>
                <a:latin typeface="Montserrat Light"/>
                <a:ea typeface="Montserrat Light"/>
                <a:cs typeface="Montserrat Light"/>
                <a:sym typeface="Montserrat Light"/>
              </a:defRPr>
            </a:lvl7pPr>
            <a:lvl8pPr lvl="7" rtl="0">
              <a:spcBef>
                <a:spcPts val="0"/>
              </a:spcBef>
              <a:spcAft>
                <a:spcPts val="0"/>
              </a:spcAft>
              <a:buNone/>
              <a:defRPr sz="1400">
                <a:solidFill>
                  <a:srgbClr val="314256"/>
                </a:solidFill>
                <a:latin typeface="Montserrat Light"/>
                <a:ea typeface="Montserrat Light"/>
                <a:cs typeface="Montserrat Light"/>
                <a:sym typeface="Montserrat Light"/>
              </a:defRPr>
            </a:lvl8pPr>
            <a:lvl9pPr lvl="8" rtl="0">
              <a:spcBef>
                <a:spcPts val="0"/>
              </a:spcBef>
              <a:spcAft>
                <a:spcPts val="0"/>
              </a:spcAft>
              <a:buNone/>
              <a:defRPr sz="1400">
                <a:solidFill>
                  <a:srgbClr val="314256"/>
                </a:solidFill>
                <a:latin typeface="Montserrat Light"/>
                <a:ea typeface="Montserrat Light"/>
                <a:cs typeface="Montserrat Light"/>
                <a:sym typeface="Montserrat Light"/>
              </a:defRPr>
            </a:lvl9pPr>
          </a:lstStyle>
          <a:p/>
        </p:txBody>
      </p:sp>
      <p:sp>
        <p:nvSpPr>
          <p:cNvPr id="110" name="Google Shape;110;p11"/>
          <p:cNvSpPr txBox="1"/>
          <p:nvPr>
            <p:ph idx="4" type="subTitle"/>
          </p:nvPr>
        </p:nvSpPr>
        <p:spPr>
          <a:xfrm>
            <a:off x="1439125" y="2949725"/>
            <a:ext cx="1890300" cy="1038300"/>
          </a:xfrm>
          <a:prstGeom prst="rect">
            <a:avLst/>
          </a:prstGeom>
        </p:spPr>
        <p:txBody>
          <a:bodyPr anchorCtr="0" anchor="t" bIns="91425" lIns="91425" spcFirstLastPara="1" rIns="91425" wrap="square" tIns="91425">
            <a:noAutofit/>
          </a:bodyPr>
          <a:lstStyle>
            <a:lvl1pPr lvl="0" rtl="0">
              <a:spcBef>
                <a:spcPts val="0"/>
              </a:spcBef>
              <a:spcAft>
                <a:spcPts val="0"/>
              </a:spcAft>
              <a:buNone/>
              <a:defRPr i="1" sz="1200">
                <a:solidFill>
                  <a:srgbClr val="FFFFFF"/>
                </a:solidFill>
              </a:defRPr>
            </a:lvl1pPr>
            <a:lvl2pPr lvl="1" rtl="0">
              <a:spcBef>
                <a:spcPts val="0"/>
              </a:spcBef>
              <a:spcAft>
                <a:spcPts val="0"/>
              </a:spcAft>
              <a:buNone/>
              <a:defRPr b="1" i="1" sz="1200">
                <a:solidFill>
                  <a:srgbClr val="FFFFFF"/>
                </a:solidFill>
                <a:latin typeface="Montserrat"/>
                <a:ea typeface="Montserrat"/>
                <a:cs typeface="Montserrat"/>
                <a:sym typeface="Montserrat"/>
              </a:defRPr>
            </a:lvl2pPr>
            <a:lvl3pPr lvl="2" rtl="0">
              <a:spcBef>
                <a:spcPts val="0"/>
              </a:spcBef>
              <a:spcAft>
                <a:spcPts val="0"/>
              </a:spcAft>
              <a:buNone/>
              <a:defRPr b="1" i="1" sz="1200">
                <a:solidFill>
                  <a:srgbClr val="FFFFFF"/>
                </a:solidFill>
                <a:latin typeface="Montserrat"/>
                <a:ea typeface="Montserrat"/>
                <a:cs typeface="Montserrat"/>
                <a:sym typeface="Montserrat"/>
              </a:defRPr>
            </a:lvl3pPr>
            <a:lvl4pPr lvl="3" rtl="0">
              <a:spcBef>
                <a:spcPts val="0"/>
              </a:spcBef>
              <a:spcAft>
                <a:spcPts val="0"/>
              </a:spcAft>
              <a:buNone/>
              <a:defRPr b="1" i="1" sz="1200">
                <a:solidFill>
                  <a:srgbClr val="FFFFFF"/>
                </a:solidFill>
                <a:latin typeface="Montserrat"/>
                <a:ea typeface="Montserrat"/>
                <a:cs typeface="Montserrat"/>
                <a:sym typeface="Montserrat"/>
              </a:defRPr>
            </a:lvl4pPr>
            <a:lvl5pPr lvl="4" rtl="0">
              <a:spcBef>
                <a:spcPts val="0"/>
              </a:spcBef>
              <a:spcAft>
                <a:spcPts val="0"/>
              </a:spcAft>
              <a:buNone/>
              <a:defRPr b="1" i="1" sz="1200">
                <a:solidFill>
                  <a:srgbClr val="FFFFFF"/>
                </a:solidFill>
                <a:latin typeface="Montserrat"/>
                <a:ea typeface="Montserrat"/>
                <a:cs typeface="Montserrat"/>
                <a:sym typeface="Montserrat"/>
              </a:defRPr>
            </a:lvl5pPr>
            <a:lvl6pPr lvl="5" rtl="0">
              <a:spcBef>
                <a:spcPts val="0"/>
              </a:spcBef>
              <a:spcAft>
                <a:spcPts val="0"/>
              </a:spcAft>
              <a:buNone/>
              <a:defRPr b="1" i="1" sz="1200">
                <a:solidFill>
                  <a:srgbClr val="FFFFFF"/>
                </a:solidFill>
                <a:latin typeface="Montserrat"/>
                <a:ea typeface="Montserrat"/>
                <a:cs typeface="Montserrat"/>
                <a:sym typeface="Montserrat"/>
              </a:defRPr>
            </a:lvl6pPr>
            <a:lvl7pPr lvl="6" rtl="0">
              <a:spcBef>
                <a:spcPts val="0"/>
              </a:spcBef>
              <a:spcAft>
                <a:spcPts val="0"/>
              </a:spcAft>
              <a:buNone/>
              <a:defRPr b="1" i="1" sz="1200">
                <a:solidFill>
                  <a:srgbClr val="FFFFFF"/>
                </a:solidFill>
                <a:latin typeface="Montserrat"/>
                <a:ea typeface="Montserrat"/>
                <a:cs typeface="Montserrat"/>
                <a:sym typeface="Montserrat"/>
              </a:defRPr>
            </a:lvl7pPr>
            <a:lvl8pPr lvl="7" rtl="0">
              <a:spcBef>
                <a:spcPts val="0"/>
              </a:spcBef>
              <a:spcAft>
                <a:spcPts val="0"/>
              </a:spcAft>
              <a:buNone/>
              <a:defRPr b="1" i="1" sz="1200">
                <a:solidFill>
                  <a:srgbClr val="FFFFFF"/>
                </a:solidFill>
                <a:latin typeface="Montserrat"/>
                <a:ea typeface="Montserrat"/>
                <a:cs typeface="Montserrat"/>
                <a:sym typeface="Montserrat"/>
              </a:defRPr>
            </a:lvl8pPr>
            <a:lvl9pPr lvl="8" rtl="0">
              <a:spcBef>
                <a:spcPts val="0"/>
              </a:spcBef>
              <a:spcAft>
                <a:spcPts val="0"/>
              </a:spcAft>
              <a:buNone/>
              <a:defRPr b="1" i="1" sz="1200">
                <a:solidFill>
                  <a:srgbClr val="FFFFFF"/>
                </a:solidFill>
                <a:latin typeface="Montserrat"/>
                <a:ea typeface="Montserrat"/>
                <a:cs typeface="Montserrat"/>
                <a:sym typeface="Montserrat"/>
              </a:defRPr>
            </a:lvl9pPr>
          </a:lstStyle>
          <a:p/>
        </p:txBody>
      </p:sp>
      <p:sp>
        <p:nvSpPr>
          <p:cNvPr id="111" name="Google Shape;111;p11"/>
          <p:cNvSpPr txBox="1"/>
          <p:nvPr>
            <p:ph idx="5" type="subTitle"/>
          </p:nvPr>
        </p:nvSpPr>
        <p:spPr>
          <a:xfrm>
            <a:off x="3926900" y="2949725"/>
            <a:ext cx="1890300" cy="1038300"/>
          </a:xfrm>
          <a:prstGeom prst="rect">
            <a:avLst/>
          </a:prstGeom>
        </p:spPr>
        <p:txBody>
          <a:bodyPr anchorCtr="0" anchor="t" bIns="91425" lIns="91425" spcFirstLastPara="1" rIns="91425" wrap="square" tIns="91425">
            <a:noAutofit/>
          </a:bodyPr>
          <a:lstStyle>
            <a:lvl1pPr lvl="0" rtl="0">
              <a:spcBef>
                <a:spcPts val="0"/>
              </a:spcBef>
              <a:spcAft>
                <a:spcPts val="0"/>
              </a:spcAft>
              <a:buNone/>
              <a:defRPr i="1" sz="1200">
                <a:solidFill>
                  <a:srgbClr val="FFFFFF"/>
                </a:solidFill>
              </a:defRPr>
            </a:lvl1pPr>
            <a:lvl2pPr lvl="1" rtl="0">
              <a:spcBef>
                <a:spcPts val="0"/>
              </a:spcBef>
              <a:spcAft>
                <a:spcPts val="0"/>
              </a:spcAft>
              <a:buNone/>
              <a:defRPr b="1" i="1" sz="1200">
                <a:solidFill>
                  <a:srgbClr val="FFFFFF"/>
                </a:solidFill>
                <a:latin typeface="Montserrat"/>
                <a:ea typeface="Montserrat"/>
                <a:cs typeface="Montserrat"/>
                <a:sym typeface="Montserrat"/>
              </a:defRPr>
            </a:lvl2pPr>
            <a:lvl3pPr lvl="2" rtl="0">
              <a:spcBef>
                <a:spcPts val="0"/>
              </a:spcBef>
              <a:spcAft>
                <a:spcPts val="0"/>
              </a:spcAft>
              <a:buNone/>
              <a:defRPr b="1" i="1" sz="1200">
                <a:solidFill>
                  <a:srgbClr val="FFFFFF"/>
                </a:solidFill>
                <a:latin typeface="Montserrat"/>
                <a:ea typeface="Montserrat"/>
                <a:cs typeface="Montserrat"/>
                <a:sym typeface="Montserrat"/>
              </a:defRPr>
            </a:lvl3pPr>
            <a:lvl4pPr lvl="3" rtl="0">
              <a:spcBef>
                <a:spcPts val="0"/>
              </a:spcBef>
              <a:spcAft>
                <a:spcPts val="0"/>
              </a:spcAft>
              <a:buNone/>
              <a:defRPr b="1" i="1" sz="1200">
                <a:solidFill>
                  <a:srgbClr val="FFFFFF"/>
                </a:solidFill>
                <a:latin typeface="Montserrat"/>
                <a:ea typeface="Montserrat"/>
                <a:cs typeface="Montserrat"/>
                <a:sym typeface="Montserrat"/>
              </a:defRPr>
            </a:lvl4pPr>
            <a:lvl5pPr lvl="4" rtl="0">
              <a:spcBef>
                <a:spcPts val="0"/>
              </a:spcBef>
              <a:spcAft>
                <a:spcPts val="0"/>
              </a:spcAft>
              <a:buNone/>
              <a:defRPr b="1" i="1" sz="1200">
                <a:solidFill>
                  <a:srgbClr val="FFFFFF"/>
                </a:solidFill>
                <a:latin typeface="Montserrat"/>
                <a:ea typeface="Montserrat"/>
                <a:cs typeface="Montserrat"/>
                <a:sym typeface="Montserrat"/>
              </a:defRPr>
            </a:lvl5pPr>
            <a:lvl6pPr lvl="5" rtl="0">
              <a:spcBef>
                <a:spcPts val="0"/>
              </a:spcBef>
              <a:spcAft>
                <a:spcPts val="0"/>
              </a:spcAft>
              <a:buNone/>
              <a:defRPr b="1" i="1" sz="1200">
                <a:solidFill>
                  <a:srgbClr val="FFFFFF"/>
                </a:solidFill>
                <a:latin typeface="Montserrat"/>
                <a:ea typeface="Montserrat"/>
                <a:cs typeface="Montserrat"/>
                <a:sym typeface="Montserrat"/>
              </a:defRPr>
            </a:lvl6pPr>
            <a:lvl7pPr lvl="6" rtl="0">
              <a:spcBef>
                <a:spcPts val="0"/>
              </a:spcBef>
              <a:spcAft>
                <a:spcPts val="0"/>
              </a:spcAft>
              <a:buNone/>
              <a:defRPr b="1" i="1" sz="1200">
                <a:solidFill>
                  <a:srgbClr val="FFFFFF"/>
                </a:solidFill>
                <a:latin typeface="Montserrat"/>
                <a:ea typeface="Montserrat"/>
                <a:cs typeface="Montserrat"/>
                <a:sym typeface="Montserrat"/>
              </a:defRPr>
            </a:lvl7pPr>
            <a:lvl8pPr lvl="7" rtl="0">
              <a:spcBef>
                <a:spcPts val="0"/>
              </a:spcBef>
              <a:spcAft>
                <a:spcPts val="0"/>
              </a:spcAft>
              <a:buNone/>
              <a:defRPr b="1" i="1" sz="1200">
                <a:solidFill>
                  <a:srgbClr val="FFFFFF"/>
                </a:solidFill>
                <a:latin typeface="Montserrat"/>
                <a:ea typeface="Montserrat"/>
                <a:cs typeface="Montserrat"/>
                <a:sym typeface="Montserrat"/>
              </a:defRPr>
            </a:lvl8pPr>
            <a:lvl9pPr lvl="8" rtl="0">
              <a:spcBef>
                <a:spcPts val="0"/>
              </a:spcBef>
              <a:spcAft>
                <a:spcPts val="0"/>
              </a:spcAft>
              <a:buNone/>
              <a:defRPr b="1" i="1" sz="1200">
                <a:solidFill>
                  <a:srgbClr val="FFFFFF"/>
                </a:solidFill>
                <a:latin typeface="Montserrat"/>
                <a:ea typeface="Montserrat"/>
                <a:cs typeface="Montserrat"/>
                <a:sym typeface="Montserrat"/>
              </a:defRPr>
            </a:lvl9pPr>
          </a:lstStyle>
          <a:p/>
        </p:txBody>
      </p:sp>
      <p:sp>
        <p:nvSpPr>
          <p:cNvPr id="112" name="Google Shape;112;p11"/>
          <p:cNvSpPr txBox="1"/>
          <p:nvPr>
            <p:ph idx="6" type="subTitle"/>
          </p:nvPr>
        </p:nvSpPr>
        <p:spPr>
          <a:xfrm>
            <a:off x="6414675" y="2949725"/>
            <a:ext cx="1890300" cy="1038300"/>
          </a:xfrm>
          <a:prstGeom prst="rect">
            <a:avLst/>
          </a:prstGeom>
        </p:spPr>
        <p:txBody>
          <a:bodyPr anchorCtr="0" anchor="t" bIns="91425" lIns="91425" spcFirstLastPara="1" rIns="91425" wrap="square" tIns="91425">
            <a:noAutofit/>
          </a:bodyPr>
          <a:lstStyle>
            <a:lvl1pPr lvl="0" rtl="0">
              <a:spcBef>
                <a:spcPts val="0"/>
              </a:spcBef>
              <a:spcAft>
                <a:spcPts val="0"/>
              </a:spcAft>
              <a:buNone/>
              <a:defRPr i="1" sz="1200">
                <a:solidFill>
                  <a:srgbClr val="FFFFFF"/>
                </a:solidFill>
              </a:defRPr>
            </a:lvl1pPr>
            <a:lvl2pPr lvl="1" rtl="0">
              <a:spcBef>
                <a:spcPts val="0"/>
              </a:spcBef>
              <a:spcAft>
                <a:spcPts val="0"/>
              </a:spcAft>
              <a:buNone/>
              <a:defRPr b="1" i="1" sz="1200">
                <a:solidFill>
                  <a:srgbClr val="FFFFFF"/>
                </a:solidFill>
                <a:latin typeface="Montserrat"/>
                <a:ea typeface="Montserrat"/>
                <a:cs typeface="Montserrat"/>
                <a:sym typeface="Montserrat"/>
              </a:defRPr>
            </a:lvl2pPr>
            <a:lvl3pPr lvl="2" rtl="0">
              <a:spcBef>
                <a:spcPts val="0"/>
              </a:spcBef>
              <a:spcAft>
                <a:spcPts val="0"/>
              </a:spcAft>
              <a:buNone/>
              <a:defRPr b="1" i="1" sz="1200">
                <a:solidFill>
                  <a:srgbClr val="FFFFFF"/>
                </a:solidFill>
                <a:latin typeface="Montserrat"/>
                <a:ea typeface="Montserrat"/>
                <a:cs typeface="Montserrat"/>
                <a:sym typeface="Montserrat"/>
              </a:defRPr>
            </a:lvl3pPr>
            <a:lvl4pPr lvl="3" rtl="0">
              <a:spcBef>
                <a:spcPts val="0"/>
              </a:spcBef>
              <a:spcAft>
                <a:spcPts val="0"/>
              </a:spcAft>
              <a:buNone/>
              <a:defRPr b="1" i="1" sz="1200">
                <a:solidFill>
                  <a:srgbClr val="FFFFFF"/>
                </a:solidFill>
                <a:latin typeface="Montserrat"/>
                <a:ea typeface="Montserrat"/>
                <a:cs typeface="Montserrat"/>
                <a:sym typeface="Montserrat"/>
              </a:defRPr>
            </a:lvl4pPr>
            <a:lvl5pPr lvl="4" rtl="0">
              <a:spcBef>
                <a:spcPts val="0"/>
              </a:spcBef>
              <a:spcAft>
                <a:spcPts val="0"/>
              </a:spcAft>
              <a:buNone/>
              <a:defRPr b="1" i="1" sz="1200">
                <a:solidFill>
                  <a:srgbClr val="FFFFFF"/>
                </a:solidFill>
                <a:latin typeface="Montserrat"/>
                <a:ea typeface="Montserrat"/>
                <a:cs typeface="Montserrat"/>
                <a:sym typeface="Montserrat"/>
              </a:defRPr>
            </a:lvl5pPr>
            <a:lvl6pPr lvl="5" rtl="0">
              <a:spcBef>
                <a:spcPts val="0"/>
              </a:spcBef>
              <a:spcAft>
                <a:spcPts val="0"/>
              </a:spcAft>
              <a:buNone/>
              <a:defRPr b="1" i="1" sz="1200">
                <a:solidFill>
                  <a:srgbClr val="FFFFFF"/>
                </a:solidFill>
                <a:latin typeface="Montserrat"/>
                <a:ea typeface="Montserrat"/>
                <a:cs typeface="Montserrat"/>
                <a:sym typeface="Montserrat"/>
              </a:defRPr>
            </a:lvl6pPr>
            <a:lvl7pPr lvl="6" rtl="0">
              <a:spcBef>
                <a:spcPts val="0"/>
              </a:spcBef>
              <a:spcAft>
                <a:spcPts val="0"/>
              </a:spcAft>
              <a:buNone/>
              <a:defRPr b="1" i="1" sz="1200">
                <a:solidFill>
                  <a:srgbClr val="FFFFFF"/>
                </a:solidFill>
                <a:latin typeface="Montserrat"/>
                <a:ea typeface="Montserrat"/>
                <a:cs typeface="Montserrat"/>
                <a:sym typeface="Montserrat"/>
              </a:defRPr>
            </a:lvl7pPr>
            <a:lvl8pPr lvl="7" rtl="0">
              <a:spcBef>
                <a:spcPts val="0"/>
              </a:spcBef>
              <a:spcAft>
                <a:spcPts val="0"/>
              </a:spcAft>
              <a:buNone/>
              <a:defRPr b="1" i="1" sz="1200">
                <a:solidFill>
                  <a:srgbClr val="FFFFFF"/>
                </a:solidFill>
                <a:latin typeface="Montserrat"/>
                <a:ea typeface="Montserrat"/>
                <a:cs typeface="Montserrat"/>
                <a:sym typeface="Montserrat"/>
              </a:defRPr>
            </a:lvl8pPr>
            <a:lvl9pPr lvl="8" rtl="0">
              <a:spcBef>
                <a:spcPts val="0"/>
              </a:spcBef>
              <a:spcAft>
                <a:spcPts val="0"/>
              </a:spcAft>
              <a:buNone/>
              <a:defRPr b="1" i="1" sz="1200">
                <a:solidFill>
                  <a:srgbClr val="FFFFFF"/>
                </a:solidFill>
                <a:latin typeface="Montserrat"/>
                <a:ea typeface="Montserrat"/>
                <a:cs typeface="Montserrat"/>
                <a:sym typeface="Montserra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slide 1">
  <p:cSld name="TITLE_AND_BODY_4">
    <p:spTree>
      <p:nvGrpSpPr>
        <p:cNvPr id="113" name="Shape 113"/>
        <p:cNvGrpSpPr/>
        <p:nvPr/>
      </p:nvGrpSpPr>
      <p:grpSpPr>
        <a:xfrm>
          <a:off x="0" y="0"/>
          <a:ext cx="0" cy="0"/>
          <a:chOff x="0" y="0"/>
          <a:chExt cx="0" cy="0"/>
        </a:xfrm>
      </p:grpSpPr>
      <p:sp>
        <p:nvSpPr>
          <p:cNvPr id="114" name="Google Shape;114;p12"/>
          <p:cNvSpPr/>
          <p:nvPr/>
        </p:nvSpPr>
        <p:spPr>
          <a:xfrm flipH="1" rot="10800000">
            <a:off x="6095750" y="3297290"/>
            <a:ext cx="3060616" cy="1860835"/>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2"/>
          <p:cNvSpPr/>
          <p:nvPr/>
        </p:nvSpPr>
        <p:spPr>
          <a:xfrm rot="10800000">
            <a:off x="6388998" y="4132544"/>
            <a:ext cx="2767552" cy="1025581"/>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6" name="Google Shape;116;p12"/>
          <p:cNvSpPr/>
          <p:nvPr/>
        </p:nvSpPr>
        <p:spPr>
          <a:xfrm rot="10800000">
            <a:off x="6388998" y="4366515"/>
            <a:ext cx="2767552" cy="791610"/>
          </a:xfrm>
          <a:custGeom>
            <a:rect b="b" l="l" r="r" t="t"/>
            <a:pathLst>
              <a:path extrusionOk="0" h="28488" w="99597">
                <a:moveTo>
                  <a:pt x="0" y="1"/>
                </a:moveTo>
                <a:lnTo>
                  <a:pt x="0" y="28488"/>
                </a:lnTo>
                <a:lnTo>
                  <a:pt x="99596" y="1"/>
                </a:lnTo>
                <a:close/>
              </a:path>
            </a:pathLst>
          </a:cu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2"/>
          <p:cNvSpPr txBox="1"/>
          <p:nvPr>
            <p:ph type="title"/>
          </p:nvPr>
        </p:nvSpPr>
        <p:spPr>
          <a:xfrm>
            <a:off x="1601250" y="1117575"/>
            <a:ext cx="5941500" cy="482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b="0"/>
            </a:lvl1pPr>
            <a:lvl2pPr lvl="1"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2pPr>
            <a:lvl3pPr lvl="2"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3pPr>
            <a:lvl4pPr lvl="3"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4pPr>
            <a:lvl5pPr lvl="4"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5pPr>
            <a:lvl6pPr lvl="5"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6pPr>
            <a:lvl7pPr lvl="6"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7pPr>
            <a:lvl8pPr lvl="7"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8pPr>
            <a:lvl9pPr lvl="8"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9pPr>
          </a:lstStyle>
          <a:p/>
        </p:txBody>
      </p:sp>
      <p:sp>
        <p:nvSpPr>
          <p:cNvPr id="118" name="Google Shape;118;p12"/>
          <p:cNvSpPr txBox="1"/>
          <p:nvPr>
            <p:ph idx="1" type="body"/>
          </p:nvPr>
        </p:nvSpPr>
        <p:spPr>
          <a:xfrm>
            <a:off x="1601250" y="2161650"/>
            <a:ext cx="5941500" cy="1683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119" name="Google Shape;119;p12"/>
          <p:cNvSpPr txBox="1"/>
          <p:nvPr>
            <p:ph idx="12" type="sldNum"/>
          </p:nvPr>
        </p:nvSpPr>
        <p:spPr>
          <a:xfrm rot="10800000">
            <a:off x="0" y="-1"/>
            <a:ext cx="548700" cy="393600"/>
          </a:xfrm>
          <a:prstGeom prst="rect">
            <a:avLst/>
          </a:prstGeom>
        </p:spPr>
        <p:txBody>
          <a:bodyPr anchorCtr="0" anchor="t"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es"/>
              <a:t>‹#›</a:t>
            </a:fld>
            <a:endParaRPr/>
          </a:p>
        </p:txBody>
      </p:sp>
      <p:sp>
        <p:nvSpPr>
          <p:cNvPr id="120" name="Google Shape;120;p12"/>
          <p:cNvSpPr/>
          <p:nvPr/>
        </p:nvSpPr>
        <p:spPr>
          <a:xfrm flipH="1">
            <a:off x="185" y="0"/>
            <a:ext cx="2999115" cy="1723370"/>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2"/>
          <p:cNvSpPr/>
          <p:nvPr/>
        </p:nvSpPr>
        <p:spPr>
          <a:xfrm>
            <a:off x="0" y="0"/>
            <a:ext cx="2711777" cy="949827"/>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2" name="Google Shape;122;p12"/>
          <p:cNvSpPr/>
          <p:nvPr/>
        </p:nvSpPr>
        <p:spPr>
          <a:xfrm>
            <a:off x="0" y="0"/>
            <a:ext cx="2711777" cy="733139"/>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2"/>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2">
  <p:cSld name="TITLE_AND_BODY_4_1">
    <p:spTree>
      <p:nvGrpSpPr>
        <p:cNvPr id="124" name="Shape 124"/>
        <p:cNvGrpSpPr/>
        <p:nvPr/>
      </p:nvGrpSpPr>
      <p:grpSpPr>
        <a:xfrm>
          <a:off x="0" y="0"/>
          <a:ext cx="0" cy="0"/>
          <a:chOff x="0" y="0"/>
          <a:chExt cx="0" cy="0"/>
        </a:xfrm>
      </p:grpSpPr>
      <p:sp>
        <p:nvSpPr>
          <p:cNvPr id="125" name="Google Shape;125;p13"/>
          <p:cNvSpPr/>
          <p:nvPr/>
        </p:nvSpPr>
        <p:spPr>
          <a:xfrm flipH="1" rot="10800000">
            <a:off x="6610100" y="3610054"/>
            <a:ext cx="2546446" cy="1548071"/>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rot="10800000">
            <a:off x="6853867" y="4304904"/>
            <a:ext cx="2302683" cy="853221"/>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7" name="Google Shape;127;p13"/>
          <p:cNvSpPr/>
          <p:nvPr/>
        </p:nvSpPr>
        <p:spPr>
          <a:xfrm rot="10800000">
            <a:off x="6853867" y="4499554"/>
            <a:ext cx="2302683" cy="658571"/>
          </a:xfrm>
          <a:custGeom>
            <a:rect b="b" l="l" r="r" t="t"/>
            <a:pathLst>
              <a:path extrusionOk="0" h="28488" w="99597">
                <a:moveTo>
                  <a:pt x="0" y="1"/>
                </a:moveTo>
                <a:lnTo>
                  <a:pt x="0" y="28488"/>
                </a:lnTo>
                <a:lnTo>
                  <a:pt x="99596" y="1"/>
                </a:lnTo>
                <a:close/>
              </a:path>
            </a:pathLst>
          </a:cu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txBox="1"/>
          <p:nvPr>
            <p:ph idx="12" type="sldNum"/>
          </p:nvPr>
        </p:nvSpPr>
        <p:spPr>
          <a:xfrm rot="10800000">
            <a:off x="-7362" y="-7363"/>
            <a:ext cx="548700" cy="393600"/>
          </a:xfrm>
          <a:prstGeom prst="rect">
            <a:avLst/>
          </a:prstGeom>
        </p:spPr>
        <p:txBody>
          <a:bodyPr anchorCtr="0" anchor="t"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es"/>
              <a:t>‹#›</a:t>
            </a:fld>
            <a:endParaRPr/>
          </a:p>
        </p:txBody>
      </p:sp>
      <p:sp>
        <p:nvSpPr>
          <p:cNvPr id="129" name="Google Shape;129;p13"/>
          <p:cNvSpPr/>
          <p:nvPr/>
        </p:nvSpPr>
        <p:spPr>
          <a:xfrm flipH="1">
            <a:off x="-7151" y="-7362"/>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7362" y="-7362"/>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1" name="Google Shape;131;p13"/>
          <p:cNvSpPr/>
          <p:nvPr/>
        </p:nvSpPr>
        <p:spPr>
          <a:xfrm>
            <a:off x="-7362" y="-7362"/>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133" name="Google Shape;133;p13"/>
          <p:cNvSpPr txBox="1"/>
          <p:nvPr>
            <p:ph type="ctrTitle"/>
          </p:nvPr>
        </p:nvSpPr>
        <p:spPr>
          <a:xfrm>
            <a:off x="2137450" y="475411"/>
            <a:ext cx="6168000" cy="594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None/>
              <a:defRPr b="0"/>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134" name="Google Shape;134;p13"/>
          <p:cNvSpPr/>
          <p:nvPr/>
        </p:nvSpPr>
        <p:spPr>
          <a:xfrm rot="10800000">
            <a:off x="1884334" y="674958"/>
            <a:ext cx="169066" cy="194921"/>
          </a:xfrm>
          <a:custGeom>
            <a:rect b="b" l="l" r="r" t="t"/>
            <a:pathLst>
              <a:path extrusionOk="0" h="11493" w="9970">
                <a:moveTo>
                  <a:pt x="9969" y="1"/>
                </a:moveTo>
                <a:lnTo>
                  <a:pt x="1" y="5747"/>
                </a:lnTo>
                <a:lnTo>
                  <a:pt x="9969" y="11493"/>
                </a:lnTo>
                <a:lnTo>
                  <a:pt x="9969" y="1"/>
                </a:lnTo>
                <a:close/>
              </a:path>
            </a:pathLst>
          </a:custGeom>
          <a:solidFill>
            <a:srgbClr val="F8BC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_AND_BODY_4_1_2">
    <p:spTree>
      <p:nvGrpSpPr>
        <p:cNvPr id="135" name="Shape 135"/>
        <p:cNvGrpSpPr/>
        <p:nvPr/>
      </p:nvGrpSpPr>
      <p:grpSpPr>
        <a:xfrm>
          <a:off x="0" y="0"/>
          <a:ext cx="0" cy="0"/>
          <a:chOff x="0" y="0"/>
          <a:chExt cx="0" cy="0"/>
        </a:xfrm>
      </p:grpSpPr>
      <p:sp>
        <p:nvSpPr>
          <p:cNvPr id="136" name="Google Shape;136;p14"/>
          <p:cNvSpPr/>
          <p:nvPr/>
        </p:nvSpPr>
        <p:spPr>
          <a:xfrm flipH="1" rot="10800000">
            <a:off x="6610100" y="3610054"/>
            <a:ext cx="2546446" cy="1548071"/>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rot="10800000">
            <a:off x="6853867" y="4304904"/>
            <a:ext cx="2302683" cy="853221"/>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8" name="Google Shape;138;p14"/>
          <p:cNvSpPr/>
          <p:nvPr/>
        </p:nvSpPr>
        <p:spPr>
          <a:xfrm rot="10800000">
            <a:off x="6853867" y="4499554"/>
            <a:ext cx="2302683" cy="658571"/>
          </a:xfrm>
          <a:custGeom>
            <a:rect b="b" l="l" r="r" t="t"/>
            <a:pathLst>
              <a:path extrusionOk="0" h="28488" w="99597">
                <a:moveTo>
                  <a:pt x="0" y="1"/>
                </a:moveTo>
                <a:lnTo>
                  <a:pt x="0" y="28488"/>
                </a:lnTo>
                <a:lnTo>
                  <a:pt x="99596" y="1"/>
                </a:lnTo>
                <a:close/>
              </a:path>
            </a:pathLst>
          </a:cu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txBox="1"/>
          <p:nvPr>
            <p:ph idx="12" type="sldNum"/>
          </p:nvPr>
        </p:nvSpPr>
        <p:spPr>
          <a:xfrm rot="10800000">
            <a:off x="-7362" y="-7363"/>
            <a:ext cx="548700" cy="393600"/>
          </a:xfrm>
          <a:prstGeom prst="rect">
            <a:avLst/>
          </a:prstGeom>
        </p:spPr>
        <p:txBody>
          <a:bodyPr anchorCtr="0" anchor="t"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es"/>
              <a:t>‹#›</a:t>
            </a:fld>
            <a:endParaRPr/>
          </a:p>
        </p:txBody>
      </p:sp>
      <p:sp>
        <p:nvSpPr>
          <p:cNvPr id="140" name="Google Shape;140;p14"/>
          <p:cNvSpPr/>
          <p:nvPr/>
        </p:nvSpPr>
        <p:spPr>
          <a:xfrm flipH="1">
            <a:off x="-7151" y="-7362"/>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p:nvPr/>
        </p:nvSpPr>
        <p:spPr>
          <a:xfrm>
            <a:off x="-7362" y="-7362"/>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2" name="Google Shape;142;p14"/>
          <p:cNvSpPr/>
          <p:nvPr/>
        </p:nvSpPr>
        <p:spPr>
          <a:xfrm>
            <a:off x="-7362" y="-7362"/>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144" name="Google Shape;144;p14"/>
          <p:cNvSpPr txBox="1"/>
          <p:nvPr>
            <p:ph type="ctrTitle"/>
          </p:nvPr>
        </p:nvSpPr>
        <p:spPr>
          <a:xfrm>
            <a:off x="4964349" y="1365375"/>
            <a:ext cx="1550400" cy="1431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E2A47"/>
              </a:buClr>
              <a:buSzPts val="1800"/>
              <a:buFont typeface="Cabin"/>
              <a:buNone/>
              <a:defRPr sz="1800">
                <a:solidFill>
                  <a:srgbClr val="0E2A47"/>
                </a:solidFill>
                <a:latin typeface="Cabin"/>
                <a:ea typeface="Cabin"/>
                <a:cs typeface="Cabin"/>
                <a:sym typeface="Cabin"/>
              </a:defRPr>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145" name="Google Shape;145;p14"/>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99999"/>
              </a:buClr>
              <a:buSzPts val="1200"/>
              <a:buFont typeface="Cabin"/>
              <a:buNone/>
              <a:defRPr b="0" sz="1200">
                <a:solidFill>
                  <a:srgbClr val="999999"/>
                </a:solidFill>
                <a:latin typeface="Cabin"/>
                <a:ea typeface="Cabin"/>
                <a:cs typeface="Cabin"/>
                <a:sym typeface="Cabin"/>
              </a:defRPr>
            </a:lvl1pPr>
            <a:lvl2pPr lvl="1" rtl="0" algn="r">
              <a:spcBef>
                <a:spcPts val="0"/>
              </a:spcBef>
              <a:spcAft>
                <a:spcPts val="0"/>
              </a:spcAft>
              <a:buClr>
                <a:srgbClr val="314256"/>
              </a:buClr>
              <a:buSzPts val="1200"/>
              <a:buNone/>
              <a:defRPr sz="1200">
                <a:solidFill>
                  <a:srgbClr val="314256"/>
                </a:solidFill>
              </a:defRPr>
            </a:lvl2pPr>
            <a:lvl3pPr lvl="2" rtl="0" algn="r">
              <a:spcBef>
                <a:spcPts val="0"/>
              </a:spcBef>
              <a:spcAft>
                <a:spcPts val="0"/>
              </a:spcAft>
              <a:buClr>
                <a:srgbClr val="314256"/>
              </a:buClr>
              <a:buSzPts val="1200"/>
              <a:buNone/>
              <a:defRPr sz="1200">
                <a:solidFill>
                  <a:srgbClr val="314256"/>
                </a:solidFill>
              </a:defRPr>
            </a:lvl3pPr>
            <a:lvl4pPr lvl="3" rtl="0" algn="r">
              <a:spcBef>
                <a:spcPts val="0"/>
              </a:spcBef>
              <a:spcAft>
                <a:spcPts val="0"/>
              </a:spcAft>
              <a:buClr>
                <a:srgbClr val="314256"/>
              </a:buClr>
              <a:buSzPts val="1200"/>
              <a:buNone/>
              <a:defRPr sz="1200">
                <a:solidFill>
                  <a:srgbClr val="314256"/>
                </a:solidFill>
              </a:defRPr>
            </a:lvl4pPr>
            <a:lvl5pPr lvl="4" rtl="0" algn="r">
              <a:spcBef>
                <a:spcPts val="0"/>
              </a:spcBef>
              <a:spcAft>
                <a:spcPts val="0"/>
              </a:spcAft>
              <a:buClr>
                <a:srgbClr val="314256"/>
              </a:buClr>
              <a:buSzPts val="1200"/>
              <a:buNone/>
              <a:defRPr sz="1200">
                <a:solidFill>
                  <a:srgbClr val="314256"/>
                </a:solidFill>
              </a:defRPr>
            </a:lvl5pPr>
            <a:lvl6pPr lvl="5" rtl="0" algn="r">
              <a:spcBef>
                <a:spcPts val="0"/>
              </a:spcBef>
              <a:spcAft>
                <a:spcPts val="0"/>
              </a:spcAft>
              <a:buClr>
                <a:srgbClr val="314256"/>
              </a:buClr>
              <a:buSzPts val="1200"/>
              <a:buNone/>
              <a:defRPr sz="1200">
                <a:solidFill>
                  <a:srgbClr val="314256"/>
                </a:solidFill>
              </a:defRPr>
            </a:lvl6pPr>
            <a:lvl7pPr lvl="6" rtl="0" algn="r">
              <a:spcBef>
                <a:spcPts val="0"/>
              </a:spcBef>
              <a:spcAft>
                <a:spcPts val="0"/>
              </a:spcAft>
              <a:buClr>
                <a:srgbClr val="314256"/>
              </a:buClr>
              <a:buSzPts val="1200"/>
              <a:buNone/>
              <a:defRPr sz="1200">
                <a:solidFill>
                  <a:srgbClr val="314256"/>
                </a:solidFill>
              </a:defRPr>
            </a:lvl7pPr>
            <a:lvl8pPr lvl="7" rtl="0" algn="r">
              <a:spcBef>
                <a:spcPts val="0"/>
              </a:spcBef>
              <a:spcAft>
                <a:spcPts val="0"/>
              </a:spcAft>
              <a:buClr>
                <a:srgbClr val="314256"/>
              </a:buClr>
              <a:buSzPts val="1200"/>
              <a:buNone/>
              <a:defRPr sz="1200">
                <a:solidFill>
                  <a:srgbClr val="314256"/>
                </a:solidFill>
              </a:defRPr>
            </a:lvl8pPr>
            <a:lvl9pPr lvl="8" rtl="0" algn="r">
              <a:spcBef>
                <a:spcPts val="0"/>
              </a:spcBef>
              <a:spcAft>
                <a:spcPts val="0"/>
              </a:spcAft>
              <a:buClr>
                <a:srgbClr val="314256"/>
              </a:buClr>
              <a:buSzPts val="1200"/>
              <a:buNone/>
              <a:defRPr sz="1200">
                <a:solidFill>
                  <a:srgbClr val="314256"/>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3">
  <p:cSld name="TITLE_AND_BODY_4_1_1">
    <p:spTree>
      <p:nvGrpSpPr>
        <p:cNvPr id="146" name="Shape 146"/>
        <p:cNvGrpSpPr/>
        <p:nvPr/>
      </p:nvGrpSpPr>
      <p:grpSpPr>
        <a:xfrm>
          <a:off x="0" y="0"/>
          <a:ext cx="0" cy="0"/>
          <a:chOff x="0" y="0"/>
          <a:chExt cx="0" cy="0"/>
        </a:xfrm>
      </p:grpSpPr>
      <p:sp>
        <p:nvSpPr>
          <p:cNvPr id="147" name="Google Shape;147;p15"/>
          <p:cNvSpPr/>
          <p:nvPr/>
        </p:nvSpPr>
        <p:spPr>
          <a:xfrm rot="-5400000">
            <a:off x="1995421" y="-2009807"/>
            <a:ext cx="5153149" cy="9163116"/>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flipH="1" rot="10800000">
            <a:off x="6836375" y="3817625"/>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rot="10800000">
            <a:off x="7057692" y="4412713"/>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0" name="Google Shape;150;p15"/>
          <p:cNvSpPr/>
          <p:nvPr/>
        </p:nvSpPr>
        <p:spPr>
          <a:xfrm rot="10800000">
            <a:off x="7057692" y="4579429"/>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flipH="1">
            <a:off x="4" y="4"/>
            <a:ext cx="2546446" cy="1548071"/>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a:off x="0" y="4"/>
            <a:ext cx="2302683" cy="853221"/>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3" name="Google Shape;153;p15"/>
          <p:cNvSpPr/>
          <p:nvPr/>
        </p:nvSpPr>
        <p:spPr>
          <a:xfrm>
            <a:off x="0" y="4"/>
            <a:ext cx="2302683" cy="658571"/>
          </a:xfrm>
          <a:custGeom>
            <a:rect b="b" l="l" r="r" t="t"/>
            <a:pathLst>
              <a:path extrusionOk="0" h="28488" w="99597">
                <a:moveTo>
                  <a:pt x="0" y="1"/>
                </a:moveTo>
                <a:lnTo>
                  <a:pt x="0" y="28488"/>
                </a:lnTo>
                <a:lnTo>
                  <a:pt x="99596" y="1"/>
                </a:lnTo>
                <a:close/>
              </a:path>
            </a:pathLst>
          </a:cu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155" name="Google Shape;155;p15"/>
          <p:cNvSpPr txBox="1"/>
          <p:nvPr>
            <p:ph type="ctrTitle"/>
          </p:nvPr>
        </p:nvSpPr>
        <p:spPr>
          <a:xfrm>
            <a:off x="2137450" y="475411"/>
            <a:ext cx="6168000" cy="594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None/>
              <a:defRPr b="0"/>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156" name="Google Shape;156;p15"/>
          <p:cNvSpPr/>
          <p:nvPr/>
        </p:nvSpPr>
        <p:spPr>
          <a:xfrm rot="10800000">
            <a:off x="1884334" y="674958"/>
            <a:ext cx="169066" cy="194921"/>
          </a:xfrm>
          <a:custGeom>
            <a:rect b="b" l="l" r="r" t="t"/>
            <a:pathLst>
              <a:path extrusionOk="0" h="11493" w="9970">
                <a:moveTo>
                  <a:pt x="9969" y="1"/>
                </a:moveTo>
                <a:lnTo>
                  <a:pt x="1" y="5747"/>
                </a:lnTo>
                <a:lnTo>
                  <a:pt x="9969" y="11493"/>
                </a:lnTo>
                <a:lnTo>
                  <a:pt x="9969" y="1"/>
                </a:lnTo>
                <a:close/>
              </a:path>
            </a:pathLst>
          </a:custGeom>
          <a:solidFill>
            <a:srgbClr val="F8BC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3">
  <p:cSld name="TITLE_AND_BODY_4_1_1_1">
    <p:spTree>
      <p:nvGrpSpPr>
        <p:cNvPr id="157" name="Shape 157"/>
        <p:cNvGrpSpPr/>
        <p:nvPr/>
      </p:nvGrpSpPr>
      <p:grpSpPr>
        <a:xfrm>
          <a:off x="0" y="0"/>
          <a:ext cx="0" cy="0"/>
          <a:chOff x="0" y="0"/>
          <a:chExt cx="0" cy="0"/>
        </a:xfrm>
      </p:grpSpPr>
      <p:sp>
        <p:nvSpPr>
          <p:cNvPr id="158" name="Google Shape;158;p16"/>
          <p:cNvSpPr/>
          <p:nvPr/>
        </p:nvSpPr>
        <p:spPr>
          <a:xfrm rot="-5400000">
            <a:off x="1995421" y="-2009807"/>
            <a:ext cx="5153149" cy="9163116"/>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flipH="1" rot="10800000">
            <a:off x="6836375" y="3817625"/>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p:nvPr/>
        </p:nvSpPr>
        <p:spPr>
          <a:xfrm rot="10800000">
            <a:off x="7057692" y="4412713"/>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1" name="Google Shape;161;p16"/>
          <p:cNvSpPr/>
          <p:nvPr/>
        </p:nvSpPr>
        <p:spPr>
          <a:xfrm rot="10800000">
            <a:off x="7057692" y="4579429"/>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flipH="1">
            <a:off x="4" y="4"/>
            <a:ext cx="2546446" cy="1548071"/>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a:off x="0" y="4"/>
            <a:ext cx="2302683" cy="853221"/>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4" name="Google Shape;164;p16"/>
          <p:cNvSpPr/>
          <p:nvPr/>
        </p:nvSpPr>
        <p:spPr>
          <a:xfrm>
            <a:off x="0" y="4"/>
            <a:ext cx="2302683" cy="658571"/>
          </a:xfrm>
          <a:custGeom>
            <a:rect b="b" l="l" r="r" t="t"/>
            <a:pathLst>
              <a:path extrusionOk="0" h="28488" w="99597">
                <a:moveTo>
                  <a:pt x="0" y="1"/>
                </a:moveTo>
                <a:lnTo>
                  <a:pt x="0" y="28488"/>
                </a:lnTo>
                <a:lnTo>
                  <a:pt x="99596" y="1"/>
                </a:lnTo>
                <a:close/>
              </a:path>
            </a:pathLst>
          </a:cu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166" name="Google Shape;166;p16"/>
          <p:cNvSpPr txBox="1"/>
          <p:nvPr>
            <p:ph type="ctrTitle"/>
          </p:nvPr>
        </p:nvSpPr>
        <p:spPr>
          <a:xfrm>
            <a:off x="1999625" y="1000988"/>
            <a:ext cx="1550400" cy="17952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Clr>
                <a:srgbClr val="0E2A47"/>
              </a:buClr>
              <a:buSzPts val="1800"/>
              <a:buFont typeface="Cabin"/>
              <a:buNone/>
              <a:defRPr sz="1800">
                <a:solidFill>
                  <a:srgbClr val="0E2A47"/>
                </a:solidFill>
                <a:latin typeface="Cabin"/>
                <a:ea typeface="Cabin"/>
                <a:cs typeface="Cabin"/>
                <a:sym typeface="Cabin"/>
              </a:defRPr>
            </a:lvl1pPr>
            <a:lvl2pPr lvl="1" rtl="0" algn="r">
              <a:spcBef>
                <a:spcPts val="0"/>
              </a:spcBef>
              <a:spcAft>
                <a:spcPts val="0"/>
              </a:spcAft>
              <a:buClr>
                <a:srgbClr val="314256"/>
              </a:buClr>
              <a:buSzPts val="6000"/>
              <a:buNone/>
              <a:defRPr sz="6000">
                <a:solidFill>
                  <a:srgbClr val="314256"/>
                </a:solidFill>
              </a:defRPr>
            </a:lvl2pPr>
            <a:lvl3pPr lvl="2" rtl="0" algn="r">
              <a:spcBef>
                <a:spcPts val="0"/>
              </a:spcBef>
              <a:spcAft>
                <a:spcPts val="0"/>
              </a:spcAft>
              <a:buClr>
                <a:srgbClr val="314256"/>
              </a:buClr>
              <a:buSzPts val="6000"/>
              <a:buNone/>
              <a:defRPr sz="6000">
                <a:solidFill>
                  <a:srgbClr val="314256"/>
                </a:solidFill>
              </a:defRPr>
            </a:lvl3pPr>
            <a:lvl4pPr lvl="3" rtl="0" algn="r">
              <a:spcBef>
                <a:spcPts val="0"/>
              </a:spcBef>
              <a:spcAft>
                <a:spcPts val="0"/>
              </a:spcAft>
              <a:buClr>
                <a:srgbClr val="314256"/>
              </a:buClr>
              <a:buSzPts val="6000"/>
              <a:buNone/>
              <a:defRPr sz="6000">
                <a:solidFill>
                  <a:srgbClr val="314256"/>
                </a:solidFill>
              </a:defRPr>
            </a:lvl4pPr>
            <a:lvl5pPr lvl="4" rtl="0" algn="r">
              <a:spcBef>
                <a:spcPts val="0"/>
              </a:spcBef>
              <a:spcAft>
                <a:spcPts val="0"/>
              </a:spcAft>
              <a:buClr>
                <a:srgbClr val="314256"/>
              </a:buClr>
              <a:buSzPts val="6000"/>
              <a:buNone/>
              <a:defRPr sz="6000">
                <a:solidFill>
                  <a:srgbClr val="314256"/>
                </a:solidFill>
              </a:defRPr>
            </a:lvl5pPr>
            <a:lvl6pPr lvl="5" rtl="0" algn="r">
              <a:spcBef>
                <a:spcPts val="0"/>
              </a:spcBef>
              <a:spcAft>
                <a:spcPts val="0"/>
              </a:spcAft>
              <a:buClr>
                <a:srgbClr val="314256"/>
              </a:buClr>
              <a:buSzPts val="6000"/>
              <a:buNone/>
              <a:defRPr sz="6000">
                <a:solidFill>
                  <a:srgbClr val="314256"/>
                </a:solidFill>
              </a:defRPr>
            </a:lvl6pPr>
            <a:lvl7pPr lvl="6" rtl="0" algn="r">
              <a:spcBef>
                <a:spcPts val="0"/>
              </a:spcBef>
              <a:spcAft>
                <a:spcPts val="0"/>
              </a:spcAft>
              <a:buClr>
                <a:srgbClr val="314256"/>
              </a:buClr>
              <a:buSzPts val="6000"/>
              <a:buNone/>
              <a:defRPr sz="6000">
                <a:solidFill>
                  <a:srgbClr val="314256"/>
                </a:solidFill>
              </a:defRPr>
            </a:lvl7pPr>
            <a:lvl8pPr lvl="7" rtl="0" algn="r">
              <a:spcBef>
                <a:spcPts val="0"/>
              </a:spcBef>
              <a:spcAft>
                <a:spcPts val="0"/>
              </a:spcAft>
              <a:buClr>
                <a:srgbClr val="314256"/>
              </a:buClr>
              <a:buSzPts val="6000"/>
              <a:buNone/>
              <a:defRPr sz="6000">
                <a:solidFill>
                  <a:srgbClr val="314256"/>
                </a:solidFill>
              </a:defRPr>
            </a:lvl8pPr>
            <a:lvl9pPr lvl="8" rtl="0" algn="r">
              <a:spcBef>
                <a:spcPts val="0"/>
              </a:spcBef>
              <a:spcAft>
                <a:spcPts val="0"/>
              </a:spcAft>
              <a:buClr>
                <a:srgbClr val="314256"/>
              </a:buClr>
              <a:buSzPts val="6000"/>
              <a:buNone/>
              <a:defRPr sz="6000">
                <a:solidFill>
                  <a:srgbClr val="314256"/>
                </a:solidFill>
              </a:defRPr>
            </a:lvl9pPr>
          </a:lstStyle>
          <a:p/>
        </p:txBody>
      </p:sp>
      <p:sp>
        <p:nvSpPr>
          <p:cNvPr id="167" name="Google Shape;167;p16"/>
          <p:cNvSpPr txBox="1"/>
          <p:nvPr>
            <p:ph idx="2" type="ctrTitle"/>
          </p:nvPr>
        </p:nvSpPr>
        <p:spPr>
          <a:xfrm>
            <a:off x="1101426" y="2934875"/>
            <a:ext cx="2448600" cy="447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999999"/>
              </a:buClr>
              <a:buSzPts val="1200"/>
              <a:buFont typeface="Cabin"/>
              <a:buNone/>
              <a:defRPr b="0" sz="1200">
                <a:solidFill>
                  <a:srgbClr val="999999"/>
                </a:solidFill>
                <a:latin typeface="Cabin"/>
                <a:ea typeface="Cabin"/>
                <a:cs typeface="Cabin"/>
                <a:sym typeface="Cabin"/>
              </a:defRPr>
            </a:lvl1pPr>
            <a:lvl2pPr lvl="1" rtl="0" algn="r">
              <a:spcBef>
                <a:spcPts val="0"/>
              </a:spcBef>
              <a:spcAft>
                <a:spcPts val="0"/>
              </a:spcAft>
              <a:buClr>
                <a:srgbClr val="314256"/>
              </a:buClr>
              <a:buSzPts val="1200"/>
              <a:buNone/>
              <a:defRPr sz="1200">
                <a:solidFill>
                  <a:srgbClr val="314256"/>
                </a:solidFill>
              </a:defRPr>
            </a:lvl2pPr>
            <a:lvl3pPr lvl="2" rtl="0" algn="r">
              <a:spcBef>
                <a:spcPts val="0"/>
              </a:spcBef>
              <a:spcAft>
                <a:spcPts val="0"/>
              </a:spcAft>
              <a:buClr>
                <a:srgbClr val="314256"/>
              </a:buClr>
              <a:buSzPts val="1200"/>
              <a:buNone/>
              <a:defRPr sz="1200">
                <a:solidFill>
                  <a:srgbClr val="314256"/>
                </a:solidFill>
              </a:defRPr>
            </a:lvl3pPr>
            <a:lvl4pPr lvl="3" rtl="0" algn="r">
              <a:spcBef>
                <a:spcPts val="0"/>
              </a:spcBef>
              <a:spcAft>
                <a:spcPts val="0"/>
              </a:spcAft>
              <a:buClr>
                <a:srgbClr val="314256"/>
              </a:buClr>
              <a:buSzPts val="1200"/>
              <a:buNone/>
              <a:defRPr sz="1200">
                <a:solidFill>
                  <a:srgbClr val="314256"/>
                </a:solidFill>
              </a:defRPr>
            </a:lvl4pPr>
            <a:lvl5pPr lvl="4" rtl="0" algn="r">
              <a:spcBef>
                <a:spcPts val="0"/>
              </a:spcBef>
              <a:spcAft>
                <a:spcPts val="0"/>
              </a:spcAft>
              <a:buClr>
                <a:srgbClr val="314256"/>
              </a:buClr>
              <a:buSzPts val="1200"/>
              <a:buNone/>
              <a:defRPr sz="1200">
                <a:solidFill>
                  <a:srgbClr val="314256"/>
                </a:solidFill>
              </a:defRPr>
            </a:lvl5pPr>
            <a:lvl6pPr lvl="5" rtl="0" algn="r">
              <a:spcBef>
                <a:spcPts val="0"/>
              </a:spcBef>
              <a:spcAft>
                <a:spcPts val="0"/>
              </a:spcAft>
              <a:buClr>
                <a:srgbClr val="314256"/>
              </a:buClr>
              <a:buSzPts val="1200"/>
              <a:buNone/>
              <a:defRPr sz="1200">
                <a:solidFill>
                  <a:srgbClr val="314256"/>
                </a:solidFill>
              </a:defRPr>
            </a:lvl6pPr>
            <a:lvl7pPr lvl="6" rtl="0" algn="r">
              <a:spcBef>
                <a:spcPts val="0"/>
              </a:spcBef>
              <a:spcAft>
                <a:spcPts val="0"/>
              </a:spcAft>
              <a:buClr>
                <a:srgbClr val="314256"/>
              </a:buClr>
              <a:buSzPts val="1200"/>
              <a:buNone/>
              <a:defRPr sz="1200">
                <a:solidFill>
                  <a:srgbClr val="314256"/>
                </a:solidFill>
              </a:defRPr>
            </a:lvl7pPr>
            <a:lvl8pPr lvl="7" rtl="0" algn="r">
              <a:spcBef>
                <a:spcPts val="0"/>
              </a:spcBef>
              <a:spcAft>
                <a:spcPts val="0"/>
              </a:spcAft>
              <a:buClr>
                <a:srgbClr val="314256"/>
              </a:buClr>
              <a:buSzPts val="1200"/>
              <a:buNone/>
              <a:defRPr sz="1200">
                <a:solidFill>
                  <a:srgbClr val="314256"/>
                </a:solidFill>
              </a:defRPr>
            </a:lvl8pPr>
            <a:lvl9pPr lvl="8" rtl="0" algn="r">
              <a:spcBef>
                <a:spcPts val="0"/>
              </a:spcBef>
              <a:spcAft>
                <a:spcPts val="0"/>
              </a:spcAft>
              <a:buClr>
                <a:srgbClr val="314256"/>
              </a:buClr>
              <a:buSzPts val="1200"/>
              <a:buNone/>
              <a:defRPr sz="1200">
                <a:solidFill>
                  <a:srgbClr val="314256"/>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Image slide">
  <p:cSld name="TITLE_AND_BODY_1">
    <p:spTree>
      <p:nvGrpSpPr>
        <p:cNvPr id="168" name="Shape 168"/>
        <p:cNvGrpSpPr/>
        <p:nvPr/>
      </p:nvGrpSpPr>
      <p:grpSpPr>
        <a:xfrm>
          <a:off x="0" y="0"/>
          <a:ext cx="0" cy="0"/>
          <a:chOff x="0" y="0"/>
          <a:chExt cx="0" cy="0"/>
        </a:xfrm>
      </p:grpSpPr>
      <p:sp>
        <p:nvSpPr>
          <p:cNvPr id="169" name="Google Shape;169;p17"/>
          <p:cNvSpPr/>
          <p:nvPr/>
        </p:nvSpPr>
        <p:spPr>
          <a:xfrm rot="-5400000">
            <a:off x="1995421" y="-2009807"/>
            <a:ext cx="5153149" cy="9163116"/>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txBox="1"/>
          <p:nvPr>
            <p:ph type="title"/>
          </p:nvPr>
        </p:nvSpPr>
        <p:spPr>
          <a:xfrm>
            <a:off x="5595300" y="1215400"/>
            <a:ext cx="3119700" cy="14292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b="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71" name="Google Shape;171;p17"/>
          <p:cNvSpPr/>
          <p:nvPr/>
        </p:nvSpPr>
        <p:spPr>
          <a:xfrm>
            <a:off x="1803732" y="785400"/>
            <a:ext cx="3094758" cy="3572704"/>
          </a:xfrm>
          <a:custGeom>
            <a:rect b="b" l="l" r="r" t="t"/>
            <a:pathLst>
              <a:path extrusionOk="0" h="59330" w="51393">
                <a:moveTo>
                  <a:pt x="1" y="0"/>
                </a:moveTo>
                <a:lnTo>
                  <a:pt x="1" y="59329"/>
                </a:lnTo>
                <a:lnTo>
                  <a:pt x="51393" y="29665"/>
                </a:lnTo>
                <a:lnTo>
                  <a:pt x="1" y="0"/>
                </a:lnTo>
                <a:close/>
              </a:path>
            </a:pathLst>
          </a:custGeom>
          <a:solidFill>
            <a:srgbClr val="FCC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a:off x="773787" y="1630238"/>
            <a:ext cx="1937679" cy="2237020"/>
          </a:xfrm>
          <a:custGeom>
            <a:rect b="b" l="l" r="r" t="t"/>
            <a:pathLst>
              <a:path extrusionOk="0" h="37149" w="32178">
                <a:moveTo>
                  <a:pt x="1" y="1"/>
                </a:moveTo>
                <a:lnTo>
                  <a:pt x="1" y="37148"/>
                </a:lnTo>
                <a:lnTo>
                  <a:pt x="32178" y="18574"/>
                </a:lnTo>
                <a:lnTo>
                  <a:pt x="1" y="1"/>
                </a:lnTo>
                <a:close/>
              </a:path>
            </a:pathLst>
          </a:custGeom>
          <a:solidFill>
            <a:srgbClr val="E9AA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a:off x="2675970" y="1765424"/>
            <a:ext cx="1705902" cy="1968269"/>
          </a:xfrm>
          <a:custGeom>
            <a:rect b="b" l="l" r="r" t="t"/>
            <a:pathLst>
              <a:path extrusionOk="0" h="32686" w="28329">
                <a:moveTo>
                  <a:pt x="28329" y="0"/>
                </a:moveTo>
                <a:lnTo>
                  <a:pt x="1" y="16329"/>
                </a:lnTo>
                <a:lnTo>
                  <a:pt x="28329" y="32685"/>
                </a:lnTo>
                <a:lnTo>
                  <a:pt x="28329" y="0"/>
                </a:lnTo>
                <a:close/>
              </a:path>
            </a:pathLst>
          </a:custGeom>
          <a:solidFill>
            <a:srgbClr val="3142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a:off x="315950" y="1846878"/>
            <a:ext cx="600368" cy="692080"/>
          </a:xfrm>
          <a:custGeom>
            <a:rect b="b" l="l" r="r" t="t"/>
            <a:pathLst>
              <a:path extrusionOk="0" h="11493" w="9970">
                <a:moveTo>
                  <a:pt x="9969" y="1"/>
                </a:moveTo>
                <a:lnTo>
                  <a:pt x="1" y="5747"/>
                </a:lnTo>
                <a:lnTo>
                  <a:pt x="9969" y="11493"/>
                </a:lnTo>
                <a:lnTo>
                  <a:pt x="9969"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a:off x="1184164" y="2581298"/>
            <a:ext cx="1237650" cy="1429142"/>
          </a:xfrm>
          <a:custGeom>
            <a:rect b="b" l="l" r="r" t="t"/>
            <a:pathLst>
              <a:path extrusionOk="0" h="23733" w="20553">
                <a:moveTo>
                  <a:pt x="20552" y="1"/>
                </a:moveTo>
                <a:lnTo>
                  <a:pt x="1" y="11867"/>
                </a:lnTo>
                <a:lnTo>
                  <a:pt x="20552" y="23733"/>
                </a:lnTo>
                <a:lnTo>
                  <a:pt x="20552" y="1"/>
                </a:lnTo>
                <a:close/>
              </a:path>
            </a:pathLst>
          </a:custGeom>
          <a:solidFill>
            <a:srgbClr val="F8BC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p:nvPr/>
        </p:nvSpPr>
        <p:spPr>
          <a:xfrm>
            <a:off x="3379240" y="1068599"/>
            <a:ext cx="922171" cy="1065428"/>
          </a:xfrm>
          <a:custGeom>
            <a:rect b="b" l="l" r="r" t="t"/>
            <a:pathLst>
              <a:path extrusionOk="0" h="17693" w="15314">
                <a:moveTo>
                  <a:pt x="0" y="1"/>
                </a:moveTo>
                <a:lnTo>
                  <a:pt x="0" y="17692"/>
                </a:lnTo>
                <a:lnTo>
                  <a:pt x="15314" y="8847"/>
                </a:lnTo>
                <a:lnTo>
                  <a:pt x="0" y="1"/>
                </a:lnTo>
                <a:close/>
              </a:path>
            </a:pathLst>
          </a:custGeom>
          <a:solidFill>
            <a:srgbClr val="FDD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a:off x="1092465" y="1033849"/>
            <a:ext cx="922171" cy="1065428"/>
          </a:xfrm>
          <a:custGeom>
            <a:rect b="b" l="l" r="r" t="t"/>
            <a:pathLst>
              <a:path extrusionOk="0" h="17693" w="15314">
                <a:moveTo>
                  <a:pt x="0" y="1"/>
                </a:moveTo>
                <a:lnTo>
                  <a:pt x="0" y="17692"/>
                </a:lnTo>
                <a:lnTo>
                  <a:pt x="15314" y="8847"/>
                </a:lnTo>
                <a:lnTo>
                  <a:pt x="0" y="1"/>
                </a:lnTo>
                <a:close/>
              </a:path>
            </a:pathLst>
          </a:custGeom>
          <a:solidFill>
            <a:srgbClr val="FDD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a:off x="2538225" y="3223325"/>
            <a:ext cx="340698" cy="393581"/>
          </a:xfrm>
          <a:custGeom>
            <a:rect b="b" l="l" r="r" t="t"/>
            <a:pathLst>
              <a:path extrusionOk="0" h="17693" w="15314">
                <a:moveTo>
                  <a:pt x="0" y="1"/>
                </a:moveTo>
                <a:lnTo>
                  <a:pt x="0" y="17692"/>
                </a:lnTo>
                <a:lnTo>
                  <a:pt x="15314" y="8847"/>
                </a:lnTo>
                <a:lnTo>
                  <a:pt x="0" y="1"/>
                </a:lnTo>
                <a:close/>
              </a:path>
            </a:pathLst>
          </a:custGeom>
          <a:solidFill>
            <a:srgbClr val="FDD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a:off x="1433075" y="3522200"/>
            <a:ext cx="340698" cy="393581"/>
          </a:xfrm>
          <a:custGeom>
            <a:rect b="b" l="l" r="r" t="t"/>
            <a:pathLst>
              <a:path extrusionOk="0" h="17693" w="15314">
                <a:moveTo>
                  <a:pt x="0" y="1"/>
                </a:moveTo>
                <a:lnTo>
                  <a:pt x="0" y="17692"/>
                </a:lnTo>
                <a:lnTo>
                  <a:pt x="15314" y="8847"/>
                </a:lnTo>
                <a:lnTo>
                  <a:pt x="0" y="1"/>
                </a:lnTo>
                <a:close/>
              </a:path>
            </a:pathLst>
          </a:custGeom>
          <a:solidFill>
            <a:srgbClr val="FDD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p:nvPr/>
        </p:nvSpPr>
        <p:spPr>
          <a:xfrm>
            <a:off x="390475" y="2314425"/>
            <a:ext cx="340698" cy="393581"/>
          </a:xfrm>
          <a:custGeom>
            <a:rect b="b" l="l" r="r" t="t"/>
            <a:pathLst>
              <a:path extrusionOk="0" h="17693" w="15314">
                <a:moveTo>
                  <a:pt x="0" y="1"/>
                </a:moveTo>
                <a:lnTo>
                  <a:pt x="0" y="17692"/>
                </a:lnTo>
                <a:lnTo>
                  <a:pt x="15314" y="8847"/>
                </a:lnTo>
                <a:lnTo>
                  <a:pt x="0" y="1"/>
                </a:lnTo>
                <a:close/>
              </a:path>
            </a:pathLst>
          </a:custGeom>
          <a:solidFill>
            <a:srgbClr val="FDD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a:off x="1092475" y="3733708"/>
            <a:ext cx="249006" cy="287644"/>
          </a:xfrm>
          <a:custGeom>
            <a:rect b="b" l="l" r="r" t="t"/>
            <a:pathLst>
              <a:path extrusionOk="0" h="17693" w="15314">
                <a:moveTo>
                  <a:pt x="0" y="1"/>
                </a:moveTo>
                <a:lnTo>
                  <a:pt x="0" y="17692"/>
                </a:lnTo>
                <a:lnTo>
                  <a:pt x="15314" y="8847"/>
                </a:lnTo>
                <a:lnTo>
                  <a:pt x="0" y="1"/>
                </a:lnTo>
                <a:close/>
              </a:path>
            </a:pathLst>
          </a:custGeom>
          <a:solidFill>
            <a:srgbClr val="FDD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p:nvPr/>
        </p:nvSpPr>
        <p:spPr>
          <a:xfrm rot="3600098">
            <a:off x="491626" y="2698005"/>
            <a:ext cx="249018" cy="287642"/>
          </a:xfrm>
          <a:custGeom>
            <a:rect b="b" l="l" r="r" t="t"/>
            <a:pathLst>
              <a:path extrusionOk="0" h="17693" w="15314">
                <a:moveTo>
                  <a:pt x="0" y="1"/>
                </a:moveTo>
                <a:lnTo>
                  <a:pt x="0" y="17692"/>
                </a:lnTo>
                <a:lnTo>
                  <a:pt x="15314" y="8847"/>
                </a:lnTo>
                <a:lnTo>
                  <a:pt x="0" y="1"/>
                </a:lnTo>
                <a:close/>
              </a:path>
            </a:pathLst>
          </a:custGeom>
          <a:solidFill>
            <a:srgbClr val="3142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184" name="Google Shape;184;p17"/>
          <p:cNvSpPr txBox="1"/>
          <p:nvPr>
            <p:ph idx="1" type="subTitle"/>
          </p:nvPr>
        </p:nvSpPr>
        <p:spPr>
          <a:xfrm>
            <a:off x="5595300" y="2512925"/>
            <a:ext cx="2920200" cy="90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85" name="Google Shape;185;p17"/>
          <p:cNvSpPr/>
          <p:nvPr/>
        </p:nvSpPr>
        <p:spPr>
          <a:xfrm rot="10800000">
            <a:off x="5363659" y="1407245"/>
            <a:ext cx="169066" cy="194921"/>
          </a:xfrm>
          <a:custGeom>
            <a:rect b="b" l="l" r="r" t="t"/>
            <a:pathLst>
              <a:path extrusionOk="0" h="11493" w="9970">
                <a:moveTo>
                  <a:pt x="9969" y="1"/>
                </a:moveTo>
                <a:lnTo>
                  <a:pt x="1" y="5747"/>
                </a:lnTo>
                <a:lnTo>
                  <a:pt x="9969" y="11493"/>
                </a:lnTo>
                <a:lnTo>
                  <a:pt x="9969" y="1"/>
                </a:lnTo>
                <a:close/>
              </a:path>
            </a:pathLst>
          </a:custGeom>
          <a:solidFill>
            <a:srgbClr val="3142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2 columns slide">
  <p:cSld name="TITLE_AND_TWO_COLUMNS_3">
    <p:spTree>
      <p:nvGrpSpPr>
        <p:cNvPr id="186" name="Shape 186"/>
        <p:cNvGrpSpPr/>
        <p:nvPr/>
      </p:nvGrpSpPr>
      <p:grpSpPr>
        <a:xfrm>
          <a:off x="0" y="0"/>
          <a:ext cx="0" cy="0"/>
          <a:chOff x="0" y="0"/>
          <a:chExt cx="0" cy="0"/>
        </a:xfrm>
      </p:grpSpPr>
      <p:sp>
        <p:nvSpPr>
          <p:cNvPr id="187" name="Google Shape;187;p18"/>
          <p:cNvSpPr/>
          <p:nvPr/>
        </p:nvSpPr>
        <p:spPr>
          <a:xfrm>
            <a:off x="4959637" y="2028975"/>
            <a:ext cx="3389700" cy="2223600"/>
          </a:xfrm>
          <a:prstGeom prst="rect">
            <a:avLst/>
          </a:prstGeom>
          <a:noFill/>
          <a:ln cap="flat" cmpd="sng" w="9525">
            <a:solidFill>
              <a:srgbClr val="E9A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a:off x="1112825" y="2028975"/>
            <a:ext cx="3389700" cy="2223600"/>
          </a:xfrm>
          <a:prstGeom prst="rect">
            <a:avLst/>
          </a:prstGeom>
          <a:noFill/>
          <a:ln cap="flat" cmpd="sng" w="9525">
            <a:solidFill>
              <a:srgbClr val="3E51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
          <p:cNvSpPr/>
          <p:nvPr/>
        </p:nvSpPr>
        <p:spPr>
          <a:xfrm flipH="1" rot="10800000">
            <a:off x="6836375" y="3817625"/>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
          <p:cNvSpPr txBox="1"/>
          <p:nvPr>
            <p:ph idx="1" type="subTitle"/>
          </p:nvPr>
        </p:nvSpPr>
        <p:spPr>
          <a:xfrm>
            <a:off x="1461450" y="2368250"/>
            <a:ext cx="2871000" cy="326700"/>
          </a:xfrm>
          <a:prstGeom prst="rect">
            <a:avLst/>
          </a:prstGeom>
        </p:spPr>
        <p:txBody>
          <a:bodyPr anchorCtr="0" anchor="b" bIns="91425" lIns="91425" spcFirstLastPara="1" rIns="91425" wrap="square" tIns="91425">
            <a:noAutofit/>
          </a:bodyPr>
          <a:lstStyle>
            <a:lvl1pPr lv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p:txBody>
      </p:sp>
      <p:sp>
        <p:nvSpPr>
          <p:cNvPr id="191" name="Google Shape;191;p18"/>
          <p:cNvSpPr txBox="1"/>
          <p:nvPr>
            <p:ph idx="2" type="subTitle"/>
          </p:nvPr>
        </p:nvSpPr>
        <p:spPr>
          <a:xfrm>
            <a:off x="5335925" y="2376350"/>
            <a:ext cx="2871000" cy="3267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400">
                <a:solidFill>
                  <a:srgbClr val="E8A81A"/>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E8A81A"/>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E8A81A"/>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E8A81A"/>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E8A81A"/>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E8A81A"/>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E8A81A"/>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E8A81A"/>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E8A81A"/>
                </a:solidFill>
                <a:latin typeface="Montserrat SemiBold"/>
                <a:ea typeface="Montserrat SemiBold"/>
                <a:cs typeface="Montserrat SemiBold"/>
                <a:sym typeface="Montserrat SemiBold"/>
              </a:defRPr>
            </a:lvl9pPr>
          </a:lstStyle>
          <a:p/>
        </p:txBody>
      </p:sp>
      <p:sp>
        <p:nvSpPr>
          <p:cNvPr id="192" name="Google Shape;192;p18"/>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193" name="Google Shape;193;p18"/>
          <p:cNvSpPr/>
          <p:nvPr/>
        </p:nvSpPr>
        <p:spPr>
          <a:xfrm rot="10800000">
            <a:off x="7057692" y="4412713"/>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4" name="Google Shape;194;p18"/>
          <p:cNvSpPr/>
          <p:nvPr/>
        </p:nvSpPr>
        <p:spPr>
          <a:xfrm rot="10800000">
            <a:off x="7057692" y="4579429"/>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8"/>
          <p:cNvSpPr txBox="1"/>
          <p:nvPr>
            <p:ph type="title"/>
          </p:nvPr>
        </p:nvSpPr>
        <p:spPr>
          <a:xfrm>
            <a:off x="1229850" y="1159488"/>
            <a:ext cx="6684300" cy="482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b="0"/>
            </a:lvl1pPr>
            <a:lvl2pPr lvl="1" rtl="0">
              <a:spcBef>
                <a:spcPts val="0"/>
              </a:spcBef>
              <a:spcAft>
                <a:spcPts val="0"/>
              </a:spcAft>
              <a:buClr>
                <a:srgbClr val="EFD67E"/>
              </a:buClr>
              <a:buSzPts val="2400"/>
              <a:buNone/>
              <a:defRPr>
                <a:solidFill>
                  <a:srgbClr val="EFD67E"/>
                </a:solidFill>
              </a:defRPr>
            </a:lvl2pPr>
            <a:lvl3pPr lvl="2" rtl="0">
              <a:spcBef>
                <a:spcPts val="0"/>
              </a:spcBef>
              <a:spcAft>
                <a:spcPts val="0"/>
              </a:spcAft>
              <a:buClr>
                <a:srgbClr val="EFD67E"/>
              </a:buClr>
              <a:buSzPts val="2400"/>
              <a:buNone/>
              <a:defRPr>
                <a:solidFill>
                  <a:srgbClr val="EFD67E"/>
                </a:solidFill>
              </a:defRPr>
            </a:lvl3pPr>
            <a:lvl4pPr lvl="3" rtl="0">
              <a:spcBef>
                <a:spcPts val="0"/>
              </a:spcBef>
              <a:spcAft>
                <a:spcPts val="0"/>
              </a:spcAft>
              <a:buClr>
                <a:srgbClr val="EFD67E"/>
              </a:buClr>
              <a:buSzPts val="2400"/>
              <a:buNone/>
              <a:defRPr>
                <a:solidFill>
                  <a:srgbClr val="EFD67E"/>
                </a:solidFill>
              </a:defRPr>
            </a:lvl4pPr>
            <a:lvl5pPr lvl="4" rtl="0">
              <a:spcBef>
                <a:spcPts val="0"/>
              </a:spcBef>
              <a:spcAft>
                <a:spcPts val="0"/>
              </a:spcAft>
              <a:buClr>
                <a:srgbClr val="EFD67E"/>
              </a:buClr>
              <a:buSzPts val="2400"/>
              <a:buNone/>
              <a:defRPr>
                <a:solidFill>
                  <a:srgbClr val="EFD67E"/>
                </a:solidFill>
              </a:defRPr>
            </a:lvl5pPr>
            <a:lvl6pPr lvl="5" rtl="0">
              <a:spcBef>
                <a:spcPts val="0"/>
              </a:spcBef>
              <a:spcAft>
                <a:spcPts val="0"/>
              </a:spcAft>
              <a:buClr>
                <a:srgbClr val="EFD67E"/>
              </a:buClr>
              <a:buSzPts val="2400"/>
              <a:buNone/>
              <a:defRPr>
                <a:solidFill>
                  <a:srgbClr val="EFD67E"/>
                </a:solidFill>
              </a:defRPr>
            </a:lvl6pPr>
            <a:lvl7pPr lvl="6" rtl="0">
              <a:spcBef>
                <a:spcPts val="0"/>
              </a:spcBef>
              <a:spcAft>
                <a:spcPts val="0"/>
              </a:spcAft>
              <a:buClr>
                <a:srgbClr val="EFD67E"/>
              </a:buClr>
              <a:buSzPts val="2400"/>
              <a:buNone/>
              <a:defRPr>
                <a:solidFill>
                  <a:srgbClr val="EFD67E"/>
                </a:solidFill>
              </a:defRPr>
            </a:lvl7pPr>
            <a:lvl8pPr lvl="7" rtl="0">
              <a:spcBef>
                <a:spcPts val="0"/>
              </a:spcBef>
              <a:spcAft>
                <a:spcPts val="0"/>
              </a:spcAft>
              <a:buClr>
                <a:srgbClr val="EFD67E"/>
              </a:buClr>
              <a:buSzPts val="2400"/>
              <a:buNone/>
              <a:defRPr>
                <a:solidFill>
                  <a:srgbClr val="EFD67E"/>
                </a:solidFill>
              </a:defRPr>
            </a:lvl8pPr>
            <a:lvl9pPr lvl="8" rtl="0">
              <a:spcBef>
                <a:spcPts val="0"/>
              </a:spcBef>
              <a:spcAft>
                <a:spcPts val="0"/>
              </a:spcAft>
              <a:buClr>
                <a:srgbClr val="EFD67E"/>
              </a:buClr>
              <a:buSzPts val="2400"/>
              <a:buNone/>
              <a:defRPr>
                <a:solidFill>
                  <a:srgbClr val="EFD67E"/>
                </a:solidFill>
              </a:defRPr>
            </a:lvl9pPr>
          </a:lstStyle>
          <a:p/>
        </p:txBody>
      </p:sp>
      <p:sp>
        <p:nvSpPr>
          <p:cNvPr id="196" name="Google Shape;196;p18"/>
          <p:cNvSpPr/>
          <p:nvPr/>
        </p:nvSpPr>
        <p:spPr>
          <a:xfrm flipH="1">
            <a:off x="4" y="4"/>
            <a:ext cx="2546446" cy="1548071"/>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8"/>
          <p:cNvSpPr/>
          <p:nvPr/>
        </p:nvSpPr>
        <p:spPr>
          <a:xfrm>
            <a:off x="0" y="4"/>
            <a:ext cx="2302683" cy="853221"/>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8" name="Google Shape;198;p18"/>
          <p:cNvSpPr/>
          <p:nvPr/>
        </p:nvSpPr>
        <p:spPr>
          <a:xfrm>
            <a:off x="0" y="4"/>
            <a:ext cx="2302683" cy="658571"/>
          </a:xfrm>
          <a:custGeom>
            <a:rect b="b" l="l" r="r" t="t"/>
            <a:pathLst>
              <a:path extrusionOk="0" h="28488" w="99597">
                <a:moveTo>
                  <a:pt x="0" y="1"/>
                </a:moveTo>
                <a:lnTo>
                  <a:pt x="0" y="28488"/>
                </a:lnTo>
                <a:lnTo>
                  <a:pt x="99596" y="1"/>
                </a:lnTo>
                <a:close/>
              </a:path>
            </a:pathLst>
          </a:cu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8"/>
          <p:cNvSpPr txBox="1"/>
          <p:nvPr>
            <p:ph idx="3" type="subTitle"/>
          </p:nvPr>
        </p:nvSpPr>
        <p:spPr>
          <a:xfrm>
            <a:off x="1461450" y="2603513"/>
            <a:ext cx="2920200" cy="90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200" name="Google Shape;200;p18"/>
          <p:cNvSpPr txBox="1"/>
          <p:nvPr>
            <p:ph idx="4" type="subTitle"/>
          </p:nvPr>
        </p:nvSpPr>
        <p:spPr>
          <a:xfrm>
            <a:off x="5335925" y="2603513"/>
            <a:ext cx="2920200" cy="90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201" name="Google Shape;201;p18"/>
          <p:cNvSpPr/>
          <p:nvPr/>
        </p:nvSpPr>
        <p:spPr>
          <a:xfrm rot="10800000">
            <a:off x="1112308" y="1243020"/>
            <a:ext cx="94142" cy="194921"/>
          </a:xfrm>
          <a:custGeom>
            <a:rect b="b" l="l" r="r" t="t"/>
            <a:pathLst>
              <a:path extrusionOk="0" h="11493" w="9970">
                <a:moveTo>
                  <a:pt x="9969" y="1"/>
                </a:moveTo>
                <a:lnTo>
                  <a:pt x="1" y="5747"/>
                </a:lnTo>
                <a:lnTo>
                  <a:pt x="9969" y="11493"/>
                </a:lnTo>
                <a:lnTo>
                  <a:pt x="9969" y="1"/>
                </a:lnTo>
                <a:close/>
              </a:path>
            </a:pathLst>
          </a:custGeom>
          <a:solidFill>
            <a:srgbClr val="3142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Montserrat"/>
              <a:ea typeface="Montserrat"/>
              <a:cs typeface="Montserrat"/>
              <a:sym typeface="Montserrat"/>
            </a:endParaRPr>
          </a:p>
        </p:txBody>
      </p:sp>
    </p:spTree>
  </p:cSld>
  <p:clrMapOvr>
    <a:masterClrMapping/>
  </p:clrMapOvr>
  <p:extLst>
    <p:ext uri="{DCECCB84-F9BA-43D5-87BE-67443E8EF086}">
      <p15:sldGuideLst>
        <p15:guide id="1" pos="2880">
          <p15:clr>
            <a:srgbClr val="F9AD4C"/>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3 columns slide">
  <p:cSld name="TITLE_AND_TWO_COLUMNS_1">
    <p:spTree>
      <p:nvGrpSpPr>
        <p:cNvPr id="202" name="Shape 202"/>
        <p:cNvGrpSpPr/>
        <p:nvPr/>
      </p:nvGrpSpPr>
      <p:grpSpPr>
        <a:xfrm>
          <a:off x="0" y="0"/>
          <a:ext cx="0" cy="0"/>
          <a:chOff x="0" y="0"/>
          <a:chExt cx="0" cy="0"/>
        </a:xfrm>
      </p:grpSpPr>
      <p:sp>
        <p:nvSpPr>
          <p:cNvPr id="203" name="Google Shape;203;p19"/>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es"/>
              <a:t>‹#›</a:t>
            </a:fld>
            <a:endParaRPr/>
          </a:p>
        </p:txBody>
      </p:sp>
      <p:sp>
        <p:nvSpPr>
          <p:cNvPr id="204" name="Google Shape;204;p19"/>
          <p:cNvSpPr/>
          <p:nvPr/>
        </p:nvSpPr>
        <p:spPr>
          <a:xfrm flipH="1" rot="10800000">
            <a:off x="6836375" y="3817625"/>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
          <p:cNvSpPr/>
          <p:nvPr/>
        </p:nvSpPr>
        <p:spPr>
          <a:xfrm rot="10800000">
            <a:off x="7057692" y="4412713"/>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6" name="Google Shape;206;p19"/>
          <p:cNvSpPr/>
          <p:nvPr/>
        </p:nvSpPr>
        <p:spPr>
          <a:xfrm rot="10800000">
            <a:off x="7057692" y="4579429"/>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
          <p:cNvSpPr/>
          <p:nvPr/>
        </p:nvSpPr>
        <p:spPr>
          <a:xfrm flipH="1">
            <a:off x="4" y="4"/>
            <a:ext cx="2546446" cy="1548071"/>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p:nvPr/>
        </p:nvSpPr>
        <p:spPr>
          <a:xfrm>
            <a:off x="0" y="4"/>
            <a:ext cx="2302683" cy="853221"/>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9" name="Google Shape;209;p19"/>
          <p:cNvSpPr/>
          <p:nvPr/>
        </p:nvSpPr>
        <p:spPr>
          <a:xfrm>
            <a:off x="0" y="4"/>
            <a:ext cx="2302683" cy="658571"/>
          </a:xfrm>
          <a:custGeom>
            <a:rect b="b" l="l" r="r" t="t"/>
            <a:pathLst>
              <a:path extrusionOk="0" h="28488" w="99597">
                <a:moveTo>
                  <a:pt x="0" y="1"/>
                </a:moveTo>
                <a:lnTo>
                  <a:pt x="0" y="28488"/>
                </a:lnTo>
                <a:lnTo>
                  <a:pt x="99596" y="1"/>
                </a:lnTo>
                <a:close/>
              </a:path>
            </a:pathLst>
          </a:cu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
          <p:cNvSpPr txBox="1"/>
          <p:nvPr>
            <p:ph idx="1" type="subTitle"/>
          </p:nvPr>
        </p:nvSpPr>
        <p:spPr>
          <a:xfrm>
            <a:off x="888100" y="2521725"/>
            <a:ext cx="2086200" cy="3111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p:txBody>
      </p:sp>
      <p:sp>
        <p:nvSpPr>
          <p:cNvPr id="211" name="Google Shape;211;p19"/>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212" name="Google Shape;212;p19"/>
          <p:cNvSpPr txBox="1"/>
          <p:nvPr>
            <p:ph type="title"/>
          </p:nvPr>
        </p:nvSpPr>
        <p:spPr>
          <a:xfrm>
            <a:off x="1229850" y="1159488"/>
            <a:ext cx="6684300" cy="482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b="0"/>
            </a:lvl1pPr>
            <a:lvl2pPr lvl="1" rtl="0">
              <a:spcBef>
                <a:spcPts val="0"/>
              </a:spcBef>
              <a:spcAft>
                <a:spcPts val="0"/>
              </a:spcAft>
              <a:buClr>
                <a:srgbClr val="EFD67E"/>
              </a:buClr>
              <a:buSzPts val="2400"/>
              <a:buNone/>
              <a:defRPr>
                <a:solidFill>
                  <a:srgbClr val="EFD67E"/>
                </a:solidFill>
              </a:defRPr>
            </a:lvl2pPr>
            <a:lvl3pPr lvl="2" rtl="0">
              <a:spcBef>
                <a:spcPts val="0"/>
              </a:spcBef>
              <a:spcAft>
                <a:spcPts val="0"/>
              </a:spcAft>
              <a:buClr>
                <a:srgbClr val="EFD67E"/>
              </a:buClr>
              <a:buSzPts val="2400"/>
              <a:buNone/>
              <a:defRPr>
                <a:solidFill>
                  <a:srgbClr val="EFD67E"/>
                </a:solidFill>
              </a:defRPr>
            </a:lvl3pPr>
            <a:lvl4pPr lvl="3" rtl="0">
              <a:spcBef>
                <a:spcPts val="0"/>
              </a:spcBef>
              <a:spcAft>
                <a:spcPts val="0"/>
              </a:spcAft>
              <a:buClr>
                <a:srgbClr val="EFD67E"/>
              </a:buClr>
              <a:buSzPts val="2400"/>
              <a:buNone/>
              <a:defRPr>
                <a:solidFill>
                  <a:srgbClr val="EFD67E"/>
                </a:solidFill>
              </a:defRPr>
            </a:lvl4pPr>
            <a:lvl5pPr lvl="4" rtl="0">
              <a:spcBef>
                <a:spcPts val="0"/>
              </a:spcBef>
              <a:spcAft>
                <a:spcPts val="0"/>
              </a:spcAft>
              <a:buClr>
                <a:srgbClr val="EFD67E"/>
              </a:buClr>
              <a:buSzPts val="2400"/>
              <a:buNone/>
              <a:defRPr>
                <a:solidFill>
                  <a:srgbClr val="EFD67E"/>
                </a:solidFill>
              </a:defRPr>
            </a:lvl5pPr>
            <a:lvl6pPr lvl="5" rtl="0">
              <a:spcBef>
                <a:spcPts val="0"/>
              </a:spcBef>
              <a:spcAft>
                <a:spcPts val="0"/>
              </a:spcAft>
              <a:buClr>
                <a:srgbClr val="EFD67E"/>
              </a:buClr>
              <a:buSzPts val="2400"/>
              <a:buNone/>
              <a:defRPr>
                <a:solidFill>
                  <a:srgbClr val="EFD67E"/>
                </a:solidFill>
              </a:defRPr>
            </a:lvl6pPr>
            <a:lvl7pPr lvl="6" rtl="0">
              <a:spcBef>
                <a:spcPts val="0"/>
              </a:spcBef>
              <a:spcAft>
                <a:spcPts val="0"/>
              </a:spcAft>
              <a:buClr>
                <a:srgbClr val="EFD67E"/>
              </a:buClr>
              <a:buSzPts val="2400"/>
              <a:buNone/>
              <a:defRPr>
                <a:solidFill>
                  <a:srgbClr val="EFD67E"/>
                </a:solidFill>
              </a:defRPr>
            </a:lvl7pPr>
            <a:lvl8pPr lvl="7" rtl="0">
              <a:spcBef>
                <a:spcPts val="0"/>
              </a:spcBef>
              <a:spcAft>
                <a:spcPts val="0"/>
              </a:spcAft>
              <a:buClr>
                <a:srgbClr val="EFD67E"/>
              </a:buClr>
              <a:buSzPts val="2400"/>
              <a:buNone/>
              <a:defRPr>
                <a:solidFill>
                  <a:srgbClr val="EFD67E"/>
                </a:solidFill>
              </a:defRPr>
            </a:lvl8pPr>
            <a:lvl9pPr lvl="8" rtl="0">
              <a:spcBef>
                <a:spcPts val="0"/>
              </a:spcBef>
              <a:spcAft>
                <a:spcPts val="0"/>
              </a:spcAft>
              <a:buClr>
                <a:srgbClr val="EFD67E"/>
              </a:buClr>
              <a:buSzPts val="2400"/>
              <a:buNone/>
              <a:defRPr>
                <a:solidFill>
                  <a:srgbClr val="EFD67E"/>
                </a:solidFill>
              </a:defRPr>
            </a:lvl9pPr>
          </a:lstStyle>
          <a:p/>
        </p:txBody>
      </p:sp>
      <p:sp>
        <p:nvSpPr>
          <p:cNvPr id="213" name="Google Shape;213;p19"/>
          <p:cNvSpPr/>
          <p:nvPr/>
        </p:nvSpPr>
        <p:spPr>
          <a:xfrm rot="10800000">
            <a:off x="1112308" y="1243020"/>
            <a:ext cx="94142" cy="194921"/>
          </a:xfrm>
          <a:custGeom>
            <a:rect b="b" l="l" r="r" t="t"/>
            <a:pathLst>
              <a:path extrusionOk="0" h="11493" w="9970">
                <a:moveTo>
                  <a:pt x="9969" y="1"/>
                </a:moveTo>
                <a:lnTo>
                  <a:pt x="1" y="5747"/>
                </a:lnTo>
                <a:lnTo>
                  <a:pt x="9969" y="11493"/>
                </a:lnTo>
                <a:lnTo>
                  <a:pt x="9969" y="1"/>
                </a:lnTo>
                <a:close/>
              </a:path>
            </a:pathLst>
          </a:custGeom>
          <a:solidFill>
            <a:srgbClr val="3142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Montserrat"/>
              <a:ea typeface="Montserrat"/>
              <a:cs typeface="Montserrat"/>
              <a:sym typeface="Montserrat"/>
            </a:endParaRPr>
          </a:p>
        </p:txBody>
      </p:sp>
      <p:sp>
        <p:nvSpPr>
          <p:cNvPr id="214" name="Google Shape;214;p19"/>
          <p:cNvSpPr txBox="1"/>
          <p:nvPr>
            <p:ph idx="3" type="subTitle"/>
          </p:nvPr>
        </p:nvSpPr>
        <p:spPr>
          <a:xfrm>
            <a:off x="888100" y="2802700"/>
            <a:ext cx="2014500" cy="90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cxnSp>
        <p:nvCxnSpPr>
          <p:cNvPr id="215" name="Google Shape;215;p19"/>
          <p:cNvCxnSpPr/>
          <p:nvPr/>
        </p:nvCxnSpPr>
        <p:spPr>
          <a:xfrm>
            <a:off x="3279313" y="1878350"/>
            <a:ext cx="0" cy="1961100"/>
          </a:xfrm>
          <a:prstGeom prst="straightConnector1">
            <a:avLst/>
          </a:prstGeom>
          <a:noFill/>
          <a:ln cap="rnd" cmpd="sng" w="9525">
            <a:solidFill>
              <a:srgbClr val="E9AA1B"/>
            </a:solidFill>
            <a:prstDash val="dash"/>
            <a:round/>
            <a:headEnd len="med" w="med" type="none"/>
            <a:tailEnd len="med" w="med" type="none"/>
          </a:ln>
        </p:spPr>
      </p:cxnSp>
      <p:cxnSp>
        <p:nvCxnSpPr>
          <p:cNvPr id="216" name="Google Shape;216;p19"/>
          <p:cNvCxnSpPr/>
          <p:nvPr/>
        </p:nvCxnSpPr>
        <p:spPr>
          <a:xfrm>
            <a:off x="5848663" y="1871450"/>
            <a:ext cx="0" cy="1950600"/>
          </a:xfrm>
          <a:prstGeom prst="straightConnector1">
            <a:avLst/>
          </a:prstGeom>
          <a:noFill/>
          <a:ln cap="rnd" cmpd="sng" w="9525">
            <a:solidFill>
              <a:srgbClr val="E9AA1B"/>
            </a:solidFill>
            <a:prstDash val="dash"/>
            <a:round/>
            <a:headEnd len="med" w="med" type="none"/>
            <a:tailEnd len="med" w="med" type="none"/>
          </a:ln>
        </p:spPr>
      </p:cxnSp>
      <p:sp>
        <p:nvSpPr>
          <p:cNvPr id="217" name="Google Shape;217;p19"/>
          <p:cNvSpPr txBox="1"/>
          <p:nvPr>
            <p:ph idx="4" type="subTitle"/>
          </p:nvPr>
        </p:nvSpPr>
        <p:spPr>
          <a:xfrm>
            <a:off x="3520900" y="2521725"/>
            <a:ext cx="2086200" cy="3111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p:txBody>
      </p:sp>
      <p:sp>
        <p:nvSpPr>
          <p:cNvPr id="218" name="Google Shape;218;p19"/>
          <p:cNvSpPr txBox="1"/>
          <p:nvPr>
            <p:ph idx="5" type="subTitle"/>
          </p:nvPr>
        </p:nvSpPr>
        <p:spPr>
          <a:xfrm>
            <a:off x="3520900" y="2802700"/>
            <a:ext cx="2014500" cy="90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219" name="Google Shape;219;p19"/>
          <p:cNvSpPr txBox="1"/>
          <p:nvPr>
            <p:ph idx="6" type="subTitle"/>
          </p:nvPr>
        </p:nvSpPr>
        <p:spPr>
          <a:xfrm>
            <a:off x="6153700" y="2521725"/>
            <a:ext cx="2086200" cy="3111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p:txBody>
      </p:sp>
      <p:sp>
        <p:nvSpPr>
          <p:cNvPr id="220" name="Google Shape;220;p19"/>
          <p:cNvSpPr txBox="1"/>
          <p:nvPr>
            <p:ph idx="7" type="subTitle"/>
          </p:nvPr>
        </p:nvSpPr>
        <p:spPr>
          <a:xfrm>
            <a:off x="6153700" y="2802700"/>
            <a:ext cx="2014500" cy="90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mp; 3 columns slide">
  <p:cSld name="TITLE_AND_TWO_COLUMNS_1_2">
    <p:spTree>
      <p:nvGrpSpPr>
        <p:cNvPr id="221" name="Shape 221"/>
        <p:cNvGrpSpPr/>
        <p:nvPr/>
      </p:nvGrpSpPr>
      <p:grpSpPr>
        <a:xfrm>
          <a:off x="0" y="0"/>
          <a:ext cx="0" cy="0"/>
          <a:chOff x="0" y="0"/>
          <a:chExt cx="0" cy="0"/>
        </a:xfrm>
      </p:grpSpPr>
      <p:sp>
        <p:nvSpPr>
          <p:cNvPr id="222" name="Google Shape;222;p20"/>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es"/>
              <a:t>‹#›</a:t>
            </a:fld>
            <a:endParaRPr/>
          </a:p>
        </p:txBody>
      </p:sp>
      <p:sp>
        <p:nvSpPr>
          <p:cNvPr id="223" name="Google Shape;223;p20"/>
          <p:cNvSpPr/>
          <p:nvPr/>
        </p:nvSpPr>
        <p:spPr>
          <a:xfrm flipH="1" rot="10800000">
            <a:off x="6836375" y="4655825"/>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0"/>
          <p:cNvSpPr/>
          <p:nvPr/>
        </p:nvSpPr>
        <p:spPr>
          <a:xfrm rot="10800000">
            <a:off x="7057692" y="4412713"/>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25" name="Google Shape;225;p20"/>
          <p:cNvSpPr/>
          <p:nvPr/>
        </p:nvSpPr>
        <p:spPr>
          <a:xfrm rot="10800000">
            <a:off x="7057692" y="4579429"/>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0"/>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a:solidFill>
                  <a:srgbClr val="EFEFEF"/>
                </a:solidFill>
              </a:defRPr>
            </a:lvl1pPr>
            <a:lvl2pPr lvl="1" rtl="0">
              <a:buNone/>
              <a:defRPr>
                <a:solidFill>
                  <a:srgbClr val="EFEFEF"/>
                </a:solidFill>
              </a:defRPr>
            </a:lvl2pPr>
            <a:lvl3pPr lvl="2" rtl="0">
              <a:buNone/>
              <a:defRPr>
                <a:solidFill>
                  <a:srgbClr val="EFEFEF"/>
                </a:solidFill>
              </a:defRPr>
            </a:lvl3pPr>
            <a:lvl4pPr lvl="3" rtl="0">
              <a:buNone/>
              <a:defRPr>
                <a:solidFill>
                  <a:srgbClr val="EFEFEF"/>
                </a:solidFill>
              </a:defRPr>
            </a:lvl4pPr>
            <a:lvl5pPr lvl="4" rtl="0">
              <a:buNone/>
              <a:defRPr>
                <a:solidFill>
                  <a:srgbClr val="EFEFEF"/>
                </a:solidFill>
              </a:defRPr>
            </a:lvl5pPr>
            <a:lvl6pPr lvl="5" rtl="0">
              <a:buNone/>
              <a:defRPr>
                <a:solidFill>
                  <a:srgbClr val="EFEFEF"/>
                </a:solidFill>
              </a:defRPr>
            </a:lvl6pPr>
            <a:lvl7pPr lvl="6" rtl="0">
              <a:buNone/>
              <a:defRPr>
                <a:solidFill>
                  <a:srgbClr val="EFEFEF"/>
                </a:solidFill>
              </a:defRPr>
            </a:lvl7pPr>
            <a:lvl8pPr lvl="7" rtl="0">
              <a:buNone/>
              <a:defRPr>
                <a:solidFill>
                  <a:srgbClr val="EFEFEF"/>
                </a:solidFill>
              </a:defRPr>
            </a:lvl8pPr>
            <a:lvl9pPr lvl="8" rtl="0">
              <a:buNone/>
              <a:defRPr>
                <a:solidFill>
                  <a:srgbClr val="EFEFEF"/>
                </a:solidFill>
              </a:defRPr>
            </a:lvl9pPr>
          </a:lstStyle>
          <a:p>
            <a:pPr indent="0" lvl="0" marL="0" rtl="0" algn="l">
              <a:spcBef>
                <a:spcPts val="0"/>
              </a:spcBef>
              <a:spcAft>
                <a:spcPts val="0"/>
              </a:spcAft>
              <a:buNone/>
            </a:pPr>
            <a:fld id="{00000000-1234-1234-1234-123412341234}" type="slidenum">
              <a:rPr lang="es"/>
              <a:t>‹#›</a:t>
            </a:fld>
            <a:endParaRPr/>
          </a:p>
        </p:txBody>
      </p:sp>
      <p:sp>
        <p:nvSpPr>
          <p:cNvPr id="227" name="Google Shape;227;p20"/>
          <p:cNvSpPr txBox="1"/>
          <p:nvPr>
            <p:ph idx="1" type="subTitle"/>
          </p:nvPr>
        </p:nvSpPr>
        <p:spPr>
          <a:xfrm>
            <a:off x="896100" y="3012600"/>
            <a:ext cx="2086200" cy="3111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p:txBody>
      </p:sp>
      <p:sp>
        <p:nvSpPr>
          <p:cNvPr id="228" name="Google Shape;228;p20"/>
          <p:cNvSpPr txBox="1"/>
          <p:nvPr>
            <p:ph idx="3" type="subTitle"/>
          </p:nvPr>
        </p:nvSpPr>
        <p:spPr>
          <a:xfrm>
            <a:off x="896100" y="3158400"/>
            <a:ext cx="2014500" cy="90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200"/>
            </a:lvl2pPr>
            <a:lvl3pPr lvl="2" rtl="0" algn="ctr">
              <a:lnSpc>
                <a:spcPct val="100000"/>
              </a:lnSpc>
              <a:spcBef>
                <a:spcPts val="0"/>
              </a:spcBef>
              <a:spcAft>
                <a:spcPts val="0"/>
              </a:spcAft>
              <a:buNone/>
              <a:defRPr sz="1200"/>
            </a:lvl3pPr>
            <a:lvl4pPr lvl="3" rtl="0" algn="ctr">
              <a:lnSpc>
                <a:spcPct val="100000"/>
              </a:lnSpc>
              <a:spcBef>
                <a:spcPts val="0"/>
              </a:spcBef>
              <a:spcAft>
                <a:spcPts val="0"/>
              </a:spcAft>
              <a:buNone/>
              <a:defRPr sz="1200"/>
            </a:lvl4pPr>
            <a:lvl5pPr lvl="4" rtl="0" algn="ctr">
              <a:lnSpc>
                <a:spcPct val="100000"/>
              </a:lnSpc>
              <a:spcBef>
                <a:spcPts val="0"/>
              </a:spcBef>
              <a:spcAft>
                <a:spcPts val="0"/>
              </a:spcAft>
              <a:buNone/>
              <a:defRPr sz="1200"/>
            </a:lvl5pPr>
            <a:lvl6pPr lvl="5" rtl="0" algn="ctr">
              <a:lnSpc>
                <a:spcPct val="100000"/>
              </a:lnSpc>
              <a:spcBef>
                <a:spcPts val="0"/>
              </a:spcBef>
              <a:spcAft>
                <a:spcPts val="0"/>
              </a:spcAft>
              <a:buNone/>
              <a:defRPr sz="1200"/>
            </a:lvl6pPr>
            <a:lvl7pPr lvl="6" rtl="0" algn="ctr">
              <a:lnSpc>
                <a:spcPct val="100000"/>
              </a:lnSpc>
              <a:spcBef>
                <a:spcPts val="0"/>
              </a:spcBef>
              <a:spcAft>
                <a:spcPts val="0"/>
              </a:spcAft>
              <a:buNone/>
              <a:defRPr sz="1200"/>
            </a:lvl7pPr>
            <a:lvl8pPr lvl="7" rtl="0" algn="ctr">
              <a:lnSpc>
                <a:spcPct val="100000"/>
              </a:lnSpc>
              <a:spcBef>
                <a:spcPts val="0"/>
              </a:spcBef>
              <a:spcAft>
                <a:spcPts val="0"/>
              </a:spcAft>
              <a:buNone/>
              <a:defRPr sz="1200"/>
            </a:lvl8pPr>
            <a:lvl9pPr lvl="8" rtl="0" algn="ctr">
              <a:lnSpc>
                <a:spcPct val="100000"/>
              </a:lnSpc>
              <a:spcBef>
                <a:spcPts val="0"/>
              </a:spcBef>
              <a:spcAft>
                <a:spcPts val="0"/>
              </a:spcAft>
              <a:buNone/>
              <a:defRPr sz="1200"/>
            </a:lvl9pPr>
          </a:lstStyle>
          <a:p/>
        </p:txBody>
      </p:sp>
      <p:cxnSp>
        <p:nvCxnSpPr>
          <p:cNvPr id="229" name="Google Shape;229;p20"/>
          <p:cNvCxnSpPr/>
          <p:nvPr/>
        </p:nvCxnSpPr>
        <p:spPr>
          <a:xfrm>
            <a:off x="3287313" y="1878350"/>
            <a:ext cx="0" cy="1961100"/>
          </a:xfrm>
          <a:prstGeom prst="straightConnector1">
            <a:avLst/>
          </a:prstGeom>
          <a:noFill/>
          <a:ln cap="rnd" cmpd="sng" w="9525">
            <a:solidFill>
              <a:srgbClr val="E9AA1B"/>
            </a:solidFill>
            <a:prstDash val="dash"/>
            <a:round/>
            <a:headEnd len="med" w="med" type="none"/>
            <a:tailEnd len="med" w="med" type="none"/>
          </a:ln>
        </p:spPr>
      </p:cxnSp>
      <p:cxnSp>
        <p:nvCxnSpPr>
          <p:cNvPr id="230" name="Google Shape;230;p20"/>
          <p:cNvCxnSpPr/>
          <p:nvPr/>
        </p:nvCxnSpPr>
        <p:spPr>
          <a:xfrm>
            <a:off x="5856663" y="1871450"/>
            <a:ext cx="0" cy="1950600"/>
          </a:xfrm>
          <a:prstGeom prst="straightConnector1">
            <a:avLst/>
          </a:prstGeom>
          <a:noFill/>
          <a:ln cap="rnd" cmpd="sng" w="9525">
            <a:solidFill>
              <a:srgbClr val="E9AA1B"/>
            </a:solidFill>
            <a:prstDash val="dash"/>
            <a:round/>
            <a:headEnd len="med" w="med" type="none"/>
            <a:tailEnd len="med" w="med" type="none"/>
          </a:ln>
        </p:spPr>
      </p:cxnSp>
      <p:sp>
        <p:nvSpPr>
          <p:cNvPr id="231" name="Google Shape;231;p20"/>
          <p:cNvSpPr txBox="1"/>
          <p:nvPr>
            <p:ph idx="4" type="subTitle"/>
          </p:nvPr>
        </p:nvSpPr>
        <p:spPr>
          <a:xfrm>
            <a:off x="3528900" y="3012600"/>
            <a:ext cx="2086200" cy="3111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p:txBody>
      </p:sp>
      <p:sp>
        <p:nvSpPr>
          <p:cNvPr id="232" name="Google Shape;232;p20"/>
          <p:cNvSpPr txBox="1"/>
          <p:nvPr>
            <p:ph idx="5" type="subTitle"/>
          </p:nvPr>
        </p:nvSpPr>
        <p:spPr>
          <a:xfrm>
            <a:off x="3528900" y="3158400"/>
            <a:ext cx="2014500" cy="90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200"/>
            </a:lvl2pPr>
            <a:lvl3pPr lvl="2" rtl="0" algn="ctr">
              <a:lnSpc>
                <a:spcPct val="100000"/>
              </a:lnSpc>
              <a:spcBef>
                <a:spcPts val="0"/>
              </a:spcBef>
              <a:spcAft>
                <a:spcPts val="0"/>
              </a:spcAft>
              <a:buNone/>
              <a:defRPr sz="1200"/>
            </a:lvl3pPr>
            <a:lvl4pPr lvl="3" rtl="0" algn="ctr">
              <a:lnSpc>
                <a:spcPct val="100000"/>
              </a:lnSpc>
              <a:spcBef>
                <a:spcPts val="0"/>
              </a:spcBef>
              <a:spcAft>
                <a:spcPts val="0"/>
              </a:spcAft>
              <a:buNone/>
              <a:defRPr sz="1200"/>
            </a:lvl4pPr>
            <a:lvl5pPr lvl="4" rtl="0" algn="ctr">
              <a:lnSpc>
                <a:spcPct val="100000"/>
              </a:lnSpc>
              <a:spcBef>
                <a:spcPts val="0"/>
              </a:spcBef>
              <a:spcAft>
                <a:spcPts val="0"/>
              </a:spcAft>
              <a:buNone/>
              <a:defRPr sz="1200"/>
            </a:lvl5pPr>
            <a:lvl6pPr lvl="5" rtl="0" algn="ctr">
              <a:lnSpc>
                <a:spcPct val="100000"/>
              </a:lnSpc>
              <a:spcBef>
                <a:spcPts val="0"/>
              </a:spcBef>
              <a:spcAft>
                <a:spcPts val="0"/>
              </a:spcAft>
              <a:buNone/>
              <a:defRPr sz="1200"/>
            </a:lvl6pPr>
            <a:lvl7pPr lvl="6" rtl="0" algn="ctr">
              <a:lnSpc>
                <a:spcPct val="100000"/>
              </a:lnSpc>
              <a:spcBef>
                <a:spcPts val="0"/>
              </a:spcBef>
              <a:spcAft>
                <a:spcPts val="0"/>
              </a:spcAft>
              <a:buNone/>
              <a:defRPr sz="1200"/>
            </a:lvl7pPr>
            <a:lvl8pPr lvl="7" rtl="0" algn="ctr">
              <a:lnSpc>
                <a:spcPct val="100000"/>
              </a:lnSpc>
              <a:spcBef>
                <a:spcPts val="0"/>
              </a:spcBef>
              <a:spcAft>
                <a:spcPts val="0"/>
              </a:spcAft>
              <a:buNone/>
              <a:defRPr sz="1200"/>
            </a:lvl8pPr>
            <a:lvl9pPr lvl="8" rtl="0" algn="ctr">
              <a:lnSpc>
                <a:spcPct val="100000"/>
              </a:lnSpc>
              <a:spcBef>
                <a:spcPts val="0"/>
              </a:spcBef>
              <a:spcAft>
                <a:spcPts val="0"/>
              </a:spcAft>
              <a:buNone/>
              <a:defRPr sz="1200"/>
            </a:lvl9pPr>
          </a:lstStyle>
          <a:p/>
        </p:txBody>
      </p:sp>
      <p:sp>
        <p:nvSpPr>
          <p:cNvPr id="233" name="Google Shape;233;p20"/>
          <p:cNvSpPr txBox="1"/>
          <p:nvPr>
            <p:ph idx="6" type="subTitle"/>
          </p:nvPr>
        </p:nvSpPr>
        <p:spPr>
          <a:xfrm>
            <a:off x="6161700" y="3012600"/>
            <a:ext cx="2086200" cy="3111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p:txBody>
      </p:sp>
      <p:sp>
        <p:nvSpPr>
          <p:cNvPr id="234" name="Google Shape;234;p20"/>
          <p:cNvSpPr txBox="1"/>
          <p:nvPr>
            <p:ph idx="7" type="subTitle"/>
          </p:nvPr>
        </p:nvSpPr>
        <p:spPr>
          <a:xfrm>
            <a:off x="6161700" y="3158400"/>
            <a:ext cx="2014500" cy="90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200"/>
            </a:lvl2pPr>
            <a:lvl3pPr lvl="2" rtl="0" algn="ctr">
              <a:lnSpc>
                <a:spcPct val="100000"/>
              </a:lnSpc>
              <a:spcBef>
                <a:spcPts val="0"/>
              </a:spcBef>
              <a:spcAft>
                <a:spcPts val="0"/>
              </a:spcAft>
              <a:buNone/>
              <a:defRPr sz="1200"/>
            </a:lvl3pPr>
            <a:lvl4pPr lvl="3" rtl="0" algn="ctr">
              <a:lnSpc>
                <a:spcPct val="100000"/>
              </a:lnSpc>
              <a:spcBef>
                <a:spcPts val="0"/>
              </a:spcBef>
              <a:spcAft>
                <a:spcPts val="0"/>
              </a:spcAft>
              <a:buNone/>
              <a:defRPr sz="1200"/>
            </a:lvl4pPr>
            <a:lvl5pPr lvl="4" rtl="0" algn="ctr">
              <a:lnSpc>
                <a:spcPct val="100000"/>
              </a:lnSpc>
              <a:spcBef>
                <a:spcPts val="0"/>
              </a:spcBef>
              <a:spcAft>
                <a:spcPts val="0"/>
              </a:spcAft>
              <a:buNone/>
              <a:defRPr sz="1200"/>
            </a:lvl5pPr>
            <a:lvl6pPr lvl="5" rtl="0" algn="ctr">
              <a:lnSpc>
                <a:spcPct val="100000"/>
              </a:lnSpc>
              <a:spcBef>
                <a:spcPts val="0"/>
              </a:spcBef>
              <a:spcAft>
                <a:spcPts val="0"/>
              </a:spcAft>
              <a:buNone/>
              <a:defRPr sz="1200"/>
            </a:lvl6pPr>
            <a:lvl7pPr lvl="6" rtl="0" algn="ctr">
              <a:lnSpc>
                <a:spcPct val="100000"/>
              </a:lnSpc>
              <a:spcBef>
                <a:spcPts val="0"/>
              </a:spcBef>
              <a:spcAft>
                <a:spcPts val="0"/>
              </a:spcAft>
              <a:buNone/>
              <a:defRPr sz="1200"/>
            </a:lvl7pPr>
            <a:lvl8pPr lvl="7" rtl="0" algn="ctr">
              <a:lnSpc>
                <a:spcPct val="100000"/>
              </a:lnSpc>
              <a:spcBef>
                <a:spcPts val="0"/>
              </a:spcBef>
              <a:spcAft>
                <a:spcPts val="0"/>
              </a:spcAft>
              <a:buNone/>
              <a:defRPr sz="1200"/>
            </a:lvl8pPr>
            <a:lvl9pPr lvl="8" rtl="0" algn="ctr">
              <a:lnSpc>
                <a:spcPct val="100000"/>
              </a:lnSpc>
              <a:spcBef>
                <a:spcPts val="0"/>
              </a:spcBef>
              <a:spcAft>
                <a:spcPts val="0"/>
              </a:spcAft>
              <a:buNone/>
              <a:defRPr sz="1200"/>
            </a:lvl9pPr>
          </a:lstStyle>
          <a:p/>
        </p:txBody>
      </p:sp>
      <p:sp>
        <p:nvSpPr>
          <p:cNvPr id="235" name="Google Shape;235;p20"/>
          <p:cNvSpPr txBox="1"/>
          <p:nvPr>
            <p:ph type="title"/>
          </p:nvPr>
        </p:nvSpPr>
        <p:spPr>
          <a:xfrm>
            <a:off x="1229850" y="1159488"/>
            <a:ext cx="6684300" cy="48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EFD67E"/>
              </a:buClr>
              <a:buSzPts val="2400"/>
              <a:buNone/>
              <a:defRPr>
                <a:solidFill>
                  <a:srgbClr val="EFD67E"/>
                </a:solidFill>
              </a:defRPr>
            </a:lvl2pPr>
            <a:lvl3pPr lvl="2" rtl="0" algn="ctr">
              <a:spcBef>
                <a:spcPts val="0"/>
              </a:spcBef>
              <a:spcAft>
                <a:spcPts val="0"/>
              </a:spcAft>
              <a:buClr>
                <a:srgbClr val="EFD67E"/>
              </a:buClr>
              <a:buSzPts val="2400"/>
              <a:buNone/>
              <a:defRPr>
                <a:solidFill>
                  <a:srgbClr val="EFD67E"/>
                </a:solidFill>
              </a:defRPr>
            </a:lvl3pPr>
            <a:lvl4pPr lvl="3" rtl="0" algn="ctr">
              <a:spcBef>
                <a:spcPts val="0"/>
              </a:spcBef>
              <a:spcAft>
                <a:spcPts val="0"/>
              </a:spcAft>
              <a:buClr>
                <a:srgbClr val="EFD67E"/>
              </a:buClr>
              <a:buSzPts val="2400"/>
              <a:buNone/>
              <a:defRPr>
                <a:solidFill>
                  <a:srgbClr val="EFD67E"/>
                </a:solidFill>
              </a:defRPr>
            </a:lvl4pPr>
            <a:lvl5pPr lvl="4" rtl="0" algn="ctr">
              <a:spcBef>
                <a:spcPts val="0"/>
              </a:spcBef>
              <a:spcAft>
                <a:spcPts val="0"/>
              </a:spcAft>
              <a:buClr>
                <a:srgbClr val="EFD67E"/>
              </a:buClr>
              <a:buSzPts val="2400"/>
              <a:buNone/>
              <a:defRPr>
                <a:solidFill>
                  <a:srgbClr val="EFD67E"/>
                </a:solidFill>
              </a:defRPr>
            </a:lvl5pPr>
            <a:lvl6pPr lvl="5" rtl="0" algn="ctr">
              <a:spcBef>
                <a:spcPts val="0"/>
              </a:spcBef>
              <a:spcAft>
                <a:spcPts val="0"/>
              </a:spcAft>
              <a:buClr>
                <a:srgbClr val="EFD67E"/>
              </a:buClr>
              <a:buSzPts val="2400"/>
              <a:buNone/>
              <a:defRPr>
                <a:solidFill>
                  <a:srgbClr val="EFD67E"/>
                </a:solidFill>
              </a:defRPr>
            </a:lvl6pPr>
            <a:lvl7pPr lvl="6" rtl="0" algn="ctr">
              <a:spcBef>
                <a:spcPts val="0"/>
              </a:spcBef>
              <a:spcAft>
                <a:spcPts val="0"/>
              </a:spcAft>
              <a:buClr>
                <a:srgbClr val="EFD67E"/>
              </a:buClr>
              <a:buSzPts val="2400"/>
              <a:buNone/>
              <a:defRPr>
                <a:solidFill>
                  <a:srgbClr val="EFD67E"/>
                </a:solidFill>
              </a:defRPr>
            </a:lvl7pPr>
            <a:lvl8pPr lvl="7" rtl="0" algn="ctr">
              <a:spcBef>
                <a:spcPts val="0"/>
              </a:spcBef>
              <a:spcAft>
                <a:spcPts val="0"/>
              </a:spcAft>
              <a:buClr>
                <a:srgbClr val="EFD67E"/>
              </a:buClr>
              <a:buSzPts val="2400"/>
              <a:buNone/>
              <a:defRPr>
                <a:solidFill>
                  <a:srgbClr val="EFD67E"/>
                </a:solidFill>
              </a:defRPr>
            </a:lvl8pPr>
            <a:lvl9pPr lvl="8" rtl="0" algn="ctr">
              <a:spcBef>
                <a:spcPts val="0"/>
              </a:spcBef>
              <a:spcAft>
                <a:spcPts val="0"/>
              </a:spcAft>
              <a:buClr>
                <a:srgbClr val="EFD67E"/>
              </a:buClr>
              <a:buSzPts val="2400"/>
              <a:buNone/>
              <a:defRPr>
                <a:solidFill>
                  <a:srgbClr val="EFD67E"/>
                </a:solidFill>
              </a:defRPr>
            </a:lvl9pPr>
          </a:lstStyle>
          <a:p/>
        </p:txBody>
      </p:sp>
    </p:spTree>
  </p:cSld>
  <p:clrMapOvr>
    <a:masterClrMapping/>
  </p:clrMapOvr>
  <p:extLst>
    <p:ext uri="{DCECCB84-F9BA-43D5-87BE-67443E8EF086}">
      <p15:sldGuideLst>
        <p15:guide id="1" orient="horz" pos="1620">
          <p15:clr>
            <a:srgbClr val="F9AD4C"/>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1">
  <p:cSld name="TITLE_3">
    <p:spTree>
      <p:nvGrpSpPr>
        <p:cNvPr id="21" name="Shape 21"/>
        <p:cNvGrpSpPr/>
        <p:nvPr/>
      </p:nvGrpSpPr>
      <p:grpSpPr>
        <a:xfrm>
          <a:off x="0" y="0"/>
          <a:ext cx="0" cy="0"/>
          <a:chOff x="0" y="0"/>
          <a:chExt cx="0" cy="0"/>
        </a:xfrm>
      </p:grpSpPr>
      <p:sp>
        <p:nvSpPr>
          <p:cNvPr id="22" name="Google Shape;22;p3"/>
          <p:cNvSpPr/>
          <p:nvPr/>
        </p:nvSpPr>
        <p:spPr>
          <a:xfrm rot="-5400000">
            <a:off x="1995421" y="-2009807"/>
            <a:ext cx="5153149" cy="9163116"/>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5564575" y="3086170"/>
            <a:ext cx="3588978" cy="2062155"/>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1841888" y="647372"/>
            <a:ext cx="21143" cy="44586"/>
          </a:xfrm>
          <a:custGeom>
            <a:rect b="b" l="l" r="r" t="t"/>
            <a:pathLst>
              <a:path extrusionOk="0" h="589" w="348">
                <a:moveTo>
                  <a:pt x="348" y="588"/>
                </a:moveTo>
                <a:lnTo>
                  <a:pt x="1" y="0"/>
                </a:lnTo>
                <a:close/>
              </a:path>
            </a:pathLst>
          </a:custGeom>
          <a:solidFill>
            <a:srgbClr val="E9AA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txBox="1"/>
          <p:nvPr>
            <p:ph type="ctrTitle"/>
          </p:nvPr>
        </p:nvSpPr>
        <p:spPr>
          <a:xfrm>
            <a:off x="2155950" y="1856250"/>
            <a:ext cx="5086200" cy="1431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None/>
              <a:defRPr b="0"/>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26" name="Google Shape;26;p3"/>
          <p:cNvSpPr/>
          <p:nvPr/>
        </p:nvSpPr>
        <p:spPr>
          <a:xfrm rot="10800000">
            <a:off x="5908431" y="4011835"/>
            <a:ext cx="3245119" cy="1136490"/>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7" name="Google Shape;27;p3"/>
          <p:cNvSpPr/>
          <p:nvPr/>
        </p:nvSpPr>
        <p:spPr>
          <a:xfrm rot="10800000">
            <a:off x="5908431" y="4271108"/>
            <a:ext cx="3245119" cy="877217"/>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9604" y="0"/>
            <a:ext cx="4459954" cy="2596268"/>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9540" y="0"/>
            <a:ext cx="2826812" cy="2597677"/>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0" name="Google Shape;30;p3"/>
          <p:cNvSpPr/>
          <p:nvPr/>
        </p:nvSpPr>
        <p:spPr>
          <a:xfrm>
            <a:off x="-9540" y="0"/>
            <a:ext cx="2196612" cy="2561214"/>
          </a:xfrm>
          <a:custGeom>
            <a:rect b="b" l="l" r="r" t="t"/>
            <a:pathLst>
              <a:path extrusionOk="0" h="28488" w="99597">
                <a:moveTo>
                  <a:pt x="0" y="1"/>
                </a:moveTo>
                <a:lnTo>
                  <a:pt x="0" y="28488"/>
                </a:lnTo>
                <a:lnTo>
                  <a:pt x="99596" y="1"/>
                </a:lnTo>
                <a:close/>
              </a:path>
            </a:pathLst>
          </a:custGeom>
          <a:solidFill>
            <a:srgbClr val="E9A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1" name="Google Shape;31;p3"/>
          <p:cNvSpPr txBox="1"/>
          <p:nvPr>
            <p:ph idx="2" type="ctrTitle"/>
          </p:nvPr>
        </p:nvSpPr>
        <p:spPr>
          <a:xfrm>
            <a:off x="2219600" y="3425738"/>
            <a:ext cx="4768200" cy="447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200"/>
              <a:buNone/>
              <a:defRPr b="0" sz="1200"/>
            </a:lvl1pPr>
            <a:lvl2pPr lvl="1" rtl="0" algn="r">
              <a:spcBef>
                <a:spcPts val="0"/>
              </a:spcBef>
              <a:spcAft>
                <a:spcPts val="0"/>
              </a:spcAft>
              <a:buClr>
                <a:srgbClr val="314256"/>
              </a:buClr>
              <a:buSzPts val="1200"/>
              <a:buNone/>
              <a:defRPr sz="1200">
                <a:solidFill>
                  <a:srgbClr val="314256"/>
                </a:solidFill>
              </a:defRPr>
            </a:lvl2pPr>
            <a:lvl3pPr lvl="2" rtl="0" algn="r">
              <a:spcBef>
                <a:spcPts val="0"/>
              </a:spcBef>
              <a:spcAft>
                <a:spcPts val="0"/>
              </a:spcAft>
              <a:buClr>
                <a:srgbClr val="314256"/>
              </a:buClr>
              <a:buSzPts val="1200"/>
              <a:buNone/>
              <a:defRPr sz="1200">
                <a:solidFill>
                  <a:srgbClr val="314256"/>
                </a:solidFill>
              </a:defRPr>
            </a:lvl3pPr>
            <a:lvl4pPr lvl="3" rtl="0" algn="r">
              <a:spcBef>
                <a:spcPts val="0"/>
              </a:spcBef>
              <a:spcAft>
                <a:spcPts val="0"/>
              </a:spcAft>
              <a:buClr>
                <a:srgbClr val="314256"/>
              </a:buClr>
              <a:buSzPts val="1200"/>
              <a:buNone/>
              <a:defRPr sz="1200">
                <a:solidFill>
                  <a:srgbClr val="314256"/>
                </a:solidFill>
              </a:defRPr>
            </a:lvl4pPr>
            <a:lvl5pPr lvl="4" rtl="0" algn="r">
              <a:spcBef>
                <a:spcPts val="0"/>
              </a:spcBef>
              <a:spcAft>
                <a:spcPts val="0"/>
              </a:spcAft>
              <a:buClr>
                <a:srgbClr val="314256"/>
              </a:buClr>
              <a:buSzPts val="1200"/>
              <a:buNone/>
              <a:defRPr sz="1200">
                <a:solidFill>
                  <a:srgbClr val="314256"/>
                </a:solidFill>
              </a:defRPr>
            </a:lvl5pPr>
            <a:lvl6pPr lvl="5" rtl="0" algn="r">
              <a:spcBef>
                <a:spcPts val="0"/>
              </a:spcBef>
              <a:spcAft>
                <a:spcPts val="0"/>
              </a:spcAft>
              <a:buClr>
                <a:srgbClr val="314256"/>
              </a:buClr>
              <a:buSzPts val="1200"/>
              <a:buNone/>
              <a:defRPr sz="1200">
                <a:solidFill>
                  <a:srgbClr val="314256"/>
                </a:solidFill>
              </a:defRPr>
            </a:lvl6pPr>
            <a:lvl7pPr lvl="6" rtl="0" algn="r">
              <a:spcBef>
                <a:spcPts val="0"/>
              </a:spcBef>
              <a:spcAft>
                <a:spcPts val="0"/>
              </a:spcAft>
              <a:buClr>
                <a:srgbClr val="314256"/>
              </a:buClr>
              <a:buSzPts val="1200"/>
              <a:buNone/>
              <a:defRPr sz="1200">
                <a:solidFill>
                  <a:srgbClr val="314256"/>
                </a:solidFill>
              </a:defRPr>
            </a:lvl7pPr>
            <a:lvl8pPr lvl="7" rtl="0" algn="r">
              <a:spcBef>
                <a:spcPts val="0"/>
              </a:spcBef>
              <a:spcAft>
                <a:spcPts val="0"/>
              </a:spcAft>
              <a:buClr>
                <a:srgbClr val="314256"/>
              </a:buClr>
              <a:buSzPts val="1200"/>
              <a:buNone/>
              <a:defRPr sz="1200">
                <a:solidFill>
                  <a:srgbClr val="314256"/>
                </a:solidFill>
              </a:defRPr>
            </a:lvl8pPr>
            <a:lvl9pPr lvl="8" rtl="0" algn="r">
              <a:spcBef>
                <a:spcPts val="0"/>
              </a:spcBef>
              <a:spcAft>
                <a:spcPts val="0"/>
              </a:spcAft>
              <a:buClr>
                <a:srgbClr val="314256"/>
              </a:buClr>
              <a:buSzPts val="1200"/>
              <a:buNone/>
              <a:defRPr sz="1200">
                <a:solidFill>
                  <a:srgbClr val="314256"/>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amp; some text slide 1">
  <p:cSld name="BIG_NUMBER_1">
    <p:bg>
      <p:bgPr>
        <a:solidFill>
          <a:srgbClr val="3E516C"/>
        </a:solidFill>
      </p:bgPr>
    </p:bg>
    <p:spTree>
      <p:nvGrpSpPr>
        <p:cNvPr id="236" name="Shape 236"/>
        <p:cNvGrpSpPr/>
        <p:nvPr/>
      </p:nvGrpSpPr>
      <p:grpSpPr>
        <a:xfrm>
          <a:off x="0" y="0"/>
          <a:ext cx="0" cy="0"/>
          <a:chOff x="0" y="0"/>
          <a:chExt cx="0" cy="0"/>
        </a:xfrm>
      </p:grpSpPr>
      <p:sp>
        <p:nvSpPr>
          <p:cNvPr id="237" name="Google Shape;237;p21"/>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es"/>
              <a:t>‹#›</a:t>
            </a:fld>
            <a:endParaRPr/>
          </a:p>
        </p:txBody>
      </p:sp>
      <p:sp>
        <p:nvSpPr>
          <p:cNvPr id="238" name="Google Shape;238;p21"/>
          <p:cNvSpPr/>
          <p:nvPr/>
        </p:nvSpPr>
        <p:spPr>
          <a:xfrm flipH="1" rot="10800000">
            <a:off x="4827050" y="2662299"/>
            <a:ext cx="4326494" cy="2486021"/>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1"/>
          <p:cNvSpPr/>
          <p:nvPr/>
        </p:nvSpPr>
        <p:spPr>
          <a:xfrm rot="10800000">
            <a:off x="5241623" y="3778203"/>
            <a:ext cx="3911921" cy="1370117"/>
          </a:xfrm>
          <a:custGeom>
            <a:rect b="b" l="l" r="r" t="t"/>
            <a:pathLst>
              <a:path extrusionOk="0" h="36908" w="99597">
                <a:moveTo>
                  <a:pt x="0" y="0"/>
                </a:moveTo>
                <a:lnTo>
                  <a:pt x="0" y="36907"/>
                </a:lnTo>
                <a:lnTo>
                  <a:pt x="99596" y="11"/>
                </a:lnTo>
                <a:lnTo>
                  <a:pt x="0"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40" name="Google Shape;240;p21"/>
          <p:cNvSpPr/>
          <p:nvPr/>
        </p:nvSpPr>
        <p:spPr>
          <a:xfrm rot="10800000">
            <a:off x="5241623" y="4090775"/>
            <a:ext cx="3911921" cy="1057546"/>
          </a:xfrm>
          <a:custGeom>
            <a:rect b="b" l="l" r="r" t="t"/>
            <a:pathLst>
              <a:path extrusionOk="0" h="28488" w="99597">
                <a:moveTo>
                  <a:pt x="0" y="1"/>
                </a:moveTo>
                <a:lnTo>
                  <a:pt x="0" y="28488"/>
                </a:lnTo>
                <a:lnTo>
                  <a:pt x="99596"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1"/>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a:solidFill>
                  <a:srgbClr val="EFEFEF"/>
                </a:solidFill>
                <a:latin typeface="Cabin"/>
                <a:ea typeface="Cabin"/>
                <a:cs typeface="Cabin"/>
                <a:sym typeface="Cabin"/>
              </a:defRPr>
            </a:lvl1pPr>
            <a:lvl2pPr lvl="1" rtl="0">
              <a:buNone/>
              <a:defRPr>
                <a:solidFill>
                  <a:srgbClr val="EFEFEF"/>
                </a:solidFill>
                <a:latin typeface="Cabin"/>
                <a:ea typeface="Cabin"/>
                <a:cs typeface="Cabin"/>
                <a:sym typeface="Cabin"/>
              </a:defRPr>
            </a:lvl2pPr>
            <a:lvl3pPr lvl="2" rtl="0">
              <a:buNone/>
              <a:defRPr>
                <a:solidFill>
                  <a:srgbClr val="EFEFEF"/>
                </a:solidFill>
                <a:latin typeface="Cabin"/>
                <a:ea typeface="Cabin"/>
                <a:cs typeface="Cabin"/>
                <a:sym typeface="Cabin"/>
              </a:defRPr>
            </a:lvl3pPr>
            <a:lvl4pPr lvl="3" rtl="0">
              <a:buNone/>
              <a:defRPr>
                <a:solidFill>
                  <a:srgbClr val="EFEFEF"/>
                </a:solidFill>
                <a:latin typeface="Cabin"/>
                <a:ea typeface="Cabin"/>
                <a:cs typeface="Cabin"/>
                <a:sym typeface="Cabin"/>
              </a:defRPr>
            </a:lvl4pPr>
            <a:lvl5pPr lvl="4" rtl="0">
              <a:buNone/>
              <a:defRPr>
                <a:solidFill>
                  <a:srgbClr val="EFEFEF"/>
                </a:solidFill>
                <a:latin typeface="Cabin"/>
                <a:ea typeface="Cabin"/>
                <a:cs typeface="Cabin"/>
                <a:sym typeface="Cabin"/>
              </a:defRPr>
            </a:lvl5pPr>
            <a:lvl6pPr lvl="5" rtl="0">
              <a:buNone/>
              <a:defRPr>
                <a:solidFill>
                  <a:srgbClr val="EFEFEF"/>
                </a:solidFill>
                <a:latin typeface="Cabin"/>
                <a:ea typeface="Cabin"/>
                <a:cs typeface="Cabin"/>
                <a:sym typeface="Cabin"/>
              </a:defRPr>
            </a:lvl6pPr>
            <a:lvl7pPr lvl="6" rtl="0">
              <a:buNone/>
              <a:defRPr>
                <a:solidFill>
                  <a:srgbClr val="EFEFEF"/>
                </a:solidFill>
                <a:latin typeface="Cabin"/>
                <a:ea typeface="Cabin"/>
                <a:cs typeface="Cabin"/>
                <a:sym typeface="Cabin"/>
              </a:defRPr>
            </a:lvl7pPr>
            <a:lvl8pPr lvl="7" rtl="0">
              <a:buNone/>
              <a:defRPr>
                <a:solidFill>
                  <a:srgbClr val="EFEFEF"/>
                </a:solidFill>
                <a:latin typeface="Cabin"/>
                <a:ea typeface="Cabin"/>
                <a:cs typeface="Cabin"/>
                <a:sym typeface="Cabin"/>
              </a:defRPr>
            </a:lvl8pPr>
            <a:lvl9pPr lvl="8" rtl="0">
              <a:buNone/>
              <a:defRPr>
                <a:solidFill>
                  <a:srgbClr val="EFEFEF"/>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242" name="Google Shape;242;p21"/>
          <p:cNvSpPr/>
          <p:nvPr/>
        </p:nvSpPr>
        <p:spPr>
          <a:xfrm rot="-5400000">
            <a:off x="-1299834" y="1285448"/>
            <a:ext cx="4323257" cy="1742714"/>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1"/>
          <p:cNvSpPr/>
          <p:nvPr/>
        </p:nvSpPr>
        <p:spPr>
          <a:xfrm flipH="1" rot="-5400000">
            <a:off x="-508047" y="493661"/>
            <a:ext cx="2740411" cy="1743442"/>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44" name="Google Shape;244;p21"/>
          <p:cNvSpPr/>
          <p:nvPr/>
        </p:nvSpPr>
        <p:spPr>
          <a:xfrm flipH="1" rot="-5400000">
            <a:off x="-214576" y="200189"/>
            <a:ext cx="2129135" cy="1719108"/>
          </a:xfrm>
          <a:custGeom>
            <a:rect b="b" l="l" r="r" t="t"/>
            <a:pathLst>
              <a:path extrusionOk="0" h="28488" w="99597">
                <a:moveTo>
                  <a:pt x="0" y="1"/>
                </a:moveTo>
                <a:lnTo>
                  <a:pt x="0" y="28488"/>
                </a:lnTo>
                <a:lnTo>
                  <a:pt x="99596" y="1"/>
                </a:lnTo>
                <a:close/>
              </a:path>
            </a:pathLst>
          </a:custGeom>
          <a:solidFill>
            <a:srgbClr val="E9A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45" name="Google Shape;245;p21"/>
          <p:cNvSpPr txBox="1"/>
          <p:nvPr>
            <p:ph idx="1" type="subTitle"/>
          </p:nvPr>
        </p:nvSpPr>
        <p:spPr>
          <a:xfrm>
            <a:off x="144650" y="783575"/>
            <a:ext cx="8854800" cy="2100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4800">
                <a:solidFill>
                  <a:srgbClr val="FFFFFF"/>
                </a:solidFill>
                <a:latin typeface="Montserrat Black"/>
                <a:ea typeface="Montserrat Black"/>
                <a:cs typeface="Montserrat Black"/>
                <a:sym typeface="Montserrat Black"/>
              </a:defRPr>
            </a:lvl1pPr>
            <a:lvl2pPr lvl="1" rtl="0" algn="ctr">
              <a:spcBef>
                <a:spcPts val="0"/>
              </a:spcBef>
              <a:spcAft>
                <a:spcPts val="0"/>
              </a:spcAft>
              <a:buNone/>
              <a:defRPr sz="3600">
                <a:solidFill>
                  <a:srgbClr val="FFFFFF"/>
                </a:solidFill>
                <a:latin typeface="Montserrat Black"/>
                <a:ea typeface="Montserrat Black"/>
                <a:cs typeface="Montserrat Black"/>
                <a:sym typeface="Montserrat Black"/>
              </a:defRPr>
            </a:lvl2pPr>
            <a:lvl3pPr lvl="2" rtl="0" algn="ctr">
              <a:spcBef>
                <a:spcPts val="0"/>
              </a:spcBef>
              <a:spcAft>
                <a:spcPts val="0"/>
              </a:spcAft>
              <a:buNone/>
              <a:defRPr sz="3600">
                <a:solidFill>
                  <a:srgbClr val="FFFFFF"/>
                </a:solidFill>
                <a:latin typeface="Montserrat Black"/>
                <a:ea typeface="Montserrat Black"/>
                <a:cs typeface="Montserrat Black"/>
                <a:sym typeface="Montserrat Black"/>
              </a:defRPr>
            </a:lvl3pPr>
            <a:lvl4pPr lvl="3" rtl="0" algn="ctr">
              <a:spcBef>
                <a:spcPts val="0"/>
              </a:spcBef>
              <a:spcAft>
                <a:spcPts val="0"/>
              </a:spcAft>
              <a:buNone/>
              <a:defRPr sz="3600">
                <a:solidFill>
                  <a:srgbClr val="FFFFFF"/>
                </a:solidFill>
                <a:latin typeface="Montserrat Black"/>
                <a:ea typeface="Montserrat Black"/>
                <a:cs typeface="Montserrat Black"/>
                <a:sym typeface="Montserrat Black"/>
              </a:defRPr>
            </a:lvl4pPr>
            <a:lvl5pPr lvl="4" rtl="0" algn="ctr">
              <a:spcBef>
                <a:spcPts val="0"/>
              </a:spcBef>
              <a:spcAft>
                <a:spcPts val="0"/>
              </a:spcAft>
              <a:buNone/>
              <a:defRPr sz="3600">
                <a:solidFill>
                  <a:srgbClr val="FFFFFF"/>
                </a:solidFill>
                <a:latin typeface="Montserrat Black"/>
                <a:ea typeface="Montserrat Black"/>
                <a:cs typeface="Montserrat Black"/>
                <a:sym typeface="Montserrat Black"/>
              </a:defRPr>
            </a:lvl5pPr>
            <a:lvl6pPr lvl="5" rtl="0" algn="ctr">
              <a:spcBef>
                <a:spcPts val="0"/>
              </a:spcBef>
              <a:spcAft>
                <a:spcPts val="0"/>
              </a:spcAft>
              <a:buNone/>
              <a:defRPr sz="3600">
                <a:solidFill>
                  <a:srgbClr val="FFFFFF"/>
                </a:solidFill>
                <a:latin typeface="Montserrat Black"/>
                <a:ea typeface="Montserrat Black"/>
                <a:cs typeface="Montserrat Black"/>
                <a:sym typeface="Montserrat Black"/>
              </a:defRPr>
            </a:lvl6pPr>
            <a:lvl7pPr lvl="6" rtl="0" algn="ctr">
              <a:spcBef>
                <a:spcPts val="0"/>
              </a:spcBef>
              <a:spcAft>
                <a:spcPts val="0"/>
              </a:spcAft>
              <a:buNone/>
              <a:defRPr sz="3600">
                <a:solidFill>
                  <a:srgbClr val="FFFFFF"/>
                </a:solidFill>
                <a:latin typeface="Montserrat Black"/>
                <a:ea typeface="Montserrat Black"/>
                <a:cs typeface="Montserrat Black"/>
                <a:sym typeface="Montserrat Black"/>
              </a:defRPr>
            </a:lvl7pPr>
            <a:lvl8pPr lvl="7" rtl="0" algn="ctr">
              <a:spcBef>
                <a:spcPts val="0"/>
              </a:spcBef>
              <a:spcAft>
                <a:spcPts val="0"/>
              </a:spcAft>
              <a:buNone/>
              <a:defRPr sz="3600">
                <a:solidFill>
                  <a:srgbClr val="FFFFFF"/>
                </a:solidFill>
                <a:latin typeface="Montserrat Black"/>
                <a:ea typeface="Montserrat Black"/>
                <a:cs typeface="Montserrat Black"/>
                <a:sym typeface="Montserrat Black"/>
              </a:defRPr>
            </a:lvl8pPr>
            <a:lvl9pPr lvl="8" rtl="0" algn="ctr">
              <a:spcBef>
                <a:spcPts val="0"/>
              </a:spcBef>
              <a:spcAft>
                <a:spcPts val="0"/>
              </a:spcAft>
              <a:buNone/>
              <a:defRPr sz="3600">
                <a:solidFill>
                  <a:srgbClr val="FFFFFF"/>
                </a:solidFill>
                <a:latin typeface="Montserrat Black"/>
                <a:ea typeface="Montserrat Black"/>
                <a:cs typeface="Montserrat Black"/>
                <a:sym typeface="Montserrat Black"/>
              </a:defRPr>
            </a:lvl9pPr>
          </a:lstStyle>
          <a:p/>
        </p:txBody>
      </p:sp>
      <p:sp>
        <p:nvSpPr>
          <p:cNvPr id="246" name="Google Shape;246;p21"/>
          <p:cNvSpPr txBox="1"/>
          <p:nvPr>
            <p:ph idx="3" type="subTitle"/>
          </p:nvPr>
        </p:nvSpPr>
        <p:spPr>
          <a:xfrm>
            <a:off x="684775" y="3017400"/>
            <a:ext cx="7702800" cy="90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200">
                <a:solidFill>
                  <a:srgbClr val="FFFFFF"/>
                </a:solidFill>
              </a:defRPr>
            </a:lvl2pPr>
            <a:lvl3pPr lvl="2" rtl="0" algn="ctr">
              <a:lnSpc>
                <a:spcPct val="100000"/>
              </a:lnSpc>
              <a:spcBef>
                <a:spcPts val="0"/>
              </a:spcBef>
              <a:spcAft>
                <a:spcPts val="0"/>
              </a:spcAft>
              <a:buNone/>
              <a:defRPr sz="1200">
                <a:solidFill>
                  <a:srgbClr val="FFFFFF"/>
                </a:solidFill>
              </a:defRPr>
            </a:lvl3pPr>
            <a:lvl4pPr lvl="3" rtl="0" algn="ctr">
              <a:lnSpc>
                <a:spcPct val="100000"/>
              </a:lnSpc>
              <a:spcBef>
                <a:spcPts val="0"/>
              </a:spcBef>
              <a:spcAft>
                <a:spcPts val="0"/>
              </a:spcAft>
              <a:buNone/>
              <a:defRPr sz="1200">
                <a:solidFill>
                  <a:srgbClr val="FFFFFF"/>
                </a:solidFill>
              </a:defRPr>
            </a:lvl4pPr>
            <a:lvl5pPr lvl="4" rtl="0" algn="ctr">
              <a:lnSpc>
                <a:spcPct val="100000"/>
              </a:lnSpc>
              <a:spcBef>
                <a:spcPts val="0"/>
              </a:spcBef>
              <a:spcAft>
                <a:spcPts val="0"/>
              </a:spcAft>
              <a:buNone/>
              <a:defRPr sz="1200">
                <a:solidFill>
                  <a:srgbClr val="FFFFFF"/>
                </a:solidFill>
              </a:defRPr>
            </a:lvl5pPr>
            <a:lvl6pPr lvl="5" rtl="0" algn="ctr">
              <a:lnSpc>
                <a:spcPct val="100000"/>
              </a:lnSpc>
              <a:spcBef>
                <a:spcPts val="0"/>
              </a:spcBef>
              <a:spcAft>
                <a:spcPts val="0"/>
              </a:spcAft>
              <a:buNone/>
              <a:defRPr sz="1200">
                <a:solidFill>
                  <a:srgbClr val="FFFFFF"/>
                </a:solidFill>
              </a:defRPr>
            </a:lvl6pPr>
            <a:lvl7pPr lvl="6" rtl="0" algn="ctr">
              <a:lnSpc>
                <a:spcPct val="100000"/>
              </a:lnSpc>
              <a:spcBef>
                <a:spcPts val="0"/>
              </a:spcBef>
              <a:spcAft>
                <a:spcPts val="0"/>
              </a:spcAft>
              <a:buNone/>
              <a:defRPr sz="1200">
                <a:solidFill>
                  <a:srgbClr val="FFFFFF"/>
                </a:solidFill>
              </a:defRPr>
            </a:lvl7pPr>
            <a:lvl8pPr lvl="7" rtl="0" algn="ctr">
              <a:lnSpc>
                <a:spcPct val="100000"/>
              </a:lnSpc>
              <a:spcBef>
                <a:spcPts val="0"/>
              </a:spcBef>
              <a:spcAft>
                <a:spcPts val="0"/>
              </a:spcAft>
              <a:buNone/>
              <a:defRPr sz="1200">
                <a:solidFill>
                  <a:srgbClr val="FFFFFF"/>
                </a:solidFill>
              </a:defRPr>
            </a:lvl8pPr>
            <a:lvl9pPr lvl="8" rtl="0" algn="ctr">
              <a:lnSpc>
                <a:spcPct val="100000"/>
              </a:lnSpc>
              <a:spcBef>
                <a:spcPts val="0"/>
              </a:spcBef>
              <a:spcAft>
                <a:spcPts val="0"/>
              </a:spcAft>
              <a:buNone/>
              <a:defRPr sz="1200">
                <a:solidFill>
                  <a:srgbClr val="FFFFFF"/>
                </a:solidFill>
              </a:defRPr>
            </a:lvl9pPr>
          </a:lstStyle>
          <a:p/>
        </p:txBody>
      </p:sp>
      <p:cxnSp>
        <p:nvCxnSpPr>
          <p:cNvPr id="247" name="Google Shape;247;p21"/>
          <p:cNvCxnSpPr/>
          <p:nvPr/>
        </p:nvCxnSpPr>
        <p:spPr>
          <a:xfrm>
            <a:off x="3814350" y="2884463"/>
            <a:ext cx="1515300" cy="0"/>
          </a:xfrm>
          <a:prstGeom prst="straightConnector1">
            <a:avLst/>
          </a:prstGeom>
          <a:noFill/>
          <a:ln cap="flat" cmpd="sng" w="19050">
            <a:solidFill>
              <a:srgbClr val="FCCC3B"/>
            </a:solidFill>
            <a:prstDash val="solid"/>
            <a:round/>
            <a:headEnd len="med" w="med" type="none"/>
            <a:tailEnd len="med" w="med"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amp; some text slide 1 1">
  <p:cSld name="BIG_NUMBER_1_1">
    <p:bg>
      <p:bgPr>
        <a:solidFill>
          <a:srgbClr val="3E516C"/>
        </a:solidFill>
      </p:bgPr>
    </p:bg>
    <p:spTree>
      <p:nvGrpSpPr>
        <p:cNvPr id="248" name="Shape 248"/>
        <p:cNvGrpSpPr/>
        <p:nvPr/>
      </p:nvGrpSpPr>
      <p:grpSpPr>
        <a:xfrm>
          <a:off x="0" y="0"/>
          <a:ext cx="0" cy="0"/>
          <a:chOff x="0" y="0"/>
          <a:chExt cx="0" cy="0"/>
        </a:xfrm>
      </p:grpSpPr>
      <p:sp>
        <p:nvSpPr>
          <p:cNvPr id="249" name="Google Shape;249;p22"/>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es"/>
              <a:t>‹#›</a:t>
            </a:fld>
            <a:endParaRPr/>
          </a:p>
        </p:txBody>
      </p:sp>
      <p:sp>
        <p:nvSpPr>
          <p:cNvPr id="250" name="Google Shape;250;p22"/>
          <p:cNvSpPr/>
          <p:nvPr/>
        </p:nvSpPr>
        <p:spPr>
          <a:xfrm flipH="1" rot="10800000">
            <a:off x="4827050" y="2662299"/>
            <a:ext cx="4326494" cy="2486021"/>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2"/>
          <p:cNvSpPr/>
          <p:nvPr/>
        </p:nvSpPr>
        <p:spPr>
          <a:xfrm rot="10800000">
            <a:off x="5241623" y="3778203"/>
            <a:ext cx="3911921" cy="1370117"/>
          </a:xfrm>
          <a:custGeom>
            <a:rect b="b" l="l" r="r" t="t"/>
            <a:pathLst>
              <a:path extrusionOk="0" h="36908" w="99597">
                <a:moveTo>
                  <a:pt x="0" y="0"/>
                </a:moveTo>
                <a:lnTo>
                  <a:pt x="0" y="36907"/>
                </a:lnTo>
                <a:lnTo>
                  <a:pt x="99596" y="11"/>
                </a:lnTo>
                <a:lnTo>
                  <a:pt x="0"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52" name="Google Shape;252;p22"/>
          <p:cNvSpPr/>
          <p:nvPr/>
        </p:nvSpPr>
        <p:spPr>
          <a:xfrm rot="10800000">
            <a:off x="5241623" y="4090775"/>
            <a:ext cx="3911921" cy="1057546"/>
          </a:xfrm>
          <a:custGeom>
            <a:rect b="b" l="l" r="r" t="t"/>
            <a:pathLst>
              <a:path extrusionOk="0" h="28488" w="99597">
                <a:moveTo>
                  <a:pt x="0" y="1"/>
                </a:moveTo>
                <a:lnTo>
                  <a:pt x="0" y="28488"/>
                </a:lnTo>
                <a:lnTo>
                  <a:pt x="99596"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2"/>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a:solidFill>
                  <a:srgbClr val="EFEFEF"/>
                </a:solidFill>
                <a:latin typeface="Cabin"/>
                <a:ea typeface="Cabin"/>
                <a:cs typeface="Cabin"/>
                <a:sym typeface="Cabin"/>
              </a:defRPr>
            </a:lvl1pPr>
            <a:lvl2pPr lvl="1" rtl="0">
              <a:buNone/>
              <a:defRPr>
                <a:solidFill>
                  <a:srgbClr val="EFEFEF"/>
                </a:solidFill>
                <a:latin typeface="Cabin"/>
                <a:ea typeface="Cabin"/>
                <a:cs typeface="Cabin"/>
                <a:sym typeface="Cabin"/>
              </a:defRPr>
            </a:lvl2pPr>
            <a:lvl3pPr lvl="2" rtl="0">
              <a:buNone/>
              <a:defRPr>
                <a:solidFill>
                  <a:srgbClr val="EFEFEF"/>
                </a:solidFill>
                <a:latin typeface="Cabin"/>
                <a:ea typeface="Cabin"/>
                <a:cs typeface="Cabin"/>
                <a:sym typeface="Cabin"/>
              </a:defRPr>
            </a:lvl3pPr>
            <a:lvl4pPr lvl="3" rtl="0">
              <a:buNone/>
              <a:defRPr>
                <a:solidFill>
                  <a:srgbClr val="EFEFEF"/>
                </a:solidFill>
                <a:latin typeface="Cabin"/>
                <a:ea typeface="Cabin"/>
                <a:cs typeface="Cabin"/>
                <a:sym typeface="Cabin"/>
              </a:defRPr>
            </a:lvl4pPr>
            <a:lvl5pPr lvl="4" rtl="0">
              <a:buNone/>
              <a:defRPr>
                <a:solidFill>
                  <a:srgbClr val="EFEFEF"/>
                </a:solidFill>
                <a:latin typeface="Cabin"/>
                <a:ea typeface="Cabin"/>
                <a:cs typeface="Cabin"/>
                <a:sym typeface="Cabin"/>
              </a:defRPr>
            </a:lvl5pPr>
            <a:lvl6pPr lvl="5" rtl="0">
              <a:buNone/>
              <a:defRPr>
                <a:solidFill>
                  <a:srgbClr val="EFEFEF"/>
                </a:solidFill>
                <a:latin typeface="Cabin"/>
                <a:ea typeface="Cabin"/>
                <a:cs typeface="Cabin"/>
                <a:sym typeface="Cabin"/>
              </a:defRPr>
            </a:lvl6pPr>
            <a:lvl7pPr lvl="6" rtl="0">
              <a:buNone/>
              <a:defRPr>
                <a:solidFill>
                  <a:srgbClr val="EFEFEF"/>
                </a:solidFill>
                <a:latin typeface="Cabin"/>
                <a:ea typeface="Cabin"/>
                <a:cs typeface="Cabin"/>
                <a:sym typeface="Cabin"/>
              </a:defRPr>
            </a:lvl7pPr>
            <a:lvl8pPr lvl="7" rtl="0">
              <a:buNone/>
              <a:defRPr>
                <a:solidFill>
                  <a:srgbClr val="EFEFEF"/>
                </a:solidFill>
                <a:latin typeface="Cabin"/>
                <a:ea typeface="Cabin"/>
                <a:cs typeface="Cabin"/>
                <a:sym typeface="Cabin"/>
              </a:defRPr>
            </a:lvl8pPr>
            <a:lvl9pPr lvl="8" rtl="0">
              <a:buNone/>
              <a:defRPr>
                <a:solidFill>
                  <a:srgbClr val="EFEFEF"/>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254" name="Google Shape;254;p22"/>
          <p:cNvSpPr/>
          <p:nvPr/>
        </p:nvSpPr>
        <p:spPr>
          <a:xfrm rot="-5400000">
            <a:off x="-1299834" y="1285448"/>
            <a:ext cx="4323257" cy="1742714"/>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2"/>
          <p:cNvSpPr/>
          <p:nvPr/>
        </p:nvSpPr>
        <p:spPr>
          <a:xfrm flipH="1" rot="-5400000">
            <a:off x="-508047" y="493661"/>
            <a:ext cx="2740411" cy="1743442"/>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56" name="Google Shape;256;p22"/>
          <p:cNvSpPr/>
          <p:nvPr/>
        </p:nvSpPr>
        <p:spPr>
          <a:xfrm flipH="1" rot="-5400000">
            <a:off x="-214576" y="200189"/>
            <a:ext cx="2129135" cy="1719108"/>
          </a:xfrm>
          <a:custGeom>
            <a:rect b="b" l="l" r="r" t="t"/>
            <a:pathLst>
              <a:path extrusionOk="0" h="28488" w="99597">
                <a:moveTo>
                  <a:pt x="0" y="1"/>
                </a:moveTo>
                <a:lnTo>
                  <a:pt x="0" y="28488"/>
                </a:lnTo>
                <a:lnTo>
                  <a:pt x="99596" y="1"/>
                </a:lnTo>
                <a:close/>
              </a:path>
            </a:pathLst>
          </a:custGeom>
          <a:solidFill>
            <a:srgbClr val="E9A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57" name="Google Shape;257;p22"/>
          <p:cNvSpPr txBox="1"/>
          <p:nvPr>
            <p:ph idx="1" type="subTitle"/>
          </p:nvPr>
        </p:nvSpPr>
        <p:spPr>
          <a:xfrm>
            <a:off x="684775" y="3017400"/>
            <a:ext cx="7702800" cy="90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200">
                <a:solidFill>
                  <a:srgbClr val="FFFFFF"/>
                </a:solidFill>
              </a:defRPr>
            </a:lvl2pPr>
            <a:lvl3pPr lvl="2" rtl="0" algn="ctr">
              <a:lnSpc>
                <a:spcPct val="100000"/>
              </a:lnSpc>
              <a:spcBef>
                <a:spcPts val="0"/>
              </a:spcBef>
              <a:spcAft>
                <a:spcPts val="0"/>
              </a:spcAft>
              <a:buNone/>
              <a:defRPr sz="1200">
                <a:solidFill>
                  <a:srgbClr val="FFFFFF"/>
                </a:solidFill>
              </a:defRPr>
            </a:lvl3pPr>
            <a:lvl4pPr lvl="3" rtl="0" algn="ctr">
              <a:lnSpc>
                <a:spcPct val="100000"/>
              </a:lnSpc>
              <a:spcBef>
                <a:spcPts val="0"/>
              </a:spcBef>
              <a:spcAft>
                <a:spcPts val="0"/>
              </a:spcAft>
              <a:buNone/>
              <a:defRPr sz="1200">
                <a:solidFill>
                  <a:srgbClr val="FFFFFF"/>
                </a:solidFill>
              </a:defRPr>
            </a:lvl4pPr>
            <a:lvl5pPr lvl="4" rtl="0" algn="ctr">
              <a:lnSpc>
                <a:spcPct val="100000"/>
              </a:lnSpc>
              <a:spcBef>
                <a:spcPts val="0"/>
              </a:spcBef>
              <a:spcAft>
                <a:spcPts val="0"/>
              </a:spcAft>
              <a:buNone/>
              <a:defRPr sz="1200">
                <a:solidFill>
                  <a:srgbClr val="FFFFFF"/>
                </a:solidFill>
              </a:defRPr>
            </a:lvl5pPr>
            <a:lvl6pPr lvl="5" rtl="0" algn="ctr">
              <a:lnSpc>
                <a:spcPct val="100000"/>
              </a:lnSpc>
              <a:spcBef>
                <a:spcPts val="0"/>
              </a:spcBef>
              <a:spcAft>
                <a:spcPts val="0"/>
              </a:spcAft>
              <a:buNone/>
              <a:defRPr sz="1200">
                <a:solidFill>
                  <a:srgbClr val="FFFFFF"/>
                </a:solidFill>
              </a:defRPr>
            </a:lvl6pPr>
            <a:lvl7pPr lvl="6" rtl="0" algn="ctr">
              <a:lnSpc>
                <a:spcPct val="100000"/>
              </a:lnSpc>
              <a:spcBef>
                <a:spcPts val="0"/>
              </a:spcBef>
              <a:spcAft>
                <a:spcPts val="0"/>
              </a:spcAft>
              <a:buNone/>
              <a:defRPr sz="1200">
                <a:solidFill>
                  <a:srgbClr val="FFFFFF"/>
                </a:solidFill>
              </a:defRPr>
            </a:lvl7pPr>
            <a:lvl8pPr lvl="7" rtl="0" algn="ctr">
              <a:lnSpc>
                <a:spcPct val="100000"/>
              </a:lnSpc>
              <a:spcBef>
                <a:spcPts val="0"/>
              </a:spcBef>
              <a:spcAft>
                <a:spcPts val="0"/>
              </a:spcAft>
              <a:buNone/>
              <a:defRPr sz="1200">
                <a:solidFill>
                  <a:srgbClr val="FFFFFF"/>
                </a:solidFill>
              </a:defRPr>
            </a:lvl8pPr>
            <a:lvl9pPr lvl="8" rtl="0" algn="ctr">
              <a:lnSpc>
                <a:spcPct val="100000"/>
              </a:lnSpc>
              <a:spcBef>
                <a:spcPts val="0"/>
              </a:spcBef>
              <a:spcAft>
                <a:spcPts val="0"/>
              </a:spcAft>
              <a:buNone/>
              <a:defRPr sz="1200">
                <a:solidFill>
                  <a:srgbClr val="FFFFFF"/>
                </a:solidFill>
              </a:defRPr>
            </a:lvl9pPr>
          </a:lstStyle>
          <a:p/>
        </p:txBody>
      </p:sp>
      <p:cxnSp>
        <p:nvCxnSpPr>
          <p:cNvPr id="258" name="Google Shape;258;p22"/>
          <p:cNvCxnSpPr/>
          <p:nvPr/>
        </p:nvCxnSpPr>
        <p:spPr>
          <a:xfrm>
            <a:off x="3814350" y="2884463"/>
            <a:ext cx="1515300" cy="0"/>
          </a:xfrm>
          <a:prstGeom prst="straightConnector1">
            <a:avLst/>
          </a:prstGeom>
          <a:noFill/>
          <a:ln cap="flat" cmpd="sng" w="19050">
            <a:solidFill>
              <a:srgbClr val="FCCC3B"/>
            </a:solidFill>
            <a:prstDash val="solid"/>
            <a:round/>
            <a:headEnd len="med" w="med" type="none"/>
            <a:tailEnd len="med" w="med" type="none"/>
          </a:ln>
        </p:spPr>
      </p:cxnSp>
      <p:sp>
        <p:nvSpPr>
          <p:cNvPr id="259" name="Google Shape;259;p22"/>
          <p:cNvSpPr txBox="1"/>
          <p:nvPr>
            <p:ph hasCustomPrompt="1" type="title"/>
          </p:nvPr>
        </p:nvSpPr>
        <p:spPr>
          <a:xfrm>
            <a:off x="314550" y="1919975"/>
            <a:ext cx="8520600" cy="96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60" name="Shape 260"/>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text">
  <p:cSld name="BLANK_1">
    <p:spTree>
      <p:nvGrpSpPr>
        <p:cNvPr id="261" name="Shape 261"/>
        <p:cNvGrpSpPr/>
        <p:nvPr/>
      </p:nvGrpSpPr>
      <p:grpSpPr>
        <a:xfrm>
          <a:off x="0" y="0"/>
          <a:ext cx="0" cy="0"/>
          <a:chOff x="0" y="0"/>
          <a:chExt cx="0" cy="0"/>
        </a:xfrm>
      </p:grpSpPr>
      <p:sp>
        <p:nvSpPr>
          <p:cNvPr id="262" name="Google Shape;262;p24"/>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263" name="Google Shape;263;p24"/>
          <p:cNvSpPr txBox="1"/>
          <p:nvPr>
            <p:ph type="title"/>
          </p:nvPr>
        </p:nvSpPr>
        <p:spPr>
          <a:xfrm>
            <a:off x="1229850" y="4118938"/>
            <a:ext cx="6684300" cy="48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EFD67E"/>
              </a:buClr>
              <a:buSzPts val="2400"/>
              <a:buNone/>
              <a:defRPr>
                <a:solidFill>
                  <a:srgbClr val="EFD67E"/>
                </a:solidFill>
              </a:defRPr>
            </a:lvl2pPr>
            <a:lvl3pPr lvl="2" rtl="0" algn="ctr">
              <a:spcBef>
                <a:spcPts val="0"/>
              </a:spcBef>
              <a:spcAft>
                <a:spcPts val="0"/>
              </a:spcAft>
              <a:buClr>
                <a:srgbClr val="EFD67E"/>
              </a:buClr>
              <a:buSzPts val="2400"/>
              <a:buNone/>
              <a:defRPr>
                <a:solidFill>
                  <a:srgbClr val="EFD67E"/>
                </a:solidFill>
              </a:defRPr>
            </a:lvl3pPr>
            <a:lvl4pPr lvl="3" rtl="0" algn="ctr">
              <a:spcBef>
                <a:spcPts val="0"/>
              </a:spcBef>
              <a:spcAft>
                <a:spcPts val="0"/>
              </a:spcAft>
              <a:buClr>
                <a:srgbClr val="EFD67E"/>
              </a:buClr>
              <a:buSzPts val="2400"/>
              <a:buNone/>
              <a:defRPr>
                <a:solidFill>
                  <a:srgbClr val="EFD67E"/>
                </a:solidFill>
              </a:defRPr>
            </a:lvl4pPr>
            <a:lvl5pPr lvl="4" rtl="0" algn="ctr">
              <a:spcBef>
                <a:spcPts val="0"/>
              </a:spcBef>
              <a:spcAft>
                <a:spcPts val="0"/>
              </a:spcAft>
              <a:buClr>
                <a:srgbClr val="EFD67E"/>
              </a:buClr>
              <a:buSzPts val="2400"/>
              <a:buNone/>
              <a:defRPr>
                <a:solidFill>
                  <a:srgbClr val="EFD67E"/>
                </a:solidFill>
              </a:defRPr>
            </a:lvl5pPr>
            <a:lvl6pPr lvl="5" rtl="0" algn="ctr">
              <a:spcBef>
                <a:spcPts val="0"/>
              </a:spcBef>
              <a:spcAft>
                <a:spcPts val="0"/>
              </a:spcAft>
              <a:buClr>
                <a:srgbClr val="EFD67E"/>
              </a:buClr>
              <a:buSzPts val="2400"/>
              <a:buNone/>
              <a:defRPr>
                <a:solidFill>
                  <a:srgbClr val="EFD67E"/>
                </a:solidFill>
              </a:defRPr>
            </a:lvl6pPr>
            <a:lvl7pPr lvl="6" rtl="0" algn="ctr">
              <a:spcBef>
                <a:spcPts val="0"/>
              </a:spcBef>
              <a:spcAft>
                <a:spcPts val="0"/>
              </a:spcAft>
              <a:buClr>
                <a:srgbClr val="EFD67E"/>
              </a:buClr>
              <a:buSzPts val="2400"/>
              <a:buNone/>
              <a:defRPr>
                <a:solidFill>
                  <a:srgbClr val="EFD67E"/>
                </a:solidFill>
              </a:defRPr>
            </a:lvl7pPr>
            <a:lvl8pPr lvl="7" rtl="0" algn="ctr">
              <a:spcBef>
                <a:spcPts val="0"/>
              </a:spcBef>
              <a:spcAft>
                <a:spcPts val="0"/>
              </a:spcAft>
              <a:buClr>
                <a:srgbClr val="EFD67E"/>
              </a:buClr>
              <a:buSzPts val="2400"/>
              <a:buNone/>
              <a:defRPr>
                <a:solidFill>
                  <a:srgbClr val="EFD67E"/>
                </a:solidFill>
              </a:defRPr>
            </a:lvl8pPr>
            <a:lvl9pPr lvl="8" rtl="0" algn="ctr">
              <a:spcBef>
                <a:spcPts val="0"/>
              </a:spcBef>
              <a:spcAft>
                <a:spcPts val="0"/>
              </a:spcAft>
              <a:buClr>
                <a:srgbClr val="EFD67E"/>
              </a:buClr>
              <a:buSzPts val="2400"/>
              <a:buNone/>
              <a:defRPr>
                <a:solidFill>
                  <a:srgbClr val="EFD67E"/>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photo">
  <p:cSld name="BLANK_1_1_1_1">
    <p:spTree>
      <p:nvGrpSpPr>
        <p:cNvPr id="264" name="Shape 264"/>
        <p:cNvGrpSpPr/>
        <p:nvPr/>
      </p:nvGrpSpPr>
      <p:grpSpPr>
        <a:xfrm>
          <a:off x="0" y="0"/>
          <a:ext cx="0" cy="0"/>
          <a:chOff x="0" y="0"/>
          <a:chExt cx="0" cy="0"/>
        </a:xfrm>
      </p:grpSpPr>
      <p:sp>
        <p:nvSpPr>
          <p:cNvPr id="265" name="Google Shape;265;p25"/>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a:solidFill>
                  <a:srgbClr val="3E516C"/>
                </a:solidFill>
              </a:defRPr>
            </a:lvl1pPr>
            <a:lvl2pPr lvl="1" rtl="0">
              <a:buNone/>
              <a:defRPr>
                <a:solidFill>
                  <a:srgbClr val="3E516C"/>
                </a:solidFill>
              </a:defRPr>
            </a:lvl2pPr>
            <a:lvl3pPr lvl="2" rtl="0">
              <a:buNone/>
              <a:defRPr>
                <a:solidFill>
                  <a:srgbClr val="3E516C"/>
                </a:solidFill>
              </a:defRPr>
            </a:lvl3pPr>
            <a:lvl4pPr lvl="3" rtl="0">
              <a:buNone/>
              <a:defRPr>
                <a:solidFill>
                  <a:srgbClr val="3E516C"/>
                </a:solidFill>
              </a:defRPr>
            </a:lvl4pPr>
            <a:lvl5pPr lvl="4" rtl="0">
              <a:buNone/>
              <a:defRPr>
                <a:solidFill>
                  <a:srgbClr val="3E516C"/>
                </a:solidFill>
              </a:defRPr>
            </a:lvl5pPr>
            <a:lvl6pPr lvl="5" rtl="0">
              <a:buNone/>
              <a:defRPr>
                <a:solidFill>
                  <a:srgbClr val="3E516C"/>
                </a:solidFill>
              </a:defRPr>
            </a:lvl6pPr>
            <a:lvl7pPr lvl="6" rtl="0">
              <a:buNone/>
              <a:defRPr>
                <a:solidFill>
                  <a:srgbClr val="3E516C"/>
                </a:solidFill>
              </a:defRPr>
            </a:lvl7pPr>
            <a:lvl8pPr lvl="7" rtl="0">
              <a:buNone/>
              <a:defRPr>
                <a:solidFill>
                  <a:srgbClr val="3E516C"/>
                </a:solidFill>
              </a:defRPr>
            </a:lvl8pPr>
            <a:lvl9pPr lvl="8" rtl="0">
              <a:buNone/>
              <a:defRPr>
                <a:solidFill>
                  <a:srgbClr val="3E516C"/>
                </a:solidFill>
              </a:defRPr>
            </a:lvl9pPr>
          </a:lstStyle>
          <a:p>
            <a:pPr indent="0" lvl="0" marL="0" rtl="0" algn="l">
              <a:spcBef>
                <a:spcPts val="0"/>
              </a:spcBef>
              <a:spcAft>
                <a:spcPts val="0"/>
              </a:spcAft>
              <a:buNone/>
            </a:pPr>
            <a:fld id="{00000000-1234-1234-1234-123412341234}" type="slidenum">
              <a:rPr lang="es"/>
              <a:t>‹#›</a:t>
            </a:fld>
            <a:endParaRPr/>
          </a:p>
        </p:txBody>
      </p:sp>
      <p:pic>
        <p:nvPicPr>
          <p:cNvPr id="266" name="Google Shape;266;p25"/>
          <p:cNvPicPr preferRelativeResize="0"/>
          <p:nvPr/>
        </p:nvPicPr>
        <p:blipFill rotWithShape="1">
          <a:blip r:embed="rId2">
            <a:alphaModFix/>
          </a:blip>
          <a:srcRect b="2076" l="0" r="0" t="13521"/>
          <a:stretch/>
        </p:blipFill>
        <p:spPr>
          <a:xfrm>
            <a:off x="0" y="0"/>
            <a:ext cx="9144000" cy="5143500"/>
          </a:xfrm>
          <a:prstGeom prst="rect">
            <a:avLst/>
          </a:prstGeom>
          <a:noFill/>
          <a:ln>
            <a:noFill/>
          </a:ln>
        </p:spPr>
      </p:pic>
      <p:sp>
        <p:nvSpPr>
          <p:cNvPr id="267" name="Google Shape;267;p25"/>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268" name="Google Shape;268;p25"/>
          <p:cNvSpPr txBox="1"/>
          <p:nvPr>
            <p:ph type="ctrTitle"/>
          </p:nvPr>
        </p:nvSpPr>
        <p:spPr>
          <a:xfrm>
            <a:off x="2323600" y="1146190"/>
            <a:ext cx="6168000" cy="5940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400"/>
              <a:buNone/>
              <a:defRPr b="0"/>
            </a:lvl1pPr>
            <a:lvl2pPr lvl="1" rtl="0" algn="r">
              <a:spcBef>
                <a:spcPts val="0"/>
              </a:spcBef>
              <a:spcAft>
                <a:spcPts val="0"/>
              </a:spcAft>
              <a:buClr>
                <a:srgbClr val="314256"/>
              </a:buClr>
              <a:buSzPts val="6000"/>
              <a:buNone/>
              <a:defRPr sz="6000">
                <a:solidFill>
                  <a:srgbClr val="314256"/>
                </a:solidFill>
              </a:defRPr>
            </a:lvl2pPr>
            <a:lvl3pPr lvl="2" rtl="0" algn="r">
              <a:spcBef>
                <a:spcPts val="0"/>
              </a:spcBef>
              <a:spcAft>
                <a:spcPts val="0"/>
              </a:spcAft>
              <a:buClr>
                <a:srgbClr val="314256"/>
              </a:buClr>
              <a:buSzPts val="6000"/>
              <a:buNone/>
              <a:defRPr sz="6000">
                <a:solidFill>
                  <a:srgbClr val="314256"/>
                </a:solidFill>
              </a:defRPr>
            </a:lvl3pPr>
            <a:lvl4pPr lvl="3" rtl="0" algn="r">
              <a:spcBef>
                <a:spcPts val="0"/>
              </a:spcBef>
              <a:spcAft>
                <a:spcPts val="0"/>
              </a:spcAft>
              <a:buClr>
                <a:srgbClr val="314256"/>
              </a:buClr>
              <a:buSzPts val="6000"/>
              <a:buNone/>
              <a:defRPr sz="6000">
                <a:solidFill>
                  <a:srgbClr val="314256"/>
                </a:solidFill>
              </a:defRPr>
            </a:lvl4pPr>
            <a:lvl5pPr lvl="4" rtl="0" algn="r">
              <a:spcBef>
                <a:spcPts val="0"/>
              </a:spcBef>
              <a:spcAft>
                <a:spcPts val="0"/>
              </a:spcAft>
              <a:buClr>
                <a:srgbClr val="314256"/>
              </a:buClr>
              <a:buSzPts val="6000"/>
              <a:buNone/>
              <a:defRPr sz="6000">
                <a:solidFill>
                  <a:srgbClr val="314256"/>
                </a:solidFill>
              </a:defRPr>
            </a:lvl5pPr>
            <a:lvl6pPr lvl="5" rtl="0" algn="r">
              <a:spcBef>
                <a:spcPts val="0"/>
              </a:spcBef>
              <a:spcAft>
                <a:spcPts val="0"/>
              </a:spcAft>
              <a:buClr>
                <a:srgbClr val="314256"/>
              </a:buClr>
              <a:buSzPts val="6000"/>
              <a:buNone/>
              <a:defRPr sz="6000">
                <a:solidFill>
                  <a:srgbClr val="314256"/>
                </a:solidFill>
              </a:defRPr>
            </a:lvl6pPr>
            <a:lvl7pPr lvl="6" rtl="0" algn="r">
              <a:spcBef>
                <a:spcPts val="0"/>
              </a:spcBef>
              <a:spcAft>
                <a:spcPts val="0"/>
              </a:spcAft>
              <a:buClr>
                <a:srgbClr val="314256"/>
              </a:buClr>
              <a:buSzPts val="6000"/>
              <a:buNone/>
              <a:defRPr sz="6000">
                <a:solidFill>
                  <a:srgbClr val="314256"/>
                </a:solidFill>
              </a:defRPr>
            </a:lvl7pPr>
            <a:lvl8pPr lvl="7" rtl="0" algn="r">
              <a:spcBef>
                <a:spcPts val="0"/>
              </a:spcBef>
              <a:spcAft>
                <a:spcPts val="0"/>
              </a:spcAft>
              <a:buClr>
                <a:srgbClr val="314256"/>
              </a:buClr>
              <a:buSzPts val="6000"/>
              <a:buNone/>
              <a:defRPr sz="6000">
                <a:solidFill>
                  <a:srgbClr val="314256"/>
                </a:solidFill>
              </a:defRPr>
            </a:lvl8pPr>
            <a:lvl9pPr lvl="8" rtl="0" algn="r">
              <a:spcBef>
                <a:spcPts val="0"/>
              </a:spcBef>
              <a:spcAft>
                <a:spcPts val="0"/>
              </a:spcAft>
              <a:buClr>
                <a:srgbClr val="314256"/>
              </a:buClr>
              <a:buSzPts val="6000"/>
              <a:buNone/>
              <a:defRPr sz="6000">
                <a:solidFill>
                  <a:srgbClr val="314256"/>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ercentage slide">
  <p:cSld name="TITLE_2">
    <p:spTree>
      <p:nvGrpSpPr>
        <p:cNvPr id="32" name="Shape 32"/>
        <p:cNvGrpSpPr/>
        <p:nvPr/>
      </p:nvGrpSpPr>
      <p:grpSpPr>
        <a:xfrm>
          <a:off x="0" y="0"/>
          <a:ext cx="0" cy="0"/>
          <a:chOff x="0" y="0"/>
          <a:chExt cx="0" cy="0"/>
        </a:xfrm>
      </p:grpSpPr>
      <p:sp>
        <p:nvSpPr>
          <p:cNvPr id="33" name="Google Shape;33;p4"/>
          <p:cNvSpPr/>
          <p:nvPr/>
        </p:nvSpPr>
        <p:spPr>
          <a:xfrm>
            <a:off x="1841888" y="647372"/>
            <a:ext cx="21143" cy="44586"/>
          </a:xfrm>
          <a:custGeom>
            <a:rect b="b" l="l" r="r" t="t"/>
            <a:pathLst>
              <a:path extrusionOk="0" h="589" w="348">
                <a:moveTo>
                  <a:pt x="348" y="588"/>
                </a:moveTo>
                <a:lnTo>
                  <a:pt x="1" y="0"/>
                </a:lnTo>
                <a:close/>
              </a:path>
            </a:pathLst>
          </a:custGeom>
          <a:solidFill>
            <a:srgbClr val="E9AA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35" name="Google Shape;35;p4"/>
          <p:cNvSpPr txBox="1"/>
          <p:nvPr>
            <p:ph type="ctrTitle"/>
          </p:nvPr>
        </p:nvSpPr>
        <p:spPr>
          <a:xfrm>
            <a:off x="3223125" y="475400"/>
            <a:ext cx="5434800" cy="594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None/>
              <a:defRPr b="0"/>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36" name="Google Shape;36;p4"/>
          <p:cNvSpPr/>
          <p:nvPr/>
        </p:nvSpPr>
        <p:spPr>
          <a:xfrm rot="10800000">
            <a:off x="2970009" y="674958"/>
            <a:ext cx="169066" cy="194921"/>
          </a:xfrm>
          <a:custGeom>
            <a:rect b="b" l="l" r="r" t="t"/>
            <a:pathLst>
              <a:path extrusionOk="0" h="11493" w="9970">
                <a:moveTo>
                  <a:pt x="9969" y="1"/>
                </a:moveTo>
                <a:lnTo>
                  <a:pt x="1" y="5747"/>
                </a:lnTo>
                <a:lnTo>
                  <a:pt x="9969" y="11493"/>
                </a:lnTo>
                <a:lnTo>
                  <a:pt x="9969" y="1"/>
                </a:lnTo>
                <a:close/>
              </a:path>
            </a:pathLst>
          </a:custGeom>
          <a:solidFill>
            <a:srgbClr val="F8BC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pos="1871">
          <p15:clr>
            <a:srgbClr val="F9AD4C"/>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mp; presentation photo 2">
  <p:cSld name="TITLE_1_2">
    <p:spTree>
      <p:nvGrpSpPr>
        <p:cNvPr id="37" name="Shape 37"/>
        <p:cNvGrpSpPr/>
        <p:nvPr/>
      </p:nvGrpSpPr>
      <p:grpSpPr>
        <a:xfrm>
          <a:off x="0" y="0"/>
          <a:ext cx="0" cy="0"/>
          <a:chOff x="0" y="0"/>
          <a:chExt cx="0" cy="0"/>
        </a:xfrm>
      </p:grpSpPr>
      <p:sp>
        <p:nvSpPr>
          <p:cNvPr id="38" name="Google Shape;38;p5"/>
          <p:cNvSpPr/>
          <p:nvPr/>
        </p:nvSpPr>
        <p:spPr>
          <a:xfrm flipH="1" rot="10800000">
            <a:off x="4827050" y="2662299"/>
            <a:ext cx="4326494" cy="2486021"/>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rot="10800000">
            <a:off x="5241623" y="3778203"/>
            <a:ext cx="3911921" cy="1370117"/>
          </a:xfrm>
          <a:custGeom>
            <a:rect b="b" l="l" r="r" t="t"/>
            <a:pathLst>
              <a:path extrusionOk="0" h="36908" w="99597">
                <a:moveTo>
                  <a:pt x="0" y="0"/>
                </a:moveTo>
                <a:lnTo>
                  <a:pt x="0" y="36907"/>
                </a:lnTo>
                <a:lnTo>
                  <a:pt x="99596" y="11"/>
                </a:lnTo>
                <a:lnTo>
                  <a:pt x="0" y="0"/>
                </a:lnTo>
                <a:close/>
              </a:path>
            </a:pathLst>
          </a:custGeom>
          <a:solidFill>
            <a:srgbClr val="31425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0" name="Google Shape;40;p5"/>
          <p:cNvSpPr/>
          <p:nvPr/>
        </p:nvSpPr>
        <p:spPr>
          <a:xfrm rot="10800000">
            <a:off x="5241623" y="4090775"/>
            <a:ext cx="3911921" cy="1057546"/>
          </a:xfrm>
          <a:custGeom>
            <a:rect b="b" l="l" r="r" t="t"/>
            <a:pathLst>
              <a:path extrusionOk="0" h="28488" w="99597">
                <a:moveTo>
                  <a:pt x="0" y="1"/>
                </a:moveTo>
                <a:lnTo>
                  <a:pt x="0" y="28488"/>
                </a:lnTo>
                <a:lnTo>
                  <a:pt x="99596" y="1"/>
                </a:lnTo>
                <a:close/>
              </a:path>
            </a:pathLst>
          </a:custGeom>
          <a:solidFill>
            <a:srgbClr val="3E516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p:nvPr/>
        </p:nvSpPr>
        <p:spPr>
          <a:xfrm rot="-5400000">
            <a:off x="1995421" y="-2009807"/>
            <a:ext cx="5153149" cy="9163116"/>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p:nvPr/>
        </p:nvSpPr>
        <p:spPr>
          <a:xfrm rot="-5400000">
            <a:off x="-1299834" y="1285448"/>
            <a:ext cx="4323257" cy="1742714"/>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p:nvPr/>
        </p:nvSpPr>
        <p:spPr>
          <a:xfrm flipH="1" rot="-5400000">
            <a:off x="-508047" y="493661"/>
            <a:ext cx="2740411" cy="1743442"/>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4" name="Google Shape;44;p5"/>
          <p:cNvSpPr/>
          <p:nvPr/>
        </p:nvSpPr>
        <p:spPr>
          <a:xfrm flipH="1" rot="-5400000">
            <a:off x="-214576" y="200189"/>
            <a:ext cx="2129135" cy="1719108"/>
          </a:xfrm>
          <a:custGeom>
            <a:rect b="b" l="l" r="r" t="t"/>
            <a:pathLst>
              <a:path extrusionOk="0" h="28488" w="99597">
                <a:moveTo>
                  <a:pt x="0" y="1"/>
                </a:moveTo>
                <a:lnTo>
                  <a:pt x="0" y="28488"/>
                </a:lnTo>
                <a:lnTo>
                  <a:pt x="99596" y="1"/>
                </a:lnTo>
                <a:close/>
              </a:path>
            </a:pathLst>
          </a:custGeom>
          <a:solidFill>
            <a:srgbClr val="E9A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5" name="Google Shape;45;p5"/>
          <p:cNvSpPr/>
          <p:nvPr/>
        </p:nvSpPr>
        <p:spPr>
          <a:xfrm>
            <a:off x="2504435" y="705489"/>
            <a:ext cx="28708" cy="48590"/>
          </a:xfrm>
          <a:custGeom>
            <a:rect b="b" l="l" r="r" t="t"/>
            <a:pathLst>
              <a:path extrusionOk="0" h="589" w="348">
                <a:moveTo>
                  <a:pt x="348" y="588"/>
                </a:moveTo>
                <a:lnTo>
                  <a:pt x="1" y="0"/>
                </a:lnTo>
                <a:close/>
              </a:path>
            </a:pathLst>
          </a:custGeom>
          <a:solidFill>
            <a:srgbClr val="E9AA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txBox="1"/>
          <p:nvPr>
            <p:ph type="ctrTitle"/>
          </p:nvPr>
        </p:nvSpPr>
        <p:spPr>
          <a:xfrm>
            <a:off x="4572000" y="473650"/>
            <a:ext cx="3731400" cy="1893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47" name="Google Shape;47;p5"/>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48" name="Google Shape;48;p5"/>
          <p:cNvSpPr txBox="1"/>
          <p:nvPr>
            <p:ph idx="2" type="ctrTitle"/>
          </p:nvPr>
        </p:nvSpPr>
        <p:spPr>
          <a:xfrm>
            <a:off x="4572000" y="2367100"/>
            <a:ext cx="4326600" cy="1656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99999"/>
              </a:buClr>
              <a:buSzPts val="1400"/>
              <a:buFont typeface="Cabin"/>
              <a:buNone/>
              <a:defRPr b="0" sz="1400">
                <a:solidFill>
                  <a:srgbClr val="999999"/>
                </a:solidFill>
                <a:latin typeface="Cabin"/>
                <a:ea typeface="Cabin"/>
                <a:cs typeface="Cabin"/>
                <a:sym typeface="Cabin"/>
              </a:defRPr>
            </a:lvl1pPr>
            <a:lvl2pPr lvl="1" rtl="0" algn="r">
              <a:spcBef>
                <a:spcPts val="0"/>
              </a:spcBef>
              <a:spcAft>
                <a:spcPts val="0"/>
              </a:spcAft>
              <a:buClr>
                <a:srgbClr val="314256"/>
              </a:buClr>
              <a:buSzPts val="1200"/>
              <a:buNone/>
              <a:defRPr sz="1200">
                <a:solidFill>
                  <a:srgbClr val="314256"/>
                </a:solidFill>
              </a:defRPr>
            </a:lvl2pPr>
            <a:lvl3pPr lvl="2" rtl="0" algn="r">
              <a:spcBef>
                <a:spcPts val="0"/>
              </a:spcBef>
              <a:spcAft>
                <a:spcPts val="0"/>
              </a:spcAft>
              <a:buClr>
                <a:srgbClr val="314256"/>
              </a:buClr>
              <a:buSzPts val="1200"/>
              <a:buNone/>
              <a:defRPr sz="1200">
                <a:solidFill>
                  <a:srgbClr val="314256"/>
                </a:solidFill>
              </a:defRPr>
            </a:lvl3pPr>
            <a:lvl4pPr lvl="3" rtl="0" algn="r">
              <a:spcBef>
                <a:spcPts val="0"/>
              </a:spcBef>
              <a:spcAft>
                <a:spcPts val="0"/>
              </a:spcAft>
              <a:buClr>
                <a:srgbClr val="314256"/>
              </a:buClr>
              <a:buSzPts val="1200"/>
              <a:buNone/>
              <a:defRPr sz="1200">
                <a:solidFill>
                  <a:srgbClr val="314256"/>
                </a:solidFill>
              </a:defRPr>
            </a:lvl4pPr>
            <a:lvl5pPr lvl="4" rtl="0" algn="r">
              <a:spcBef>
                <a:spcPts val="0"/>
              </a:spcBef>
              <a:spcAft>
                <a:spcPts val="0"/>
              </a:spcAft>
              <a:buClr>
                <a:srgbClr val="314256"/>
              </a:buClr>
              <a:buSzPts val="1200"/>
              <a:buNone/>
              <a:defRPr sz="1200">
                <a:solidFill>
                  <a:srgbClr val="314256"/>
                </a:solidFill>
              </a:defRPr>
            </a:lvl5pPr>
            <a:lvl6pPr lvl="5" rtl="0" algn="r">
              <a:spcBef>
                <a:spcPts val="0"/>
              </a:spcBef>
              <a:spcAft>
                <a:spcPts val="0"/>
              </a:spcAft>
              <a:buClr>
                <a:srgbClr val="314256"/>
              </a:buClr>
              <a:buSzPts val="1200"/>
              <a:buNone/>
              <a:defRPr sz="1200">
                <a:solidFill>
                  <a:srgbClr val="314256"/>
                </a:solidFill>
              </a:defRPr>
            </a:lvl6pPr>
            <a:lvl7pPr lvl="6" rtl="0" algn="r">
              <a:spcBef>
                <a:spcPts val="0"/>
              </a:spcBef>
              <a:spcAft>
                <a:spcPts val="0"/>
              </a:spcAft>
              <a:buClr>
                <a:srgbClr val="314256"/>
              </a:buClr>
              <a:buSzPts val="1200"/>
              <a:buNone/>
              <a:defRPr sz="1200">
                <a:solidFill>
                  <a:srgbClr val="314256"/>
                </a:solidFill>
              </a:defRPr>
            </a:lvl7pPr>
            <a:lvl8pPr lvl="7" rtl="0" algn="r">
              <a:spcBef>
                <a:spcPts val="0"/>
              </a:spcBef>
              <a:spcAft>
                <a:spcPts val="0"/>
              </a:spcAft>
              <a:buClr>
                <a:srgbClr val="314256"/>
              </a:buClr>
              <a:buSzPts val="1200"/>
              <a:buNone/>
              <a:defRPr sz="1200">
                <a:solidFill>
                  <a:srgbClr val="314256"/>
                </a:solidFill>
              </a:defRPr>
            </a:lvl8pPr>
            <a:lvl9pPr lvl="8" rtl="0" algn="r">
              <a:spcBef>
                <a:spcPts val="0"/>
              </a:spcBef>
              <a:spcAft>
                <a:spcPts val="0"/>
              </a:spcAft>
              <a:buClr>
                <a:srgbClr val="314256"/>
              </a:buClr>
              <a:buSzPts val="1200"/>
              <a:buNone/>
              <a:defRPr sz="1200">
                <a:solidFill>
                  <a:srgbClr val="314256"/>
                </a:solidFill>
              </a:defRPr>
            </a:lvl9pPr>
          </a:lstStyle>
          <a:p/>
        </p:txBody>
      </p:sp>
    </p:spTree>
  </p:cSld>
  <p:clrMapOvr>
    <a:masterClrMapping/>
  </p:clrMapOvr>
  <p:extLst>
    <p:ext uri="{DCECCB84-F9BA-43D5-87BE-67443E8EF086}">
      <p15:sldGuideLst>
        <p15:guide id="1" pos="2880">
          <p15:clr>
            <a:srgbClr val="F9AD4C"/>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mp; subtitle slide 1">
  <p:cSld name="SECTION_HEADER_1">
    <p:bg>
      <p:bgPr>
        <a:solidFill>
          <a:srgbClr val="3E516C"/>
        </a:solidFill>
      </p:bgPr>
    </p:bg>
    <p:spTree>
      <p:nvGrpSpPr>
        <p:cNvPr id="49" name="Shape 49"/>
        <p:cNvGrpSpPr/>
        <p:nvPr/>
      </p:nvGrpSpPr>
      <p:grpSpPr>
        <a:xfrm>
          <a:off x="0" y="0"/>
          <a:ext cx="0" cy="0"/>
          <a:chOff x="0" y="0"/>
          <a:chExt cx="0" cy="0"/>
        </a:xfrm>
      </p:grpSpPr>
      <p:sp>
        <p:nvSpPr>
          <p:cNvPr id="50" name="Google Shape;50;p6"/>
          <p:cNvSpPr txBox="1"/>
          <p:nvPr>
            <p:ph type="title"/>
          </p:nvPr>
        </p:nvSpPr>
        <p:spPr>
          <a:xfrm>
            <a:off x="1062550" y="1304275"/>
            <a:ext cx="3055500" cy="1114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CCC3B"/>
              </a:buClr>
              <a:buSzPts val="2400"/>
              <a:buNone/>
              <a:defRPr>
                <a:solidFill>
                  <a:srgbClr val="FCCC3B"/>
                </a:solidFill>
              </a:defRPr>
            </a:lvl1pPr>
            <a:lvl2pPr lvl="1" rtl="0">
              <a:spcBef>
                <a:spcPts val="0"/>
              </a:spcBef>
              <a:spcAft>
                <a:spcPts val="0"/>
              </a:spcAft>
              <a:buClr>
                <a:srgbClr val="FCCC3B"/>
              </a:buClr>
              <a:buSzPts val="4000"/>
              <a:buNone/>
              <a:defRPr sz="4000">
                <a:solidFill>
                  <a:srgbClr val="FCCC3B"/>
                </a:solidFill>
              </a:defRPr>
            </a:lvl2pPr>
            <a:lvl3pPr lvl="2" rtl="0">
              <a:spcBef>
                <a:spcPts val="0"/>
              </a:spcBef>
              <a:spcAft>
                <a:spcPts val="0"/>
              </a:spcAft>
              <a:buClr>
                <a:srgbClr val="FCCC3B"/>
              </a:buClr>
              <a:buSzPts val="4000"/>
              <a:buNone/>
              <a:defRPr sz="4000">
                <a:solidFill>
                  <a:srgbClr val="FCCC3B"/>
                </a:solidFill>
              </a:defRPr>
            </a:lvl3pPr>
            <a:lvl4pPr lvl="3" rtl="0">
              <a:spcBef>
                <a:spcPts val="0"/>
              </a:spcBef>
              <a:spcAft>
                <a:spcPts val="0"/>
              </a:spcAft>
              <a:buClr>
                <a:srgbClr val="FCCC3B"/>
              </a:buClr>
              <a:buSzPts val="4000"/>
              <a:buNone/>
              <a:defRPr sz="4000">
                <a:solidFill>
                  <a:srgbClr val="FCCC3B"/>
                </a:solidFill>
              </a:defRPr>
            </a:lvl4pPr>
            <a:lvl5pPr lvl="4" rtl="0">
              <a:spcBef>
                <a:spcPts val="0"/>
              </a:spcBef>
              <a:spcAft>
                <a:spcPts val="0"/>
              </a:spcAft>
              <a:buClr>
                <a:srgbClr val="FCCC3B"/>
              </a:buClr>
              <a:buSzPts val="4000"/>
              <a:buNone/>
              <a:defRPr sz="4000">
                <a:solidFill>
                  <a:srgbClr val="FCCC3B"/>
                </a:solidFill>
              </a:defRPr>
            </a:lvl5pPr>
            <a:lvl6pPr lvl="5" rtl="0">
              <a:spcBef>
                <a:spcPts val="0"/>
              </a:spcBef>
              <a:spcAft>
                <a:spcPts val="0"/>
              </a:spcAft>
              <a:buClr>
                <a:srgbClr val="FCCC3B"/>
              </a:buClr>
              <a:buSzPts val="4000"/>
              <a:buNone/>
              <a:defRPr sz="4000">
                <a:solidFill>
                  <a:srgbClr val="FCCC3B"/>
                </a:solidFill>
              </a:defRPr>
            </a:lvl6pPr>
            <a:lvl7pPr lvl="6" rtl="0">
              <a:spcBef>
                <a:spcPts val="0"/>
              </a:spcBef>
              <a:spcAft>
                <a:spcPts val="0"/>
              </a:spcAft>
              <a:buClr>
                <a:srgbClr val="FCCC3B"/>
              </a:buClr>
              <a:buSzPts val="4000"/>
              <a:buNone/>
              <a:defRPr sz="4000">
                <a:solidFill>
                  <a:srgbClr val="FCCC3B"/>
                </a:solidFill>
              </a:defRPr>
            </a:lvl7pPr>
            <a:lvl8pPr lvl="7" rtl="0">
              <a:spcBef>
                <a:spcPts val="0"/>
              </a:spcBef>
              <a:spcAft>
                <a:spcPts val="0"/>
              </a:spcAft>
              <a:buClr>
                <a:srgbClr val="FCCC3B"/>
              </a:buClr>
              <a:buSzPts val="4000"/>
              <a:buNone/>
              <a:defRPr sz="4000">
                <a:solidFill>
                  <a:srgbClr val="FCCC3B"/>
                </a:solidFill>
              </a:defRPr>
            </a:lvl8pPr>
            <a:lvl9pPr lvl="8" rtl="0">
              <a:spcBef>
                <a:spcPts val="0"/>
              </a:spcBef>
              <a:spcAft>
                <a:spcPts val="0"/>
              </a:spcAft>
              <a:buClr>
                <a:srgbClr val="FCCC3B"/>
              </a:buClr>
              <a:buSzPts val="4000"/>
              <a:buNone/>
              <a:defRPr sz="4000">
                <a:solidFill>
                  <a:srgbClr val="FCCC3B"/>
                </a:solidFill>
              </a:defRPr>
            </a:lvl9pPr>
          </a:lstStyle>
          <a:p/>
        </p:txBody>
      </p:sp>
      <p:sp>
        <p:nvSpPr>
          <p:cNvPr id="51" name="Google Shape;51;p6"/>
          <p:cNvSpPr txBox="1"/>
          <p:nvPr>
            <p:ph idx="1" type="subTitle"/>
          </p:nvPr>
        </p:nvSpPr>
        <p:spPr>
          <a:xfrm>
            <a:off x="1062550" y="2512925"/>
            <a:ext cx="2454600" cy="908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sp>
        <p:nvSpPr>
          <p:cNvPr id="52" name="Google Shape;52;p6"/>
          <p:cNvSpPr/>
          <p:nvPr/>
        </p:nvSpPr>
        <p:spPr>
          <a:xfrm rot="10800000">
            <a:off x="6317125" y="2545825"/>
            <a:ext cx="2826812" cy="2597677"/>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 name="Google Shape;53;p6"/>
          <p:cNvSpPr/>
          <p:nvPr/>
        </p:nvSpPr>
        <p:spPr>
          <a:xfrm rot="10800000">
            <a:off x="6947325" y="2582289"/>
            <a:ext cx="2196612" cy="2561214"/>
          </a:xfrm>
          <a:custGeom>
            <a:rect b="b" l="l" r="r" t="t"/>
            <a:pathLst>
              <a:path extrusionOk="0" h="28488" w="99597">
                <a:moveTo>
                  <a:pt x="0" y="1"/>
                </a:moveTo>
                <a:lnTo>
                  <a:pt x="0" y="28488"/>
                </a:lnTo>
                <a:lnTo>
                  <a:pt x="99596" y="1"/>
                </a:lnTo>
                <a:close/>
              </a:path>
            </a:pathLst>
          </a:custGeom>
          <a:solidFill>
            <a:srgbClr val="E9A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4" name="Google Shape;54;p6"/>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slide 1 1">
  <p:cSld name="SECTION_HEADER_1_1">
    <p:bg>
      <p:bgPr>
        <a:solidFill>
          <a:srgbClr val="FFFFFF"/>
        </a:solidFill>
      </p:bgPr>
    </p:bg>
    <p:spTree>
      <p:nvGrpSpPr>
        <p:cNvPr id="55" name="Shape 55"/>
        <p:cNvGrpSpPr/>
        <p:nvPr/>
      </p:nvGrpSpPr>
      <p:grpSpPr>
        <a:xfrm>
          <a:off x="0" y="0"/>
          <a:ext cx="0" cy="0"/>
          <a:chOff x="0" y="0"/>
          <a:chExt cx="0" cy="0"/>
        </a:xfrm>
      </p:grpSpPr>
      <p:sp>
        <p:nvSpPr>
          <p:cNvPr id="56" name="Google Shape;56;p7"/>
          <p:cNvSpPr/>
          <p:nvPr/>
        </p:nvSpPr>
        <p:spPr>
          <a:xfrm rot="-5400000">
            <a:off x="1995421" y="-2009807"/>
            <a:ext cx="5153149" cy="9163116"/>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58" name="Google Shape;58;p7"/>
          <p:cNvSpPr/>
          <p:nvPr/>
        </p:nvSpPr>
        <p:spPr>
          <a:xfrm rot="-5400000">
            <a:off x="-539896" y="525540"/>
            <a:ext cx="2803407" cy="1742714"/>
          </a:xfrm>
          <a:custGeom>
            <a:rect b="b" l="l" r="r" t="t"/>
            <a:pathLst>
              <a:path extrusionOk="0" h="68476" w="99597">
                <a:moveTo>
                  <a:pt x="99596" y="0"/>
                </a:moveTo>
                <a:lnTo>
                  <a:pt x="0" y="21"/>
                </a:lnTo>
                <a:lnTo>
                  <a:pt x="99596" y="68476"/>
                </a:lnTo>
                <a:lnTo>
                  <a:pt x="99596" y="0"/>
                </a:lnTo>
                <a:close/>
              </a:path>
            </a:pathLst>
          </a:custGeom>
          <a:solidFill>
            <a:srgbClr val="FCC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p:nvPr/>
        </p:nvSpPr>
        <p:spPr>
          <a:xfrm flipH="1" rot="-5400000">
            <a:off x="-26359" y="11984"/>
            <a:ext cx="1777059" cy="1743442"/>
          </a:xfrm>
          <a:custGeom>
            <a:rect b="b" l="l" r="r" t="t"/>
            <a:pathLst>
              <a:path extrusionOk="0" h="36908" w="99597">
                <a:moveTo>
                  <a:pt x="0" y="0"/>
                </a:moveTo>
                <a:lnTo>
                  <a:pt x="0" y="36907"/>
                </a:lnTo>
                <a:lnTo>
                  <a:pt x="99596" y="11"/>
                </a:lnTo>
                <a:lnTo>
                  <a:pt x="0"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0" name="Google Shape;60;p7"/>
          <p:cNvSpPr/>
          <p:nvPr/>
        </p:nvSpPr>
        <p:spPr>
          <a:xfrm flipH="1" rot="-5400000">
            <a:off x="159672" y="-174047"/>
            <a:ext cx="1380663" cy="1719108"/>
          </a:xfrm>
          <a:custGeom>
            <a:rect b="b" l="l" r="r" t="t"/>
            <a:pathLst>
              <a:path extrusionOk="0" h="28488" w="99597">
                <a:moveTo>
                  <a:pt x="0" y="1"/>
                </a:moveTo>
                <a:lnTo>
                  <a:pt x="0" y="28488"/>
                </a:lnTo>
                <a:lnTo>
                  <a:pt x="995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1" name="Google Shape;61;p7"/>
          <p:cNvSpPr/>
          <p:nvPr/>
        </p:nvSpPr>
        <p:spPr>
          <a:xfrm flipH="1" rot="10800000">
            <a:off x="6836375" y="3817625"/>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7"/>
          <p:cNvSpPr/>
          <p:nvPr/>
        </p:nvSpPr>
        <p:spPr>
          <a:xfrm rot="10800000">
            <a:off x="7057692" y="4412713"/>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3" name="Google Shape;63;p7"/>
          <p:cNvSpPr/>
          <p:nvPr/>
        </p:nvSpPr>
        <p:spPr>
          <a:xfrm rot="10800000">
            <a:off x="7057692" y="4579429"/>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65" name="Google Shape;65;p7"/>
          <p:cNvSpPr/>
          <p:nvPr/>
        </p:nvSpPr>
        <p:spPr>
          <a:xfrm rot="-5400000">
            <a:off x="-539896" y="525540"/>
            <a:ext cx="2803407" cy="1742714"/>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
          <p:cNvSpPr/>
          <p:nvPr/>
        </p:nvSpPr>
        <p:spPr>
          <a:xfrm flipH="1" rot="-5400000">
            <a:off x="-26359" y="11984"/>
            <a:ext cx="1777059" cy="1743442"/>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7" name="Google Shape;67;p7"/>
          <p:cNvSpPr/>
          <p:nvPr/>
        </p:nvSpPr>
        <p:spPr>
          <a:xfrm flipH="1" rot="-5400000">
            <a:off x="159672" y="-174047"/>
            <a:ext cx="1380663" cy="1719108"/>
          </a:xfrm>
          <a:custGeom>
            <a:rect b="b" l="l" r="r" t="t"/>
            <a:pathLst>
              <a:path extrusionOk="0" h="28488" w="99597">
                <a:moveTo>
                  <a:pt x="0" y="1"/>
                </a:moveTo>
                <a:lnTo>
                  <a:pt x="0" y="28488"/>
                </a:lnTo>
                <a:lnTo>
                  <a:pt x="99596" y="1"/>
                </a:lnTo>
                <a:close/>
              </a:path>
            </a:pathLst>
          </a:custGeom>
          <a:solidFill>
            <a:srgbClr val="E9A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8" name="Google Shape;68;p7"/>
          <p:cNvSpPr txBox="1"/>
          <p:nvPr>
            <p:ph type="ctrTitle"/>
          </p:nvPr>
        </p:nvSpPr>
        <p:spPr>
          <a:xfrm>
            <a:off x="2137450" y="475411"/>
            <a:ext cx="6168000" cy="594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None/>
              <a:defRPr b="0"/>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69" name="Google Shape;69;p7"/>
          <p:cNvSpPr/>
          <p:nvPr/>
        </p:nvSpPr>
        <p:spPr>
          <a:xfrm rot="10800000">
            <a:off x="1884334" y="674958"/>
            <a:ext cx="169066" cy="194921"/>
          </a:xfrm>
          <a:custGeom>
            <a:rect b="b" l="l" r="r" t="t"/>
            <a:pathLst>
              <a:path extrusionOk="0" h="11493" w="9970">
                <a:moveTo>
                  <a:pt x="9969" y="1"/>
                </a:moveTo>
                <a:lnTo>
                  <a:pt x="1" y="5747"/>
                </a:lnTo>
                <a:lnTo>
                  <a:pt x="9969" y="11493"/>
                </a:lnTo>
                <a:lnTo>
                  <a:pt x="9969" y="1"/>
                </a:lnTo>
                <a:close/>
              </a:path>
            </a:pathLst>
          </a:custGeom>
          <a:solidFill>
            <a:srgbClr val="F8BC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slide">
  <p:cSld name="CUSTOM">
    <p:bg>
      <p:bgPr>
        <a:solidFill>
          <a:srgbClr val="E9AA1B"/>
        </a:solidFill>
      </p:bgPr>
    </p:bg>
    <p:spTree>
      <p:nvGrpSpPr>
        <p:cNvPr id="70" name="Shape 70"/>
        <p:cNvGrpSpPr/>
        <p:nvPr/>
      </p:nvGrpSpPr>
      <p:grpSpPr>
        <a:xfrm>
          <a:off x="0" y="0"/>
          <a:ext cx="0" cy="0"/>
          <a:chOff x="0" y="0"/>
          <a:chExt cx="0" cy="0"/>
        </a:xfrm>
      </p:grpSpPr>
      <p:sp>
        <p:nvSpPr>
          <p:cNvPr id="71" name="Google Shape;71;p8"/>
          <p:cNvSpPr txBox="1"/>
          <p:nvPr>
            <p:ph type="title"/>
          </p:nvPr>
        </p:nvSpPr>
        <p:spPr>
          <a:xfrm>
            <a:off x="2122200" y="1826900"/>
            <a:ext cx="4899600" cy="938400"/>
          </a:xfrm>
          <a:prstGeom prst="rect">
            <a:avLst/>
          </a:prstGeom>
        </p:spPr>
        <p:txBody>
          <a:bodyPr anchorCtr="0" anchor="b" bIns="91425" lIns="91425" spcFirstLastPara="1" rIns="91425" wrap="square" tIns="91425">
            <a:noAutofit/>
          </a:bodyPr>
          <a:lstStyle>
            <a:lvl1pPr lvl="0" algn="ctr">
              <a:spcBef>
                <a:spcPts val="0"/>
              </a:spcBef>
              <a:spcAft>
                <a:spcPts val="0"/>
              </a:spcAft>
              <a:buNone/>
              <a:defRPr sz="3600">
                <a:solidFill>
                  <a:srgbClr val="FFFFFF"/>
                </a:solidFill>
              </a:defRPr>
            </a:lvl1pPr>
            <a:lvl2pPr lvl="1">
              <a:spcBef>
                <a:spcPts val="0"/>
              </a:spcBef>
              <a:spcAft>
                <a:spcPts val="0"/>
              </a:spcAft>
              <a:buNone/>
              <a:defRPr>
                <a:solidFill>
                  <a:srgbClr val="FFFFFF"/>
                </a:solidFill>
              </a:defRPr>
            </a:lvl2pPr>
            <a:lvl3pPr lvl="2">
              <a:spcBef>
                <a:spcPts val="0"/>
              </a:spcBef>
              <a:spcAft>
                <a:spcPts val="0"/>
              </a:spcAft>
              <a:buNone/>
              <a:defRPr>
                <a:solidFill>
                  <a:srgbClr val="FFFFFF"/>
                </a:solidFill>
              </a:defRPr>
            </a:lvl3pPr>
            <a:lvl4pPr lvl="3">
              <a:spcBef>
                <a:spcPts val="0"/>
              </a:spcBef>
              <a:spcAft>
                <a:spcPts val="0"/>
              </a:spcAft>
              <a:buNone/>
              <a:defRPr>
                <a:solidFill>
                  <a:srgbClr val="FFFFFF"/>
                </a:solidFill>
              </a:defRPr>
            </a:lvl4pPr>
            <a:lvl5pPr lvl="4">
              <a:spcBef>
                <a:spcPts val="0"/>
              </a:spcBef>
              <a:spcAft>
                <a:spcPts val="0"/>
              </a:spcAft>
              <a:buNone/>
              <a:defRPr>
                <a:solidFill>
                  <a:srgbClr val="FFFFFF"/>
                </a:solidFill>
              </a:defRPr>
            </a:lvl5pPr>
            <a:lvl6pPr lvl="5">
              <a:spcBef>
                <a:spcPts val="0"/>
              </a:spcBef>
              <a:spcAft>
                <a:spcPts val="0"/>
              </a:spcAft>
              <a:buNone/>
              <a:defRPr>
                <a:solidFill>
                  <a:srgbClr val="FFFFFF"/>
                </a:solidFill>
              </a:defRPr>
            </a:lvl6pPr>
            <a:lvl7pPr lvl="6">
              <a:spcBef>
                <a:spcPts val="0"/>
              </a:spcBef>
              <a:spcAft>
                <a:spcPts val="0"/>
              </a:spcAft>
              <a:buNone/>
              <a:defRPr>
                <a:solidFill>
                  <a:srgbClr val="FFFFFF"/>
                </a:solidFill>
              </a:defRPr>
            </a:lvl7pPr>
            <a:lvl8pPr lvl="7">
              <a:spcBef>
                <a:spcPts val="0"/>
              </a:spcBef>
              <a:spcAft>
                <a:spcPts val="0"/>
              </a:spcAft>
              <a:buNone/>
              <a:defRPr>
                <a:solidFill>
                  <a:srgbClr val="FFFFFF"/>
                </a:solidFill>
              </a:defRPr>
            </a:lvl8pPr>
            <a:lvl9pPr lvl="8">
              <a:spcBef>
                <a:spcPts val="0"/>
              </a:spcBef>
              <a:spcAft>
                <a:spcPts val="0"/>
              </a:spcAft>
              <a:buNone/>
              <a:defRPr>
                <a:solidFill>
                  <a:srgbClr val="FFFFFF"/>
                </a:solidFill>
              </a:defRPr>
            </a:lvl9pPr>
          </a:lstStyle>
          <a:p/>
        </p:txBody>
      </p:sp>
      <p:sp>
        <p:nvSpPr>
          <p:cNvPr id="72" name="Google Shape;72;p8"/>
          <p:cNvSpPr/>
          <p:nvPr/>
        </p:nvSpPr>
        <p:spPr>
          <a:xfrm flipH="1" rot="10800000">
            <a:off x="4827050" y="2662299"/>
            <a:ext cx="4326494" cy="2486021"/>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10800000">
            <a:off x="5241623" y="3778203"/>
            <a:ext cx="3911921" cy="1370117"/>
          </a:xfrm>
          <a:custGeom>
            <a:rect b="b" l="l" r="r" t="t"/>
            <a:pathLst>
              <a:path extrusionOk="0" h="36908" w="99597">
                <a:moveTo>
                  <a:pt x="0" y="0"/>
                </a:moveTo>
                <a:lnTo>
                  <a:pt x="0" y="36907"/>
                </a:lnTo>
                <a:lnTo>
                  <a:pt x="99596" y="11"/>
                </a:lnTo>
                <a:lnTo>
                  <a:pt x="0" y="0"/>
                </a:lnTo>
                <a:close/>
              </a:path>
            </a:pathLst>
          </a:custGeom>
          <a:solidFill>
            <a:srgbClr val="31425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4" name="Google Shape;74;p8"/>
          <p:cNvSpPr/>
          <p:nvPr/>
        </p:nvSpPr>
        <p:spPr>
          <a:xfrm rot="10800000">
            <a:off x="5241623" y="4090775"/>
            <a:ext cx="3911921" cy="1057546"/>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1299834" y="1285448"/>
            <a:ext cx="4323257" cy="1742714"/>
          </a:xfrm>
          <a:custGeom>
            <a:rect b="b" l="l" r="r" t="t"/>
            <a:pathLst>
              <a:path extrusionOk="0" h="68476" w="99597">
                <a:moveTo>
                  <a:pt x="99596" y="0"/>
                </a:moveTo>
                <a:lnTo>
                  <a:pt x="0" y="21"/>
                </a:lnTo>
                <a:lnTo>
                  <a:pt x="99596" y="68476"/>
                </a:lnTo>
                <a:lnTo>
                  <a:pt x="99596" y="0"/>
                </a:lnTo>
                <a:close/>
              </a:path>
            </a:pathLst>
          </a:custGeom>
          <a:solidFill>
            <a:srgbClr val="FCC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rot="-5400000">
            <a:off x="-508047" y="493661"/>
            <a:ext cx="2740411" cy="1743442"/>
          </a:xfrm>
          <a:custGeom>
            <a:rect b="b" l="l" r="r" t="t"/>
            <a:pathLst>
              <a:path extrusionOk="0" h="36908" w="99597">
                <a:moveTo>
                  <a:pt x="0" y="0"/>
                </a:moveTo>
                <a:lnTo>
                  <a:pt x="0" y="36907"/>
                </a:lnTo>
                <a:lnTo>
                  <a:pt x="99596" y="11"/>
                </a:lnTo>
                <a:lnTo>
                  <a:pt x="0"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7" name="Google Shape;77;p8"/>
          <p:cNvSpPr/>
          <p:nvPr/>
        </p:nvSpPr>
        <p:spPr>
          <a:xfrm flipH="1" rot="-5400000">
            <a:off x="-214576" y="200189"/>
            <a:ext cx="2129135" cy="1719108"/>
          </a:xfrm>
          <a:custGeom>
            <a:rect b="b" l="l" r="r" t="t"/>
            <a:pathLst>
              <a:path extrusionOk="0" h="28488" w="99597">
                <a:moveTo>
                  <a:pt x="0" y="1"/>
                </a:moveTo>
                <a:lnTo>
                  <a:pt x="0" y="28488"/>
                </a:lnTo>
                <a:lnTo>
                  <a:pt x="995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8" name="Google Shape;78;p8"/>
          <p:cNvSpPr txBox="1"/>
          <p:nvPr>
            <p:ph idx="1" type="subTitle"/>
          </p:nvPr>
        </p:nvSpPr>
        <p:spPr>
          <a:xfrm>
            <a:off x="2122200" y="2765302"/>
            <a:ext cx="4899600" cy="123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400">
                <a:solidFill>
                  <a:srgbClr val="3E516C"/>
                </a:solidFill>
              </a:defRPr>
            </a:lvl1pPr>
            <a:lvl2pPr lvl="1" algn="ctr">
              <a:spcBef>
                <a:spcPts val="0"/>
              </a:spcBef>
              <a:spcAft>
                <a:spcPts val="0"/>
              </a:spcAft>
              <a:buNone/>
              <a:defRPr b="1" sz="3600">
                <a:solidFill>
                  <a:srgbClr val="FFFFFF"/>
                </a:solidFill>
                <a:latin typeface="Montserrat"/>
                <a:ea typeface="Montserrat"/>
                <a:cs typeface="Montserrat"/>
                <a:sym typeface="Montserrat"/>
              </a:defRPr>
            </a:lvl2pPr>
            <a:lvl3pPr lvl="2" algn="ctr">
              <a:spcBef>
                <a:spcPts val="0"/>
              </a:spcBef>
              <a:spcAft>
                <a:spcPts val="0"/>
              </a:spcAft>
              <a:buNone/>
              <a:defRPr b="1" sz="3600">
                <a:solidFill>
                  <a:srgbClr val="FFFFFF"/>
                </a:solidFill>
                <a:latin typeface="Montserrat"/>
                <a:ea typeface="Montserrat"/>
                <a:cs typeface="Montserrat"/>
                <a:sym typeface="Montserrat"/>
              </a:defRPr>
            </a:lvl3pPr>
            <a:lvl4pPr lvl="3" algn="ctr">
              <a:spcBef>
                <a:spcPts val="0"/>
              </a:spcBef>
              <a:spcAft>
                <a:spcPts val="0"/>
              </a:spcAft>
              <a:buNone/>
              <a:defRPr b="1" sz="3600">
                <a:solidFill>
                  <a:srgbClr val="FFFFFF"/>
                </a:solidFill>
                <a:latin typeface="Montserrat"/>
                <a:ea typeface="Montserrat"/>
                <a:cs typeface="Montserrat"/>
                <a:sym typeface="Montserrat"/>
              </a:defRPr>
            </a:lvl4pPr>
            <a:lvl5pPr lvl="4" algn="ctr">
              <a:spcBef>
                <a:spcPts val="0"/>
              </a:spcBef>
              <a:spcAft>
                <a:spcPts val="0"/>
              </a:spcAft>
              <a:buNone/>
              <a:defRPr b="1" sz="3600">
                <a:solidFill>
                  <a:srgbClr val="FFFFFF"/>
                </a:solidFill>
                <a:latin typeface="Montserrat"/>
                <a:ea typeface="Montserrat"/>
                <a:cs typeface="Montserrat"/>
                <a:sym typeface="Montserrat"/>
              </a:defRPr>
            </a:lvl5pPr>
            <a:lvl6pPr lvl="5" algn="ctr">
              <a:spcBef>
                <a:spcPts val="0"/>
              </a:spcBef>
              <a:spcAft>
                <a:spcPts val="0"/>
              </a:spcAft>
              <a:buNone/>
              <a:defRPr b="1" sz="3600">
                <a:solidFill>
                  <a:srgbClr val="FFFFFF"/>
                </a:solidFill>
                <a:latin typeface="Montserrat"/>
                <a:ea typeface="Montserrat"/>
                <a:cs typeface="Montserrat"/>
                <a:sym typeface="Montserrat"/>
              </a:defRPr>
            </a:lvl6pPr>
            <a:lvl7pPr lvl="6" algn="ctr">
              <a:spcBef>
                <a:spcPts val="0"/>
              </a:spcBef>
              <a:spcAft>
                <a:spcPts val="0"/>
              </a:spcAft>
              <a:buNone/>
              <a:defRPr b="1" sz="3600">
                <a:solidFill>
                  <a:srgbClr val="FFFFFF"/>
                </a:solidFill>
                <a:latin typeface="Montserrat"/>
                <a:ea typeface="Montserrat"/>
                <a:cs typeface="Montserrat"/>
                <a:sym typeface="Montserrat"/>
              </a:defRPr>
            </a:lvl7pPr>
            <a:lvl8pPr lvl="7" algn="ctr">
              <a:spcBef>
                <a:spcPts val="0"/>
              </a:spcBef>
              <a:spcAft>
                <a:spcPts val="0"/>
              </a:spcAft>
              <a:buNone/>
              <a:defRPr b="1" sz="3600">
                <a:solidFill>
                  <a:srgbClr val="FFFFFF"/>
                </a:solidFill>
                <a:latin typeface="Montserrat"/>
                <a:ea typeface="Montserrat"/>
                <a:cs typeface="Montserrat"/>
                <a:sym typeface="Montserrat"/>
              </a:defRPr>
            </a:lvl8pPr>
            <a:lvl9pPr lvl="8" algn="ctr">
              <a:spcBef>
                <a:spcPts val="0"/>
              </a:spcBef>
              <a:spcAft>
                <a:spcPts val="0"/>
              </a:spcAft>
              <a:buNone/>
              <a:defRPr b="1" sz="3600">
                <a:solidFill>
                  <a:srgbClr val="FFFFFF"/>
                </a:solidFill>
                <a:latin typeface="Montserrat"/>
                <a:ea typeface="Montserrat"/>
                <a:cs typeface="Montserrat"/>
                <a:sym typeface="Montserrat"/>
              </a:defRPr>
            </a:lvl9pPr>
          </a:lstStyle>
          <a:p/>
        </p:txBody>
      </p:sp>
      <p:sp>
        <p:nvSpPr>
          <p:cNvPr id="79" name="Google Shape;79;p8"/>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mp; text">
  <p:cSld name="CUSTOM_1">
    <p:bg>
      <p:bgPr>
        <a:solidFill>
          <a:srgbClr val="E9AA1B"/>
        </a:solidFill>
      </p:bgPr>
    </p:bg>
    <p:spTree>
      <p:nvGrpSpPr>
        <p:cNvPr id="80" name="Shape 80"/>
        <p:cNvGrpSpPr/>
        <p:nvPr/>
      </p:nvGrpSpPr>
      <p:grpSpPr>
        <a:xfrm>
          <a:off x="0" y="0"/>
          <a:ext cx="0" cy="0"/>
          <a:chOff x="0" y="0"/>
          <a:chExt cx="0" cy="0"/>
        </a:xfrm>
      </p:grpSpPr>
      <p:sp>
        <p:nvSpPr>
          <p:cNvPr id="81" name="Google Shape;81;p9"/>
          <p:cNvSpPr/>
          <p:nvPr/>
        </p:nvSpPr>
        <p:spPr>
          <a:xfrm flipH="1" rot="10800000">
            <a:off x="4827050" y="2662299"/>
            <a:ext cx="4326494" cy="2486021"/>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9"/>
          <p:cNvSpPr/>
          <p:nvPr/>
        </p:nvSpPr>
        <p:spPr>
          <a:xfrm rot="10800000">
            <a:off x="5241623" y="3778203"/>
            <a:ext cx="3911921" cy="1370117"/>
          </a:xfrm>
          <a:custGeom>
            <a:rect b="b" l="l" r="r" t="t"/>
            <a:pathLst>
              <a:path extrusionOk="0" h="36908" w="99597">
                <a:moveTo>
                  <a:pt x="0" y="0"/>
                </a:moveTo>
                <a:lnTo>
                  <a:pt x="0" y="36907"/>
                </a:lnTo>
                <a:lnTo>
                  <a:pt x="99596" y="11"/>
                </a:lnTo>
                <a:lnTo>
                  <a:pt x="0" y="0"/>
                </a:lnTo>
                <a:close/>
              </a:path>
            </a:pathLst>
          </a:custGeom>
          <a:solidFill>
            <a:srgbClr val="31425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3" name="Google Shape;83;p9"/>
          <p:cNvSpPr/>
          <p:nvPr/>
        </p:nvSpPr>
        <p:spPr>
          <a:xfrm rot="10800000">
            <a:off x="5241623" y="4090775"/>
            <a:ext cx="3911921" cy="1057546"/>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9"/>
          <p:cNvSpPr/>
          <p:nvPr/>
        </p:nvSpPr>
        <p:spPr>
          <a:xfrm rot="-5400000">
            <a:off x="-1299834" y="1285448"/>
            <a:ext cx="4323257" cy="1742714"/>
          </a:xfrm>
          <a:custGeom>
            <a:rect b="b" l="l" r="r" t="t"/>
            <a:pathLst>
              <a:path extrusionOk="0" h="68476" w="99597">
                <a:moveTo>
                  <a:pt x="99596" y="0"/>
                </a:moveTo>
                <a:lnTo>
                  <a:pt x="0" y="21"/>
                </a:lnTo>
                <a:lnTo>
                  <a:pt x="99596" y="68476"/>
                </a:lnTo>
                <a:lnTo>
                  <a:pt x="99596" y="0"/>
                </a:lnTo>
                <a:close/>
              </a:path>
            </a:pathLst>
          </a:custGeom>
          <a:solidFill>
            <a:srgbClr val="FCC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9"/>
          <p:cNvSpPr/>
          <p:nvPr/>
        </p:nvSpPr>
        <p:spPr>
          <a:xfrm flipH="1" rot="-5400000">
            <a:off x="-508047" y="493661"/>
            <a:ext cx="2740411" cy="1743442"/>
          </a:xfrm>
          <a:custGeom>
            <a:rect b="b" l="l" r="r" t="t"/>
            <a:pathLst>
              <a:path extrusionOk="0" h="36908" w="99597">
                <a:moveTo>
                  <a:pt x="0" y="0"/>
                </a:moveTo>
                <a:lnTo>
                  <a:pt x="0" y="36907"/>
                </a:lnTo>
                <a:lnTo>
                  <a:pt x="99596" y="11"/>
                </a:lnTo>
                <a:lnTo>
                  <a:pt x="0"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6" name="Google Shape;86;p9"/>
          <p:cNvSpPr/>
          <p:nvPr/>
        </p:nvSpPr>
        <p:spPr>
          <a:xfrm flipH="1" rot="-5400000">
            <a:off x="-214576" y="200189"/>
            <a:ext cx="2129135" cy="1719108"/>
          </a:xfrm>
          <a:custGeom>
            <a:rect b="b" l="l" r="r" t="t"/>
            <a:pathLst>
              <a:path extrusionOk="0" h="28488" w="99597">
                <a:moveTo>
                  <a:pt x="0" y="1"/>
                </a:moveTo>
                <a:lnTo>
                  <a:pt x="0" y="28488"/>
                </a:lnTo>
                <a:lnTo>
                  <a:pt x="995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7" name="Google Shape;87;p9"/>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88" name="Google Shape;88;p9"/>
          <p:cNvSpPr txBox="1"/>
          <p:nvPr>
            <p:ph hasCustomPrompt="1" type="title"/>
          </p:nvPr>
        </p:nvSpPr>
        <p:spPr>
          <a:xfrm>
            <a:off x="314550" y="813150"/>
            <a:ext cx="8520600" cy="96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a:r>
              <a:t>xx%</a:t>
            </a:r>
          </a:p>
        </p:txBody>
      </p:sp>
      <p:sp>
        <p:nvSpPr>
          <p:cNvPr id="89" name="Google Shape;89;p9"/>
          <p:cNvSpPr txBox="1"/>
          <p:nvPr>
            <p:ph hasCustomPrompt="1" idx="2" type="title"/>
          </p:nvPr>
        </p:nvSpPr>
        <p:spPr>
          <a:xfrm>
            <a:off x="314550" y="1960700"/>
            <a:ext cx="8520600" cy="96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a:r>
              <a:t>xx%</a:t>
            </a:r>
          </a:p>
        </p:txBody>
      </p:sp>
      <p:sp>
        <p:nvSpPr>
          <p:cNvPr id="90" name="Google Shape;90;p9"/>
          <p:cNvSpPr txBox="1"/>
          <p:nvPr>
            <p:ph hasCustomPrompt="1" idx="3" type="title"/>
          </p:nvPr>
        </p:nvSpPr>
        <p:spPr>
          <a:xfrm>
            <a:off x="314550" y="3146350"/>
            <a:ext cx="8520600" cy="96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a:r>
              <a:t>xx%</a:t>
            </a:r>
          </a:p>
        </p:txBody>
      </p:sp>
      <p:sp>
        <p:nvSpPr>
          <p:cNvPr id="91" name="Google Shape;91;p9"/>
          <p:cNvSpPr txBox="1"/>
          <p:nvPr>
            <p:ph idx="1" type="subTitle"/>
          </p:nvPr>
        </p:nvSpPr>
        <p:spPr>
          <a:xfrm>
            <a:off x="1382875" y="1597050"/>
            <a:ext cx="6399900" cy="29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E516C"/>
              </a:buClr>
              <a:buSzPts val="1200"/>
              <a:buNone/>
              <a:defRPr sz="1200">
                <a:solidFill>
                  <a:srgbClr val="3E516C"/>
                </a:solidFill>
              </a:defRPr>
            </a:lvl1pPr>
            <a:lvl2pPr lvl="1" rtl="0" algn="ctr">
              <a:lnSpc>
                <a:spcPct val="100000"/>
              </a:lnSpc>
              <a:spcBef>
                <a:spcPts val="0"/>
              </a:spcBef>
              <a:spcAft>
                <a:spcPts val="0"/>
              </a:spcAft>
              <a:buClr>
                <a:srgbClr val="3E516C"/>
              </a:buClr>
              <a:buSzPts val="1200"/>
              <a:buNone/>
              <a:defRPr sz="1200">
                <a:solidFill>
                  <a:srgbClr val="3E516C"/>
                </a:solidFill>
              </a:defRPr>
            </a:lvl2pPr>
            <a:lvl3pPr lvl="2" rtl="0" algn="ctr">
              <a:lnSpc>
                <a:spcPct val="100000"/>
              </a:lnSpc>
              <a:spcBef>
                <a:spcPts val="0"/>
              </a:spcBef>
              <a:spcAft>
                <a:spcPts val="0"/>
              </a:spcAft>
              <a:buClr>
                <a:srgbClr val="3E516C"/>
              </a:buClr>
              <a:buSzPts val="1200"/>
              <a:buNone/>
              <a:defRPr sz="1200">
                <a:solidFill>
                  <a:srgbClr val="3E516C"/>
                </a:solidFill>
              </a:defRPr>
            </a:lvl3pPr>
            <a:lvl4pPr lvl="3" rtl="0" algn="ctr">
              <a:lnSpc>
                <a:spcPct val="100000"/>
              </a:lnSpc>
              <a:spcBef>
                <a:spcPts val="0"/>
              </a:spcBef>
              <a:spcAft>
                <a:spcPts val="0"/>
              </a:spcAft>
              <a:buClr>
                <a:srgbClr val="3E516C"/>
              </a:buClr>
              <a:buSzPts val="1200"/>
              <a:buNone/>
              <a:defRPr sz="1200">
                <a:solidFill>
                  <a:srgbClr val="3E516C"/>
                </a:solidFill>
              </a:defRPr>
            </a:lvl4pPr>
            <a:lvl5pPr lvl="4" rtl="0" algn="ctr">
              <a:lnSpc>
                <a:spcPct val="100000"/>
              </a:lnSpc>
              <a:spcBef>
                <a:spcPts val="0"/>
              </a:spcBef>
              <a:spcAft>
                <a:spcPts val="0"/>
              </a:spcAft>
              <a:buClr>
                <a:srgbClr val="3E516C"/>
              </a:buClr>
              <a:buSzPts val="1200"/>
              <a:buNone/>
              <a:defRPr sz="1200">
                <a:solidFill>
                  <a:srgbClr val="3E516C"/>
                </a:solidFill>
              </a:defRPr>
            </a:lvl5pPr>
            <a:lvl6pPr lvl="5" rtl="0" algn="ctr">
              <a:lnSpc>
                <a:spcPct val="100000"/>
              </a:lnSpc>
              <a:spcBef>
                <a:spcPts val="0"/>
              </a:spcBef>
              <a:spcAft>
                <a:spcPts val="0"/>
              </a:spcAft>
              <a:buClr>
                <a:srgbClr val="3E516C"/>
              </a:buClr>
              <a:buSzPts val="1200"/>
              <a:buNone/>
              <a:defRPr sz="1200">
                <a:solidFill>
                  <a:srgbClr val="3E516C"/>
                </a:solidFill>
              </a:defRPr>
            </a:lvl6pPr>
            <a:lvl7pPr lvl="6" rtl="0" algn="ctr">
              <a:lnSpc>
                <a:spcPct val="100000"/>
              </a:lnSpc>
              <a:spcBef>
                <a:spcPts val="0"/>
              </a:spcBef>
              <a:spcAft>
                <a:spcPts val="0"/>
              </a:spcAft>
              <a:buClr>
                <a:srgbClr val="3E516C"/>
              </a:buClr>
              <a:buSzPts val="1200"/>
              <a:buNone/>
              <a:defRPr sz="1200">
                <a:solidFill>
                  <a:srgbClr val="3E516C"/>
                </a:solidFill>
              </a:defRPr>
            </a:lvl7pPr>
            <a:lvl8pPr lvl="7" rtl="0" algn="ctr">
              <a:lnSpc>
                <a:spcPct val="100000"/>
              </a:lnSpc>
              <a:spcBef>
                <a:spcPts val="0"/>
              </a:spcBef>
              <a:spcAft>
                <a:spcPts val="0"/>
              </a:spcAft>
              <a:buClr>
                <a:srgbClr val="3E516C"/>
              </a:buClr>
              <a:buSzPts val="1200"/>
              <a:buNone/>
              <a:defRPr sz="1200">
                <a:solidFill>
                  <a:srgbClr val="3E516C"/>
                </a:solidFill>
              </a:defRPr>
            </a:lvl8pPr>
            <a:lvl9pPr lvl="8" rtl="0" algn="ctr">
              <a:lnSpc>
                <a:spcPct val="100000"/>
              </a:lnSpc>
              <a:spcBef>
                <a:spcPts val="0"/>
              </a:spcBef>
              <a:spcAft>
                <a:spcPts val="0"/>
              </a:spcAft>
              <a:buClr>
                <a:srgbClr val="3E516C"/>
              </a:buClr>
              <a:buSzPts val="1200"/>
              <a:buNone/>
              <a:defRPr sz="1200">
                <a:solidFill>
                  <a:srgbClr val="3E516C"/>
                </a:solidFill>
              </a:defRPr>
            </a:lvl9pPr>
          </a:lstStyle>
          <a:p/>
        </p:txBody>
      </p:sp>
      <p:sp>
        <p:nvSpPr>
          <p:cNvPr id="92" name="Google Shape;92;p9"/>
          <p:cNvSpPr txBox="1"/>
          <p:nvPr>
            <p:ph idx="4" type="subTitle"/>
          </p:nvPr>
        </p:nvSpPr>
        <p:spPr>
          <a:xfrm>
            <a:off x="1382875" y="2744600"/>
            <a:ext cx="6399900" cy="29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E516C"/>
              </a:buClr>
              <a:buSzPts val="1200"/>
              <a:buNone/>
              <a:defRPr sz="1200">
                <a:solidFill>
                  <a:srgbClr val="3E516C"/>
                </a:solidFill>
              </a:defRPr>
            </a:lvl1pPr>
            <a:lvl2pPr lvl="1" rtl="0" algn="ctr">
              <a:lnSpc>
                <a:spcPct val="100000"/>
              </a:lnSpc>
              <a:spcBef>
                <a:spcPts val="0"/>
              </a:spcBef>
              <a:spcAft>
                <a:spcPts val="0"/>
              </a:spcAft>
              <a:buClr>
                <a:srgbClr val="3E516C"/>
              </a:buClr>
              <a:buSzPts val="1200"/>
              <a:buNone/>
              <a:defRPr sz="1200">
                <a:solidFill>
                  <a:srgbClr val="3E516C"/>
                </a:solidFill>
              </a:defRPr>
            </a:lvl2pPr>
            <a:lvl3pPr lvl="2" rtl="0" algn="ctr">
              <a:lnSpc>
                <a:spcPct val="100000"/>
              </a:lnSpc>
              <a:spcBef>
                <a:spcPts val="0"/>
              </a:spcBef>
              <a:spcAft>
                <a:spcPts val="0"/>
              </a:spcAft>
              <a:buClr>
                <a:srgbClr val="3E516C"/>
              </a:buClr>
              <a:buSzPts val="1200"/>
              <a:buNone/>
              <a:defRPr sz="1200">
                <a:solidFill>
                  <a:srgbClr val="3E516C"/>
                </a:solidFill>
              </a:defRPr>
            </a:lvl3pPr>
            <a:lvl4pPr lvl="3" rtl="0" algn="ctr">
              <a:lnSpc>
                <a:spcPct val="100000"/>
              </a:lnSpc>
              <a:spcBef>
                <a:spcPts val="0"/>
              </a:spcBef>
              <a:spcAft>
                <a:spcPts val="0"/>
              </a:spcAft>
              <a:buClr>
                <a:srgbClr val="3E516C"/>
              </a:buClr>
              <a:buSzPts val="1200"/>
              <a:buNone/>
              <a:defRPr sz="1200">
                <a:solidFill>
                  <a:srgbClr val="3E516C"/>
                </a:solidFill>
              </a:defRPr>
            </a:lvl4pPr>
            <a:lvl5pPr lvl="4" rtl="0" algn="ctr">
              <a:lnSpc>
                <a:spcPct val="100000"/>
              </a:lnSpc>
              <a:spcBef>
                <a:spcPts val="0"/>
              </a:spcBef>
              <a:spcAft>
                <a:spcPts val="0"/>
              </a:spcAft>
              <a:buClr>
                <a:srgbClr val="3E516C"/>
              </a:buClr>
              <a:buSzPts val="1200"/>
              <a:buNone/>
              <a:defRPr sz="1200">
                <a:solidFill>
                  <a:srgbClr val="3E516C"/>
                </a:solidFill>
              </a:defRPr>
            </a:lvl5pPr>
            <a:lvl6pPr lvl="5" rtl="0" algn="ctr">
              <a:lnSpc>
                <a:spcPct val="100000"/>
              </a:lnSpc>
              <a:spcBef>
                <a:spcPts val="0"/>
              </a:spcBef>
              <a:spcAft>
                <a:spcPts val="0"/>
              </a:spcAft>
              <a:buClr>
                <a:srgbClr val="3E516C"/>
              </a:buClr>
              <a:buSzPts val="1200"/>
              <a:buNone/>
              <a:defRPr sz="1200">
                <a:solidFill>
                  <a:srgbClr val="3E516C"/>
                </a:solidFill>
              </a:defRPr>
            </a:lvl6pPr>
            <a:lvl7pPr lvl="6" rtl="0" algn="ctr">
              <a:lnSpc>
                <a:spcPct val="100000"/>
              </a:lnSpc>
              <a:spcBef>
                <a:spcPts val="0"/>
              </a:spcBef>
              <a:spcAft>
                <a:spcPts val="0"/>
              </a:spcAft>
              <a:buClr>
                <a:srgbClr val="3E516C"/>
              </a:buClr>
              <a:buSzPts val="1200"/>
              <a:buNone/>
              <a:defRPr sz="1200">
                <a:solidFill>
                  <a:srgbClr val="3E516C"/>
                </a:solidFill>
              </a:defRPr>
            </a:lvl7pPr>
            <a:lvl8pPr lvl="7" rtl="0" algn="ctr">
              <a:lnSpc>
                <a:spcPct val="100000"/>
              </a:lnSpc>
              <a:spcBef>
                <a:spcPts val="0"/>
              </a:spcBef>
              <a:spcAft>
                <a:spcPts val="0"/>
              </a:spcAft>
              <a:buClr>
                <a:srgbClr val="3E516C"/>
              </a:buClr>
              <a:buSzPts val="1200"/>
              <a:buNone/>
              <a:defRPr sz="1200">
                <a:solidFill>
                  <a:srgbClr val="3E516C"/>
                </a:solidFill>
              </a:defRPr>
            </a:lvl8pPr>
            <a:lvl9pPr lvl="8" rtl="0" algn="ctr">
              <a:lnSpc>
                <a:spcPct val="100000"/>
              </a:lnSpc>
              <a:spcBef>
                <a:spcPts val="0"/>
              </a:spcBef>
              <a:spcAft>
                <a:spcPts val="0"/>
              </a:spcAft>
              <a:buClr>
                <a:srgbClr val="3E516C"/>
              </a:buClr>
              <a:buSzPts val="1200"/>
              <a:buNone/>
              <a:defRPr sz="1200">
                <a:solidFill>
                  <a:srgbClr val="3E516C"/>
                </a:solidFill>
              </a:defRPr>
            </a:lvl9pPr>
          </a:lstStyle>
          <a:p/>
        </p:txBody>
      </p:sp>
      <p:sp>
        <p:nvSpPr>
          <p:cNvPr id="93" name="Google Shape;93;p9"/>
          <p:cNvSpPr txBox="1"/>
          <p:nvPr>
            <p:ph idx="5" type="subTitle"/>
          </p:nvPr>
        </p:nvSpPr>
        <p:spPr>
          <a:xfrm>
            <a:off x="1382875" y="3930250"/>
            <a:ext cx="6399900" cy="29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E516C"/>
              </a:buClr>
              <a:buSzPts val="1200"/>
              <a:buNone/>
              <a:defRPr sz="1200">
                <a:solidFill>
                  <a:srgbClr val="3E516C"/>
                </a:solidFill>
              </a:defRPr>
            </a:lvl1pPr>
            <a:lvl2pPr lvl="1" rtl="0" algn="ctr">
              <a:lnSpc>
                <a:spcPct val="100000"/>
              </a:lnSpc>
              <a:spcBef>
                <a:spcPts val="0"/>
              </a:spcBef>
              <a:spcAft>
                <a:spcPts val="0"/>
              </a:spcAft>
              <a:buClr>
                <a:srgbClr val="3E516C"/>
              </a:buClr>
              <a:buSzPts val="1200"/>
              <a:buNone/>
              <a:defRPr sz="1200">
                <a:solidFill>
                  <a:srgbClr val="3E516C"/>
                </a:solidFill>
              </a:defRPr>
            </a:lvl2pPr>
            <a:lvl3pPr lvl="2" rtl="0" algn="ctr">
              <a:lnSpc>
                <a:spcPct val="100000"/>
              </a:lnSpc>
              <a:spcBef>
                <a:spcPts val="0"/>
              </a:spcBef>
              <a:spcAft>
                <a:spcPts val="0"/>
              </a:spcAft>
              <a:buClr>
                <a:srgbClr val="3E516C"/>
              </a:buClr>
              <a:buSzPts val="1200"/>
              <a:buNone/>
              <a:defRPr sz="1200">
                <a:solidFill>
                  <a:srgbClr val="3E516C"/>
                </a:solidFill>
              </a:defRPr>
            </a:lvl3pPr>
            <a:lvl4pPr lvl="3" rtl="0" algn="ctr">
              <a:lnSpc>
                <a:spcPct val="100000"/>
              </a:lnSpc>
              <a:spcBef>
                <a:spcPts val="0"/>
              </a:spcBef>
              <a:spcAft>
                <a:spcPts val="0"/>
              </a:spcAft>
              <a:buClr>
                <a:srgbClr val="3E516C"/>
              </a:buClr>
              <a:buSzPts val="1200"/>
              <a:buNone/>
              <a:defRPr sz="1200">
                <a:solidFill>
                  <a:srgbClr val="3E516C"/>
                </a:solidFill>
              </a:defRPr>
            </a:lvl4pPr>
            <a:lvl5pPr lvl="4" rtl="0" algn="ctr">
              <a:lnSpc>
                <a:spcPct val="100000"/>
              </a:lnSpc>
              <a:spcBef>
                <a:spcPts val="0"/>
              </a:spcBef>
              <a:spcAft>
                <a:spcPts val="0"/>
              </a:spcAft>
              <a:buClr>
                <a:srgbClr val="3E516C"/>
              </a:buClr>
              <a:buSzPts val="1200"/>
              <a:buNone/>
              <a:defRPr sz="1200">
                <a:solidFill>
                  <a:srgbClr val="3E516C"/>
                </a:solidFill>
              </a:defRPr>
            </a:lvl5pPr>
            <a:lvl6pPr lvl="5" rtl="0" algn="ctr">
              <a:lnSpc>
                <a:spcPct val="100000"/>
              </a:lnSpc>
              <a:spcBef>
                <a:spcPts val="0"/>
              </a:spcBef>
              <a:spcAft>
                <a:spcPts val="0"/>
              </a:spcAft>
              <a:buClr>
                <a:srgbClr val="3E516C"/>
              </a:buClr>
              <a:buSzPts val="1200"/>
              <a:buNone/>
              <a:defRPr sz="1200">
                <a:solidFill>
                  <a:srgbClr val="3E516C"/>
                </a:solidFill>
              </a:defRPr>
            </a:lvl6pPr>
            <a:lvl7pPr lvl="6" rtl="0" algn="ctr">
              <a:lnSpc>
                <a:spcPct val="100000"/>
              </a:lnSpc>
              <a:spcBef>
                <a:spcPts val="0"/>
              </a:spcBef>
              <a:spcAft>
                <a:spcPts val="0"/>
              </a:spcAft>
              <a:buClr>
                <a:srgbClr val="3E516C"/>
              </a:buClr>
              <a:buSzPts val="1200"/>
              <a:buNone/>
              <a:defRPr sz="1200">
                <a:solidFill>
                  <a:srgbClr val="3E516C"/>
                </a:solidFill>
              </a:defRPr>
            </a:lvl7pPr>
            <a:lvl8pPr lvl="7" rtl="0" algn="ctr">
              <a:lnSpc>
                <a:spcPct val="100000"/>
              </a:lnSpc>
              <a:spcBef>
                <a:spcPts val="0"/>
              </a:spcBef>
              <a:spcAft>
                <a:spcPts val="0"/>
              </a:spcAft>
              <a:buClr>
                <a:srgbClr val="3E516C"/>
              </a:buClr>
              <a:buSzPts val="1200"/>
              <a:buNone/>
              <a:defRPr sz="1200">
                <a:solidFill>
                  <a:srgbClr val="3E516C"/>
                </a:solidFill>
              </a:defRPr>
            </a:lvl8pPr>
            <a:lvl9pPr lvl="8" rtl="0" algn="ctr">
              <a:lnSpc>
                <a:spcPct val="100000"/>
              </a:lnSpc>
              <a:spcBef>
                <a:spcPts val="0"/>
              </a:spcBef>
              <a:spcAft>
                <a:spcPts val="0"/>
              </a:spcAft>
              <a:buClr>
                <a:srgbClr val="3E516C"/>
              </a:buClr>
              <a:buSzPts val="1200"/>
              <a:buNone/>
              <a:defRPr sz="1200">
                <a:solidFill>
                  <a:srgbClr val="3E516C"/>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slide 1 1">
  <p:cSld name="CUSTOM_1_1">
    <p:bg>
      <p:bgPr>
        <a:solidFill>
          <a:srgbClr val="E9AA1B"/>
        </a:solidFill>
      </p:bgPr>
    </p:bg>
    <p:spTree>
      <p:nvGrpSpPr>
        <p:cNvPr id="94" name="Shape 94"/>
        <p:cNvGrpSpPr/>
        <p:nvPr/>
      </p:nvGrpSpPr>
      <p:grpSpPr>
        <a:xfrm>
          <a:off x="0" y="0"/>
          <a:ext cx="0" cy="0"/>
          <a:chOff x="0" y="0"/>
          <a:chExt cx="0" cy="0"/>
        </a:xfrm>
      </p:grpSpPr>
      <p:sp>
        <p:nvSpPr>
          <p:cNvPr id="95" name="Google Shape;95;p10"/>
          <p:cNvSpPr txBox="1"/>
          <p:nvPr>
            <p:ph type="title"/>
          </p:nvPr>
        </p:nvSpPr>
        <p:spPr>
          <a:xfrm>
            <a:off x="2122200" y="2102550"/>
            <a:ext cx="4899600" cy="938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6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sp>
        <p:nvSpPr>
          <p:cNvPr id="96" name="Google Shape;96;p10"/>
          <p:cNvSpPr/>
          <p:nvPr/>
        </p:nvSpPr>
        <p:spPr>
          <a:xfrm flipH="1" rot="10800000">
            <a:off x="4827050" y="2662299"/>
            <a:ext cx="4326494" cy="2486021"/>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0"/>
          <p:cNvSpPr/>
          <p:nvPr/>
        </p:nvSpPr>
        <p:spPr>
          <a:xfrm rot="10800000">
            <a:off x="5241623" y="3778203"/>
            <a:ext cx="3911921" cy="1370117"/>
          </a:xfrm>
          <a:custGeom>
            <a:rect b="b" l="l" r="r" t="t"/>
            <a:pathLst>
              <a:path extrusionOk="0" h="36908" w="99597">
                <a:moveTo>
                  <a:pt x="0" y="0"/>
                </a:moveTo>
                <a:lnTo>
                  <a:pt x="0" y="36907"/>
                </a:lnTo>
                <a:lnTo>
                  <a:pt x="99596" y="11"/>
                </a:lnTo>
                <a:lnTo>
                  <a:pt x="0" y="0"/>
                </a:lnTo>
                <a:close/>
              </a:path>
            </a:pathLst>
          </a:custGeom>
          <a:solidFill>
            <a:srgbClr val="31425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8" name="Google Shape;98;p10"/>
          <p:cNvSpPr/>
          <p:nvPr/>
        </p:nvSpPr>
        <p:spPr>
          <a:xfrm rot="10800000">
            <a:off x="5241623" y="4090775"/>
            <a:ext cx="3911921" cy="1057546"/>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0"/>
          <p:cNvSpPr/>
          <p:nvPr/>
        </p:nvSpPr>
        <p:spPr>
          <a:xfrm rot="-5400000">
            <a:off x="-1299834" y="1285448"/>
            <a:ext cx="4323257" cy="1742714"/>
          </a:xfrm>
          <a:custGeom>
            <a:rect b="b" l="l" r="r" t="t"/>
            <a:pathLst>
              <a:path extrusionOk="0" h="68476" w="99597">
                <a:moveTo>
                  <a:pt x="99596" y="0"/>
                </a:moveTo>
                <a:lnTo>
                  <a:pt x="0" y="21"/>
                </a:lnTo>
                <a:lnTo>
                  <a:pt x="99596" y="68476"/>
                </a:lnTo>
                <a:lnTo>
                  <a:pt x="99596" y="0"/>
                </a:lnTo>
                <a:close/>
              </a:path>
            </a:pathLst>
          </a:custGeom>
          <a:solidFill>
            <a:srgbClr val="FCC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0"/>
          <p:cNvSpPr/>
          <p:nvPr/>
        </p:nvSpPr>
        <p:spPr>
          <a:xfrm flipH="1" rot="-5400000">
            <a:off x="-508047" y="493661"/>
            <a:ext cx="2740411" cy="1743442"/>
          </a:xfrm>
          <a:custGeom>
            <a:rect b="b" l="l" r="r" t="t"/>
            <a:pathLst>
              <a:path extrusionOk="0" h="36908" w="99597">
                <a:moveTo>
                  <a:pt x="0" y="0"/>
                </a:moveTo>
                <a:lnTo>
                  <a:pt x="0" y="36907"/>
                </a:lnTo>
                <a:lnTo>
                  <a:pt x="99596" y="11"/>
                </a:lnTo>
                <a:lnTo>
                  <a:pt x="0"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01" name="Google Shape;101;p10"/>
          <p:cNvSpPr/>
          <p:nvPr/>
        </p:nvSpPr>
        <p:spPr>
          <a:xfrm flipH="1" rot="-5400000">
            <a:off x="-214576" y="200189"/>
            <a:ext cx="2129135" cy="1719108"/>
          </a:xfrm>
          <a:custGeom>
            <a:rect b="b" l="l" r="r" t="t"/>
            <a:pathLst>
              <a:path extrusionOk="0" h="28488" w="99597">
                <a:moveTo>
                  <a:pt x="0" y="1"/>
                </a:moveTo>
                <a:lnTo>
                  <a:pt x="0" y="28488"/>
                </a:lnTo>
                <a:lnTo>
                  <a:pt x="995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02" name="Google Shape;102;p10"/>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48350" y="375600"/>
            <a:ext cx="7047300" cy="4824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rgbClr val="314256"/>
              </a:buClr>
              <a:buSzPts val="2400"/>
              <a:buFont typeface="Montserrat"/>
              <a:buNone/>
              <a:defRPr b="1" sz="2400">
                <a:solidFill>
                  <a:srgbClr val="314256"/>
                </a:solidFill>
                <a:latin typeface="Montserrat"/>
                <a:ea typeface="Montserrat"/>
                <a:cs typeface="Montserrat"/>
                <a:sym typeface="Montserrat"/>
              </a:defRPr>
            </a:lvl1pPr>
            <a:lvl2pPr lvl="1"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2pPr>
            <a:lvl3pPr lvl="2"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3pPr>
            <a:lvl4pPr lvl="3"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4pPr>
            <a:lvl5pPr lvl="4"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5pPr>
            <a:lvl6pPr lvl="5"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6pPr>
            <a:lvl7pPr lvl="6"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7pPr>
            <a:lvl8pPr lvl="7"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8pPr>
            <a:lvl9pPr lvl="8"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9pPr>
          </a:lstStyle>
          <a:p/>
        </p:txBody>
      </p:sp>
      <p:sp>
        <p:nvSpPr>
          <p:cNvPr id="7" name="Google Shape;7;p1"/>
          <p:cNvSpPr txBox="1"/>
          <p:nvPr>
            <p:ph idx="1" type="body"/>
          </p:nvPr>
        </p:nvSpPr>
        <p:spPr>
          <a:xfrm>
            <a:off x="1068100" y="2486100"/>
            <a:ext cx="7047300" cy="21102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E9AA1B"/>
              </a:buClr>
              <a:buSzPts val="1600"/>
              <a:buFont typeface="Cabin"/>
              <a:buChar char="●"/>
              <a:defRPr sz="1600">
                <a:solidFill>
                  <a:srgbClr val="999999"/>
                </a:solidFill>
                <a:latin typeface="Cabin"/>
                <a:ea typeface="Cabin"/>
                <a:cs typeface="Cabin"/>
                <a:sym typeface="Cabin"/>
              </a:defRPr>
            </a:lvl1pPr>
            <a:lvl2pPr indent="-330200" lvl="1" marL="914400" rtl="0">
              <a:lnSpc>
                <a:spcPct val="115000"/>
              </a:lnSpc>
              <a:spcBef>
                <a:spcPts val="0"/>
              </a:spcBef>
              <a:spcAft>
                <a:spcPts val="0"/>
              </a:spcAft>
              <a:buClr>
                <a:srgbClr val="E9AA1B"/>
              </a:buClr>
              <a:buSzPts val="1600"/>
              <a:buFont typeface="Cabin"/>
              <a:buChar char="○"/>
              <a:defRPr sz="1600">
                <a:solidFill>
                  <a:srgbClr val="999999"/>
                </a:solidFill>
                <a:latin typeface="Cabin"/>
                <a:ea typeface="Cabin"/>
                <a:cs typeface="Cabin"/>
                <a:sym typeface="Cabin"/>
              </a:defRPr>
            </a:lvl2pPr>
            <a:lvl3pPr indent="-323850" lvl="2" marL="1371600" rtl="0">
              <a:lnSpc>
                <a:spcPct val="115000"/>
              </a:lnSpc>
              <a:spcBef>
                <a:spcPts val="0"/>
              </a:spcBef>
              <a:spcAft>
                <a:spcPts val="0"/>
              </a:spcAft>
              <a:buClr>
                <a:srgbClr val="E9AA1B"/>
              </a:buClr>
              <a:buSzPts val="1500"/>
              <a:buFont typeface="Cabin"/>
              <a:buChar char="■"/>
              <a:defRPr sz="1500">
                <a:solidFill>
                  <a:srgbClr val="999999"/>
                </a:solidFill>
                <a:latin typeface="Cabin"/>
                <a:ea typeface="Cabin"/>
                <a:cs typeface="Cabin"/>
                <a:sym typeface="Cabin"/>
              </a:defRPr>
            </a:lvl3pPr>
            <a:lvl4pPr indent="-323850" lvl="3" marL="1828800" rtl="0">
              <a:lnSpc>
                <a:spcPct val="115000"/>
              </a:lnSpc>
              <a:spcBef>
                <a:spcPts val="0"/>
              </a:spcBef>
              <a:spcAft>
                <a:spcPts val="0"/>
              </a:spcAft>
              <a:buClr>
                <a:srgbClr val="E9AA1B"/>
              </a:buClr>
              <a:buSzPts val="1500"/>
              <a:buFont typeface="Cabin"/>
              <a:buChar char="●"/>
              <a:defRPr sz="1500">
                <a:solidFill>
                  <a:srgbClr val="999999"/>
                </a:solidFill>
                <a:latin typeface="Cabin"/>
                <a:ea typeface="Cabin"/>
                <a:cs typeface="Cabin"/>
                <a:sym typeface="Cabin"/>
              </a:defRPr>
            </a:lvl4pPr>
            <a:lvl5pPr indent="-317500" lvl="4" marL="2286000" rtl="0">
              <a:lnSpc>
                <a:spcPct val="115000"/>
              </a:lnSpc>
              <a:spcBef>
                <a:spcPts val="0"/>
              </a:spcBef>
              <a:spcAft>
                <a:spcPts val="0"/>
              </a:spcAft>
              <a:buClr>
                <a:srgbClr val="E9AA1B"/>
              </a:buClr>
              <a:buSzPts val="1400"/>
              <a:buFont typeface="Cabin"/>
              <a:buChar char="○"/>
              <a:defRPr>
                <a:solidFill>
                  <a:srgbClr val="999999"/>
                </a:solidFill>
                <a:latin typeface="Cabin"/>
                <a:ea typeface="Cabin"/>
                <a:cs typeface="Cabin"/>
                <a:sym typeface="Cabin"/>
              </a:defRPr>
            </a:lvl5pPr>
            <a:lvl6pPr indent="-317500" lvl="5" marL="2743200" rtl="0">
              <a:lnSpc>
                <a:spcPct val="115000"/>
              </a:lnSpc>
              <a:spcBef>
                <a:spcPts val="0"/>
              </a:spcBef>
              <a:spcAft>
                <a:spcPts val="0"/>
              </a:spcAft>
              <a:buClr>
                <a:srgbClr val="E9AA1B"/>
              </a:buClr>
              <a:buSzPts val="1400"/>
              <a:buFont typeface="Cabin"/>
              <a:buChar char="■"/>
              <a:defRPr>
                <a:solidFill>
                  <a:srgbClr val="999999"/>
                </a:solidFill>
                <a:latin typeface="Cabin"/>
                <a:ea typeface="Cabin"/>
                <a:cs typeface="Cabin"/>
                <a:sym typeface="Cabin"/>
              </a:defRPr>
            </a:lvl6pPr>
            <a:lvl7pPr indent="-311150" lvl="6" marL="3200400" rtl="0">
              <a:lnSpc>
                <a:spcPct val="115000"/>
              </a:lnSpc>
              <a:spcBef>
                <a:spcPts val="0"/>
              </a:spcBef>
              <a:spcAft>
                <a:spcPts val="0"/>
              </a:spcAft>
              <a:buClr>
                <a:srgbClr val="999999"/>
              </a:buClr>
              <a:buSzPts val="1300"/>
              <a:buFont typeface="Cabin"/>
              <a:buChar char="●"/>
              <a:defRPr sz="1300">
                <a:solidFill>
                  <a:srgbClr val="999999"/>
                </a:solidFill>
                <a:latin typeface="Cabin"/>
                <a:ea typeface="Cabin"/>
                <a:cs typeface="Cabin"/>
                <a:sym typeface="Cabin"/>
              </a:defRPr>
            </a:lvl7pPr>
            <a:lvl8pPr indent="-311150" lvl="7" marL="3657600" rtl="0">
              <a:lnSpc>
                <a:spcPct val="115000"/>
              </a:lnSpc>
              <a:spcBef>
                <a:spcPts val="0"/>
              </a:spcBef>
              <a:spcAft>
                <a:spcPts val="0"/>
              </a:spcAft>
              <a:buClr>
                <a:srgbClr val="999999"/>
              </a:buClr>
              <a:buSzPts val="1300"/>
              <a:buFont typeface="Cabin"/>
              <a:buChar char="○"/>
              <a:defRPr sz="1300">
                <a:solidFill>
                  <a:srgbClr val="999999"/>
                </a:solidFill>
                <a:latin typeface="Cabin"/>
                <a:ea typeface="Cabin"/>
                <a:cs typeface="Cabin"/>
                <a:sym typeface="Cabin"/>
              </a:defRPr>
            </a:lvl8pPr>
            <a:lvl9pPr indent="-304800" lvl="8" marL="4114800" rtl="0">
              <a:lnSpc>
                <a:spcPct val="115000"/>
              </a:lnSpc>
              <a:spcBef>
                <a:spcPts val="0"/>
              </a:spcBef>
              <a:spcAft>
                <a:spcPts val="0"/>
              </a:spcAft>
              <a:buClr>
                <a:srgbClr val="999999"/>
              </a:buClr>
              <a:buSzPts val="1200"/>
              <a:buFont typeface="Cabin"/>
              <a:buChar char="■"/>
              <a:defRPr sz="1200">
                <a:solidFill>
                  <a:srgbClr val="999999"/>
                </a:solidFill>
                <a:latin typeface="Cabin"/>
                <a:ea typeface="Cabin"/>
                <a:cs typeface="Cabin"/>
                <a:sym typeface="Cabin"/>
              </a:defRPr>
            </a:lvl9pPr>
          </a:lstStyle>
          <a:p/>
        </p:txBody>
      </p:sp>
      <p:sp>
        <p:nvSpPr>
          <p:cNvPr id="8" name="Google Shape;8;p1"/>
          <p:cNvSpPr txBox="1"/>
          <p:nvPr>
            <p:ph idx="12" type="sldNum"/>
          </p:nvPr>
        </p:nvSpPr>
        <p:spPr>
          <a:xfrm>
            <a:off x="8741702" y="4749900"/>
            <a:ext cx="402300" cy="393600"/>
          </a:xfrm>
          <a:prstGeom prst="rect">
            <a:avLst/>
          </a:prstGeom>
          <a:noFill/>
          <a:ln>
            <a:noFill/>
          </a:ln>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s"/>
              <a:t>‹#›</a:t>
            </a:fld>
            <a:endParaRPr/>
          </a:p>
        </p:txBody>
      </p:sp>
      <p:sp>
        <p:nvSpPr>
          <p:cNvPr id="9" name="Google Shape;9;p1"/>
          <p:cNvSpPr/>
          <p:nvPr/>
        </p:nvSpPr>
        <p:spPr>
          <a:xfrm>
            <a:off x="8067525" y="155025"/>
            <a:ext cx="915900" cy="669300"/>
          </a:xfrm>
          <a:prstGeom prst="rect">
            <a:avLst/>
          </a:prstGeom>
          <a:solidFill>
            <a:srgbClr val="374957"/>
          </a:solid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a:solidFill>
                  <a:srgbClr val="E9AA1B"/>
                </a:solidFill>
                <a:latin typeface="Bree Serif"/>
                <a:ea typeface="Bree Serif"/>
                <a:cs typeface="Bree Serif"/>
                <a:sym typeface="Bree Serif"/>
              </a:rPr>
              <a:t>Goldman Sachs</a:t>
            </a:r>
            <a:endParaRPr>
              <a:solidFill>
                <a:srgbClr val="E9AA1B"/>
              </a:solidFill>
              <a:latin typeface="Bree Serif"/>
              <a:ea typeface="Bree Serif"/>
              <a:cs typeface="Bree Serif"/>
              <a:sym typeface="Bree Serif"/>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3.jpg"/><Relationship Id="rId5" Type="http://schemas.openxmlformats.org/officeDocument/2006/relationships/image" Target="../media/image24.jpg"/><Relationship Id="rId6"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hyperlink" Target="https://www.investopedia.com/terms/b/baselcommittee.asp" TargetMode="External"/><Relationship Id="rId4" Type="http://schemas.openxmlformats.org/officeDocument/2006/relationships/hyperlink" Target="https://www.investopedia.com/terms/c/capitalrisk.asp" TargetMode="External"/><Relationship Id="rId5" Type="http://schemas.openxmlformats.org/officeDocument/2006/relationships/hyperlink" Target="https://www.investopedia.com/terms/o/operational_risk.asp" TargetMode="External"/><Relationship Id="rId6" Type="http://schemas.openxmlformats.org/officeDocument/2006/relationships/hyperlink" Target="https://www.investopedia.com/terms/o/on-account.asp"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hyperlink" Target="https://www.investopedia.com/terms/r/riskweightedassets.asp" TargetMode="External"/><Relationship Id="rId4" Type="http://schemas.openxmlformats.org/officeDocument/2006/relationships/hyperlink" Target="https://www.investopedia.com/terms/c/creditrisk.asp"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3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37.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 Id="rId3" Type="http://schemas.openxmlformats.org/officeDocument/2006/relationships/image" Target="../media/image33.jpg"/><Relationship Id="rId4" Type="http://schemas.openxmlformats.org/officeDocument/2006/relationships/image" Target="../media/image5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3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 Id="rId3" Type="http://schemas.openxmlformats.org/officeDocument/2006/relationships/image" Target="../media/image40.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 Id="rId3" Type="http://schemas.openxmlformats.org/officeDocument/2006/relationships/image" Target="../media/image35.jpg"/><Relationship Id="rId4" Type="http://schemas.openxmlformats.org/officeDocument/2006/relationships/image" Target="../media/image48.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 Id="rId3" Type="http://schemas.openxmlformats.org/officeDocument/2006/relationships/image" Target="../media/image51.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 Id="rId3" Type="http://schemas.openxmlformats.org/officeDocument/2006/relationships/image" Target="../media/image3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 Id="rId3" Type="http://schemas.openxmlformats.org/officeDocument/2006/relationships/image" Target="../media/image45.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Relationship Id="rId3" Type="http://schemas.openxmlformats.org/officeDocument/2006/relationships/image" Target="../media/image44.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 Id="rId3" Type="http://schemas.openxmlformats.org/officeDocument/2006/relationships/image" Target="../media/image5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 Id="rId3" Type="http://schemas.openxmlformats.org/officeDocument/2006/relationships/image" Target="../media/image41.png"/><Relationship Id="rId4" Type="http://schemas.openxmlformats.org/officeDocument/2006/relationships/image" Target="../media/image49.png"/><Relationship Id="rId5" Type="http://schemas.openxmlformats.org/officeDocument/2006/relationships/image" Target="../media/image5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9.xml"/><Relationship Id="rId3"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2.xml"/><Relationship Id="rId3" Type="http://schemas.openxmlformats.org/officeDocument/2006/relationships/image" Target="../media/image47.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 Id="rId3" Type="http://schemas.openxmlformats.org/officeDocument/2006/relationships/image" Target="../media/image43.png"/><Relationship Id="rId4" Type="http://schemas.openxmlformats.org/officeDocument/2006/relationships/image" Target="../media/image4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6"/>
          <p:cNvSpPr txBox="1"/>
          <p:nvPr>
            <p:ph type="title"/>
          </p:nvPr>
        </p:nvSpPr>
        <p:spPr>
          <a:xfrm>
            <a:off x="408650" y="704600"/>
            <a:ext cx="5517000" cy="220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6000"/>
              <a:t>G</a:t>
            </a:r>
            <a:r>
              <a:rPr lang="es" sz="6000"/>
              <a:t>oldman </a:t>
            </a:r>
            <a:endParaRPr sz="6000"/>
          </a:p>
          <a:p>
            <a:pPr indent="0" lvl="0" marL="0" rtl="0" algn="l">
              <a:spcBef>
                <a:spcPts val="0"/>
              </a:spcBef>
              <a:spcAft>
                <a:spcPts val="0"/>
              </a:spcAft>
              <a:buNone/>
            </a:pPr>
            <a:r>
              <a:rPr lang="es" sz="6000"/>
              <a:t>Sachs</a:t>
            </a:r>
            <a:endParaRPr sz="6000"/>
          </a:p>
        </p:txBody>
      </p:sp>
      <p:sp>
        <p:nvSpPr>
          <p:cNvPr id="274" name="Google Shape;274;p26"/>
          <p:cNvSpPr txBox="1"/>
          <p:nvPr>
            <p:ph idx="1" type="subTitle"/>
          </p:nvPr>
        </p:nvSpPr>
        <p:spPr>
          <a:xfrm>
            <a:off x="562300" y="3069550"/>
            <a:ext cx="2454600" cy="9084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lt1"/>
              </a:buClr>
              <a:buSzPts val="2000"/>
              <a:buFont typeface="Calibri"/>
              <a:buNone/>
            </a:pPr>
            <a:r>
              <a:rPr b="1" lang="es" sz="2000">
                <a:solidFill>
                  <a:schemeClr val="lt1"/>
                </a:solidFill>
                <a:latin typeface="Calibri"/>
                <a:ea typeface="Calibri"/>
                <a:cs typeface="Calibri"/>
                <a:sym typeface="Calibri"/>
              </a:rPr>
              <a:t>BUS 419 </a:t>
            </a:r>
            <a:br>
              <a:rPr b="1" lang="es" sz="2000">
                <a:solidFill>
                  <a:schemeClr val="lt1"/>
                </a:solidFill>
                <a:latin typeface="Calibri"/>
                <a:ea typeface="Calibri"/>
                <a:cs typeface="Calibri"/>
                <a:sym typeface="Calibri"/>
              </a:rPr>
            </a:br>
            <a:r>
              <a:rPr b="1" lang="es" sz="2000">
                <a:solidFill>
                  <a:schemeClr val="lt1"/>
                </a:solidFill>
                <a:latin typeface="Calibri"/>
                <a:ea typeface="Calibri"/>
                <a:cs typeface="Calibri"/>
                <a:sym typeface="Calibri"/>
              </a:rPr>
              <a:t>Group Presentation</a:t>
            </a:r>
            <a:br>
              <a:rPr b="1" lang="es" sz="2000">
                <a:solidFill>
                  <a:schemeClr val="lt1"/>
                </a:solidFill>
                <a:latin typeface="Calibri"/>
                <a:ea typeface="Calibri"/>
                <a:cs typeface="Calibri"/>
                <a:sym typeface="Calibri"/>
              </a:rPr>
            </a:br>
            <a:r>
              <a:rPr b="1" lang="es" sz="2000">
                <a:solidFill>
                  <a:schemeClr val="lt1"/>
                </a:solidFill>
                <a:latin typeface="Calibri"/>
                <a:ea typeface="Calibri"/>
                <a:cs typeface="Calibri"/>
                <a:sym typeface="Calibri"/>
              </a:rPr>
              <a:t>Group 2</a:t>
            </a:r>
            <a:br>
              <a:rPr b="1" lang="es" sz="2000">
                <a:solidFill>
                  <a:schemeClr val="lt1"/>
                </a:solidFill>
                <a:latin typeface="Calibri"/>
                <a:ea typeface="Calibri"/>
                <a:cs typeface="Calibri"/>
                <a:sym typeface="Calibri"/>
              </a:rPr>
            </a:br>
            <a:r>
              <a:rPr b="1" lang="es" sz="2000">
                <a:solidFill>
                  <a:schemeClr val="lt1"/>
                </a:solidFill>
                <a:latin typeface="Calibri"/>
                <a:ea typeface="Calibri"/>
                <a:cs typeface="Calibri"/>
                <a:sym typeface="Calibri"/>
              </a:rPr>
              <a:t>Goldman Sachs</a:t>
            </a:r>
            <a:endParaRPr b="1" sz="1800">
              <a:solidFill>
                <a:schemeClr val="lt1"/>
              </a:solidFill>
              <a:latin typeface="Calibri"/>
              <a:ea typeface="Calibri"/>
              <a:cs typeface="Calibri"/>
              <a:sym typeface="Calibri"/>
            </a:endParaRPr>
          </a:p>
          <a:p>
            <a:pPr indent="0" lvl="0" marL="0" rtl="0" algn="l">
              <a:spcBef>
                <a:spcPts val="0"/>
              </a:spcBef>
              <a:spcAft>
                <a:spcPts val="0"/>
              </a:spcAft>
              <a:buNone/>
            </a:pPr>
            <a:r>
              <a:t/>
            </a:r>
            <a:endParaRPr>
              <a:solidFill>
                <a:srgbClr val="EFEFEF"/>
              </a:solidFill>
            </a:endParaRPr>
          </a:p>
        </p:txBody>
      </p:sp>
      <p:cxnSp>
        <p:nvCxnSpPr>
          <p:cNvPr id="275" name="Google Shape;275;p26"/>
          <p:cNvCxnSpPr/>
          <p:nvPr/>
        </p:nvCxnSpPr>
        <p:spPr>
          <a:xfrm>
            <a:off x="4587250" y="3667050"/>
            <a:ext cx="2245500" cy="0"/>
          </a:xfrm>
          <a:prstGeom prst="straightConnector1">
            <a:avLst/>
          </a:prstGeom>
          <a:noFill/>
          <a:ln cap="flat" cmpd="sng" w="9525">
            <a:solidFill>
              <a:srgbClr val="FF980B"/>
            </a:solidFill>
            <a:prstDash val="dash"/>
            <a:round/>
            <a:headEnd len="med" w="med" type="none"/>
            <a:tailEnd len="med" w="med" type="none"/>
          </a:ln>
        </p:spPr>
      </p:cxnSp>
      <p:pic>
        <p:nvPicPr>
          <p:cNvPr id="276" name="Google Shape;276;p26"/>
          <p:cNvPicPr preferRelativeResize="0"/>
          <p:nvPr/>
        </p:nvPicPr>
        <p:blipFill>
          <a:blip r:embed="rId3">
            <a:alphaModFix/>
          </a:blip>
          <a:stretch>
            <a:fillRect/>
          </a:stretch>
        </p:blipFill>
        <p:spPr>
          <a:xfrm>
            <a:off x="3495707" y="0"/>
            <a:ext cx="7717200" cy="5143500"/>
          </a:xfrm>
          <a:prstGeom prst="parallelogram">
            <a:avLst>
              <a:gd fmla="val 57702" name="adj"/>
            </a:avLst>
          </a:prstGeom>
          <a:noFill/>
          <a:ln>
            <a:noFill/>
          </a:ln>
        </p:spPr>
      </p:pic>
      <p:cxnSp>
        <p:nvCxnSpPr>
          <p:cNvPr id="277" name="Google Shape;277;p26"/>
          <p:cNvCxnSpPr/>
          <p:nvPr/>
        </p:nvCxnSpPr>
        <p:spPr>
          <a:xfrm flipH="1" rot="10800000">
            <a:off x="3392875" y="-121475"/>
            <a:ext cx="3116100" cy="5397600"/>
          </a:xfrm>
          <a:prstGeom prst="straightConnector1">
            <a:avLst/>
          </a:prstGeom>
          <a:noFill/>
          <a:ln cap="flat" cmpd="sng" w="152400">
            <a:solidFill>
              <a:srgbClr val="FCCC3B"/>
            </a:solidFill>
            <a:prstDash val="solid"/>
            <a:round/>
            <a:headEnd len="med" w="med" type="none"/>
            <a:tailEnd len="med" w="med" type="none"/>
          </a:ln>
        </p:spPr>
      </p:cxnSp>
      <p:cxnSp>
        <p:nvCxnSpPr>
          <p:cNvPr id="278" name="Google Shape;278;p26"/>
          <p:cNvCxnSpPr/>
          <p:nvPr/>
        </p:nvCxnSpPr>
        <p:spPr>
          <a:xfrm flipH="1" rot="10800000">
            <a:off x="3234900" y="-75200"/>
            <a:ext cx="3073500" cy="5323500"/>
          </a:xfrm>
          <a:prstGeom prst="straightConnector1">
            <a:avLst/>
          </a:prstGeom>
          <a:noFill/>
          <a:ln cap="flat" cmpd="sng" w="19050">
            <a:solidFill>
              <a:srgbClr val="EFEFEF"/>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5"/>
          <p:cNvSpPr txBox="1"/>
          <p:nvPr>
            <p:ph type="ctrTitle"/>
          </p:nvPr>
        </p:nvSpPr>
        <p:spPr>
          <a:xfrm>
            <a:off x="1197750" y="629475"/>
            <a:ext cx="6383100" cy="5733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0" lang="es" sz="3300">
                <a:solidFill>
                  <a:srgbClr val="0E2A47"/>
                </a:solidFill>
                <a:latin typeface="Bree Serif"/>
                <a:ea typeface="Bree Serif"/>
                <a:cs typeface="Bree Serif"/>
                <a:sym typeface="Bree Serif"/>
              </a:rPr>
              <a:t>Balance Sheet</a:t>
            </a:r>
            <a:r>
              <a:rPr b="0" lang="es" sz="3300">
                <a:solidFill>
                  <a:srgbClr val="2F5597"/>
                </a:solidFill>
                <a:latin typeface="Arial"/>
                <a:ea typeface="Arial"/>
                <a:cs typeface="Arial"/>
                <a:sym typeface="Arial"/>
              </a:rPr>
              <a:t> </a:t>
            </a:r>
            <a:r>
              <a:rPr b="0" lang="es" sz="1200">
                <a:solidFill>
                  <a:schemeClr val="dk1"/>
                </a:solidFill>
                <a:latin typeface="Arial"/>
                <a:ea typeface="Arial"/>
                <a:cs typeface="Arial"/>
                <a:sym typeface="Arial"/>
              </a:rPr>
              <a:t>(Page 106 in Financial Report)</a:t>
            </a:r>
            <a:endParaRPr/>
          </a:p>
        </p:txBody>
      </p:sp>
      <p:sp>
        <p:nvSpPr>
          <p:cNvPr id="344" name="Google Shape;344;p35"/>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45" name="Google Shape;345;p35"/>
          <p:cNvPicPr preferRelativeResize="0"/>
          <p:nvPr/>
        </p:nvPicPr>
        <p:blipFill>
          <a:blip r:embed="rId3">
            <a:alphaModFix/>
          </a:blip>
          <a:stretch>
            <a:fillRect/>
          </a:stretch>
        </p:blipFill>
        <p:spPr>
          <a:xfrm>
            <a:off x="664700" y="1394700"/>
            <a:ext cx="7454125" cy="2828925"/>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125"/>
          <p:cNvSpPr txBox="1"/>
          <p:nvPr/>
        </p:nvSpPr>
        <p:spPr>
          <a:xfrm>
            <a:off x="774125" y="1190975"/>
            <a:ext cx="7093800" cy="35358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Font typeface="Cabin"/>
              <a:buChar char="●"/>
            </a:pPr>
            <a:r>
              <a:rPr lang="es" sz="1700">
                <a:latin typeface="Cabin"/>
                <a:ea typeface="Cabin"/>
                <a:cs typeface="Cabin"/>
                <a:sym typeface="Cabin"/>
              </a:rPr>
              <a:t>For OTC Derivatives:</a:t>
            </a:r>
            <a:endParaRPr sz="1700">
              <a:latin typeface="Cabin"/>
              <a:ea typeface="Cabin"/>
              <a:cs typeface="Cabin"/>
              <a:sym typeface="Cabin"/>
            </a:endParaRPr>
          </a:p>
          <a:p>
            <a:pPr indent="-336550" lvl="1" marL="914400" rtl="0" algn="l">
              <a:lnSpc>
                <a:spcPct val="115000"/>
              </a:lnSpc>
              <a:spcBef>
                <a:spcPts val="0"/>
              </a:spcBef>
              <a:spcAft>
                <a:spcPts val="0"/>
              </a:spcAft>
              <a:buSzPts val="1700"/>
              <a:buFont typeface="Cabin"/>
              <a:buChar char="○"/>
            </a:pPr>
            <a:r>
              <a:rPr lang="es" sz="1700">
                <a:solidFill>
                  <a:schemeClr val="dk1"/>
                </a:solidFill>
                <a:latin typeface="Cabin"/>
                <a:ea typeface="Cabin"/>
                <a:cs typeface="Cabin"/>
                <a:sym typeface="Cabin"/>
              </a:rPr>
              <a:t>Transfer credit risk through hedging with available derivatives</a:t>
            </a:r>
            <a:endParaRPr sz="1700">
              <a:latin typeface="Cabin"/>
              <a:ea typeface="Cabin"/>
              <a:cs typeface="Cabin"/>
              <a:sym typeface="Cabin"/>
            </a:endParaRPr>
          </a:p>
          <a:p>
            <a:pPr indent="-336550" lvl="1" marL="914400" rtl="0" algn="l">
              <a:lnSpc>
                <a:spcPct val="115000"/>
              </a:lnSpc>
              <a:spcBef>
                <a:spcPts val="0"/>
              </a:spcBef>
              <a:spcAft>
                <a:spcPts val="0"/>
              </a:spcAft>
              <a:buSzPts val="1700"/>
              <a:buFont typeface="Cabin"/>
              <a:buChar char="○"/>
            </a:pPr>
            <a:r>
              <a:rPr lang="es" sz="1700">
                <a:latin typeface="Cabin"/>
                <a:ea typeface="Cabin"/>
                <a:cs typeface="Cabin"/>
                <a:sym typeface="Cabin"/>
              </a:rPr>
              <a:t>Enter into OTC derivatives transactions under bilateral collateral arrangements that require the daily exchange of collateral</a:t>
            </a:r>
            <a:endParaRPr sz="1700">
              <a:latin typeface="Cabin"/>
              <a:ea typeface="Cabin"/>
              <a:cs typeface="Cabin"/>
              <a:sym typeface="Cabin"/>
            </a:endParaRPr>
          </a:p>
          <a:p>
            <a:pPr indent="-336550" lvl="1" marL="914400" rtl="0" algn="l">
              <a:lnSpc>
                <a:spcPct val="115000"/>
              </a:lnSpc>
              <a:spcBef>
                <a:spcPts val="0"/>
              </a:spcBef>
              <a:spcAft>
                <a:spcPts val="0"/>
              </a:spcAft>
              <a:buSzPts val="1700"/>
              <a:buFont typeface="Cabin"/>
              <a:buChar char="○"/>
            </a:pPr>
            <a:r>
              <a:rPr lang="es" sz="1700">
                <a:latin typeface="Cabin"/>
                <a:ea typeface="Cabin"/>
                <a:cs typeface="Cabin"/>
                <a:sym typeface="Cabin"/>
              </a:rPr>
              <a:t>GS includes a credit value adjustment (CVA) in the fair value of derivatives to reflect the counterparty credit risk. CVA is a function of the present value of expected exposure, the probability of the counterparty default and the assumed recovery upon default</a:t>
            </a:r>
            <a:endParaRPr sz="1700">
              <a:latin typeface="Cabin"/>
              <a:ea typeface="Cabin"/>
              <a:cs typeface="Cabin"/>
              <a:sym typeface="Cabin"/>
            </a:endParaRPr>
          </a:p>
          <a:p>
            <a:pPr indent="-336550" lvl="0" marL="457200" rtl="0" algn="l">
              <a:lnSpc>
                <a:spcPct val="115000"/>
              </a:lnSpc>
              <a:spcBef>
                <a:spcPts val="0"/>
              </a:spcBef>
              <a:spcAft>
                <a:spcPts val="0"/>
              </a:spcAft>
              <a:buSzPts val="1700"/>
              <a:buFont typeface="Cabin"/>
              <a:buChar char="●"/>
            </a:pPr>
            <a:r>
              <a:rPr lang="es" sz="1700">
                <a:latin typeface="Cabin"/>
                <a:ea typeface="Cabin"/>
                <a:cs typeface="Cabin"/>
                <a:sym typeface="Cabin"/>
              </a:rPr>
              <a:t>For cash and cash equivalents</a:t>
            </a:r>
            <a:endParaRPr sz="1700">
              <a:latin typeface="Cabin"/>
              <a:ea typeface="Cabin"/>
              <a:cs typeface="Cabin"/>
              <a:sym typeface="Cabin"/>
            </a:endParaRPr>
          </a:p>
          <a:p>
            <a:pPr indent="-336550" lvl="1" marL="914400" rtl="0" algn="l">
              <a:lnSpc>
                <a:spcPct val="115000"/>
              </a:lnSpc>
              <a:spcBef>
                <a:spcPts val="0"/>
              </a:spcBef>
              <a:spcAft>
                <a:spcPts val="0"/>
              </a:spcAft>
              <a:buSzPts val="1700"/>
              <a:buFont typeface="Cabin"/>
              <a:buChar char="○"/>
            </a:pPr>
            <a:r>
              <a:rPr lang="es" sz="1700">
                <a:latin typeface="Cabin"/>
                <a:ea typeface="Cabin"/>
                <a:cs typeface="Cabin"/>
                <a:sym typeface="Cabin"/>
              </a:rPr>
              <a:t>All deposits with highly rated banks and central banks</a:t>
            </a:r>
            <a:endParaRPr sz="1700">
              <a:latin typeface="Cabin"/>
              <a:ea typeface="Cabin"/>
              <a:cs typeface="Cabin"/>
              <a:sym typeface="Cabin"/>
            </a:endParaRPr>
          </a:p>
          <a:p>
            <a:pPr indent="0" lvl="0" marL="457200" rtl="0" algn="l">
              <a:spcBef>
                <a:spcPts val="0"/>
              </a:spcBef>
              <a:spcAft>
                <a:spcPts val="0"/>
              </a:spcAft>
              <a:buNone/>
            </a:pPr>
            <a:r>
              <a:t/>
            </a:r>
            <a:endParaRPr sz="1600">
              <a:latin typeface="Cabin"/>
              <a:ea typeface="Cabin"/>
              <a:cs typeface="Cabin"/>
              <a:sym typeface="Cabin"/>
            </a:endParaRPr>
          </a:p>
          <a:p>
            <a:pPr indent="0" lvl="0" marL="0" rtl="0" algn="l">
              <a:spcBef>
                <a:spcPts val="0"/>
              </a:spcBef>
              <a:spcAft>
                <a:spcPts val="0"/>
              </a:spcAft>
              <a:buNone/>
            </a:pPr>
            <a:r>
              <a:t/>
            </a:r>
            <a:endParaRPr sz="1600">
              <a:latin typeface="Cabin"/>
              <a:ea typeface="Cabin"/>
              <a:cs typeface="Cabin"/>
              <a:sym typeface="Cabin"/>
            </a:endParaRPr>
          </a:p>
          <a:p>
            <a:pPr indent="0" lvl="0" marL="0" rtl="0" algn="l">
              <a:spcBef>
                <a:spcPts val="0"/>
              </a:spcBef>
              <a:spcAft>
                <a:spcPts val="0"/>
              </a:spcAft>
              <a:buNone/>
            </a:pPr>
            <a:r>
              <a:t/>
            </a:r>
            <a:endParaRPr sz="1600">
              <a:latin typeface="Cabin"/>
              <a:ea typeface="Cabin"/>
              <a:cs typeface="Cabin"/>
              <a:sym typeface="Cabin"/>
            </a:endParaRPr>
          </a:p>
          <a:p>
            <a:pPr indent="0" lvl="0" marL="0" rtl="0" algn="l">
              <a:spcBef>
                <a:spcPts val="0"/>
              </a:spcBef>
              <a:spcAft>
                <a:spcPts val="0"/>
              </a:spcAft>
              <a:buNone/>
            </a:pPr>
            <a:r>
              <a:t/>
            </a:r>
            <a:endParaRPr sz="1600">
              <a:latin typeface="Cabin"/>
              <a:ea typeface="Cabin"/>
              <a:cs typeface="Cabin"/>
              <a:sym typeface="Cabin"/>
            </a:endParaRPr>
          </a:p>
        </p:txBody>
      </p:sp>
      <p:sp>
        <p:nvSpPr>
          <p:cNvPr id="933" name="Google Shape;933;p125"/>
          <p:cNvSpPr txBox="1"/>
          <p:nvPr>
            <p:ph type="ctrTitle"/>
          </p:nvPr>
        </p:nvSpPr>
        <p:spPr>
          <a:xfrm>
            <a:off x="719700" y="166875"/>
            <a:ext cx="7376700" cy="112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latin typeface="Bree Serif"/>
                <a:ea typeface="Bree Serif"/>
                <a:cs typeface="Bree Serif"/>
                <a:sym typeface="Bree Serif"/>
              </a:rPr>
              <a:t>Mitigating Credit Risk — 4 Exposures</a:t>
            </a:r>
            <a:endParaRPr sz="3000">
              <a:latin typeface="Bree Serif"/>
              <a:ea typeface="Bree Serif"/>
              <a:cs typeface="Bree Serif"/>
              <a:sym typeface="Bree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6"/>
          <p:cNvSpPr txBox="1"/>
          <p:nvPr>
            <p:ph type="ctrTitle"/>
          </p:nvPr>
        </p:nvSpPr>
        <p:spPr>
          <a:xfrm>
            <a:off x="1403475" y="669025"/>
            <a:ext cx="5116800" cy="54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Balance Sheet</a:t>
            </a:r>
            <a:r>
              <a:rPr b="0" lang="es" sz="3300">
                <a:solidFill>
                  <a:srgbClr val="2F5597"/>
                </a:solidFill>
                <a:latin typeface="Arial"/>
                <a:ea typeface="Arial"/>
                <a:cs typeface="Arial"/>
                <a:sym typeface="Arial"/>
              </a:rPr>
              <a:t> </a:t>
            </a:r>
            <a:r>
              <a:rPr b="0" lang="es" sz="1200">
                <a:solidFill>
                  <a:schemeClr val="dk1"/>
                </a:solidFill>
                <a:latin typeface="Arial"/>
                <a:ea typeface="Arial"/>
                <a:cs typeface="Arial"/>
                <a:sym typeface="Arial"/>
              </a:rPr>
              <a:t>(Page 106 in Financial Report)</a:t>
            </a:r>
            <a:endParaRPr/>
          </a:p>
        </p:txBody>
      </p:sp>
      <p:sp>
        <p:nvSpPr>
          <p:cNvPr id="351" name="Google Shape;351;p36"/>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52" name="Google Shape;352;p36"/>
          <p:cNvPicPr preferRelativeResize="0"/>
          <p:nvPr/>
        </p:nvPicPr>
        <p:blipFill>
          <a:blip r:embed="rId3">
            <a:alphaModFix/>
          </a:blip>
          <a:stretch>
            <a:fillRect/>
          </a:stretch>
        </p:blipFill>
        <p:spPr>
          <a:xfrm>
            <a:off x="553925" y="1558875"/>
            <a:ext cx="7960549" cy="2239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7"/>
          <p:cNvSpPr txBox="1"/>
          <p:nvPr>
            <p:ph type="ctrTitle"/>
          </p:nvPr>
        </p:nvSpPr>
        <p:spPr>
          <a:xfrm>
            <a:off x="1224050" y="657625"/>
            <a:ext cx="5306700" cy="57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Balance Sheet</a:t>
            </a:r>
            <a:r>
              <a:rPr b="0" lang="es" sz="3300">
                <a:solidFill>
                  <a:srgbClr val="2F5597"/>
                </a:solidFill>
                <a:latin typeface="Arial"/>
                <a:ea typeface="Arial"/>
                <a:cs typeface="Arial"/>
                <a:sym typeface="Arial"/>
              </a:rPr>
              <a:t> </a:t>
            </a:r>
            <a:r>
              <a:rPr b="0" lang="es" sz="1200">
                <a:solidFill>
                  <a:schemeClr val="dk1"/>
                </a:solidFill>
                <a:latin typeface="Arial"/>
                <a:ea typeface="Arial"/>
                <a:cs typeface="Arial"/>
                <a:sym typeface="Arial"/>
              </a:rPr>
              <a:t>(Page 106 in Financial Report)</a:t>
            </a:r>
            <a:endParaRPr/>
          </a:p>
        </p:txBody>
      </p:sp>
      <p:sp>
        <p:nvSpPr>
          <p:cNvPr id="358" name="Google Shape;358;p37"/>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59" name="Google Shape;359;p37"/>
          <p:cNvPicPr preferRelativeResize="0"/>
          <p:nvPr/>
        </p:nvPicPr>
        <p:blipFill>
          <a:blip r:embed="rId3">
            <a:alphaModFix/>
          </a:blip>
          <a:stretch>
            <a:fillRect/>
          </a:stretch>
        </p:blipFill>
        <p:spPr>
          <a:xfrm>
            <a:off x="756375" y="1640125"/>
            <a:ext cx="7734349" cy="2009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8"/>
          <p:cNvSpPr txBox="1"/>
          <p:nvPr>
            <p:ph type="ctrTitle"/>
          </p:nvPr>
        </p:nvSpPr>
        <p:spPr>
          <a:xfrm>
            <a:off x="1530075" y="451075"/>
            <a:ext cx="5283000" cy="64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Average Equity</a:t>
            </a:r>
            <a:r>
              <a:rPr b="0" lang="es" sz="3300">
                <a:solidFill>
                  <a:srgbClr val="2F5597"/>
                </a:solidFill>
                <a:latin typeface="Arial"/>
                <a:ea typeface="Arial"/>
                <a:cs typeface="Arial"/>
                <a:sym typeface="Arial"/>
              </a:rPr>
              <a:t> </a:t>
            </a:r>
            <a:r>
              <a:rPr b="0" lang="es" sz="1200">
                <a:solidFill>
                  <a:schemeClr val="dk1"/>
                </a:solidFill>
                <a:latin typeface="Arial"/>
                <a:ea typeface="Arial"/>
                <a:cs typeface="Arial"/>
                <a:sym typeface="Arial"/>
              </a:rPr>
              <a:t>(Page 50 in Financial Report)</a:t>
            </a:r>
            <a:endParaRPr/>
          </a:p>
        </p:txBody>
      </p:sp>
      <p:sp>
        <p:nvSpPr>
          <p:cNvPr id="365" name="Google Shape;365;p38"/>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66" name="Google Shape;366;p38"/>
          <p:cNvPicPr preferRelativeResize="0"/>
          <p:nvPr/>
        </p:nvPicPr>
        <p:blipFill>
          <a:blip r:embed="rId3">
            <a:alphaModFix/>
          </a:blip>
          <a:stretch>
            <a:fillRect/>
          </a:stretch>
        </p:blipFill>
        <p:spPr>
          <a:xfrm>
            <a:off x="1104538" y="1212650"/>
            <a:ext cx="6824174" cy="3084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9"/>
          <p:cNvSpPr txBox="1"/>
          <p:nvPr>
            <p:ph type="ctrTitle"/>
          </p:nvPr>
        </p:nvSpPr>
        <p:spPr>
          <a:xfrm>
            <a:off x="1767475" y="463250"/>
            <a:ext cx="4729200" cy="58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Net Revenue</a:t>
            </a:r>
            <a:r>
              <a:rPr b="0" lang="es" sz="3300">
                <a:solidFill>
                  <a:srgbClr val="2F5597"/>
                </a:solidFill>
                <a:latin typeface="Arial"/>
                <a:ea typeface="Arial"/>
                <a:cs typeface="Arial"/>
                <a:sym typeface="Arial"/>
              </a:rPr>
              <a:t> </a:t>
            </a:r>
            <a:r>
              <a:rPr b="0" lang="es" sz="1200">
                <a:solidFill>
                  <a:schemeClr val="dk1"/>
                </a:solidFill>
                <a:latin typeface="Arial"/>
                <a:ea typeface="Arial"/>
                <a:cs typeface="Arial"/>
                <a:sym typeface="Arial"/>
              </a:rPr>
              <a:t>(Page 51 in Financial Report)</a:t>
            </a:r>
            <a:endParaRPr/>
          </a:p>
        </p:txBody>
      </p:sp>
      <p:sp>
        <p:nvSpPr>
          <p:cNvPr id="372" name="Google Shape;372;p39"/>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73" name="Google Shape;373;p39"/>
          <p:cNvPicPr preferRelativeResize="0"/>
          <p:nvPr/>
        </p:nvPicPr>
        <p:blipFill>
          <a:blip r:embed="rId3">
            <a:alphaModFix/>
          </a:blip>
          <a:stretch>
            <a:fillRect/>
          </a:stretch>
        </p:blipFill>
        <p:spPr>
          <a:xfrm>
            <a:off x="1371000" y="1189025"/>
            <a:ext cx="5861550" cy="3146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0"/>
          <p:cNvSpPr txBox="1"/>
          <p:nvPr>
            <p:ph type="ctrTitle"/>
          </p:nvPr>
        </p:nvSpPr>
        <p:spPr>
          <a:xfrm>
            <a:off x="1047375" y="530175"/>
            <a:ext cx="5924100" cy="71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Operating Expense</a:t>
            </a:r>
            <a:r>
              <a:rPr b="0" lang="es" sz="3300">
                <a:solidFill>
                  <a:srgbClr val="0E2A47"/>
                </a:solidFill>
                <a:latin typeface="Arial"/>
                <a:ea typeface="Arial"/>
                <a:cs typeface="Arial"/>
                <a:sym typeface="Arial"/>
              </a:rPr>
              <a:t> </a:t>
            </a:r>
            <a:r>
              <a:rPr b="0" lang="es" sz="1200">
                <a:solidFill>
                  <a:schemeClr val="dk1"/>
                </a:solidFill>
                <a:latin typeface="Arial"/>
                <a:ea typeface="Arial"/>
                <a:cs typeface="Arial"/>
                <a:sym typeface="Arial"/>
              </a:rPr>
              <a:t>(Page 53 in Financial Report)</a:t>
            </a:r>
            <a:endParaRPr/>
          </a:p>
        </p:txBody>
      </p:sp>
      <p:sp>
        <p:nvSpPr>
          <p:cNvPr id="379" name="Google Shape;379;p40"/>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80" name="Google Shape;380;p40"/>
          <p:cNvPicPr preferRelativeResize="0"/>
          <p:nvPr/>
        </p:nvPicPr>
        <p:blipFill>
          <a:blip r:embed="rId3">
            <a:alphaModFix/>
          </a:blip>
          <a:stretch>
            <a:fillRect/>
          </a:stretch>
        </p:blipFill>
        <p:spPr>
          <a:xfrm>
            <a:off x="1165325" y="1242375"/>
            <a:ext cx="5806150" cy="3359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1"/>
          <p:cNvSpPr txBox="1"/>
          <p:nvPr>
            <p:ph type="ctrTitle"/>
          </p:nvPr>
        </p:nvSpPr>
        <p:spPr>
          <a:xfrm>
            <a:off x="564675" y="732325"/>
            <a:ext cx="7237500" cy="59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Segment Operating Result</a:t>
            </a:r>
            <a:r>
              <a:rPr b="0" lang="es" sz="3300">
                <a:solidFill>
                  <a:srgbClr val="2F5597"/>
                </a:solidFill>
                <a:latin typeface="Arial"/>
                <a:ea typeface="Arial"/>
                <a:cs typeface="Arial"/>
                <a:sym typeface="Arial"/>
              </a:rPr>
              <a:t> </a:t>
            </a:r>
            <a:r>
              <a:rPr b="0" lang="es" sz="1200">
                <a:solidFill>
                  <a:schemeClr val="dk1"/>
                </a:solidFill>
                <a:latin typeface="Arial"/>
                <a:ea typeface="Arial"/>
                <a:cs typeface="Arial"/>
                <a:sym typeface="Arial"/>
              </a:rPr>
              <a:t>(Page 55 in Financial Report)</a:t>
            </a:r>
            <a:endParaRPr/>
          </a:p>
        </p:txBody>
      </p:sp>
      <p:sp>
        <p:nvSpPr>
          <p:cNvPr id="386" name="Google Shape;386;p41"/>
          <p:cNvSpPr txBox="1"/>
          <p:nvPr>
            <p:ph idx="3" type="ctrTitle"/>
          </p:nvPr>
        </p:nvSpPr>
        <p:spPr>
          <a:xfrm>
            <a:off x="2329276" y="3014000"/>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87" name="Google Shape;387;p41"/>
          <p:cNvPicPr preferRelativeResize="0"/>
          <p:nvPr/>
        </p:nvPicPr>
        <p:blipFill>
          <a:blip r:embed="rId3">
            <a:alphaModFix/>
          </a:blip>
          <a:stretch>
            <a:fillRect/>
          </a:stretch>
        </p:blipFill>
        <p:spPr>
          <a:xfrm>
            <a:off x="1363100" y="1576700"/>
            <a:ext cx="4659551" cy="3083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2"/>
          <p:cNvSpPr txBox="1"/>
          <p:nvPr>
            <p:ph type="ctrTitle"/>
          </p:nvPr>
        </p:nvSpPr>
        <p:spPr>
          <a:xfrm>
            <a:off x="501375" y="735925"/>
            <a:ext cx="7498800" cy="67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Segment Operating Result</a:t>
            </a:r>
            <a:r>
              <a:rPr b="0" lang="es" sz="3300">
                <a:solidFill>
                  <a:srgbClr val="2F5597"/>
                </a:solidFill>
                <a:latin typeface="Arial"/>
                <a:ea typeface="Arial"/>
                <a:cs typeface="Arial"/>
                <a:sym typeface="Arial"/>
              </a:rPr>
              <a:t> </a:t>
            </a:r>
            <a:r>
              <a:rPr b="0" lang="es" sz="1200">
                <a:solidFill>
                  <a:schemeClr val="dk1"/>
                </a:solidFill>
                <a:latin typeface="Arial"/>
                <a:ea typeface="Arial"/>
                <a:cs typeface="Arial"/>
                <a:sym typeface="Arial"/>
              </a:rPr>
              <a:t>(Page 55 in Financial Report)</a:t>
            </a:r>
            <a:endParaRPr/>
          </a:p>
        </p:txBody>
      </p:sp>
      <p:sp>
        <p:nvSpPr>
          <p:cNvPr id="393" name="Google Shape;393;p42"/>
          <p:cNvSpPr txBox="1"/>
          <p:nvPr>
            <p:ph idx="3" type="ctrTitle"/>
          </p:nvPr>
        </p:nvSpPr>
        <p:spPr>
          <a:xfrm>
            <a:off x="2685376" y="302982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94" name="Google Shape;394;p42"/>
          <p:cNvPicPr preferRelativeResize="0"/>
          <p:nvPr/>
        </p:nvPicPr>
        <p:blipFill>
          <a:blip r:embed="rId3">
            <a:alphaModFix/>
          </a:blip>
          <a:stretch>
            <a:fillRect/>
          </a:stretch>
        </p:blipFill>
        <p:spPr>
          <a:xfrm>
            <a:off x="1513450" y="1443588"/>
            <a:ext cx="4088837" cy="3430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3"/>
          <p:cNvSpPr txBox="1"/>
          <p:nvPr>
            <p:ph type="ctrTitle"/>
          </p:nvPr>
        </p:nvSpPr>
        <p:spPr>
          <a:xfrm>
            <a:off x="1205650" y="684850"/>
            <a:ext cx="6470100" cy="5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Cash Flow Statement</a:t>
            </a:r>
            <a:r>
              <a:rPr b="0" lang="es" sz="3300">
                <a:solidFill>
                  <a:srgbClr val="2F5597"/>
                </a:solidFill>
                <a:latin typeface="Arial"/>
                <a:ea typeface="Arial"/>
                <a:cs typeface="Arial"/>
                <a:sym typeface="Arial"/>
              </a:rPr>
              <a:t> </a:t>
            </a:r>
            <a:r>
              <a:rPr b="0" lang="es" sz="1200">
                <a:solidFill>
                  <a:schemeClr val="dk1"/>
                </a:solidFill>
                <a:latin typeface="Arial"/>
                <a:ea typeface="Arial"/>
                <a:cs typeface="Arial"/>
                <a:sym typeface="Arial"/>
              </a:rPr>
              <a:t>(Page 108 in Financial Report)</a:t>
            </a:r>
            <a:endParaRPr/>
          </a:p>
        </p:txBody>
      </p:sp>
      <p:sp>
        <p:nvSpPr>
          <p:cNvPr id="400" name="Google Shape;400;p43"/>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401" name="Google Shape;401;p43"/>
          <p:cNvPicPr preferRelativeResize="0"/>
          <p:nvPr/>
        </p:nvPicPr>
        <p:blipFill>
          <a:blip r:embed="rId3">
            <a:alphaModFix/>
          </a:blip>
          <a:stretch>
            <a:fillRect/>
          </a:stretch>
        </p:blipFill>
        <p:spPr>
          <a:xfrm>
            <a:off x="657975" y="1299700"/>
            <a:ext cx="6902900" cy="3218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4"/>
          <p:cNvSpPr txBox="1"/>
          <p:nvPr>
            <p:ph type="ctrTitle"/>
          </p:nvPr>
        </p:nvSpPr>
        <p:spPr>
          <a:xfrm>
            <a:off x="1015700" y="530200"/>
            <a:ext cx="6430500" cy="59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Cash Flow Statement</a:t>
            </a:r>
            <a:r>
              <a:rPr b="0" lang="es" sz="3300">
                <a:solidFill>
                  <a:srgbClr val="2F5597"/>
                </a:solidFill>
                <a:latin typeface="Arial"/>
                <a:ea typeface="Arial"/>
                <a:cs typeface="Arial"/>
                <a:sym typeface="Arial"/>
              </a:rPr>
              <a:t> </a:t>
            </a:r>
            <a:r>
              <a:rPr b="0" lang="es" sz="1200">
                <a:solidFill>
                  <a:schemeClr val="dk1"/>
                </a:solidFill>
                <a:latin typeface="Arial"/>
                <a:ea typeface="Arial"/>
                <a:cs typeface="Arial"/>
                <a:sym typeface="Arial"/>
              </a:rPr>
              <a:t>(Page 108 in Financial Report)</a:t>
            </a:r>
            <a:endParaRPr/>
          </a:p>
        </p:txBody>
      </p:sp>
      <p:sp>
        <p:nvSpPr>
          <p:cNvPr id="407" name="Google Shape;407;p44"/>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408" name="Google Shape;408;p44"/>
          <p:cNvPicPr preferRelativeResize="0"/>
          <p:nvPr/>
        </p:nvPicPr>
        <p:blipFill>
          <a:blip r:embed="rId3">
            <a:alphaModFix/>
          </a:blip>
          <a:stretch>
            <a:fillRect/>
          </a:stretch>
        </p:blipFill>
        <p:spPr>
          <a:xfrm>
            <a:off x="956875" y="1307625"/>
            <a:ext cx="6389901" cy="31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7"/>
          <p:cNvSpPr txBox="1"/>
          <p:nvPr>
            <p:ph type="title"/>
          </p:nvPr>
        </p:nvSpPr>
        <p:spPr>
          <a:xfrm>
            <a:off x="94600" y="116375"/>
            <a:ext cx="4539300" cy="9384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rgbClr val="2F5496"/>
              </a:buClr>
              <a:buSzPts val="2800"/>
              <a:buFont typeface="Calibri"/>
              <a:buNone/>
            </a:pPr>
            <a:r>
              <a:rPr b="0" lang="es" sz="3300">
                <a:solidFill>
                  <a:srgbClr val="2F5496"/>
                </a:solidFill>
                <a:latin typeface="Bree Serif"/>
                <a:ea typeface="Bree Serif"/>
                <a:cs typeface="Bree Serif"/>
                <a:sym typeface="Bree Serif"/>
              </a:rPr>
              <a:t>Presenters</a:t>
            </a:r>
            <a:endParaRPr b="0" sz="3600">
              <a:solidFill>
                <a:srgbClr val="3E516C"/>
              </a:solidFill>
              <a:latin typeface="Bree Serif"/>
              <a:ea typeface="Bree Serif"/>
              <a:cs typeface="Bree Serif"/>
              <a:sym typeface="Bree Serif"/>
            </a:endParaRPr>
          </a:p>
        </p:txBody>
      </p:sp>
      <p:sp>
        <p:nvSpPr>
          <p:cNvPr id="284" name="Google Shape;284;p27"/>
          <p:cNvSpPr txBox="1"/>
          <p:nvPr/>
        </p:nvSpPr>
        <p:spPr>
          <a:xfrm>
            <a:off x="506425" y="1333400"/>
            <a:ext cx="1535100" cy="3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latin typeface="Cabin"/>
                <a:ea typeface="Cabin"/>
                <a:cs typeface="Cabin"/>
                <a:sym typeface="Cabin"/>
              </a:rPr>
              <a:t>Shuoyao He</a:t>
            </a:r>
            <a:endParaRPr>
              <a:latin typeface="Cabin"/>
              <a:ea typeface="Cabin"/>
              <a:cs typeface="Cabin"/>
              <a:sym typeface="Cabin"/>
            </a:endParaRPr>
          </a:p>
        </p:txBody>
      </p:sp>
      <p:sp>
        <p:nvSpPr>
          <p:cNvPr id="285" name="Google Shape;285;p27"/>
          <p:cNvSpPr txBox="1"/>
          <p:nvPr/>
        </p:nvSpPr>
        <p:spPr>
          <a:xfrm>
            <a:off x="2741150" y="1289900"/>
            <a:ext cx="16617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Cabin"/>
                <a:ea typeface="Cabin"/>
                <a:cs typeface="Cabin"/>
                <a:sym typeface="Cabin"/>
              </a:rPr>
              <a:t>       Yuan Yao</a:t>
            </a:r>
            <a:endParaRPr>
              <a:latin typeface="Cabin"/>
              <a:ea typeface="Cabin"/>
              <a:cs typeface="Cabin"/>
              <a:sym typeface="Cabin"/>
            </a:endParaRPr>
          </a:p>
        </p:txBody>
      </p:sp>
      <p:sp>
        <p:nvSpPr>
          <p:cNvPr id="286" name="Google Shape;286;p27"/>
          <p:cNvSpPr txBox="1"/>
          <p:nvPr/>
        </p:nvSpPr>
        <p:spPr>
          <a:xfrm>
            <a:off x="5083188" y="1333400"/>
            <a:ext cx="1464000" cy="3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Cabin"/>
                <a:ea typeface="Cabin"/>
                <a:cs typeface="Cabin"/>
                <a:sym typeface="Cabin"/>
              </a:rPr>
              <a:t>Yuchen Feng</a:t>
            </a:r>
            <a:endParaRPr>
              <a:latin typeface="Cabin"/>
              <a:ea typeface="Cabin"/>
              <a:cs typeface="Cabin"/>
              <a:sym typeface="Cabin"/>
            </a:endParaRPr>
          </a:p>
        </p:txBody>
      </p:sp>
      <p:sp>
        <p:nvSpPr>
          <p:cNvPr id="287" name="Google Shape;287;p27"/>
          <p:cNvSpPr txBox="1"/>
          <p:nvPr/>
        </p:nvSpPr>
        <p:spPr>
          <a:xfrm>
            <a:off x="7224575" y="1333400"/>
            <a:ext cx="1194900" cy="3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latin typeface="Cabin"/>
                <a:ea typeface="Cabin"/>
                <a:cs typeface="Cabin"/>
                <a:sym typeface="Cabin"/>
              </a:rPr>
              <a:t>Mengyao Li</a:t>
            </a:r>
            <a:endParaRPr>
              <a:latin typeface="Cabin"/>
              <a:ea typeface="Cabin"/>
              <a:cs typeface="Cabin"/>
              <a:sym typeface="Cabin"/>
            </a:endParaRPr>
          </a:p>
        </p:txBody>
      </p:sp>
      <p:pic>
        <p:nvPicPr>
          <p:cNvPr id="288" name="Google Shape;288;p27"/>
          <p:cNvPicPr preferRelativeResize="0"/>
          <p:nvPr/>
        </p:nvPicPr>
        <p:blipFill>
          <a:blip r:embed="rId3">
            <a:alphaModFix/>
          </a:blip>
          <a:stretch>
            <a:fillRect/>
          </a:stretch>
        </p:blipFill>
        <p:spPr>
          <a:xfrm>
            <a:off x="4810225" y="1804088"/>
            <a:ext cx="1778400" cy="2373401"/>
          </a:xfrm>
          <a:prstGeom prst="rect">
            <a:avLst/>
          </a:prstGeom>
          <a:noFill/>
          <a:ln>
            <a:noFill/>
          </a:ln>
        </p:spPr>
      </p:pic>
      <p:pic>
        <p:nvPicPr>
          <p:cNvPr id="289" name="Google Shape;289;p27"/>
          <p:cNvPicPr preferRelativeResize="0"/>
          <p:nvPr/>
        </p:nvPicPr>
        <p:blipFill rotWithShape="1">
          <a:blip r:embed="rId4">
            <a:alphaModFix/>
          </a:blip>
          <a:srcRect b="0" l="17745" r="23261" t="-110"/>
          <a:stretch/>
        </p:blipFill>
        <p:spPr>
          <a:xfrm>
            <a:off x="2451975" y="1850625"/>
            <a:ext cx="1950877" cy="2280351"/>
          </a:xfrm>
          <a:prstGeom prst="rect">
            <a:avLst/>
          </a:prstGeom>
          <a:noFill/>
          <a:ln>
            <a:noFill/>
          </a:ln>
        </p:spPr>
      </p:pic>
      <p:pic>
        <p:nvPicPr>
          <p:cNvPr id="290" name="Google Shape;290;p27"/>
          <p:cNvPicPr preferRelativeResize="0"/>
          <p:nvPr/>
        </p:nvPicPr>
        <p:blipFill>
          <a:blip r:embed="rId5">
            <a:alphaModFix/>
          </a:blip>
          <a:stretch>
            <a:fillRect/>
          </a:stretch>
        </p:blipFill>
        <p:spPr>
          <a:xfrm>
            <a:off x="268700" y="1850625"/>
            <a:ext cx="1824281" cy="2280351"/>
          </a:xfrm>
          <a:prstGeom prst="rect">
            <a:avLst/>
          </a:prstGeom>
          <a:noFill/>
          <a:ln>
            <a:noFill/>
          </a:ln>
        </p:spPr>
      </p:pic>
      <p:pic>
        <p:nvPicPr>
          <p:cNvPr id="291" name="Google Shape;291;p27"/>
          <p:cNvPicPr preferRelativeResize="0"/>
          <p:nvPr/>
        </p:nvPicPr>
        <p:blipFill>
          <a:blip r:embed="rId6">
            <a:alphaModFix/>
          </a:blip>
          <a:stretch>
            <a:fillRect/>
          </a:stretch>
        </p:blipFill>
        <p:spPr>
          <a:xfrm>
            <a:off x="6893425" y="1826000"/>
            <a:ext cx="1824274" cy="22976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5"/>
          <p:cNvSpPr txBox="1"/>
          <p:nvPr>
            <p:ph type="ctrTitle"/>
          </p:nvPr>
        </p:nvSpPr>
        <p:spPr>
          <a:xfrm>
            <a:off x="1395550" y="566150"/>
            <a:ext cx="5085300" cy="62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Risk-based Capital Ratios</a:t>
            </a:r>
            <a:endParaRPr>
              <a:solidFill>
                <a:srgbClr val="0E2A47"/>
              </a:solidFill>
              <a:latin typeface="Bree Serif"/>
              <a:ea typeface="Bree Serif"/>
              <a:cs typeface="Bree Serif"/>
              <a:sym typeface="Bree Serif"/>
            </a:endParaRPr>
          </a:p>
        </p:txBody>
      </p:sp>
      <p:sp>
        <p:nvSpPr>
          <p:cNvPr id="414" name="Google Shape;414;p45"/>
          <p:cNvSpPr txBox="1"/>
          <p:nvPr>
            <p:ph idx="3" type="ctrTitle"/>
          </p:nvPr>
        </p:nvSpPr>
        <p:spPr>
          <a:xfrm>
            <a:off x="2329301" y="1700450"/>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415" name="Google Shape;415;p45"/>
          <p:cNvPicPr preferRelativeResize="0"/>
          <p:nvPr/>
        </p:nvPicPr>
        <p:blipFill>
          <a:blip r:embed="rId3">
            <a:alphaModFix/>
          </a:blip>
          <a:stretch>
            <a:fillRect/>
          </a:stretch>
        </p:blipFill>
        <p:spPr>
          <a:xfrm>
            <a:off x="1828376" y="1260125"/>
            <a:ext cx="4061299" cy="33934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6"/>
          <p:cNvSpPr txBox="1"/>
          <p:nvPr>
            <p:ph type="ctrTitle"/>
          </p:nvPr>
        </p:nvSpPr>
        <p:spPr>
          <a:xfrm>
            <a:off x="1987275" y="455375"/>
            <a:ext cx="3890400" cy="63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Risk-based Capital </a:t>
            </a:r>
            <a:endParaRPr b="0" sz="3300">
              <a:solidFill>
                <a:srgbClr val="0E2A47"/>
              </a:solidFill>
              <a:latin typeface="Bree Serif"/>
              <a:ea typeface="Bree Serif"/>
              <a:cs typeface="Bree Serif"/>
              <a:sym typeface="Bree Serif"/>
            </a:endParaRPr>
          </a:p>
        </p:txBody>
      </p:sp>
      <p:pic>
        <p:nvPicPr>
          <p:cNvPr id="421" name="Google Shape;421;p46"/>
          <p:cNvPicPr preferRelativeResize="0"/>
          <p:nvPr/>
        </p:nvPicPr>
        <p:blipFill>
          <a:blip r:embed="rId3">
            <a:alphaModFix/>
          </a:blip>
          <a:stretch>
            <a:fillRect/>
          </a:stretch>
        </p:blipFill>
        <p:spPr>
          <a:xfrm>
            <a:off x="2154425" y="1091975"/>
            <a:ext cx="3435219" cy="3746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7"/>
          <p:cNvSpPr txBox="1"/>
          <p:nvPr>
            <p:ph type="ctrTitle"/>
          </p:nvPr>
        </p:nvSpPr>
        <p:spPr>
          <a:xfrm>
            <a:off x="2194775" y="664700"/>
            <a:ext cx="3415500" cy="54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Leverage Ratios</a:t>
            </a:r>
            <a:endParaRPr>
              <a:solidFill>
                <a:srgbClr val="0E2A47"/>
              </a:solidFill>
              <a:latin typeface="Bree Serif"/>
              <a:ea typeface="Bree Serif"/>
              <a:cs typeface="Bree Serif"/>
              <a:sym typeface="Bree Serif"/>
            </a:endParaRPr>
          </a:p>
        </p:txBody>
      </p:sp>
      <p:sp>
        <p:nvSpPr>
          <p:cNvPr id="427" name="Google Shape;427;p47"/>
          <p:cNvSpPr txBox="1"/>
          <p:nvPr>
            <p:ph idx="3" type="ctrTitle"/>
          </p:nvPr>
        </p:nvSpPr>
        <p:spPr>
          <a:xfrm>
            <a:off x="2099801" y="2491750"/>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428" name="Google Shape;428;p47"/>
          <p:cNvPicPr preferRelativeResize="0"/>
          <p:nvPr/>
        </p:nvPicPr>
        <p:blipFill>
          <a:blip r:embed="rId3">
            <a:alphaModFix/>
          </a:blip>
          <a:stretch>
            <a:fillRect/>
          </a:stretch>
        </p:blipFill>
        <p:spPr>
          <a:xfrm>
            <a:off x="1082075" y="1312000"/>
            <a:ext cx="6221700" cy="3153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8"/>
          <p:cNvSpPr txBox="1"/>
          <p:nvPr>
            <p:ph type="ctrTitle"/>
          </p:nvPr>
        </p:nvSpPr>
        <p:spPr>
          <a:xfrm>
            <a:off x="968250" y="479100"/>
            <a:ext cx="6341700" cy="866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Significant Accounting Policies</a:t>
            </a:r>
            <a:r>
              <a:rPr b="0" lang="es" sz="3300">
                <a:solidFill>
                  <a:srgbClr val="0E2A47"/>
                </a:solidFill>
                <a:latin typeface="Arial"/>
                <a:ea typeface="Arial"/>
                <a:cs typeface="Arial"/>
                <a:sym typeface="Arial"/>
              </a:rPr>
              <a:t> </a:t>
            </a:r>
            <a:r>
              <a:rPr b="0" lang="es" sz="1200">
                <a:solidFill>
                  <a:schemeClr val="dk1"/>
                </a:solidFill>
                <a:latin typeface="Arial"/>
                <a:ea typeface="Arial"/>
                <a:cs typeface="Arial"/>
                <a:sym typeface="Arial"/>
              </a:rPr>
              <a:t>(Page 110 in Financial Report)</a:t>
            </a:r>
            <a:endParaRPr/>
          </a:p>
        </p:txBody>
      </p:sp>
      <p:pic>
        <p:nvPicPr>
          <p:cNvPr id="434" name="Google Shape;434;p48"/>
          <p:cNvPicPr preferRelativeResize="0"/>
          <p:nvPr/>
        </p:nvPicPr>
        <p:blipFill>
          <a:blip r:embed="rId3">
            <a:alphaModFix/>
          </a:blip>
          <a:stretch>
            <a:fillRect/>
          </a:stretch>
        </p:blipFill>
        <p:spPr>
          <a:xfrm>
            <a:off x="548050" y="1804150"/>
            <a:ext cx="6913976" cy="2788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9"/>
          <p:cNvSpPr txBox="1"/>
          <p:nvPr>
            <p:ph type="ctrTitle"/>
          </p:nvPr>
        </p:nvSpPr>
        <p:spPr>
          <a:xfrm>
            <a:off x="2178975" y="518650"/>
            <a:ext cx="3510600" cy="63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Geographic Info</a:t>
            </a:r>
            <a:endParaRPr b="0" sz="3300">
              <a:solidFill>
                <a:srgbClr val="0E2A47"/>
              </a:solidFill>
              <a:latin typeface="Bree Serif"/>
              <a:ea typeface="Bree Serif"/>
              <a:cs typeface="Bree Serif"/>
              <a:sym typeface="Bree Serif"/>
            </a:endParaRPr>
          </a:p>
        </p:txBody>
      </p:sp>
      <p:pic>
        <p:nvPicPr>
          <p:cNvPr id="440" name="Google Shape;440;p49"/>
          <p:cNvPicPr preferRelativeResize="0"/>
          <p:nvPr/>
        </p:nvPicPr>
        <p:blipFill>
          <a:blip r:embed="rId3">
            <a:alphaModFix/>
          </a:blip>
          <a:stretch>
            <a:fillRect/>
          </a:stretch>
        </p:blipFill>
        <p:spPr>
          <a:xfrm>
            <a:off x="532225" y="1402650"/>
            <a:ext cx="7151374" cy="2895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0"/>
          <p:cNvSpPr txBox="1"/>
          <p:nvPr>
            <p:ph type="ctrTitle"/>
          </p:nvPr>
        </p:nvSpPr>
        <p:spPr>
          <a:xfrm>
            <a:off x="1231125" y="524875"/>
            <a:ext cx="6025200" cy="54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Business Segments</a:t>
            </a:r>
            <a:r>
              <a:rPr b="0" lang="es" sz="3300">
                <a:solidFill>
                  <a:srgbClr val="2F5597"/>
                </a:solidFill>
                <a:latin typeface="Arial"/>
                <a:ea typeface="Arial"/>
                <a:cs typeface="Arial"/>
                <a:sym typeface="Arial"/>
              </a:rPr>
              <a:t> </a:t>
            </a:r>
            <a:r>
              <a:rPr b="0" lang="es" sz="1200">
                <a:solidFill>
                  <a:schemeClr val="dk1"/>
                </a:solidFill>
                <a:latin typeface="Arial"/>
                <a:ea typeface="Arial"/>
                <a:cs typeface="Arial"/>
                <a:sym typeface="Arial"/>
              </a:rPr>
              <a:t>(Page 1 in Financial Report)</a:t>
            </a:r>
            <a:endParaRPr/>
          </a:p>
        </p:txBody>
      </p:sp>
      <p:pic>
        <p:nvPicPr>
          <p:cNvPr id="446" name="Google Shape;446;p50"/>
          <p:cNvPicPr preferRelativeResize="0"/>
          <p:nvPr/>
        </p:nvPicPr>
        <p:blipFill>
          <a:blip r:embed="rId3">
            <a:alphaModFix/>
          </a:blip>
          <a:stretch>
            <a:fillRect/>
          </a:stretch>
        </p:blipFill>
        <p:spPr>
          <a:xfrm>
            <a:off x="318575" y="1196950"/>
            <a:ext cx="7175101" cy="3433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1"/>
          <p:cNvSpPr txBox="1"/>
          <p:nvPr>
            <p:ph type="ctrTitle"/>
          </p:nvPr>
        </p:nvSpPr>
        <p:spPr>
          <a:xfrm>
            <a:off x="1288400" y="763975"/>
            <a:ext cx="6393600" cy="62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Investment Banking</a:t>
            </a:r>
            <a:r>
              <a:rPr b="0" lang="es" sz="3300">
                <a:solidFill>
                  <a:srgbClr val="435D74"/>
                </a:solidFill>
                <a:latin typeface="Arial"/>
                <a:ea typeface="Arial"/>
                <a:cs typeface="Arial"/>
                <a:sym typeface="Arial"/>
              </a:rPr>
              <a:t> </a:t>
            </a:r>
            <a:r>
              <a:rPr b="0" lang="es" sz="1200">
                <a:solidFill>
                  <a:schemeClr val="dk1"/>
                </a:solidFill>
                <a:latin typeface="Arial"/>
                <a:ea typeface="Arial"/>
                <a:cs typeface="Arial"/>
                <a:sym typeface="Arial"/>
              </a:rPr>
              <a:t>(Page 2 in Financial Report)</a:t>
            </a:r>
            <a:endParaRPr/>
          </a:p>
        </p:txBody>
      </p:sp>
      <p:pic>
        <p:nvPicPr>
          <p:cNvPr id="452" name="Google Shape;452;p51"/>
          <p:cNvPicPr preferRelativeResize="0"/>
          <p:nvPr/>
        </p:nvPicPr>
        <p:blipFill>
          <a:blip r:embed="rId3">
            <a:alphaModFix/>
          </a:blip>
          <a:stretch>
            <a:fillRect/>
          </a:stretch>
        </p:blipFill>
        <p:spPr>
          <a:xfrm>
            <a:off x="793350" y="1434200"/>
            <a:ext cx="6850676" cy="2861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2"/>
          <p:cNvSpPr txBox="1"/>
          <p:nvPr>
            <p:ph type="ctrTitle"/>
          </p:nvPr>
        </p:nvSpPr>
        <p:spPr>
          <a:xfrm>
            <a:off x="902100" y="629450"/>
            <a:ext cx="6837000" cy="77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Global Markets (FICC and Equities)</a:t>
            </a:r>
            <a:r>
              <a:rPr b="0" lang="es" sz="3300">
                <a:solidFill>
                  <a:srgbClr val="0E2A47"/>
                </a:solidFill>
                <a:latin typeface="Arial"/>
                <a:ea typeface="Arial"/>
                <a:cs typeface="Arial"/>
                <a:sym typeface="Arial"/>
              </a:rPr>
              <a:t> </a:t>
            </a:r>
            <a:r>
              <a:rPr b="0" lang="es" sz="1200">
                <a:solidFill>
                  <a:schemeClr val="dk1"/>
                </a:solidFill>
                <a:latin typeface="Arial"/>
                <a:ea typeface="Arial"/>
                <a:cs typeface="Arial"/>
                <a:sym typeface="Arial"/>
              </a:rPr>
              <a:t>(Page 3 in Financial Report)</a:t>
            </a:r>
            <a:endParaRPr/>
          </a:p>
        </p:txBody>
      </p:sp>
      <p:pic>
        <p:nvPicPr>
          <p:cNvPr id="458" name="Google Shape;458;p52"/>
          <p:cNvPicPr preferRelativeResize="0"/>
          <p:nvPr/>
        </p:nvPicPr>
        <p:blipFill>
          <a:blip r:embed="rId3">
            <a:alphaModFix/>
          </a:blip>
          <a:stretch>
            <a:fillRect/>
          </a:stretch>
        </p:blipFill>
        <p:spPr>
          <a:xfrm>
            <a:off x="603550" y="1545125"/>
            <a:ext cx="7072126" cy="2847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3"/>
          <p:cNvSpPr txBox="1"/>
          <p:nvPr>
            <p:ph type="ctrTitle"/>
          </p:nvPr>
        </p:nvSpPr>
        <p:spPr>
          <a:xfrm>
            <a:off x="1131575" y="637375"/>
            <a:ext cx="6085200" cy="57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Asset Management</a:t>
            </a:r>
            <a:r>
              <a:rPr b="0" lang="es" sz="3300">
                <a:solidFill>
                  <a:srgbClr val="0E2A47"/>
                </a:solidFill>
                <a:latin typeface="Arial"/>
                <a:ea typeface="Arial"/>
                <a:cs typeface="Arial"/>
                <a:sym typeface="Arial"/>
              </a:rPr>
              <a:t> </a:t>
            </a:r>
            <a:r>
              <a:rPr b="0" lang="es" sz="1200">
                <a:solidFill>
                  <a:schemeClr val="dk1"/>
                </a:solidFill>
                <a:latin typeface="Arial"/>
                <a:ea typeface="Arial"/>
                <a:cs typeface="Arial"/>
                <a:sym typeface="Arial"/>
              </a:rPr>
              <a:t>(Page 4 in Financial Report)</a:t>
            </a:r>
            <a:endParaRPr/>
          </a:p>
        </p:txBody>
      </p:sp>
      <p:pic>
        <p:nvPicPr>
          <p:cNvPr id="464" name="Google Shape;464;p53"/>
          <p:cNvPicPr preferRelativeResize="0"/>
          <p:nvPr/>
        </p:nvPicPr>
        <p:blipFill>
          <a:blip r:embed="rId3">
            <a:alphaModFix/>
          </a:blip>
          <a:stretch>
            <a:fillRect/>
          </a:stretch>
        </p:blipFill>
        <p:spPr>
          <a:xfrm>
            <a:off x="558925" y="1473850"/>
            <a:ext cx="7235450" cy="2876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4"/>
          <p:cNvSpPr txBox="1"/>
          <p:nvPr>
            <p:ph type="ctrTitle"/>
          </p:nvPr>
        </p:nvSpPr>
        <p:spPr>
          <a:xfrm>
            <a:off x="1052475" y="558250"/>
            <a:ext cx="7207800" cy="62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400">
                <a:solidFill>
                  <a:srgbClr val="0E2A47"/>
                </a:solidFill>
                <a:latin typeface="Bree Serif"/>
                <a:ea typeface="Bree Serif"/>
                <a:cs typeface="Bree Serif"/>
                <a:sym typeface="Bree Serif"/>
              </a:rPr>
              <a:t>Consumer &amp; Wealth Managemen</a:t>
            </a:r>
            <a:r>
              <a:rPr b="0" lang="es" sz="3300">
                <a:solidFill>
                  <a:srgbClr val="0E2A47"/>
                </a:solidFill>
                <a:latin typeface="Arial"/>
                <a:ea typeface="Arial"/>
                <a:cs typeface="Arial"/>
                <a:sym typeface="Arial"/>
              </a:rPr>
              <a:t>t</a:t>
            </a:r>
            <a:endParaRPr>
              <a:solidFill>
                <a:srgbClr val="0E2A47"/>
              </a:solidFill>
            </a:endParaRPr>
          </a:p>
        </p:txBody>
      </p:sp>
      <p:pic>
        <p:nvPicPr>
          <p:cNvPr id="470" name="Google Shape;470;p54"/>
          <p:cNvPicPr preferRelativeResize="0"/>
          <p:nvPr/>
        </p:nvPicPr>
        <p:blipFill>
          <a:blip r:embed="rId3">
            <a:alphaModFix/>
          </a:blip>
          <a:stretch>
            <a:fillRect/>
          </a:stretch>
        </p:blipFill>
        <p:spPr>
          <a:xfrm>
            <a:off x="586550" y="1418375"/>
            <a:ext cx="7207824" cy="284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8"/>
          <p:cNvSpPr txBox="1"/>
          <p:nvPr>
            <p:ph type="ctrTitle"/>
          </p:nvPr>
        </p:nvSpPr>
        <p:spPr>
          <a:xfrm>
            <a:off x="2163125" y="447450"/>
            <a:ext cx="4424700" cy="72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latin typeface="Bree Serif"/>
                <a:ea typeface="Bree Serif"/>
                <a:cs typeface="Bree Serif"/>
                <a:sym typeface="Bree Serif"/>
              </a:rPr>
              <a:t>Company Overview</a:t>
            </a:r>
            <a:endParaRPr sz="3000">
              <a:latin typeface="Bree Serif"/>
              <a:ea typeface="Bree Serif"/>
              <a:cs typeface="Bree Serif"/>
              <a:sym typeface="Bree Serif"/>
            </a:endParaRPr>
          </a:p>
        </p:txBody>
      </p:sp>
      <p:pic>
        <p:nvPicPr>
          <p:cNvPr id="297" name="Google Shape;297;p28"/>
          <p:cNvPicPr preferRelativeResize="0"/>
          <p:nvPr/>
        </p:nvPicPr>
        <p:blipFill>
          <a:blip r:embed="rId3">
            <a:alphaModFix/>
          </a:blip>
          <a:stretch>
            <a:fillRect/>
          </a:stretch>
        </p:blipFill>
        <p:spPr>
          <a:xfrm>
            <a:off x="492650" y="1339275"/>
            <a:ext cx="3666000" cy="3179100"/>
          </a:xfrm>
          <a:prstGeom prst="rect">
            <a:avLst/>
          </a:prstGeom>
          <a:noFill/>
          <a:ln>
            <a:noFill/>
          </a:ln>
        </p:spPr>
      </p:pic>
      <p:pic>
        <p:nvPicPr>
          <p:cNvPr id="298" name="Google Shape;298;p28"/>
          <p:cNvPicPr preferRelativeResize="0"/>
          <p:nvPr/>
        </p:nvPicPr>
        <p:blipFill>
          <a:blip r:embed="rId4">
            <a:alphaModFix/>
          </a:blip>
          <a:stretch>
            <a:fillRect/>
          </a:stretch>
        </p:blipFill>
        <p:spPr>
          <a:xfrm>
            <a:off x="4339225" y="1802575"/>
            <a:ext cx="4680549" cy="244828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5"/>
          <p:cNvSpPr txBox="1"/>
          <p:nvPr>
            <p:ph idx="1" type="subTitle"/>
          </p:nvPr>
        </p:nvSpPr>
        <p:spPr>
          <a:xfrm>
            <a:off x="144650" y="783575"/>
            <a:ext cx="8854800" cy="210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solidFill>
                  <a:schemeClr val="lt1"/>
                </a:solidFill>
              </a:rPr>
              <a:t>Regulations </a:t>
            </a:r>
            <a:endParaRPr>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6"/>
          <p:cNvSpPr txBox="1"/>
          <p:nvPr/>
        </p:nvSpPr>
        <p:spPr>
          <a:xfrm>
            <a:off x="775050" y="1303600"/>
            <a:ext cx="7665900" cy="3670800"/>
          </a:xfrm>
          <a:prstGeom prst="rect">
            <a:avLst/>
          </a:prstGeom>
          <a:noFill/>
          <a:ln>
            <a:noFill/>
          </a:ln>
        </p:spPr>
        <p:txBody>
          <a:bodyPr anchorCtr="0" anchor="t" bIns="91425" lIns="91425" spcFirstLastPara="1" rIns="91425" wrap="square" tIns="91425">
            <a:noAutofit/>
          </a:bodyPr>
          <a:lstStyle/>
          <a:p>
            <a:pPr indent="0" lvl="0" marL="457200" rtl="0" algn="l">
              <a:lnSpc>
                <a:spcPct val="90000"/>
              </a:lnSpc>
              <a:spcBef>
                <a:spcPts val="1000"/>
              </a:spcBef>
              <a:spcAft>
                <a:spcPts val="0"/>
              </a:spcAft>
              <a:buClr>
                <a:schemeClr val="dk1"/>
              </a:buClr>
              <a:buSzPts val="1100"/>
              <a:buFont typeface="Arial"/>
              <a:buNone/>
            </a:pPr>
            <a:r>
              <a:rPr b="1" lang="es" sz="1900">
                <a:solidFill>
                  <a:schemeClr val="dk1"/>
                </a:solidFill>
                <a:latin typeface="Calibri"/>
                <a:ea typeface="Calibri"/>
                <a:cs typeface="Calibri"/>
                <a:sym typeface="Calibri"/>
              </a:rPr>
              <a:t>Dodd-Frank Act:</a:t>
            </a:r>
            <a:r>
              <a:rPr lang="es" sz="1900">
                <a:solidFill>
                  <a:schemeClr val="dk1"/>
                </a:solidFill>
                <a:latin typeface="Calibri"/>
                <a:ea typeface="Calibri"/>
                <a:cs typeface="Calibri"/>
                <a:sym typeface="Calibri"/>
              </a:rPr>
              <a:t> </a:t>
            </a:r>
            <a:r>
              <a:rPr lang="es" sz="1700">
                <a:solidFill>
                  <a:schemeClr val="dk1"/>
                </a:solidFill>
                <a:latin typeface="Calibri"/>
                <a:ea typeface="Calibri"/>
                <a:cs typeface="Calibri"/>
                <a:sym typeface="Calibri"/>
              </a:rPr>
              <a:t>Enacted in July 2010, provides extension on the rules adopted by the Federal Reserve Board</a:t>
            </a:r>
            <a:endParaRPr sz="17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Clr>
                <a:schemeClr val="dk1"/>
              </a:buClr>
              <a:buSzPts val="1100"/>
              <a:buFont typeface="Arial"/>
              <a:buNone/>
            </a:pPr>
            <a:r>
              <a:rPr lang="es" sz="1700">
                <a:solidFill>
                  <a:schemeClr val="dk1"/>
                </a:solidFill>
                <a:latin typeface="Calibri"/>
                <a:ea typeface="Calibri"/>
                <a:cs typeface="Calibri"/>
                <a:sym typeface="Calibri"/>
              </a:rPr>
              <a:t>The Volcker Rule</a:t>
            </a:r>
            <a:r>
              <a:rPr b="1" lang="es" sz="1700">
                <a:solidFill>
                  <a:schemeClr val="dk1"/>
                </a:solidFill>
                <a:latin typeface="Calibri"/>
                <a:ea typeface="Calibri"/>
                <a:cs typeface="Calibri"/>
                <a:sym typeface="Calibri"/>
              </a:rPr>
              <a:t> - </a:t>
            </a:r>
            <a:r>
              <a:rPr lang="es" sz="1700">
                <a:solidFill>
                  <a:schemeClr val="dk1"/>
                </a:solidFill>
                <a:latin typeface="Calibri"/>
                <a:ea typeface="Calibri"/>
                <a:cs typeface="Calibri"/>
                <a:sym typeface="Calibri"/>
              </a:rPr>
              <a:t>prohibits “proprietary trading”, sponsorship of “covered funds” and investment in hedge funds</a:t>
            </a:r>
            <a:endParaRPr sz="17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Clr>
                <a:schemeClr val="dk1"/>
              </a:buClr>
              <a:buSzPts val="1100"/>
              <a:buFont typeface="Arial"/>
              <a:buNone/>
            </a:pPr>
            <a:r>
              <a:rPr b="1" lang="es" sz="1900">
                <a:solidFill>
                  <a:schemeClr val="dk1"/>
                </a:solidFill>
                <a:latin typeface="Calibri"/>
                <a:ea typeface="Calibri"/>
                <a:cs typeface="Calibri"/>
                <a:sym typeface="Calibri"/>
              </a:rPr>
              <a:t>Federal Reserve Board:</a:t>
            </a:r>
            <a:endParaRPr b="1" sz="1900">
              <a:solidFill>
                <a:schemeClr val="dk1"/>
              </a:solidFill>
              <a:latin typeface="Calibri"/>
              <a:ea typeface="Calibri"/>
              <a:cs typeface="Calibri"/>
              <a:sym typeface="Calibri"/>
            </a:endParaRPr>
          </a:p>
          <a:p>
            <a:pPr indent="0" lvl="0" marL="0" rtl="0" algn="l">
              <a:lnSpc>
                <a:spcPct val="90000"/>
              </a:lnSpc>
              <a:spcBef>
                <a:spcPts val="500"/>
              </a:spcBef>
              <a:spcAft>
                <a:spcPts val="0"/>
              </a:spcAft>
              <a:buClr>
                <a:schemeClr val="dk1"/>
              </a:buClr>
              <a:buSzPts val="1100"/>
              <a:buFont typeface="Arial"/>
              <a:buNone/>
            </a:pPr>
            <a:r>
              <a:rPr lang="es" sz="1700">
                <a:solidFill>
                  <a:schemeClr val="dk1"/>
                </a:solidFill>
                <a:latin typeface="Calibri"/>
                <a:ea typeface="Calibri"/>
                <a:cs typeface="Calibri"/>
                <a:sym typeface="Calibri"/>
              </a:rPr>
              <a:t>         Primary regulator of bank holding company (BHC) under BHC Act</a:t>
            </a:r>
            <a:endParaRPr sz="17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Clr>
                <a:schemeClr val="dk1"/>
              </a:buClr>
              <a:buSzPts val="1100"/>
              <a:buFont typeface="Arial"/>
              <a:buNone/>
            </a:pPr>
            <a:r>
              <a:rPr lang="es" sz="1700">
                <a:solidFill>
                  <a:schemeClr val="dk1"/>
                </a:solidFill>
                <a:latin typeface="Calibri"/>
                <a:ea typeface="Calibri"/>
                <a:cs typeface="Calibri"/>
                <a:sym typeface="Calibri"/>
              </a:rPr>
              <a:t>BHC Act restricts bank holding companies from engaging in business activities</a:t>
            </a:r>
            <a:endParaRPr sz="17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Clr>
                <a:schemeClr val="dk1"/>
              </a:buClr>
              <a:buSzPts val="1100"/>
              <a:buFont typeface="Arial"/>
              <a:buNone/>
            </a:pPr>
            <a:r>
              <a:rPr lang="es" sz="1700">
                <a:solidFill>
                  <a:schemeClr val="dk1"/>
                </a:solidFill>
                <a:latin typeface="Calibri"/>
                <a:ea typeface="Calibri"/>
                <a:cs typeface="Calibri"/>
                <a:sym typeface="Calibri"/>
              </a:rPr>
              <a:t>Fed board has the authority to limit the ability to conduct activities and it is necessary its approval before engaging in financial activities</a:t>
            </a:r>
            <a:endParaRPr sz="17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bin"/>
              <a:ea typeface="Cabin"/>
              <a:cs typeface="Cabin"/>
              <a:sym typeface="Cabin"/>
            </a:endParaRPr>
          </a:p>
        </p:txBody>
      </p:sp>
      <p:sp>
        <p:nvSpPr>
          <p:cNvPr id="481" name="Google Shape;481;p56"/>
          <p:cNvSpPr txBox="1"/>
          <p:nvPr/>
        </p:nvSpPr>
        <p:spPr>
          <a:xfrm>
            <a:off x="1211900" y="634250"/>
            <a:ext cx="4516500" cy="72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3400">
                <a:solidFill>
                  <a:srgbClr val="0E2A47"/>
                </a:solidFill>
                <a:latin typeface="Bree Serif"/>
                <a:ea typeface="Bree Serif"/>
                <a:cs typeface="Bree Serif"/>
                <a:sym typeface="Bree Serif"/>
              </a:rPr>
              <a:t>Regulations </a:t>
            </a:r>
            <a:endParaRPr sz="3400">
              <a:solidFill>
                <a:srgbClr val="0E2A47"/>
              </a:solidFill>
              <a:latin typeface="Bree Serif"/>
              <a:ea typeface="Bree Serif"/>
              <a:cs typeface="Bree Serif"/>
              <a:sym typeface="Bree Serif"/>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7"/>
          <p:cNvSpPr txBox="1"/>
          <p:nvPr>
            <p:ph idx="3" type="ctrTitle"/>
          </p:nvPr>
        </p:nvSpPr>
        <p:spPr>
          <a:xfrm>
            <a:off x="546575" y="542825"/>
            <a:ext cx="3631500" cy="447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s" sz="3400">
                <a:solidFill>
                  <a:srgbClr val="0E2A47"/>
                </a:solidFill>
                <a:latin typeface="Bree Serif"/>
                <a:ea typeface="Bree Serif"/>
                <a:cs typeface="Bree Serif"/>
                <a:sym typeface="Bree Serif"/>
              </a:rPr>
              <a:t>Regulations</a:t>
            </a:r>
            <a:endParaRPr>
              <a:solidFill>
                <a:srgbClr val="0E2A47"/>
              </a:solidFill>
            </a:endParaRPr>
          </a:p>
        </p:txBody>
      </p:sp>
      <p:sp>
        <p:nvSpPr>
          <p:cNvPr id="487" name="Google Shape;487;p57"/>
          <p:cNvSpPr txBox="1"/>
          <p:nvPr/>
        </p:nvSpPr>
        <p:spPr>
          <a:xfrm>
            <a:off x="311700" y="1152475"/>
            <a:ext cx="8520600" cy="364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700">
                <a:latin typeface="Calibri"/>
                <a:ea typeface="Calibri"/>
                <a:cs typeface="Calibri"/>
                <a:sym typeface="Calibri"/>
              </a:rPr>
              <a:t>•The</a:t>
            </a:r>
            <a:r>
              <a:rPr lang="es" sz="1700">
                <a:solidFill>
                  <a:srgbClr val="000000"/>
                </a:solidFill>
                <a:latin typeface="Calibri"/>
                <a:ea typeface="Calibri"/>
                <a:cs typeface="Calibri"/>
                <a:sym typeface="Calibri"/>
              </a:rPr>
              <a:t> Dodd-Frank Act significantly altered the financial regulatory regime within GS operates</a:t>
            </a:r>
            <a:endParaRPr sz="1700">
              <a:solidFill>
                <a:srgbClr val="000000"/>
              </a:solidFill>
              <a:latin typeface="Calibri"/>
              <a:ea typeface="Calibri"/>
              <a:cs typeface="Calibri"/>
              <a:sym typeface="Calibri"/>
            </a:endParaRPr>
          </a:p>
          <a:p>
            <a:pPr indent="0" lvl="0" marL="0" rtl="0" algn="l">
              <a:lnSpc>
                <a:spcPct val="115000"/>
              </a:lnSpc>
              <a:spcBef>
                <a:spcPts val="500"/>
              </a:spcBef>
              <a:spcAft>
                <a:spcPts val="0"/>
              </a:spcAft>
              <a:buNone/>
            </a:pPr>
            <a:r>
              <a:rPr lang="es" sz="1700">
                <a:latin typeface="Calibri"/>
                <a:ea typeface="Calibri"/>
                <a:cs typeface="Calibri"/>
                <a:sym typeface="Calibri"/>
              </a:rPr>
              <a:t>• </a:t>
            </a:r>
            <a:r>
              <a:rPr lang="es" sz="1700">
                <a:solidFill>
                  <a:srgbClr val="000000"/>
                </a:solidFill>
                <a:latin typeface="Calibri"/>
                <a:ea typeface="Calibri"/>
                <a:cs typeface="Calibri"/>
                <a:sym typeface="Calibri"/>
              </a:rPr>
              <a:t>The capital, liquidity and leverage ratios based on the Basel III implemented by the Federal Reserve, the PRA and FCA and other national regulators also had a significant impact on GS businesses</a:t>
            </a:r>
            <a:endParaRPr sz="1700">
              <a:solidFill>
                <a:srgbClr val="000000"/>
              </a:solidFill>
              <a:latin typeface="Calibri"/>
              <a:ea typeface="Calibri"/>
              <a:cs typeface="Calibri"/>
              <a:sym typeface="Calibri"/>
            </a:endParaRPr>
          </a:p>
          <a:p>
            <a:pPr indent="0" lvl="0" marL="0" rtl="0" algn="l">
              <a:lnSpc>
                <a:spcPct val="115000"/>
              </a:lnSpc>
              <a:spcBef>
                <a:spcPts val="500"/>
              </a:spcBef>
              <a:spcAft>
                <a:spcPts val="0"/>
              </a:spcAft>
              <a:buNone/>
            </a:pPr>
            <a:r>
              <a:rPr lang="es" sz="1700">
                <a:solidFill>
                  <a:srgbClr val="000000"/>
                </a:solidFill>
                <a:latin typeface="Calibri"/>
                <a:ea typeface="Calibri"/>
                <a:cs typeface="Calibri"/>
                <a:sym typeface="Calibri"/>
              </a:rPr>
              <a:t>• The implications </a:t>
            </a:r>
            <a:r>
              <a:rPr lang="es" sz="1700">
                <a:latin typeface="Calibri"/>
                <a:ea typeface="Calibri"/>
                <a:cs typeface="Calibri"/>
                <a:sym typeface="Calibri"/>
              </a:rPr>
              <a:t>of</a:t>
            </a:r>
            <a:r>
              <a:rPr lang="es" sz="1700">
                <a:solidFill>
                  <a:srgbClr val="000000"/>
                </a:solidFill>
                <a:latin typeface="Calibri"/>
                <a:ea typeface="Calibri"/>
                <a:cs typeface="Calibri"/>
                <a:sym typeface="Calibri"/>
              </a:rPr>
              <a:t> regulations for our businesses continue to depend largely on their implementation by the relevant regulators globally, as well as the development of market practices and structures under the regime established by such regulations</a:t>
            </a:r>
            <a:endParaRPr sz="1700">
              <a:solidFill>
                <a:srgbClr val="000000"/>
              </a:solidFill>
              <a:latin typeface="Calibri"/>
              <a:ea typeface="Calibri"/>
              <a:cs typeface="Calibri"/>
              <a:sym typeface="Calibri"/>
            </a:endParaRPr>
          </a:p>
          <a:p>
            <a:pPr indent="0" lvl="0" marL="0" rtl="0" algn="l">
              <a:lnSpc>
                <a:spcPct val="115000"/>
              </a:lnSpc>
              <a:spcBef>
                <a:spcPts val="500"/>
              </a:spcBef>
              <a:spcAft>
                <a:spcPts val="0"/>
              </a:spcAft>
              <a:buNone/>
            </a:pPr>
            <a:r>
              <a:rPr lang="es" sz="1700">
                <a:solidFill>
                  <a:srgbClr val="000000"/>
                </a:solidFill>
                <a:latin typeface="Calibri"/>
                <a:ea typeface="Calibri"/>
                <a:cs typeface="Calibri"/>
                <a:sym typeface="Calibri"/>
              </a:rPr>
              <a:t>• Other reforms have been adopted or are being considered by regulators and policy makers worldwide</a:t>
            </a:r>
            <a:endParaRPr sz="1700">
              <a:solidFill>
                <a:srgbClr val="000000"/>
              </a:solidFill>
              <a:latin typeface="Calibri"/>
              <a:ea typeface="Calibri"/>
              <a:cs typeface="Calibri"/>
              <a:sym typeface="Calibri"/>
            </a:endParaRPr>
          </a:p>
          <a:p>
            <a:pPr indent="0" lvl="0" marL="0" rtl="0" algn="l">
              <a:lnSpc>
                <a:spcPct val="115000"/>
              </a:lnSpc>
              <a:spcBef>
                <a:spcPts val="500"/>
              </a:spcBef>
              <a:spcAft>
                <a:spcPts val="0"/>
              </a:spcAft>
              <a:buNone/>
            </a:pPr>
            <a:r>
              <a:rPr lang="es" sz="1700">
                <a:solidFill>
                  <a:srgbClr val="000000"/>
                </a:solidFill>
                <a:latin typeface="Calibri"/>
                <a:ea typeface="Calibri"/>
                <a:cs typeface="Calibri"/>
                <a:sym typeface="Calibri"/>
              </a:rPr>
              <a:t>•The Basel Committee is the primary global standard setter for prudential bank regulation </a:t>
            </a:r>
            <a:endParaRPr sz="17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t/>
            </a:r>
            <a:endParaRPr sz="2100">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8"/>
          <p:cNvSpPr txBox="1"/>
          <p:nvPr>
            <p:ph idx="3" type="ctrTitle"/>
          </p:nvPr>
        </p:nvSpPr>
        <p:spPr>
          <a:xfrm>
            <a:off x="1004550" y="497000"/>
            <a:ext cx="4179600" cy="11589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Calibri"/>
              <a:buNone/>
            </a:pPr>
            <a:r>
              <a:rPr lang="es" sz="3400">
                <a:solidFill>
                  <a:srgbClr val="0E2A47"/>
                </a:solidFill>
                <a:latin typeface="Bree Serif"/>
                <a:ea typeface="Bree Serif"/>
                <a:cs typeface="Bree Serif"/>
                <a:sym typeface="Bree Serif"/>
              </a:rPr>
              <a:t>The Volcker Rule</a:t>
            </a:r>
            <a:endParaRPr sz="1300">
              <a:solidFill>
                <a:srgbClr val="0E2A47"/>
              </a:solidFill>
              <a:latin typeface="Bree Serif"/>
              <a:ea typeface="Bree Serif"/>
              <a:cs typeface="Bree Serif"/>
              <a:sym typeface="Bree Serif"/>
            </a:endParaRPr>
          </a:p>
        </p:txBody>
      </p:sp>
      <p:sp>
        <p:nvSpPr>
          <p:cNvPr id="493" name="Google Shape;493;p58"/>
          <p:cNvSpPr txBox="1"/>
          <p:nvPr/>
        </p:nvSpPr>
        <p:spPr>
          <a:xfrm>
            <a:off x="311700" y="1152475"/>
            <a:ext cx="8520600" cy="4397100"/>
          </a:xfrm>
          <a:prstGeom prst="rect">
            <a:avLst/>
          </a:prstGeom>
          <a:noFill/>
          <a:ln>
            <a:noFill/>
          </a:ln>
        </p:spPr>
        <p:txBody>
          <a:bodyPr anchorCtr="0" anchor="t" bIns="91425" lIns="91425" spcFirstLastPara="1" rIns="91425" wrap="square" tIns="91425">
            <a:noAutofit/>
          </a:bodyPr>
          <a:lstStyle/>
          <a:p>
            <a:pPr indent="-317500" lvl="0" marL="342900" rtl="0" algn="l">
              <a:lnSpc>
                <a:spcPct val="115000"/>
              </a:lnSpc>
              <a:spcBef>
                <a:spcPts val="0"/>
              </a:spcBef>
              <a:spcAft>
                <a:spcPts val="0"/>
              </a:spcAft>
              <a:buClr>
                <a:srgbClr val="435D74"/>
              </a:buClr>
              <a:buSzPts val="2000"/>
              <a:buFont typeface="Calibri"/>
              <a:buChar char="•"/>
            </a:pPr>
            <a:r>
              <a:rPr lang="es" sz="2000">
                <a:solidFill>
                  <a:srgbClr val="000000"/>
                </a:solidFill>
                <a:latin typeface="Calibri"/>
                <a:ea typeface="Calibri"/>
                <a:cs typeface="Calibri"/>
                <a:sym typeface="Calibri"/>
              </a:rPr>
              <a:t>The provision of the ‘’Dodd-Frank Act’’ referred to as </a:t>
            </a:r>
            <a:r>
              <a:rPr lang="es" sz="2000">
                <a:latin typeface="Calibri"/>
                <a:ea typeface="Calibri"/>
                <a:cs typeface="Calibri"/>
                <a:sym typeface="Calibri"/>
              </a:rPr>
              <a:t>“</a:t>
            </a:r>
            <a:r>
              <a:rPr lang="es" sz="2000">
                <a:solidFill>
                  <a:srgbClr val="000000"/>
                </a:solidFill>
                <a:latin typeface="Calibri"/>
                <a:ea typeface="Calibri"/>
                <a:cs typeface="Calibri"/>
                <a:sym typeface="Calibri"/>
              </a:rPr>
              <a:t>Volcker Rule’’ became effective in </a:t>
            </a:r>
            <a:r>
              <a:rPr lang="es" sz="2000">
                <a:latin typeface="Calibri"/>
                <a:ea typeface="Calibri"/>
                <a:cs typeface="Calibri"/>
                <a:sym typeface="Calibri"/>
              </a:rPr>
              <a:t>y</a:t>
            </a:r>
            <a:r>
              <a:rPr lang="es" sz="2000">
                <a:solidFill>
                  <a:srgbClr val="000000"/>
                </a:solidFill>
                <a:latin typeface="Calibri"/>
                <a:ea typeface="Calibri"/>
                <a:cs typeface="Calibri"/>
                <a:sym typeface="Calibri"/>
              </a:rPr>
              <a:t>ear 2015</a:t>
            </a:r>
            <a:endParaRPr sz="2000">
              <a:solidFill>
                <a:srgbClr val="000000"/>
              </a:solidFill>
              <a:latin typeface="Calibri"/>
              <a:ea typeface="Calibri"/>
              <a:cs typeface="Calibri"/>
              <a:sym typeface="Calibri"/>
            </a:endParaRPr>
          </a:p>
          <a:p>
            <a:pPr indent="-317500" lvl="0" marL="342900" rtl="0" algn="l">
              <a:lnSpc>
                <a:spcPct val="115000"/>
              </a:lnSpc>
              <a:spcBef>
                <a:spcPts val="0"/>
              </a:spcBef>
              <a:spcAft>
                <a:spcPts val="0"/>
              </a:spcAft>
              <a:buClr>
                <a:srgbClr val="435D74"/>
              </a:buClr>
              <a:buSzPts val="2000"/>
              <a:buFont typeface="Calibri"/>
              <a:buChar char="•"/>
            </a:pPr>
            <a:r>
              <a:rPr lang="es" sz="2000">
                <a:solidFill>
                  <a:srgbClr val="000000"/>
                </a:solidFill>
                <a:latin typeface="Calibri"/>
                <a:ea typeface="Calibri"/>
                <a:cs typeface="Calibri"/>
                <a:sym typeface="Calibri"/>
              </a:rPr>
              <a:t>Prohibits proprietary trading</a:t>
            </a:r>
            <a:r>
              <a:rPr lang="es" sz="2000">
                <a:latin typeface="Calibri"/>
                <a:ea typeface="Calibri"/>
                <a:cs typeface="Calibri"/>
                <a:sym typeface="Calibri"/>
              </a:rPr>
              <a:t> </a:t>
            </a:r>
            <a:r>
              <a:rPr lang="es" sz="2000">
                <a:solidFill>
                  <a:srgbClr val="000000"/>
                </a:solidFill>
                <a:latin typeface="Calibri"/>
                <a:ea typeface="Calibri"/>
                <a:cs typeface="Calibri"/>
                <a:sym typeface="Calibri"/>
              </a:rPr>
              <a:t>but permits other activities with extensive compliance requirements.</a:t>
            </a:r>
            <a:endParaRPr sz="2000">
              <a:solidFill>
                <a:srgbClr val="000000"/>
              </a:solidFill>
              <a:latin typeface="Calibri"/>
              <a:ea typeface="Calibri"/>
              <a:cs typeface="Calibri"/>
              <a:sym typeface="Calibri"/>
            </a:endParaRPr>
          </a:p>
          <a:p>
            <a:pPr indent="-317500" lvl="0" marL="342900" rtl="0" algn="l">
              <a:lnSpc>
                <a:spcPct val="115000"/>
              </a:lnSpc>
              <a:spcBef>
                <a:spcPts val="0"/>
              </a:spcBef>
              <a:spcAft>
                <a:spcPts val="0"/>
              </a:spcAft>
              <a:buClr>
                <a:srgbClr val="435D74"/>
              </a:buClr>
              <a:buSzPts val="2000"/>
              <a:buFont typeface="Calibri"/>
              <a:buChar char="•"/>
            </a:pPr>
            <a:r>
              <a:rPr lang="es" sz="2000">
                <a:solidFill>
                  <a:srgbClr val="000000"/>
                </a:solidFill>
                <a:latin typeface="Calibri"/>
                <a:ea typeface="Calibri"/>
                <a:cs typeface="Calibri"/>
                <a:sym typeface="Calibri"/>
              </a:rPr>
              <a:t>The Volcker Rule limitation on investments in hedge funds and private equity funds required to reduce investments to 3% or less of Tier 1 Capital</a:t>
            </a:r>
            <a:endParaRPr sz="2000">
              <a:solidFill>
                <a:srgbClr val="000000"/>
              </a:solidFill>
              <a:latin typeface="Calibri"/>
              <a:ea typeface="Calibri"/>
              <a:cs typeface="Calibri"/>
              <a:sym typeface="Calibri"/>
            </a:endParaRPr>
          </a:p>
          <a:p>
            <a:pPr indent="-317500" lvl="0" marL="342900" rtl="0" algn="l">
              <a:lnSpc>
                <a:spcPct val="115000"/>
              </a:lnSpc>
              <a:spcBef>
                <a:spcPts val="0"/>
              </a:spcBef>
              <a:spcAft>
                <a:spcPts val="0"/>
              </a:spcAft>
              <a:buClr>
                <a:srgbClr val="435D74"/>
              </a:buClr>
              <a:buSzPts val="2000"/>
              <a:buFont typeface="Calibri"/>
              <a:buChar char="•"/>
            </a:pPr>
            <a:r>
              <a:rPr lang="es" sz="2000">
                <a:solidFill>
                  <a:srgbClr val="000000"/>
                </a:solidFill>
                <a:latin typeface="Calibri"/>
                <a:ea typeface="Calibri"/>
                <a:cs typeface="Calibri"/>
                <a:sym typeface="Calibri"/>
              </a:rPr>
              <a:t>FRB, OCC, FDIC, CFTC and SEC finalized amendments in October 2019</a:t>
            </a:r>
            <a:endParaRPr sz="2000">
              <a:solidFill>
                <a:srgbClr val="000000"/>
              </a:solidFill>
              <a:latin typeface="Calibri"/>
              <a:ea typeface="Calibri"/>
              <a:cs typeface="Calibri"/>
              <a:sym typeface="Calibri"/>
            </a:endParaRPr>
          </a:p>
          <a:p>
            <a:pPr indent="-317500" lvl="0" marL="342900" rtl="0" algn="l">
              <a:lnSpc>
                <a:spcPct val="115000"/>
              </a:lnSpc>
              <a:spcBef>
                <a:spcPts val="0"/>
              </a:spcBef>
              <a:spcAft>
                <a:spcPts val="0"/>
              </a:spcAft>
              <a:buClr>
                <a:srgbClr val="435D74"/>
              </a:buClr>
              <a:buSzPts val="2000"/>
              <a:buFont typeface="Calibri"/>
              <a:buChar char="•"/>
            </a:pPr>
            <a:r>
              <a:rPr lang="es" sz="2000">
                <a:solidFill>
                  <a:srgbClr val="000000"/>
                </a:solidFill>
                <a:latin typeface="Calibri"/>
                <a:ea typeface="Calibri"/>
                <a:cs typeface="Calibri"/>
                <a:sym typeface="Calibri"/>
              </a:rPr>
              <a:t>These amendments became effective on January 1, 2020 but with a required compliance date of January 1, 2021</a:t>
            </a:r>
            <a:endParaRPr sz="20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t/>
            </a:r>
            <a:endParaRPr sz="2100">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9"/>
          <p:cNvSpPr txBox="1"/>
          <p:nvPr>
            <p:ph idx="3" type="ctrTitle"/>
          </p:nvPr>
        </p:nvSpPr>
        <p:spPr>
          <a:xfrm>
            <a:off x="1011600" y="637900"/>
            <a:ext cx="4723800" cy="862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s" sz="3300">
                <a:solidFill>
                  <a:srgbClr val="0E2A47"/>
                </a:solidFill>
                <a:latin typeface="Bree Serif"/>
                <a:ea typeface="Bree Serif"/>
                <a:cs typeface="Bree Serif"/>
                <a:sym typeface="Bree Serif"/>
              </a:rPr>
              <a:t>Basel Capital Accord </a:t>
            </a:r>
            <a:endParaRPr>
              <a:solidFill>
                <a:srgbClr val="0E2A47"/>
              </a:solidFill>
              <a:latin typeface="Bree Serif"/>
              <a:ea typeface="Bree Serif"/>
              <a:cs typeface="Bree Serif"/>
              <a:sym typeface="Bree Serif"/>
            </a:endParaRPr>
          </a:p>
        </p:txBody>
      </p:sp>
      <p:sp>
        <p:nvSpPr>
          <p:cNvPr id="499" name="Google Shape;499;p59"/>
          <p:cNvSpPr txBox="1"/>
          <p:nvPr/>
        </p:nvSpPr>
        <p:spPr>
          <a:xfrm>
            <a:off x="930050" y="1265200"/>
            <a:ext cx="7736400" cy="3416400"/>
          </a:xfrm>
          <a:prstGeom prst="rect">
            <a:avLst/>
          </a:prstGeom>
          <a:noFill/>
          <a:ln>
            <a:noFill/>
          </a:ln>
        </p:spPr>
        <p:txBody>
          <a:bodyPr anchorCtr="0" anchor="t" bIns="91425" lIns="91425" spcFirstLastPara="1" rIns="91425" wrap="square" tIns="91425">
            <a:noAutofit/>
          </a:bodyPr>
          <a:lstStyle/>
          <a:p>
            <a:pPr indent="-330200" lvl="0" marL="457200" rtl="0" algn="l">
              <a:lnSpc>
                <a:spcPct val="90000"/>
              </a:lnSpc>
              <a:spcBef>
                <a:spcPts val="0"/>
              </a:spcBef>
              <a:spcAft>
                <a:spcPts val="0"/>
              </a:spcAft>
              <a:buSzPts val="1600"/>
              <a:buChar char="●"/>
            </a:pPr>
            <a:r>
              <a:rPr lang="es" sz="2500">
                <a:highlight>
                  <a:srgbClr val="FFFFFF"/>
                </a:highlight>
                <a:latin typeface="Calibri"/>
                <a:ea typeface="Calibri"/>
                <a:cs typeface="Calibri"/>
                <a:sym typeface="Calibri"/>
              </a:rPr>
              <a:t>The Basel Accords are three series of banking regulations (Basel I, II, and III) </a:t>
            </a:r>
            <a:endParaRPr sz="2500">
              <a:highlight>
                <a:srgbClr val="FFFFFF"/>
              </a:highlight>
              <a:latin typeface="Calibri"/>
              <a:ea typeface="Calibri"/>
              <a:cs typeface="Calibri"/>
              <a:sym typeface="Calibri"/>
            </a:endParaRPr>
          </a:p>
          <a:p>
            <a:pPr indent="-330200" lvl="0" marL="457200" rtl="0" algn="l">
              <a:lnSpc>
                <a:spcPct val="90000"/>
              </a:lnSpc>
              <a:spcBef>
                <a:spcPts val="0"/>
              </a:spcBef>
              <a:spcAft>
                <a:spcPts val="0"/>
              </a:spcAft>
              <a:buSzPts val="1600"/>
              <a:buFont typeface="Calibri"/>
              <a:buChar char="●"/>
            </a:pPr>
            <a:r>
              <a:rPr lang="es" sz="2500">
                <a:highlight>
                  <a:srgbClr val="FFFFFF"/>
                </a:highlight>
                <a:latin typeface="Calibri"/>
                <a:ea typeface="Calibri"/>
                <a:cs typeface="Calibri"/>
                <a:sym typeface="Calibri"/>
              </a:rPr>
              <a:t>Set by the </a:t>
            </a:r>
            <a:r>
              <a:rPr lang="es" sz="2500">
                <a:highlight>
                  <a:srgbClr val="FFFFFF"/>
                </a:highlight>
                <a:uFill>
                  <a:noFill/>
                </a:uFill>
                <a:latin typeface="Calibri"/>
                <a:ea typeface="Calibri"/>
                <a:cs typeface="Calibri"/>
                <a:sym typeface="Calibri"/>
                <a:hlinkClick r:id="rId3"/>
              </a:rPr>
              <a:t>Basel Committee on Bank Supervision</a:t>
            </a:r>
            <a:r>
              <a:rPr lang="es" sz="2500">
                <a:highlight>
                  <a:srgbClr val="FFFFFF"/>
                </a:highlight>
                <a:latin typeface="Calibri"/>
                <a:ea typeface="Calibri"/>
                <a:cs typeface="Calibri"/>
                <a:sym typeface="Calibri"/>
              </a:rPr>
              <a:t> (BCBS). </a:t>
            </a:r>
            <a:endParaRPr sz="2500">
              <a:highlight>
                <a:srgbClr val="FFFFFF"/>
              </a:highlight>
              <a:latin typeface="Calibri"/>
              <a:ea typeface="Calibri"/>
              <a:cs typeface="Calibri"/>
              <a:sym typeface="Calibri"/>
            </a:endParaRPr>
          </a:p>
          <a:p>
            <a:pPr indent="-330200" lvl="0" marL="457200" rtl="0" algn="l">
              <a:lnSpc>
                <a:spcPct val="90000"/>
              </a:lnSpc>
              <a:spcBef>
                <a:spcPts val="0"/>
              </a:spcBef>
              <a:spcAft>
                <a:spcPts val="0"/>
              </a:spcAft>
              <a:buSzPts val="1600"/>
              <a:buFont typeface="Calibri"/>
              <a:buChar char="●"/>
            </a:pPr>
            <a:r>
              <a:rPr lang="es" sz="2500">
                <a:highlight>
                  <a:srgbClr val="FFFFFF"/>
                </a:highlight>
                <a:latin typeface="Calibri"/>
                <a:ea typeface="Calibri"/>
                <a:cs typeface="Calibri"/>
                <a:sym typeface="Calibri"/>
              </a:rPr>
              <a:t>Provides recommendations on banking regulations specifically, concerning </a:t>
            </a:r>
            <a:r>
              <a:rPr lang="es" sz="2500">
                <a:highlight>
                  <a:srgbClr val="FFFFFF"/>
                </a:highlight>
                <a:uFill>
                  <a:noFill/>
                </a:uFill>
                <a:latin typeface="Calibri"/>
                <a:ea typeface="Calibri"/>
                <a:cs typeface="Calibri"/>
                <a:sym typeface="Calibri"/>
                <a:hlinkClick r:id="rId4"/>
              </a:rPr>
              <a:t>capital risk</a:t>
            </a:r>
            <a:r>
              <a:rPr lang="es" sz="2500">
                <a:highlight>
                  <a:srgbClr val="FFFFFF"/>
                </a:highlight>
                <a:latin typeface="Calibri"/>
                <a:ea typeface="Calibri"/>
                <a:cs typeface="Calibri"/>
                <a:sym typeface="Calibri"/>
              </a:rPr>
              <a:t>, market risk, and </a:t>
            </a:r>
            <a:r>
              <a:rPr lang="es" sz="2500">
                <a:highlight>
                  <a:srgbClr val="FFFFFF"/>
                </a:highlight>
                <a:uFill>
                  <a:noFill/>
                </a:uFill>
                <a:latin typeface="Calibri"/>
                <a:ea typeface="Calibri"/>
                <a:cs typeface="Calibri"/>
                <a:sym typeface="Calibri"/>
                <a:hlinkClick r:id="rId5"/>
              </a:rPr>
              <a:t>operational risk</a:t>
            </a:r>
            <a:r>
              <a:rPr lang="es" sz="2500">
                <a:highlight>
                  <a:srgbClr val="FFFFFF"/>
                </a:highlight>
                <a:latin typeface="Calibri"/>
                <a:ea typeface="Calibri"/>
                <a:cs typeface="Calibri"/>
                <a:sym typeface="Calibri"/>
              </a:rPr>
              <a:t>. </a:t>
            </a:r>
            <a:endParaRPr sz="2500">
              <a:highlight>
                <a:srgbClr val="FFFFFF"/>
              </a:highlight>
              <a:latin typeface="Calibri"/>
              <a:ea typeface="Calibri"/>
              <a:cs typeface="Calibri"/>
              <a:sym typeface="Calibri"/>
            </a:endParaRPr>
          </a:p>
          <a:p>
            <a:pPr indent="-330200" lvl="0" marL="457200" rtl="0" algn="l">
              <a:lnSpc>
                <a:spcPct val="90000"/>
              </a:lnSpc>
              <a:spcBef>
                <a:spcPts val="0"/>
              </a:spcBef>
              <a:spcAft>
                <a:spcPts val="0"/>
              </a:spcAft>
              <a:buSzPts val="1600"/>
              <a:buFont typeface="Calibri"/>
              <a:buChar char="●"/>
            </a:pPr>
            <a:r>
              <a:rPr lang="es" sz="2500">
                <a:highlight>
                  <a:srgbClr val="FFFFFF"/>
                </a:highlight>
                <a:latin typeface="Calibri"/>
                <a:ea typeface="Calibri"/>
                <a:cs typeface="Calibri"/>
                <a:sym typeface="Calibri"/>
              </a:rPr>
              <a:t>Ensure that financial institutions have enough capital </a:t>
            </a:r>
            <a:r>
              <a:rPr lang="es" sz="2500">
                <a:highlight>
                  <a:srgbClr val="FFFFFF"/>
                </a:highlight>
                <a:uFill>
                  <a:noFill/>
                </a:uFill>
                <a:latin typeface="Calibri"/>
                <a:ea typeface="Calibri"/>
                <a:cs typeface="Calibri"/>
                <a:sym typeface="Calibri"/>
                <a:hlinkClick r:id="rId6"/>
              </a:rPr>
              <a:t>on account</a:t>
            </a:r>
            <a:r>
              <a:rPr lang="es" sz="2500">
                <a:highlight>
                  <a:srgbClr val="FFFFFF"/>
                </a:highlight>
                <a:latin typeface="Calibri"/>
                <a:ea typeface="Calibri"/>
                <a:cs typeface="Calibri"/>
                <a:sym typeface="Calibri"/>
              </a:rPr>
              <a:t> to absorb unexpected losses.</a:t>
            </a:r>
            <a:endParaRPr sz="2500">
              <a:highlight>
                <a:srgbClr val="FFFFFF"/>
              </a:highlight>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0"/>
          <p:cNvSpPr txBox="1"/>
          <p:nvPr>
            <p:ph idx="3" type="ctrTitle"/>
          </p:nvPr>
        </p:nvSpPr>
        <p:spPr>
          <a:xfrm>
            <a:off x="1004550" y="602700"/>
            <a:ext cx="4237500" cy="7713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2F5496"/>
              </a:buClr>
              <a:buSzPts val="2800"/>
              <a:buFont typeface="Calibri"/>
              <a:buNone/>
            </a:pPr>
            <a:r>
              <a:rPr lang="es" sz="3300">
                <a:solidFill>
                  <a:srgbClr val="0E2A47"/>
                </a:solidFill>
                <a:latin typeface="Bree Serif"/>
                <a:ea typeface="Bree Serif"/>
                <a:cs typeface="Bree Serif"/>
                <a:sym typeface="Bree Serif"/>
              </a:rPr>
              <a:t>Basel I</a:t>
            </a:r>
            <a:r>
              <a:rPr lang="es" sz="3300">
                <a:solidFill>
                  <a:srgbClr val="435D74"/>
                </a:solidFill>
                <a:latin typeface="Bree Serif"/>
                <a:ea typeface="Bree Serif"/>
                <a:cs typeface="Bree Serif"/>
                <a:sym typeface="Bree Serif"/>
              </a:rPr>
              <a:t> </a:t>
            </a:r>
            <a:endParaRPr/>
          </a:p>
        </p:txBody>
      </p:sp>
      <p:sp>
        <p:nvSpPr>
          <p:cNvPr id="505" name="Google Shape;505;p60"/>
          <p:cNvSpPr txBox="1"/>
          <p:nvPr/>
        </p:nvSpPr>
        <p:spPr>
          <a:xfrm>
            <a:off x="965275" y="1238875"/>
            <a:ext cx="7866900" cy="3416400"/>
          </a:xfrm>
          <a:prstGeom prst="rect">
            <a:avLst/>
          </a:prstGeom>
          <a:noFill/>
          <a:ln>
            <a:noFill/>
          </a:ln>
        </p:spPr>
        <p:txBody>
          <a:bodyPr anchorCtr="0" anchor="t" bIns="91425" lIns="91425" spcFirstLastPara="1" rIns="91425" wrap="square" tIns="91425">
            <a:noAutofit/>
          </a:bodyPr>
          <a:lstStyle/>
          <a:p>
            <a:pPr indent="-330200" lvl="0" marL="342900" marR="0" rtl="0" algn="l">
              <a:lnSpc>
                <a:spcPct val="90000"/>
              </a:lnSpc>
              <a:spcBef>
                <a:spcPts val="1000"/>
              </a:spcBef>
              <a:spcAft>
                <a:spcPts val="0"/>
              </a:spcAft>
              <a:buSzPts val="900"/>
              <a:buChar char="●"/>
            </a:pPr>
            <a:r>
              <a:rPr lang="es" sz="2200">
                <a:latin typeface="Calibri"/>
                <a:ea typeface="Calibri"/>
                <a:cs typeface="Calibri"/>
                <a:sym typeface="Calibri"/>
              </a:rPr>
              <a:t>Basel I was the first accord. Issued in 1988</a:t>
            </a:r>
            <a:endParaRPr sz="2200">
              <a:latin typeface="Calibri"/>
              <a:ea typeface="Calibri"/>
              <a:cs typeface="Calibri"/>
              <a:sym typeface="Calibri"/>
            </a:endParaRPr>
          </a:p>
          <a:p>
            <a:pPr indent="-330200" lvl="0" marL="342900" marR="0" rtl="0" algn="l">
              <a:lnSpc>
                <a:spcPct val="90000"/>
              </a:lnSpc>
              <a:spcBef>
                <a:spcPts val="1000"/>
              </a:spcBef>
              <a:spcAft>
                <a:spcPts val="0"/>
              </a:spcAft>
              <a:buSzPts val="900"/>
              <a:buChar char="●"/>
            </a:pPr>
            <a:r>
              <a:rPr lang="es" sz="2200">
                <a:latin typeface="Calibri"/>
                <a:ea typeface="Calibri"/>
                <a:cs typeface="Calibri"/>
                <a:sym typeface="Calibri"/>
              </a:rPr>
              <a:t>Purpose: Published a set of minimum capital requirements for banks.mainly focused on credit risk by creating a bank asset classification system and appropriate risk-weighting of assets. </a:t>
            </a:r>
            <a:endParaRPr sz="2200">
              <a:latin typeface="Calibri"/>
              <a:ea typeface="Calibri"/>
              <a:cs typeface="Calibri"/>
              <a:sym typeface="Calibri"/>
            </a:endParaRPr>
          </a:p>
          <a:p>
            <a:pPr indent="-330200" lvl="0" marL="342900" marR="0" rtl="0" algn="l">
              <a:lnSpc>
                <a:spcPct val="90000"/>
              </a:lnSpc>
              <a:spcBef>
                <a:spcPts val="1000"/>
              </a:spcBef>
              <a:spcAft>
                <a:spcPts val="0"/>
              </a:spcAft>
              <a:buSzPts val="900"/>
              <a:buChar char="●"/>
            </a:pPr>
            <a:r>
              <a:rPr lang="es" sz="2200">
                <a:latin typeface="Calibri"/>
                <a:ea typeface="Calibri"/>
                <a:cs typeface="Calibri"/>
                <a:sym typeface="Calibri"/>
              </a:rPr>
              <a:t>Capital Adequacy Risk (0%, 10%, 20%, 50% and 100%)</a:t>
            </a:r>
            <a:endParaRPr sz="2200">
              <a:latin typeface="Calibri"/>
              <a:ea typeface="Calibri"/>
              <a:cs typeface="Calibri"/>
              <a:sym typeface="Calibri"/>
            </a:endParaRPr>
          </a:p>
          <a:p>
            <a:pPr indent="-330200" lvl="0" marL="342900" marR="0" rtl="0" algn="l">
              <a:lnSpc>
                <a:spcPct val="90000"/>
              </a:lnSpc>
              <a:spcBef>
                <a:spcPts val="1000"/>
              </a:spcBef>
              <a:spcAft>
                <a:spcPts val="0"/>
              </a:spcAft>
              <a:buSzPts val="900"/>
              <a:buChar char="●"/>
            </a:pPr>
            <a:r>
              <a:rPr lang="es" sz="2200">
                <a:latin typeface="Calibri"/>
                <a:ea typeface="Calibri"/>
                <a:cs typeface="Calibri"/>
                <a:sym typeface="Calibri"/>
              </a:rPr>
              <a:t>Banks operate internationally are required to keep capital of at least 8% of their determined risk profile on hand</a:t>
            </a:r>
            <a:endParaRPr sz="2200">
              <a:latin typeface="Calibri"/>
              <a:ea typeface="Calibri"/>
              <a:cs typeface="Calibri"/>
              <a:sym typeface="Calibri"/>
            </a:endParaRPr>
          </a:p>
          <a:p>
            <a:pPr indent="-330200" lvl="0" marL="342900" marR="0" rtl="0" algn="l">
              <a:lnSpc>
                <a:spcPct val="90000"/>
              </a:lnSpc>
              <a:spcBef>
                <a:spcPts val="1000"/>
              </a:spcBef>
              <a:spcAft>
                <a:spcPts val="0"/>
              </a:spcAft>
              <a:buSzPts val="900"/>
              <a:buChar char="●"/>
            </a:pPr>
            <a:r>
              <a:rPr lang="es" sz="2200">
                <a:latin typeface="Calibri"/>
                <a:ea typeface="Calibri"/>
                <a:cs typeface="Calibri"/>
                <a:sym typeface="Calibri"/>
              </a:rPr>
              <a:t>Enforced by law in the Group of Ten (G-10) countries in 1992</a:t>
            </a:r>
            <a:endParaRPr sz="1300">
              <a:solidFill>
                <a:schemeClr val="dk1"/>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t/>
            </a:r>
            <a:endParaRPr sz="1500">
              <a:solidFill>
                <a:schemeClr val="dk1"/>
              </a:solidFill>
              <a:latin typeface="Times New Roman"/>
              <a:ea typeface="Times New Roman"/>
              <a:cs typeface="Times New Roman"/>
              <a:sym typeface="Times New Roman"/>
            </a:endParaRPr>
          </a:p>
          <a:p>
            <a:pPr indent="0" lvl="0" marL="457200" marR="0" rtl="0" algn="l">
              <a:lnSpc>
                <a:spcPct val="90000"/>
              </a:lnSpc>
              <a:spcBef>
                <a:spcPts val="1000"/>
              </a:spcBef>
              <a:spcAft>
                <a:spcPts val="0"/>
              </a:spcAft>
              <a:buNone/>
            </a:pPr>
            <a:r>
              <a:t/>
            </a:r>
            <a:endParaRPr sz="2200">
              <a:latin typeface="Calibri"/>
              <a:ea typeface="Calibri"/>
              <a:cs typeface="Calibri"/>
              <a:sym typeface="Calibri"/>
            </a:endParaRPr>
          </a:p>
          <a:p>
            <a:pPr indent="0" lvl="0" marL="0" rtl="0" algn="l">
              <a:lnSpc>
                <a:spcPct val="90000"/>
              </a:lnSpc>
              <a:spcBef>
                <a:spcPts val="1000"/>
              </a:spcBef>
              <a:spcAft>
                <a:spcPts val="0"/>
              </a:spcAft>
              <a:buNone/>
            </a:pPr>
            <a:r>
              <a:t/>
            </a:r>
            <a:endParaRPr sz="1500">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61"/>
          <p:cNvSpPr txBox="1"/>
          <p:nvPr/>
        </p:nvSpPr>
        <p:spPr>
          <a:xfrm>
            <a:off x="811575" y="556600"/>
            <a:ext cx="6045600" cy="8313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None/>
            </a:pPr>
            <a:r>
              <a:rPr lang="es" sz="3300">
                <a:solidFill>
                  <a:srgbClr val="0E2A47"/>
                </a:solidFill>
                <a:latin typeface="Bree Serif"/>
                <a:ea typeface="Bree Serif"/>
                <a:cs typeface="Bree Serif"/>
                <a:sym typeface="Bree Serif"/>
              </a:rPr>
              <a:t>Basel I A</a:t>
            </a:r>
            <a:endParaRPr sz="3300">
              <a:solidFill>
                <a:srgbClr val="0E2A47"/>
              </a:solidFill>
              <a:latin typeface="Bree Serif"/>
              <a:ea typeface="Bree Serif"/>
              <a:cs typeface="Bree Serif"/>
              <a:sym typeface="Bree Serif"/>
            </a:endParaRPr>
          </a:p>
        </p:txBody>
      </p:sp>
      <p:sp>
        <p:nvSpPr>
          <p:cNvPr id="511" name="Google Shape;511;p61"/>
          <p:cNvSpPr txBox="1"/>
          <p:nvPr/>
        </p:nvSpPr>
        <p:spPr>
          <a:xfrm>
            <a:off x="741125" y="1349775"/>
            <a:ext cx="7701300" cy="2948100"/>
          </a:xfrm>
          <a:prstGeom prst="rect">
            <a:avLst/>
          </a:prstGeom>
          <a:noFill/>
          <a:ln>
            <a:noFill/>
          </a:ln>
        </p:spPr>
        <p:txBody>
          <a:bodyPr anchorCtr="0" anchor="t" bIns="91425" lIns="91425" spcFirstLastPara="1" rIns="91425" wrap="square" tIns="91425">
            <a:noAutofit/>
          </a:bodyPr>
          <a:lstStyle/>
          <a:p>
            <a:pPr indent="-342900" lvl="0" marL="342900" rtl="0" algn="l">
              <a:lnSpc>
                <a:spcPct val="90000"/>
              </a:lnSpc>
              <a:spcBef>
                <a:spcPts val="1000"/>
              </a:spcBef>
              <a:spcAft>
                <a:spcPts val="0"/>
              </a:spcAft>
              <a:buClr>
                <a:srgbClr val="000000"/>
              </a:buClr>
              <a:buSzPts val="1100"/>
              <a:buChar char="●"/>
            </a:pPr>
            <a:r>
              <a:rPr lang="es" sz="2400">
                <a:solidFill>
                  <a:srgbClr val="000000"/>
                </a:solidFill>
                <a:latin typeface="Calibri"/>
                <a:ea typeface="Calibri"/>
                <a:cs typeface="Calibri"/>
                <a:sym typeface="Calibri"/>
              </a:rPr>
              <a:t>Basel I A was proposed as an intermediate between the current Basel I accord and the Basel II accord that is being implemented. Basel I A would have been more risk sensitive than Basel I but would not be as complex as the advanced approach under Basel II.</a:t>
            </a:r>
            <a:endParaRPr sz="2400">
              <a:solidFill>
                <a:srgbClr val="000000"/>
              </a:solidFill>
              <a:latin typeface="Calibri"/>
              <a:ea typeface="Calibri"/>
              <a:cs typeface="Calibri"/>
              <a:sym typeface="Calibri"/>
            </a:endParaRPr>
          </a:p>
          <a:p>
            <a:pPr indent="-342900" lvl="0" marL="342900" rtl="0" algn="l">
              <a:lnSpc>
                <a:spcPct val="90000"/>
              </a:lnSpc>
              <a:spcBef>
                <a:spcPts val="1000"/>
              </a:spcBef>
              <a:spcAft>
                <a:spcPts val="0"/>
              </a:spcAft>
              <a:buClr>
                <a:srgbClr val="000000"/>
              </a:buClr>
              <a:buSzPts val="1100"/>
              <a:buChar char="●"/>
            </a:pPr>
            <a:r>
              <a:rPr lang="es" sz="2400">
                <a:solidFill>
                  <a:srgbClr val="000000"/>
                </a:solidFill>
                <a:latin typeface="Calibri"/>
                <a:ea typeface="Calibri"/>
                <a:cs typeface="Calibri"/>
                <a:sym typeface="Calibri"/>
              </a:rPr>
              <a:t>It was decided to drop the proposed Basel 1A and allow Basel II standardized in its place. </a:t>
            </a:r>
            <a:endParaRPr sz="2400">
              <a:solidFill>
                <a:srgbClr val="000000"/>
              </a:solidFill>
              <a:latin typeface="Calibri"/>
              <a:ea typeface="Calibri"/>
              <a:cs typeface="Calibri"/>
              <a:sym typeface="Calibri"/>
            </a:endParaRPr>
          </a:p>
          <a:p>
            <a:pPr indent="-228600" lvl="0" marL="342900" rtl="0" algn="l">
              <a:lnSpc>
                <a:spcPct val="90000"/>
              </a:lnSpc>
              <a:spcBef>
                <a:spcPts val="0"/>
              </a:spcBef>
              <a:spcAft>
                <a:spcPts val="1600"/>
              </a:spcAft>
              <a:buNone/>
            </a:pPr>
            <a:r>
              <a:t/>
            </a:r>
            <a:endParaRPr sz="2100">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2"/>
          <p:cNvSpPr txBox="1"/>
          <p:nvPr/>
        </p:nvSpPr>
        <p:spPr>
          <a:xfrm>
            <a:off x="826975" y="548275"/>
            <a:ext cx="7729200" cy="90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s" sz="3300">
                <a:solidFill>
                  <a:srgbClr val="0E2A47"/>
                </a:solidFill>
                <a:latin typeface="Bree Serif"/>
                <a:ea typeface="Bree Serif"/>
                <a:cs typeface="Bree Serif"/>
                <a:sym typeface="Bree Serif"/>
              </a:rPr>
              <a:t>Basel II </a:t>
            </a:r>
            <a:endParaRPr sz="1800">
              <a:solidFill>
                <a:srgbClr val="0E2A47"/>
              </a:solidFill>
              <a:latin typeface="Bree Serif"/>
              <a:ea typeface="Bree Serif"/>
              <a:cs typeface="Bree Serif"/>
              <a:sym typeface="Bree Serif"/>
            </a:endParaRPr>
          </a:p>
        </p:txBody>
      </p:sp>
      <p:sp>
        <p:nvSpPr>
          <p:cNvPr id="517" name="Google Shape;517;p62"/>
          <p:cNvSpPr txBox="1"/>
          <p:nvPr/>
        </p:nvSpPr>
        <p:spPr>
          <a:xfrm>
            <a:off x="818875" y="1152475"/>
            <a:ext cx="8080200" cy="38298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None/>
            </a:pPr>
            <a:r>
              <a:rPr lang="es" sz="1500">
                <a:latin typeface="Calibri"/>
                <a:ea typeface="Calibri"/>
                <a:cs typeface="Calibri"/>
                <a:sym typeface="Calibri"/>
              </a:rPr>
              <a:t>-Published in 2004 </a:t>
            </a:r>
            <a:endParaRPr sz="1500">
              <a:latin typeface="Calibri"/>
              <a:ea typeface="Calibri"/>
              <a:cs typeface="Calibri"/>
              <a:sym typeface="Calibri"/>
            </a:endParaRPr>
          </a:p>
          <a:p>
            <a:pPr indent="0" lvl="0" marL="0" marR="0" rtl="0" algn="l">
              <a:lnSpc>
                <a:spcPct val="90000"/>
              </a:lnSpc>
              <a:spcBef>
                <a:spcPts val="1000"/>
              </a:spcBef>
              <a:spcAft>
                <a:spcPts val="0"/>
              </a:spcAft>
              <a:buNone/>
            </a:pPr>
            <a:r>
              <a:rPr lang="es" sz="1500">
                <a:latin typeface="Calibri"/>
                <a:ea typeface="Calibri"/>
                <a:cs typeface="Calibri"/>
                <a:sym typeface="Calibri"/>
              </a:rPr>
              <a:t>-Purpose: “three pillars concepts, more risk sensitive </a:t>
            </a:r>
            <a:endParaRPr sz="1500">
              <a:latin typeface="Calibri"/>
              <a:ea typeface="Calibri"/>
              <a:cs typeface="Calibri"/>
              <a:sym typeface="Calibri"/>
            </a:endParaRPr>
          </a:p>
          <a:p>
            <a:pPr indent="0" lvl="0" marL="0" marR="0" rtl="0" algn="l">
              <a:lnSpc>
                <a:spcPct val="90000"/>
              </a:lnSpc>
              <a:spcBef>
                <a:spcPts val="1000"/>
              </a:spcBef>
              <a:spcAft>
                <a:spcPts val="0"/>
              </a:spcAft>
              <a:buNone/>
            </a:pPr>
            <a:r>
              <a:rPr lang="es" sz="1500">
                <a:latin typeface="Calibri"/>
                <a:ea typeface="Calibri"/>
                <a:cs typeface="Calibri"/>
                <a:sym typeface="Calibri"/>
              </a:rPr>
              <a:t>-Refining the definition of </a:t>
            </a:r>
            <a:r>
              <a:rPr lang="es" sz="1500">
                <a:uFill>
                  <a:noFill/>
                </a:uFill>
                <a:latin typeface="Calibri"/>
                <a:ea typeface="Calibri"/>
                <a:cs typeface="Calibri"/>
                <a:sym typeface="Calibri"/>
                <a:hlinkClick r:id="rId3"/>
              </a:rPr>
              <a:t>risk-weighted assets</a:t>
            </a:r>
            <a:r>
              <a:rPr lang="es" sz="1500">
                <a:latin typeface="Calibri"/>
                <a:ea typeface="Calibri"/>
                <a:cs typeface="Calibri"/>
                <a:sym typeface="Calibri"/>
              </a:rPr>
              <a:t>, used as a denominator in regulatory capital ratios</a:t>
            </a:r>
            <a:endParaRPr sz="1500">
              <a:latin typeface="Calibri"/>
              <a:ea typeface="Calibri"/>
              <a:cs typeface="Calibri"/>
              <a:sym typeface="Calibri"/>
            </a:endParaRPr>
          </a:p>
          <a:p>
            <a:pPr indent="0" lvl="0" marL="0" marR="0" rtl="0" algn="l">
              <a:lnSpc>
                <a:spcPct val="90000"/>
              </a:lnSpc>
              <a:spcBef>
                <a:spcPts val="1000"/>
              </a:spcBef>
              <a:spcAft>
                <a:spcPts val="0"/>
              </a:spcAft>
              <a:buNone/>
            </a:pPr>
            <a:r>
              <a:rPr lang="es" sz="1500">
                <a:latin typeface="Calibri"/>
                <a:ea typeface="Calibri"/>
                <a:cs typeface="Calibri"/>
                <a:sym typeface="Calibri"/>
              </a:rPr>
              <a:t>-Intended to amend international standards that controlled how much capital banks need to hold to guard against the financial and operational risks banks face. </a:t>
            </a:r>
            <a:endParaRPr sz="1500">
              <a:latin typeface="Calibri"/>
              <a:ea typeface="Calibri"/>
              <a:cs typeface="Calibri"/>
              <a:sym typeface="Calibri"/>
            </a:endParaRPr>
          </a:p>
          <a:p>
            <a:pPr indent="0" lvl="0" marL="0" marR="0" rtl="0" algn="l">
              <a:lnSpc>
                <a:spcPct val="90000"/>
              </a:lnSpc>
              <a:spcBef>
                <a:spcPts val="1000"/>
              </a:spcBef>
              <a:spcAft>
                <a:spcPts val="0"/>
              </a:spcAft>
              <a:buNone/>
            </a:pPr>
            <a:r>
              <a:rPr lang="es" sz="1500">
                <a:latin typeface="Calibri"/>
                <a:ea typeface="Calibri"/>
                <a:cs typeface="Calibri"/>
                <a:sym typeface="Calibri"/>
              </a:rPr>
              <a:t>-Requires companies to publish both the details of risky investments and risk management practices</a:t>
            </a:r>
            <a:endParaRPr sz="1500">
              <a:latin typeface="Calibri"/>
              <a:ea typeface="Calibri"/>
              <a:cs typeface="Calibri"/>
              <a:sym typeface="Calibri"/>
            </a:endParaRPr>
          </a:p>
          <a:p>
            <a:pPr indent="0" lvl="0" marL="0" marR="0" rtl="0" algn="l">
              <a:lnSpc>
                <a:spcPct val="90000"/>
              </a:lnSpc>
              <a:spcBef>
                <a:spcPts val="1000"/>
              </a:spcBef>
              <a:spcAft>
                <a:spcPts val="0"/>
              </a:spcAft>
              <a:buNone/>
            </a:pPr>
            <a:r>
              <a:rPr lang="es" sz="1500">
                <a:latin typeface="Calibri"/>
                <a:ea typeface="Calibri"/>
                <a:cs typeface="Calibri"/>
                <a:sym typeface="Calibri"/>
              </a:rPr>
              <a:t>-Aimed at rewarding and encouraging continued improvements in risk measurement and control</a:t>
            </a:r>
            <a:endParaRPr sz="1500">
              <a:latin typeface="Calibri"/>
              <a:ea typeface="Calibri"/>
              <a:cs typeface="Calibri"/>
              <a:sym typeface="Calibri"/>
            </a:endParaRPr>
          </a:p>
          <a:p>
            <a:pPr indent="0" lvl="0" marL="0" marR="0" rtl="0" algn="l">
              <a:lnSpc>
                <a:spcPct val="90000"/>
              </a:lnSpc>
              <a:spcBef>
                <a:spcPts val="1000"/>
              </a:spcBef>
              <a:spcAft>
                <a:spcPts val="0"/>
              </a:spcAft>
              <a:buNone/>
            </a:pPr>
            <a:r>
              <a:t/>
            </a:r>
            <a:endParaRPr sz="1500">
              <a:latin typeface="Calibri"/>
              <a:ea typeface="Calibri"/>
              <a:cs typeface="Calibri"/>
              <a:sym typeface="Calibri"/>
            </a:endParaRPr>
          </a:p>
          <a:p>
            <a:pPr indent="0" lvl="0" marL="0" marR="0" rtl="0" algn="l">
              <a:lnSpc>
                <a:spcPct val="90000"/>
              </a:lnSpc>
              <a:spcBef>
                <a:spcPts val="1000"/>
              </a:spcBef>
              <a:spcAft>
                <a:spcPts val="0"/>
              </a:spcAft>
              <a:buNone/>
            </a:pPr>
            <a:r>
              <a:rPr lang="es" sz="1500">
                <a:latin typeface="Calibri"/>
                <a:ea typeface="Calibri"/>
                <a:cs typeface="Calibri"/>
                <a:sym typeface="Calibri"/>
              </a:rPr>
              <a:t>Difference:</a:t>
            </a:r>
            <a:endParaRPr sz="1500">
              <a:latin typeface="Calibri"/>
              <a:ea typeface="Calibri"/>
              <a:cs typeface="Calibri"/>
              <a:sym typeface="Calibri"/>
            </a:endParaRPr>
          </a:p>
          <a:p>
            <a:pPr indent="0" lvl="0" marL="0" marR="0" rtl="0" algn="l">
              <a:lnSpc>
                <a:spcPct val="90000"/>
              </a:lnSpc>
              <a:spcBef>
                <a:spcPts val="1000"/>
              </a:spcBef>
              <a:spcAft>
                <a:spcPts val="0"/>
              </a:spcAft>
              <a:buNone/>
            </a:pPr>
            <a:r>
              <a:rPr lang="es" sz="1500">
                <a:latin typeface="Calibri"/>
                <a:ea typeface="Calibri"/>
                <a:cs typeface="Calibri"/>
                <a:sym typeface="Calibri"/>
              </a:rPr>
              <a:t>-Incorporates </a:t>
            </a:r>
            <a:r>
              <a:rPr lang="es" sz="1500">
                <a:uFill>
                  <a:noFill/>
                </a:uFill>
                <a:latin typeface="Calibri"/>
                <a:ea typeface="Calibri"/>
                <a:cs typeface="Calibri"/>
                <a:sym typeface="Calibri"/>
                <a:hlinkClick r:id="rId4"/>
              </a:rPr>
              <a:t>credit risk</a:t>
            </a:r>
            <a:r>
              <a:rPr lang="es" sz="1500">
                <a:latin typeface="Calibri"/>
                <a:ea typeface="Calibri"/>
                <a:cs typeface="Calibri"/>
                <a:sym typeface="Calibri"/>
              </a:rPr>
              <a:t> of assets held by financial institutions to determine regulatory capital ratios. </a:t>
            </a:r>
            <a:endParaRPr sz="1500">
              <a:latin typeface="Calibri"/>
              <a:ea typeface="Calibri"/>
              <a:cs typeface="Calibri"/>
              <a:sym typeface="Calibri"/>
            </a:endParaRPr>
          </a:p>
          <a:p>
            <a:pPr indent="0" lvl="0" marL="0" rtl="0" algn="l">
              <a:lnSpc>
                <a:spcPct val="90000"/>
              </a:lnSpc>
              <a:spcBef>
                <a:spcPts val="1000"/>
              </a:spcBef>
              <a:spcAft>
                <a:spcPts val="0"/>
              </a:spcAft>
              <a:buNone/>
            </a:pPr>
            <a:r>
              <a:t/>
            </a:r>
            <a:endParaRPr sz="1550">
              <a:solidFill>
                <a:srgbClr val="000000"/>
              </a:solidFill>
              <a:latin typeface="Calibri"/>
              <a:ea typeface="Calibri"/>
              <a:cs typeface="Calibri"/>
              <a:sym typeface="Calibri"/>
            </a:endParaRPr>
          </a:p>
          <a:p>
            <a:pPr indent="0" lvl="0" marL="0" rtl="0" algn="l">
              <a:lnSpc>
                <a:spcPct val="90000"/>
              </a:lnSpc>
              <a:spcBef>
                <a:spcPts val="500"/>
              </a:spcBef>
              <a:spcAft>
                <a:spcPts val="0"/>
              </a:spcAft>
              <a:buNone/>
            </a:pPr>
            <a:r>
              <a:t/>
            </a:r>
            <a:endParaRPr sz="1500">
              <a:solidFill>
                <a:srgbClr val="000000"/>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id="522" name="Google Shape;522;p63"/>
          <p:cNvPicPr preferRelativeResize="0"/>
          <p:nvPr/>
        </p:nvPicPr>
        <p:blipFill>
          <a:blip r:embed="rId3">
            <a:alphaModFix/>
          </a:blip>
          <a:stretch>
            <a:fillRect/>
          </a:stretch>
        </p:blipFill>
        <p:spPr>
          <a:xfrm>
            <a:off x="-76200" y="0"/>
            <a:ext cx="9223852" cy="51434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4"/>
          <p:cNvSpPr txBox="1"/>
          <p:nvPr>
            <p:ph idx="3" type="ctrTitle"/>
          </p:nvPr>
        </p:nvSpPr>
        <p:spPr>
          <a:xfrm>
            <a:off x="800250" y="616750"/>
            <a:ext cx="3406200" cy="7080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s" sz="3300">
                <a:solidFill>
                  <a:srgbClr val="0E2A47"/>
                </a:solidFill>
                <a:latin typeface="Bree Serif"/>
                <a:ea typeface="Bree Serif"/>
                <a:cs typeface="Bree Serif"/>
                <a:sym typeface="Bree Serif"/>
              </a:rPr>
              <a:t>Basel III</a:t>
            </a:r>
            <a:endParaRPr>
              <a:solidFill>
                <a:srgbClr val="0E2A47"/>
              </a:solidFill>
              <a:latin typeface="Bree Serif"/>
              <a:ea typeface="Bree Serif"/>
              <a:cs typeface="Bree Serif"/>
              <a:sym typeface="Bree Serif"/>
            </a:endParaRPr>
          </a:p>
        </p:txBody>
      </p:sp>
      <p:sp>
        <p:nvSpPr>
          <p:cNvPr id="528" name="Google Shape;528;p64"/>
          <p:cNvSpPr txBox="1"/>
          <p:nvPr/>
        </p:nvSpPr>
        <p:spPr>
          <a:xfrm>
            <a:off x="645050" y="1188375"/>
            <a:ext cx="7493100" cy="3416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t/>
            </a:r>
            <a:endParaRPr sz="2500">
              <a:solidFill>
                <a:srgbClr val="000000"/>
              </a:solidFill>
              <a:latin typeface="Calibri"/>
              <a:ea typeface="Calibri"/>
              <a:cs typeface="Calibri"/>
              <a:sym typeface="Calibri"/>
            </a:endParaRPr>
          </a:p>
          <a:p>
            <a:pPr indent="-330200" lvl="0" marL="342900" marR="0" rtl="0" algn="l">
              <a:lnSpc>
                <a:spcPct val="90000"/>
              </a:lnSpc>
              <a:spcBef>
                <a:spcPts val="1000"/>
              </a:spcBef>
              <a:spcAft>
                <a:spcPts val="0"/>
              </a:spcAft>
              <a:buSzPts val="900"/>
              <a:buChar char="●"/>
            </a:pPr>
            <a:r>
              <a:rPr lang="es" sz="2200">
                <a:latin typeface="Calibri"/>
                <a:ea typeface="Calibri"/>
                <a:cs typeface="Calibri"/>
                <a:sym typeface="Calibri"/>
              </a:rPr>
              <a:t>Purpose: response to the deficiencies in financial regulation revealed by the financial crisis of 2007-08</a:t>
            </a:r>
            <a:endParaRPr sz="2200">
              <a:latin typeface="Calibri"/>
              <a:ea typeface="Calibri"/>
              <a:cs typeface="Calibri"/>
              <a:sym typeface="Calibri"/>
            </a:endParaRPr>
          </a:p>
          <a:p>
            <a:pPr indent="-330200" lvl="0" marL="342900" marR="0" rtl="0" algn="l">
              <a:lnSpc>
                <a:spcPct val="90000"/>
              </a:lnSpc>
              <a:spcBef>
                <a:spcPts val="1000"/>
              </a:spcBef>
              <a:spcAft>
                <a:spcPts val="0"/>
              </a:spcAft>
              <a:buSzPts val="900"/>
              <a:buChar char="●"/>
            </a:pPr>
            <a:r>
              <a:rPr lang="es" sz="2200">
                <a:latin typeface="Calibri"/>
                <a:ea typeface="Calibri"/>
                <a:cs typeface="Calibri"/>
                <a:sym typeface="Calibri"/>
              </a:rPr>
              <a:t>Intended to strengthen bank capital requirements </a:t>
            </a:r>
            <a:endParaRPr sz="2200">
              <a:latin typeface="Calibri"/>
              <a:ea typeface="Calibri"/>
              <a:cs typeface="Calibri"/>
              <a:sym typeface="Calibri"/>
            </a:endParaRPr>
          </a:p>
          <a:p>
            <a:pPr indent="-330200" lvl="0" marL="342900" marR="0" rtl="0" algn="l">
              <a:lnSpc>
                <a:spcPct val="90000"/>
              </a:lnSpc>
              <a:spcBef>
                <a:spcPts val="1000"/>
              </a:spcBef>
              <a:spcAft>
                <a:spcPts val="0"/>
              </a:spcAft>
              <a:buSzPts val="900"/>
              <a:buChar char="●"/>
            </a:pPr>
            <a:r>
              <a:rPr lang="es" sz="2200">
                <a:latin typeface="Calibri"/>
                <a:ea typeface="Calibri"/>
                <a:cs typeface="Calibri"/>
                <a:sym typeface="Calibri"/>
              </a:rPr>
              <a:t>Promote greater resilience at an individual bank level to reduce the risk of system-wide shocks </a:t>
            </a:r>
            <a:endParaRPr sz="2200">
              <a:latin typeface="Calibri"/>
              <a:ea typeface="Calibri"/>
              <a:cs typeface="Calibri"/>
              <a:sym typeface="Calibri"/>
            </a:endParaRPr>
          </a:p>
          <a:p>
            <a:pPr indent="0" lvl="0" marL="457200" marR="0" rtl="0" algn="l">
              <a:lnSpc>
                <a:spcPct val="90000"/>
              </a:lnSpc>
              <a:spcBef>
                <a:spcPts val="1000"/>
              </a:spcBef>
              <a:spcAft>
                <a:spcPts val="0"/>
              </a:spcAft>
              <a:buNone/>
            </a:pPr>
            <a:r>
              <a:t/>
            </a:r>
            <a:endParaRPr sz="22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9"/>
          <p:cNvSpPr txBox="1"/>
          <p:nvPr>
            <p:ph type="ctrTitle"/>
          </p:nvPr>
        </p:nvSpPr>
        <p:spPr>
          <a:xfrm>
            <a:off x="2137450" y="475400"/>
            <a:ext cx="3448200" cy="59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s">
                <a:latin typeface="Bree Serif"/>
                <a:ea typeface="Bree Serif"/>
                <a:cs typeface="Bree Serif"/>
                <a:sym typeface="Bree Serif"/>
              </a:rPr>
              <a:t>Agenda</a:t>
            </a:r>
            <a:endParaRPr b="1">
              <a:latin typeface="Bree Serif"/>
              <a:ea typeface="Bree Serif"/>
              <a:cs typeface="Bree Serif"/>
              <a:sym typeface="Bree Serif"/>
            </a:endParaRPr>
          </a:p>
        </p:txBody>
      </p:sp>
      <p:pic>
        <p:nvPicPr>
          <p:cNvPr id="304" name="Google Shape;304;p29"/>
          <p:cNvPicPr preferRelativeResize="0"/>
          <p:nvPr/>
        </p:nvPicPr>
        <p:blipFill>
          <a:blip r:embed="rId3">
            <a:alphaModFix/>
          </a:blip>
          <a:stretch>
            <a:fillRect/>
          </a:stretch>
        </p:blipFill>
        <p:spPr>
          <a:xfrm>
            <a:off x="1165275" y="1395874"/>
            <a:ext cx="3448050" cy="32210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5"/>
          <p:cNvSpPr txBox="1"/>
          <p:nvPr>
            <p:ph idx="3" type="ctrTitle"/>
          </p:nvPr>
        </p:nvSpPr>
        <p:spPr>
          <a:xfrm>
            <a:off x="898900" y="722450"/>
            <a:ext cx="5350800" cy="4476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s" sz="3300">
                <a:solidFill>
                  <a:srgbClr val="0E2A47"/>
                </a:solidFill>
                <a:latin typeface="Bree Serif"/>
                <a:ea typeface="Bree Serif"/>
                <a:cs typeface="Bree Serif"/>
                <a:sym typeface="Bree Serif"/>
              </a:rPr>
              <a:t>Key principles of Basel III</a:t>
            </a:r>
            <a:endParaRPr sz="3300">
              <a:solidFill>
                <a:srgbClr val="0E2A47"/>
              </a:solidFill>
              <a:latin typeface="Bree Serif"/>
              <a:ea typeface="Bree Serif"/>
              <a:cs typeface="Bree Serif"/>
              <a:sym typeface="Bree Serif"/>
            </a:endParaRPr>
          </a:p>
          <a:p>
            <a:pPr indent="0" lvl="0" marL="0" rtl="0" algn="l">
              <a:spcBef>
                <a:spcPts val="0"/>
              </a:spcBef>
              <a:spcAft>
                <a:spcPts val="0"/>
              </a:spcAft>
              <a:buNone/>
            </a:pPr>
            <a:r>
              <a:t/>
            </a:r>
            <a:endParaRPr sz="3300">
              <a:solidFill>
                <a:srgbClr val="435D74"/>
              </a:solidFill>
              <a:latin typeface="Bree Serif"/>
              <a:ea typeface="Bree Serif"/>
              <a:cs typeface="Bree Serif"/>
              <a:sym typeface="Bree Serif"/>
            </a:endParaRPr>
          </a:p>
        </p:txBody>
      </p:sp>
      <p:sp>
        <p:nvSpPr>
          <p:cNvPr id="534" name="Google Shape;534;p65"/>
          <p:cNvSpPr txBox="1"/>
          <p:nvPr/>
        </p:nvSpPr>
        <p:spPr>
          <a:xfrm>
            <a:off x="817325" y="1458500"/>
            <a:ext cx="7595400" cy="3417300"/>
          </a:xfrm>
          <a:prstGeom prst="rect">
            <a:avLst/>
          </a:prstGeom>
          <a:noFill/>
          <a:ln>
            <a:noFill/>
          </a:ln>
        </p:spPr>
        <p:txBody>
          <a:bodyPr anchorCtr="0" anchor="t" bIns="91425" lIns="91425" spcFirstLastPara="1" rIns="91425" wrap="square" tIns="91425">
            <a:noAutofit/>
          </a:bodyPr>
          <a:lstStyle/>
          <a:p>
            <a:pPr indent="-336550" lvl="0" marL="457200" rtl="0" algn="l">
              <a:lnSpc>
                <a:spcPct val="90000"/>
              </a:lnSpc>
              <a:spcBef>
                <a:spcPts val="0"/>
              </a:spcBef>
              <a:spcAft>
                <a:spcPts val="0"/>
              </a:spcAft>
              <a:buSzPts val="1700"/>
              <a:buFont typeface="Calibri"/>
              <a:buAutoNum type="arabicPeriod"/>
            </a:pPr>
            <a:r>
              <a:rPr b="1" lang="es" sz="1700">
                <a:latin typeface="Calibri"/>
                <a:ea typeface="Calibri"/>
                <a:cs typeface="Calibri"/>
                <a:sym typeface="Calibri"/>
              </a:rPr>
              <a:t>Minimum capital </a:t>
            </a:r>
            <a:r>
              <a:rPr b="1" lang="es" sz="1700">
                <a:latin typeface="Calibri"/>
                <a:ea typeface="Calibri"/>
                <a:cs typeface="Calibri"/>
                <a:sym typeface="Calibri"/>
              </a:rPr>
              <a:t>requirements</a:t>
            </a:r>
            <a:r>
              <a:rPr b="1" lang="es" sz="1700">
                <a:latin typeface="Calibri"/>
                <a:ea typeface="Calibri"/>
                <a:cs typeface="Calibri"/>
                <a:sym typeface="Calibri"/>
              </a:rPr>
              <a:t> </a:t>
            </a:r>
            <a:endParaRPr b="1" sz="1700">
              <a:latin typeface="Calibri"/>
              <a:ea typeface="Calibri"/>
              <a:cs typeface="Calibri"/>
              <a:sym typeface="Calibri"/>
            </a:endParaRPr>
          </a:p>
          <a:p>
            <a:pPr indent="0" lvl="0" marL="0" rtl="0" algn="l">
              <a:lnSpc>
                <a:spcPct val="90000"/>
              </a:lnSpc>
              <a:spcBef>
                <a:spcPts val="0"/>
              </a:spcBef>
              <a:spcAft>
                <a:spcPts val="0"/>
              </a:spcAft>
              <a:buNone/>
            </a:pPr>
            <a:r>
              <a:rPr lang="es" sz="1700">
                <a:latin typeface="Calibri"/>
                <a:ea typeface="Calibri"/>
                <a:cs typeface="Calibri"/>
                <a:sym typeface="Calibri"/>
              </a:rPr>
              <a:t>Raised the minimum capital requirements for banks from 2% in Basel II to 4.5% of common equity.</a:t>
            </a:r>
            <a:endParaRPr sz="1700">
              <a:latin typeface="Calibri"/>
              <a:ea typeface="Calibri"/>
              <a:cs typeface="Calibri"/>
              <a:sym typeface="Calibri"/>
            </a:endParaRPr>
          </a:p>
          <a:p>
            <a:pPr indent="0" lvl="0" marL="0" rtl="0" algn="l">
              <a:lnSpc>
                <a:spcPct val="90000"/>
              </a:lnSpc>
              <a:spcBef>
                <a:spcPts val="0"/>
              </a:spcBef>
              <a:spcAft>
                <a:spcPts val="0"/>
              </a:spcAft>
              <a:buNone/>
            </a:pPr>
            <a:r>
              <a:rPr lang="es" sz="1700">
                <a:latin typeface="Calibri"/>
                <a:ea typeface="Calibri"/>
                <a:cs typeface="Calibri"/>
                <a:sym typeface="Calibri"/>
              </a:rPr>
              <a:t>Tier 1 capital requirements increased from 4% to 6%</a:t>
            </a:r>
            <a:endParaRPr sz="1700">
              <a:latin typeface="Calibri"/>
              <a:ea typeface="Calibri"/>
              <a:cs typeface="Calibri"/>
              <a:sym typeface="Calibri"/>
            </a:endParaRPr>
          </a:p>
          <a:p>
            <a:pPr indent="0" lvl="0" marL="0" rtl="0" algn="l">
              <a:lnSpc>
                <a:spcPct val="90000"/>
              </a:lnSpc>
              <a:spcBef>
                <a:spcPts val="0"/>
              </a:spcBef>
              <a:spcAft>
                <a:spcPts val="0"/>
              </a:spcAft>
              <a:buNone/>
            </a:pPr>
            <a:r>
              <a:rPr lang="es" sz="1700">
                <a:latin typeface="Calibri"/>
                <a:ea typeface="Calibri"/>
                <a:cs typeface="Calibri"/>
                <a:sym typeface="Calibri"/>
              </a:rPr>
              <a:t> </a:t>
            </a:r>
            <a:endParaRPr sz="1700">
              <a:latin typeface="Calibri"/>
              <a:ea typeface="Calibri"/>
              <a:cs typeface="Calibri"/>
              <a:sym typeface="Calibri"/>
            </a:endParaRPr>
          </a:p>
          <a:p>
            <a:pPr indent="-336550" lvl="0" marL="457200" rtl="0" algn="l">
              <a:lnSpc>
                <a:spcPct val="90000"/>
              </a:lnSpc>
              <a:spcBef>
                <a:spcPts val="0"/>
              </a:spcBef>
              <a:spcAft>
                <a:spcPts val="0"/>
              </a:spcAft>
              <a:buSzPts val="1700"/>
              <a:buFont typeface="Calibri"/>
              <a:buAutoNum type="arabicPeriod"/>
            </a:pPr>
            <a:r>
              <a:rPr b="1" lang="es" sz="1700">
                <a:latin typeface="Calibri"/>
                <a:ea typeface="Calibri"/>
                <a:cs typeface="Calibri"/>
                <a:sym typeface="Calibri"/>
              </a:rPr>
              <a:t>Leverage ratio </a:t>
            </a:r>
            <a:endParaRPr b="1" sz="1700">
              <a:latin typeface="Calibri"/>
              <a:ea typeface="Calibri"/>
              <a:cs typeface="Calibri"/>
              <a:sym typeface="Calibri"/>
            </a:endParaRPr>
          </a:p>
          <a:p>
            <a:pPr indent="0" lvl="0" marL="0" rtl="0" algn="l">
              <a:lnSpc>
                <a:spcPct val="90000"/>
              </a:lnSpc>
              <a:spcBef>
                <a:spcPts val="0"/>
              </a:spcBef>
              <a:spcAft>
                <a:spcPts val="0"/>
              </a:spcAft>
              <a:buNone/>
            </a:pPr>
            <a:r>
              <a:rPr lang="es" sz="1700">
                <a:latin typeface="Calibri"/>
                <a:ea typeface="Calibri"/>
                <a:cs typeface="Calibri"/>
                <a:sym typeface="Calibri"/>
              </a:rPr>
              <a:t>In July 2014, the U.S. Federal Reserve announced that the minimum Basel III leverage ratio would be 6% for 8 systemically important financial institution (SIFI) banks and 5% for their uninsured bank holding companies </a:t>
            </a:r>
            <a:endParaRPr sz="1700">
              <a:latin typeface="Calibri"/>
              <a:ea typeface="Calibri"/>
              <a:cs typeface="Calibri"/>
              <a:sym typeface="Calibri"/>
            </a:endParaRPr>
          </a:p>
          <a:p>
            <a:pPr indent="0" lvl="0" marL="457200" rtl="0" algn="l">
              <a:lnSpc>
                <a:spcPct val="90000"/>
              </a:lnSpc>
              <a:spcBef>
                <a:spcPts val="0"/>
              </a:spcBef>
              <a:spcAft>
                <a:spcPts val="0"/>
              </a:spcAft>
              <a:buNone/>
            </a:pPr>
            <a:r>
              <a:t/>
            </a:r>
            <a:endParaRPr sz="1700">
              <a:latin typeface="Calibri"/>
              <a:ea typeface="Calibri"/>
              <a:cs typeface="Calibri"/>
              <a:sym typeface="Calibri"/>
            </a:endParaRPr>
          </a:p>
          <a:p>
            <a:pPr indent="-336550" lvl="0" marL="457200" rtl="0" algn="l">
              <a:lnSpc>
                <a:spcPct val="90000"/>
              </a:lnSpc>
              <a:spcBef>
                <a:spcPts val="0"/>
              </a:spcBef>
              <a:spcAft>
                <a:spcPts val="0"/>
              </a:spcAft>
              <a:buSzPts val="1700"/>
              <a:buFont typeface="Calibri"/>
              <a:buAutoNum type="arabicPeriod"/>
            </a:pPr>
            <a:r>
              <a:rPr b="1" lang="es" sz="1700">
                <a:latin typeface="Calibri"/>
                <a:ea typeface="Calibri"/>
                <a:cs typeface="Calibri"/>
                <a:sym typeface="Calibri"/>
              </a:rPr>
              <a:t>Liquidity requirements </a:t>
            </a:r>
            <a:endParaRPr b="1" sz="1700">
              <a:latin typeface="Calibri"/>
              <a:ea typeface="Calibri"/>
              <a:cs typeface="Calibri"/>
              <a:sym typeface="Calibri"/>
            </a:endParaRPr>
          </a:p>
          <a:p>
            <a:pPr indent="0" lvl="0" marL="0" rtl="0" algn="l">
              <a:lnSpc>
                <a:spcPct val="90000"/>
              </a:lnSpc>
              <a:spcBef>
                <a:spcPts val="0"/>
              </a:spcBef>
              <a:spcAft>
                <a:spcPts val="0"/>
              </a:spcAft>
              <a:buNone/>
            </a:pPr>
            <a:r>
              <a:rPr lang="es" sz="1700">
                <a:latin typeface="Calibri"/>
                <a:ea typeface="Calibri"/>
                <a:cs typeface="Calibri"/>
                <a:sym typeface="Calibri"/>
              </a:rPr>
              <a:t>Introduce the usage of two liquidity ratios - the Liquidity Coverage Ratio and the Net Stable Funding ratio </a:t>
            </a:r>
            <a:endParaRPr sz="1700">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6"/>
          <p:cNvSpPr txBox="1"/>
          <p:nvPr>
            <p:ph idx="3" type="ctrTitle"/>
          </p:nvPr>
        </p:nvSpPr>
        <p:spPr>
          <a:xfrm>
            <a:off x="1230025" y="489950"/>
            <a:ext cx="3511800" cy="4476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s" sz="3300">
                <a:solidFill>
                  <a:srgbClr val="435D74"/>
                </a:solidFill>
                <a:latin typeface="Bree Serif"/>
                <a:ea typeface="Bree Serif"/>
                <a:cs typeface="Bree Serif"/>
                <a:sym typeface="Bree Serif"/>
              </a:rPr>
              <a:t>Basel III Pillar</a:t>
            </a:r>
            <a:endParaRPr>
              <a:solidFill>
                <a:srgbClr val="435D74"/>
              </a:solidFill>
              <a:latin typeface="Bree Serif"/>
              <a:ea typeface="Bree Serif"/>
              <a:cs typeface="Bree Serif"/>
              <a:sym typeface="Bree Serif"/>
            </a:endParaRPr>
          </a:p>
        </p:txBody>
      </p:sp>
      <p:pic>
        <p:nvPicPr>
          <p:cNvPr id="540" name="Google Shape;540;p66"/>
          <p:cNvPicPr preferRelativeResize="0"/>
          <p:nvPr/>
        </p:nvPicPr>
        <p:blipFill>
          <a:blip r:embed="rId3">
            <a:alphaModFix/>
          </a:blip>
          <a:stretch>
            <a:fillRect/>
          </a:stretch>
        </p:blipFill>
        <p:spPr>
          <a:xfrm>
            <a:off x="0" y="1035750"/>
            <a:ext cx="9143999" cy="41077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67"/>
          <p:cNvSpPr txBox="1"/>
          <p:nvPr>
            <p:ph idx="3" type="ctrTitle"/>
          </p:nvPr>
        </p:nvSpPr>
        <p:spPr>
          <a:xfrm>
            <a:off x="1110251" y="652025"/>
            <a:ext cx="2448600" cy="4476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s" sz="3300">
                <a:solidFill>
                  <a:srgbClr val="0E2A47"/>
                </a:solidFill>
                <a:latin typeface="Bree Serif"/>
                <a:ea typeface="Bree Serif"/>
                <a:cs typeface="Bree Serif"/>
                <a:sym typeface="Bree Serif"/>
              </a:rPr>
              <a:t>Basel III</a:t>
            </a:r>
            <a:endParaRPr>
              <a:solidFill>
                <a:srgbClr val="0E2A47"/>
              </a:solidFill>
              <a:latin typeface="Bree Serif"/>
              <a:ea typeface="Bree Serif"/>
              <a:cs typeface="Bree Serif"/>
              <a:sym typeface="Bree Serif"/>
            </a:endParaRPr>
          </a:p>
        </p:txBody>
      </p:sp>
      <p:sp>
        <p:nvSpPr>
          <p:cNvPr id="546" name="Google Shape;546;p67"/>
          <p:cNvSpPr txBox="1"/>
          <p:nvPr/>
        </p:nvSpPr>
        <p:spPr>
          <a:xfrm>
            <a:off x="1141450" y="1373950"/>
            <a:ext cx="5904600" cy="276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s" sz="2100">
                <a:solidFill>
                  <a:schemeClr val="dk1"/>
                </a:solidFill>
                <a:latin typeface="Calibri"/>
                <a:ea typeface="Calibri"/>
                <a:cs typeface="Calibri"/>
                <a:sym typeface="Calibri"/>
              </a:rPr>
              <a:t>Regulatory Elements</a:t>
            </a:r>
            <a:endParaRPr sz="21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t/>
            </a:r>
            <a:endParaRPr sz="21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Font typeface="Calibri"/>
              <a:buChar char="-"/>
            </a:pPr>
            <a:r>
              <a:rPr lang="es" sz="2100">
                <a:solidFill>
                  <a:schemeClr val="dk1"/>
                </a:solidFill>
                <a:latin typeface="Calibri"/>
                <a:ea typeface="Calibri"/>
                <a:cs typeface="Calibri"/>
                <a:sym typeface="Calibri"/>
              </a:rPr>
              <a:t>Higher Tier 1 and Tier 2 capital requirement</a:t>
            </a:r>
            <a:endParaRPr sz="21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Font typeface="Calibri"/>
              <a:buChar char="-"/>
            </a:pPr>
            <a:r>
              <a:rPr lang="es" sz="2100">
                <a:solidFill>
                  <a:schemeClr val="dk1"/>
                </a:solidFill>
                <a:latin typeface="Calibri"/>
                <a:ea typeface="Calibri"/>
                <a:cs typeface="Calibri"/>
                <a:sym typeface="Calibri"/>
              </a:rPr>
              <a:t>Capital Conservation Buffer</a:t>
            </a:r>
            <a:endParaRPr sz="21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Font typeface="Calibri"/>
              <a:buChar char="-"/>
            </a:pPr>
            <a:r>
              <a:rPr lang="es" sz="2100">
                <a:solidFill>
                  <a:schemeClr val="dk1"/>
                </a:solidFill>
                <a:latin typeface="Calibri"/>
                <a:ea typeface="Calibri"/>
                <a:cs typeface="Calibri"/>
                <a:sym typeface="Calibri"/>
              </a:rPr>
              <a:t>Counter Critical Measures</a:t>
            </a:r>
            <a:endParaRPr sz="21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Font typeface="Calibri"/>
              <a:buChar char="-"/>
            </a:pPr>
            <a:r>
              <a:rPr lang="es" sz="2100">
                <a:solidFill>
                  <a:schemeClr val="dk1"/>
                </a:solidFill>
                <a:latin typeface="Calibri"/>
                <a:ea typeface="Calibri"/>
                <a:cs typeface="Calibri"/>
                <a:sym typeface="Calibri"/>
              </a:rPr>
              <a:t>Liquidity Standards</a:t>
            </a:r>
            <a:endParaRPr sz="21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Font typeface="Calibri"/>
              <a:buChar char="-"/>
            </a:pPr>
            <a:r>
              <a:rPr lang="es" sz="2100">
                <a:solidFill>
                  <a:schemeClr val="dk1"/>
                </a:solidFill>
                <a:latin typeface="Calibri"/>
                <a:ea typeface="Calibri"/>
                <a:cs typeface="Calibri"/>
                <a:sym typeface="Calibri"/>
              </a:rPr>
              <a:t>Capital Leverage ratio   </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68"/>
          <p:cNvSpPr txBox="1"/>
          <p:nvPr>
            <p:ph idx="3" type="ctrTitle"/>
          </p:nvPr>
        </p:nvSpPr>
        <p:spPr>
          <a:xfrm>
            <a:off x="849550" y="652000"/>
            <a:ext cx="6337200" cy="6303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Calibri"/>
              <a:buNone/>
            </a:pPr>
            <a:r>
              <a:rPr lang="es" sz="3300">
                <a:solidFill>
                  <a:srgbClr val="0E2A47"/>
                </a:solidFill>
                <a:latin typeface="Bree Serif"/>
                <a:ea typeface="Bree Serif"/>
                <a:cs typeface="Bree Serif"/>
                <a:sym typeface="Bree Serif"/>
              </a:rPr>
              <a:t>Capital Requirements for Banks </a:t>
            </a:r>
            <a:endParaRPr>
              <a:solidFill>
                <a:srgbClr val="0E2A47"/>
              </a:solidFill>
              <a:latin typeface="Bree Serif"/>
              <a:ea typeface="Bree Serif"/>
              <a:cs typeface="Bree Serif"/>
              <a:sym typeface="Bree Serif"/>
            </a:endParaRPr>
          </a:p>
        </p:txBody>
      </p:sp>
      <p:sp>
        <p:nvSpPr>
          <p:cNvPr id="552" name="Google Shape;552;p68"/>
          <p:cNvSpPr txBox="1"/>
          <p:nvPr/>
        </p:nvSpPr>
        <p:spPr>
          <a:xfrm>
            <a:off x="769700" y="1282300"/>
            <a:ext cx="6832800" cy="3416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s" sz="1800">
                <a:solidFill>
                  <a:srgbClr val="444444"/>
                </a:solidFill>
                <a:latin typeface="Calibri"/>
                <a:ea typeface="Calibri"/>
                <a:cs typeface="Calibri"/>
                <a:sym typeface="Calibri"/>
              </a:rPr>
              <a:t>Tier 1 Capital</a:t>
            </a:r>
            <a:r>
              <a:rPr lang="es" sz="1800">
                <a:solidFill>
                  <a:srgbClr val="111111"/>
                </a:solidFill>
                <a:latin typeface="Calibri"/>
                <a:ea typeface="Calibri"/>
                <a:cs typeface="Calibri"/>
                <a:sym typeface="Calibri"/>
              </a:rPr>
              <a:t> is a bank's </a:t>
            </a:r>
            <a:r>
              <a:rPr b="1" lang="es" sz="1800">
                <a:solidFill>
                  <a:srgbClr val="111111"/>
                </a:solidFill>
                <a:latin typeface="Calibri"/>
                <a:ea typeface="Calibri"/>
                <a:cs typeface="Calibri"/>
                <a:sym typeface="Calibri"/>
              </a:rPr>
              <a:t>core capital </a:t>
            </a:r>
            <a:r>
              <a:rPr lang="es" sz="1800">
                <a:solidFill>
                  <a:srgbClr val="111111"/>
                </a:solidFill>
                <a:latin typeface="Calibri"/>
                <a:ea typeface="Calibri"/>
                <a:cs typeface="Calibri"/>
                <a:sym typeface="Calibri"/>
              </a:rPr>
              <a:t>related to common stocks non-cumulative perpetual preferred stocks and disclosed reserves. Appears on the bank's financial statements. </a:t>
            </a:r>
            <a:r>
              <a:rPr lang="es" sz="1800">
                <a:solidFill>
                  <a:srgbClr val="444444"/>
                </a:solidFill>
                <a:latin typeface="Calibri"/>
                <a:ea typeface="Calibri"/>
                <a:cs typeface="Calibri"/>
                <a:sym typeface="Calibri"/>
              </a:rPr>
              <a:t>intended to ensure that each bank remains a going concern</a:t>
            </a:r>
            <a:endParaRPr sz="1800">
              <a:solidFill>
                <a:srgbClr val="444444"/>
              </a:solidFill>
              <a:latin typeface="Calibri"/>
              <a:ea typeface="Calibri"/>
              <a:cs typeface="Calibri"/>
              <a:sym typeface="Calibri"/>
            </a:endParaRPr>
          </a:p>
          <a:p>
            <a:pPr indent="0" lvl="0" marL="0" rtl="0" algn="l">
              <a:lnSpc>
                <a:spcPct val="90000"/>
              </a:lnSpc>
              <a:spcBef>
                <a:spcPts val="1600"/>
              </a:spcBef>
              <a:spcAft>
                <a:spcPts val="0"/>
              </a:spcAft>
              <a:buNone/>
            </a:pPr>
            <a:r>
              <a:rPr lang="es" sz="1800">
                <a:solidFill>
                  <a:srgbClr val="444444"/>
                </a:solidFill>
                <a:latin typeface="Calibri"/>
                <a:ea typeface="Calibri"/>
                <a:cs typeface="Calibri"/>
                <a:sym typeface="Calibri"/>
              </a:rPr>
              <a:t>Tier 2 Capital is </a:t>
            </a:r>
            <a:r>
              <a:rPr lang="es" sz="1800">
                <a:solidFill>
                  <a:srgbClr val="111111"/>
                </a:solidFill>
                <a:latin typeface="Calibri"/>
                <a:ea typeface="Calibri"/>
                <a:cs typeface="Calibri"/>
                <a:sym typeface="Calibri"/>
              </a:rPr>
              <a:t>a bank's </a:t>
            </a:r>
            <a:r>
              <a:rPr b="1" lang="es" sz="1800">
                <a:solidFill>
                  <a:srgbClr val="111111"/>
                </a:solidFill>
                <a:latin typeface="Calibri"/>
                <a:ea typeface="Calibri"/>
                <a:cs typeface="Calibri"/>
                <a:sym typeface="Calibri"/>
              </a:rPr>
              <a:t>supplementary capital </a:t>
            </a:r>
            <a:r>
              <a:rPr lang="es" sz="1800">
                <a:solidFill>
                  <a:srgbClr val="444444"/>
                </a:solidFill>
                <a:latin typeface="Calibri"/>
                <a:ea typeface="Calibri"/>
                <a:cs typeface="Calibri"/>
                <a:sym typeface="Calibri"/>
              </a:rPr>
              <a:t>protects the bank’s depositors.represents debts with fixed or cumulative costs </a:t>
            </a:r>
            <a:endParaRPr sz="1800">
              <a:solidFill>
                <a:srgbClr val="444444"/>
              </a:solidFill>
              <a:latin typeface="Calibri"/>
              <a:ea typeface="Calibri"/>
              <a:cs typeface="Calibri"/>
              <a:sym typeface="Calibri"/>
            </a:endParaRPr>
          </a:p>
          <a:p>
            <a:pPr indent="0" lvl="0" marL="0" rtl="0" algn="l">
              <a:lnSpc>
                <a:spcPct val="90000"/>
              </a:lnSpc>
              <a:spcBef>
                <a:spcPts val="1600"/>
              </a:spcBef>
              <a:spcAft>
                <a:spcPts val="0"/>
              </a:spcAft>
              <a:buNone/>
            </a:pPr>
            <a:r>
              <a:rPr lang="es" sz="1800">
                <a:solidFill>
                  <a:srgbClr val="444444"/>
                </a:solidFill>
                <a:latin typeface="Calibri"/>
                <a:ea typeface="Calibri"/>
                <a:cs typeface="Calibri"/>
                <a:sym typeface="Calibri"/>
              </a:rPr>
              <a:t>Tier 3 Capital represents short-dated subordinated debentures retained to support the trading desk and market risks associated with derivatives transactions </a:t>
            </a:r>
            <a:endParaRPr sz="1800">
              <a:solidFill>
                <a:srgbClr val="444444"/>
              </a:solidFill>
              <a:latin typeface="Calibri"/>
              <a:ea typeface="Calibri"/>
              <a:cs typeface="Calibri"/>
              <a:sym typeface="Calibri"/>
            </a:endParaRPr>
          </a:p>
          <a:p>
            <a:pPr indent="0" lvl="0" marL="0" rtl="0" algn="l">
              <a:lnSpc>
                <a:spcPct val="90000"/>
              </a:lnSpc>
              <a:spcBef>
                <a:spcPts val="1600"/>
              </a:spcBef>
              <a:spcAft>
                <a:spcPts val="1600"/>
              </a:spcAft>
              <a:buNone/>
            </a:pPr>
            <a:r>
              <a:rPr lang="es" sz="1500">
                <a:solidFill>
                  <a:srgbClr val="111111"/>
                </a:solidFill>
                <a:latin typeface="Calibri"/>
                <a:ea typeface="Calibri"/>
                <a:cs typeface="Calibri"/>
                <a:sym typeface="Calibri"/>
              </a:rPr>
              <a:t> </a:t>
            </a:r>
            <a:endParaRPr sz="2200">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9"/>
          <p:cNvSpPr txBox="1"/>
          <p:nvPr>
            <p:ph idx="3" type="ctrTitle"/>
          </p:nvPr>
        </p:nvSpPr>
        <p:spPr>
          <a:xfrm>
            <a:off x="849550" y="496975"/>
            <a:ext cx="7048800" cy="729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4000"/>
              <a:buFont typeface="Trebuchet MS"/>
              <a:buNone/>
            </a:pPr>
            <a:r>
              <a:rPr lang="es" sz="3300">
                <a:solidFill>
                  <a:srgbClr val="0E2A47"/>
                </a:solidFill>
                <a:latin typeface="Bree Serif"/>
                <a:ea typeface="Bree Serif"/>
                <a:cs typeface="Bree Serif"/>
                <a:sym typeface="Bree Serif"/>
              </a:rPr>
              <a:t>Capital and Liquidity Requirements</a:t>
            </a:r>
            <a:r>
              <a:rPr lang="es" sz="4000">
                <a:solidFill>
                  <a:srgbClr val="0E2A47"/>
                </a:solidFill>
                <a:latin typeface="Bree Serif"/>
                <a:ea typeface="Bree Serif"/>
                <a:cs typeface="Bree Serif"/>
                <a:sym typeface="Bree Serif"/>
              </a:rPr>
              <a:t> </a:t>
            </a:r>
            <a:endParaRPr>
              <a:solidFill>
                <a:srgbClr val="0E2A47"/>
              </a:solidFill>
              <a:latin typeface="Bree Serif"/>
              <a:ea typeface="Bree Serif"/>
              <a:cs typeface="Bree Serif"/>
              <a:sym typeface="Bree Serif"/>
            </a:endParaRPr>
          </a:p>
        </p:txBody>
      </p:sp>
      <p:sp>
        <p:nvSpPr>
          <p:cNvPr id="558" name="Google Shape;558;p69"/>
          <p:cNvSpPr txBox="1"/>
          <p:nvPr/>
        </p:nvSpPr>
        <p:spPr>
          <a:xfrm>
            <a:off x="624325" y="1447100"/>
            <a:ext cx="7791000" cy="3416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s" sz="2200">
                <a:latin typeface="Calibri"/>
                <a:ea typeface="Calibri"/>
                <a:cs typeface="Calibri"/>
                <a:sym typeface="Calibri"/>
              </a:rPr>
              <a:t>As a bank holding company, Goldman Sachs is subject to consolidated regulatory capital requirements</a:t>
            </a:r>
            <a:r>
              <a:rPr lang="es" sz="2800">
                <a:solidFill>
                  <a:srgbClr val="000000"/>
                </a:solidFill>
                <a:latin typeface="Calibri"/>
                <a:ea typeface="Calibri"/>
                <a:cs typeface="Calibri"/>
                <a:sym typeface="Calibri"/>
              </a:rPr>
              <a:t> </a:t>
            </a:r>
            <a:endParaRPr sz="2200">
              <a:latin typeface="Calibri"/>
              <a:ea typeface="Calibri"/>
              <a:cs typeface="Calibri"/>
              <a:sym typeface="Calibri"/>
            </a:endParaRPr>
          </a:p>
          <a:p>
            <a:pPr indent="-228600" lvl="0" marL="457200" rtl="0" algn="l">
              <a:spcBef>
                <a:spcPts val="0"/>
              </a:spcBef>
              <a:spcAft>
                <a:spcPts val="0"/>
              </a:spcAft>
              <a:buNone/>
            </a:pPr>
            <a:r>
              <a:t/>
            </a:r>
            <a:endParaRPr sz="2200">
              <a:latin typeface="Calibri"/>
              <a:ea typeface="Calibri"/>
              <a:cs typeface="Calibri"/>
              <a:sym typeface="Calibri"/>
            </a:endParaRPr>
          </a:p>
          <a:p>
            <a:pPr indent="-342900" lvl="0" marL="457200" rtl="0" algn="l">
              <a:spcBef>
                <a:spcPts val="0"/>
              </a:spcBef>
              <a:spcAft>
                <a:spcPts val="0"/>
              </a:spcAft>
              <a:buClr>
                <a:srgbClr val="000000"/>
              </a:buClr>
              <a:buSzPts val="1800"/>
              <a:buChar char="•"/>
            </a:pPr>
            <a:r>
              <a:rPr lang="es" sz="2200">
                <a:latin typeface="Calibri"/>
                <a:ea typeface="Calibri"/>
                <a:cs typeface="Calibri"/>
                <a:sym typeface="Calibri"/>
              </a:rPr>
              <a:t>In January 2019, the Basel Committee finalized a revised framework for calculating minimum capital requirements for market risk</a:t>
            </a:r>
            <a:endParaRPr sz="2200">
              <a:latin typeface="Calibri"/>
              <a:ea typeface="Calibri"/>
              <a:cs typeface="Calibri"/>
              <a:sym typeface="Calibri"/>
            </a:endParaRPr>
          </a:p>
          <a:p>
            <a:pPr indent="-228600" lvl="0" marL="342900" rtl="0" algn="l">
              <a:lnSpc>
                <a:spcPct val="90000"/>
              </a:lnSpc>
              <a:spcBef>
                <a:spcPts val="0"/>
              </a:spcBef>
              <a:spcAft>
                <a:spcPts val="0"/>
              </a:spcAft>
              <a:buNone/>
            </a:pPr>
            <a:r>
              <a:t/>
            </a:r>
            <a:endParaRPr sz="22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70"/>
          <p:cNvSpPr txBox="1"/>
          <p:nvPr>
            <p:ph idx="3" type="ctrTitle"/>
          </p:nvPr>
        </p:nvSpPr>
        <p:spPr>
          <a:xfrm>
            <a:off x="838475" y="598900"/>
            <a:ext cx="7102200" cy="972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3600"/>
              <a:buFont typeface="Trebuchet MS"/>
              <a:buNone/>
            </a:pPr>
            <a:r>
              <a:rPr lang="es" sz="3300">
                <a:solidFill>
                  <a:srgbClr val="0E2A47"/>
                </a:solidFill>
                <a:latin typeface="Bree Serif"/>
                <a:ea typeface="Bree Serif"/>
                <a:cs typeface="Bree Serif"/>
                <a:sym typeface="Bree Serif"/>
              </a:rPr>
              <a:t>Changes in Capital Requirements (1)</a:t>
            </a:r>
            <a:endParaRPr sz="3300">
              <a:solidFill>
                <a:srgbClr val="0E2A47"/>
              </a:solidFill>
              <a:latin typeface="Bree Serif"/>
              <a:ea typeface="Bree Serif"/>
              <a:cs typeface="Bree Serif"/>
              <a:sym typeface="Bree Serif"/>
            </a:endParaRPr>
          </a:p>
          <a:p>
            <a:pPr indent="0" lvl="0" marL="0" rtl="0" algn="l">
              <a:spcBef>
                <a:spcPts val="0"/>
              </a:spcBef>
              <a:spcAft>
                <a:spcPts val="0"/>
              </a:spcAft>
              <a:buNone/>
            </a:pPr>
            <a:r>
              <a:t/>
            </a:r>
            <a:endParaRPr/>
          </a:p>
        </p:txBody>
      </p:sp>
      <p:sp>
        <p:nvSpPr>
          <p:cNvPr id="564" name="Google Shape;564;p70"/>
          <p:cNvSpPr txBox="1"/>
          <p:nvPr/>
        </p:nvSpPr>
        <p:spPr>
          <a:xfrm>
            <a:off x="524575" y="1343250"/>
            <a:ext cx="8068200" cy="36306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Clr>
                <a:srgbClr val="435D74"/>
              </a:buClr>
              <a:buSzPts val="1800"/>
              <a:buFont typeface="Trebuchet MS"/>
              <a:buChar char="•"/>
            </a:pPr>
            <a:r>
              <a:rPr lang="es" sz="2000">
                <a:solidFill>
                  <a:srgbClr val="000000"/>
                </a:solidFill>
                <a:latin typeface="Calibri"/>
                <a:ea typeface="Calibri"/>
                <a:cs typeface="Calibri"/>
                <a:sym typeface="Calibri"/>
              </a:rPr>
              <a:t>Changes to the market risk capital rules effective on January 1, 2013 </a:t>
            </a:r>
            <a:endParaRPr sz="2000">
              <a:solidFill>
                <a:srgbClr val="000000"/>
              </a:solidFill>
              <a:latin typeface="Calibri"/>
              <a:ea typeface="Calibri"/>
              <a:cs typeface="Calibri"/>
              <a:sym typeface="Calibri"/>
            </a:endParaRPr>
          </a:p>
          <a:p>
            <a:pPr indent="-419100" lvl="0" marL="457200" rtl="0" algn="l">
              <a:lnSpc>
                <a:spcPct val="115000"/>
              </a:lnSpc>
              <a:spcBef>
                <a:spcPts val="0"/>
              </a:spcBef>
              <a:spcAft>
                <a:spcPts val="0"/>
              </a:spcAft>
              <a:buClr>
                <a:srgbClr val="435D74"/>
              </a:buClr>
              <a:buSzPts val="1800"/>
              <a:buFont typeface="Trebuchet MS"/>
              <a:buChar char="•"/>
            </a:pPr>
            <a:r>
              <a:rPr lang="es" sz="2000">
                <a:solidFill>
                  <a:srgbClr val="000000"/>
                </a:solidFill>
                <a:latin typeface="Calibri"/>
                <a:ea typeface="Calibri"/>
                <a:cs typeface="Calibri"/>
                <a:sym typeface="Calibri"/>
              </a:rPr>
              <a:t>Basel </a:t>
            </a:r>
            <a:r>
              <a:rPr lang="es" sz="2000">
                <a:latin typeface="Calibri"/>
                <a:ea typeface="Calibri"/>
                <a:cs typeface="Calibri"/>
                <a:sym typeface="Calibri"/>
              </a:rPr>
              <a:t>II</a:t>
            </a:r>
            <a:r>
              <a:rPr lang="es" sz="2000">
                <a:solidFill>
                  <a:srgbClr val="000000"/>
                </a:solidFill>
                <a:latin typeface="Calibri"/>
                <a:ea typeface="Calibri"/>
                <a:cs typeface="Calibri"/>
                <a:sym typeface="Calibri"/>
              </a:rPr>
              <a:t> revises the regulatory capital framework for credit risk and equity investments and will be adopted once the regulators will approve GS to do so </a:t>
            </a:r>
            <a:endParaRPr sz="2000">
              <a:solidFill>
                <a:srgbClr val="000000"/>
              </a:solidFill>
              <a:latin typeface="Calibri"/>
              <a:ea typeface="Calibri"/>
              <a:cs typeface="Calibri"/>
              <a:sym typeface="Calibri"/>
            </a:endParaRPr>
          </a:p>
          <a:p>
            <a:pPr indent="-419100" lvl="0" marL="457200" rtl="0" algn="l">
              <a:lnSpc>
                <a:spcPct val="115000"/>
              </a:lnSpc>
              <a:spcBef>
                <a:spcPts val="0"/>
              </a:spcBef>
              <a:spcAft>
                <a:spcPts val="0"/>
              </a:spcAft>
              <a:buClr>
                <a:srgbClr val="435D74"/>
              </a:buClr>
              <a:buSzPts val="1800"/>
              <a:buFont typeface="Trebuchet MS"/>
              <a:buChar char="•"/>
            </a:pPr>
            <a:r>
              <a:rPr lang="es" sz="2000">
                <a:solidFill>
                  <a:srgbClr val="000000"/>
                </a:solidFill>
                <a:latin typeface="Calibri"/>
                <a:ea typeface="Calibri"/>
                <a:cs typeface="Calibri"/>
                <a:sym typeface="Calibri"/>
              </a:rPr>
              <a:t>Under the tailoring rules adopted by the U.S. federal bank regulatory agencies in October 2019, we and GS Bank USA subject to “Category I” standards because they have been designated as a global systemically important bank (G-SIB).</a:t>
            </a:r>
            <a:endParaRPr sz="20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t/>
            </a:r>
            <a:endParaRPr sz="2000">
              <a:solidFill>
                <a:srgbClr val="000000"/>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71"/>
          <p:cNvSpPr txBox="1"/>
          <p:nvPr/>
        </p:nvSpPr>
        <p:spPr>
          <a:xfrm>
            <a:off x="775025" y="627075"/>
            <a:ext cx="7306500" cy="91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s" sz="3300">
                <a:solidFill>
                  <a:srgbClr val="0E2A47"/>
                </a:solidFill>
                <a:latin typeface="Bree Serif"/>
                <a:ea typeface="Bree Serif"/>
                <a:cs typeface="Bree Serif"/>
                <a:sym typeface="Bree Serif"/>
              </a:rPr>
              <a:t>Changes in Capital Requirements (2)</a:t>
            </a:r>
            <a:endParaRPr sz="3300">
              <a:solidFill>
                <a:srgbClr val="0E2A47"/>
              </a:solidFill>
              <a:latin typeface="Bree Serif"/>
              <a:ea typeface="Bree Serif"/>
              <a:cs typeface="Bree Serif"/>
              <a:sym typeface="Bree Serif"/>
            </a:endParaRPr>
          </a:p>
        </p:txBody>
      </p:sp>
      <p:sp>
        <p:nvSpPr>
          <p:cNvPr id="570" name="Google Shape;570;p71"/>
          <p:cNvSpPr txBox="1"/>
          <p:nvPr/>
        </p:nvSpPr>
        <p:spPr>
          <a:xfrm>
            <a:off x="892225" y="1371300"/>
            <a:ext cx="7006200" cy="377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2200">
                <a:solidFill>
                  <a:schemeClr val="dk1"/>
                </a:solidFill>
                <a:latin typeface="Calibri"/>
                <a:ea typeface="Calibri"/>
                <a:cs typeface="Calibri"/>
                <a:sym typeface="Calibri"/>
              </a:rPr>
              <a:t>“The Collins Amendment” of the Dodd-Frank Act defines </a:t>
            </a:r>
            <a:endParaRPr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chemeClr val="dk1"/>
              </a:buClr>
              <a:buSzPts val="2200"/>
              <a:buFont typeface="Calibri"/>
              <a:buAutoNum type="arabicParenR"/>
            </a:pPr>
            <a:r>
              <a:rPr lang="es" sz="2200">
                <a:solidFill>
                  <a:schemeClr val="dk1"/>
                </a:solidFill>
                <a:highlight>
                  <a:srgbClr val="FFFFFF"/>
                </a:highlight>
                <a:latin typeface="Calibri"/>
                <a:ea typeface="Calibri"/>
                <a:cs typeface="Calibri"/>
                <a:sym typeface="Calibri"/>
              </a:rPr>
              <a:t>generally applicable risk-based capital requirements</a:t>
            </a:r>
            <a:endParaRPr sz="2200">
              <a:solidFill>
                <a:schemeClr val="dk1"/>
              </a:solidFill>
              <a:highlight>
                <a:srgbClr val="FFFFFF"/>
              </a:highlight>
              <a:latin typeface="Calibri"/>
              <a:ea typeface="Calibri"/>
              <a:cs typeface="Calibri"/>
              <a:sym typeface="Calibri"/>
            </a:endParaRPr>
          </a:p>
          <a:p>
            <a:pPr indent="-368300" lvl="0" marL="457200" rtl="0" algn="l">
              <a:lnSpc>
                <a:spcPct val="115000"/>
              </a:lnSpc>
              <a:spcBef>
                <a:spcPts val="0"/>
              </a:spcBef>
              <a:spcAft>
                <a:spcPts val="0"/>
              </a:spcAft>
              <a:buClr>
                <a:schemeClr val="dk1"/>
              </a:buClr>
              <a:buSzPts val="2200"/>
              <a:buFont typeface="Calibri"/>
              <a:buAutoNum type="arabicParenR"/>
            </a:pPr>
            <a:r>
              <a:rPr lang="es" sz="2200">
                <a:solidFill>
                  <a:schemeClr val="dk1"/>
                </a:solidFill>
                <a:highlight>
                  <a:srgbClr val="FFFFFF"/>
                </a:highlight>
                <a:latin typeface="Calibri"/>
                <a:ea typeface="Calibri"/>
                <a:cs typeface="Calibri"/>
                <a:sym typeface="Calibri"/>
              </a:rPr>
              <a:t>generally applicable leverage capital requirements</a:t>
            </a:r>
            <a:endParaRPr sz="22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72"/>
          <p:cNvSpPr txBox="1"/>
          <p:nvPr/>
        </p:nvSpPr>
        <p:spPr>
          <a:xfrm>
            <a:off x="775025" y="627075"/>
            <a:ext cx="7306500" cy="9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3300">
                <a:solidFill>
                  <a:srgbClr val="0E2A47"/>
                </a:solidFill>
                <a:latin typeface="Bree Serif"/>
                <a:ea typeface="Bree Serif"/>
                <a:cs typeface="Bree Serif"/>
                <a:sym typeface="Bree Serif"/>
              </a:rPr>
              <a:t>Changes in Capital Requirements (3)</a:t>
            </a:r>
            <a:endParaRPr>
              <a:solidFill>
                <a:srgbClr val="0E2A47"/>
              </a:solidFill>
            </a:endParaRPr>
          </a:p>
        </p:txBody>
      </p:sp>
      <p:sp>
        <p:nvSpPr>
          <p:cNvPr id="576" name="Google Shape;576;p72"/>
          <p:cNvSpPr txBox="1"/>
          <p:nvPr/>
        </p:nvSpPr>
        <p:spPr>
          <a:xfrm>
            <a:off x="725725" y="1244600"/>
            <a:ext cx="7961100" cy="36306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rgbClr val="435D74"/>
              </a:buClr>
              <a:buSzPts val="2400"/>
              <a:buFont typeface="Calibri"/>
              <a:buChar char="•"/>
            </a:pPr>
            <a:r>
              <a:rPr lang="es" sz="2100">
                <a:solidFill>
                  <a:srgbClr val="000000"/>
                </a:solidFill>
                <a:latin typeface="Calibri"/>
                <a:ea typeface="Calibri"/>
                <a:cs typeface="Calibri"/>
                <a:sym typeface="Calibri"/>
              </a:rPr>
              <a:t>More stringent capital standards: </a:t>
            </a:r>
            <a:endParaRPr sz="2100">
              <a:solidFill>
                <a:srgbClr val="000000"/>
              </a:solidFill>
              <a:latin typeface="Calibri"/>
              <a:ea typeface="Calibri"/>
              <a:cs typeface="Calibri"/>
              <a:sym typeface="Calibri"/>
            </a:endParaRPr>
          </a:p>
          <a:p>
            <a:pPr indent="-457200" lvl="0" marL="457200" rtl="0" algn="l">
              <a:lnSpc>
                <a:spcPct val="115000"/>
              </a:lnSpc>
              <a:spcBef>
                <a:spcPts val="0"/>
              </a:spcBef>
              <a:spcAft>
                <a:spcPts val="0"/>
              </a:spcAft>
              <a:buClr>
                <a:srgbClr val="435D74"/>
              </a:buClr>
              <a:buSzPts val="2400"/>
              <a:buFont typeface="Calibri"/>
              <a:buChar char="•"/>
            </a:pPr>
            <a:r>
              <a:rPr lang="es" sz="2100">
                <a:solidFill>
                  <a:srgbClr val="000000"/>
                </a:solidFill>
                <a:latin typeface="Calibri"/>
                <a:ea typeface="Calibri"/>
                <a:cs typeface="Calibri"/>
                <a:sym typeface="Calibri"/>
              </a:rPr>
              <a:t>Basel </a:t>
            </a:r>
            <a:r>
              <a:rPr lang="es" sz="2100">
                <a:latin typeface="Calibri"/>
                <a:ea typeface="Calibri"/>
                <a:cs typeface="Calibri"/>
                <a:sym typeface="Calibri"/>
              </a:rPr>
              <a:t>III</a:t>
            </a:r>
            <a:r>
              <a:rPr lang="es" sz="2100">
                <a:solidFill>
                  <a:srgbClr val="000000"/>
                </a:solidFill>
                <a:latin typeface="Calibri"/>
                <a:ea typeface="Calibri"/>
                <a:cs typeface="Calibri"/>
                <a:sym typeface="Calibri"/>
              </a:rPr>
              <a:t> provide additional capital ratio requirements include </a:t>
            </a:r>
            <a:endParaRPr sz="2100">
              <a:solidFill>
                <a:srgbClr val="000000"/>
              </a:solidFill>
              <a:latin typeface="Calibri"/>
              <a:ea typeface="Calibri"/>
              <a:cs typeface="Calibri"/>
              <a:sym typeface="Calibri"/>
            </a:endParaRPr>
          </a:p>
          <a:p>
            <a:pPr indent="-381000" lvl="1" marL="914400" rtl="0" algn="l">
              <a:lnSpc>
                <a:spcPct val="115000"/>
              </a:lnSpc>
              <a:spcBef>
                <a:spcPts val="0"/>
              </a:spcBef>
              <a:spcAft>
                <a:spcPts val="0"/>
              </a:spcAft>
              <a:buClr>
                <a:srgbClr val="00387E"/>
              </a:buClr>
              <a:buSzPts val="2400"/>
              <a:buFont typeface="Calibri"/>
              <a:buChar char="○"/>
            </a:pPr>
            <a:r>
              <a:rPr lang="es" sz="2100">
                <a:solidFill>
                  <a:srgbClr val="000000"/>
                </a:solidFill>
                <a:latin typeface="Calibri"/>
                <a:ea typeface="Calibri"/>
                <a:cs typeface="Calibri"/>
                <a:sym typeface="Calibri"/>
              </a:rPr>
              <a:t>The capital conservation buffer</a:t>
            </a:r>
            <a:endParaRPr sz="2100">
              <a:solidFill>
                <a:srgbClr val="000000"/>
              </a:solidFill>
              <a:latin typeface="Calibri"/>
              <a:ea typeface="Calibri"/>
              <a:cs typeface="Calibri"/>
              <a:sym typeface="Calibri"/>
            </a:endParaRPr>
          </a:p>
          <a:p>
            <a:pPr indent="-381000" lvl="1" marL="914400" rtl="0" algn="l">
              <a:lnSpc>
                <a:spcPct val="115000"/>
              </a:lnSpc>
              <a:spcBef>
                <a:spcPts val="0"/>
              </a:spcBef>
              <a:spcAft>
                <a:spcPts val="0"/>
              </a:spcAft>
              <a:buClr>
                <a:srgbClr val="00387E"/>
              </a:buClr>
              <a:buSzPts val="2400"/>
              <a:buFont typeface="Calibri"/>
              <a:buChar char="○"/>
            </a:pPr>
            <a:r>
              <a:rPr lang="es" sz="2100">
                <a:solidFill>
                  <a:srgbClr val="000000"/>
                </a:solidFill>
                <a:latin typeface="Calibri"/>
                <a:ea typeface="Calibri"/>
                <a:cs typeface="Calibri"/>
                <a:sym typeface="Calibri"/>
              </a:rPr>
              <a:t>Countercyclical capital buffer</a:t>
            </a:r>
            <a:endParaRPr sz="2100">
              <a:solidFill>
                <a:srgbClr val="000000"/>
              </a:solidFill>
              <a:latin typeface="Calibri"/>
              <a:ea typeface="Calibri"/>
              <a:cs typeface="Calibri"/>
              <a:sym typeface="Calibri"/>
            </a:endParaRPr>
          </a:p>
          <a:p>
            <a:pPr indent="-381000" lvl="1" marL="914400" rtl="0" algn="l">
              <a:lnSpc>
                <a:spcPct val="115000"/>
              </a:lnSpc>
              <a:spcBef>
                <a:spcPts val="0"/>
              </a:spcBef>
              <a:spcAft>
                <a:spcPts val="0"/>
              </a:spcAft>
              <a:buClr>
                <a:srgbClr val="00387E"/>
              </a:buClr>
              <a:buSzPts val="2400"/>
              <a:buFont typeface="Calibri"/>
              <a:buChar char="○"/>
            </a:pPr>
            <a:r>
              <a:rPr lang="es" sz="2100">
                <a:solidFill>
                  <a:srgbClr val="000000"/>
                </a:solidFill>
                <a:latin typeface="Calibri"/>
                <a:ea typeface="Calibri"/>
                <a:cs typeface="Calibri"/>
                <a:sym typeface="Calibri"/>
              </a:rPr>
              <a:t>G-SIB surcharge</a:t>
            </a:r>
            <a:endParaRPr sz="2100">
              <a:solidFill>
                <a:srgbClr val="000000"/>
              </a:solidFill>
              <a:latin typeface="Calibri"/>
              <a:ea typeface="Calibri"/>
              <a:cs typeface="Calibri"/>
              <a:sym typeface="Calibri"/>
            </a:endParaRPr>
          </a:p>
          <a:p>
            <a:pPr indent="-342900" lvl="0" marL="457200" rtl="0" algn="l">
              <a:lnSpc>
                <a:spcPct val="115000"/>
              </a:lnSpc>
              <a:spcBef>
                <a:spcPts val="0"/>
              </a:spcBef>
              <a:spcAft>
                <a:spcPts val="0"/>
              </a:spcAft>
              <a:buClr>
                <a:srgbClr val="00387E"/>
              </a:buClr>
              <a:buSzPts val="1800"/>
              <a:buFont typeface="Calibri"/>
              <a:buChar char="●"/>
            </a:pPr>
            <a:r>
              <a:rPr lang="es" sz="2100">
                <a:solidFill>
                  <a:srgbClr val="000000"/>
                </a:solidFill>
                <a:latin typeface="Calibri"/>
                <a:ea typeface="Calibri"/>
                <a:cs typeface="Calibri"/>
                <a:sym typeface="Calibri"/>
              </a:rPr>
              <a:t>All of these must consist entirely of capital that qualifies as Common Equity Tier 1 (CET1) capital.</a:t>
            </a:r>
            <a:endParaRPr sz="21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t/>
            </a:r>
            <a:endParaRPr sz="2100">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73"/>
          <p:cNvSpPr txBox="1"/>
          <p:nvPr/>
        </p:nvSpPr>
        <p:spPr>
          <a:xfrm>
            <a:off x="746850" y="648200"/>
            <a:ext cx="7989900" cy="683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s" sz="3300">
                <a:solidFill>
                  <a:srgbClr val="0E2A47"/>
                </a:solidFill>
                <a:latin typeface="Bree Serif"/>
                <a:ea typeface="Bree Serif"/>
                <a:cs typeface="Bree Serif"/>
                <a:sym typeface="Bree Serif"/>
              </a:rPr>
              <a:t>Broker-Dealer &amp; Securities Regulation</a:t>
            </a:r>
            <a:endParaRPr>
              <a:solidFill>
                <a:srgbClr val="0E2A47"/>
              </a:solidFill>
              <a:latin typeface="Bree Serif"/>
              <a:ea typeface="Bree Serif"/>
              <a:cs typeface="Bree Serif"/>
              <a:sym typeface="Bree Serif"/>
            </a:endParaRPr>
          </a:p>
        </p:txBody>
      </p:sp>
      <p:sp>
        <p:nvSpPr>
          <p:cNvPr id="582" name="Google Shape;582;p73"/>
          <p:cNvSpPr txBox="1"/>
          <p:nvPr/>
        </p:nvSpPr>
        <p:spPr>
          <a:xfrm>
            <a:off x="479125" y="1334350"/>
            <a:ext cx="8412900" cy="3416400"/>
          </a:xfrm>
          <a:prstGeom prst="rect">
            <a:avLst/>
          </a:prstGeom>
          <a:noFill/>
          <a:ln>
            <a:noFill/>
          </a:ln>
        </p:spPr>
        <p:txBody>
          <a:bodyPr anchorCtr="0" anchor="t" bIns="34275" lIns="68575" spcFirstLastPara="1" rIns="68575" wrap="square" tIns="34275">
            <a:noAutofit/>
          </a:bodyPr>
          <a:lstStyle/>
          <a:p>
            <a:pPr indent="-152400" lvl="0" marL="190500" marR="0" rtl="0" algn="l">
              <a:lnSpc>
                <a:spcPct val="100000"/>
              </a:lnSpc>
              <a:spcBef>
                <a:spcPts val="0"/>
              </a:spcBef>
              <a:spcAft>
                <a:spcPts val="0"/>
              </a:spcAft>
              <a:buClr>
                <a:srgbClr val="00387E"/>
              </a:buClr>
              <a:buSzPts val="1800"/>
              <a:buChar char="•"/>
            </a:pPr>
            <a:r>
              <a:rPr lang="es" sz="1800">
                <a:latin typeface="Calibri"/>
                <a:ea typeface="Calibri"/>
                <a:cs typeface="Calibri"/>
                <a:sym typeface="Calibri"/>
              </a:rPr>
              <a:t>In the United States, the SEC is the federal agency responsible for the administration of the federal securities laws.</a:t>
            </a:r>
            <a:endParaRPr sz="1800">
              <a:latin typeface="Calibri"/>
              <a:ea typeface="Calibri"/>
              <a:cs typeface="Calibri"/>
              <a:sym typeface="Calibri"/>
            </a:endParaRPr>
          </a:p>
          <a:p>
            <a:pPr indent="-152400" lvl="0" marL="190500" marR="0" rtl="0" algn="l">
              <a:lnSpc>
                <a:spcPct val="100000"/>
              </a:lnSpc>
              <a:spcBef>
                <a:spcPts val="0"/>
              </a:spcBef>
              <a:spcAft>
                <a:spcPts val="0"/>
              </a:spcAft>
              <a:buClr>
                <a:srgbClr val="00387E"/>
              </a:buClr>
              <a:buSzPts val="1800"/>
              <a:buChar char="•"/>
            </a:pPr>
            <a:r>
              <a:rPr lang="es" sz="1800">
                <a:latin typeface="Calibri"/>
                <a:ea typeface="Calibri"/>
                <a:cs typeface="Calibri"/>
                <a:sym typeface="Calibri"/>
              </a:rPr>
              <a:t> </a:t>
            </a:r>
            <a:r>
              <a:rPr lang="es" sz="1800">
                <a:solidFill>
                  <a:srgbClr val="000000"/>
                </a:solidFill>
                <a:highlight>
                  <a:srgbClr val="FFFFFF"/>
                </a:highlight>
                <a:latin typeface="Calibri"/>
                <a:ea typeface="Calibri"/>
                <a:cs typeface="Calibri"/>
                <a:sym typeface="Calibri"/>
              </a:rPr>
              <a:t>Goldman Sachs’ broker-dealer subsidiaries are subject to regulations that cover all aspects of the securities business.</a:t>
            </a:r>
            <a:endParaRPr sz="1800">
              <a:solidFill>
                <a:srgbClr val="000000"/>
              </a:solidFill>
              <a:latin typeface="Calibri"/>
              <a:ea typeface="Calibri"/>
              <a:cs typeface="Calibri"/>
              <a:sym typeface="Calibri"/>
            </a:endParaRPr>
          </a:p>
          <a:p>
            <a:pPr indent="-152400" lvl="0" marL="190500" marR="0" rtl="0" algn="l">
              <a:lnSpc>
                <a:spcPct val="100000"/>
              </a:lnSpc>
              <a:spcBef>
                <a:spcPts val="0"/>
              </a:spcBef>
              <a:spcAft>
                <a:spcPts val="0"/>
              </a:spcAft>
              <a:buClr>
                <a:srgbClr val="00387E"/>
              </a:buClr>
              <a:buSzPts val="1800"/>
              <a:buChar char="•"/>
            </a:pPr>
            <a:r>
              <a:rPr lang="es" sz="1800">
                <a:solidFill>
                  <a:srgbClr val="000000"/>
                </a:solidFill>
                <a:latin typeface="Calibri"/>
                <a:ea typeface="Calibri"/>
                <a:cs typeface="Calibri"/>
                <a:sym typeface="Calibri"/>
              </a:rPr>
              <a:t>GS&amp;Co. is registered as a broker-dealer, a municipal advisor and an investment adviser with the SEC and as a broker-dealer in all 50 states and the District of Columbia. </a:t>
            </a:r>
            <a:endParaRPr sz="1800">
              <a:solidFill>
                <a:srgbClr val="000000"/>
              </a:solidFill>
              <a:latin typeface="Calibri"/>
              <a:ea typeface="Calibri"/>
              <a:cs typeface="Calibri"/>
              <a:sym typeface="Calibri"/>
            </a:endParaRPr>
          </a:p>
          <a:p>
            <a:pPr indent="-152400" lvl="0" marL="190500" marR="0" rtl="0" algn="l">
              <a:lnSpc>
                <a:spcPct val="100000"/>
              </a:lnSpc>
              <a:spcBef>
                <a:spcPts val="0"/>
              </a:spcBef>
              <a:spcAft>
                <a:spcPts val="0"/>
              </a:spcAft>
              <a:buClr>
                <a:srgbClr val="00387E"/>
              </a:buClr>
              <a:buSzPts val="1800"/>
              <a:buChar char="•"/>
            </a:pPr>
            <a:r>
              <a:rPr lang="es" sz="1800">
                <a:latin typeface="Calibri"/>
                <a:ea typeface="Calibri"/>
                <a:cs typeface="Calibri"/>
                <a:sym typeface="Calibri"/>
              </a:rPr>
              <a:t>U.S.Self-regulatory organizations, such as FINRA and the NYSE, adopt rules that apply to, and examine, broker-dealers such as GS&amp;Co.</a:t>
            </a:r>
            <a:endParaRPr sz="1800">
              <a:latin typeface="Calibri"/>
              <a:ea typeface="Calibri"/>
              <a:cs typeface="Calibri"/>
              <a:sym typeface="Calibri"/>
            </a:endParaRPr>
          </a:p>
          <a:p>
            <a:pPr indent="-152400" lvl="0" marL="190500" rtl="0" algn="l">
              <a:spcBef>
                <a:spcPts val="0"/>
              </a:spcBef>
              <a:spcAft>
                <a:spcPts val="0"/>
              </a:spcAft>
              <a:buClr>
                <a:srgbClr val="00387E"/>
              </a:buClr>
              <a:buSzPts val="1800"/>
              <a:buChar char="•"/>
            </a:pPr>
            <a:r>
              <a:rPr lang="es" sz="1800">
                <a:latin typeface="Calibri"/>
                <a:ea typeface="Calibri"/>
                <a:cs typeface="Calibri"/>
                <a:sym typeface="Calibri"/>
              </a:rPr>
              <a:t>According to the Dodd-Frank Act, any person who organizes an asset-backed security transaction to retain a portion of any credit risk that the person conveys with a third party. </a:t>
            </a:r>
            <a:endParaRPr sz="1800">
              <a:latin typeface="Calibri"/>
              <a:ea typeface="Calibri"/>
              <a:cs typeface="Calibri"/>
              <a:sym typeface="Calibri"/>
            </a:endParaRPr>
          </a:p>
          <a:p>
            <a:pPr indent="0" lvl="0" marL="0" rtl="0" algn="l">
              <a:lnSpc>
                <a:spcPct val="80000"/>
              </a:lnSpc>
              <a:spcBef>
                <a:spcPts val="1600"/>
              </a:spcBef>
              <a:spcAft>
                <a:spcPts val="1600"/>
              </a:spcAft>
              <a:buNone/>
            </a:pPr>
            <a:r>
              <a:t/>
            </a:r>
            <a:endParaRPr sz="2000">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74"/>
          <p:cNvSpPr txBox="1"/>
          <p:nvPr/>
        </p:nvSpPr>
        <p:spPr>
          <a:xfrm>
            <a:off x="546975" y="704575"/>
            <a:ext cx="78492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800">
                <a:solidFill>
                  <a:srgbClr val="0E2A47"/>
                </a:solidFill>
                <a:latin typeface="Bree Serif"/>
                <a:ea typeface="Bree Serif"/>
                <a:cs typeface="Bree Serif"/>
                <a:sym typeface="Bree Serif"/>
              </a:rPr>
              <a:t>P</a:t>
            </a:r>
            <a:r>
              <a:rPr lang="es" sz="2800">
                <a:solidFill>
                  <a:srgbClr val="0E2A47"/>
                </a:solidFill>
                <a:latin typeface="Bree Serif"/>
                <a:ea typeface="Bree Serif"/>
                <a:cs typeface="Bree Serif"/>
                <a:sym typeface="Bree Serif"/>
              </a:rPr>
              <a:t>ayment of Dividends and Stock Repurchases </a:t>
            </a:r>
            <a:endParaRPr sz="2800">
              <a:solidFill>
                <a:srgbClr val="0E2A47"/>
              </a:solidFill>
              <a:latin typeface="Bree Serif"/>
              <a:ea typeface="Bree Serif"/>
              <a:cs typeface="Bree Serif"/>
              <a:sym typeface="Bree Serif"/>
            </a:endParaRPr>
          </a:p>
        </p:txBody>
      </p:sp>
      <p:sp>
        <p:nvSpPr>
          <p:cNvPr id="588" name="Google Shape;588;p74"/>
          <p:cNvSpPr txBox="1"/>
          <p:nvPr/>
        </p:nvSpPr>
        <p:spPr>
          <a:xfrm>
            <a:off x="457200" y="1512887"/>
            <a:ext cx="8229600" cy="36306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rgbClr val="00387E"/>
              </a:buClr>
              <a:buSzPts val="2400"/>
              <a:buFont typeface="Trebuchet MS"/>
              <a:buChar char="•"/>
            </a:pPr>
            <a:r>
              <a:rPr lang="es" sz="2200">
                <a:solidFill>
                  <a:srgbClr val="000000"/>
                </a:solidFill>
                <a:latin typeface="Calibri"/>
                <a:ea typeface="Calibri"/>
                <a:cs typeface="Calibri"/>
                <a:sym typeface="Calibri"/>
              </a:rPr>
              <a:t>Subject to the oversight of the fed board based on capital plans and stress tests to judge the capital planning processes </a:t>
            </a:r>
            <a:endParaRPr sz="2200">
              <a:solidFill>
                <a:srgbClr val="000000"/>
              </a:solidFill>
              <a:latin typeface="Calibri"/>
              <a:ea typeface="Calibri"/>
              <a:cs typeface="Calibri"/>
              <a:sym typeface="Calibri"/>
            </a:endParaRPr>
          </a:p>
          <a:p>
            <a:pPr indent="-457200" lvl="0" marL="457200" rtl="0" algn="l">
              <a:lnSpc>
                <a:spcPct val="115000"/>
              </a:lnSpc>
              <a:spcBef>
                <a:spcPts val="0"/>
              </a:spcBef>
              <a:spcAft>
                <a:spcPts val="0"/>
              </a:spcAft>
              <a:buClr>
                <a:srgbClr val="00387E"/>
              </a:buClr>
              <a:buSzPts val="2400"/>
              <a:buFont typeface="Trebuchet MS"/>
              <a:buChar char="•"/>
            </a:pPr>
            <a:r>
              <a:rPr lang="es" sz="2200">
                <a:solidFill>
                  <a:srgbClr val="000000"/>
                </a:solidFill>
                <a:latin typeface="Calibri"/>
                <a:ea typeface="Calibri"/>
                <a:cs typeface="Calibri"/>
                <a:sym typeface="Calibri"/>
              </a:rPr>
              <a:t>The applicable U.S. banking regulators have authority to prohibit or limit the payment of dividends if, in the banking regulator’s opinion, payment of a dividend would constitute an unsafe or unsound practice in light of the financial condition of the banking organization</a:t>
            </a:r>
            <a:endParaRPr sz="2400">
              <a:solidFill>
                <a:srgbClr val="3F3F3F"/>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2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t/>
            </a:r>
            <a:endParaRPr sz="22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0"/>
          <p:cNvSpPr txBox="1"/>
          <p:nvPr>
            <p:ph idx="1" type="subTitle"/>
          </p:nvPr>
        </p:nvSpPr>
        <p:spPr>
          <a:xfrm>
            <a:off x="144650" y="783575"/>
            <a:ext cx="8854800" cy="210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Financial Statement Analysis</a:t>
            </a:r>
            <a:endParaRPr/>
          </a:p>
        </p:txBody>
      </p:sp>
      <p:sp>
        <p:nvSpPr>
          <p:cNvPr id="310" name="Google Shape;310;p30"/>
          <p:cNvSpPr txBox="1"/>
          <p:nvPr>
            <p:ph idx="3" type="subTitle"/>
          </p:nvPr>
        </p:nvSpPr>
        <p:spPr>
          <a:xfrm>
            <a:off x="684775" y="3017400"/>
            <a:ext cx="7702800" cy="90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75"/>
          <p:cNvSpPr txBox="1"/>
          <p:nvPr/>
        </p:nvSpPr>
        <p:spPr>
          <a:xfrm>
            <a:off x="845475" y="605950"/>
            <a:ext cx="5777700" cy="9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3300">
                <a:solidFill>
                  <a:srgbClr val="0E2A47"/>
                </a:solidFill>
                <a:latin typeface="Bree Serif"/>
                <a:ea typeface="Bree Serif"/>
                <a:cs typeface="Bree Serif"/>
                <a:sym typeface="Bree Serif"/>
              </a:rPr>
              <a:t>Compensation Practices </a:t>
            </a:r>
            <a:endParaRPr>
              <a:solidFill>
                <a:srgbClr val="0E2A47"/>
              </a:solidFill>
              <a:latin typeface="Bree Serif"/>
              <a:ea typeface="Bree Serif"/>
              <a:cs typeface="Bree Serif"/>
              <a:sym typeface="Bree Serif"/>
            </a:endParaRPr>
          </a:p>
        </p:txBody>
      </p:sp>
      <p:sp>
        <p:nvSpPr>
          <p:cNvPr id="594" name="Google Shape;594;p75"/>
          <p:cNvSpPr txBox="1"/>
          <p:nvPr/>
        </p:nvSpPr>
        <p:spPr>
          <a:xfrm>
            <a:off x="311700" y="1152475"/>
            <a:ext cx="8520600" cy="4679400"/>
          </a:xfrm>
          <a:prstGeom prst="rect">
            <a:avLst/>
          </a:prstGeom>
          <a:noFill/>
          <a:ln>
            <a:noFill/>
          </a:ln>
        </p:spPr>
        <p:txBody>
          <a:bodyPr anchorCtr="0" anchor="t" bIns="91425" lIns="91425" spcFirstLastPara="1" rIns="91425" wrap="square" tIns="91425">
            <a:noAutofit/>
          </a:bodyPr>
          <a:lstStyle/>
          <a:p>
            <a:pPr indent="-444500" lvl="0" marL="457200" rtl="0" algn="l">
              <a:lnSpc>
                <a:spcPct val="115000"/>
              </a:lnSpc>
              <a:spcBef>
                <a:spcPts val="0"/>
              </a:spcBef>
              <a:spcAft>
                <a:spcPts val="0"/>
              </a:spcAft>
              <a:buClr>
                <a:srgbClr val="435D74"/>
              </a:buClr>
              <a:buSzPts val="2000"/>
              <a:buFont typeface="Trebuchet MS"/>
              <a:buChar char="•"/>
            </a:pPr>
            <a:r>
              <a:rPr lang="es" sz="2000">
                <a:solidFill>
                  <a:srgbClr val="000000"/>
                </a:solidFill>
                <a:latin typeface="Calibri"/>
                <a:ea typeface="Calibri"/>
                <a:cs typeface="Calibri"/>
                <a:sym typeface="Calibri"/>
              </a:rPr>
              <a:t>Oversight by the fed board </a:t>
            </a:r>
            <a:endParaRPr sz="2000">
              <a:solidFill>
                <a:srgbClr val="000000"/>
              </a:solidFill>
              <a:latin typeface="Calibri"/>
              <a:ea typeface="Calibri"/>
              <a:cs typeface="Calibri"/>
              <a:sym typeface="Calibri"/>
            </a:endParaRPr>
          </a:p>
          <a:p>
            <a:pPr indent="0" lvl="0" marL="457200" rtl="0" algn="l">
              <a:lnSpc>
                <a:spcPct val="115000"/>
              </a:lnSpc>
              <a:spcBef>
                <a:spcPts val="0"/>
              </a:spcBef>
              <a:spcAft>
                <a:spcPts val="0"/>
              </a:spcAft>
              <a:buNone/>
            </a:pPr>
            <a:r>
              <a:rPr lang="es" sz="2000">
                <a:solidFill>
                  <a:srgbClr val="000000"/>
                </a:solidFill>
                <a:latin typeface="Calibri"/>
                <a:ea typeface="Calibri"/>
                <a:cs typeface="Calibri"/>
                <a:sym typeface="Calibri"/>
              </a:rPr>
              <a:t>The guidance sets forth the following three key principles</a:t>
            </a:r>
            <a:r>
              <a:rPr lang="es" sz="2000">
                <a:latin typeface="Calibri"/>
                <a:ea typeface="Calibri"/>
                <a:cs typeface="Calibri"/>
                <a:sym typeface="Calibri"/>
              </a:rPr>
              <a:t>:</a:t>
            </a:r>
            <a:endParaRPr sz="2000">
              <a:solidFill>
                <a:srgbClr val="000000"/>
              </a:solidFill>
              <a:latin typeface="Calibri"/>
              <a:ea typeface="Calibri"/>
              <a:cs typeface="Calibri"/>
              <a:sym typeface="Calibri"/>
            </a:endParaRPr>
          </a:p>
          <a:p>
            <a:pPr indent="0" lvl="0" marL="457200" rtl="0" algn="l">
              <a:lnSpc>
                <a:spcPct val="115000"/>
              </a:lnSpc>
              <a:spcBef>
                <a:spcPts val="0"/>
              </a:spcBef>
              <a:spcAft>
                <a:spcPts val="0"/>
              </a:spcAft>
              <a:buNone/>
            </a:pPr>
            <a:r>
              <a:rPr lang="es" sz="2000">
                <a:solidFill>
                  <a:srgbClr val="000000"/>
                </a:solidFill>
                <a:latin typeface="Calibri"/>
                <a:ea typeface="Calibri"/>
                <a:cs typeface="Calibri"/>
                <a:sym typeface="Calibri"/>
              </a:rPr>
              <a:t>(i) provide employees with incentives that balance risk and financial results </a:t>
            </a:r>
            <a:endParaRPr sz="2000">
              <a:solidFill>
                <a:srgbClr val="000000"/>
              </a:solidFill>
              <a:latin typeface="Calibri"/>
              <a:ea typeface="Calibri"/>
              <a:cs typeface="Calibri"/>
              <a:sym typeface="Calibri"/>
            </a:endParaRPr>
          </a:p>
          <a:p>
            <a:pPr indent="0" lvl="0" marL="457200" rtl="0" algn="l">
              <a:lnSpc>
                <a:spcPct val="115000"/>
              </a:lnSpc>
              <a:spcBef>
                <a:spcPts val="0"/>
              </a:spcBef>
              <a:spcAft>
                <a:spcPts val="0"/>
              </a:spcAft>
              <a:buNone/>
            </a:pPr>
            <a:r>
              <a:rPr lang="es" sz="2000">
                <a:solidFill>
                  <a:srgbClr val="000000"/>
                </a:solidFill>
                <a:latin typeface="Calibri"/>
                <a:ea typeface="Calibri"/>
                <a:cs typeface="Calibri"/>
                <a:sym typeface="Calibri"/>
              </a:rPr>
              <a:t>(ii) compatible with effective controls and risk management</a:t>
            </a:r>
            <a:endParaRPr sz="2000">
              <a:solidFill>
                <a:srgbClr val="000000"/>
              </a:solidFill>
              <a:latin typeface="Calibri"/>
              <a:ea typeface="Calibri"/>
              <a:cs typeface="Calibri"/>
              <a:sym typeface="Calibri"/>
            </a:endParaRPr>
          </a:p>
          <a:p>
            <a:pPr indent="0" lvl="0" marL="457200" rtl="0" algn="l">
              <a:lnSpc>
                <a:spcPct val="115000"/>
              </a:lnSpc>
              <a:spcBef>
                <a:spcPts val="0"/>
              </a:spcBef>
              <a:spcAft>
                <a:spcPts val="0"/>
              </a:spcAft>
              <a:buNone/>
            </a:pPr>
            <a:r>
              <a:rPr lang="es" sz="2000">
                <a:solidFill>
                  <a:srgbClr val="000000"/>
                </a:solidFill>
                <a:latin typeface="Calibri"/>
                <a:ea typeface="Calibri"/>
                <a:cs typeface="Calibri"/>
                <a:sym typeface="Calibri"/>
              </a:rPr>
              <a:t>(iii) supported by strong corporate governance</a:t>
            </a:r>
            <a:endParaRPr sz="2000">
              <a:solidFill>
                <a:srgbClr val="000000"/>
              </a:solidFill>
              <a:latin typeface="Calibri"/>
              <a:ea typeface="Calibri"/>
              <a:cs typeface="Calibri"/>
              <a:sym typeface="Calibri"/>
            </a:endParaRPr>
          </a:p>
          <a:p>
            <a:pPr indent="-444500" lvl="0" marL="457200" rtl="0" algn="l">
              <a:lnSpc>
                <a:spcPct val="115000"/>
              </a:lnSpc>
              <a:spcBef>
                <a:spcPts val="0"/>
              </a:spcBef>
              <a:spcAft>
                <a:spcPts val="0"/>
              </a:spcAft>
              <a:buClr>
                <a:srgbClr val="435D74"/>
              </a:buClr>
              <a:buSzPts val="2000"/>
              <a:buFont typeface="Trebuchet MS"/>
              <a:buChar char="•"/>
            </a:pPr>
            <a:r>
              <a:rPr lang="es" sz="2000">
                <a:solidFill>
                  <a:srgbClr val="000000"/>
                </a:solidFill>
                <a:latin typeface="Calibri"/>
                <a:ea typeface="Calibri"/>
                <a:cs typeface="Calibri"/>
                <a:sym typeface="Calibri"/>
              </a:rPr>
              <a:t>Review of the incentive compensation policies will affect its ability to make acquisitions or perform other actions.</a:t>
            </a:r>
            <a:endParaRPr sz="2000">
              <a:solidFill>
                <a:srgbClr val="000000"/>
              </a:solidFill>
              <a:latin typeface="Calibri"/>
              <a:ea typeface="Calibri"/>
              <a:cs typeface="Calibri"/>
              <a:sym typeface="Calibri"/>
            </a:endParaRPr>
          </a:p>
          <a:p>
            <a:pPr indent="-444500" lvl="0" marL="457200" rtl="0" algn="l">
              <a:lnSpc>
                <a:spcPct val="115000"/>
              </a:lnSpc>
              <a:spcBef>
                <a:spcPts val="0"/>
              </a:spcBef>
              <a:spcAft>
                <a:spcPts val="0"/>
              </a:spcAft>
              <a:buClr>
                <a:srgbClr val="435D74"/>
              </a:buClr>
              <a:buSzPts val="2000"/>
              <a:buFont typeface="Trebuchet MS"/>
              <a:buChar char="•"/>
            </a:pPr>
            <a:r>
              <a:rPr lang="es" sz="2000">
                <a:solidFill>
                  <a:srgbClr val="000000"/>
                </a:solidFill>
                <a:latin typeface="Calibri"/>
                <a:ea typeface="Calibri"/>
                <a:cs typeface="Calibri"/>
                <a:sym typeface="Calibri"/>
              </a:rPr>
              <a:t>Enforcement actions taken against the risk of the organization's safety caused by related risk management </a:t>
            </a:r>
            <a:endParaRPr sz="2000">
              <a:solidFill>
                <a:srgbClr val="000000"/>
              </a:solidFill>
              <a:latin typeface="Calibri"/>
              <a:ea typeface="Calibri"/>
              <a:cs typeface="Calibri"/>
              <a:sym typeface="Calibri"/>
            </a:endParaRPr>
          </a:p>
          <a:p>
            <a:pPr indent="-444500" lvl="0" marL="457200" rtl="0" algn="l">
              <a:lnSpc>
                <a:spcPct val="115000"/>
              </a:lnSpc>
              <a:spcBef>
                <a:spcPts val="0"/>
              </a:spcBef>
              <a:spcAft>
                <a:spcPts val="0"/>
              </a:spcAft>
              <a:buClr>
                <a:srgbClr val="435D74"/>
              </a:buClr>
              <a:buSzPts val="2000"/>
              <a:buFont typeface="Trebuchet MS"/>
              <a:buChar char="•"/>
            </a:pPr>
            <a:r>
              <a:rPr lang="es" sz="2000">
                <a:solidFill>
                  <a:srgbClr val="000000"/>
                </a:solidFill>
                <a:latin typeface="Calibri"/>
                <a:ea typeface="Calibri"/>
                <a:cs typeface="Calibri"/>
                <a:sym typeface="Calibri"/>
              </a:rPr>
              <a:t>If the regulations are adopted the flexibility will be restricted </a:t>
            </a:r>
            <a:endParaRPr sz="20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t/>
            </a:r>
            <a:endParaRPr sz="2200">
              <a:solidFill>
                <a:srgbClr val="000000"/>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76"/>
          <p:cNvSpPr txBox="1"/>
          <p:nvPr/>
        </p:nvSpPr>
        <p:spPr>
          <a:xfrm>
            <a:off x="704575" y="591875"/>
            <a:ext cx="7038900" cy="8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3300">
                <a:solidFill>
                  <a:srgbClr val="0E2A47"/>
                </a:solidFill>
                <a:latin typeface="Bree Serif"/>
                <a:ea typeface="Bree Serif"/>
                <a:cs typeface="Bree Serif"/>
                <a:sym typeface="Bree Serif"/>
              </a:rPr>
              <a:t>Regulation of GS Bank USA </a:t>
            </a:r>
            <a:endParaRPr sz="3300">
              <a:solidFill>
                <a:srgbClr val="0E2A47"/>
              </a:solidFill>
              <a:latin typeface="Calibri"/>
              <a:ea typeface="Calibri"/>
              <a:cs typeface="Calibri"/>
              <a:sym typeface="Calibri"/>
            </a:endParaRPr>
          </a:p>
        </p:txBody>
      </p:sp>
      <p:sp>
        <p:nvSpPr>
          <p:cNvPr id="600" name="Google Shape;600;p76"/>
          <p:cNvSpPr txBox="1"/>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rgbClr val="435D74"/>
              </a:buClr>
              <a:buSzPts val="2400"/>
              <a:buFont typeface="Trebuchet MS"/>
              <a:buChar char="•"/>
            </a:pPr>
            <a:r>
              <a:rPr lang="es" sz="2200">
                <a:solidFill>
                  <a:srgbClr val="000000"/>
                </a:solidFill>
                <a:latin typeface="Calibri"/>
                <a:ea typeface="Calibri"/>
                <a:cs typeface="Calibri"/>
                <a:sym typeface="Calibri"/>
              </a:rPr>
              <a:t>Undertake stress test is required, according to Dodd-frank act and submit them to the fed board </a:t>
            </a:r>
            <a:endParaRPr sz="2200">
              <a:solidFill>
                <a:srgbClr val="000000"/>
              </a:solidFill>
              <a:latin typeface="Calibri"/>
              <a:ea typeface="Calibri"/>
              <a:cs typeface="Calibri"/>
              <a:sym typeface="Calibri"/>
            </a:endParaRPr>
          </a:p>
          <a:p>
            <a:pPr indent="-457200" lvl="0" marL="457200" rtl="0" algn="l">
              <a:lnSpc>
                <a:spcPct val="115000"/>
              </a:lnSpc>
              <a:spcBef>
                <a:spcPts val="0"/>
              </a:spcBef>
              <a:spcAft>
                <a:spcPts val="0"/>
              </a:spcAft>
              <a:buClr>
                <a:srgbClr val="435D74"/>
              </a:buClr>
              <a:buSzPts val="2400"/>
              <a:buFont typeface="Trebuchet MS"/>
              <a:buChar char="•"/>
            </a:pPr>
            <a:r>
              <a:rPr lang="es" sz="2200">
                <a:solidFill>
                  <a:srgbClr val="000000"/>
                </a:solidFill>
                <a:latin typeface="Calibri"/>
                <a:ea typeface="Calibri"/>
                <a:cs typeface="Calibri"/>
                <a:sym typeface="Calibri"/>
              </a:rPr>
              <a:t>“Derivative push-out” will prevent GS from conducting certain swaps-related activities </a:t>
            </a:r>
            <a:endParaRPr sz="2200">
              <a:solidFill>
                <a:srgbClr val="000000"/>
              </a:solidFill>
              <a:latin typeface="Calibri"/>
              <a:ea typeface="Calibri"/>
              <a:cs typeface="Calibri"/>
              <a:sym typeface="Calibri"/>
            </a:endParaRPr>
          </a:p>
          <a:p>
            <a:pPr indent="-457200" lvl="0" marL="457200" rtl="0" algn="l">
              <a:lnSpc>
                <a:spcPct val="115000"/>
              </a:lnSpc>
              <a:spcBef>
                <a:spcPts val="0"/>
              </a:spcBef>
              <a:spcAft>
                <a:spcPts val="0"/>
              </a:spcAft>
              <a:buClr>
                <a:srgbClr val="435D74"/>
              </a:buClr>
              <a:buSzPts val="2400"/>
              <a:buFont typeface="Trebuchet MS"/>
              <a:buChar char="•"/>
            </a:pPr>
            <a:r>
              <a:rPr lang="es" sz="2200">
                <a:solidFill>
                  <a:srgbClr val="000000"/>
                </a:solidFill>
                <a:latin typeface="Calibri"/>
                <a:ea typeface="Calibri"/>
                <a:cs typeface="Calibri"/>
                <a:sym typeface="Calibri"/>
              </a:rPr>
              <a:t>Transactions between GS bank USA and its subsidiaries are regulated by the Fed Board </a:t>
            </a:r>
            <a:endParaRPr sz="22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t/>
            </a:r>
            <a:endParaRPr sz="2200">
              <a:solidFill>
                <a:srgbClr val="00000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77"/>
          <p:cNvSpPr txBox="1"/>
          <p:nvPr/>
        </p:nvSpPr>
        <p:spPr>
          <a:xfrm>
            <a:off x="736150" y="705725"/>
            <a:ext cx="8520600" cy="572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s" sz="2800">
                <a:solidFill>
                  <a:srgbClr val="0E2A47"/>
                </a:solidFill>
                <a:latin typeface="Bree Serif"/>
                <a:ea typeface="Bree Serif"/>
                <a:cs typeface="Bree Serif"/>
                <a:sym typeface="Bree Serif"/>
              </a:rPr>
              <a:t>Prompt Corrective Actions and Capital Ratios</a:t>
            </a:r>
            <a:r>
              <a:rPr lang="es" sz="3300">
                <a:solidFill>
                  <a:srgbClr val="0E2A47"/>
                </a:solidFill>
                <a:latin typeface="Calibri"/>
                <a:ea typeface="Calibri"/>
                <a:cs typeface="Calibri"/>
                <a:sym typeface="Calibri"/>
              </a:rPr>
              <a:t> </a:t>
            </a:r>
            <a:endParaRPr sz="3300">
              <a:solidFill>
                <a:srgbClr val="0E2A47"/>
              </a:solidFill>
              <a:latin typeface="Calibri"/>
              <a:ea typeface="Calibri"/>
              <a:cs typeface="Calibri"/>
              <a:sym typeface="Calibri"/>
            </a:endParaRPr>
          </a:p>
        </p:txBody>
      </p:sp>
      <p:sp>
        <p:nvSpPr>
          <p:cNvPr id="606" name="Google Shape;606;p77"/>
          <p:cNvSpPr txBox="1"/>
          <p:nvPr/>
        </p:nvSpPr>
        <p:spPr>
          <a:xfrm>
            <a:off x="721675" y="1278425"/>
            <a:ext cx="76923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000">
                <a:solidFill>
                  <a:srgbClr val="000000"/>
                </a:solidFill>
                <a:latin typeface="Calibri"/>
                <a:ea typeface="Calibri"/>
                <a:cs typeface="Calibri"/>
                <a:sym typeface="Calibri"/>
              </a:rPr>
              <a:t>The US Federal Deposit Insurance Corporation Improvement Act of 1991 (FDCIA) establishes 5 capital categories: </a:t>
            </a:r>
            <a:endParaRPr sz="2000">
              <a:solidFill>
                <a:srgbClr val="000000"/>
              </a:solidFill>
              <a:latin typeface="Calibri"/>
              <a:ea typeface="Calibri"/>
              <a:cs typeface="Calibri"/>
              <a:sym typeface="Calibri"/>
            </a:endParaRPr>
          </a:p>
          <a:p>
            <a:pPr indent="-457200" lvl="0" marL="457200" rtl="0" algn="l">
              <a:spcBef>
                <a:spcPts val="0"/>
              </a:spcBef>
              <a:spcAft>
                <a:spcPts val="0"/>
              </a:spcAft>
              <a:buNone/>
            </a:pPr>
            <a:r>
              <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AutoNum type="arabicPeriod"/>
            </a:pPr>
            <a:r>
              <a:rPr lang="es" sz="2000">
                <a:solidFill>
                  <a:srgbClr val="000000"/>
                </a:solidFill>
                <a:latin typeface="Calibri"/>
                <a:ea typeface="Calibri"/>
                <a:cs typeface="Calibri"/>
                <a:sym typeface="Calibri"/>
              </a:rPr>
              <a:t>Well-capitalized depositary institution</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AutoNum type="arabicPeriod"/>
            </a:pPr>
            <a:r>
              <a:rPr lang="es" sz="2000">
                <a:solidFill>
                  <a:srgbClr val="000000"/>
                </a:solidFill>
                <a:latin typeface="Calibri"/>
                <a:ea typeface="Calibri"/>
                <a:cs typeface="Calibri"/>
                <a:sym typeface="Calibri"/>
              </a:rPr>
              <a:t>Adequately capitalized </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AutoNum type="arabicPeriod"/>
            </a:pPr>
            <a:r>
              <a:rPr lang="es" sz="2000">
                <a:solidFill>
                  <a:srgbClr val="000000"/>
                </a:solidFill>
                <a:latin typeface="Calibri"/>
                <a:ea typeface="Calibri"/>
                <a:cs typeface="Calibri"/>
                <a:sym typeface="Calibri"/>
              </a:rPr>
              <a:t>Undercapitalized </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AutoNum type="arabicPeriod"/>
            </a:pPr>
            <a:r>
              <a:rPr lang="es" sz="2000">
                <a:solidFill>
                  <a:srgbClr val="000000"/>
                </a:solidFill>
                <a:latin typeface="Calibri"/>
                <a:ea typeface="Calibri"/>
                <a:cs typeface="Calibri"/>
                <a:sym typeface="Calibri"/>
              </a:rPr>
              <a:t>Significantly undercapitalized </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AutoNum type="arabicPeriod"/>
            </a:pPr>
            <a:r>
              <a:rPr lang="es" sz="2000">
                <a:solidFill>
                  <a:srgbClr val="000000"/>
                </a:solidFill>
                <a:latin typeface="Calibri"/>
                <a:ea typeface="Calibri"/>
                <a:cs typeface="Calibri"/>
                <a:sym typeface="Calibri"/>
              </a:rPr>
              <a:t>Critically undercapitalized </a:t>
            </a:r>
            <a:endParaRPr sz="2000">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78"/>
          <p:cNvSpPr txBox="1"/>
          <p:nvPr>
            <p:ph type="ctrTitle"/>
          </p:nvPr>
        </p:nvSpPr>
        <p:spPr>
          <a:xfrm>
            <a:off x="4964349" y="1365375"/>
            <a:ext cx="1550400" cy="143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8"/>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613" name="Google Shape;613;p78"/>
          <p:cNvPicPr preferRelativeResize="0"/>
          <p:nvPr/>
        </p:nvPicPr>
        <p:blipFill rotWithShape="1">
          <a:blip r:embed="rId3">
            <a:alphaModFix/>
          </a:blip>
          <a:srcRect b="0" l="0" r="0" t="0"/>
          <a:stretch/>
        </p:blipFill>
        <p:spPr>
          <a:xfrm>
            <a:off x="1255807" y="650096"/>
            <a:ext cx="6476750" cy="41467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79"/>
          <p:cNvSpPr txBox="1"/>
          <p:nvPr/>
        </p:nvSpPr>
        <p:spPr>
          <a:xfrm>
            <a:off x="810275" y="683450"/>
            <a:ext cx="7010700" cy="11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3300">
                <a:solidFill>
                  <a:srgbClr val="0E2A47"/>
                </a:solidFill>
                <a:latin typeface="Bree Serif"/>
                <a:ea typeface="Bree Serif"/>
                <a:cs typeface="Bree Serif"/>
                <a:sym typeface="Bree Serif"/>
              </a:rPr>
              <a:t>Insolvency of an Insured </a:t>
            </a:r>
            <a:br>
              <a:rPr lang="es" sz="3300">
                <a:solidFill>
                  <a:srgbClr val="0E2A47"/>
                </a:solidFill>
                <a:latin typeface="Bree Serif"/>
                <a:ea typeface="Bree Serif"/>
                <a:cs typeface="Bree Serif"/>
                <a:sym typeface="Bree Serif"/>
              </a:rPr>
            </a:br>
            <a:r>
              <a:rPr lang="es" sz="3300">
                <a:solidFill>
                  <a:srgbClr val="0E2A47"/>
                </a:solidFill>
                <a:latin typeface="Bree Serif"/>
                <a:ea typeface="Bree Serif"/>
                <a:cs typeface="Bree Serif"/>
                <a:sym typeface="Bree Serif"/>
              </a:rPr>
              <a:t>Depository Institution</a:t>
            </a:r>
            <a:r>
              <a:rPr lang="es" sz="3300">
                <a:solidFill>
                  <a:srgbClr val="0E2A47"/>
                </a:solidFill>
                <a:latin typeface="Calibri"/>
                <a:ea typeface="Calibri"/>
                <a:cs typeface="Calibri"/>
                <a:sym typeface="Calibri"/>
              </a:rPr>
              <a:t> </a:t>
            </a:r>
            <a:endParaRPr sz="3300">
              <a:solidFill>
                <a:srgbClr val="0E2A47"/>
              </a:solidFill>
              <a:latin typeface="Calibri"/>
              <a:ea typeface="Calibri"/>
              <a:cs typeface="Calibri"/>
              <a:sym typeface="Calibri"/>
            </a:endParaRPr>
          </a:p>
        </p:txBody>
      </p:sp>
      <p:sp>
        <p:nvSpPr>
          <p:cNvPr id="619" name="Google Shape;619;p79"/>
          <p:cNvSpPr txBox="1"/>
          <p:nvPr/>
        </p:nvSpPr>
        <p:spPr>
          <a:xfrm>
            <a:off x="548850" y="1638650"/>
            <a:ext cx="8046300" cy="3416400"/>
          </a:xfrm>
          <a:prstGeom prst="rect">
            <a:avLst/>
          </a:prstGeom>
          <a:noFill/>
          <a:ln>
            <a:noFill/>
          </a:ln>
        </p:spPr>
        <p:txBody>
          <a:bodyPr anchorCtr="0" anchor="t" bIns="91425" lIns="91425" spcFirstLastPara="1" rIns="91425" wrap="square" tIns="91425">
            <a:noAutofit/>
          </a:bodyPr>
          <a:lstStyle/>
          <a:p>
            <a:pPr indent="-215900" lvl="0" marL="342900" rtl="0" algn="l">
              <a:spcBef>
                <a:spcPts val="0"/>
              </a:spcBef>
              <a:spcAft>
                <a:spcPts val="0"/>
              </a:spcAft>
              <a:buNone/>
            </a:pPr>
            <a:r>
              <a:t/>
            </a:r>
            <a:endParaRPr sz="2300">
              <a:solidFill>
                <a:srgbClr val="000000"/>
              </a:solidFill>
              <a:latin typeface="Calibri"/>
              <a:ea typeface="Calibri"/>
              <a:cs typeface="Calibri"/>
              <a:sym typeface="Calibri"/>
            </a:endParaRPr>
          </a:p>
          <a:p>
            <a:pPr indent="-349250" lvl="0" marL="342900" rtl="0" algn="l">
              <a:spcBef>
                <a:spcPts val="0"/>
              </a:spcBef>
              <a:spcAft>
                <a:spcPts val="0"/>
              </a:spcAft>
              <a:buClr>
                <a:srgbClr val="435D74"/>
              </a:buClr>
              <a:buSzPts val="2300"/>
              <a:buFont typeface="Calibri"/>
              <a:buChar char="•"/>
            </a:pPr>
            <a:r>
              <a:rPr lang="es" sz="2300">
                <a:solidFill>
                  <a:srgbClr val="000000"/>
                </a:solidFill>
                <a:latin typeface="Calibri"/>
                <a:ea typeface="Calibri"/>
                <a:cs typeface="Calibri"/>
                <a:sym typeface="Calibri"/>
              </a:rPr>
              <a:t>Transfer the depository institution's assets and liabilities to a new obligor without approval of the creditors</a:t>
            </a:r>
            <a:endParaRPr sz="2300">
              <a:solidFill>
                <a:srgbClr val="000000"/>
              </a:solidFill>
              <a:latin typeface="Calibri"/>
              <a:ea typeface="Calibri"/>
              <a:cs typeface="Calibri"/>
              <a:sym typeface="Calibri"/>
            </a:endParaRPr>
          </a:p>
          <a:p>
            <a:pPr indent="-349250" lvl="0" marL="342900" rtl="0" algn="l">
              <a:spcBef>
                <a:spcPts val="0"/>
              </a:spcBef>
              <a:spcAft>
                <a:spcPts val="0"/>
              </a:spcAft>
              <a:buClr>
                <a:srgbClr val="435D74"/>
              </a:buClr>
              <a:buSzPts val="2300"/>
              <a:buFont typeface="Calibri"/>
              <a:buChar char="•"/>
            </a:pPr>
            <a:r>
              <a:rPr lang="es" sz="2300">
                <a:solidFill>
                  <a:srgbClr val="000000"/>
                </a:solidFill>
                <a:latin typeface="Calibri"/>
                <a:ea typeface="Calibri"/>
                <a:cs typeface="Calibri"/>
                <a:sym typeface="Calibri"/>
              </a:rPr>
              <a:t>Enforce the terms of the depository institution's contracts</a:t>
            </a:r>
            <a:endParaRPr sz="2300">
              <a:solidFill>
                <a:srgbClr val="000000"/>
              </a:solidFill>
              <a:latin typeface="Calibri"/>
              <a:ea typeface="Calibri"/>
              <a:cs typeface="Calibri"/>
              <a:sym typeface="Calibri"/>
            </a:endParaRPr>
          </a:p>
          <a:p>
            <a:pPr indent="-349250" lvl="0" marL="342900" rtl="0" algn="l">
              <a:spcBef>
                <a:spcPts val="0"/>
              </a:spcBef>
              <a:spcAft>
                <a:spcPts val="0"/>
              </a:spcAft>
              <a:buClr>
                <a:srgbClr val="435D74"/>
              </a:buClr>
              <a:buSzPts val="2300"/>
              <a:buFont typeface="Calibri"/>
              <a:buChar char="•"/>
            </a:pPr>
            <a:r>
              <a:rPr lang="es" sz="2300">
                <a:solidFill>
                  <a:srgbClr val="000000"/>
                </a:solidFill>
                <a:latin typeface="Calibri"/>
                <a:ea typeface="Calibri"/>
                <a:cs typeface="Calibri"/>
                <a:sym typeface="Calibri"/>
              </a:rPr>
              <a:t>Repudiation of any contracts to which the institution is a Party </a:t>
            </a:r>
            <a:endParaRPr sz="2300">
              <a:solidFill>
                <a:srgbClr val="000000"/>
              </a:solidFill>
              <a:latin typeface="Calibri"/>
              <a:ea typeface="Calibri"/>
              <a:cs typeface="Calibri"/>
              <a:sym typeface="Calibri"/>
            </a:endParaRPr>
          </a:p>
          <a:p>
            <a:pPr indent="-349250" lvl="0" marL="342900" rtl="0" algn="l">
              <a:spcBef>
                <a:spcPts val="0"/>
              </a:spcBef>
              <a:spcAft>
                <a:spcPts val="0"/>
              </a:spcAft>
              <a:buClr>
                <a:srgbClr val="435D74"/>
              </a:buClr>
              <a:buSzPts val="2300"/>
              <a:buFont typeface="Calibri"/>
              <a:buChar char="•"/>
            </a:pPr>
            <a:r>
              <a:rPr lang="es" sz="2300">
                <a:solidFill>
                  <a:srgbClr val="000000"/>
                </a:solidFill>
                <a:latin typeface="Calibri"/>
                <a:ea typeface="Calibri"/>
                <a:cs typeface="Calibri"/>
                <a:sym typeface="Calibri"/>
              </a:rPr>
              <a:t>Resolution plan: submitted to the regulators on June 29, 2012, which established GS bank USA is protected from risks </a:t>
            </a:r>
            <a:endParaRPr sz="2300">
              <a:solidFill>
                <a:srgbClr val="00000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80"/>
          <p:cNvSpPr txBox="1"/>
          <p:nvPr/>
        </p:nvSpPr>
        <p:spPr>
          <a:xfrm>
            <a:off x="1000525" y="442075"/>
            <a:ext cx="8004000" cy="143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3300">
                <a:solidFill>
                  <a:srgbClr val="0E2A47"/>
                </a:solidFill>
                <a:latin typeface="Bree Serif"/>
                <a:ea typeface="Bree Serif"/>
                <a:cs typeface="Bree Serif"/>
                <a:sym typeface="Bree Serif"/>
              </a:rPr>
              <a:t>Swap, Derivatives </a:t>
            </a:r>
            <a:br>
              <a:rPr lang="es" sz="3300">
                <a:solidFill>
                  <a:srgbClr val="0E2A47"/>
                </a:solidFill>
                <a:latin typeface="Bree Serif"/>
                <a:ea typeface="Bree Serif"/>
                <a:cs typeface="Bree Serif"/>
                <a:sym typeface="Bree Serif"/>
              </a:rPr>
            </a:br>
            <a:r>
              <a:rPr lang="es" sz="3300">
                <a:solidFill>
                  <a:srgbClr val="0E2A47"/>
                </a:solidFill>
                <a:latin typeface="Bree Serif"/>
                <a:ea typeface="Bree Serif"/>
                <a:cs typeface="Bree Serif"/>
                <a:sym typeface="Bree Serif"/>
              </a:rPr>
              <a:t>and Commodities Regulations </a:t>
            </a:r>
            <a:endParaRPr>
              <a:solidFill>
                <a:srgbClr val="0E2A47"/>
              </a:solidFill>
              <a:latin typeface="Bree Serif"/>
              <a:ea typeface="Bree Serif"/>
              <a:cs typeface="Bree Serif"/>
              <a:sym typeface="Bree Serif"/>
            </a:endParaRPr>
          </a:p>
        </p:txBody>
      </p:sp>
      <p:sp>
        <p:nvSpPr>
          <p:cNvPr id="625" name="Google Shape;625;p80"/>
          <p:cNvSpPr txBox="1"/>
          <p:nvPr/>
        </p:nvSpPr>
        <p:spPr>
          <a:xfrm>
            <a:off x="619525" y="1431700"/>
            <a:ext cx="8041800" cy="34164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s" sz="2000">
                <a:solidFill>
                  <a:srgbClr val="000000"/>
                </a:solidFill>
                <a:latin typeface="Calibri"/>
                <a:ea typeface="Calibri"/>
                <a:cs typeface="Calibri"/>
                <a:sym typeface="Calibri"/>
              </a:rPr>
              <a:t>Subject to regulation of </a:t>
            </a:r>
            <a:r>
              <a:rPr lang="es" sz="2000">
                <a:latin typeface="Calibri"/>
                <a:ea typeface="Calibri"/>
                <a:cs typeface="Calibri"/>
                <a:sym typeface="Calibri"/>
              </a:rPr>
              <a:t>U.S.</a:t>
            </a:r>
            <a:r>
              <a:rPr lang="es" sz="2000">
                <a:solidFill>
                  <a:srgbClr val="000000"/>
                </a:solidFill>
                <a:latin typeface="Calibri"/>
                <a:ea typeface="Calibri"/>
                <a:cs typeface="Calibri"/>
                <a:sym typeface="Calibri"/>
              </a:rPr>
              <a:t> Commodity Exchange Act</a:t>
            </a:r>
            <a:endParaRPr sz="2100">
              <a:solidFill>
                <a:srgbClr val="000000"/>
              </a:solidFill>
              <a:latin typeface="Calibri"/>
              <a:ea typeface="Calibri"/>
              <a:cs typeface="Calibri"/>
              <a:sym typeface="Calibri"/>
            </a:endParaRPr>
          </a:p>
          <a:p>
            <a:pPr indent="0" lvl="0" marL="457200" rtl="0" algn="l">
              <a:spcBef>
                <a:spcPts val="0"/>
              </a:spcBef>
              <a:spcAft>
                <a:spcPts val="0"/>
              </a:spcAft>
              <a:buNone/>
            </a:pPr>
            <a:r>
              <a:rPr lang="es" sz="2000">
                <a:solidFill>
                  <a:srgbClr val="000000"/>
                </a:solidFill>
                <a:latin typeface="Calibri"/>
                <a:ea typeface="Calibri"/>
                <a:cs typeface="Calibri"/>
                <a:sym typeface="Calibri"/>
              </a:rPr>
              <a:t>The Dodd-frank act provides increased regulation, imposing the following</a:t>
            </a:r>
            <a:r>
              <a:rPr lang="es">
                <a:solidFill>
                  <a:srgbClr val="000000"/>
                </a:solidFill>
                <a:latin typeface="Calibri"/>
                <a:ea typeface="Calibri"/>
                <a:cs typeface="Calibri"/>
                <a:sym typeface="Calibri"/>
              </a:rPr>
              <a:t> </a:t>
            </a:r>
            <a:r>
              <a:rPr lang="es" sz="2000">
                <a:solidFill>
                  <a:srgbClr val="000000"/>
                </a:solidFill>
                <a:latin typeface="Calibri"/>
                <a:ea typeface="Calibri"/>
                <a:cs typeface="Calibri"/>
                <a:sym typeface="Calibri"/>
              </a:rPr>
              <a:t>requirements: </a:t>
            </a:r>
            <a:endParaRPr sz="2100">
              <a:solidFill>
                <a:srgbClr val="000000"/>
              </a:solidFill>
              <a:latin typeface="Calibri"/>
              <a:ea typeface="Calibri"/>
              <a:cs typeface="Calibri"/>
              <a:sym typeface="Calibri"/>
            </a:endParaRPr>
          </a:p>
          <a:p>
            <a:pPr indent="-342900" lvl="1" marL="914400" rtl="0" algn="l">
              <a:spcBef>
                <a:spcPts val="0"/>
              </a:spcBef>
              <a:spcAft>
                <a:spcPts val="0"/>
              </a:spcAft>
              <a:buClr>
                <a:srgbClr val="00387E"/>
              </a:buClr>
              <a:buSzPts val="1800"/>
              <a:buFont typeface="Calibri"/>
              <a:buChar char="-"/>
            </a:pPr>
            <a:r>
              <a:rPr lang="es" sz="1800">
                <a:solidFill>
                  <a:srgbClr val="000000"/>
                </a:solidFill>
                <a:latin typeface="Calibri"/>
                <a:ea typeface="Calibri"/>
                <a:cs typeface="Calibri"/>
                <a:sym typeface="Calibri"/>
              </a:rPr>
              <a:t>Real time public and regulatory reporting of trade information for swaps </a:t>
            </a:r>
            <a:endParaRPr sz="1800">
              <a:solidFill>
                <a:srgbClr val="000000"/>
              </a:solidFill>
              <a:latin typeface="Calibri"/>
              <a:ea typeface="Calibri"/>
              <a:cs typeface="Calibri"/>
              <a:sym typeface="Calibri"/>
            </a:endParaRPr>
          </a:p>
          <a:p>
            <a:pPr indent="-342900" lvl="1" marL="914400" rtl="0" algn="l">
              <a:spcBef>
                <a:spcPts val="0"/>
              </a:spcBef>
              <a:spcAft>
                <a:spcPts val="0"/>
              </a:spcAft>
              <a:buClr>
                <a:srgbClr val="00387E"/>
              </a:buClr>
              <a:buSzPts val="1800"/>
              <a:buFont typeface="Calibri"/>
              <a:buChar char="-"/>
            </a:pPr>
            <a:r>
              <a:rPr lang="es" sz="1800">
                <a:solidFill>
                  <a:srgbClr val="000000"/>
                </a:solidFill>
                <a:latin typeface="Calibri"/>
                <a:ea typeface="Calibri"/>
                <a:cs typeface="Calibri"/>
                <a:sym typeface="Calibri"/>
              </a:rPr>
              <a:t>Registration of swap dealers </a:t>
            </a:r>
            <a:endParaRPr sz="1800">
              <a:solidFill>
                <a:srgbClr val="000000"/>
              </a:solidFill>
              <a:latin typeface="Calibri"/>
              <a:ea typeface="Calibri"/>
              <a:cs typeface="Calibri"/>
              <a:sym typeface="Calibri"/>
            </a:endParaRPr>
          </a:p>
          <a:p>
            <a:pPr indent="-342900" lvl="1" marL="914400" rtl="0" algn="l">
              <a:spcBef>
                <a:spcPts val="0"/>
              </a:spcBef>
              <a:spcAft>
                <a:spcPts val="0"/>
              </a:spcAft>
              <a:buClr>
                <a:srgbClr val="00387E"/>
              </a:buClr>
              <a:buSzPts val="1800"/>
              <a:buFont typeface="Calibri"/>
              <a:buChar char="-"/>
            </a:pPr>
            <a:r>
              <a:rPr lang="es" sz="1800">
                <a:solidFill>
                  <a:srgbClr val="000000"/>
                </a:solidFill>
                <a:latin typeface="Calibri"/>
                <a:ea typeface="Calibri"/>
                <a:cs typeface="Calibri"/>
                <a:sym typeface="Calibri"/>
              </a:rPr>
              <a:t>Position limits the cap exposure to derivatives on certain physical commodities </a:t>
            </a:r>
            <a:endParaRPr sz="1800">
              <a:solidFill>
                <a:srgbClr val="000000"/>
              </a:solidFill>
              <a:latin typeface="Calibri"/>
              <a:ea typeface="Calibri"/>
              <a:cs typeface="Calibri"/>
              <a:sym typeface="Calibri"/>
            </a:endParaRPr>
          </a:p>
          <a:p>
            <a:pPr indent="-342900" lvl="1" marL="914400" rtl="0" algn="l">
              <a:spcBef>
                <a:spcPts val="0"/>
              </a:spcBef>
              <a:spcAft>
                <a:spcPts val="0"/>
              </a:spcAft>
              <a:buClr>
                <a:srgbClr val="00387E"/>
              </a:buClr>
              <a:buSzPts val="1800"/>
              <a:buFont typeface="Calibri"/>
              <a:buChar char="-"/>
            </a:pPr>
            <a:r>
              <a:rPr lang="es" sz="1800">
                <a:solidFill>
                  <a:srgbClr val="000000"/>
                </a:solidFill>
                <a:latin typeface="Calibri"/>
                <a:ea typeface="Calibri"/>
                <a:cs typeface="Calibri"/>
                <a:sym typeface="Calibri"/>
              </a:rPr>
              <a:t>Mandated clearing through central counterparties for certain swaps</a:t>
            </a:r>
            <a:endParaRPr sz="1800">
              <a:solidFill>
                <a:srgbClr val="000000"/>
              </a:solidFill>
              <a:latin typeface="Calibri"/>
              <a:ea typeface="Calibri"/>
              <a:cs typeface="Calibri"/>
              <a:sym typeface="Calibri"/>
            </a:endParaRPr>
          </a:p>
          <a:p>
            <a:pPr indent="-342900" lvl="1" marL="914400" rtl="0" algn="l">
              <a:spcBef>
                <a:spcPts val="0"/>
              </a:spcBef>
              <a:spcAft>
                <a:spcPts val="0"/>
              </a:spcAft>
              <a:buClr>
                <a:srgbClr val="00387E"/>
              </a:buClr>
              <a:buSzPts val="1800"/>
              <a:buFont typeface="Calibri"/>
              <a:buChar char="-"/>
            </a:pPr>
            <a:r>
              <a:rPr lang="es" sz="1800">
                <a:solidFill>
                  <a:srgbClr val="000000"/>
                </a:solidFill>
                <a:latin typeface="Calibri"/>
                <a:ea typeface="Calibri"/>
                <a:cs typeface="Calibri"/>
                <a:sym typeface="Calibri"/>
              </a:rPr>
              <a:t>New business conduct standards for swap dealers </a:t>
            </a:r>
            <a:endParaRPr sz="1800">
              <a:solidFill>
                <a:srgbClr val="000000"/>
              </a:solidFill>
              <a:latin typeface="Calibri"/>
              <a:ea typeface="Calibri"/>
              <a:cs typeface="Calibri"/>
              <a:sym typeface="Calibri"/>
            </a:endParaRPr>
          </a:p>
          <a:p>
            <a:pPr indent="-342900" lvl="1" marL="914400" rtl="0" algn="l">
              <a:spcBef>
                <a:spcPts val="0"/>
              </a:spcBef>
              <a:spcAft>
                <a:spcPts val="0"/>
              </a:spcAft>
              <a:buClr>
                <a:srgbClr val="00387E"/>
              </a:buClr>
              <a:buSzPts val="1800"/>
              <a:buFont typeface="Calibri"/>
              <a:buChar char="-"/>
            </a:pPr>
            <a:r>
              <a:rPr lang="es" sz="1800">
                <a:solidFill>
                  <a:srgbClr val="000000"/>
                </a:solidFill>
                <a:latin typeface="Calibri"/>
                <a:ea typeface="Calibri"/>
                <a:cs typeface="Calibri"/>
                <a:sym typeface="Calibri"/>
              </a:rPr>
              <a:t>Margin requirements for trades that are not cleared </a:t>
            </a:r>
            <a:endParaRPr sz="1800">
              <a:solidFill>
                <a:srgbClr val="000000"/>
              </a:solidFill>
              <a:latin typeface="Calibri"/>
              <a:ea typeface="Calibri"/>
              <a:cs typeface="Calibri"/>
              <a:sym typeface="Calibri"/>
            </a:endParaRPr>
          </a:p>
          <a:p>
            <a:pPr indent="-342900" lvl="1" marL="914400" rtl="0" algn="l">
              <a:spcBef>
                <a:spcPts val="0"/>
              </a:spcBef>
              <a:spcAft>
                <a:spcPts val="0"/>
              </a:spcAft>
              <a:buClr>
                <a:srgbClr val="00387E"/>
              </a:buClr>
              <a:buSzPts val="1800"/>
              <a:buFont typeface="Calibri"/>
              <a:buChar char="-"/>
            </a:pPr>
            <a:r>
              <a:rPr lang="es" sz="1800">
                <a:solidFill>
                  <a:srgbClr val="000000"/>
                </a:solidFill>
                <a:latin typeface="Calibri"/>
                <a:ea typeface="Calibri"/>
                <a:cs typeface="Calibri"/>
                <a:sym typeface="Calibri"/>
              </a:rPr>
              <a:t>Entity level capital requirements for swap dealers </a:t>
            </a:r>
            <a:endParaRPr sz="1800">
              <a:solidFill>
                <a:srgbClr val="000000"/>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81"/>
          <p:cNvSpPr txBox="1"/>
          <p:nvPr/>
        </p:nvSpPr>
        <p:spPr>
          <a:xfrm>
            <a:off x="876800" y="588725"/>
            <a:ext cx="8046300" cy="641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s" sz="3300">
                <a:solidFill>
                  <a:srgbClr val="0E2A47"/>
                </a:solidFill>
                <a:latin typeface="Bree Serif"/>
                <a:ea typeface="Bree Serif"/>
                <a:cs typeface="Bree Serif"/>
                <a:sym typeface="Bree Serif"/>
              </a:rPr>
              <a:t>Brexit and Future Regulations</a:t>
            </a:r>
            <a:endParaRPr sz="3300">
              <a:solidFill>
                <a:srgbClr val="0E2A47"/>
              </a:solidFill>
              <a:latin typeface="Bree Serif"/>
              <a:ea typeface="Bree Serif"/>
              <a:cs typeface="Bree Serif"/>
              <a:sym typeface="Bree Serif"/>
            </a:endParaRPr>
          </a:p>
        </p:txBody>
      </p:sp>
      <p:sp>
        <p:nvSpPr>
          <p:cNvPr id="631" name="Google Shape;631;p81"/>
          <p:cNvSpPr txBox="1"/>
          <p:nvPr/>
        </p:nvSpPr>
        <p:spPr>
          <a:xfrm>
            <a:off x="387900" y="1304875"/>
            <a:ext cx="8544900" cy="3416400"/>
          </a:xfrm>
          <a:prstGeom prst="rect">
            <a:avLst/>
          </a:prstGeom>
          <a:noFill/>
          <a:ln>
            <a:noFill/>
          </a:ln>
        </p:spPr>
        <p:txBody>
          <a:bodyPr anchorCtr="0" anchor="t" bIns="91425" lIns="91425" spcFirstLastPara="1" rIns="91425" wrap="square" tIns="91425">
            <a:noAutofit/>
          </a:bodyPr>
          <a:lstStyle/>
          <a:p>
            <a:pPr indent="-349250" lvl="0" marL="342900" marR="0" rtl="0" algn="l">
              <a:lnSpc>
                <a:spcPct val="100000"/>
              </a:lnSpc>
              <a:spcBef>
                <a:spcPts val="0"/>
              </a:spcBef>
              <a:spcAft>
                <a:spcPts val="0"/>
              </a:spcAft>
              <a:buClr>
                <a:srgbClr val="435D74"/>
              </a:buClr>
              <a:buSzPts val="2300"/>
              <a:buFont typeface="Calibri"/>
              <a:buChar char="•"/>
            </a:pPr>
            <a:r>
              <a:rPr lang="es" sz="2100">
                <a:solidFill>
                  <a:srgbClr val="000000"/>
                </a:solidFill>
                <a:latin typeface="Calibri"/>
                <a:ea typeface="Calibri"/>
                <a:cs typeface="Calibri"/>
                <a:sym typeface="Calibri"/>
              </a:rPr>
              <a:t>GS expects considerable change in the regulatory framework that will govern transactions and business undertaken by their U.K. subsidiaries.</a:t>
            </a:r>
            <a:endParaRPr sz="2100">
              <a:solidFill>
                <a:srgbClr val="000000"/>
              </a:solidFill>
              <a:latin typeface="Calibri"/>
              <a:ea typeface="Calibri"/>
              <a:cs typeface="Calibri"/>
              <a:sym typeface="Calibri"/>
            </a:endParaRPr>
          </a:p>
          <a:p>
            <a:pPr indent="-349250" lvl="0" marL="342900" marR="0" rtl="0" algn="l">
              <a:lnSpc>
                <a:spcPct val="100000"/>
              </a:lnSpc>
              <a:spcBef>
                <a:spcPts val="0"/>
              </a:spcBef>
              <a:spcAft>
                <a:spcPts val="0"/>
              </a:spcAft>
              <a:buClr>
                <a:srgbClr val="435D74"/>
              </a:buClr>
              <a:buSzPts val="2300"/>
              <a:buFont typeface="Calibri"/>
              <a:buChar char="•"/>
            </a:pPr>
            <a:r>
              <a:rPr lang="es" sz="2100">
                <a:solidFill>
                  <a:srgbClr val="000000"/>
                </a:solidFill>
                <a:latin typeface="Calibri"/>
                <a:ea typeface="Calibri"/>
                <a:cs typeface="Calibri"/>
                <a:sym typeface="Calibri"/>
              </a:rPr>
              <a:t>Withdrawal agreement became effective on January 31, 2020 when the U.K. ceased to be an E.U. member state.</a:t>
            </a:r>
            <a:endParaRPr sz="2100">
              <a:solidFill>
                <a:srgbClr val="000000"/>
              </a:solidFill>
              <a:latin typeface="Calibri"/>
              <a:ea typeface="Calibri"/>
              <a:cs typeface="Calibri"/>
              <a:sym typeface="Calibri"/>
            </a:endParaRPr>
          </a:p>
          <a:p>
            <a:pPr indent="-349250" lvl="0" marL="342900" marR="0" rtl="0" algn="l">
              <a:lnSpc>
                <a:spcPct val="100000"/>
              </a:lnSpc>
              <a:spcBef>
                <a:spcPts val="0"/>
              </a:spcBef>
              <a:spcAft>
                <a:spcPts val="0"/>
              </a:spcAft>
              <a:buClr>
                <a:srgbClr val="435D74"/>
              </a:buClr>
              <a:buSzPts val="2300"/>
              <a:buFont typeface="Calibri"/>
              <a:buChar char="•"/>
            </a:pPr>
            <a:r>
              <a:rPr lang="es" sz="2100">
                <a:solidFill>
                  <a:srgbClr val="000000"/>
                </a:solidFill>
                <a:latin typeface="Calibri"/>
                <a:ea typeface="Calibri"/>
                <a:cs typeface="Calibri"/>
                <a:sym typeface="Calibri"/>
              </a:rPr>
              <a:t>After the end of the transition period, the U.K. will not be required to continue to apply E.U. financial services legislation and may not adopt rules that correspond to E.U. legislation not already operative in the U.K.</a:t>
            </a:r>
            <a:endParaRPr sz="2100">
              <a:solidFill>
                <a:srgbClr val="000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82"/>
          <p:cNvSpPr txBox="1"/>
          <p:nvPr/>
        </p:nvSpPr>
        <p:spPr>
          <a:xfrm>
            <a:off x="1063925" y="556625"/>
            <a:ext cx="7102200" cy="8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3300">
                <a:solidFill>
                  <a:srgbClr val="0E2A47"/>
                </a:solidFill>
                <a:latin typeface="Bree Serif"/>
                <a:ea typeface="Bree Serif"/>
                <a:cs typeface="Bree Serif"/>
                <a:sym typeface="Bree Serif"/>
              </a:rPr>
              <a:t>Other Regulations</a:t>
            </a:r>
            <a:r>
              <a:rPr lang="es" sz="3300">
                <a:solidFill>
                  <a:srgbClr val="0E2A47"/>
                </a:solidFill>
                <a:latin typeface="Calibri"/>
                <a:ea typeface="Calibri"/>
                <a:cs typeface="Calibri"/>
                <a:sym typeface="Calibri"/>
              </a:rPr>
              <a:t> </a:t>
            </a:r>
            <a:endParaRPr>
              <a:solidFill>
                <a:srgbClr val="0E2A47"/>
              </a:solidFill>
            </a:endParaRPr>
          </a:p>
        </p:txBody>
      </p:sp>
      <p:sp>
        <p:nvSpPr>
          <p:cNvPr id="637" name="Google Shape;637;p82"/>
          <p:cNvSpPr txBox="1"/>
          <p:nvPr/>
        </p:nvSpPr>
        <p:spPr>
          <a:xfrm>
            <a:off x="683450" y="1152475"/>
            <a:ext cx="71727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200">
              <a:solidFill>
                <a:srgbClr val="000000"/>
              </a:solidFill>
              <a:latin typeface="Calibri"/>
              <a:ea typeface="Calibri"/>
              <a:cs typeface="Calibri"/>
              <a:sym typeface="Calibri"/>
            </a:endParaRPr>
          </a:p>
          <a:p>
            <a:pPr indent="-342900" lvl="0" marL="342900" rtl="0" algn="l">
              <a:lnSpc>
                <a:spcPct val="115000"/>
              </a:lnSpc>
              <a:spcBef>
                <a:spcPts val="0"/>
              </a:spcBef>
              <a:spcAft>
                <a:spcPts val="0"/>
              </a:spcAft>
              <a:buClr>
                <a:srgbClr val="00387E"/>
              </a:buClr>
              <a:buSzPts val="2400"/>
              <a:buChar char="•"/>
            </a:pPr>
            <a:r>
              <a:rPr b="1" lang="es" sz="2200">
                <a:solidFill>
                  <a:srgbClr val="000000"/>
                </a:solidFill>
                <a:latin typeface="Calibri"/>
                <a:ea typeface="Calibri"/>
                <a:cs typeface="Calibri"/>
                <a:sym typeface="Calibri"/>
              </a:rPr>
              <a:t>Insurance subsidiaries</a:t>
            </a:r>
            <a:r>
              <a:rPr lang="es" sz="2200">
                <a:solidFill>
                  <a:srgbClr val="000000"/>
                </a:solidFill>
                <a:latin typeface="Calibri"/>
                <a:ea typeface="Calibri"/>
                <a:cs typeface="Calibri"/>
                <a:sym typeface="Calibri"/>
              </a:rPr>
              <a:t>: subject to state insurance regulation in the states in which they are domiciled </a:t>
            </a:r>
            <a:endParaRPr sz="2200">
              <a:solidFill>
                <a:srgbClr val="000000"/>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200">
              <a:latin typeface="Calibri"/>
              <a:ea typeface="Calibri"/>
              <a:cs typeface="Calibri"/>
              <a:sym typeface="Calibri"/>
            </a:endParaRPr>
          </a:p>
          <a:p>
            <a:pPr indent="-342900" lvl="0" marL="342900" rtl="0" algn="l">
              <a:lnSpc>
                <a:spcPct val="115000"/>
              </a:lnSpc>
              <a:spcBef>
                <a:spcPts val="0"/>
              </a:spcBef>
              <a:spcAft>
                <a:spcPts val="0"/>
              </a:spcAft>
              <a:buClr>
                <a:srgbClr val="00387E"/>
              </a:buClr>
              <a:buSzPts val="2400"/>
              <a:buChar char="•"/>
            </a:pPr>
            <a:r>
              <a:rPr b="1" lang="es" sz="2200">
                <a:solidFill>
                  <a:srgbClr val="000000"/>
                </a:solidFill>
                <a:latin typeface="Calibri"/>
                <a:ea typeface="Calibri"/>
                <a:cs typeface="Calibri"/>
                <a:sym typeface="Calibri"/>
              </a:rPr>
              <a:t>Investment management</a:t>
            </a:r>
            <a:r>
              <a:rPr lang="es" sz="2200">
                <a:solidFill>
                  <a:srgbClr val="000000"/>
                </a:solidFill>
                <a:latin typeface="Calibri"/>
                <a:ea typeface="Calibri"/>
                <a:cs typeface="Calibri"/>
                <a:sym typeface="Calibri"/>
              </a:rPr>
              <a:t>: subject to significant regulation in numerous jurisdictions around the world </a:t>
            </a:r>
            <a:endParaRPr sz="2200">
              <a:solidFill>
                <a:srgbClr val="000000"/>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83"/>
          <p:cNvSpPr txBox="1"/>
          <p:nvPr>
            <p:ph idx="4294967295" type="ctrTitle"/>
          </p:nvPr>
        </p:nvSpPr>
        <p:spPr>
          <a:xfrm>
            <a:off x="1796700" y="1798650"/>
            <a:ext cx="6799200" cy="143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s" sz="4700">
                <a:solidFill>
                  <a:schemeClr val="lt1"/>
                </a:solidFill>
                <a:latin typeface="Montserrat Black"/>
                <a:ea typeface="Montserrat Black"/>
                <a:cs typeface="Montserrat Black"/>
                <a:sym typeface="Montserrat Black"/>
              </a:rPr>
              <a:t>Risk Management</a:t>
            </a:r>
            <a:endParaRPr b="0" sz="4700">
              <a:solidFill>
                <a:schemeClr val="lt1"/>
              </a:solidFill>
              <a:latin typeface="Montserrat Black"/>
              <a:ea typeface="Montserrat Black"/>
              <a:cs typeface="Montserrat Black"/>
              <a:sym typeface="Montserrat Black"/>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84"/>
          <p:cNvSpPr txBox="1"/>
          <p:nvPr>
            <p:ph type="ctrTitle"/>
          </p:nvPr>
        </p:nvSpPr>
        <p:spPr>
          <a:xfrm>
            <a:off x="403574" y="43900"/>
            <a:ext cx="7865700" cy="14310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rgbClr val="2F5496"/>
              </a:buClr>
              <a:buSzPts val="2800"/>
              <a:buFont typeface="Calibri"/>
              <a:buNone/>
            </a:pPr>
            <a:r>
              <a:rPr lang="es" sz="3300">
                <a:solidFill>
                  <a:srgbClr val="0E2A47"/>
                </a:solidFill>
                <a:latin typeface="Bree Serif"/>
                <a:ea typeface="Bree Serif"/>
                <a:cs typeface="Bree Serif"/>
                <a:sym typeface="Bree Serif"/>
              </a:rPr>
              <a:t>Components of Risk Management</a:t>
            </a:r>
            <a:endParaRPr>
              <a:solidFill>
                <a:srgbClr val="0E2A47"/>
              </a:solidFill>
              <a:latin typeface="Bree Serif"/>
              <a:ea typeface="Bree Serif"/>
              <a:cs typeface="Bree Serif"/>
              <a:sym typeface="Bree Serif"/>
            </a:endParaRPr>
          </a:p>
        </p:txBody>
      </p:sp>
      <p:sp>
        <p:nvSpPr>
          <p:cNvPr id="648" name="Google Shape;648;p84"/>
          <p:cNvSpPr txBox="1"/>
          <p:nvPr>
            <p:ph idx="3" type="ctrTitle"/>
          </p:nvPr>
        </p:nvSpPr>
        <p:spPr>
          <a:xfrm>
            <a:off x="366850" y="1178175"/>
            <a:ext cx="3660900" cy="36885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 sz="1400">
                <a:solidFill>
                  <a:schemeClr val="dk1"/>
                </a:solidFill>
                <a:latin typeface="Calibri"/>
                <a:ea typeface="Calibri"/>
                <a:cs typeface="Calibri"/>
                <a:sym typeface="Calibri"/>
              </a:rPr>
              <a:t>Governance</a:t>
            </a:r>
            <a:r>
              <a:rPr lang="es" sz="1400">
                <a:solidFill>
                  <a:schemeClr val="dk1"/>
                </a:solidFill>
                <a:latin typeface="Calibri"/>
                <a:ea typeface="Calibri"/>
                <a:cs typeface="Calibri"/>
                <a:sym typeface="Calibri"/>
              </a:rPr>
              <a:t>: review and approve by the  board, followed by a risk-oriented committees run by senior managers. This structure provides the protocol for decision-making. </a:t>
            </a:r>
            <a:endParaRPr sz="1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1400">
              <a:solidFill>
                <a:schemeClr val="dk1"/>
              </a:solidFill>
              <a:latin typeface="Calibri"/>
              <a:ea typeface="Calibri"/>
              <a:cs typeface="Calibri"/>
              <a:sym typeface="Calibri"/>
            </a:endParaRPr>
          </a:p>
          <a:p>
            <a:pPr indent="0" lvl="0" marL="0" rtl="0" algn="l">
              <a:lnSpc>
                <a:spcPct val="100000"/>
              </a:lnSpc>
              <a:spcBef>
                <a:spcPts val="1600"/>
              </a:spcBef>
              <a:spcAft>
                <a:spcPts val="0"/>
              </a:spcAft>
              <a:buNone/>
            </a:pPr>
            <a:r>
              <a:rPr b="1" lang="es" sz="1400">
                <a:solidFill>
                  <a:schemeClr val="dk1"/>
                </a:solidFill>
                <a:latin typeface="Calibri"/>
                <a:ea typeface="Calibri"/>
                <a:cs typeface="Calibri"/>
                <a:sym typeface="Calibri"/>
              </a:rPr>
              <a:t>Processes</a:t>
            </a:r>
            <a:r>
              <a:rPr lang="es" sz="1400">
                <a:solidFill>
                  <a:schemeClr val="dk1"/>
                </a:solidFill>
                <a:latin typeface="Calibri"/>
                <a:ea typeface="Calibri"/>
                <a:cs typeface="Calibri"/>
                <a:sym typeface="Calibri"/>
              </a:rPr>
              <a:t>: discipline the inventory to current market level to provide transparency. Apply a framework of limits to control risk. Using active management to ensure high quality information.</a:t>
            </a:r>
            <a:endParaRPr sz="1400">
              <a:solidFill>
                <a:schemeClr val="dk1"/>
              </a:solidFill>
              <a:latin typeface="Calibri"/>
              <a:ea typeface="Calibri"/>
              <a:cs typeface="Calibri"/>
              <a:sym typeface="Calibri"/>
            </a:endParaRPr>
          </a:p>
          <a:p>
            <a:pPr indent="0" lvl="0" marL="0" rtl="0" algn="l">
              <a:lnSpc>
                <a:spcPct val="90000"/>
              </a:lnSpc>
              <a:spcBef>
                <a:spcPts val="1600"/>
              </a:spcBef>
              <a:spcAft>
                <a:spcPts val="0"/>
              </a:spcAft>
              <a:buNone/>
            </a:pPr>
            <a:r>
              <a:t/>
            </a:r>
            <a:endParaRPr sz="800">
              <a:solidFill>
                <a:schemeClr val="dk1"/>
              </a:solidFill>
              <a:latin typeface="Calibri"/>
              <a:ea typeface="Calibri"/>
              <a:cs typeface="Calibri"/>
              <a:sym typeface="Calibri"/>
            </a:endParaRPr>
          </a:p>
          <a:p>
            <a:pPr indent="0" lvl="0" marL="0" rtl="0" algn="l">
              <a:lnSpc>
                <a:spcPct val="90000"/>
              </a:lnSpc>
              <a:spcBef>
                <a:spcPts val="1600"/>
              </a:spcBef>
              <a:spcAft>
                <a:spcPts val="0"/>
              </a:spcAft>
              <a:buClr>
                <a:schemeClr val="dk1"/>
              </a:buClr>
              <a:buSzPts val="1400"/>
              <a:buFont typeface="Arial"/>
              <a:buNone/>
            </a:pPr>
            <a:r>
              <a:rPr b="1" lang="es" sz="1400">
                <a:solidFill>
                  <a:schemeClr val="dk1"/>
                </a:solidFill>
                <a:latin typeface="Calibri"/>
                <a:ea typeface="Calibri"/>
                <a:cs typeface="Calibri"/>
                <a:sym typeface="Calibri"/>
              </a:rPr>
              <a:t>People</a:t>
            </a:r>
            <a:r>
              <a:rPr lang="es" sz="1400">
                <a:solidFill>
                  <a:schemeClr val="dk1"/>
                </a:solidFill>
                <a:latin typeface="Calibri"/>
                <a:ea typeface="Calibri"/>
                <a:cs typeface="Calibri"/>
                <a:sym typeface="Calibri"/>
              </a:rPr>
              <a:t>: by proper training and rewarding experienced professionals to ensure their high risk management and reputational performance.</a:t>
            </a:r>
            <a:endParaRPr sz="14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649" name="Google Shape;649;p84"/>
          <p:cNvSpPr txBox="1"/>
          <p:nvPr/>
        </p:nvSpPr>
        <p:spPr>
          <a:xfrm>
            <a:off x="5839850" y="2255225"/>
            <a:ext cx="3180900" cy="1361100"/>
          </a:xfrm>
          <a:prstGeom prst="rect">
            <a:avLst/>
          </a:prstGeom>
          <a:noFill/>
          <a:ln>
            <a:noFill/>
          </a:ln>
        </p:spPr>
        <p:txBody>
          <a:bodyPr anchorCtr="0" anchor="t" bIns="91425" lIns="91425" spcFirstLastPara="1" rIns="91425" wrap="square" tIns="91425">
            <a:noAutofit/>
          </a:bodyPr>
          <a:lstStyle/>
          <a:p>
            <a:pPr indent="-317500" lvl="0" marL="457200" rtl="0" algn="l">
              <a:lnSpc>
                <a:spcPct val="90000"/>
              </a:lnSpc>
              <a:spcBef>
                <a:spcPts val="0"/>
              </a:spcBef>
              <a:spcAft>
                <a:spcPts val="0"/>
              </a:spcAft>
              <a:buClr>
                <a:schemeClr val="dk1"/>
              </a:buClr>
              <a:buSzPts val="1400"/>
              <a:buChar char="●"/>
            </a:pPr>
            <a:r>
              <a:rPr lang="es">
                <a:solidFill>
                  <a:schemeClr val="dk1"/>
                </a:solidFill>
                <a:latin typeface="Calibri"/>
                <a:ea typeface="Calibri"/>
                <a:cs typeface="Calibri"/>
                <a:sym typeface="Calibri"/>
              </a:rPr>
              <a:t>risk identification and assessment</a:t>
            </a:r>
            <a:endParaRPr>
              <a:solidFill>
                <a:schemeClr val="dk1"/>
              </a:solidFill>
              <a:latin typeface="Calibri"/>
              <a:ea typeface="Calibri"/>
              <a:cs typeface="Calibri"/>
              <a:sym typeface="Calibri"/>
            </a:endParaRPr>
          </a:p>
          <a:p>
            <a:pPr indent="-317500" lvl="0" marL="457200" rtl="0" algn="l">
              <a:lnSpc>
                <a:spcPct val="90000"/>
              </a:lnSpc>
              <a:spcBef>
                <a:spcPts val="0"/>
              </a:spcBef>
              <a:spcAft>
                <a:spcPts val="0"/>
              </a:spcAft>
              <a:buClr>
                <a:schemeClr val="dk1"/>
              </a:buClr>
              <a:buSzPts val="1400"/>
              <a:buChar char="●"/>
            </a:pPr>
            <a:r>
              <a:rPr lang="es">
                <a:solidFill>
                  <a:schemeClr val="dk1"/>
                </a:solidFill>
                <a:latin typeface="Calibri"/>
                <a:ea typeface="Calibri"/>
                <a:cs typeface="Calibri"/>
                <a:sym typeface="Calibri"/>
              </a:rPr>
              <a:t>risk appetite, limit and threshold setting</a:t>
            </a:r>
            <a:endParaRPr>
              <a:solidFill>
                <a:schemeClr val="dk1"/>
              </a:solidFill>
              <a:latin typeface="Calibri"/>
              <a:ea typeface="Calibri"/>
              <a:cs typeface="Calibri"/>
              <a:sym typeface="Calibri"/>
            </a:endParaRPr>
          </a:p>
          <a:p>
            <a:pPr indent="-317500" lvl="0" marL="457200" rtl="0" algn="l">
              <a:lnSpc>
                <a:spcPct val="90000"/>
              </a:lnSpc>
              <a:spcBef>
                <a:spcPts val="0"/>
              </a:spcBef>
              <a:spcAft>
                <a:spcPts val="0"/>
              </a:spcAft>
              <a:buClr>
                <a:schemeClr val="dk1"/>
              </a:buClr>
              <a:buSzPts val="1400"/>
              <a:buChar char="●"/>
            </a:pPr>
            <a:r>
              <a:rPr lang="es">
                <a:solidFill>
                  <a:schemeClr val="dk1"/>
                </a:solidFill>
                <a:latin typeface="Calibri"/>
                <a:ea typeface="Calibri"/>
                <a:cs typeface="Calibri"/>
                <a:sym typeface="Calibri"/>
              </a:rPr>
              <a:t>risk reporting and monitoring</a:t>
            </a:r>
            <a:endParaRPr>
              <a:solidFill>
                <a:schemeClr val="dk1"/>
              </a:solidFill>
              <a:latin typeface="Calibri"/>
              <a:ea typeface="Calibri"/>
              <a:cs typeface="Calibri"/>
              <a:sym typeface="Calibri"/>
            </a:endParaRPr>
          </a:p>
          <a:p>
            <a:pPr indent="-317500" lvl="0" marL="457200" rtl="0" algn="l">
              <a:lnSpc>
                <a:spcPct val="90000"/>
              </a:lnSpc>
              <a:spcBef>
                <a:spcPts val="0"/>
              </a:spcBef>
              <a:spcAft>
                <a:spcPts val="0"/>
              </a:spcAft>
              <a:buClr>
                <a:schemeClr val="dk1"/>
              </a:buClr>
              <a:buSzPts val="1400"/>
              <a:buChar char="●"/>
            </a:pPr>
            <a:r>
              <a:rPr lang="es">
                <a:solidFill>
                  <a:schemeClr val="dk1"/>
                </a:solidFill>
                <a:latin typeface="Calibri"/>
                <a:ea typeface="Calibri"/>
                <a:cs typeface="Calibri"/>
                <a:sym typeface="Calibri"/>
              </a:rPr>
              <a:t>risk decision-making</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bin"/>
              <a:ea typeface="Cabin"/>
              <a:cs typeface="Cabin"/>
              <a:sym typeface="Cabin"/>
            </a:endParaRPr>
          </a:p>
        </p:txBody>
      </p:sp>
      <p:sp>
        <p:nvSpPr>
          <p:cNvPr id="650" name="Google Shape;650;p84"/>
          <p:cNvSpPr/>
          <p:nvPr/>
        </p:nvSpPr>
        <p:spPr>
          <a:xfrm>
            <a:off x="4207800" y="2409975"/>
            <a:ext cx="1438800" cy="9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1"/>
          <p:cNvSpPr txBox="1"/>
          <p:nvPr>
            <p:ph type="ctrTitle"/>
          </p:nvPr>
        </p:nvSpPr>
        <p:spPr>
          <a:xfrm>
            <a:off x="6148949" y="1381200"/>
            <a:ext cx="1550400" cy="14310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0" sz="1200">
              <a:solidFill>
                <a:srgbClr val="999999"/>
              </a:solidFill>
            </a:endParaRPr>
          </a:p>
          <a:p>
            <a:pPr indent="0" lvl="0" marL="0" rtl="0" algn="l">
              <a:spcBef>
                <a:spcPts val="0"/>
              </a:spcBef>
              <a:spcAft>
                <a:spcPts val="0"/>
              </a:spcAft>
              <a:buNone/>
            </a:pPr>
            <a:r>
              <a:t/>
            </a:r>
            <a:endParaRPr b="0" sz="1500">
              <a:solidFill>
                <a:srgbClr val="999999"/>
              </a:solidFill>
            </a:endParaRPr>
          </a:p>
        </p:txBody>
      </p:sp>
      <p:sp>
        <p:nvSpPr>
          <p:cNvPr id="316" name="Google Shape;316;p31"/>
          <p:cNvSpPr txBox="1"/>
          <p:nvPr>
            <p:ph idx="3" type="ctrTitle"/>
          </p:nvPr>
        </p:nvSpPr>
        <p:spPr>
          <a:xfrm>
            <a:off x="1158150" y="640100"/>
            <a:ext cx="5924100" cy="6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3300">
                <a:solidFill>
                  <a:srgbClr val="0E2A47"/>
                </a:solidFill>
                <a:latin typeface="Bree Serif"/>
                <a:ea typeface="Bree Serif"/>
                <a:cs typeface="Bree Serif"/>
                <a:sym typeface="Bree Serif"/>
              </a:rPr>
              <a:t>Financial Overview</a:t>
            </a:r>
            <a:r>
              <a:rPr lang="es" sz="3300">
                <a:solidFill>
                  <a:srgbClr val="2F5597"/>
                </a:solidFill>
                <a:latin typeface="Arial"/>
                <a:ea typeface="Arial"/>
                <a:cs typeface="Arial"/>
                <a:sym typeface="Arial"/>
              </a:rPr>
              <a:t> </a:t>
            </a:r>
            <a:r>
              <a:rPr lang="es">
                <a:solidFill>
                  <a:schemeClr val="dk1"/>
                </a:solidFill>
                <a:latin typeface="Arial"/>
                <a:ea typeface="Arial"/>
                <a:cs typeface="Arial"/>
                <a:sym typeface="Arial"/>
              </a:rPr>
              <a:t>(Page 50 in Financial Report)</a:t>
            </a:r>
            <a:endParaRPr/>
          </a:p>
        </p:txBody>
      </p:sp>
      <p:pic>
        <p:nvPicPr>
          <p:cNvPr id="317" name="Google Shape;317;p31"/>
          <p:cNvPicPr preferRelativeResize="0"/>
          <p:nvPr/>
        </p:nvPicPr>
        <p:blipFill>
          <a:blip r:embed="rId3">
            <a:alphaModFix/>
          </a:blip>
          <a:stretch>
            <a:fillRect/>
          </a:stretch>
        </p:blipFill>
        <p:spPr>
          <a:xfrm>
            <a:off x="1158150" y="1529275"/>
            <a:ext cx="5798250" cy="29136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85"/>
          <p:cNvSpPr txBox="1"/>
          <p:nvPr>
            <p:ph type="ctrTitle"/>
          </p:nvPr>
        </p:nvSpPr>
        <p:spPr>
          <a:xfrm>
            <a:off x="698825" y="95100"/>
            <a:ext cx="7897200" cy="10389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s" sz="3300">
                <a:solidFill>
                  <a:srgbClr val="0E2A47"/>
                </a:solidFill>
                <a:latin typeface="Bree Serif"/>
                <a:ea typeface="Bree Serif"/>
                <a:cs typeface="Bree Serif"/>
                <a:sym typeface="Bree Serif"/>
              </a:rPr>
              <a:t>Structure of Risk Management</a:t>
            </a:r>
            <a:endParaRPr>
              <a:solidFill>
                <a:srgbClr val="0E2A47"/>
              </a:solidFill>
              <a:latin typeface="Bree Serif"/>
              <a:ea typeface="Bree Serif"/>
              <a:cs typeface="Bree Serif"/>
              <a:sym typeface="Bree Serif"/>
            </a:endParaRPr>
          </a:p>
        </p:txBody>
      </p:sp>
      <p:sp>
        <p:nvSpPr>
          <p:cNvPr id="656" name="Google Shape;656;p85"/>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657" name="Google Shape;657;p85"/>
          <p:cNvPicPr preferRelativeResize="0"/>
          <p:nvPr/>
        </p:nvPicPr>
        <p:blipFill>
          <a:blip r:embed="rId3">
            <a:alphaModFix/>
          </a:blip>
          <a:stretch>
            <a:fillRect/>
          </a:stretch>
        </p:blipFill>
        <p:spPr>
          <a:xfrm>
            <a:off x="1061036" y="1567950"/>
            <a:ext cx="6587213" cy="3524675"/>
          </a:xfrm>
          <a:prstGeom prst="rect">
            <a:avLst/>
          </a:prstGeom>
          <a:noFill/>
          <a:ln>
            <a:noFill/>
          </a:ln>
        </p:spPr>
      </p:pic>
      <p:sp>
        <p:nvSpPr>
          <p:cNvPr id="658" name="Google Shape;658;p85"/>
          <p:cNvSpPr txBox="1"/>
          <p:nvPr/>
        </p:nvSpPr>
        <p:spPr>
          <a:xfrm>
            <a:off x="829150" y="1317350"/>
            <a:ext cx="7392600" cy="44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Cabin"/>
                <a:ea typeface="Cabin"/>
                <a:cs typeface="Cabin"/>
                <a:sym typeface="Cabin"/>
              </a:rPr>
              <a:t>The chart below presents an overview of the risk management governance structure.</a:t>
            </a:r>
            <a:endParaRPr>
              <a:latin typeface="Cabin"/>
              <a:ea typeface="Cabin"/>
              <a:cs typeface="Cabin"/>
              <a:sym typeface="Cabin"/>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86"/>
          <p:cNvSpPr txBox="1"/>
          <p:nvPr>
            <p:ph type="ctrTitle"/>
          </p:nvPr>
        </p:nvSpPr>
        <p:spPr>
          <a:xfrm>
            <a:off x="280550" y="326275"/>
            <a:ext cx="8321100" cy="1086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 sz="3300">
                <a:solidFill>
                  <a:srgbClr val="0E2A47"/>
                </a:solidFill>
                <a:latin typeface="Bree Serif"/>
                <a:ea typeface="Bree Serif"/>
                <a:cs typeface="Bree Serif"/>
                <a:sym typeface="Bree Serif"/>
              </a:rPr>
              <a:t>Risk Management Governance Structure</a:t>
            </a:r>
            <a:endParaRPr>
              <a:solidFill>
                <a:srgbClr val="0E2A47"/>
              </a:solidFill>
              <a:latin typeface="Bree Serif"/>
              <a:ea typeface="Bree Serif"/>
              <a:cs typeface="Bree Serif"/>
              <a:sym typeface="Bree Serif"/>
            </a:endParaRPr>
          </a:p>
        </p:txBody>
      </p:sp>
      <p:sp>
        <p:nvSpPr>
          <p:cNvPr id="664" name="Google Shape;664;p86"/>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86"/>
          <p:cNvSpPr txBox="1"/>
          <p:nvPr/>
        </p:nvSpPr>
        <p:spPr>
          <a:xfrm>
            <a:off x="280550" y="1163225"/>
            <a:ext cx="8692800" cy="38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lang="es" sz="1700">
                <a:solidFill>
                  <a:schemeClr val="dk1"/>
                </a:solidFill>
                <a:latin typeface="Calibri"/>
                <a:ea typeface="Calibri"/>
                <a:cs typeface="Calibri"/>
                <a:sym typeface="Calibri"/>
              </a:rPr>
              <a:t>1. Start with the</a:t>
            </a:r>
            <a:r>
              <a:rPr b="1" lang="es" sz="1700">
                <a:solidFill>
                  <a:schemeClr val="dk1"/>
                </a:solidFill>
                <a:latin typeface="Calibri"/>
                <a:ea typeface="Calibri"/>
                <a:cs typeface="Calibri"/>
                <a:sym typeface="Calibri"/>
              </a:rPr>
              <a:t> Risk Committee</a:t>
            </a:r>
            <a:r>
              <a:rPr lang="es" sz="1700">
                <a:solidFill>
                  <a:schemeClr val="dk1"/>
                </a:solidFill>
                <a:latin typeface="Calibri"/>
                <a:ea typeface="Calibri"/>
                <a:cs typeface="Calibri"/>
                <a:sym typeface="Calibri"/>
              </a:rPr>
              <a:t> to oversee the risk management policy and practice implemented through the enterprise risk management framework.</a:t>
            </a:r>
            <a:endParaRPr sz="17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Char char="•"/>
            </a:pPr>
            <a:r>
              <a:rPr i="1" lang="es" sz="1600">
                <a:solidFill>
                  <a:schemeClr val="dk1"/>
                </a:solidFill>
                <a:latin typeface="Calibri"/>
                <a:ea typeface="Calibri"/>
                <a:cs typeface="Calibri"/>
                <a:sym typeface="Calibri"/>
              </a:rPr>
              <a:t>The Board Risk Committee is also responsible for the annual review and approval of risk appetite statement</a:t>
            </a:r>
            <a:endParaRPr i="1"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Char char="•"/>
            </a:pPr>
            <a:r>
              <a:rPr i="1" lang="es" sz="1600">
                <a:solidFill>
                  <a:schemeClr val="dk1"/>
                </a:solidFill>
                <a:latin typeface="Calibri"/>
                <a:ea typeface="Calibri"/>
                <a:cs typeface="Calibri"/>
                <a:sym typeface="Calibri"/>
              </a:rPr>
              <a:t>The risk appetite describes the level and and types of risk, which are willing to accept or avoid. </a:t>
            </a:r>
            <a:endParaRPr i="1"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800"/>
              <a:buFont typeface="Arial"/>
              <a:buNone/>
            </a:pPr>
            <a:r>
              <a:rPr lang="es" sz="1700">
                <a:solidFill>
                  <a:schemeClr val="dk1"/>
                </a:solidFill>
                <a:latin typeface="Calibri"/>
                <a:ea typeface="Calibri"/>
                <a:cs typeface="Calibri"/>
                <a:sym typeface="Calibri"/>
              </a:rPr>
              <a:t>2. Independent risk oversight and control function by </a:t>
            </a:r>
            <a:r>
              <a:rPr b="1" lang="es" sz="1700">
                <a:solidFill>
                  <a:schemeClr val="dk1"/>
                </a:solidFill>
                <a:latin typeface="Calibri"/>
                <a:ea typeface="Calibri"/>
                <a:cs typeface="Calibri"/>
                <a:sym typeface="Calibri"/>
              </a:rPr>
              <a:t>management team</a:t>
            </a:r>
            <a:r>
              <a:rPr lang="es" sz="1700">
                <a:solidFill>
                  <a:schemeClr val="dk1"/>
                </a:solidFill>
                <a:latin typeface="Calibri"/>
                <a:ea typeface="Calibri"/>
                <a:cs typeface="Calibri"/>
                <a:sym typeface="Calibri"/>
              </a:rPr>
              <a:t> are second line of defense.</a:t>
            </a:r>
            <a:endParaRPr sz="1700">
              <a:solidFill>
                <a:schemeClr val="dk1"/>
              </a:solidFill>
              <a:latin typeface="Calibri"/>
              <a:ea typeface="Calibri"/>
              <a:cs typeface="Calibri"/>
              <a:sym typeface="Calibri"/>
            </a:endParaRPr>
          </a:p>
          <a:p>
            <a:pPr indent="-285750" lvl="0" marL="412750" rtl="0" algn="l">
              <a:spcBef>
                <a:spcPts val="0"/>
              </a:spcBef>
              <a:spcAft>
                <a:spcPts val="0"/>
              </a:spcAft>
              <a:buClr>
                <a:schemeClr val="dk1"/>
              </a:buClr>
              <a:buSzPts val="1600"/>
              <a:buChar char="•"/>
            </a:pPr>
            <a:r>
              <a:rPr i="1" lang="es" sz="1600">
                <a:solidFill>
                  <a:schemeClr val="dk1"/>
                </a:solidFill>
                <a:latin typeface="Calibri"/>
                <a:ea typeface="Calibri"/>
                <a:cs typeface="Calibri"/>
                <a:sym typeface="Calibri"/>
              </a:rPr>
              <a:t>Include Compliance, Enterprise Risk, Legal, Liquidity Risk, Market Risk, Model Risk, Operational Risk and Tax</a:t>
            </a:r>
            <a:endParaRPr i="1"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800"/>
              <a:buFont typeface="Arial"/>
              <a:buNone/>
            </a:pPr>
            <a:r>
              <a:rPr lang="es" sz="1700">
                <a:solidFill>
                  <a:schemeClr val="dk1"/>
                </a:solidFill>
                <a:latin typeface="Calibri"/>
                <a:ea typeface="Calibri"/>
                <a:cs typeface="Calibri"/>
                <a:sym typeface="Calibri"/>
              </a:rPr>
              <a:t>3. The third lane of defense is </a:t>
            </a:r>
            <a:r>
              <a:rPr b="1" lang="es" sz="1700">
                <a:solidFill>
                  <a:schemeClr val="dk1"/>
                </a:solidFill>
                <a:latin typeface="Calibri"/>
                <a:ea typeface="Calibri"/>
                <a:cs typeface="Calibri"/>
                <a:sym typeface="Calibri"/>
              </a:rPr>
              <a:t>Internal Audit</a:t>
            </a:r>
            <a:r>
              <a:rPr lang="es" sz="1700">
                <a:solidFill>
                  <a:schemeClr val="dk1"/>
                </a:solidFill>
                <a:latin typeface="Calibri"/>
                <a:ea typeface="Calibri"/>
                <a:cs typeface="Calibri"/>
                <a:sym typeface="Calibri"/>
              </a:rPr>
              <a:t>, which is accountable to the </a:t>
            </a:r>
            <a:r>
              <a:rPr b="1" lang="es" sz="1700">
                <a:solidFill>
                  <a:schemeClr val="dk1"/>
                </a:solidFill>
                <a:latin typeface="Calibri"/>
                <a:ea typeface="Calibri"/>
                <a:cs typeface="Calibri"/>
                <a:sym typeface="Calibri"/>
              </a:rPr>
              <a:t>Audit Committee of the Board. </a:t>
            </a:r>
            <a:endParaRPr b="1" sz="17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Char char="•"/>
            </a:pPr>
            <a:r>
              <a:rPr i="1" lang="es" sz="1600">
                <a:solidFill>
                  <a:schemeClr val="dk1"/>
                </a:solidFill>
                <a:latin typeface="Calibri"/>
                <a:ea typeface="Calibri"/>
                <a:cs typeface="Calibri"/>
                <a:sym typeface="Calibri"/>
              </a:rPr>
              <a:t>Internal Audit is responsible for the independently assessing and validating the effectiveness of key controls. </a:t>
            </a:r>
            <a:endParaRPr i="1"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Char char="•"/>
            </a:pPr>
            <a:r>
              <a:rPr i="1" lang="es" sz="1600">
                <a:solidFill>
                  <a:schemeClr val="dk1"/>
                </a:solidFill>
                <a:latin typeface="Calibri"/>
                <a:ea typeface="Calibri"/>
                <a:cs typeface="Calibri"/>
                <a:sym typeface="Calibri"/>
              </a:rPr>
              <a:t>Providing timely reporting to the Audit Committee, senior management and regulators.</a:t>
            </a:r>
            <a:r>
              <a:rPr lang="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bin"/>
              <a:ea typeface="Cabin"/>
              <a:cs typeface="Cabin"/>
              <a:sym typeface="Cabin"/>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87"/>
          <p:cNvSpPr txBox="1"/>
          <p:nvPr>
            <p:ph type="ctrTitle"/>
          </p:nvPr>
        </p:nvSpPr>
        <p:spPr>
          <a:xfrm>
            <a:off x="642926" y="407900"/>
            <a:ext cx="2988300" cy="7554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rgbClr val="2F5496"/>
              </a:buClr>
              <a:buSzPts val="2800"/>
              <a:buFont typeface="Calibri"/>
              <a:buNone/>
            </a:pPr>
            <a:r>
              <a:rPr lang="es" sz="3300">
                <a:solidFill>
                  <a:srgbClr val="0E2A47"/>
                </a:solidFill>
                <a:latin typeface="Bree Serif"/>
                <a:ea typeface="Bree Serif"/>
                <a:cs typeface="Bree Serif"/>
                <a:sym typeface="Bree Serif"/>
              </a:rPr>
              <a:t>Risk Factors</a:t>
            </a:r>
            <a:endParaRPr>
              <a:solidFill>
                <a:srgbClr val="0E2A47"/>
              </a:solidFill>
              <a:latin typeface="Bree Serif"/>
              <a:ea typeface="Bree Serif"/>
              <a:cs typeface="Bree Serif"/>
              <a:sym typeface="Bree Serif"/>
            </a:endParaRPr>
          </a:p>
        </p:txBody>
      </p:sp>
      <p:sp>
        <p:nvSpPr>
          <p:cNvPr id="671" name="Google Shape;671;p87"/>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87"/>
          <p:cNvSpPr txBox="1"/>
          <p:nvPr/>
        </p:nvSpPr>
        <p:spPr>
          <a:xfrm>
            <a:off x="166175" y="1076175"/>
            <a:ext cx="8079300" cy="36954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s" sz="1500">
                <a:solidFill>
                  <a:schemeClr val="dk1"/>
                </a:solidFill>
                <a:latin typeface="Calibri"/>
                <a:ea typeface="Calibri"/>
                <a:cs typeface="Calibri"/>
                <a:sym typeface="Calibri"/>
              </a:rPr>
              <a:t>Goldman Sachs may have been and may continue to be adversely affected by conditions in the </a:t>
            </a:r>
            <a:r>
              <a:rPr b="1" lang="es" sz="1500">
                <a:solidFill>
                  <a:schemeClr val="dk1"/>
                </a:solidFill>
                <a:latin typeface="Calibri"/>
                <a:ea typeface="Calibri"/>
                <a:cs typeface="Calibri"/>
                <a:sym typeface="Calibri"/>
              </a:rPr>
              <a:t>global financial markets and economic conditions</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Char char="●"/>
            </a:pPr>
            <a:r>
              <a:rPr lang="es" sz="1500">
                <a:solidFill>
                  <a:schemeClr val="dk1"/>
                </a:solidFill>
                <a:latin typeface="Calibri"/>
                <a:ea typeface="Calibri"/>
                <a:cs typeface="Calibri"/>
                <a:sym typeface="Calibri"/>
              </a:rPr>
              <a:t>GS may be adversely affected by </a:t>
            </a:r>
            <a:r>
              <a:rPr b="1" lang="es" sz="1500">
                <a:solidFill>
                  <a:schemeClr val="dk1"/>
                </a:solidFill>
                <a:latin typeface="Calibri"/>
                <a:ea typeface="Calibri"/>
                <a:cs typeface="Calibri"/>
                <a:sym typeface="Calibri"/>
              </a:rPr>
              <a:t>declining asset values</a:t>
            </a:r>
            <a:r>
              <a:rPr lang="es" sz="1500">
                <a:solidFill>
                  <a:schemeClr val="dk1"/>
                </a:solidFill>
                <a:latin typeface="Calibri"/>
                <a:ea typeface="Calibri"/>
                <a:cs typeface="Calibri"/>
                <a:sym typeface="Calibri"/>
              </a:rPr>
              <a:t>, especially for those businesses in which the company has net long positions, or in businesses where Goldman Sachs receives fees based on value of assets manage</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Char char="●"/>
            </a:pPr>
            <a:r>
              <a:rPr lang="es" sz="1500">
                <a:solidFill>
                  <a:schemeClr val="dk1"/>
                </a:solidFill>
                <a:latin typeface="Calibri"/>
                <a:ea typeface="Calibri"/>
                <a:cs typeface="Calibri"/>
                <a:sym typeface="Calibri"/>
              </a:rPr>
              <a:t>Goldman Sachs may be adversely affected by </a:t>
            </a:r>
            <a:r>
              <a:rPr b="1" lang="es" sz="1500">
                <a:solidFill>
                  <a:schemeClr val="dk1"/>
                </a:solidFill>
                <a:latin typeface="Calibri"/>
                <a:ea typeface="Calibri"/>
                <a:cs typeface="Calibri"/>
                <a:sym typeface="Calibri"/>
              </a:rPr>
              <a:t>disruptions in the credit markets</a:t>
            </a:r>
            <a:r>
              <a:rPr lang="es" sz="1500">
                <a:solidFill>
                  <a:schemeClr val="dk1"/>
                </a:solidFill>
                <a:latin typeface="Calibri"/>
                <a:ea typeface="Calibri"/>
                <a:cs typeface="Calibri"/>
                <a:sym typeface="Calibri"/>
              </a:rPr>
              <a:t>, including reduced access to credit and higher costs of servicing debt</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Char char="●"/>
            </a:pPr>
            <a:r>
              <a:rPr lang="es" sz="1500">
                <a:solidFill>
                  <a:schemeClr val="dk1"/>
                </a:solidFill>
                <a:latin typeface="Calibri"/>
                <a:ea typeface="Calibri"/>
                <a:cs typeface="Calibri"/>
                <a:sym typeface="Calibri"/>
              </a:rPr>
              <a:t>Market-making activities may have been and may be affected by</a:t>
            </a:r>
            <a:r>
              <a:rPr b="1" lang="es" sz="1500">
                <a:solidFill>
                  <a:schemeClr val="dk1"/>
                </a:solidFill>
                <a:latin typeface="Calibri"/>
                <a:ea typeface="Calibri"/>
                <a:cs typeface="Calibri"/>
                <a:sym typeface="Calibri"/>
              </a:rPr>
              <a:t> changes in levels of market volatility</a:t>
            </a:r>
            <a:endParaRPr b="1"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Char char="●"/>
            </a:pPr>
            <a:r>
              <a:rPr lang="es" sz="1500">
                <a:solidFill>
                  <a:schemeClr val="dk1"/>
                </a:solidFill>
                <a:latin typeface="Calibri"/>
                <a:ea typeface="Calibri"/>
                <a:cs typeface="Calibri"/>
                <a:sym typeface="Calibri"/>
              </a:rPr>
              <a:t>May be adversely affected by </a:t>
            </a:r>
            <a:r>
              <a:rPr b="1" lang="es" sz="1500">
                <a:solidFill>
                  <a:schemeClr val="dk1"/>
                </a:solidFill>
                <a:latin typeface="Calibri"/>
                <a:ea typeface="Calibri"/>
                <a:cs typeface="Calibri"/>
                <a:sym typeface="Calibri"/>
              </a:rPr>
              <a:t>market uncertainty or lack of</a:t>
            </a:r>
            <a:r>
              <a:rPr lang="es" sz="1500">
                <a:solidFill>
                  <a:schemeClr val="dk1"/>
                </a:solidFill>
                <a:latin typeface="Calibri"/>
                <a:ea typeface="Calibri"/>
                <a:cs typeface="Calibri"/>
                <a:sym typeface="Calibri"/>
              </a:rPr>
              <a:t> </a:t>
            </a:r>
            <a:r>
              <a:rPr b="1" lang="es" sz="1500">
                <a:solidFill>
                  <a:schemeClr val="dk1"/>
                </a:solidFill>
                <a:latin typeface="Calibri"/>
                <a:ea typeface="Calibri"/>
                <a:cs typeface="Calibri"/>
                <a:sym typeface="Calibri"/>
              </a:rPr>
              <a:t>confidence </a:t>
            </a:r>
            <a:r>
              <a:rPr lang="es" sz="1500">
                <a:solidFill>
                  <a:schemeClr val="dk1"/>
                </a:solidFill>
                <a:latin typeface="Calibri"/>
                <a:ea typeface="Calibri"/>
                <a:cs typeface="Calibri"/>
                <a:sym typeface="Calibri"/>
              </a:rPr>
              <a:t>among investors and CEOs due to general declines in economic activity and other unfavorable market conditions</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Char char="●"/>
            </a:pPr>
            <a:r>
              <a:rPr lang="es" sz="1500">
                <a:solidFill>
                  <a:schemeClr val="dk1"/>
                </a:solidFill>
                <a:latin typeface="Calibri"/>
                <a:ea typeface="Calibri"/>
                <a:cs typeface="Calibri"/>
                <a:sym typeface="Calibri"/>
              </a:rPr>
              <a:t>GS may incur losses as a result of </a:t>
            </a:r>
            <a:r>
              <a:rPr b="1" lang="es" sz="1500">
                <a:solidFill>
                  <a:schemeClr val="dk1"/>
                </a:solidFill>
                <a:latin typeface="Calibri"/>
                <a:ea typeface="Calibri"/>
                <a:cs typeface="Calibri"/>
                <a:sym typeface="Calibri"/>
              </a:rPr>
              <a:t>ineffective risk management processes and strategies.</a:t>
            </a:r>
            <a:endParaRPr b="1"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Char char="●"/>
            </a:pPr>
            <a:r>
              <a:rPr lang="es" sz="1500">
                <a:solidFill>
                  <a:schemeClr val="dk1"/>
                </a:solidFill>
                <a:latin typeface="Calibri"/>
                <a:ea typeface="Calibri"/>
                <a:cs typeface="Calibri"/>
                <a:sym typeface="Calibri"/>
              </a:rPr>
              <a:t>Liquidity and profitability may be adversely affected by inability to access debt capital markets or to sell assets by </a:t>
            </a:r>
            <a:r>
              <a:rPr b="1" lang="es" sz="1500">
                <a:solidFill>
                  <a:schemeClr val="dk1"/>
                </a:solidFill>
                <a:latin typeface="Calibri"/>
                <a:ea typeface="Calibri"/>
                <a:cs typeface="Calibri"/>
                <a:sym typeface="Calibri"/>
              </a:rPr>
              <a:t>a reduction in credit ratings or an increase in credit spreads</a:t>
            </a:r>
            <a:endParaRPr b="1" sz="15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bin"/>
              <a:ea typeface="Cabin"/>
              <a:cs typeface="Cabin"/>
              <a:sym typeface="Cabin"/>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88"/>
          <p:cNvSpPr txBox="1"/>
          <p:nvPr>
            <p:ph type="ctrTitle"/>
          </p:nvPr>
        </p:nvSpPr>
        <p:spPr>
          <a:xfrm>
            <a:off x="467350" y="942050"/>
            <a:ext cx="4860600" cy="5100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rgbClr val="2F5496"/>
              </a:buClr>
              <a:buSzPts val="2800"/>
              <a:buFont typeface="Calibri"/>
              <a:buNone/>
            </a:pPr>
            <a:r>
              <a:rPr lang="es" sz="3300">
                <a:solidFill>
                  <a:srgbClr val="0E2A47"/>
                </a:solidFill>
                <a:latin typeface="Bree Serif"/>
                <a:ea typeface="Bree Serif"/>
                <a:cs typeface="Bree Serif"/>
                <a:sym typeface="Bree Serif"/>
              </a:rPr>
              <a:t>Major Risk of GS </a:t>
            </a:r>
            <a:endParaRPr sz="1400">
              <a:solidFill>
                <a:srgbClr val="0E2A47"/>
              </a:solidFill>
              <a:latin typeface="Bree Serif"/>
              <a:ea typeface="Bree Serif"/>
              <a:cs typeface="Bree Serif"/>
              <a:sym typeface="Bree Serif"/>
            </a:endParaRPr>
          </a:p>
          <a:p>
            <a:pPr indent="0" lvl="0" marL="0" rtl="0" algn="l">
              <a:spcBef>
                <a:spcPts val="0"/>
              </a:spcBef>
              <a:spcAft>
                <a:spcPts val="0"/>
              </a:spcAft>
              <a:buNone/>
            </a:pPr>
            <a:r>
              <a:t/>
            </a:r>
            <a:endParaRPr/>
          </a:p>
        </p:txBody>
      </p:sp>
      <p:sp>
        <p:nvSpPr>
          <p:cNvPr id="678" name="Google Shape;678;p88"/>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88"/>
          <p:cNvSpPr txBox="1"/>
          <p:nvPr/>
        </p:nvSpPr>
        <p:spPr>
          <a:xfrm>
            <a:off x="349575" y="1452050"/>
            <a:ext cx="8323200" cy="35487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Clr>
                <a:srgbClr val="0E2A47"/>
              </a:buClr>
              <a:buSzPts val="2600"/>
              <a:buFont typeface="Cabin"/>
              <a:buChar char="●"/>
            </a:pPr>
            <a:r>
              <a:rPr lang="es" sz="3300">
                <a:solidFill>
                  <a:srgbClr val="0E2A47"/>
                </a:solidFill>
                <a:latin typeface="Cabin"/>
                <a:ea typeface="Cabin"/>
                <a:cs typeface="Cabin"/>
                <a:sym typeface="Cabin"/>
              </a:rPr>
              <a:t>Market Risk</a:t>
            </a:r>
            <a:endParaRPr sz="3300">
              <a:solidFill>
                <a:srgbClr val="0E2A47"/>
              </a:solidFill>
              <a:latin typeface="Cabin"/>
              <a:ea typeface="Cabin"/>
              <a:cs typeface="Cabin"/>
              <a:sym typeface="Cabin"/>
            </a:endParaRPr>
          </a:p>
          <a:p>
            <a:pPr indent="-393700" lvl="0" marL="457200" rtl="0" algn="l">
              <a:spcBef>
                <a:spcPts val="0"/>
              </a:spcBef>
              <a:spcAft>
                <a:spcPts val="0"/>
              </a:spcAft>
              <a:buClr>
                <a:srgbClr val="0E2A47"/>
              </a:buClr>
              <a:buSzPts val="2600"/>
              <a:buFont typeface="Cabin"/>
              <a:buChar char="●"/>
            </a:pPr>
            <a:r>
              <a:rPr lang="es" sz="3300">
                <a:solidFill>
                  <a:srgbClr val="0E2A47"/>
                </a:solidFill>
                <a:latin typeface="Cabin"/>
                <a:ea typeface="Cabin"/>
                <a:cs typeface="Cabin"/>
                <a:sym typeface="Cabin"/>
              </a:rPr>
              <a:t>Operational Risk</a:t>
            </a:r>
            <a:endParaRPr sz="3300">
              <a:solidFill>
                <a:srgbClr val="0E2A47"/>
              </a:solidFill>
              <a:latin typeface="Cabin"/>
              <a:ea typeface="Cabin"/>
              <a:cs typeface="Cabin"/>
              <a:sym typeface="Cabin"/>
            </a:endParaRPr>
          </a:p>
          <a:p>
            <a:pPr indent="-393700" lvl="0" marL="457200" rtl="0" algn="l">
              <a:spcBef>
                <a:spcPts val="0"/>
              </a:spcBef>
              <a:spcAft>
                <a:spcPts val="0"/>
              </a:spcAft>
              <a:buClr>
                <a:srgbClr val="0E2A47"/>
              </a:buClr>
              <a:buSzPts val="2600"/>
              <a:buFont typeface="Cabin"/>
              <a:buChar char="●"/>
            </a:pPr>
            <a:r>
              <a:rPr lang="es" sz="3300">
                <a:solidFill>
                  <a:srgbClr val="0E2A47"/>
                </a:solidFill>
                <a:latin typeface="Cabin"/>
                <a:ea typeface="Cabin"/>
                <a:cs typeface="Cabin"/>
                <a:sym typeface="Cabin"/>
              </a:rPr>
              <a:t>Liquidity Risk</a:t>
            </a:r>
            <a:endParaRPr sz="3300">
              <a:solidFill>
                <a:srgbClr val="0E2A47"/>
              </a:solidFill>
              <a:latin typeface="Cabin"/>
              <a:ea typeface="Cabin"/>
              <a:cs typeface="Cabin"/>
              <a:sym typeface="Cabin"/>
            </a:endParaRPr>
          </a:p>
          <a:p>
            <a:pPr indent="-393700" lvl="0" marL="457200" rtl="0" algn="l">
              <a:spcBef>
                <a:spcPts val="0"/>
              </a:spcBef>
              <a:spcAft>
                <a:spcPts val="0"/>
              </a:spcAft>
              <a:buClr>
                <a:srgbClr val="0E2A47"/>
              </a:buClr>
              <a:buSzPts val="2600"/>
              <a:buFont typeface="Cabin"/>
              <a:buChar char="●"/>
            </a:pPr>
            <a:r>
              <a:rPr lang="es" sz="3300">
                <a:solidFill>
                  <a:srgbClr val="0E2A47"/>
                </a:solidFill>
                <a:latin typeface="Cabin"/>
                <a:ea typeface="Cabin"/>
                <a:cs typeface="Cabin"/>
                <a:sym typeface="Cabin"/>
              </a:rPr>
              <a:t>Credit RIsk</a:t>
            </a:r>
            <a:endParaRPr sz="3300">
              <a:solidFill>
                <a:srgbClr val="0E2A47"/>
              </a:solidFill>
              <a:latin typeface="Cabin"/>
              <a:ea typeface="Cabin"/>
              <a:cs typeface="Cabin"/>
              <a:sym typeface="Cabin"/>
            </a:endParaRPr>
          </a:p>
          <a:p>
            <a:pPr indent="-393700" lvl="0" marL="457200" rtl="0" algn="l">
              <a:spcBef>
                <a:spcPts val="0"/>
              </a:spcBef>
              <a:spcAft>
                <a:spcPts val="0"/>
              </a:spcAft>
              <a:buClr>
                <a:srgbClr val="0E2A47"/>
              </a:buClr>
              <a:buSzPts val="2600"/>
              <a:buFont typeface="Cabin"/>
              <a:buChar char="●"/>
            </a:pPr>
            <a:r>
              <a:rPr lang="es" sz="3300">
                <a:solidFill>
                  <a:srgbClr val="0E2A47"/>
                </a:solidFill>
                <a:latin typeface="Cabin"/>
                <a:ea typeface="Cabin"/>
                <a:cs typeface="Cabin"/>
                <a:sym typeface="Cabin"/>
              </a:rPr>
              <a:t>Model Risk</a:t>
            </a:r>
            <a:endParaRPr sz="3300">
              <a:solidFill>
                <a:srgbClr val="0E2A47"/>
              </a:solidFill>
              <a:latin typeface="Cabin"/>
              <a:ea typeface="Cabin"/>
              <a:cs typeface="Cabin"/>
              <a:sym typeface="Cabin"/>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89"/>
          <p:cNvSpPr txBox="1"/>
          <p:nvPr>
            <p:ph type="ctrTitle"/>
          </p:nvPr>
        </p:nvSpPr>
        <p:spPr>
          <a:xfrm>
            <a:off x="619750" y="1427200"/>
            <a:ext cx="7392600" cy="171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sz="3400">
                <a:latin typeface="Bree Serif"/>
                <a:ea typeface="Bree Serif"/>
                <a:cs typeface="Bree Serif"/>
                <a:sym typeface="Bree Serif"/>
              </a:rPr>
              <a:t>GS’s </a:t>
            </a:r>
            <a:r>
              <a:rPr lang="es" sz="3300">
                <a:latin typeface="Bree Serif"/>
                <a:ea typeface="Bree Serif"/>
                <a:cs typeface="Bree Serif"/>
                <a:sym typeface="Bree Serif"/>
              </a:rPr>
              <a:t>Market Risk Management</a:t>
            </a:r>
            <a:endParaRPr sz="3300">
              <a:latin typeface="Bree Serif"/>
              <a:ea typeface="Bree Serif"/>
              <a:cs typeface="Bree Serif"/>
              <a:sym typeface="Bree Serif"/>
            </a:endParaRPr>
          </a:p>
        </p:txBody>
      </p:sp>
      <p:sp>
        <p:nvSpPr>
          <p:cNvPr id="685" name="Google Shape;685;p89"/>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90"/>
          <p:cNvSpPr txBox="1"/>
          <p:nvPr>
            <p:ph type="ctrTitle"/>
          </p:nvPr>
        </p:nvSpPr>
        <p:spPr>
          <a:xfrm>
            <a:off x="445976" y="241700"/>
            <a:ext cx="3225600" cy="111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300">
                <a:latin typeface="Bree Serif"/>
                <a:ea typeface="Bree Serif"/>
                <a:cs typeface="Bree Serif"/>
                <a:sym typeface="Bree Serif"/>
              </a:rPr>
              <a:t>Market Risk</a:t>
            </a:r>
            <a:endParaRPr sz="3300">
              <a:latin typeface="Bree Serif"/>
              <a:ea typeface="Bree Serif"/>
              <a:cs typeface="Bree Serif"/>
              <a:sym typeface="Bree Serif"/>
            </a:endParaRPr>
          </a:p>
        </p:txBody>
      </p:sp>
      <p:sp>
        <p:nvSpPr>
          <p:cNvPr id="691" name="Google Shape;691;p90"/>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90"/>
          <p:cNvSpPr txBox="1"/>
          <p:nvPr/>
        </p:nvSpPr>
        <p:spPr>
          <a:xfrm>
            <a:off x="482675" y="1163200"/>
            <a:ext cx="3663900" cy="368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Calibri"/>
                <a:ea typeface="Calibri"/>
                <a:cs typeface="Calibri"/>
                <a:sym typeface="Calibri"/>
              </a:rPr>
              <a:t>Definition: Market risk is the risk of loss in the value of the inventory, investments, loans and other financial assets and liabilities accounted for at fair value due to changes in market conditions.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s">
                <a:latin typeface="Calibri"/>
                <a:ea typeface="Calibri"/>
                <a:cs typeface="Calibri"/>
                <a:sym typeface="Calibri"/>
              </a:rPr>
              <a:t>Source of Market Risk:  It </a:t>
            </a:r>
            <a:r>
              <a:rPr lang="es">
                <a:highlight>
                  <a:schemeClr val="lt1"/>
                </a:highlight>
                <a:latin typeface="Calibri"/>
                <a:ea typeface="Calibri"/>
                <a:cs typeface="Calibri"/>
                <a:sym typeface="Calibri"/>
              </a:rPr>
              <a:t>include recessions, political turmoil, changes in interest rates, natural disasters and terrorist attacks. Systematic, or market risk tends to influence the entire market at the same time.</a:t>
            </a:r>
            <a:endParaRPr>
              <a:highlight>
                <a:schemeClr val="lt1"/>
              </a:highlight>
              <a:latin typeface="Calibri"/>
              <a:ea typeface="Calibri"/>
              <a:cs typeface="Calibri"/>
              <a:sym typeface="Calibri"/>
            </a:endParaRPr>
          </a:p>
          <a:p>
            <a:pPr indent="0" lvl="0" marL="0" rtl="0" algn="l">
              <a:spcBef>
                <a:spcPts val="0"/>
              </a:spcBef>
              <a:spcAft>
                <a:spcPts val="0"/>
              </a:spcAft>
              <a:buNone/>
            </a:pPr>
            <a:r>
              <a:t/>
            </a:r>
            <a:endParaRPr>
              <a:latin typeface="Cabin"/>
              <a:ea typeface="Cabin"/>
              <a:cs typeface="Cabin"/>
              <a:sym typeface="Cabin"/>
            </a:endParaRPr>
          </a:p>
        </p:txBody>
      </p:sp>
      <p:pic>
        <p:nvPicPr>
          <p:cNvPr id="693" name="Google Shape;693;p90"/>
          <p:cNvPicPr preferRelativeResize="0"/>
          <p:nvPr/>
        </p:nvPicPr>
        <p:blipFill>
          <a:blip r:embed="rId3">
            <a:alphaModFix/>
          </a:blip>
          <a:stretch>
            <a:fillRect/>
          </a:stretch>
        </p:blipFill>
        <p:spPr>
          <a:xfrm>
            <a:off x="4544075" y="1163200"/>
            <a:ext cx="3400651" cy="328032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91"/>
          <p:cNvSpPr txBox="1"/>
          <p:nvPr>
            <p:ph type="ctrTitle"/>
          </p:nvPr>
        </p:nvSpPr>
        <p:spPr>
          <a:xfrm>
            <a:off x="478000" y="1043250"/>
            <a:ext cx="4270500" cy="1211700"/>
          </a:xfrm>
          <a:prstGeom prst="rect">
            <a:avLst/>
          </a:prstGeom>
        </p:spPr>
        <p:txBody>
          <a:bodyPr anchorCtr="0" anchor="ctr" bIns="91425" lIns="91425" spcFirstLastPara="1" rIns="91425" wrap="square" tIns="91425">
            <a:noAutofit/>
          </a:bodyPr>
          <a:lstStyle/>
          <a:p>
            <a:pPr indent="0" lvl="0" marL="0" rtl="0" algn="l">
              <a:lnSpc>
                <a:spcPct val="90000"/>
              </a:lnSpc>
              <a:spcBef>
                <a:spcPts val="1600"/>
              </a:spcBef>
              <a:spcAft>
                <a:spcPts val="0"/>
              </a:spcAft>
              <a:buClr>
                <a:srgbClr val="111111"/>
              </a:buClr>
              <a:buSzPts val="1300"/>
              <a:buFont typeface="Arial"/>
              <a:buNone/>
            </a:pPr>
            <a:r>
              <a:rPr lang="es" sz="1400">
                <a:solidFill>
                  <a:srgbClr val="111111"/>
                </a:solidFill>
                <a:highlight>
                  <a:schemeClr val="lt1"/>
                </a:highlight>
                <a:latin typeface="Arial"/>
                <a:ea typeface="Arial"/>
                <a:cs typeface="Arial"/>
                <a:sym typeface="Arial"/>
              </a:rPr>
              <a:t>Market risk,</a:t>
            </a:r>
            <a:r>
              <a:rPr b="0" lang="es" sz="1400">
                <a:solidFill>
                  <a:srgbClr val="111111"/>
                </a:solidFill>
                <a:highlight>
                  <a:schemeClr val="lt1"/>
                </a:highlight>
                <a:latin typeface="Arial"/>
                <a:ea typeface="Arial"/>
                <a:cs typeface="Arial"/>
                <a:sym typeface="Arial"/>
              </a:rPr>
              <a:t> also called </a:t>
            </a:r>
            <a:r>
              <a:rPr lang="es" sz="1400">
                <a:solidFill>
                  <a:srgbClr val="111111"/>
                </a:solidFill>
                <a:highlight>
                  <a:schemeClr val="lt1"/>
                </a:highlight>
                <a:latin typeface="Arial"/>
                <a:ea typeface="Arial"/>
                <a:cs typeface="Arial"/>
                <a:sym typeface="Arial"/>
              </a:rPr>
              <a:t>"systematic risk," </a:t>
            </a:r>
            <a:r>
              <a:rPr b="0" i="1" lang="es" sz="1400">
                <a:solidFill>
                  <a:srgbClr val="111111"/>
                </a:solidFill>
                <a:highlight>
                  <a:schemeClr val="lt1"/>
                </a:highlight>
                <a:latin typeface="Arial"/>
                <a:ea typeface="Arial"/>
                <a:cs typeface="Arial"/>
                <a:sym typeface="Arial"/>
              </a:rPr>
              <a:t>cannot </a:t>
            </a:r>
            <a:r>
              <a:rPr b="0" lang="es" sz="1400">
                <a:solidFill>
                  <a:srgbClr val="111111"/>
                </a:solidFill>
                <a:highlight>
                  <a:schemeClr val="lt1"/>
                </a:highlight>
                <a:latin typeface="Arial"/>
                <a:ea typeface="Arial"/>
                <a:cs typeface="Arial"/>
                <a:sym typeface="Arial"/>
              </a:rPr>
              <a:t>be eliminated through diversification, though it can be hedged against in other ways. </a:t>
            </a:r>
            <a:endParaRPr sz="1900">
              <a:latin typeface="Arial"/>
              <a:ea typeface="Arial"/>
              <a:cs typeface="Arial"/>
              <a:sym typeface="Arial"/>
            </a:endParaRPr>
          </a:p>
        </p:txBody>
      </p:sp>
      <p:sp>
        <p:nvSpPr>
          <p:cNvPr id="699" name="Google Shape;699;p91"/>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91"/>
          <p:cNvSpPr txBox="1"/>
          <p:nvPr/>
        </p:nvSpPr>
        <p:spPr>
          <a:xfrm>
            <a:off x="478000" y="342875"/>
            <a:ext cx="2774400" cy="8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300">
                <a:solidFill>
                  <a:srgbClr val="0E2A47"/>
                </a:solidFill>
                <a:latin typeface="Bree Serif"/>
                <a:ea typeface="Bree Serif"/>
                <a:cs typeface="Bree Serif"/>
                <a:sym typeface="Bree Serif"/>
              </a:rPr>
              <a:t>Market Risk</a:t>
            </a:r>
            <a:endParaRPr>
              <a:latin typeface="Bree Serif"/>
              <a:ea typeface="Bree Serif"/>
              <a:cs typeface="Bree Serif"/>
              <a:sym typeface="Bree Serif"/>
            </a:endParaRPr>
          </a:p>
        </p:txBody>
      </p:sp>
      <p:pic>
        <p:nvPicPr>
          <p:cNvPr id="701" name="Google Shape;701;p91"/>
          <p:cNvPicPr preferRelativeResize="0"/>
          <p:nvPr/>
        </p:nvPicPr>
        <p:blipFill>
          <a:blip r:embed="rId3">
            <a:alphaModFix/>
          </a:blip>
          <a:stretch>
            <a:fillRect/>
          </a:stretch>
        </p:blipFill>
        <p:spPr>
          <a:xfrm>
            <a:off x="671925" y="2407350"/>
            <a:ext cx="4134000" cy="2583750"/>
          </a:xfrm>
          <a:prstGeom prst="rect">
            <a:avLst/>
          </a:prstGeom>
          <a:noFill/>
          <a:ln>
            <a:noFill/>
          </a:ln>
        </p:spPr>
      </p:pic>
      <p:pic>
        <p:nvPicPr>
          <p:cNvPr id="702" name="Google Shape;702;p91"/>
          <p:cNvPicPr preferRelativeResize="0"/>
          <p:nvPr/>
        </p:nvPicPr>
        <p:blipFill>
          <a:blip r:embed="rId4">
            <a:alphaModFix/>
          </a:blip>
          <a:stretch>
            <a:fillRect/>
          </a:stretch>
        </p:blipFill>
        <p:spPr>
          <a:xfrm>
            <a:off x="4964350" y="1256727"/>
            <a:ext cx="3966348" cy="30243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92"/>
          <p:cNvSpPr txBox="1"/>
          <p:nvPr>
            <p:ph type="ctrTitle"/>
          </p:nvPr>
        </p:nvSpPr>
        <p:spPr>
          <a:xfrm>
            <a:off x="287725" y="320850"/>
            <a:ext cx="5022000" cy="90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3300">
                <a:latin typeface="Bree Serif"/>
                <a:ea typeface="Bree Serif"/>
                <a:cs typeface="Bree Serif"/>
                <a:sym typeface="Bree Serif"/>
              </a:rPr>
              <a:t>Market Risk-Source</a:t>
            </a:r>
            <a:endParaRPr>
              <a:latin typeface="Bree Serif"/>
              <a:ea typeface="Bree Serif"/>
              <a:cs typeface="Bree Serif"/>
              <a:sym typeface="Bree Serif"/>
            </a:endParaRPr>
          </a:p>
        </p:txBody>
      </p:sp>
      <p:sp>
        <p:nvSpPr>
          <p:cNvPr id="708" name="Google Shape;708;p92"/>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92"/>
          <p:cNvSpPr txBox="1"/>
          <p:nvPr/>
        </p:nvSpPr>
        <p:spPr>
          <a:xfrm>
            <a:off x="287725" y="1305650"/>
            <a:ext cx="4816200" cy="37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Cabin"/>
                <a:ea typeface="Cabin"/>
                <a:cs typeface="Cabin"/>
                <a:sym typeface="Cabin"/>
              </a:rPr>
              <a:t>Interest rate risk: results from exposures to changes in the level, slope and curvature of yield curves, the volatilities of interest rates, prepayment speeds and credit spreads;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rPr lang="es">
                <a:latin typeface="Cabin"/>
                <a:ea typeface="Cabin"/>
                <a:cs typeface="Cabin"/>
                <a:sym typeface="Cabin"/>
              </a:rPr>
              <a:t>Equity price risk: results from exposures to changes in prices and volatilities of individual equities, baskets of equities and equity indices;</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rPr lang="es">
                <a:latin typeface="Cabin"/>
                <a:ea typeface="Cabin"/>
                <a:cs typeface="Cabin"/>
                <a:sym typeface="Cabin"/>
              </a:rPr>
              <a:t>Currency rate risk: results from exposures to changes in spot prices, forward prices and volatilities of currency rates; and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rPr lang="es">
                <a:latin typeface="Cabin"/>
                <a:ea typeface="Cabin"/>
                <a:cs typeface="Cabin"/>
                <a:sym typeface="Cabin"/>
              </a:rPr>
              <a:t>Commodity price risk: results from exposures to changes in spot prices, forward prices and volatilities of commodities, such as crude oil, petroleum products, natural gas, electricity, and precious and base metals.</a:t>
            </a:r>
            <a:endParaRPr>
              <a:latin typeface="Cabin"/>
              <a:ea typeface="Cabin"/>
              <a:cs typeface="Cabin"/>
              <a:sym typeface="Cabin"/>
            </a:endParaRPr>
          </a:p>
        </p:txBody>
      </p:sp>
      <p:pic>
        <p:nvPicPr>
          <p:cNvPr id="710" name="Google Shape;710;p92"/>
          <p:cNvPicPr preferRelativeResize="0"/>
          <p:nvPr/>
        </p:nvPicPr>
        <p:blipFill>
          <a:blip r:embed="rId3">
            <a:alphaModFix/>
          </a:blip>
          <a:stretch>
            <a:fillRect/>
          </a:stretch>
        </p:blipFill>
        <p:spPr>
          <a:xfrm>
            <a:off x="4964350" y="1585150"/>
            <a:ext cx="3761548" cy="26008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93"/>
          <p:cNvSpPr txBox="1"/>
          <p:nvPr>
            <p:ph type="ctrTitle"/>
          </p:nvPr>
        </p:nvSpPr>
        <p:spPr>
          <a:xfrm>
            <a:off x="562700" y="342600"/>
            <a:ext cx="7364100" cy="115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300">
                <a:latin typeface="Bree Serif"/>
                <a:ea typeface="Bree Serif"/>
                <a:cs typeface="Bree Serif"/>
                <a:sym typeface="Bree Serif"/>
              </a:rPr>
              <a:t>Market Risk Management Process</a:t>
            </a:r>
            <a:endParaRPr sz="3300">
              <a:latin typeface="Bree Serif"/>
              <a:ea typeface="Bree Serif"/>
              <a:cs typeface="Bree Serif"/>
              <a:sym typeface="Bree Serif"/>
            </a:endParaRPr>
          </a:p>
        </p:txBody>
      </p:sp>
      <p:sp>
        <p:nvSpPr>
          <p:cNvPr id="716" name="Google Shape;716;p93"/>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93"/>
          <p:cNvSpPr txBox="1"/>
          <p:nvPr/>
        </p:nvSpPr>
        <p:spPr>
          <a:xfrm>
            <a:off x="411500" y="1550975"/>
            <a:ext cx="8348400" cy="2991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Cabin"/>
              <a:buChar char="●"/>
            </a:pPr>
            <a:r>
              <a:rPr lang="es" sz="2400">
                <a:latin typeface="Cabin"/>
                <a:ea typeface="Cabin"/>
                <a:cs typeface="Cabin"/>
                <a:sym typeface="Cabin"/>
              </a:rPr>
              <a:t>Monitoring compliance with established market risk limits and reporting their exposures; </a:t>
            </a:r>
            <a:endParaRPr sz="2400">
              <a:latin typeface="Cabin"/>
              <a:ea typeface="Cabin"/>
              <a:cs typeface="Cabin"/>
              <a:sym typeface="Cabin"/>
            </a:endParaRPr>
          </a:p>
          <a:p>
            <a:pPr indent="0" lvl="0" marL="457200" rtl="0" algn="l">
              <a:spcBef>
                <a:spcPts val="0"/>
              </a:spcBef>
              <a:spcAft>
                <a:spcPts val="0"/>
              </a:spcAft>
              <a:buNone/>
            </a:pPr>
            <a:r>
              <a:t/>
            </a:r>
            <a:endParaRPr sz="2400">
              <a:latin typeface="Cabin"/>
              <a:ea typeface="Cabin"/>
              <a:cs typeface="Cabin"/>
              <a:sym typeface="Cabin"/>
            </a:endParaRPr>
          </a:p>
          <a:p>
            <a:pPr indent="-381000" lvl="0" marL="457200" rtl="0" algn="l">
              <a:spcBef>
                <a:spcPts val="0"/>
              </a:spcBef>
              <a:spcAft>
                <a:spcPts val="0"/>
              </a:spcAft>
              <a:buSzPts val="2400"/>
              <a:buFont typeface="Cabin"/>
              <a:buChar char="●"/>
            </a:pPr>
            <a:r>
              <a:rPr lang="es" sz="2400">
                <a:latin typeface="Cabin"/>
                <a:ea typeface="Cabin"/>
                <a:cs typeface="Cabin"/>
                <a:sym typeface="Cabin"/>
              </a:rPr>
              <a:t>Diversifying exposures;</a:t>
            </a:r>
            <a:endParaRPr sz="2400">
              <a:latin typeface="Cabin"/>
              <a:ea typeface="Cabin"/>
              <a:cs typeface="Cabin"/>
              <a:sym typeface="Cabin"/>
            </a:endParaRPr>
          </a:p>
          <a:p>
            <a:pPr indent="0" lvl="0" marL="457200" rtl="0" algn="l">
              <a:spcBef>
                <a:spcPts val="0"/>
              </a:spcBef>
              <a:spcAft>
                <a:spcPts val="0"/>
              </a:spcAft>
              <a:buNone/>
            </a:pPr>
            <a:r>
              <a:t/>
            </a:r>
            <a:endParaRPr sz="2400">
              <a:latin typeface="Cabin"/>
              <a:ea typeface="Cabin"/>
              <a:cs typeface="Cabin"/>
              <a:sym typeface="Cabin"/>
            </a:endParaRPr>
          </a:p>
          <a:p>
            <a:pPr indent="-381000" lvl="0" marL="457200" rtl="0" algn="l">
              <a:spcBef>
                <a:spcPts val="0"/>
              </a:spcBef>
              <a:spcAft>
                <a:spcPts val="0"/>
              </a:spcAft>
              <a:buSzPts val="2400"/>
              <a:buFont typeface="Cabin"/>
              <a:buChar char="●"/>
            </a:pPr>
            <a:r>
              <a:rPr lang="es" sz="2400">
                <a:latin typeface="Cabin"/>
                <a:ea typeface="Cabin"/>
                <a:cs typeface="Cabin"/>
                <a:sym typeface="Cabin"/>
              </a:rPr>
              <a:t>Controlling position sizes; and </a:t>
            </a:r>
            <a:endParaRPr sz="2400">
              <a:latin typeface="Cabin"/>
              <a:ea typeface="Cabin"/>
              <a:cs typeface="Cabin"/>
              <a:sym typeface="Cabin"/>
            </a:endParaRPr>
          </a:p>
          <a:p>
            <a:pPr indent="0" lvl="0" marL="457200" rtl="0" algn="l">
              <a:spcBef>
                <a:spcPts val="0"/>
              </a:spcBef>
              <a:spcAft>
                <a:spcPts val="0"/>
              </a:spcAft>
              <a:buNone/>
            </a:pPr>
            <a:r>
              <a:t/>
            </a:r>
            <a:endParaRPr sz="2400">
              <a:latin typeface="Cabin"/>
              <a:ea typeface="Cabin"/>
              <a:cs typeface="Cabin"/>
              <a:sym typeface="Cabin"/>
            </a:endParaRPr>
          </a:p>
          <a:p>
            <a:pPr indent="-381000" lvl="0" marL="457200" rtl="0" algn="l">
              <a:spcBef>
                <a:spcPts val="0"/>
              </a:spcBef>
              <a:spcAft>
                <a:spcPts val="0"/>
              </a:spcAft>
              <a:buSzPts val="2400"/>
              <a:buFont typeface="Cabin"/>
              <a:buChar char="●"/>
            </a:pPr>
            <a:r>
              <a:rPr lang="es" sz="2400">
                <a:latin typeface="Cabin"/>
                <a:ea typeface="Cabin"/>
                <a:cs typeface="Cabin"/>
                <a:sym typeface="Cabin"/>
              </a:rPr>
              <a:t>Evaluating mitigants, such as economic hedges in related securities or derivatives</a:t>
            </a:r>
            <a:endParaRPr sz="2400">
              <a:latin typeface="Cabin"/>
              <a:ea typeface="Cabin"/>
              <a:cs typeface="Cabin"/>
              <a:sym typeface="Cabin"/>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94"/>
          <p:cNvSpPr txBox="1"/>
          <p:nvPr>
            <p:ph type="ctrTitle"/>
          </p:nvPr>
        </p:nvSpPr>
        <p:spPr>
          <a:xfrm>
            <a:off x="412702" y="384175"/>
            <a:ext cx="3993300" cy="106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300">
                <a:latin typeface="Bree Serif"/>
                <a:ea typeface="Bree Serif"/>
                <a:cs typeface="Bree Serif"/>
                <a:sym typeface="Bree Serif"/>
              </a:rPr>
              <a:t>Risk Measures</a:t>
            </a:r>
            <a:endParaRPr sz="3300">
              <a:latin typeface="Bree Serif"/>
              <a:ea typeface="Bree Serif"/>
              <a:cs typeface="Bree Serif"/>
              <a:sym typeface="Bree Serif"/>
            </a:endParaRPr>
          </a:p>
        </p:txBody>
      </p:sp>
      <p:sp>
        <p:nvSpPr>
          <p:cNvPr id="723" name="Google Shape;723;p94"/>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94"/>
          <p:cNvSpPr txBox="1"/>
          <p:nvPr/>
        </p:nvSpPr>
        <p:spPr>
          <a:xfrm>
            <a:off x="356100" y="1453375"/>
            <a:ext cx="7770600" cy="3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2400"/>
              <a:t>Value-at-Risk</a:t>
            </a:r>
            <a:endParaRPr b="1" sz="2400"/>
          </a:p>
          <a:p>
            <a:pPr indent="0" lvl="0" marL="0" rtl="0" algn="l">
              <a:spcBef>
                <a:spcPts val="0"/>
              </a:spcBef>
              <a:spcAft>
                <a:spcPts val="0"/>
              </a:spcAft>
              <a:buNone/>
            </a:pPr>
            <a:r>
              <a:rPr lang="es"/>
              <a:t>VaR is the potential loss in value due to adverse market movements over a defined time horizon with a specified confidence level.</a:t>
            </a:r>
            <a:endParaRPr/>
          </a:p>
          <a:p>
            <a:pPr indent="0" lvl="0" marL="0" rtl="0" algn="l">
              <a:spcBef>
                <a:spcPts val="0"/>
              </a:spcBef>
              <a:spcAft>
                <a:spcPts val="0"/>
              </a:spcAft>
              <a:buNone/>
            </a:pPr>
            <a:r>
              <a:rPr b="1" lang="es" sz="2400"/>
              <a:t>Assumption: </a:t>
            </a:r>
            <a:endParaRPr b="1" sz="2400"/>
          </a:p>
          <a:p>
            <a:pPr indent="0" lvl="0" marL="0" rtl="0" algn="l">
              <a:lnSpc>
                <a:spcPct val="90000"/>
              </a:lnSpc>
              <a:spcBef>
                <a:spcPts val="1600"/>
              </a:spcBef>
              <a:spcAft>
                <a:spcPts val="0"/>
              </a:spcAft>
              <a:buNone/>
            </a:pPr>
            <a:r>
              <a:rPr lang="es" sz="1100">
                <a:solidFill>
                  <a:schemeClr val="dk1"/>
                </a:solidFill>
                <a:highlight>
                  <a:schemeClr val="lt1"/>
                </a:highlight>
                <a:latin typeface="Calibri"/>
                <a:ea typeface="Calibri"/>
                <a:cs typeface="Calibri"/>
                <a:sym typeface="Calibri"/>
              </a:rPr>
              <a:t>1. </a:t>
            </a:r>
            <a:r>
              <a:rPr i="1" lang="es" sz="1100">
                <a:solidFill>
                  <a:schemeClr val="dk1"/>
                </a:solidFill>
                <a:highlight>
                  <a:schemeClr val="lt1"/>
                </a:highlight>
                <a:latin typeface="Calibri"/>
                <a:ea typeface="Calibri"/>
                <a:cs typeface="Calibri"/>
                <a:sym typeface="Calibri"/>
              </a:rPr>
              <a:t>Stationarity.</a:t>
            </a:r>
            <a:r>
              <a:rPr lang="es" sz="1100">
                <a:solidFill>
                  <a:schemeClr val="dk1"/>
                </a:solidFill>
                <a:highlight>
                  <a:schemeClr val="lt1"/>
                </a:highlight>
                <a:latin typeface="Calibri"/>
                <a:ea typeface="Calibri"/>
                <a:cs typeface="Calibri"/>
                <a:sym typeface="Calibri"/>
              </a:rPr>
              <a:t> A 1% fluctuation in returns is equally likely to occur at any point in time.</a:t>
            </a:r>
            <a:endParaRPr sz="1100">
              <a:solidFill>
                <a:schemeClr val="dk1"/>
              </a:solidFill>
              <a:highlight>
                <a:schemeClr val="lt1"/>
              </a:highlight>
              <a:latin typeface="Calibri"/>
              <a:ea typeface="Calibri"/>
              <a:cs typeface="Calibri"/>
              <a:sym typeface="Calibri"/>
            </a:endParaRPr>
          </a:p>
          <a:p>
            <a:pPr indent="0" lvl="0" marL="0" rtl="0" algn="l">
              <a:lnSpc>
                <a:spcPct val="90000"/>
              </a:lnSpc>
              <a:spcBef>
                <a:spcPts val="1200"/>
              </a:spcBef>
              <a:spcAft>
                <a:spcPts val="0"/>
              </a:spcAft>
              <a:buNone/>
            </a:pPr>
            <a:r>
              <a:rPr lang="es" sz="1100">
                <a:solidFill>
                  <a:schemeClr val="dk1"/>
                </a:solidFill>
                <a:highlight>
                  <a:schemeClr val="lt1"/>
                </a:highlight>
                <a:latin typeface="Calibri"/>
                <a:ea typeface="Calibri"/>
                <a:cs typeface="Calibri"/>
                <a:sym typeface="Calibri"/>
              </a:rPr>
              <a:t>2. </a:t>
            </a:r>
            <a:r>
              <a:rPr i="1" lang="es" sz="1100">
                <a:solidFill>
                  <a:schemeClr val="dk1"/>
                </a:solidFill>
                <a:highlight>
                  <a:schemeClr val="lt1"/>
                </a:highlight>
                <a:latin typeface="Calibri"/>
                <a:ea typeface="Calibri"/>
                <a:cs typeface="Calibri"/>
                <a:sym typeface="Calibri"/>
              </a:rPr>
              <a:t>Random walk of intertemporal unpredictability.</a:t>
            </a:r>
            <a:r>
              <a:rPr lang="es" sz="1100">
                <a:solidFill>
                  <a:schemeClr val="dk1"/>
                </a:solidFill>
                <a:highlight>
                  <a:schemeClr val="lt1"/>
                </a:highlight>
                <a:latin typeface="Calibri"/>
                <a:ea typeface="Calibri"/>
                <a:cs typeface="Calibri"/>
                <a:sym typeface="Calibri"/>
              </a:rPr>
              <a:t> Day-to-day fluctuations in returns are independent.</a:t>
            </a:r>
            <a:endParaRPr sz="1100">
              <a:solidFill>
                <a:schemeClr val="dk1"/>
              </a:solidFill>
              <a:highlight>
                <a:schemeClr val="lt1"/>
              </a:highlight>
              <a:latin typeface="Calibri"/>
              <a:ea typeface="Calibri"/>
              <a:cs typeface="Calibri"/>
              <a:sym typeface="Calibri"/>
            </a:endParaRPr>
          </a:p>
          <a:p>
            <a:pPr indent="0" lvl="0" marL="0" rtl="0" algn="l">
              <a:lnSpc>
                <a:spcPct val="90000"/>
              </a:lnSpc>
              <a:spcBef>
                <a:spcPts val="1200"/>
              </a:spcBef>
              <a:spcAft>
                <a:spcPts val="0"/>
              </a:spcAft>
              <a:buNone/>
            </a:pPr>
            <a:r>
              <a:rPr lang="es" sz="1100">
                <a:solidFill>
                  <a:schemeClr val="dk1"/>
                </a:solidFill>
                <a:highlight>
                  <a:schemeClr val="lt1"/>
                </a:highlight>
                <a:latin typeface="Calibri"/>
                <a:ea typeface="Calibri"/>
                <a:cs typeface="Calibri"/>
                <a:sym typeface="Calibri"/>
              </a:rPr>
              <a:t>3. </a:t>
            </a:r>
            <a:r>
              <a:rPr i="1" lang="es" sz="1100">
                <a:solidFill>
                  <a:schemeClr val="dk1"/>
                </a:solidFill>
                <a:highlight>
                  <a:schemeClr val="lt1"/>
                </a:highlight>
                <a:latin typeface="Calibri"/>
                <a:ea typeface="Calibri"/>
                <a:cs typeface="Calibri"/>
                <a:sym typeface="Calibri"/>
              </a:rPr>
              <a:t>Nonnegativity.</a:t>
            </a:r>
            <a:r>
              <a:rPr lang="es" sz="1100">
                <a:solidFill>
                  <a:schemeClr val="dk1"/>
                </a:solidFill>
                <a:highlight>
                  <a:schemeClr val="lt1"/>
                </a:highlight>
                <a:latin typeface="Calibri"/>
                <a:ea typeface="Calibri"/>
                <a:cs typeface="Calibri"/>
                <a:sym typeface="Calibri"/>
              </a:rPr>
              <a:t> Financial assets with limited liability cannot attain negative values.</a:t>
            </a:r>
            <a:endParaRPr sz="1100">
              <a:solidFill>
                <a:schemeClr val="dk1"/>
              </a:solidFill>
              <a:highlight>
                <a:schemeClr val="lt1"/>
              </a:highlight>
              <a:latin typeface="Calibri"/>
              <a:ea typeface="Calibri"/>
              <a:cs typeface="Calibri"/>
              <a:sym typeface="Calibri"/>
            </a:endParaRPr>
          </a:p>
          <a:p>
            <a:pPr indent="0" lvl="0" marL="0" rtl="0" algn="l">
              <a:lnSpc>
                <a:spcPct val="90000"/>
              </a:lnSpc>
              <a:spcBef>
                <a:spcPts val="1200"/>
              </a:spcBef>
              <a:spcAft>
                <a:spcPts val="0"/>
              </a:spcAft>
              <a:buNone/>
            </a:pPr>
            <a:r>
              <a:rPr lang="es" sz="1100">
                <a:solidFill>
                  <a:schemeClr val="dk1"/>
                </a:solidFill>
                <a:highlight>
                  <a:schemeClr val="lt1"/>
                </a:highlight>
                <a:latin typeface="Calibri"/>
                <a:ea typeface="Calibri"/>
                <a:cs typeface="Calibri"/>
                <a:sym typeface="Calibri"/>
              </a:rPr>
              <a:t>4. </a:t>
            </a:r>
            <a:r>
              <a:rPr i="1" lang="es" sz="1100">
                <a:solidFill>
                  <a:schemeClr val="dk1"/>
                </a:solidFill>
                <a:highlight>
                  <a:schemeClr val="lt1"/>
                </a:highlight>
                <a:latin typeface="Calibri"/>
                <a:ea typeface="Calibri"/>
                <a:cs typeface="Calibri"/>
                <a:sym typeface="Calibri"/>
              </a:rPr>
              <a:t>Time consistency.</a:t>
            </a:r>
            <a:r>
              <a:rPr lang="es" sz="1100">
                <a:solidFill>
                  <a:schemeClr val="dk1"/>
                </a:solidFill>
                <a:highlight>
                  <a:schemeClr val="lt1"/>
                </a:highlight>
                <a:latin typeface="Calibri"/>
                <a:ea typeface="Calibri"/>
                <a:cs typeface="Calibri"/>
                <a:sym typeface="Calibri"/>
              </a:rPr>
              <a:t> All single-period assumptions hold over the multiperiod time horizon.</a:t>
            </a:r>
            <a:endParaRPr sz="1100">
              <a:solidFill>
                <a:schemeClr val="dk1"/>
              </a:solidFill>
              <a:highlight>
                <a:schemeClr val="lt1"/>
              </a:highlight>
              <a:latin typeface="Calibri"/>
              <a:ea typeface="Calibri"/>
              <a:cs typeface="Calibri"/>
              <a:sym typeface="Calibri"/>
            </a:endParaRPr>
          </a:p>
          <a:p>
            <a:pPr indent="0" lvl="0" marL="0" rtl="0" algn="l">
              <a:lnSpc>
                <a:spcPct val="90000"/>
              </a:lnSpc>
              <a:spcBef>
                <a:spcPts val="1100"/>
              </a:spcBef>
              <a:spcAft>
                <a:spcPts val="0"/>
              </a:spcAft>
              <a:buNone/>
            </a:pPr>
            <a:r>
              <a:rPr lang="es" sz="1100">
                <a:solidFill>
                  <a:schemeClr val="dk1"/>
                </a:solidFill>
                <a:highlight>
                  <a:schemeClr val="lt1"/>
                </a:highlight>
                <a:latin typeface="Calibri"/>
                <a:ea typeface="Calibri"/>
                <a:cs typeface="Calibri"/>
                <a:sym typeface="Calibri"/>
              </a:rPr>
              <a:t>5. </a:t>
            </a:r>
            <a:r>
              <a:rPr i="1" lang="es" sz="1100">
                <a:solidFill>
                  <a:schemeClr val="dk1"/>
                </a:solidFill>
                <a:highlight>
                  <a:schemeClr val="lt1"/>
                </a:highlight>
                <a:latin typeface="Calibri"/>
                <a:ea typeface="Calibri"/>
                <a:cs typeface="Calibri"/>
                <a:sym typeface="Calibri"/>
              </a:rPr>
              <a:t>Distributional.</a:t>
            </a:r>
            <a:r>
              <a:rPr lang="es" sz="1100">
                <a:solidFill>
                  <a:schemeClr val="dk1"/>
                </a:solidFill>
                <a:highlight>
                  <a:schemeClr val="lt1"/>
                </a:highlight>
                <a:latin typeface="Calibri"/>
                <a:ea typeface="Calibri"/>
                <a:cs typeface="Calibri"/>
                <a:sym typeface="Calibri"/>
              </a:rPr>
              <a:t> Daily return fluctuations follow a normal distribution with a mean of zero and a standard deviation of 100 bp</a:t>
            </a:r>
            <a:endParaRPr sz="11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b="1"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2"/>
          <p:cNvSpPr txBox="1"/>
          <p:nvPr>
            <p:ph type="ctrTitle"/>
          </p:nvPr>
        </p:nvSpPr>
        <p:spPr>
          <a:xfrm>
            <a:off x="1490525" y="514350"/>
            <a:ext cx="58527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Income Statement</a:t>
            </a:r>
            <a:r>
              <a:rPr b="0" lang="es" sz="3300">
                <a:solidFill>
                  <a:srgbClr val="2F5597"/>
                </a:solidFill>
                <a:latin typeface="Arial"/>
                <a:ea typeface="Arial"/>
                <a:cs typeface="Arial"/>
                <a:sym typeface="Arial"/>
              </a:rPr>
              <a:t> </a:t>
            </a:r>
            <a:r>
              <a:rPr b="0" lang="es" sz="1200">
                <a:solidFill>
                  <a:schemeClr val="dk1"/>
                </a:solidFill>
                <a:latin typeface="Arial"/>
                <a:ea typeface="Arial"/>
                <a:cs typeface="Arial"/>
                <a:sym typeface="Arial"/>
              </a:rPr>
              <a:t>(Page 105 in Financial Report)</a:t>
            </a:r>
            <a:endParaRPr/>
          </a:p>
        </p:txBody>
      </p:sp>
      <p:sp>
        <p:nvSpPr>
          <p:cNvPr id="323" name="Google Shape;323;p32"/>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24" name="Google Shape;324;p32"/>
          <p:cNvPicPr preferRelativeResize="0"/>
          <p:nvPr/>
        </p:nvPicPr>
        <p:blipFill>
          <a:blip r:embed="rId3">
            <a:alphaModFix/>
          </a:blip>
          <a:stretch>
            <a:fillRect/>
          </a:stretch>
        </p:blipFill>
        <p:spPr>
          <a:xfrm>
            <a:off x="398875" y="1336225"/>
            <a:ext cx="8346251" cy="27717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95"/>
          <p:cNvSpPr txBox="1"/>
          <p:nvPr>
            <p:ph type="ctrTitle"/>
          </p:nvPr>
        </p:nvSpPr>
        <p:spPr>
          <a:xfrm>
            <a:off x="287725" y="91375"/>
            <a:ext cx="4785300" cy="143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3300">
                <a:latin typeface="Bree Serif"/>
                <a:ea typeface="Bree Serif"/>
                <a:cs typeface="Bree Serif"/>
                <a:sym typeface="Bree Serif"/>
              </a:rPr>
              <a:t>Risk Measures-VaR</a:t>
            </a:r>
            <a:endParaRPr>
              <a:latin typeface="Bree Serif"/>
              <a:ea typeface="Bree Serif"/>
              <a:cs typeface="Bree Serif"/>
              <a:sym typeface="Bree Serif"/>
            </a:endParaRPr>
          </a:p>
        </p:txBody>
      </p:sp>
      <p:sp>
        <p:nvSpPr>
          <p:cNvPr id="730" name="Google Shape;730;p95"/>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95"/>
          <p:cNvSpPr txBox="1"/>
          <p:nvPr/>
        </p:nvSpPr>
        <p:spPr>
          <a:xfrm>
            <a:off x="189925" y="1084100"/>
            <a:ext cx="4170300" cy="31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Cabin"/>
                <a:ea typeface="Cabin"/>
                <a:cs typeface="Cabin"/>
                <a:sym typeface="Cabin"/>
              </a:rPr>
              <a:t>Example to Explain Var: </a:t>
            </a:r>
            <a:r>
              <a:rPr lang="es">
                <a:solidFill>
                  <a:srgbClr val="111111"/>
                </a:solidFill>
                <a:highlight>
                  <a:schemeClr val="lt1"/>
                </a:highlight>
                <a:latin typeface="Calibri"/>
                <a:ea typeface="Calibri"/>
                <a:cs typeface="Calibri"/>
                <a:sym typeface="Calibri"/>
              </a:rPr>
              <a:t>If a portfolio of stocks has a one-day 5% VaR of $1 million, that means that there is a 0.05 probability that the portfolio will fall in value by more than $1 million over a one-day period if there is no trading. Informally, a loss of $1 million or more on this portfolio is expected on 1 day out of 20 days (because of 5% probability).More formally, p VaR is defined such that the probability of a loss greater than VaR is (at most) p while the probability of a loss less than VaR is (at least) 1−p. A loss which exceeds the VaR threshold is termed a "VaR breach".</a:t>
            </a:r>
            <a:endParaRPr>
              <a:latin typeface="Cabin"/>
              <a:ea typeface="Cabin"/>
              <a:cs typeface="Cabin"/>
              <a:sym typeface="Cabin"/>
            </a:endParaRPr>
          </a:p>
        </p:txBody>
      </p:sp>
      <p:pic>
        <p:nvPicPr>
          <p:cNvPr id="732" name="Google Shape;732;p95"/>
          <p:cNvPicPr preferRelativeResize="0"/>
          <p:nvPr/>
        </p:nvPicPr>
        <p:blipFill>
          <a:blip r:embed="rId3">
            <a:alphaModFix/>
          </a:blip>
          <a:stretch>
            <a:fillRect/>
          </a:stretch>
        </p:blipFill>
        <p:spPr>
          <a:xfrm>
            <a:off x="4360225" y="1384775"/>
            <a:ext cx="4569049" cy="2904100"/>
          </a:xfrm>
          <a:prstGeom prst="rect">
            <a:avLst/>
          </a:prstGeom>
          <a:noFill/>
          <a:ln>
            <a:noFill/>
          </a:ln>
        </p:spPr>
      </p:pic>
      <p:sp>
        <p:nvSpPr>
          <p:cNvPr id="733" name="Google Shape;733;p95"/>
          <p:cNvSpPr txBox="1"/>
          <p:nvPr/>
        </p:nvSpPr>
        <p:spPr>
          <a:xfrm>
            <a:off x="4937750" y="1020775"/>
            <a:ext cx="3228600" cy="53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latin typeface="Cabin"/>
                <a:ea typeface="Cabin"/>
                <a:cs typeface="Cabin"/>
                <a:sym typeface="Cabin"/>
              </a:rPr>
              <a:t>Daily VaR for 2019</a:t>
            </a:r>
            <a:endParaRPr>
              <a:latin typeface="Cabin"/>
              <a:ea typeface="Cabin"/>
              <a:cs typeface="Cabin"/>
              <a:sym typeface="Cabin"/>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96"/>
          <p:cNvSpPr txBox="1"/>
          <p:nvPr>
            <p:ph type="ctrTitle"/>
          </p:nvPr>
        </p:nvSpPr>
        <p:spPr>
          <a:xfrm>
            <a:off x="362850" y="481375"/>
            <a:ext cx="3945900" cy="668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3300">
                <a:latin typeface="Bree Serif"/>
                <a:ea typeface="Bree Serif"/>
                <a:cs typeface="Bree Serif"/>
                <a:sym typeface="Bree Serif"/>
              </a:rPr>
              <a:t>Risk Measures-VaR</a:t>
            </a:r>
            <a:endParaRPr>
              <a:latin typeface="Bree Serif"/>
              <a:ea typeface="Bree Serif"/>
              <a:cs typeface="Bree Serif"/>
              <a:sym typeface="Bree Serif"/>
            </a:endParaRPr>
          </a:p>
        </p:txBody>
      </p:sp>
      <p:sp>
        <p:nvSpPr>
          <p:cNvPr id="739" name="Google Shape;739;p96"/>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40" name="Google Shape;740;p96"/>
          <p:cNvPicPr preferRelativeResize="0"/>
          <p:nvPr/>
        </p:nvPicPr>
        <p:blipFill>
          <a:blip r:embed="rId3">
            <a:alphaModFix/>
          </a:blip>
          <a:stretch>
            <a:fillRect/>
          </a:stretch>
        </p:blipFill>
        <p:spPr>
          <a:xfrm>
            <a:off x="137376" y="1247563"/>
            <a:ext cx="4301100" cy="3093925"/>
          </a:xfrm>
          <a:prstGeom prst="rect">
            <a:avLst/>
          </a:prstGeom>
          <a:noFill/>
          <a:ln>
            <a:noFill/>
          </a:ln>
        </p:spPr>
      </p:pic>
      <p:pic>
        <p:nvPicPr>
          <p:cNvPr id="741" name="Google Shape;741;p96"/>
          <p:cNvPicPr preferRelativeResize="0"/>
          <p:nvPr/>
        </p:nvPicPr>
        <p:blipFill>
          <a:blip r:embed="rId4">
            <a:alphaModFix/>
          </a:blip>
          <a:stretch>
            <a:fillRect/>
          </a:stretch>
        </p:blipFill>
        <p:spPr>
          <a:xfrm>
            <a:off x="4742975" y="1149767"/>
            <a:ext cx="3945900" cy="328950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97"/>
          <p:cNvSpPr txBox="1"/>
          <p:nvPr>
            <p:ph type="ctrTitle"/>
          </p:nvPr>
        </p:nvSpPr>
        <p:spPr>
          <a:xfrm>
            <a:off x="548402" y="145875"/>
            <a:ext cx="4143600" cy="119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3300">
                <a:latin typeface="Bree Serif"/>
                <a:ea typeface="Bree Serif"/>
                <a:cs typeface="Bree Serif"/>
                <a:sym typeface="Bree Serif"/>
              </a:rPr>
              <a:t>Risk Measures-VaR</a:t>
            </a:r>
            <a:endParaRPr>
              <a:latin typeface="Bree Serif"/>
              <a:ea typeface="Bree Serif"/>
              <a:cs typeface="Bree Serif"/>
              <a:sym typeface="Bree Serif"/>
            </a:endParaRPr>
          </a:p>
        </p:txBody>
      </p:sp>
      <p:sp>
        <p:nvSpPr>
          <p:cNvPr id="747" name="Google Shape;747;p97"/>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97"/>
          <p:cNvSpPr txBox="1"/>
          <p:nvPr/>
        </p:nvSpPr>
        <p:spPr>
          <a:xfrm>
            <a:off x="837000" y="4067325"/>
            <a:ext cx="7470000" cy="63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latin typeface="Cabin"/>
                <a:ea typeface="Cabin"/>
                <a:cs typeface="Cabin"/>
                <a:sym typeface="Cabin"/>
              </a:rPr>
              <a:t>During 2019 and 2018, the firmwide VaR risk limit was not exceeded, raised or reduced.</a:t>
            </a:r>
            <a:endParaRPr>
              <a:latin typeface="Cabin"/>
              <a:ea typeface="Cabin"/>
              <a:cs typeface="Cabin"/>
              <a:sym typeface="Cabin"/>
            </a:endParaRPr>
          </a:p>
        </p:txBody>
      </p:sp>
      <p:pic>
        <p:nvPicPr>
          <p:cNvPr id="749" name="Google Shape;749;p97"/>
          <p:cNvPicPr preferRelativeResize="0"/>
          <p:nvPr/>
        </p:nvPicPr>
        <p:blipFill>
          <a:blip r:embed="rId3">
            <a:alphaModFix/>
          </a:blip>
          <a:stretch>
            <a:fillRect/>
          </a:stretch>
        </p:blipFill>
        <p:spPr>
          <a:xfrm>
            <a:off x="2009775" y="1157275"/>
            <a:ext cx="5124450" cy="28289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98"/>
          <p:cNvSpPr txBox="1"/>
          <p:nvPr>
            <p:ph type="ctrTitle"/>
          </p:nvPr>
        </p:nvSpPr>
        <p:spPr>
          <a:xfrm>
            <a:off x="319374" y="265425"/>
            <a:ext cx="4986300" cy="102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3300">
                <a:latin typeface="Bree Serif"/>
                <a:ea typeface="Bree Serif"/>
                <a:cs typeface="Bree Serif"/>
                <a:sym typeface="Bree Serif"/>
              </a:rPr>
              <a:t>Risk Measures-VaR</a:t>
            </a:r>
            <a:endParaRPr>
              <a:latin typeface="Bree Serif"/>
              <a:ea typeface="Bree Serif"/>
              <a:cs typeface="Bree Serif"/>
              <a:sym typeface="Bree Serif"/>
            </a:endParaRPr>
          </a:p>
        </p:txBody>
      </p:sp>
      <p:sp>
        <p:nvSpPr>
          <p:cNvPr id="755" name="Google Shape;755;p98"/>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56" name="Google Shape;756;p98"/>
          <p:cNvPicPr preferRelativeResize="0"/>
          <p:nvPr/>
        </p:nvPicPr>
        <p:blipFill>
          <a:blip r:embed="rId3">
            <a:alphaModFix/>
          </a:blip>
          <a:stretch>
            <a:fillRect/>
          </a:stretch>
        </p:blipFill>
        <p:spPr>
          <a:xfrm>
            <a:off x="1878625" y="1062475"/>
            <a:ext cx="5386750" cy="394277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99"/>
          <p:cNvSpPr txBox="1"/>
          <p:nvPr>
            <p:ph type="ctrTitle"/>
          </p:nvPr>
        </p:nvSpPr>
        <p:spPr>
          <a:xfrm>
            <a:off x="660700" y="305125"/>
            <a:ext cx="3613500" cy="1040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rgbClr val="2F5496"/>
              </a:buClr>
              <a:buSzPts val="2800"/>
              <a:buFont typeface="Calibri"/>
              <a:buNone/>
            </a:pPr>
            <a:r>
              <a:rPr lang="es" sz="3300">
                <a:solidFill>
                  <a:srgbClr val="0E2A47"/>
                </a:solidFill>
                <a:latin typeface="Bree Serif"/>
                <a:ea typeface="Bree Serif"/>
                <a:cs typeface="Bree Serif"/>
                <a:sym typeface="Bree Serif"/>
              </a:rPr>
              <a:t>Limits of VaR</a:t>
            </a:r>
            <a:endParaRPr>
              <a:solidFill>
                <a:srgbClr val="0E2A47"/>
              </a:solidFill>
              <a:latin typeface="Bree Serif"/>
              <a:ea typeface="Bree Serif"/>
              <a:cs typeface="Bree Serif"/>
              <a:sym typeface="Bree Serif"/>
            </a:endParaRPr>
          </a:p>
        </p:txBody>
      </p:sp>
      <p:sp>
        <p:nvSpPr>
          <p:cNvPr id="762" name="Google Shape;762;p99"/>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99"/>
          <p:cNvSpPr txBox="1"/>
          <p:nvPr/>
        </p:nvSpPr>
        <p:spPr>
          <a:xfrm>
            <a:off x="609300" y="1345225"/>
            <a:ext cx="7406700" cy="269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Cabin"/>
                <a:ea typeface="Cabin"/>
                <a:cs typeface="Cabin"/>
                <a:sym typeface="Cabin"/>
              </a:rPr>
              <a:t>VaR does not estimate potential losses over longer time horizons where moves may be extreme; </a:t>
            </a:r>
            <a:endParaRPr sz="1800">
              <a:latin typeface="Cabin"/>
              <a:ea typeface="Cabin"/>
              <a:cs typeface="Cabin"/>
              <a:sym typeface="Cabin"/>
            </a:endParaRPr>
          </a:p>
          <a:p>
            <a:pPr indent="0" lvl="0" marL="0" rtl="0" algn="l">
              <a:spcBef>
                <a:spcPts val="0"/>
              </a:spcBef>
              <a:spcAft>
                <a:spcPts val="0"/>
              </a:spcAft>
              <a:buNone/>
            </a:pPr>
            <a:r>
              <a:t/>
            </a:r>
            <a:endParaRPr sz="1800">
              <a:latin typeface="Cabin"/>
              <a:ea typeface="Cabin"/>
              <a:cs typeface="Cabin"/>
              <a:sym typeface="Cabin"/>
            </a:endParaRPr>
          </a:p>
          <a:p>
            <a:pPr indent="0" lvl="0" marL="0" rtl="0" algn="l">
              <a:spcBef>
                <a:spcPts val="0"/>
              </a:spcBef>
              <a:spcAft>
                <a:spcPts val="0"/>
              </a:spcAft>
              <a:buNone/>
            </a:pPr>
            <a:r>
              <a:rPr lang="es" sz="1800">
                <a:latin typeface="Cabin"/>
                <a:ea typeface="Cabin"/>
                <a:cs typeface="Cabin"/>
                <a:sym typeface="Cabin"/>
              </a:rPr>
              <a:t>VaR does not take account of the relative liquidity of different risk positions; and</a:t>
            </a:r>
            <a:endParaRPr sz="1800">
              <a:latin typeface="Cabin"/>
              <a:ea typeface="Cabin"/>
              <a:cs typeface="Cabin"/>
              <a:sym typeface="Cabin"/>
            </a:endParaRPr>
          </a:p>
          <a:p>
            <a:pPr indent="0" lvl="0" marL="0" rtl="0" algn="l">
              <a:spcBef>
                <a:spcPts val="0"/>
              </a:spcBef>
              <a:spcAft>
                <a:spcPts val="0"/>
              </a:spcAft>
              <a:buNone/>
            </a:pPr>
            <a:r>
              <a:t/>
            </a:r>
            <a:endParaRPr sz="1800">
              <a:latin typeface="Cabin"/>
              <a:ea typeface="Cabin"/>
              <a:cs typeface="Cabin"/>
              <a:sym typeface="Cabin"/>
            </a:endParaRPr>
          </a:p>
          <a:p>
            <a:pPr indent="0" lvl="0" marL="0" rtl="0" algn="l">
              <a:spcBef>
                <a:spcPts val="0"/>
              </a:spcBef>
              <a:spcAft>
                <a:spcPts val="0"/>
              </a:spcAft>
              <a:buNone/>
            </a:pPr>
            <a:r>
              <a:rPr lang="es" sz="1800">
                <a:latin typeface="Cabin"/>
                <a:ea typeface="Cabin"/>
                <a:cs typeface="Cabin"/>
                <a:sym typeface="Cabin"/>
              </a:rPr>
              <a:t>Previous moves in market risk factors may not produce accurate predictions of all future market moves</a:t>
            </a:r>
            <a:endParaRPr sz="1800">
              <a:latin typeface="Cabin"/>
              <a:ea typeface="Cabin"/>
              <a:cs typeface="Cabin"/>
              <a:sym typeface="Cabin"/>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100"/>
          <p:cNvSpPr txBox="1"/>
          <p:nvPr>
            <p:ph type="ctrTitle"/>
          </p:nvPr>
        </p:nvSpPr>
        <p:spPr>
          <a:xfrm>
            <a:off x="382674" y="130925"/>
            <a:ext cx="6509700" cy="143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300">
                <a:latin typeface="Bree Serif"/>
                <a:ea typeface="Bree Serif"/>
                <a:cs typeface="Bree Serif"/>
                <a:sym typeface="Bree Serif"/>
              </a:rPr>
              <a:t>Risk Measure-Other Tools</a:t>
            </a:r>
            <a:endParaRPr sz="3300">
              <a:latin typeface="Bree Serif"/>
              <a:ea typeface="Bree Serif"/>
              <a:cs typeface="Bree Serif"/>
              <a:sym typeface="Bree Serif"/>
            </a:endParaRPr>
          </a:p>
        </p:txBody>
      </p:sp>
      <p:sp>
        <p:nvSpPr>
          <p:cNvPr id="769" name="Google Shape;769;p100"/>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00"/>
          <p:cNvSpPr txBox="1"/>
          <p:nvPr/>
        </p:nvSpPr>
        <p:spPr>
          <a:xfrm>
            <a:off x="435225" y="1139500"/>
            <a:ext cx="8110800" cy="3758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3C78D8"/>
              </a:buClr>
              <a:buSzPts val="1800"/>
              <a:buFont typeface="Arial"/>
              <a:buNone/>
            </a:pPr>
            <a:r>
              <a:rPr b="1" lang="es" sz="2100">
                <a:solidFill>
                  <a:srgbClr val="3C78D8"/>
                </a:solidFill>
                <a:latin typeface="Calibri"/>
                <a:ea typeface="Calibri"/>
                <a:cs typeface="Calibri"/>
                <a:sym typeface="Calibri"/>
              </a:rPr>
              <a:t>Other Measurements (rarely use than VaR):</a:t>
            </a:r>
            <a:endParaRPr b="1" sz="2100">
              <a:solidFill>
                <a:srgbClr val="3C78D8"/>
              </a:solidFill>
              <a:latin typeface="Calibri"/>
              <a:ea typeface="Calibri"/>
              <a:cs typeface="Calibri"/>
              <a:sym typeface="Calibri"/>
            </a:endParaRPr>
          </a:p>
          <a:p>
            <a:pPr indent="0" lvl="0" marL="0" rtl="0" algn="l">
              <a:lnSpc>
                <a:spcPct val="90000"/>
              </a:lnSpc>
              <a:spcBef>
                <a:spcPts val="1600"/>
              </a:spcBef>
              <a:spcAft>
                <a:spcPts val="0"/>
              </a:spcAft>
              <a:buClr>
                <a:srgbClr val="3C78D8"/>
              </a:buClr>
              <a:buSzPts val="1800"/>
              <a:buFont typeface="Arial"/>
              <a:buNone/>
            </a:pPr>
            <a:r>
              <a:rPr b="1" lang="es" sz="1300">
                <a:solidFill>
                  <a:srgbClr val="3C78D8"/>
                </a:solidFill>
                <a:latin typeface="Calibri"/>
                <a:ea typeface="Calibri"/>
                <a:cs typeface="Calibri"/>
                <a:sym typeface="Calibri"/>
              </a:rPr>
              <a:t>*Certain portfolios and individual positions are not included in VaR because VaR is not the most appropriate risk measure. </a:t>
            </a:r>
            <a:endParaRPr b="1" sz="1300">
              <a:solidFill>
                <a:srgbClr val="3C78D8"/>
              </a:solidFill>
              <a:latin typeface="Calibri"/>
              <a:ea typeface="Calibri"/>
              <a:cs typeface="Calibri"/>
              <a:sym typeface="Calibri"/>
            </a:endParaRPr>
          </a:p>
          <a:p>
            <a:pPr indent="0" lvl="0" marL="457200" rtl="0" algn="l">
              <a:lnSpc>
                <a:spcPct val="90000"/>
              </a:lnSpc>
              <a:spcBef>
                <a:spcPts val="0"/>
              </a:spcBef>
              <a:spcAft>
                <a:spcPts val="0"/>
              </a:spcAft>
              <a:buNone/>
            </a:pPr>
            <a:r>
              <a:t/>
            </a:r>
            <a:endParaRPr sz="1500">
              <a:solidFill>
                <a:schemeClr val="dk1"/>
              </a:solidFill>
              <a:highlight>
                <a:srgbClr val="FFFF00"/>
              </a:highlight>
              <a:latin typeface="Calibri"/>
              <a:ea typeface="Calibri"/>
              <a:cs typeface="Calibri"/>
              <a:sym typeface="Calibri"/>
            </a:endParaRPr>
          </a:p>
          <a:p>
            <a:pPr indent="-323850" lvl="0" marL="457200" rtl="0" algn="l">
              <a:lnSpc>
                <a:spcPct val="90000"/>
              </a:lnSpc>
              <a:spcBef>
                <a:spcPts val="0"/>
              </a:spcBef>
              <a:spcAft>
                <a:spcPts val="0"/>
              </a:spcAft>
              <a:buClr>
                <a:schemeClr val="dk1"/>
              </a:buClr>
              <a:buSzPts val="1500"/>
              <a:buChar char="●"/>
            </a:pPr>
            <a:r>
              <a:rPr lang="es" sz="1500">
                <a:solidFill>
                  <a:schemeClr val="dk1"/>
                </a:solidFill>
                <a:latin typeface="Calibri"/>
                <a:ea typeface="Calibri"/>
                <a:cs typeface="Calibri"/>
                <a:sym typeface="Calibri"/>
              </a:rPr>
              <a:t>Stress Testing</a:t>
            </a:r>
            <a:endParaRPr sz="1500">
              <a:solidFill>
                <a:schemeClr val="dk1"/>
              </a:solidFill>
              <a:latin typeface="Calibri"/>
              <a:ea typeface="Calibri"/>
              <a:cs typeface="Calibri"/>
              <a:sym typeface="Calibri"/>
            </a:endParaRPr>
          </a:p>
          <a:p>
            <a:pPr indent="-292100" lvl="0" marL="457200" rtl="0" algn="l">
              <a:lnSpc>
                <a:spcPct val="90000"/>
              </a:lnSpc>
              <a:spcBef>
                <a:spcPts val="0"/>
              </a:spcBef>
              <a:spcAft>
                <a:spcPts val="0"/>
              </a:spcAft>
              <a:buClr>
                <a:schemeClr val="dk1"/>
              </a:buClr>
              <a:buSzPts val="1000"/>
              <a:buChar char="❖"/>
            </a:pPr>
            <a:r>
              <a:rPr lang="es" sz="1000">
                <a:solidFill>
                  <a:schemeClr val="dk1"/>
                </a:solidFill>
                <a:latin typeface="Calibri"/>
                <a:ea typeface="Calibri"/>
                <a:cs typeface="Calibri"/>
                <a:sym typeface="Calibri"/>
              </a:rPr>
              <a:t>Designed to ensure a comprehensive analysis of our vulnerabilities and idiosyncratic risks combining financial and nonfinancial risks</a:t>
            </a:r>
            <a:endParaRPr sz="1000">
              <a:solidFill>
                <a:schemeClr val="dk1"/>
              </a:solidFill>
              <a:latin typeface="Calibri"/>
              <a:ea typeface="Calibri"/>
              <a:cs typeface="Calibri"/>
              <a:sym typeface="Calibri"/>
            </a:endParaRPr>
          </a:p>
          <a:p>
            <a:pPr indent="-292100" lvl="0" marL="457200" rtl="0" algn="l">
              <a:lnSpc>
                <a:spcPct val="90000"/>
              </a:lnSpc>
              <a:spcBef>
                <a:spcPts val="0"/>
              </a:spcBef>
              <a:spcAft>
                <a:spcPts val="0"/>
              </a:spcAft>
              <a:buClr>
                <a:schemeClr val="dk1"/>
              </a:buClr>
              <a:buSzPts val="1000"/>
              <a:buChar char="❖"/>
            </a:pPr>
            <a:r>
              <a:rPr lang="es" sz="1000">
                <a:solidFill>
                  <a:schemeClr val="dk1"/>
                </a:solidFill>
                <a:latin typeface="Calibri"/>
                <a:ea typeface="Calibri"/>
                <a:cs typeface="Calibri"/>
                <a:sym typeface="Calibri"/>
              </a:rPr>
              <a:t>Including, but not limited to, market, credit, liquidity and funding, operational and compliance, strategic, systemic and emerging risks into a single combined scenario</a:t>
            </a:r>
            <a:endParaRPr sz="1000">
              <a:solidFill>
                <a:schemeClr val="dk1"/>
              </a:solidFill>
              <a:latin typeface="Calibri"/>
              <a:ea typeface="Calibri"/>
              <a:cs typeface="Calibri"/>
              <a:sym typeface="Calibri"/>
            </a:endParaRPr>
          </a:p>
          <a:p>
            <a:pPr indent="-323850" lvl="0" marL="457200" rtl="0" algn="l">
              <a:lnSpc>
                <a:spcPct val="90000"/>
              </a:lnSpc>
              <a:spcBef>
                <a:spcPts val="0"/>
              </a:spcBef>
              <a:spcAft>
                <a:spcPts val="0"/>
              </a:spcAft>
              <a:buClr>
                <a:schemeClr val="dk1"/>
              </a:buClr>
              <a:buSzPts val="1500"/>
              <a:buChar char="●"/>
            </a:pPr>
            <a:r>
              <a:rPr lang="es" sz="1500">
                <a:solidFill>
                  <a:schemeClr val="dk1"/>
                </a:solidFill>
                <a:latin typeface="Calibri"/>
                <a:ea typeface="Calibri"/>
                <a:cs typeface="Calibri"/>
                <a:sym typeface="Calibri"/>
              </a:rPr>
              <a:t>Sensitivity analysis</a:t>
            </a:r>
            <a:endParaRPr sz="1500">
              <a:solidFill>
                <a:schemeClr val="dk1"/>
              </a:solidFill>
              <a:latin typeface="Calibri"/>
              <a:ea typeface="Calibri"/>
              <a:cs typeface="Calibri"/>
              <a:sym typeface="Calibri"/>
            </a:endParaRPr>
          </a:p>
          <a:p>
            <a:pPr indent="-292100" lvl="0" marL="457200" rtl="0" algn="l">
              <a:lnSpc>
                <a:spcPct val="90000"/>
              </a:lnSpc>
              <a:spcBef>
                <a:spcPts val="0"/>
              </a:spcBef>
              <a:spcAft>
                <a:spcPts val="0"/>
              </a:spcAft>
              <a:buClr>
                <a:schemeClr val="dk1"/>
              </a:buClr>
              <a:buSzPts val="1000"/>
              <a:buChar char="❖"/>
            </a:pPr>
            <a:r>
              <a:rPr b="1" lang="es" sz="1000">
                <a:solidFill>
                  <a:schemeClr val="dk1"/>
                </a:solidFill>
                <a:latin typeface="Calibri"/>
                <a:ea typeface="Calibri"/>
                <a:cs typeface="Calibri"/>
                <a:sym typeface="Calibri"/>
              </a:rPr>
              <a:t>10%</a:t>
            </a:r>
            <a:r>
              <a:rPr lang="es" sz="1000">
                <a:solidFill>
                  <a:schemeClr val="dk1"/>
                </a:solidFill>
                <a:latin typeface="Calibri"/>
                <a:ea typeface="Calibri"/>
                <a:cs typeface="Calibri"/>
                <a:sym typeface="Calibri"/>
              </a:rPr>
              <a:t> sensitivity measure </a:t>
            </a:r>
            <a:endParaRPr sz="1000">
              <a:solidFill>
                <a:schemeClr val="dk1"/>
              </a:solidFill>
              <a:latin typeface="Calibri"/>
              <a:ea typeface="Calibri"/>
              <a:cs typeface="Calibri"/>
              <a:sym typeface="Calibri"/>
            </a:endParaRPr>
          </a:p>
          <a:p>
            <a:pPr indent="-292100" lvl="0" marL="457200" rtl="0" algn="l">
              <a:lnSpc>
                <a:spcPct val="90000"/>
              </a:lnSpc>
              <a:spcBef>
                <a:spcPts val="0"/>
              </a:spcBef>
              <a:spcAft>
                <a:spcPts val="0"/>
              </a:spcAft>
              <a:buClr>
                <a:schemeClr val="dk1"/>
              </a:buClr>
              <a:buSzPts val="1000"/>
              <a:buChar char="❖"/>
            </a:pPr>
            <a:r>
              <a:rPr lang="es" sz="1000">
                <a:solidFill>
                  <a:schemeClr val="dk1"/>
                </a:solidFill>
                <a:latin typeface="Calibri"/>
                <a:ea typeface="Calibri"/>
                <a:cs typeface="Calibri"/>
                <a:sym typeface="Calibri"/>
              </a:rPr>
              <a:t>Credit spread sensitivity on derivatives and financial liabilities </a:t>
            </a:r>
            <a:endParaRPr sz="1000">
              <a:solidFill>
                <a:schemeClr val="dk1"/>
              </a:solidFill>
              <a:latin typeface="Calibri"/>
              <a:ea typeface="Calibri"/>
              <a:cs typeface="Calibri"/>
              <a:sym typeface="Calibri"/>
            </a:endParaRPr>
          </a:p>
          <a:p>
            <a:pPr indent="-292100" lvl="0" marL="457200" rtl="0" algn="l">
              <a:lnSpc>
                <a:spcPct val="90000"/>
              </a:lnSpc>
              <a:spcBef>
                <a:spcPts val="0"/>
              </a:spcBef>
              <a:spcAft>
                <a:spcPts val="0"/>
              </a:spcAft>
              <a:buClr>
                <a:schemeClr val="dk1"/>
              </a:buClr>
              <a:buSzPts val="1000"/>
              <a:buChar char="❖"/>
            </a:pPr>
            <a:r>
              <a:rPr lang="es" sz="1000">
                <a:solidFill>
                  <a:schemeClr val="dk1"/>
                </a:solidFill>
                <a:latin typeface="Calibri"/>
                <a:ea typeface="Calibri"/>
                <a:cs typeface="Calibri"/>
                <a:sym typeface="Calibri"/>
              </a:rPr>
              <a:t>Interest rate sensitivity</a:t>
            </a:r>
            <a:endParaRPr sz="1500">
              <a:solidFill>
                <a:schemeClr val="dk1"/>
              </a:solidFill>
              <a:latin typeface="Calibri"/>
              <a:ea typeface="Calibri"/>
              <a:cs typeface="Calibri"/>
              <a:sym typeface="Calibri"/>
            </a:endParaRPr>
          </a:p>
          <a:p>
            <a:pPr indent="-323850" lvl="0" marL="457200" rtl="0" algn="l">
              <a:lnSpc>
                <a:spcPct val="90000"/>
              </a:lnSpc>
              <a:spcBef>
                <a:spcPts val="0"/>
              </a:spcBef>
              <a:spcAft>
                <a:spcPts val="0"/>
              </a:spcAft>
              <a:buClr>
                <a:schemeClr val="dk1"/>
              </a:buClr>
              <a:buSzPts val="1500"/>
              <a:buChar char="●"/>
            </a:pPr>
            <a:r>
              <a:rPr lang="es" sz="1500">
                <a:solidFill>
                  <a:schemeClr val="dk1"/>
                </a:solidFill>
                <a:latin typeface="Calibri"/>
                <a:ea typeface="Calibri"/>
                <a:cs typeface="Calibri"/>
                <a:sym typeface="Calibri"/>
              </a:rPr>
              <a:t> Scenario analysis </a:t>
            </a:r>
            <a:endParaRPr sz="1500">
              <a:solidFill>
                <a:schemeClr val="dk1"/>
              </a:solidFill>
              <a:latin typeface="Calibri"/>
              <a:ea typeface="Calibri"/>
              <a:cs typeface="Calibri"/>
              <a:sym typeface="Calibri"/>
            </a:endParaRPr>
          </a:p>
          <a:p>
            <a:pPr indent="-285750" lvl="0" marL="457200" rtl="0" algn="l">
              <a:lnSpc>
                <a:spcPct val="90000"/>
              </a:lnSpc>
              <a:spcBef>
                <a:spcPts val="0"/>
              </a:spcBef>
              <a:spcAft>
                <a:spcPts val="0"/>
              </a:spcAft>
              <a:buClr>
                <a:schemeClr val="dk1"/>
              </a:buClr>
              <a:buSzPts val="900"/>
              <a:buChar char="❖"/>
            </a:pPr>
            <a:r>
              <a:rPr lang="es" sz="900">
                <a:solidFill>
                  <a:schemeClr val="dk1"/>
                </a:solidFill>
                <a:latin typeface="Calibri"/>
                <a:ea typeface="Calibri"/>
                <a:cs typeface="Calibri"/>
                <a:sym typeface="Calibri"/>
              </a:rPr>
              <a:t>Comprehensive Capital Analysis and Review (CCAR)</a:t>
            </a:r>
            <a:endParaRPr sz="900">
              <a:solidFill>
                <a:schemeClr val="dk1"/>
              </a:solidFill>
              <a:latin typeface="Calibri"/>
              <a:ea typeface="Calibri"/>
              <a:cs typeface="Calibri"/>
              <a:sym typeface="Calibri"/>
            </a:endParaRPr>
          </a:p>
          <a:p>
            <a:pPr indent="-285750" lvl="0" marL="457200" rtl="0" algn="l">
              <a:lnSpc>
                <a:spcPct val="90000"/>
              </a:lnSpc>
              <a:spcBef>
                <a:spcPts val="0"/>
              </a:spcBef>
              <a:spcAft>
                <a:spcPts val="0"/>
              </a:spcAft>
              <a:buClr>
                <a:schemeClr val="dk1"/>
              </a:buClr>
              <a:buSzPts val="900"/>
              <a:buChar char="❖"/>
            </a:pPr>
            <a:r>
              <a:rPr lang="es" sz="900">
                <a:solidFill>
                  <a:schemeClr val="dk1"/>
                </a:solidFill>
                <a:latin typeface="Calibri"/>
                <a:ea typeface="Calibri"/>
                <a:cs typeface="Calibri"/>
                <a:sym typeface="Calibri"/>
              </a:rPr>
              <a:t>Dodd-Frank Act Stress Tests (DFAST)</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bin"/>
              <a:ea typeface="Cabin"/>
              <a:cs typeface="Cabin"/>
              <a:sym typeface="Cabin"/>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101"/>
          <p:cNvSpPr txBox="1"/>
          <p:nvPr>
            <p:ph type="ctrTitle"/>
          </p:nvPr>
        </p:nvSpPr>
        <p:spPr>
          <a:xfrm>
            <a:off x="800350" y="-142450"/>
            <a:ext cx="7274100" cy="14310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s" sz="3300">
                <a:solidFill>
                  <a:srgbClr val="0E2A47"/>
                </a:solidFill>
                <a:latin typeface="Bree Serif"/>
                <a:ea typeface="Bree Serif"/>
                <a:cs typeface="Bree Serif"/>
                <a:sym typeface="Bree Serif"/>
              </a:rPr>
              <a:t>Measurement Tool &amp; Balance Sheet</a:t>
            </a:r>
            <a:endParaRPr>
              <a:solidFill>
                <a:srgbClr val="0E2A47"/>
              </a:solidFill>
              <a:latin typeface="Bree Serif"/>
              <a:ea typeface="Bree Serif"/>
              <a:cs typeface="Bree Serif"/>
              <a:sym typeface="Bree Serif"/>
            </a:endParaRPr>
          </a:p>
        </p:txBody>
      </p:sp>
      <p:sp>
        <p:nvSpPr>
          <p:cNvPr id="776" name="Google Shape;776;p101"/>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77" name="Google Shape;777;p101"/>
          <p:cNvPicPr preferRelativeResize="0"/>
          <p:nvPr/>
        </p:nvPicPr>
        <p:blipFill>
          <a:blip r:embed="rId3">
            <a:alphaModFix/>
          </a:blip>
          <a:stretch>
            <a:fillRect/>
          </a:stretch>
        </p:blipFill>
        <p:spPr>
          <a:xfrm>
            <a:off x="1855300" y="768350"/>
            <a:ext cx="4502700" cy="426435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102"/>
          <p:cNvSpPr txBox="1"/>
          <p:nvPr>
            <p:ph type="ctrTitle"/>
          </p:nvPr>
        </p:nvSpPr>
        <p:spPr>
          <a:xfrm>
            <a:off x="292199" y="149475"/>
            <a:ext cx="5504700" cy="124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300">
                <a:latin typeface="Bree Serif"/>
                <a:ea typeface="Bree Serif"/>
                <a:cs typeface="Bree Serif"/>
                <a:sym typeface="Bree Serif"/>
              </a:rPr>
              <a:t>Sensitivity Measures</a:t>
            </a:r>
            <a:endParaRPr sz="3300">
              <a:latin typeface="Bree Serif"/>
              <a:ea typeface="Bree Serif"/>
              <a:cs typeface="Bree Serif"/>
              <a:sym typeface="Bree Serif"/>
            </a:endParaRPr>
          </a:p>
        </p:txBody>
      </p:sp>
      <p:sp>
        <p:nvSpPr>
          <p:cNvPr id="783" name="Google Shape;783;p102"/>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02"/>
          <p:cNvSpPr txBox="1"/>
          <p:nvPr/>
        </p:nvSpPr>
        <p:spPr>
          <a:xfrm>
            <a:off x="255450" y="1252000"/>
            <a:ext cx="8633100" cy="27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800">
                <a:latin typeface="Cabin"/>
                <a:ea typeface="Cabin"/>
                <a:cs typeface="Cabin"/>
                <a:sym typeface="Cabin"/>
              </a:rPr>
              <a:t>10% Sensitivity Measures. </a:t>
            </a:r>
            <a:endParaRPr b="1" sz="1800">
              <a:latin typeface="Cabin"/>
              <a:ea typeface="Cabin"/>
              <a:cs typeface="Cabin"/>
              <a:sym typeface="Cabin"/>
            </a:endParaRPr>
          </a:p>
          <a:p>
            <a:pPr indent="0" lvl="0" marL="0" rtl="0" algn="l">
              <a:spcBef>
                <a:spcPts val="0"/>
              </a:spcBef>
              <a:spcAft>
                <a:spcPts val="0"/>
              </a:spcAft>
              <a:buNone/>
            </a:pPr>
            <a:r>
              <a:rPr lang="es">
                <a:latin typeface="Cabin"/>
                <a:ea typeface="Cabin"/>
                <a:cs typeface="Cabin"/>
                <a:sym typeface="Cabin"/>
              </a:rPr>
              <a:t>The table below presents their market risk by asset category for positions accounted for at fair value, that are not included in VaR.</a:t>
            </a:r>
            <a:endParaRPr>
              <a:latin typeface="Cabin"/>
              <a:ea typeface="Cabin"/>
              <a:cs typeface="Cabin"/>
              <a:sym typeface="Cabin"/>
            </a:endParaRPr>
          </a:p>
        </p:txBody>
      </p:sp>
      <p:pic>
        <p:nvPicPr>
          <p:cNvPr id="785" name="Google Shape;785;p102"/>
          <p:cNvPicPr preferRelativeResize="0"/>
          <p:nvPr/>
        </p:nvPicPr>
        <p:blipFill>
          <a:blip r:embed="rId3">
            <a:alphaModFix/>
          </a:blip>
          <a:stretch>
            <a:fillRect/>
          </a:stretch>
        </p:blipFill>
        <p:spPr>
          <a:xfrm>
            <a:off x="2024050" y="2128025"/>
            <a:ext cx="5095875" cy="1409700"/>
          </a:xfrm>
          <a:prstGeom prst="rect">
            <a:avLst/>
          </a:prstGeom>
          <a:noFill/>
          <a:ln>
            <a:noFill/>
          </a:ln>
        </p:spPr>
      </p:pic>
      <p:sp>
        <p:nvSpPr>
          <p:cNvPr id="786" name="Google Shape;786;p102"/>
          <p:cNvSpPr txBox="1"/>
          <p:nvPr/>
        </p:nvSpPr>
        <p:spPr>
          <a:xfrm>
            <a:off x="538075" y="4114775"/>
            <a:ext cx="7541100" cy="57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Cabin"/>
                <a:ea typeface="Cabin"/>
                <a:cs typeface="Cabin"/>
                <a:sym typeface="Cabin"/>
              </a:rPr>
              <a:t>The market risk of these positions is determined by estimating the potential reduction in net revenues of a </a:t>
            </a:r>
            <a:r>
              <a:rPr b="1" lang="es">
                <a:latin typeface="Cabin"/>
                <a:ea typeface="Cabin"/>
                <a:cs typeface="Cabin"/>
                <a:sym typeface="Cabin"/>
              </a:rPr>
              <a:t>10% decline</a:t>
            </a:r>
            <a:r>
              <a:rPr lang="es">
                <a:latin typeface="Cabin"/>
                <a:ea typeface="Cabin"/>
                <a:cs typeface="Cabin"/>
                <a:sym typeface="Cabin"/>
              </a:rPr>
              <a:t> in the value of these positions.</a:t>
            </a:r>
            <a:endParaRPr>
              <a:latin typeface="Cabin"/>
              <a:ea typeface="Cabin"/>
              <a:cs typeface="Cabin"/>
              <a:sym typeface="Cabin"/>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103"/>
          <p:cNvSpPr txBox="1"/>
          <p:nvPr>
            <p:ph type="ctrTitle"/>
          </p:nvPr>
        </p:nvSpPr>
        <p:spPr>
          <a:xfrm>
            <a:off x="216975" y="1493700"/>
            <a:ext cx="8895900" cy="215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sz="3400">
                <a:latin typeface="Bree Serif"/>
                <a:ea typeface="Bree Serif"/>
                <a:cs typeface="Bree Serif"/>
                <a:sym typeface="Bree Serif"/>
              </a:rPr>
              <a:t>GS’s </a:t>
            </a:r>
            <a:r>
              <a:rPr lang="es" sz="3600">
                <a:latin typeface="Bree Serif"/>
                <a:ea typeface="Bree Serif"/>
                <a:cs typeface="Bree Serif"/>
                <a:sym typeface="Bree Serif"/>
              </a:rPr>
              <a:t>Operational Risk Management</a:t>
            </a:r>
            <a:endParaRPr sz="3600">
              <a:latin typeface="Bree Serif"/>
              <a:ea typeface="Bree Serif"/>
              <a:cs typeface="Bree Serif"/>
              <a:sym typeface="Bree Serif"/>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104"/>
          <p:cNvSpPr txBox="1"/>
          <p:nvPr>
            <p:ph type="ctrTitle"/>
          </p:nvPr>
        </p:nvSpPr>
        <p:spPr>
          <a:xfrm>
            <a:off x="613974" y="497900"/>
            <a:ext cx="6375000" cy="57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300">
                <a:latin typeface="Bree Serif"/>
                <a:ea typeface="Bree Serif"/>
                <a:cs typeface="Bree Serif"/>
                <a:sym typeface="Bree Serif"/>
              </a:rPr>
              <a:t>Operational Risk </a:t>
            </a:r>
            <a:endParaRPr sz="3300">
              <a:latin typeface="Bree Serif"/>
              <a:ea typeface="Bree Serif"/>
              <a:cs typeface="Bree Serif"/>
              <a:sym typeface="Bree Serif"/>
            </a:endParaRPr>
          </a:p>
        </p:txBody>
      </p:sp>
      <p:sp>
        <p:nvSpPr>
          <p:cNvPr id="797" name="Google Shape;797;p104"/>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04"/>
          <p:cNvSpPr txBox="1"/>
          <p:nvPr/>
        </p:nvSpPr>
        <p:spPr>
          <a:xfrm>
            <a:off x="648875" y="1186950"/>
            <a:ext cx="3552900" cy="34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Cabin"/>
                <a:ea typeface="Cabin"/>
                <a:cs typeface="Cabin"/>
                <a:sym typeface="Cabin"/>
              </a:rPr>
              <a:t>Overview:</a:t>
            </a:r>
            <a:endParaRPr sz="1800">
              <a:latin typeface="Cabin"/>
              <a:ea typeface="Cabin"/>
              <a:cs typeface="Cabin"/>
              <a:sym typeface="Cabin"/>
            </a:endParaRPr>
          </a:p>
          <a:p>
            <a:pPr indent="0" lvl="0" marL="0" rtl="0" algn="l">
              <a:spcBef>
                <a:spcPts val="0"/>
              </a:spcBef>
              <a:spcAft>
                <a:spcPts val="0"/>
              </a:spcAft>
              <a:buNone/>
            </a:pPr>
            <a:r>
              <a:rPr lang="es" sz="1800">
                <a:latin typeface="Cabin"/>
                <a:ea typeface="Cabin"/>
                <a:cs typeface="Cabin"/>
                <a:sym typeface="Cabin"/>
              </a:rPr>
              <a:t>Operational risk is the risk of an adverse outcome resulting from inadequate or failed internal processes, people, systems or from external events. Our exposure to operational risk arises from routine processing errors, as well as extraordinary incidents, such as major systems failures or legal and regulatory matters.</a:t>
            </a:r>
            <a:endParaRPr sz="1800">
              <a:latin typeface="Cabin"/>
              <a:ea typeface="Cabin"/>
              <a:cs typeface="Cabin"/>
              <a:sym typeface="Cabin"/>
            </a:endParaRPr>
          </a:p>
        </p:txBody>
      </p:sp>
      <p:pic>
        <p:nvPicPr>
          <p:cNvPr id="799" name="Google Shape;799;p104"/>
          <p:cNvPicPr preferRelativeResize="0"/>
          <p:nvPr/>
        </p:nvPicPr>
        <p:blipFill>
          <a:blip r:embed="rId3">
            <a:alphaModFix/>
          </a:blip>
          <a:stretch>
            <a:fillRect/>
          </a:stretch>
        </p:blipFill>
        <p:spPr>
          <a:xfrm>
            <a:off x="4290875" y="1472850"/>
            <a:ext cx="4395600" cy="2197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3"/>
          <p:cNvSpPr txBox="1"/>
          <p:nvPr>
            <p:ph type="ctrTitle"/>
          </p:nvPr>
        </p:nvSpPr>
        <p:spPr>
          <a:xfrm>
            <a:off x="1411400" y="621550"/>
            <a:ext cx="5821200" cy="58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Income Statement</a:t>
            </a:r>
            <a:r>
              <a:rPr b="0" lang="es" sz="3300">
                <a:solidFill>
                  <a:srgbClr val="2F5597"/>
                </a:solidFill>
                <a:latin typeface="Arial"/>
                <a:ea typeface="Arial"/>
                <a:cs typeface="Arial"/>
                <a:sym typeface="Arial"/>
              </a:rPr>
              <a:t> </a:t>
            </a:r>
            <a:r>
              <a:rPr b="0" lang="es" sz="1200">
                <a:solidFill>
                  <a:schemeClr val="dk1"/>
                </a:solidFill>
                <a:latin typeface="Arial"/>
                <a:ea typeface="Arial"/>
                <a:cs typeface="Arial"/>
                <a:sym typeface="Arial"/>
              </a:rPr>
              <a:t>(Page 105 in Financial Report)</a:t>
            </a:r>
            <a:endParaRPr/>
          </a:p>
        </p:txBody>
      </p:sp>
      <p:sp>
        <p:nvSpPr>
          <p:cNvPr id="330" name="Google Shape;330;p33"/>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31" name="Google Shape;331;p33"/>
          <p:cNvPicPr preferRelativeResize="0"/>
          <p:nvPr/>
        </p:nvPicPr>
        <p:blipFill>
          <a:blip r:embed="rId3">
            <a:alphaModFix/>
          </a:blip>
          <a:stretch>
            <a:fillRect/>
          </a:stretch>
        </p:blipFill>
        <p:spPr>
          <a:xfrm>
            <a:off x="737975" y="1358225"/>
            <a:ext cx="6834850" cy="31154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05"/>
          <p:cNvSpPr txBox="1"/>
          <p:nvPr>
            <p:ph type="ctrTitle"/>
          </p:nvPr>
        </p:nvSpPr>
        <p:spPr>
          <a:xfrm>
            <a:off x="487502" y="244650"/>
            <a:ext cx="3969600" cy="117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3300">
                <a:latin typeface="Bree Serif"/>
                <a:ea typeface="Bree Serif"/>
                <a:cs typeface="Bree Serif"/>
                <a:sym typeface="Bree Serif"/>
              </a:rPr>
              <a:t>Operational Risk </a:t>
            </a:r>
            <a:endParaRPr>
              <a:latin typeface="Bree Serif"/>
              <a:ea typeface="Bree Serif"/>
              <a:cs typeface="Bree Serif"/>
              <a:sym typeface="Bree Serif"/>
            </a:endParaRPr>
          </a:p>
        </p:txBody>
      </p:sp>
      <p:sp>
        <p:nvSpPr>
          <p:cNvPr id="805" name="Google Shape;805;p105"/>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05"/>
          <p:cNvSpPr txBox="1"/>
          <p:nvPr/>
        </p:nvSpPr>
        <p:spPr>
          <a:xfrm>
            <a:off x="332350" y="1115725"/>
            <a:ext cx="7533300" cy="32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Cabin"/>
                <a:ea typeface="Cabin"/>
                <a:cs typeface="Cabin"/>
                <a:sym typeface="Cabin"/>
              </a:rPr>
              <a:t>Potential types of loss events related to internal and external operational risk include:</a:t>
            </a:r>
            <a:endParaRPr sz="1800">
              <a:latin typeface="Cabin"/>
              <a:ea typeface="Cabin"/>
              <a:cs typeface="Cabin"/>
              <a:sym typeface="Cabin"/>
            </a:endParaRPr>
          </a:p>
          <a:p>
            <a:pPr indent="0" lvl="0" marL="0" rtl="0" algn="l">
              <a:spcBef>
                <a:spcPts val="0"/>
              </a:spcBef>
              <a:spcAft>
                <a:spcPts val="0"/>
              </a:spcAft>
              <a:buNone/>
            </a:pPr>
            <a:r>
              <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Clients, products and business practices; </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Execution, delivery and process management; </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Business disruption and system failures; </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Employment practices and workplace safety; </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Damage to physical assets; </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Internal fraud; and </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External fraud.</a:t>
            </a:r>
            <a:endParaRPr sz="1800">
              <a:latin typeface="Cabin"/>
              <a:ea typeface="Cabin"/>
              <a:cs typeface="Cabin"/>
              <a:sym typeface="Cabin"/>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06"/>
          <p:cNvSpPr txBox="1"/>
          <p:nvPr>
            <p:ph type="ctrTitle"/>
          </p:nvPr>
        </p:nvSpPr>
        <p:spPr>
          <a:xfrm>
            <a:off x="309923" y="218000"/>
            <a:ext cx="7150500" cy="105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3300">
                <a:latin typeface="Bree Serif"/>
                <a:ea typeface="Bree Serif"/>
                <a:cs typeface="Bree Serif"/>
                <a:sym typeface="Bree Serif"/>
              </a:rPr>
              <a:t>Operational Risk Measurement</a:t>
            </a:r>
            <a:endParaRPr>
              <a:latin typeface="Bree Serif"/>
              <a:ea typeface="Bree Serif"/>
              <a:cs typeface="Bree Serif"/>
              <a:sym typeface="Bree Serif"/>
            </a:endParaRPr>
          </a:p>
        </p:txBody>
      </p:sp>
      <p:sp>
        <p:nvSpPr>
          <p:cNvPr id="812" name="Google Shape;812;p106"/>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06"/>
          <p:cNvSpPr txBox="1"/>
          <p:nvPr/>
        </p:nvSpPr>
        <p:spPr>
          <a:xfrm>
            <a:off x="789600" y="1061650"/>
            <a:ext cx="7564800" cy="3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Cabin"/>
                <a:ea typeface="Cabin"/>
                <a:cs typeface="Cabin"/>
                <a:sym typeface="Cabin"/>
              </a:rPr>
              <a:t>GS measure their operational risk exposure using both statistical modeling and scenario analyses, which involve qualitative and quantitative assessments of internal and external operational risk event data and internal control factors for each of our businesses. Operational risk measurement also incorporates an assessment of business environment factors, including: </a:t>
            </a:r>
            <a:endParaRPr sz="1800">
              <a:latin typeface="Cabin"/>
              <a:ea typeface="Cabin"/>
              <a:cs typeface="Cabin"/>
              <a:sym typeface="Cabin"/>
            </a:endParaRPr>
          </a:p>
          <a:p>
            <a:pPr indent="0" lvl="0" marL="0" rtl="0" algn="l">
              <a:spcBef>
                <a:spcPts val="0"/>
              </a:spcBef>
              <a:spcAft>
                <a:spcPts val="0"/>
              </a:spcAft>
              <a:buNone/>
            </a:pPr>
            <a:r>
              <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Evaluations of the complexity of our business activities;</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The degree of automation in our processes;</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New activity information; </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The legal and regulatory environment; and</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Changes in the markets for our products and services, including the diversity and sophistication of our customers and counterparties.</a:t>
            </a:r>
            <a:endParaRPr sz="1800">
              <a:latin typeface="Cabin"/>
              <a:ea typeface="Cabin"/>
              <a:cs typeface="Cabin"/>
              <a:sym typeface="Cabin"/>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107"/>
          <p:cNvSpPr txBox="1"/>
          <p:nvPr>
            <p:ph type="ctrTitle"/>
          </p:nvPr>
        </p:nvSpPr>
        <p:spPr>
          <a:xfrm>
            <a:off x="85200" y="102250"/>
            <a:ext cx="9058800" cy="14310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s" sz="3300">
                <a:solidFill>
                  <a:srgbClr val="0E2A47"/>
                </a:solidFill>
                <a:latin typeface="Bree Serif"/>
                <a:ea typeface="Bree Serif"/>
                <a:cs typeface="Bree Serif"/>
                <a:sym typeface="Bree Serif"/>
              </a:rPr>
              <a:t>Operational Risk Management Process</a:t>
            </a:r>
            <a:endParaRPr>
              <a:solidFill>
                <a:srgbClr val="0E2A47"/>
              </a:solidFill>
              <a:latin typeface="Bree Serif"/>
              <a:ea typeface="Bree Serif"/>
              <a:cs typeface="Bree Serif"/>
              <a:sym typeface="Bree Serif"/>
            </a:endParaRPr>
          </a:p>
        </p:txBody>
      </p:sp>
      <p:sp>
        <p:nvSpPr>
          <p:cNvPr id="819" name="Google Shape;819;p107"/>
          <p:cNvSpPr txBox="1"/>
          <p:nvPr/>
        </p:nvSpPr>
        <p:spPr>
          <a:xfrm>
            <a:off x="248650" y="1181375"/>
            <a:ext cx="7811100" cy="3091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Cabin"/>
              <a:buChar char="●"/>
            </a:pPr>
            <a:r>
              <a:rPr lang="es" sz="2400">
                <a:latin typeface="Cabin"/>
                <a:ea typeface="Cabin"/>
                <a:cs typeface="Cabin"/>
                <a:sym typeface="Cabin"/>
              </a:rPr>
              <a:t>Combine top-down and bottom-up approaches to manage and measure operational risk.</a:t>
            </a:r>
            <a:endParaRPr sz="2400">
              <a:latin typeface="Cabin"/>
              <a:ea typeface="Cabin"/>
              <a:cs typeface="Cabin"/>
              <a:sym typeface="Cabin"/>
            </a:endParaRPr>
          </a:p>
          <a:p>
            <a:pPr indent="-381000" lvl="0" marL="457200" rtl="0" algn="l">
              <a:spcBef>
                <a:spcPts val="0"/>
              </a:spcBef>
              <a:spcAft>
                <a:spcPts val="0"/>
              </a:spcAft>
              <a:buSzPts val="2400"/>
              <a:buFont typeface="Cabin"/>
              <a:buChar char="●"/>
            </a:pPr>
            <a:r>
              <a:rPr lang="es" sz="2400">
                <a:latin typeface="Cabin"/>
                <a:ea typeface="Cabin"/>
                <a:cs typeface="Cabin"/>
                <a:sym typeface="Cabin"/>
              </a:rPr>
              <a:t>Maintain a comprehensive control framework designed to provide a well-controlled environment to minimize operational risks. </a:t>
            </a:r>
            <a:endParaRPr sz="2400">
              <a:latin typeface="Cabin"/>
              <a:ea typeface="Cabin"/>
              <a:cs typeface="Cabin"/>
              <a:sym typeface="Cabin"/>
            </a:endParaRPr>
          </a:p>
          <a:p>
            <a:pPr indent="-381000" lvl="0" marL="457200" rtl="0" algn="l">
              <a:spcBef>
                <a:spcPts val="0"/>
              </a:spcBef>
              <a:spcAft>
                <a:spcPts val="0"/>
              </a:spcAft>
              <a:buSzPts val="2400"/>
              <a:buFont typeface="Cabin"/>
              <a:buChar char="●"/>
            </a:pPr>
            <a:r>
              <a:rPr lang="es" sz="2400">
                <a:latin typeface="Cabin"/>
                <a:ea typeface="Cabin"/>
                <a:cs typeface="Cabin"/>
                <a:sym typeface="Cabin"/>
              </a:rPr>
              <a:t>Established policies that require all employees to report and escalate operational risk events.</a:t>
            </a:r>
            <a:endParaRPr sz="2400">
              <a:latin typeface="Cabin"/>
              <a:ea typeface="Cabin"/>
              <a:cs typeface="Cabin"/>
              <a:sym typeface="Cabin"/>
            </a:endParaRPr>
          </a:p>
          <a:p>
            <a:pPr indent="-381000" lvl="0" marL="457200" rtl="0" algn="l">
              <a:spcBef>
                <a:spcPts val="0"/>
              </a:spcBef>
              <a:spcAft>
                <a:spcPts val="0"/>
              </a:spcAft>
              <a:buSzPts val="2400"/>
              <a:buFont typeface="Cabin"/>
              <a:buChar char="●"/>
            </a:pPr>
            <a:r>
              <a:rPr lang="es" sz="2400">
                <a:latin typeface="Cabin"/>
                <a:ea typeface="Cabin"/>
                <a:cs typeface="Cabin"/>
                <a:sym typeface="Cabin"/>
              </a:rPr>
              <a:t>Use operational risk management applications to capture and organize operational risk event data and key metrics.</a:t>
            </a:r>
            <a:endParaRPr sz="2400">
              <a:latin typeface="Cabin"/>
              <a:ea typeface="Cabin"/>
              <a:cs typeface="Cabin"/>
              <a:sym typeface="Cabin"/>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108"/>
          <p:cNvSpPr txBox="1"/>
          <p:nvPr>
            <p:ph type="ctrTitle"/>
          </p:nvPr>
        </p:nvSpPr>
        <p:spPr>
          <a:xfrm>
            <a:off x="734723" y="543950"/>
            <a:ext cx="8950200" cy="81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100">
                <a:latin typeface="Bree Serif"/>
                <a:ea typeface="Bree Serif"/>
                <a:cs typeface="Bree Serif"/>
                <a:sym typeface="Bree Serif"/>
              </a:rPr>
              <a:t>Different Type of Operational Risk and Management Method</a:t>
            </a:r>
            <a:endParaRPr sz="3100">
              <a:latin typeface="Bree Serif"/>
              <a:ea typeface="Bree Serif"/>
              <a:cs typeface="Bree Serif"/>
              <a:sym typeface="Bree Serif"/>
            </a:endParaRPr>
          </a:p>
        </p:txBody>
      </p:sp>
      <p:sp>
        <p:nvSpPr>
          <p:cNvPr id="825" name="Google Shape;825;p108"/>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08"/>
          <p:cNvSpPr txBox="1"/>
          <p:nvPr/>
        </p:nvSpPr>
        <p:spPr>
          <a:xfrm>
            <a:off x="356450" y="1363850"/>
            <a:ext cx="8346000" cy="37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b="1" lang="es" sz="1500">
                <a:solidFill>
                  <a:schemeClr val="dk1"/>
                </a:solidFill>
                <a:latin typeface="Calibri"/>
                <a:ea typeface="Calibri"/>
                <a:cs typeface="Calibri"/>
                <a:sym typeface="Calibri"/>
              </a:rPr>
              <a:t>Information and Cyber Security Risk.</a:t>
            </a:r>
            <a:endParaRPr sz="1500">
              <a:solidFill>
                <a:schemeClr val="dk1"/>
              </a:solidFill>
              <a:latin typeface="Calibri"/>
              <a:ea typeface="Calibri"/>
              <a:cs typeface="Calibri"/>
              <a:sym typeface="Calibri"/>
            </a:endParaRPr>
          </a:p>
          <a:p>
            <a:pPr indent="-323850" lvl="0" marL="457200" rtl="0" algn="l">
              <a:spcBef>
                <a:spcPts val="1600"/>
              </a:spcBef>
              <a:spcAft>
                <a:spcPts val="0"/>
              </a:spcAft>
              <a:buClr>
                <a:schemeClr val="dk1"/>
              </a:buClr>
              <a:buSzPts val="1500"/>
              <a:buChar char="●"/>
            </a:pPr>
            <a:r>
              <a:rPr lang="es" sz="1500">
                <a:solidFill>
                  <a:schemeClr val="dk1"/>
                </a:solidFill>
                <a:latin typeface="Calibri"/>
                <a:ea typeface="Calibri"/>
                <a:cs typeface="Calibri"/>
                <a:sym typeface="Calibri"/>
              </a:rPr>
              <a:t>minimize the occurrence and impact of unauthorized access, disruption or use of information and/or information systems. </a:t>
            </a:r>
            <a:endParaRPr sz="1500">
              <a:solidFill>
                <a:schemeClr val="dk1"/>
              </a:solidFill>
              <a:latin typeface="Calibri"/>
              <a:ea typeface="Calibri"/>
              <a:cs typeface="Calibri"/>
              <a:sym typeface="Calibri"/>
            </a:endParaRPr>
          </a:p>
          <a:p>
            <a:pPr indent="0" lvl="0" marL="0" rtl="0" algn="l">
              <a:spcBef>
                <a:spcPts val="1600"/>
              </a:spcBef>
              <a:spcAft>
                <a:spcPts val="0"/>
              </a:spcAft>
              <a:buClr>
                <a:schemeClr val="dk1"/>
              </a:buClr>
              <a:buSzPts val="1800"/>
              <a:buFont typeface="Arial"/>
              <a:buNone/>
            </a:pPr>
            <a:r>
              <a:rPr b="1" lang="es" sz="1500">
                <a:solidFill>
                  <a:schemeClr val="dk1"/>
                </a:solidFill>
                <a:latin typeface="Calibri"/>
                <a:ea typeface="Calibri"/>
                <a:cs typeface="Calibri"/>
                <a:sym typeface="Calibri"/>
              </a:rPr>
              <a:t>Third Party Risk</a:t>
            </a:r>
            <a:endParaRPr b="1" sz="1500">
              <a:solidFill>
                <a:schemeClr val="dk1"/>
              </a:solidFill>
              <a:latin typeface="Calibri"/>
              <a:ea typeface="Calibri"/>
              <a:cs typeface="Calibri"/>
              <a:sym typeface="Calibri"/>
            </a:endParaRPr>
          </a:p>
          <a:p>
            <a:pPr indent="-323850" lvl="0" marL="457200" rtl="0" algn="l">
              <a:spcBef>
                <a:spcPts val="1600"/>
              </a:spcBef>
              <a:spcAft>
                <a:spcPts val="0"/>
              </a:spcAft>
              <a:buClr>
                <a:schemeClr val="dk1"/>
              </a:buClr>
              <a:buSzPts val="1500"/>
              <a:buChar char="●"/>
            </a:pPr>
            <a:r>
              <a:rPr lang="es" sz="1500">
                <a:solidFill>
                  <a:schemeClr val="dk1"/>
                </a:solidFill>
                <a:latin typeface="Calibri"/>
                <a:ea typeface="Calibri"/>
                <a:cs typeface="Calibri"/>
                <a:sym typeface="Calibri"/>
              </a:rPr>
              <a:t>identify, manage and report key third-party risks and conduct due diligence across multiple risk domains, including information security and cyber security, resilience and additional third- party dependencies. </a:t>
            </a:r>
            <a:endParaRPr sz="1500">
              <a:solidFill>
                <a:schemeClr val="dk1"/>
              </a:solidFill>
              <a:latin typeface="Calibri"/>
              <a:ea typeface="Calibri"/>
              <a:cs typeface="Calibri"/>
              <a:sym typeface="Calibri"/>
            </a:endParaRPr>
          </a:p>
          <a:p>
            <a:pPr indent="0" lvl="0" marL="0" rtl="0" algn="l">
              <a:spcBef>
                <a:spcPts val="1600"/>
              </a:spcBef>
              <a:spcAft>
                <a:spcPts val="0"/>
              </a:spcAft>
              <a:buClr>
                <a:schemeClr val="dk1"/>
              </a:buClr>
              <a:buSzPts val="1800"/>
              <a:buFont typeface="Arial"/>
              <a:buNone/>
            </a:pPr>
            <a:r>
              <a:rPr b="1" lang="es" sz="1500">
                <a:solidFill>
                  <a:schemeClr val="dk1"/>
                </a:solidFill>
                <a:latin typeface="Calibri"/>
                <a:ea typeface="Calibri"/>
                <a:cs typeface="Calibri"/>
                <a:sym typeface="Calibri"/>
              </a:rPr>
              <a:t>Business Resilience Risk.</a:t>
            </a:r>
            <a:endParaRPr b="1" sz="1500">
              <a:solidFill>
                <a:schemeClr val="dk1"/>
              </a:solidFill>
              <a:latin typeface="Calibri"/>
              <a:ea typeface="Calibri"/>
              <a:cs typeface="Calibri"/>
              <a:sym typeface="Calibri"/>
            </a:endParaRPr>
          </a:p>
          <a:p>
            <a:pPr indent="-323850" lvl="0" marL="457200" rtl="0" algn="l">
              <a:spcBef>
                <a:spcPts val="1600"/>
              </a:spcBef>
              <a:spcAft>
                <a:spcPts val="0"/>
              </a:spcAft>
              <a:buClr>
                <a:schemeClr val="dk1"/>
              </a:buClr>
              <a:buSzPts val="1500"/>
              <a:buChar char="●"/>
            </a:pPr>
            <a:r>
              <a:rPr lang="es" sz="1500">
                <a:solidFill>
                  <a:schemeClr val="dk1"/>
                </a:solidFill>
                <a:latin typeface="Calibri"/>
                <a:ea typeface="Calibri"/>
                <a:cs typeface="Calibri"/>
                <a:sym typeface="Calibri"/>
              </a:rPr>
              <a:t>monitor threats and assess risks and seek to ensure our state of readiness in the event of a significant operational disruption to the normal operations of our critical functions or their dependencies, such as, critical facilities, systems, third parties, data and/or personnel. </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bin"/>
              <a:ea typeface="Cabin"/>
              <a:cs typeface="Cabin"/>
              <a:sym typeface="Cabin"/>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09"/>
          <p:cNvSpPr txBox="1"/>
          <p:nvPr>
            <p:ph type="ctrTitle"/>
          </p:nvPr>
        </p:nvSpPr>
        <p:spPr>
          <a:xfrm>
            <a:off x="751800" y="1648250"/>
            <a:ext cx="7875300" cy="143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400">
                <a:latin typeface="Bree Serif"/>
                <a:ea typeface="Bree Serif"/>
                <a:cs typeface="Bree Serif"/>
                <a:sym typeface="Bree Serif"/>
              </a:rPr>
              <a:t>GS’s Liquidity Risk Management(LRM）</a:t>
            </a:r>
            <a:endParaRPr sz="3400">
              <a:latin typeface="Bree Serif"/>
              <a:ea typeface="Bree Serif"/>
              <a:cs typeface="Bree Serif"/>
              <a:sym typeface="Bree Serif"/>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110"/>
          <p:cNvSpPr txBox="1"/>
          <p:nvPr>
            <p:ph type="ctrTitle"/>
          </p:nvPr>
        </p:nvSpPr>
        <p:spPr>
          <a:xfrm>
            <a:off x="923000" y="323250"/>
            <a:ext cx="5932500" cy="143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200">
                <a:latin typeface="Bree Serif"/>
                <a:ea typeface="Bree Serif"/>
                <a:cs typeface="Bree Serif"/>
                <a:sym typeface="Bree Serif"/>
              </a:rPr>
              <a:t>Liquidity Risk Management</a:t>
            </a:r>
            <a:endParaRPr sz="3200">
              <a:latin typeface="Bree Serif"/>
              <a:ea typeface="Bree Serif"/>
              <a:cs typeface="Bree Serif"/>
              <a:sym typeface="Bree Serif"/>
            </a:endParaRPr>
          </a:p>
        </p:txBody>
      </p:sp>
      <p:sp>
        <p:nvSpPr>
          <p:cNvPr id="837" name="Google Shape;837;p110"/>
          <p:cNvSpPr txBox="1"/>
          <p:nvPr>
            <p:ph idx="3" type="ctrTitle"/>
          </p:nvPr>
        </p:nvSpPr>
        <p:spPr>
          <a:xfrm>
            <a:off x="729475" y="1507850"/>
            <a:ext cx="7339500" cy="2854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s" sz="1600">
                <a:solidFill>
                  <a:srgbClr val="000000"/>
                </a:solidFill>
              </a:rPr>
              <a:t>Liquidity risk: to be unable to fund the firm or meet the liquidity needs in the event of firm-specific, broader industry or market liquidity stress events.</a:t>
            </a:r>
            <a:endParaRPr sz="1600">
              <a:solidFill>
                <a:srgbClr val="000000"/>
              </a:solidFill>
            </a:endParaRPr>
          </a:p>
          <a:p>
            <a:pPr indent="-330200" lvl="0" marL="457200" rtl="0" algn="l">
              <a:spcBef>
                <a:spcPts val="0"/>
              </a:spcBef>
              <a:spcAft>
                <a:spcPts val="0"/>
              </a:spcAft>
              <a:buClr>
                <a:srgbClr val="000000"/>
              </a:buClr>
              <a:buSzPts val="1600"/>
              <a:buChar char="●"/>
            </a:pPr>
            <a:r>
              <a:rPr lang="es" sz="1600">
                <a:solidFill>
                  <a:srgbClr val="000000"/>
                </a:solidFill>
              </a:rPr>
              <a:t>The objective: to be able to offer fund and to enable core businesses to continue to serve clients and generate revenues, even under adverse circumstances.</a:t>
            </a:r>
            <a:endParaRPr sz="1600">
              <a:solidFill>
                <a:srgbClr val="000000"/>
              </a:solidFill>
            </a:endParaRPr>
          </a:p>
          <a:p>
            <a:pPr indent="-330200" lvl="0" marL="457200" rtl="0" algn="l">
              <a:spcBef>
                <a:spcPts val="0"/>
              </a:spcBef>
              <a:spcAft>
                <a:spcPts val="0"/>
              </a:spcAft>
              <a:buClr>
                <a:srgbClr val="000000"/>
              </a:buClr>
              <a:buSzPts val="1600"/>
              <a:buChar char="●"/>
            </a:pPr>
            <a:r>
              <a:rPr lang="es" sz="1600">
                <a:solidFill>
                  <a:srgbClr val="000000"/>
                </a:solidFill>
              </a:rPr>
              <a:t>GS’s liquidity risk management is independent of revenue producing units and Treasury, and reports to the chief risk officer, has primary responsibility for assessing, monitoring and managing the liquidity risk through firmwide oversight across global businesses and the establishment of stress testing and limits frameworks.</a:t>
            </a:r>
            <a:endParaRPr sz="1600">
              <a:solidFill>
                <a:srgbClr val="00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111"/>
          <p:cNvSpPr txBox="1"/>
          <p:nvPr>
            <p:ph type="ctrTitle"/>
          </p:nvPr>
        </p:nvSpPr>
        <p:spPr>
          <a:xfrm>
            <a:off x="855475" y="382800"/>
            <a:ext cx="7268400" cy="143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latin typeface="Bree Serif"/>
                <a:ea typeface="Bree Serif"/>
                <a:cs typeface="Bree Serif"/>
                <a:sym typeface="Bree Serif"/>
              </a:rPr>
              <a:t>Liquidity Risk Management Principles</a:t>
            </a:r>
            <a:endParaRPr sz="3000">
              <a:latin typeface="Bree Serif"/>
              <a:ea typeface="Bree Serif"/>
              <a:cs typeface="Bree Serif"/>
              <a:sym typeface="Bree Serif"/>
            </a:endParaRPr>
          </a:p>
        </p:txBody>
      </p:sp>
      <p:sp>
        <p:nvSpPr>
          <p:cNvPr id="843" name="Google Shape;843;p111"/>
          <p:cNvSpPr txBox="1"/>
          <p:nvPr>
            <p:ph idx="3" type="ctrTitle"/>
          </p:nvPr>
        </p:nvSpPr>
        <p:spPr>
          <a:xfrm>
            <a:off x="1116000" y="3260275"/>
            <a:ext cx="2680200" cy="80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solidFill>
                  <a:srgbClr val="000000"/>
                </a:solidFill>
              </a:rPr>
              <a:t>Hold sufficient excess liquidity in the form of GCLA to cover outflows during a stressed period</a:t>
            </a:r>
            <a:endParaRPr sz="1400">
              <a:solidFill>
                <a:srgbClr val="000000"/>
              </a:solidFill>
            </a:endParaRPr>
          </a:p>
          <a:p>
            <a:pPr indent="0" lvl="0" marL="0" rtl="0" algn="l">
              <a:spcBef>
                <a:spcPts val="0"/>
              </a:spcBef>
              <a:spcAft>
                <a:spcPts val="0"/>
              </a:spcAft>
              <a:buNone/>
            </a:pPr>
            <a:r>
              <a:t/>
            </a:r>
            <a:endParaRPr/>
          </a:p>
        </p:txBody>
      </p:sp>
      <p:sp>
        <p:nvSpPr>
          <p:cNvPr id="844" name="Google Shape;844;p111"/>
          <p:cNvSpPr txBox="1"/>
          <p:nvPr/>
        </p:nvSpPr>
        <p:spPr>
          <a:xfrm>
            <a:off x="4160950" y="3260275"/>
            <a:ext cx="1786500" cy="8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latin typeface="Cabin"/>
                <a:ea typeface="Cabin"/>
                <a:cs typeface="Cabin"/>
                <a:sym typeface="Cabin"/>
              </a:rPr>
              <a:t>Maintain appropriate Asset-Liability Management </a:t>
            </a:r>
            <a:endParaRPr>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sp>
        <p:nvSpPr>
          <p:cNvPr id="845" name="Google Shape;845;p111"/>
          <p:cNvSpPr txBox="1"/>
          <p:nvPr/>
        </p:nvSpPr>
        <p:spPr>
          <a:xfrm>
            <a:off x="6394000" y="3260275"/>
            <a:ext cx="1823700" cy="14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latin typeface="Cabin"/>
                <a:ea typeface="Cabin"/>
                <a:cs typeface="Cabin"/>
                <a:sym typeface="Cabin"/>
              </a:rPr>
              <a:t>Maintain a viable Contingency Funding Plan</a:t>
            </a:r>
            <a:endParaRPr>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pic>
        <p:nvPicPr>
          <p:cNvPr id="846" name="Google Shape;846;p111"/>
          <p:cNvPicPr preferRelativeResize="0"/>
          <p:nvPr/>
        </p:nvPicPr>
        <p:blipFill>
          <a:blip r:embed="rId3">
            <a:alphaModFix/>
          </a:blip>
          <a:stretch>
            <a:fillRect/>
          </a:stretch>
        </p:blipFill>
        <p:spPr>
          <a:xfrm>
            <a:off x="1885263" y="2000913"/>
            <a:ext cx="1141675" cy="1141675"/>
          </a:xfrm>
          <a:prstGeom prst="rect">
            <a:avLst/>
          </a:prstGeom>
          <a:noFill/>
          <a:ln>
            <a:noFill/>
          </a:ln>
        </p:spPr>
      </p:pic>
      <p:pic>
        <p:nvPicPr>
          <p:cNvPr id="847" name="Google Shape;847;p111"/>
          <p:cNvPicPr preferRelativeResize="0"/>
          <p:nvPr/>
        </p:nvPicPr>
        <p:blipFill>
          <a:blip r:embed="rId4">
            <a:alphaModFix/>
          </a:blip>
          <a:stretch>
            <a:fillRect/>
          </a:stretch>
        </p:blipFill>
        <p:spPr>
          <a:xfrm>
            <a:off x="4483350" y="2000925"/>
            <a:ext cx="1141675" cy="1141675"/>
          </a:xfrm>
          <a:prstGeom prst="rect">
            <a:avLst/>
          </a:prstGeom>
          <a:noFill/>
          <a:ln>
            <a:noFill/>
          </a:ln>
        </p:spPr>
      </p:pic>
      <p:pic>
        <p:nvPicPr>
          <p:cNvPr id="848" name="Google Shape;848;p111"/>
          <p:cNvPicPr preferRelativeResize="0"/>
          <p:nvPr/>
        </p:nvPicPr>
        <p:blipFill>
          <a:blip r:embed="rId5">
            <a:alphaModFix/>
          </a:blip>
          <a:stretch>
            <a:fillRect/>
          </a:stretch>
        </p:blipFill>
        <p:spPr>
          <a:xfrm>
            <a:off x="6524199" y="2000925"/>
            <a:ext cx="1304925" cy="130492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12"/>
          <p:cNvSpPr txBox="1"/>
          <p:nvPr>
            <p:ph type="ctrTitle"/>
          </p:nvPr>
        </p:nvSpPr>
        <p:spPr>
          <a:xfrm>
            <a:off x="699700" y="807100"/>
            <a:ext cx="8121600" cy="143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400">
                <a:latin typeface="Bree Serif"/>
                <a:ea typeface="Bree Serif"/>
                <a:cs typeface="Bree Serif"/>
                <a:sym typeface="Bree Serif"/>
              </a:rPr>
              <a:t>Liquidity Risk Management — “GCLA”</a:t>
            </a:r>
            <a:endParaRPr sz="3400">
              <a:latin typeface="Bree Serif"/>
              <a:ea typeface="Bree Serif"/>
              <a:cs typeface="Bree Serif"/>
              <a:sym typeface="Bree Serif"/>
            </a:endParaRPr>
          </a:p>
        </p:txBody>
      </p:sp>
      <p:sp>
        <p:nvSpPr>
          <p:cNvPr id="854" name="Google Shape;854;p112"/>
          <p:cNvSpPr txBox="1"/>
          <p:nvPr>
            <p:ph idx="3" type="ctrTitle"/>
          </p:nvPr>
        </p:nvSpPr>
        <p:spPr>
          <a:xfrm>
            <a:off x="617825" y="2238100"/>
            <a:ext cx="7719000" cy="19497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es" sz="1700">
                <a:solidFill>
                  <a:srgbClr val="000000"/>
                </a:solidFill>
              </a:rPr>
              <a:t>GCLA — Global Core Liquid Assets, is the liquidity maintained to meet a broad range of potential cash outflows and collateral needs in a stressed environment</a:t>
            </a:r>
            <a:endParaRPr sz="1700">
              <a:solidFill>
                <a:srgbClr val="000000"/>
              </a:solidFill>
            </a:endParaRPr>
          </a:p>
          <a:p>
            <a:pPr indent="-336550" lvl="0" marL="457200" rtl="0" algn="l">
              <a:spcBef>
                <a:spcPts val="0"/>
              </a:spcBef>
              <a:spcAft>
                <a:spcPts val="0"/>
              </a:spcAft>
              <a:buClr>
                <a:srgbClr val="000000"/>
              </a:buClr>
              <a:buSzPts val="1700"/>
              <a:buChar char="●"/>
            </a:pPr>
            <a:r>
              <a:rPr lang="es" sz="1700">
                <a:solidFill>
                  <a:srgbClr val="000000"/>
                </a:solidFill>
              </a:rPr>
              <a:t>GCLA consists of cash, high quality and narrowly defined unencumbered assets, including U.S. Treasuries and German, French, Japanese and United Kingdom government obligations</a:t>
            </a:r>
            <a:endParaRPr sz="1700">
              <a:solidFill>
                <a:srgbClr val="000000"/>
              </a:solidFill>
            </a:endParaRPr>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113"/>
          <p:cNvSpPr txBox="1"/>
          <p:nvPr>
            <p:ph type="ctrTitle"/>
          </p:nvPr>
        </p:nvSpPr>
        <p:spPr>
          <a:xfrm>
            <a:off x="461500" y="-119100"/>
            <a:ext cx="8071200" cy="22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3400">
                <a:latin typeface="Bree Serif"/>
                <a:ea typeface="Bree Serif"/>
                <a:cs typeface="Bree Serif"/>
                <a:sym typeface="Bree Serif"/>
              </a:rPr>
              <a:t>Liquidity Risk Management — “GCLA”</a:t>
            </a:r>
            <a:endParaRPr>
              <a:latin typeface="Bree Serif"/>
              <a:ea typeface="Bree Serif"/>
              <a:cs typeface="Bree Serif"/>
              <a:sym typeface="Bree Serif"/>
            </a:endParaRPr>
          </a:p>
        </p:txBody>
      </p:sp>
      <p:sp>
        <p:nvSpPr>
          <p:cNvPr id="860" name="Google Shape;860;p113"/>
          <p:cNvSpPr txBox="1"/>
          <p:nvPr/>
        </p:nvSpPr>
        <p:spPr>
          <a:xfrm>
            <a:off x="533775" y="1496175"/>
            <a:ext cx="7205400" cy="2806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bin"/>
              <a:buChar char="●"/>
            </a:pPr>
            <a:r>
              <a:rPr lang="es" sz="1800">
                <a:latin typeface="Cabin"/>
                <a:ea typeface="Cabin"/>
                <a:cs typeface="Cabin"/>
                <a:sym typeface="Cabin"/>
              </a:rPr>
              <a:t>A primary principle is to pre-fund the estimated potential cash and collateral needs during a liquidity crisis and hold this liquidity in the form of unencumbered, highly liquid securities and cash.</a:t>
            </a:r>
            <a:endParaRPr sz="1800">
              <a:latin typeface="Cabin"/>
              <a:ea typeface="Cabin"/>
              <a:cs typeface="Cabin"/>
              <a:sym typeface="Cabin"/>
            </a:endParaRPr>
          </a:p>
          <a:p>
            <a:pPr indent="-342900" lvl="0" marL="457200" rtl="0" algn="l">
              <a:lnSpc>
                <a:spcPct val="115000"/>
              </a:lnSpc>
              <a:spcBef>
                <a:spcPts val="0"/>
              </a:spcBef>
              <a:spcAft>
                <a:spcPts val="0"/>
              </a:spcAft>
              <a:buSzPts val="1800"/>
              <a:buFont typeface="Cabin"/>
              <a:buChar char="●"/>
            </a:pPr>
            <a:r>
              <a:rPr lang="es" sz="1800">
                <a:latin typeface="Cabin"/>
                <a:ea typeface="Cabin"/>
                <a:cs typeface="Cabin"/>
                <a:sym typeface="Cabin"/>
              </a:rPr>
              <a:t>During a liquidity crisis, credit-sensitive funding may change or be unavailable, and certain deposits may be withdrawn. As a result, GS pre-fund the liquidity that larger than the businesses would otherwise require including unencumbered securities and funding.</a:t>
            </a:r>
            <a:endParaRPr sz="1800">
              <a:latin typeface="Cabin"/>
              <a:ea typeface="Cabin"/>
              <a:cs typeface="Cabin"/>
              <a:sym typeface="Cabin"/>
            </a:endParaRPr>
          </a:p>
          <a:p>
            <a:pPr indent="0" lvl="0" marL="0" rtl="0" algn="l">
              <a:spcBef>
                <a:spcPts val="0"/>
              </a:spcBef>
              <a:spcAft>
                <a:spcPts val="0"/>
              </a:spcAft>
              <a:buNone/>
            </a:pPr>
            <a:r>
              <a:t/>
            </a:r>
            <a:endParaRPr sz="1800">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pic>
        <p:nvPicPr>
          <p:cNvPr id="865" name="Google Shape;865;p114"/>
          <p:cNvPicPr preferRelativeResize="0"/>
          <p:nvPr/>
        </p:nvPicPr>
        <p:blipFill>
          <a:blip r:embed="rId3">
            <a:alphaModFix/>
          </a:blip>
          <a:stretch>
            <a:fillRect/>
          </a:stretch>
        </p:blipFill>
        <p:spPr>
          <a:xfrm>
            <a:off x="546900" y="1365375"/>
            <a:ext cx="4659549" cy="3280265"/>
          </a:xfrm>
          <a:prstGeom prst="rect">
            <a:avLst/>
          </a:prstGeom>
          <a:noFill/>
          <a:ln>
            <a:noFill/>
          </a:ln>
        </p:spPr>
      </p:pic>
      <p:sp>
        <p:nvSpPr>
          <p:cNvPr id="866" name="Google Shape;866;p114"/>
          <p:cNvSpPr txBox="1"/>
          <p:nvPr/>
        </p:nvSpPr>
        <p:spPr>
          <a:xfrm>
            <a:off x="699700" y="734750"/>
            <a:ext cx="8030100" cy="11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400">
                <a:solidFill>
                  <a:srgbClr val="0E2A47"/>
                </a:solidFill>
                <a:latin typeface="Bree Serif"/>
                <a:ea typeface="Bree Serif"/>
                <a:cs typeface="Bree Serif"/>
                <a:sym typeface="Bree Serif"/>
              </a:rPr>
              <a:t>Liquidity Risk Management — “GCLA”</a:t>
            </a:r>
            <a:endParaRPr>
              <a:latin typeface="Bree Serif"/>
              <a:ea typeface="Bree Serif"/>
              <a:cs typeface="Bree Serif"/>
              <a:sym typeface="Bree Serif"/>
            </a:endParaRPr>
          </a:p>
        </p:txBody>
      </p:sp>
      <p:sp>
        <p:nvSpPr>
          <p:cNvPr id="867" name="Google Shape;867;p114"/>
          <p:cNvSpPr txBox="1"/>
          <p:nvPr/>
        </p:nvSpPr>
        <p:spPr>
          <a:xfrm>
            <a:off x="5277475" y="2188425"/>
            <a:ext cx="3059100" cy="2322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bin"/>
              <a:buChar char="●"/>
            </a:pPr>
            <a:r>
              <a:rPr lang="es" sz="1800">
                <a:latin typeface="Cabin"/>
                <a:ea typeface="Cabin"/>
                <a:cs typeface="Cabin"/>
                <a:sym typeface="Cabin"/>
              </a:rPr>
              <a:t>During 2018 and 2019, GCLA averaged $233 billion</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Average GCLA increased to $290 billion during 2020</a:t>
            </a:r>
            <a:endParaRPr sz="1800">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4"/>
          <p:cNvSpPr txBox="1"/>
          <p:nvPr>
            <p:ph type="ctrTitle"/>
          </p:nvPr>
        </p:nvSpPr>
        <p:spPr>
          <a:xfrm>
            <a:off x="849550" y="771850"/>
            <a:ext cx="7063500" cy="57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s" sz="3300">
                <a:solidFill>
                  <a:srgbClr val="0E2A47"/>
                </a:solidFill>
                <a:latin typeface="Bree Serif"/>
                <a:ea typeface="Bree Serif"/>
                <a:cs typeface="Bree Serif"/>
                <a:sym typeface="Bree Serif"/>
              </a:rPr>
              <a:t>Consolidated Statements</a:t>
            </a:r>
            <a:r>
              <a:rPr b="0" lang="es" sz="3300">
                <a:solidFill>
                  <a:srgbClr val="0E2A47"/>
                </a:solidFill>
                <a:latin typeface="Arial"/>
                <a:ea typeface="Arial"/>
                <a:cs typeface="Arial"/>
                <a:sym typeface="Arial"/>
              </a:rPr>
              <a:t> </a:t>
            </a:r>
            <a:r>
              <a:rPr b="0" lang="es" sz="1200">
                <a:solidFill>
                  <a:schemeClr val="dk1"/>
                </a:solidFill>
                <a:latin typeface="Arial"/>
                <a:ea typeface="Arial"/>
                <a:cs typeface="Arial"/>
                <a:sym typeface="Arial"/>
              </a:rPr>
              <a:t>(Page 105 in Financial Report)</a:t>
            </a:r>
            <a:endParaRPr/>
          </a:p>
        </p:txBody>
      </p:sp>
      <p:sp>
        <p:nvSpPr>
          <p:cNvPr id="337" name="Google Shape;337;p34"/>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38" name="Google Shape;338;p34"/>
          <p:cNvPicPr preferRelativeResize="0"/>
          <p:nvPr/>
        </p:nvPicPr>
        <p:blipFill>
          <a:blip r:embed="rId3">
            <a:alphaModFix/>
          </a:blip>
          <a:stretch>
            <a:fillRect/>
          </a:stretch>
        </p:blipFill>
        <p:spPr>
          <a:xfrm>
            <a:off x="387750" y="1568250"/>
            <a:ext cx="8221674" cy="23012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115"/>
          <p:cNvSpPr txBox="1"/>
          <p:nvPr>
            <p:ph type="ctrTitle"/>
          </p:nvPr>
        </p:nvSpPr>
        <p:spPr>
          <a:xfrm>
            <a:off x="491275" y="427500"/>
            <a:ext cx="7949700" cy="143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200">
                <a:latin typeface="Bree Serif"/>
                <a:ea typeface="Bree Serif"/>
                <a:cs typeface="Bree Serif"/>
                <a:sym typeface="Bree Serif"/>
              </a:rPr>
              <a:t>Liquidity Risk Management —— Asset-Liability Management</a:t>
            </a:r>
            <a:endParaRPr sz="2200">
              <a:latin typeface="Bree Serif"/>
              <a:ea typeface="Bree Serif"/>
              <a:cs typeface="Bree Serif"/>
              <a:sym typeface="Bree Serif"/>
            </a:endParaRPr>
          </a:p>
        </p:txBody>
      </p:sp>
      <p:sp>
        <p:nvSpPr>
          <p:cNvPr id="873" name="Google Shape;873;p115"/>
          <p:cNvSpPr txBox="1"/>
          <p:nvPr/>
        </p:nvSpPr>
        <p:spPr>
          <a:xfrm>
            <a:off x="588050" y="1511025"/>
            <a:ext cx="6996900" cy="33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800">
                <a:latin typeface="Cabin"/>
                <a:ea typeface="Cabin"/>
                <a:cs typeface="Cabin"/>
                <a:sym typeface="Cabin"/>
              </a:rPr>
              <a:t>Goal</a:t>
            </a:r>
            <a:r>
              <a:rPr lang="es" sz="1800">
                <a:latin typeface="Cabin"/>
                <a:ea typeface="Cabin"/>
                <a:cs typeface="Cabin"/>
                <a:sym typeface="Cabin"/>
              </a:rPr>
              <a:t>: to maintain sufficient liquidity to fund assets and meet contractual and contingent obligations.</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Conservatively managing the overall funding book, with a focus on maintaining long-term, diversified sources of funding in excess of the current requirements;</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Actively managing and monitoring the asset base, with particular focus on the liquidity, holding period and ability to fund assets on a secured basis;</a:t>
            </a:r>
            <a:endParaRPr sz="1800">
              <a:latin typeface="Cabin"/>
              <a:ea typeface="Cabin"/>
              <a:cs typeface="Cabin"/>
              <a:sym typeface="Cabin"/>
            </a:endParaRPr>
          </a:p>
          <a:p>
            <a:pPr indent="-342900" lvl="0" marL="457200" rtl="0" algn="l">
              <a:spcBef>
                <a:spcPts val="0"/>
              </a:spcBef>
              <a:spcAft>
                <a:spcPts val="0"/>
              </a:spcAft>
              <a:buSzPts val="1800"/>
              <a:buFont typeface="Cabin"/>
              <a:buChar char="●"/>
            </a:pPr>
            <a:r>
              <a:rPr lang="es" sz="1800">
                <a:latin typeface="Cabin"/>
                <a:ea typeface="Cabin"/>
                <a:cs typeface="Cabin"/>
                <a:sym typeface="Cabin"/>
              </a:rPr>
              <a:t>Raising secured or unsecured financing with longer tenure than the liquidity profile of assets. </a:t>
            </a:r>
            <a:endParaRPr sz="1800">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116"/>
          <p:cNvSpPr txBox="1"/>
          <p:nvPr/>
        </p:nvSpPr>
        <p:spPr>
          <a:xfrm>
            <a:off x="567875" y="1488700"/>
            <a:ext cx="7063800" cy="297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 sz="1800">
                <a:latin typeface="Cabin"/>
                <a:ea typeface="Cabin"/>
                <a:cs typeface="Cabin"/>
                <a:sym typeface="Cabin"/>
              </a:rPr>
              <a:t>Aim</a:t>
            </a:r>
            <a:r>
              <a:rPr lang="es" sz="1800">
                <a:latin typeface="Cabin"/>
                <a:ea typeface="Cabin"/>
                <a:cs typeface="Cabin"/>
                <a:sym typeface="Cabin"/>
              </a:rPr>
              <a:t>: to provide framework for analyzing liquidity risks and responding market stress:</a:t>
            </a:r>
            <a:endParaRPr sz="1800">
              <a:latin typeface="Cabin"/>
              <a:ea typeface="Cabin"/>
              <a:cs typeface="Cabin"/>
              <a:sym typeface="Cabin"/>
            </a:endParaRPr>
          </a:p>
          <a:p>
            <a:pPr indent="-342900" lvl="0" marL="457200" rtl="0" algn="l">
              <a:lnSpc>
                <a:spcPct val="115000"/>
              </a:lnSpc>
              <a:spcBef>
                <a:spcPts val="0"/>
              </a:spcBef>
              <a:spcAft>
                <a:spcPts val="0"/>
              </a:spcAft>
              <a:buSzPts val="1800"/>
              <a:buFont typeface="Cabin"/>
              <a:buChar char="●"/>
            </a:pPr>
            <a:r>
              <a:rPr lang="es" sz="1800">
                <a:latin typeface="Cabin"/>
                <a:ea typeface="Cabin"/>
                <a:cs typeface="Cabin"/>
                <a:sym typeface="Cabin"/>
              </a:rPr>
              <a:t>Outline a list of risk factors, key reports and metrics</a:t>
            </a:r>
            <a:endParaRPr sz="1800">
              <a:latin typeface="Cabin"/>
              <a:ea typeface="Cabin"/>
              <a:cs typeface="Cabin"/>
              <a:sym typeface="Cabin"/>
            </a:endParaRPr>
          </a:p>
          <a:p>
            <a:pPr indent="-342900" lvl="0" marL="457200" rtl="0" algn="l">
              <a:lnSpc>
                <a:spcPct val="115000"/>
              </a:lnSpc>
              <a:spcBef>
                <a:spcPts val="0"/>
              </a:spcBef>
              <a:spcAft>
                <a:spcPts val="0"/>
              </a:spcAft>
              <a:buSzPts val="1800"/>
              <a:buFont typeface="Cabin"/>
              <a:buChar char="●"/>
            </a:pPr>
            <a:r>
              <a:rPr lang="es" sz="1800">
                <a:latin typeface="Cabin"/>
                <a:ea typeface="Cabin"/>
                <a:cs typeface="Cabin"/>
                <a:sym typeface="Cabin"/>
              </a:rPr>
              <a:t>Describe details of responses in potential risk crisis</a:t>
            </a:r>
            <a:endParaRPr sz="1800">
              <a:latin typeface="Cabin"/>
              <a:ea typeface="Cabin"/>
              <a:cs typeface="Cabin"/>
              <a:sym typeface="Cabin"/>
            </a:endParaRPr>
          </a:p>
          <a:p>
            <a:pPr indent="-342900" lvl="0" marL="457200" rtl="0" algn="l">
              <a:lnSpc>
                <a:spcPct val="115000"/>
              </a:lnSpc>
              <a:spcBef>
                <a:spcPts val="0"/>
              </a:spcBef>
              <a:spcAft>
                <a:spcPts val="0"/>
              </a:spcAft>
              <a:buSzPts val="1800"/>
              <a:buFont typeface="Cabin"/>
              <a:buChar char="●"/>
            </a:pPr>
            <a:r>
              <a:rPr lang="es" sz="1800">
                <a:latin typeface="Cabin"/>
                <a:ea typeface="Cabin"/>
                <a:cs typeface="Cabin"/>
                <a:sym typeface="Cabin"/>
              </a:rPr>
              <a:t>Identifies key groups of individuals to foster effective coordination control and distribution of information</a:t>
            </a:r>
            <a:endParaRPr sz="1800">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sp>
        <p:nvSpPr>
          <p:cNvPr id="879" name="Google Shape;879;p116"/>
          <p:cNvSpPr txBox="1"/>
          <p:nvPr>
            <p:ph type="ctrTitle"/>
          </p:nvPr>
        </p:nvSpPr>
        <p:spPr>
          <a:xfrm>
            <a:off x="491275" y="427500"/>
            <a:ext cx="7977900" cy="112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200">
                <a:latin typeface="Bree Serif"/>
                <a:ea typeface="Bree Serif"/>
                <a:cs typeface="Bree Serif"/>
                <a:sym typeface="Bree Serif"/>
              </a:rPr>
              <a:t>Liquidity Risk Management —— </a:t>
            </a:r>
            <a:r>
              <a:rPr lang="es" sz="2200">
                <a:latin typeface="Bree Serif"/>
                <a:ea typeface="Bree Serif"/>
                <a:cs typeface="Bree Serif"/>
                <a:sym typeface="Bree Serif"/>
              </a:rPr>
              <a:t>Contingency Funding Plan</a:t>
            </a:r>
            <a:endParaRPr sz="2200">
              <a:latin typeface="Bree Serif"/>
              <a:ea typeface="Bree Serif"/>
              <a:cs typeface="Bree Serif"/>
              <a:sym typeface="Bree Serif"/>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pic>
        <p:nvPicPr>
          <p:cNvPr id="884" name="Google Shape;884;p117"/>
          <p:cNvPicPr preferRelativeResize="0"/>
          <p:nvPr/>
        </p:nvPicPr>
        <p:blipFill>
          <a:blip r:embed="rId3">
            <a:alphaModFix/>
          </a:blip>
          <a:stretch>
            <a:fillRect/>
          </a:stretch>
        </p:blipFill>
        <p:spPr>
          <a:xfrm>
            <a:off x="950877" y="1600375"/>
            <a:ext cx="7152950" cy="2653825"/>
          </a:xfrm>
          <a:prstGeom prst="rect">
            <a:avLst/>
          </a:prstGeom>
          <a:noFill/>
          <a:ln>
            <a:noFill/>
          </a:ln>
        </p:spPr>
      </p:pic>
      <p:sp>
        <p:nvSpPr>
          <p:cNvPr id="885" name="Google Shape;885;p117"/>
          <p:cNvSpPr txBox="1"/>
          <p:nvPr>
            <p:ph type="ctrTitle"/>
          </p:nvPr>
        </p:nvSpPr>
        <p:spPr>
          <a:xfrm>
            <a:off x="727125" y="472075"/>
            <a:ext cx="7946400" cy="112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latin typeface="Bree Serif"/>
                <a:ea typeface="Bree Serif"/>
                <a:cs typeface="Bree Serif"/>
                <a:sym typeface="Bree Serif"/>
              </a:rPr>
              <a:t>Liquidity Risk Management —— </a:t>
            </a:r>
            <a:r>
              <a:rPr lang="es" sz="3000">
                <a:latin typeface="Bree Serif"/>
                <a:ea typeface="Bree Serif"/>
                <a:cs typeface="Bree Serif"/>
                <a:sym typeface="Bree Serif"/>
              </a:rPr>
              <a:t>Stress Test</a:t>
            </a:r>
            <a:endParaRPr sz="3000">
              <a:latin typeface="Bree Serif"/>
              <a:ea typeface="Bree Serif"/>
              <a:cs typeface="Bree Serif"/>
              <a:sym typeface="Bree Serif"/>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118"/>
          <p:cNvSpPr txBox="1"/>
          <p:nvPr>
            <p:ph type="ctrTitle"/>
          </p:nvPr>
        </p:nvSpPr>
        <p:spPr>
          <a:xfrm>
            <a:off x="491275" y="427500"/>
            <a:ext cx="7376700" cy="112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latin typeface="Bree Serif"/>
                <a:ea typeface="Bree Serif"/>
                <a:cs typeface="Bree Serif"/>
                <a:sym typeface="Bree Serif"/>
              </a:rPr>
              <a:t>Liquidity Risk Management —— Limits</a:t>
            </a:r>
            <a:endParaRPr sz="3000">
              <a:latin typeface="Bree Serif"/>
              <a:ea typeface="Bree Serif"/>
              <a:cs typeface="Bree Serif"/>
              <a:sym typeface="Bree Serif"/>
            </a:endParaRPr>
          </a:p>
        </p:txBody>
      </p:sp>
      <p:sp>
        <p:nvSpPr>
          <p:cNvPr id="891" name="Google Shape;891;p118"/>
          <p:cNvSpPr txBox="1"/>
          <p:nvPr/>
        </p:nvSpPr>
        <p:spPr>
          <a:xfrm>
            <a:off x="573150" y="1645025"/>
            <a:ext cx="7741200" cy="2685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s" sz="1800">
                <a:solidFill>
                  <a:schemeClr val="dk1"/>
                </a:solidFill>
              </a:rPr>
              <a:t>Liquidity risk limits at various levels and across liquidity risk types to manage the size of the liquidity exposures.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s" sz="1800">
                <a:solidFill>
                  <a:schemeClr val="dk1"/>
                </a:solidFill>
              </a:rPr>
              <a:t>Measured relative to acceptable levels of risk given our liquidity risk tolerance</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s" sz="1800">
                <a:solidFill>
                  <a:schemeClr val="dk1"/>
                </a:solidFill>
              </a:rPr>
              <a:t>Monitored by Treasury and Liquidity Risk Management</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s" sz="1800">
                <a:solidFill>
                  <a:schemeClr val="dk1"/>
                </a:solidFill>
              </a:rPr>
              <a:t>Liquidity Risk is responsible for identifying and escalating to senior management or the appropriate risk committee, on a timely basis, instances where limits have been exceeded.</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None/>
            </a:pPr>
            <a:r>
              <a:t/>
            </a:r>
            <a:endParaRPr>
              <a:latin typeface="Cabin"/>
              <a:ea typeface="Cabin"/>
              <a:cs typeface="Cabin"/>
              <a:sym typeface="Cabin"/>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19"/>
          <p:cNvSpPr txBox="1"/>
          <p:nvPr>
            <p:ph type="ctrTitle"/>
          </p:nvPr>
        </p:nvSpPr>
        <p:spPr>
          <a:xfrm>
            <a:off x="898675" y="1648225"/>
            <a:ext cx="7063800" cy="143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900">
                <a:solidFill>
                  <a:schemeClr val="dk1"/>
                </a:solidFill>
                <a:latin typeface="Bree Serif"/>
                <a:ea typeface="Bree Serif"/>
                <a:cs typeface="Bree Serif"/>
                <a:sym typeface="Bree Serif"/>
              </a:rPr>
              <a:t>GS’s Credit Risk Management(CRM)</a:t>
            </a:r>
            <a:endParaRPr sz="2500">
              <a:latin typeface="Bree Serif"/>
              <a:ea typeface="Bree Serif"/>
              <a:cs typeface="Bree Serif"/>
              <a:sym typeface="Bree Serif"/>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20"/>
          <p:cNvSpPr txBox="1"/>
          <p:nvPr/>
        </p:nvSpPr>
        <p:spPr>
          <a:xfrm>
            <a:off x="774125" y="1440850"/>
            <a:ext cx="7704000" cy="311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 sz="1600">
                <a:solidFill>
                  <a:schemeClr val="dk1"/>
                </a:solidFill>
              </a:rPr>
              <a:t>Credit risk</a:t>
            </a:r>
            <a:r>
              <a:rPr lang="es" sz="1600">
                <a:solidFill>
                  <a:schemeClr val="dk1"/>
                </a:solidFill>
              </a:rPr>
              <a:t>: potential for loss due to the default or deterioration in credit quality of a counterparty (e.g., an OTC derivatives counterparty or a borrower) or an issuer of securities or other instruments we hold.</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s" sz="1600">
                <a:solidFill>
                  <a:schemeClr val="dk1"/>
                </a:solidFill>
              </a:rPr>
              <a:t>Client transactions in OTC derivatives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s" sz="1600">
                <a:solidFill>
                  <a:schemeClr val="dk1"/>
                </a:solidFill>
              </a:rPr>
              <a:t>Loans and lending commitments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s" sz="1600">
                <a:solidFill>
                  <a:schemeClr val="dk1"/>
                </a:solidFill>
              </a:rPr>
              <a:t>Securities financing transactions  (e.g. resale and repurchase agreements and securities borrowing and lending activities.)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s" sz="1600">
                <a:solidFill>
                  <a:schemeClr val="dk1"/>
                </a:solidFill>
              </a:rPr>
              <a:t>Cash placed with banks</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t/>
            </a:r>
            <a:endParaRPr sz="1600">
              <a:latin typeface="Cabin"/>
              <a:ea typeface="Cabin"/>
              <a:cs typeface="Cabin"/>
              <a:sym typeface="Cabin"/>
            </a:endParaRPr>
          </a:p>
        </p:txBody>
      </p:sp>
      <p:sp>
        <p:nvSpPr>
          <p:cNvPr id="902" name="Google Shape;902;p120"/>
          <p:cNvSpPr txBox="1"/>
          <p:nvPr>
            <p:ph type="ctrTitle"/>
          </p:nvPr>
        </p:nvSpPr>
        <p:spPr>
          <a:xfrm>
            <a:off x="491275" y="427500"/>
            <a:ext cx="7376700" cy="112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latin typeface="Bree Serif"/>
                <a:ea typeface="Bree Serif"/>
                <a:cs typeface="Bree Serif"/>
                <a:sym typeface="Bree Serif"/>
              </a:rPr>
              <a:t>Credit Risk —  Exposures</a:t>
            </a:r>
            <a:endParaRPr sz="3000">
              <a:latin typeface="Bree Serif"/>
              <a:ea typeface="Bree Serif"/>
              <a:cs typeface="Bree Serif"/>
              <a:sym typeface="Bree Serif"/>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pic>
        <p:nvPicPr>
          <p:cNvPr id="907" name="Google Shape;907;p121"/>
          <p:cNvPicPr preferRelativeResize="0"/>
          <p:nvPr/>
        </p:nvPicPr>
        <p:blipFill>
          <a:blip r:embed="rId3">
            <a:alphaModFix/>
          </a:blip>
          <a:stretch>
            <a:fillRect/>
          </a:stretch>
        </p:blipFill>
        <p:spPr>
          <a:xfrm>
            <a:off x="579950" y="361025"/>
            <a:ext cx="3820726" cy="3758975"/>
          </a:xfrm>
          <a:prstGeom prst="rect">
            <a:avLst/>
          </a:prstGeom>
          <a:noFill/>
          <a:ln>
            <a:noFill/>
          </a:ln>
        </p:spPr>
      </p:pic>
      <p:pic>
        <p:nvPicPr>
          <p:cNvPr id="908" name="Google Shape;908;p121"/>
          <p:cNvPicPr preferRelativeResize="0"/>
          <p:nvPr/>
        </p:nvPicPr>
        <p:blipFill>
          <a:blip r:embed="rId4">
            <a:alphaModFix/>
          </a:blip>
          <a:stretch>
            <a:fillRect/>
          </a:stretch>
        </p:blipFill>
        <p:spPr>
          <a:xfrm>
            <a:off x="4551575" y="357300"/>
            <a:ext cx="3866875" cy="3614050"/>
          </a:xfrm>
          <a:prstGeom prst="rect">
            <a:avLst/>
          </a:prstGeom>
          <a:noFill/>
          <a:ln>
            <a:noFill/>
          </a:ln>
        </p:spPr>
      </p:pic>
      <p:sp>
        <p:nvSpPr>
          <p:cNvPr id="909" name="Google Shape;909;p121"/>
          <p:cNvSpPr txBox="1"/>
          <p:nvPr/>
        </p:nvSpPr>
        <p:spPr>
          <a:xfrm>
            <a:off x="736900" y="4123725"/>
            <a:ext cx="7577700" cy="8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1600">
                <a:solidFill>
                  <a:schemeClr val="dk1"/>
                </a:solidFill>
              </a:rPr>
              <a:t>Tables represent GS credit exposures from loans and lending commitments and OTC derivatives, concentrating by industry and region during 2017 – 2019.</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latin typeface="Cabin"/>
              <a:ea typeface="Cabin"/>
              <a:cs typeface="Cabin"/>
              <a:sym typeface="Cabin"/>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122"/>
          <p:cNvSpPr txBox="1"/>
          <p:nvPr/>
        </p:nvSpPr>
        <p:spPr>
          <a:xfrm>
            <a:off x="677375" y="1146325"/>
            <a:ext cx="6989400" cy="35505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s" sz="1500">
                <a:solidFill>
                  <a:schemeClr val="dk1"/>
                </a:solidFill>
              </a:rPr>
              <a:t>Perform credit reviews, which include initial and ongoing analyses of our counterparties</a:t>
            </a:r>
            <a:endParaRPr sz="1500">
              <a:solidFill>
                <a:schemeClr val="dk1"/>
              </a:solidFill>
            </a:endParaRPr>
          </a:p>
          <a:p>
            <a:pPr indent="-323850" lvl="0" marL="457200" rtl="0" algn="l">
              <a:spcBef>
                <a:spcPts val="0"/>
              </a:spcBef>
              <a:spcAft>
                <a:spcPts val="0"/>
              </a:spcAft>
              <a:buClr>
                <a:schemeClr val="dk1"/>
              </a:buClr>
              <a:buSzPts val="1500"/>
              <a:buChar char="●"/>
            </a:pPr>
            <a:r>
              <a:rPr lang="es" sz="1500">
                <a:solidFill>
                  <a:schemeClr val="dk1"/>
                </a:solidFill>
              </a:rPr>
              <a:t>A credit review is an independent analysis of the capacity and willingness of a counterparty to meet its financial obligations, resulting in an internal credit rating</a:t>
            </a:r>
            <a:endParaRPr sz="1500">
              <a:solidFill>
                <a:schemeClr val="dk1"/>
              </a:solidFill>
            </a:endParaRPr>
          </a:p>
          <a:p>
            <a:pPr indent="-323850" lvl="0" marL="457200" rtl="0" algn="l">
              <a:spcBef>
                <a:spcPts val="0"/>
              </a:spcBef>
              <a:spcAft>
                <a:spcPts val="0"/>
              </a:spcAft>
              <a:buClr>
                <a:schemeClr val="dk1"/>
              </a:buClr>
              <a:buSzPts val="1500"/>
              <a:buChar char="●"/>
            </a:pPr>
            <a:r>
              <a:rPr lang="es" sz="1500">
                <a:solidFill>
                  <a:schemeClr val="dk1"/>
                </a:solidFill>
              </a:rPr>
              <a:t>The determination of internal credit ratings also incorporates assumptions with respect to the nature of and outlook for the counterparty’s industry, and the economic environment</a:t>
            </a:r>
            <a:endParaRPr sz="1500">
              <a:solidFill>
                <a:schemeClr val="dk1"/>
              </a:solidFill>
            </a:endParaRPr>
          </a:p>
          <a:p>
            <a:pPr indent="-323850" lvl="0" marL="457200" rtl="0" algn="l">
              <a:spcBef>
                <a:spcPts val="0"/>
              </a:spcBef>
              <a:spcAft>
                <a:spcPts val="0"/>
              </a:spcAft>
              <a:buClr>
                <a:schemeClr val="dk1"/>
              </a:buClr>
              <a:buSzPts val="1500"/>
              <a:buChar char="●"/>
            </a:pPr>
            <a:r>
              <a:rPr lang="es" sz="1500">
                <a:solidFill>
                  <a:schemeClr val="dk1"/>
                </a:solidFill>
              </a:rPr>
              <a:t>Risk assessment process may also include reviewing certain key metrics, which includes delinquency status, collateral values, Fair Isaac Corporation credit scores and other risk factors</a:t>
            </a:r>
            <a:endParaRPr sz="1500">
              <a:solidFill>
                <a:schemeClr val="dk1"/>
              </a:solidFill>
            </a:endParaRPr>
          </a:p>
          <a:p>
            <a:pPr indent="0" lvl="0" marL="0" rtl="0" algn="l">
              <a:spcBef>
                <a:spcPts val="0"/>
              </a:spcBef>
              <a:spcAft>
                <a:spcPts val="0"/>
              </a:spcAft>
              <a:buNone/>
            </a:pPr>
            <a:r>
              <a:t/>
            </a:r>
            <a:endParaRPr sz="1500">
              <a:latin typeface="Cabin"/>
              <a:ea typeface="Cabin"/>
              <a:cs typeface="Cabin"/>
              <a:sym typeface="Cabin"/>
            </a:endParaRPr>
          </a:p>
        </p:txBody>
      </p:sp>
      <p:sp>
        <p:nvSpPr>
          <p:cNvPr id="915" name="Google Shape;915;p122"/>
          <p:cNvSpPr txBox="1"/>
          <p:nvPr>
            <p:ph type="ctrTitle"/>
          </p:nvPr>
        </p:nvSpPr>
        <p:spPr>
          <a:xfrm>
            <a:off x="719700" y="166875"/>
            <a:ext cx="7376700" cy="112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latin typeface="Bree Serif"/>
                <a:ea typeface="Bree Serif"/>
                <a:cs typeface="Bree Serif"/>
                <a:sym typeface="Bree Serif"/>
              </a:rPr>
              <a:t>Credit</a:t>
            </a:r>
            <a:r>
              <a:rPr lang="es" sz="3000">
                <a:latin typeface="Bree Serif"/>
                <a:ea typeface="Bree Serif"/>
                <a:cs typeface="Bree Serif"/>
                <a:sym typeface="Bree Serif"/>
              </a:rPr>
              <a:t> Risk Management —— </a:t>
            </a:r>
            <a:r>
              <a:rPr lang="es" sz="3000">
                <a:latin typeface="Bree Serif"/>
                <a:ea typeface="Bree Serif"/>
                <a:cs typeface="Bree Serif"/>
                <a:sym typeface="Bree Serif"/>
              </a:rPr>
              <a:t>Process</a:t>
            </a:r>
            <a:endParaRPr sz="3000">
              <a:latin typeface="Bree Serif"/>
              <a:ea typeface="Bree Serif"/>
              <a:cs typeface="Bree Serif"/>
              <a:sym typeface="Bree Serif"/>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123"/>
          <p:cNvSpPr txBox="1"/>
          <p:nvPr>
            <p:ph type="ctrTitle"/>
          </p:nvPr>
        </p:nvSpPr>
        <p:spPr>
          <a:xfrm>
            <a:off x="719700" y="166875"/>
            <a:ext cx="7376700" cy="112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latin typeface="Bree Serif"/>
                <a:ea typeface="Bree Serif"/>
                <a:cs typeface="Bree Serif"/>
                <a:sym typeface="Bree Serif"/>
              </a:rPr>
              <a:t>Credit Risk M</a:t>
            </a:r>
            <a:r>
              <a:rPr lang="es" sz="3000">
                <a:latin typeface="Bree Serif"/>
                <a:ea typeface="Bree Serif"/>
                <a:cs typeface="Bree Serif"/>
                <a:sym typeface="Bree Serif"/>
              </a:rPr>
              <a:t>easures And Limits</a:t>
            </a:r>
            <a:endParaRPr sz="3000">
              <a:latin typeface="Bree Serif"/>
              <a:ea typeface="Bree Serif"/>
              <a:cs typeface="Bree Serif"/>
              <a:sym typeface="Bree Serif"/>
            </a:endParaRPr>
          </a:p>
        </p:txBody>
      </p:sp>
      <p:sp>
        <p:nvSpPr>
          <p:cNvPr id="921" name="Google Shape;921;p123"/>
          <p:cNvSpPr txBox="1"/>
          <p:nvPr/>
        </p:nvSpPr>
        <p:spPr>
          <a:xfrm>
            <a:off x="781575" y="1198425"/>
            <a:ext cx="6915000" cy="3282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Cabin"/>
              <a:buChar char="●"/>
            </a:pPr>
            <a:r>
              <a:rPr lang="es" sz="1600">
                <a:latin typeface="Cabin"/>
                <a:ea typeface="Cabin"/>
                <a:cs typeface="Cabin"/>
                <a:sym typeface="Cabin"/>
              </a:rPr>
              <a:t>Measure the credit risk based on potential loss in the event of non-payment by a counterparty using current and potential exposure</a:t>
            </a:r>
            <a:endParaRPr sz="1600">
              <a:latin typeface="Cabin"/>
              <a:ea typeface="Cabin"/>
              <a:cs typeface="Cabin"/>
              <a:sym typeface="Cabin"/>
            </a:endParaRPr>
          </a:p>
          <a:p>
            <a:pPr indent="0" lvl="0" marL="457200" rtl="0" algn="l">
              <a:spcBef>
                <a:spcPts val="0"/>
              </a:spcBef>
              <a:spcAft>
                <a:spcPts val="0"/>
              </a:spcAft>
              <a:buNone/>
            </a:pPr>
            <a:r>
              <a:t/>
            </a:r>
            <a:endParaRPr sz="1600">
              <a:latin typeface="Cabin"/>
              <a:ea typeface="Cabin"/>
              <a:cs typeface="Cabin"/>
              <a:sym typeface="Cabin"/>
            </a:endParaRPr>
          </a:p>
          <a:p>
            <a:pPr indent="-330200" lvl="0" marL="457200" rtl="0" algn="l">
              <a:spcBef>
                <a:spcPts val="0"/>
              </a:spcBef>
              <a:spcAft>
                <a:spcPts val="0"/>
              </a:spcAft>
              <a:buSzPts val="1600"/>
              <a:buFont typeface="Cabin"/>
              <a:buChar char="●"/>
            </a:pPr>
            <a:r>
              <a:rPr lang="es" sz="1600">
                <a:latin typeface="Cabin"/>
                <a:ea typeface="Cabin"/>
                <a:cs typeface="Cabin"/>
                <a:sym typeface="Cabin"/>
              </a:rPr>
              <a:t>For derivatives and securities financing transactions, the potential exposure represents the estimate of the future exposure that could arise over the life of a transaction based on market movements within a specified confidence level</a:t>
            </a:r>
            <a:endParaRPr sz="1600">
              <a:latin typeface="Cabin"/>
              <a:ea typeface="Cabin"/>
              <a:cs typeface="Cabin"/>
              <a:sym typeface="Cabin"/>
            </a:endParaRPr>
          </a:p>
          <a:p>
            <a:pPr indent="0" lvl="0" marL="457200" rtl="0" algn="l">
              <a:spcBef>
                <a:spcPts val="0"/>
              </a:spcBef>
              <a:spcAft>
                <a:spcPts val="0"/>
              </a:spcAft>
              <a:buNone/>
            </a:pPr>
            <a:r>
              <a:t/>
            </a:r>
            <a:endParaRPr sz="1600">
              <a:latin typeface="Cabin"/>
              <a:ea typeface="Cabin"/>
              <a:cs typeface="Cabin"/>
              <a:sym typeface="Cabin"/>
            </a:endParaRPr>
          </a:p>
          <a:p>
            <a:pPr indent="-330200" lvl="0" marL="457200" rtl="0" algn="l">
              <a:spcBef>
                <a:spcPts val="0"/>
              </a:spcBef>
              <a:spcAft>
                <a:spcPts val="0"/>
              </a:spcAft>
              <a:buSzPts val="1600"/>
              <a:buFont typeface="Cabin"/>
              <a:buChar char="●"/>
            </a:pPr>
            <a:r>
              <a:rPr lang="es" sz="1600">
                <a:latin typeface="Cabin"/>
                <a:ea typeface="Cabin"/>
                <a:cs typeface="Cabin"/>
                <a:sym typeface="Cabin"/>
              </a:rPr>
              <a:t>For loans and lending commitments, the primary measure is a function of the notional amount of the position</a:t>
            </a:r>
            <a:endParaRPr sz="1600">
              <a:latin typeface="Cabin"/>
              <a:ea typeface="Cabin"/>
              <a:cs typeface="Cabin"/>
              <a:sym typeface="Cabin"/>
            </a:endParaRPr>
          </a:p>
          <a:p>
            <a:pPr indent="0" lvl="0" marL="457200" rtl="0" algn="l">
              <a:spcBef>
                <a:spcPts val="0"/>
              </a:spcBef>
              <a:spcAft>
                <a:spcPts val="0"/>
              </a:spcAft>
              <a:buNone/>
            </a:pPr>
            <a:r>
              <a:t/>
            </a:r>
            <a:endParaRPr sz="1600">
              <a:latin typeface="Cabin"/>
              <a:ea typeface="Cabin"/>
              <a:cs typeface="Cabin"/>
              <a:sym typeface="Cabin"/>
            </a:endParaRPr>
          </a:p>
          <a:p>
            <a:pPr indent="-330200" lvl="0" marL="457200" rtl="0" algn="l">
              <a:spcBef>
                <a:spcPts val="0"/>
              </a:spcBef>
              <a:spcAft>
                <a:spcPts val="0"/>
              </a:spcAft>
              <a:buSzPts val="1600"/>
              <a:buFont typeface="Cabin"/>
              <a:buChar char="●"/>
            </a:pPr>
            <a:r>
              <a:rPr lang="es" sz="1600">
                <a:latin typeface="Cabin"/>
                <a:ea typeface="Cabin"/>
                <a:cs typeface="Cabin"/>
                <a:sym typeface="Cabin"/>
              </a:rPr>
              <a:t>Use credit risk limits at various levels as well as underwriting standards, to manage the size and nature of credit exposures</a:t>
            </a:r>
            <a:endParaRPr sz="1600">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124"/>
          <p:cNvSpPr txBox="1"/>
          <p:nvPr>
            <p:ph type="ctrTitle"/>
          </p:nvPr>
        </p:nvSpPr>
        <p:spPr>
          <a:xfrm>
            <a:off x="719700" y="166875"/>
            <a:ext cx="7376700" cy="112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latin typeface="Bree Serif"/>
                <a:ea typeface="Bree Serif"/>
                <a:cs typeface="Bree Serif"/>
                <a:sym typeface="Bree Serif"/>
              </a:rPr>
              <a:t>Mitigating </a:t>
            </a:r>
            <a:r>
              <a:rPr lang="es" sz="3000">
                <a:latin typeface="Bree Serif"/>
                <a:ea typeface="Bree Serif"/>
                <a:cs typeface="Bree Serif"/>
                <a:sym typeface="Bree Serif"/>
              </a:rPr>
              <a:t>Credit </a:t>
            </a:r>
            <a:r>
              <a:rPr lang="es" sz="3000">
                <a:latin typeface="Bree Serif"/>
                <a:ea typeface="Bree Serif"/>
                <a:cs typeface="Bree Serif"/>
                <a:sym typeface="Bree Serif"/>
              </a:rPr>
              <a:t>Risk — 4 Exposures</a:t>
            </a:r>
            <a:endParaRPr sz="3000">
              <a:latin typeface="Bree Serif"/>
              <a:ea typeface="Bree Serif"/>
              <a:cs typeface="Bree Serif"/>
              <a:sym typeface="Bree Serif"/>
            </a:endParaRPr>
          </a:p>
        </p:txBody>
      </p:sp>
      <p:sp>
        <p:nvSpPr>
          <p:cNvPr id="927" name="Google Shape;927;p124"/>
          <p:cNvSpPr txBox="1"/>
          <p:nvPr/>
        </p:nvSpPr>
        <p:spPr>
          <a:xfrm>
            <a:off x="774125" y="1190975"/>
            <a:ext cx="7830600" cy="39525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Font typeface="Cabin"/>
              <a:buChar char="●"/>
            </a:pPr>
            <a:r>
              <a:rPr lang="es" sz="1700">
                <a:solidFill>
                  <a:schemeClr val="dk1"/>
                </a:solidFill>
                <a:latin typeface="Cabin"/>
                <a:ea typeface="Cabin"/>
                <a:cs typeface="Cabin"/>
                <a:sym typeface="Cabin"/>
              </a:rPr>
              <a:t>For securities financing transactions:</a:t>
            </a:r>
            <a:endParaRPr sz="1500">
              <a:latin typeface="Cabin"/>
              <a:ea typeface="Cabin"/>
              <a:cs typeface="Cabin"/>
              <a:sym typeface="Cabin"/>
            </a:endParaRPr>
          </a:p>
          <a:p>
            <a:pPr indent="-323850" lvl="1" marL="914400" rtl="0" algn="l">
              <a:spcBef>
                <a:spcPts val="0"/>
              </a:spcBef>
              <a:spcAft>
                <a:spcPts val="0"/>
              </a:spcAft>
              <a:buSzPts val="1500"/>
              <a:buFont typeface="Cabin"/>
              <a:buChar char="○"/>
            </a:pPr>
            <a:r>
              <a:rPr lang="es" sz="1500">
                <a:latin typeface="Cabin"/>
                <a:ea typeface="Cabin"/>
                <a:cs typeface="Cabin"/>
                <a:sym typeface="Cabin"/>
              </a:rPr>
              <a:t>Enter into netting agreements with counterparties that allow to offset receivables and payables</a:t>
            </a:r>
            <a:endParaRPr sz="1500">
              <a:latin typeface="Cabin"/>
              <a:ea typeface="Cabin"/>
              <a:cs typeface="Cabin"/>
              <a:sym typeface="Cabin"/>
            </a:endParaRPr>
          </a:p>
          <a:p>
            <a:pPr indent="-323850" lvl="1" marL="914400" rtl="0" algn="l">
              <a:spcBef>
                <a:spcPts val="0"/>
              </a:spcBef>
              <a:spcAft>
                <a:spcPts val="0"/>
              </a:spcAft>
              <a:buSzPts val="1500"/>
              <a:buFont typeface="Cabin"/>
              <a:buChar char="○"/>
            </a:pPr>
            <a:r>
              <a:rPr lang="es" sz="1500">
                <a:latin typeface="Cabin"/>
                <a:ea typeface="Cabin"/>
                <a:cs typeface="Cabin"/>
                <a:sym typeface="Cabin"/>
              </a:rPr>
              <a:t>Obtain collateral or contingent basis</a:t>
            </a:r>
            <a:endParaRPr sz="1500">
              <a:latin typeface="Cabin"/>
              <a:ea typeface="Cabin"/>
              <a:cs typeface="Cabin"/>
              <a:sym typeface="Cabin"/>
            </a:endParaRPr>
          </a:p>
          <a:p>
            <a:pPr indent="-323850" lvl="1" marL="914400" rtl="0" algn="l">
              <a:spcBef>
                <a:spcPts val="0"/>
              </a:spcBef>
              <a:spcAft>
                <a:spcPts val="0"/>
              </a:spcAft>
              <a:buSzPts val="1500"/>
              <a:buFont typeface="Cabin"/>
              <a:buChar char="○"/>
            </a:pPr>
            <a:r>
              <a:rPr lang="es" sz="1500">
                <a:latin typeface="Cabin"/>
                <a:ea typeface="Cabin"/>
                <a:cs typeface="Cabin"/>
                <a:sym typeface="Cabin"/>
              </a:rPr>
              <a:t>Ability to terminate transactions if counterparty credit rating falls below a specified level</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es" sz="1500">
                <a:latin typeface="Cabin"/>
                <a:ea typeface="Cabin"/>
                <a:cs typeface="Cabin"/>
                <a:sym typeface="Cabin"/>
              </a:rPr>
              <a:t>For loans and lending commitments:</a:t>
            </a:r>
            <a:endParaRPr sz="1500">
              <a:latin typeface="Cabin"/>
              <a:ea typeface="Cabin"/>
              <a:cs typeface="Cabin"/>
              <a:sym typeface="Cabin"/>
            </a:endParaRPr>
          </a:p>
          <a:p>
            <a:pPr indent="-323850" lvl="1" marL="914400" rtl="0" algn="l">
              <a:spcBef>
                <a:spcPts val="0"/>
              </a:spcBef>
              <a:spcAft>
                <a:spcPts val="0"/>
              </a:spcAft>
              <a:buSzPts val="1500"/>
              <a:buFont typeface="Cabin"/>
              <a:buChar char="○"/>
            </a:pPr>
            <a:r>
              <a:rPr lang="es" sz="1500">
                <a:latin typeface="Cabin"/>
                <a:ea typeface="Cabin"/>
                <a:cs typeface="Cabin"/>
                <a:sym typeface="Cabin"/>
              </a:rPr>
              <a:t>Collateral provisions, guarantees, covenants, structural seniority of the bank loan claims</a:t>
            </a:r>
            <a:endParaRPr sz="1500">
              <a:latin typeface="Cabin"/>
              <a:ea typeface="Cabin"/>
              <a:cs typeface="Cabin"/>
              <a:sym typeface="Cabin"/>
            </a:endParaRPr>
          </a:p>
          <a:p>
            <a:pPr indent="-323850" lvl="1" marL="914400" rtl="0" algn="l">
              <a:spcBef>
                <a:spcPts val="0"/>
              </a:spcBef>
              <a:spcAft>
                <a:spcPts val="0"/>
              </a:spcAft>
              <a:buSzPts val="1500"/>
              <a:buFont typeface="Cabin"/>
              <a:buChar char="○"/>
            </a:pPr>
            <a:r>
              <a:rPr lang="es" sz="1500">
                <a:latin typeface="Cabin"/>
                <a:ea typeface="Cabin"/>
                <a:cs typeface="Cabin"/>
                <a:sym typeface="Cabin"/>
              </a:rPr>
              <a:t>For certain lending commitments, provisions in the legal documentation that allow us to adjust loan amounts, pricing, structure and other terms as market conditions change</a:t>
            </a:r>
            <a:endParaRPr sz="1500">
              <a:latin typeface="Cabin"/>
              <a:ea typeface="Cabin"/>
              <a:cs typeface="Cabin"/>
              <a:sym typeface="Cabin"/>
            </a:endParaRPr>
          </a:p>
          <a:p>
            <a:pPr indent="-323850" lvl="1" marL="914400" rtl="0" algn="l">
              <a:spcBef>
                <a:spcPts val="0"/>
              </a:spcBef>
              <a:spcAft>
                <a:spcPts val="0"/>
              </a:spcAft>
              <a:buSzPts val="1500"/>
              <a:buFont typeface="Cabin"/>
              <a:buChar char="○"/>
            </a:pPr>
            <a:r>
              <a:rPr lang="es" sz="1500">
                <a:latin typeface="Cabin"/>
                <a:ea typeface="Cabin"/>
                <a:cs typeface="Cabin"/>
                <a:sym typeface="Cabin"/>
              </a:rPr>
              <a:t>Third party as guarantor for the counterparties’ obligations</a:t>
            </a:r>
            <a:endParaRPr sz="1500">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Yellow Abstract Bussin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