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notesSlides/notesSlide38.xml" ContentType="application/vnd.openxmlformats-officedocument.presentationml.notesSlide+xml"/>
  <Override PartName="/ppt/notesSlides/notesSlide49.xml" ContentType="application/vnd.openxmlformats-officedocument.presentationml.notesSlide+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Override PartName="/ppt/notesSlides/notesSlide45.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notesSlides/notesSlide16.xml" ContentType="application/vnd.openxmlformats-officedocument.presentationml.notes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20.xml" ContentType="application/vnd.openxmlformats-officedocument.presentationml.slideLayout+xml"/>
  <Override PartName="/ppt/notesSlides/notesSlide23.xml" ContentType="application/vnd.openxmlformats-officedocument.presentationml.notesSlide+xml"/>
  <Override PartName="/ppt/notesSlides/notesSlide41.xml" ContentType="application/vnd.openxmlformats-officedocument.presentationml.notesSlide+xml"/>
  <Override PartName="/ppt/notesSlides/notesSlide52.xml" ContentType="application/vnd.openxmlformats-officedocument.presentationml.notesSlide+xml"/>
  <Override PartName="/ppt/notesSlides/notesSlide12.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slides/slide9.xml" ContentType="application/vnd.openxmlformats-officedocument.presentationml.slide+xml"/>
  <Override PartName="/ppt/viewProps.xml" ContentType="application/vnd.openxmlformats-officedocument.presentationml.viewProps+xml"/>
  <Override PartName="/ppt/slides/slide5.xml" ContentType="application/vnd.openxmlformats-officedocument.presentationml.slide+xml"/>
  <Override PartName="/ppt/slides/slide1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Override PartName="/ppt/notesSlides/notesSlide3.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notesSlides/notesSlide39.xml" ContentType="application/vnd.openxmlformats-officedocument.presentationml.notesSlide+xml"/>
  <Override PartName="/ppt/notesSlides/notesSlide48.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Override PartName="/ppt/notesSlides/notesSlide17.xml" ContentType="application/vnd.openxmlformats-officedocument.presentationml.notesSlide+xml"/>
  <Override PartName="/ppt/notesSlides/notesSlide28.xml" ContentType="application/vnd.openxmlformats-officedocument.presentationml.notesSlide+xml"/>
  <Default Extension="jpeg" ContentType="image/jpeg"/>
  <Override PartName="/ppt/notesSlides/notesSlide37.xml" ContentType="application/vnd.openxmlformats-officedocument.presentationml.notesSlide+xml"/>
  <Override PartName="/ppt/notesSlides/notesSlide46.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ppt/notesSlides/notesSlide35.xml" ContentType="application/vnd.openxmlformats-officedocument.presentationml.notesSlide+xml"/>
  <Override PartName="/ppt/notesSlides/notesSlide44.xml" ContentType="application/vnd.openxmlformats-officedocument.presentationml.notesSlide+xml"/>
  <Override PartName="/ppt/notesSlides/notesSlide53.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notesSlides/notesSlide42.xml" ContentType="application/vnd.openxmlformats-officedocument.presentationml.notesSlide+xml"/>
  <Override PartName="/ppt/notesSlides/notesSlide51.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40.xml" ContentType="application/vnd.openxmlformats-officedocument.presentationml.notesSlide+xml"/>
  <Default Extension="tiff" ContentType="image/tiff"/>
  <Override PartName="/ppt/notesSlides/notesSlide6.xml" ContentType="application/vnd.openxmlformats-officedocument.presentationml.notesSlide+xml"/>
  <Override PartName="/ppt/slides/slide8.xml" ContentType="application/vnd.openxmlformats-officedocument.presentationml.slide+xml"/>
  <Override PartName="/ppt/slides/slide49.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notesSlides/notesSlide29.xml" ContentType="application/vnd.openxmlformats-officedocument.presentationml.notesSlide+xml"/>
  <Override PartName="/ppt/notesSlides/notesSlide47.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Layouts/slideLayout15.xml" ContentType="application/vnd.openxmlformats-officedocument.presentationml.slideLayout+xml"/>
  <Override PartName="/ppt/notesSlides/notesSlide18.xml" ContentType="application/vnd.openxmlformats-officedocument.presentationml.notesSlide+xml"/>
  <Override PartName="/ppt/notesSlides/notesSlide36.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Layouts/slideLayout22.xml" ContentType="application/vnd.openxmlformats-officedocument.presentationml.slideLayout+xml"/>
  <Override PartName="/ppt/notesSlides/notesSlide25.xml" ContentType="application/vnd.openxmlformats-officedocument.presentationml.notesSlide+xml"/>
  <Override PartName="/ppt/notesSlides/notesSlide43.xml" ContentType="application/vnd.openxmlformats-officedocument.presentationml.notesSlide+xml"/>
  <Override PartName="/ppt/notesSlides/notesSlide54.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32.xml" ContentType="application/vnd.openxmlformats-officedocument.presentationml.notesSlide+xml"/>
  <Override PartName="/ppt/notesSlides/notesSlide9.xml" ContentType="application/vnd.openxmlformats-officedocument.presentationml.notesSlide+xml"/>
  <Override PartName="/ppt/notesSlides/notesSlide21.xml" ContentType="application/vnd.openxmlformats-officedocument.presentationml.notesSlide+xml"/>
  <Override PartName="/ppt/notesSlides/notesSlide50.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Masters/slideMaster2.xml" ContentType="application/vnd.openxmlformats-officedocument.presentationml.slideMaster+xml"/>
  <Override PartName="/ppt/slides/slide28.xml" ContentType="application/vnd.openxmlformats-officedocument.presentationml.slide+xml"/>
  <Override PartName="/ppt/slides/slide39.xml" ContentType="application/vnd.openxmlformats-officedocument.presentationml.slide+xml"/>
  <Override PartName="/ppt/notesSlides/notesSlide1.xml" ContentType="application/vnd.openxmlformats-officedocument.presentationml.notesSlid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70" r:id="rId1"/>
    <p:sldMasterId id="2147483671" r:id="rId2"/>
  </p:sldMasterIdLst>
  <p:notesMasterIdLst>
    <p:notesMasterId r:id="rId58"/>
  </p:notesMasterIdLst>
  <p:sldIdLst>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 id="278" r:id="rId25"/>
    <p:sldId id="279" r:id="rId26"/>
    <p:sldId id="280" r:id="rId27"/>
    <p:sldId id="281" r:id="rId28"/>
    <p:sldId id="282" r:id="rId29"/>
    <p:sldId id="283" r:id="rId30"/>
    <p:sldId id="284" r:id="rId31"/>
    <p:sldId id="285" r:id="rId32"/>
    <p:sldId id="286" r:id="rId33"/>
    <p:sldId id="287" r:id="rId34"/>
    <p:sldId id="288" r:id="rId35"/>
    <p:sldId id="310" r:id="rId36"/>
    <p:sldId id="311" r:id="rId37"/>
    <p:sldId id="312" r:id="rId38"/>
    <p:sldId id="289" r:id="rId39"/>
    <p:sldId id="290" r:id="rId40"/>
    <p:sldId id="291" r:id="rId41"/>
    <p:sldId id="292" r:id="rId42"/>
    <p:sldId id="293" r:id="rId43"/>
    <p:sldId id="294" r:id="rId44"/>
    <p:sldId id="295" r:id="rId45"/>
    <p:sldId id="296" r:id="rId46"/>
    <p:sldId id="297" r:id="rId47"/>
    <p:sldId id="298" r:id="rId48"/>
    <p:sldId id="299" r:id="rId49"/>
    <p:sldId id="300" r:id="rId50"/>
    <p:sldId id="301" r:id="rId51"/>
    <p:sldId id="302" r:id="rId52"/>
    <p:sldId id="303" r:id="rId53"/>
    <p:sldId id="304" r:id="rId54"/>
    <p:sldId id="305" r:id="rId55"/>
    <p:sldId id="306" r:id="rId56"/>
    <p:sldId id="313" r:id="rId57"/>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1"/>
    <p:restoredTop sz="94599"/>
  </p:normalViewPr>
  <p:slideViewPr>
    <p:cSldViewPr snapToGrid="0" snapToObjects="1">
      <p:cViewPr varScale="1">
        <p:scale>
          <a:sx n="48" d="100"/>
          <a:sy n="48" d="100"/>
        </p:scale>
        <p:origin x="-102" y="-390"/>
      </p:cViewPr>
      <p:guideLst>
        <p:guide orient="horz" pos="1620"/>
        <p:guide pos="288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notesMaster" Target="notesMasters/notes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61"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Shape 3"/>
          <p:cNvSpPr>
            <a:spLocks noGrp="1" noRot="1" noChangeAspect="1"/>
          </p:cNvSpPr>
          <p:nvPr>
            <p:ph type="sldImg" idx="2"/>
          </p:nvPr>
        </p:nvSpPr>
        <p:spPr>
          <a:xfrm>
            <a:off x="381300" y="685800"/>
            <a:ext cx="6096075"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4" name="Shape 4"/>
          <p:cNvSpPr txBox="1">
            <a:spLocks noGrp="1"/>
          </p:cNvSpPr>
          <p:nvPr>
            <p:ph type="body" idx="1"/>
          </p:nvPr>
        </p:nvSpPr>
        <p:spPr>
          <a:xfrm>
            <a:off x="685800" y="4343400"/>
            <a:ext cx="5486400" cy="4114800"/>
          </a:xfrm>
          <a:prstGeom prst="rect">
            <a:avLst/>
          </a:prstGeom>
          <a:noFill/>
          <a:ln>
            <a:noFill/>
          </a:ln>
        </p:spPr>
        <p:txBody>
          <a:bodyPr lIns="91425" tIns="91425" rIns="91425" bIns="91425" anchor="t" anchorCtr="0"/>
          <a:lstStyle>
            <a:lvl1pPr lvl="0">
              <a:spcBef>
                <a:spcPts val="0"/>
              </a:spcBef>
              <a:defRPr sz="1100"/>
            </a:lvl1pPr>
            <a:lvl2pPr lvl="1">
              <a:spcBef>
                <a:spcPts val="0"/>
              </a:spcBef>
              <a:defRPr sz="1100"/>
            </a:lvl2pPr>
            <a:lvl3pPr lvl="2">
              <a:spcBef>
                <a:spcPts val="0"/>
              </a:spcBef>
              <a:defRPr sz="1100"/>
            </a:lvl3pPr>
            <a:lvl4pPr lvl="3">
              <a:spcBef>
                <a:spcPts val="0"/>
              </a:spcBef>
              <a:defRPr sz="1100"/>
            </a:lvl4pPr>
            <a:lvl5pPr lvl="4">
              <a:spcBef>
                <a:spcPts val="0"/>
              </a:spcBef>
              <a:defRPr sz="1100"/>
            </a:lvl5pPr>
            <a:lvl6pPr lvl="5">
              <a:spcBef>
                <a:spcPts val="0"/>
              </a:spcBef>
              <a:defRPr sz="1100"/>
            </a:lvl6pPr>
            <a:lvl7pPr lvl="6">
              <a:spcBef>
                <a:spcPts val="0"/>
              </a:spcBef>
              <a:defRPr sz="1100"/>
            </a:lvl7pPr>
            <a:lvl8pPr lvl="7">
              <a:spcBef>
                <a:spcPts val="0"/>
              </a:spcBef>
              <a:defRPr sz="1100"/>
            </a:lvl8pPr>
            <a:lvl9pPr lvl="8">
              <a:spcBef>
                <a:spcPts val="0"/>
              </a:spcBef>
              <a:defRPr sz="1100"/>
            </a:lvl9pPr>
          </a:lstStyle>
          <a:p>
            <a:endParaRPr/>
          </a:p>
        </p:txBody>
      </p:sp>
    </p:spTree>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5"/>
        <p:cNvGrpSpPr/>
        <p:nvPr/>
      </p:nvGrpSpPr>
      <p:grpSpPr>
        <a:xfrm>
          <a:off x="0" y="0"/>
          <a:ext cx="0" cy="0"/>
          <a:chOff x="0" y="0"/>
          <a:chExt cx="0" cy="0"/>
        </a:xfrm>
      </p:grpSpPr>
      <p:sp>
        <p:nvSpPr>
          <p:cNvPr id="126" name="Shape 126"/>
          <p:cNvSpPr txBox="1">
            <a:spLocks noGrp="1"/>
          </p:cNvSpPr>
          <p:nvPr>
            <p:ph type="body" idx="1"/>
          </p:nvPr>
        </p:nvSpPr>
        <p:spPr>
          <a:xfrm>
            <a:off x="685800" y="4400550"/>
            <a:ext cx="5486399" cy="3600450"/>
          </a:xfrm>
          <a:prstGeom prst="rect">
            <a:avLst/>
          </a:prstGeom>
          <a:noFill/>
          <a:ln>
            <a:noFill/>
          </a:ln>
        </p:spPr>
        <p:txBody>
          <a:bodyPr lIns="91425" tIns="91425" rIns="91425" bIns="91425" anchor="ctr" anchorCtr="0">
            <a:noAutofit/>
          </a:bodyPr>
          <a:lstStyle/>
          <a:p>
            <a:pPr lvl="0">
              <a:spcBef>
                <a:spcPts val="0"/>
              </a:spcBef>
              <a:buNone/>
            </a:pPr>
            <a:endParaRPr/>
          </a:p>
        </p:txBody>
      </p:sp>
      <p:sp>
        <p:nvSpPr>
          <p:cNvPr id="127" name="Shape 127"/>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1"/>
        <p:cNvGrpSpPr/>
        <p:nvPr/>
      </p:nvGrpSpPr>
      <p:grpSpPr>
        <a:xfrm>
          <a:off x="0" y="0"/>
          <a:ext cx="0" cy="0"/>
          <a:chOff x="0" y="0"/>
          <a:chExt cx="0" cy="0"/>
        </a:xfrm>
      </p:grpSpPr>
      <p:sp>
        <p:nvSpPr>
          <p:cNvPr id="192" name="Shape 192"/>
          <p:cNvSpPr>
            <a:spLocks noGrp="1" noRot="1" noChangeAspect="1"/>
          </p:cNvSpPr>
          <p:nvPr>
            <p:ph type="sldImg" idx="2"/>
          </p:nvPr>
        </p:nvSpPr>
        <p:spPr>
          <a:xfrm>
            <a:off x="685800" y="1143000"/>
            <a:ext cx="5486399" cy="3086099"/>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93" name="Shape 193"/>
          <p:cNvSpPr txBox="1">
            <a:spLocks noGrp="1"/>
          </p:cNvSpPr>
          <p:nvPr>
            <p:ph type="body" idx="1"/>
          </p:nvPr>
        </p:nvSpPr>
        <p:spPr>
          <a:xfrm>
            <a:off x="685800" y="4400550"/>
            <a:ext cx="5486399" cy="360045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 sz="1200" b="0" i="0" u="none" strike="noStrike" cap="none">
                <a:solidFill>
                  <a:schemeClr val="dk1"/>
                </a:solidFill>
                <a:latin typeface="Calibri"/>
                <a:ea typeface="Calibri"/>
                <a:cs typeface="Calibri"/>
                <a:sym typeface="Calibri"/>
              </a:rPr>
              <a:t>http://www.opec.org/opec_web/static_files_project/media/downloads/data_graphs/MI052017.pdf</a:t>
            </a:r>
          </a:p>
        </p:txBody>
      </p:sp>
      <p:sp>
        <p:nvSpPr>
          <p:cNvPr id="194" name="Shape 194"/>
          <p:cNvSpPr txBox="1">
            <a:spLocks noGrp="1"/>
          </p:cNvSpPr>
          <p:nvPr>
            <p:ph type="sldNum" idx="12"/>
          </p:nvPr>
        </p:nvSpPr>
        <p:spPr>
          <a:xfrm>
            <a:off x="3884612" y="8685213"/>
            <a:ext cx="2971799" cy="458786"/>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 sz="1200">
                <a:solidFill>
                  <a:schemeClr val="dk1"/>
                </a:solidFill>
                <a:latin typeface="Calibri"/>
                <a:ea typeface="Calibri"/>
                <a:cs typeface="Calibri"/>
                <a:sym typeface="Calibri"/>
              </a:rPr>
              <a:pPr marL="0" marR="0" lvl="0" indent="0" algn="r" rtl="0">
                <a:spcBef>
                  <a:spcPts val="0"/>
                </a:spcBef>
                <a:buSzPct val="25000"/>
                <a:buNone/>
              </a:pPr>
              <a:t>10</a:t>
            </a:fld>
            <a:endParaRPr lang="en" sz="1200">
              <a:solidFill>
                <a:schemeClr val="dk1"/>
              </a:solidFill>
              <a:latin typeface="Calibri"/>
              <a:ea typeface="Calibri"/>
              <a:cs typeface="Calibri"/>
              <a:sym typeface="Calibri"/>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8"/>
        <p:cNvGrpSpPr/>
        <p:nvPr/>
      </p:nvGrpSpPr>
      <p:grpSpPr>
        <a:xfrm>
          <a:off x="0" y="0"/>
          <a:ext cx="0" cy="0"/>
          <a:chOff x="0" y="0"/>
          <a:chExt cx="0" cy="0"/>
        </a:xfrm>
      </p:grpSpPr>
      <p:sp>
        <p:nvSpPr>
          <p:cNvPr id="199" name="Shape 199"/>
          <p:cNvSpPr txBox="1">
            <a:spLocks noGrp="1"/>
          </p:cNvSpPr>
          <p:nvPr>
            <p:ph type="body" idx="1"/>
          </p:nvPr>
        </p:nvSpPr>
        <p:spPr>
          <a:xfrm>
            <a:off x="685800" y="4400550"/>
            <a:ext cx="5486399" cy="3600450"/>
          </a:xfrm>
          <a:prstGeom prst="rect">
            <a:avLst/>
          </a:prstGeom>
          <a:noFill/>
          <a:ln>
            <a:noFill/>
          </a:ln>
        </p:spPr>
        <p:txBody>
          <a:bodyPr lIns="91425" tIns="91425" rIns="91425" bIns="91425" anchor="ctr" anchorCtr="0">
            <a:noAutofit/>
          </a:bodyPr>
          <a:lstStyle/>
          <a:p>
            <a:pPr lvl="0">
              <a:spcBef>
                <a:spcPts val="0"/>
              </a:spcBef>
              <a:buNone/>
            </a:pPr>
            <a:endParaRPr/>
          </a:p>
        </p:txBody>
      </p:sp>
      <p:sp>
        <p:nvSpPr>
          <p:cNvPr id="200" name="Shape 200"/>
          <p:cNvSpPr>
            <a:spLocks noGrp="1" noRot="1" noChangeAspect="1"/>
          </p:cNvSpPr>
          <p:nvPr>
            <p:ph type="sldImg" idx="2"/>
          </p:nvPr>
        </p:nvSpPr>
        <p:spPr>
          <a:xfrm>
            <a:off x="685800" y="1143000"/>
            <a:ext cx="5486399" cy="3086099"/>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4"/>
        <p:cNvGrpSpPr/>
        <p:nvPr/>
      </p:nvGrpSpPr>
      <p:grpSpPr>
        <a:xfrm>
          <a:off x="0" y="0"/>
          <a:ext cx="0" cy="0"/>
          <a:chOff x="0" y="0"/>
          <a:chExt cx="0" cy="0"/>
        </a:xfrm>
      </p:grpSpPr>
      <p:sp>
        <p:nvSpPr>
          <p:cNvPr id="205" name="Shape 205"/>
          <p:cNvSpPr txBox="1">
            <a:spLocks noGrp="1"/>
          </p:cNvSpPr>
          <p:nvPr>
            <p:ph type="body" idx="1"/>
          </p:nvPr>
        </p:nvSpPr>
        <p:spPr>
          <a:xfrm>
            <a:off x="685800" y="4400550"/>
            <a:ext cx="5486399" cy="3600450"/>
          </a:xfrm>
          <a:prstGeom prst="rect">
            <a:avLst/>
          </a:prstGeom>
          <a:noFill/>
          <a:ln>
            <a:noFill/>
          </a:ln>
        </p:spPr>
        <p:txBody>
          <a:bodyPr lIns="91425" tIns="91425" rIns="91425" bIns="91425" anchor="ctr" anchorCtr="0">
            <a:noAutofit/>
          </a:bodyPr>
          <a:lstStyle/>
          <a:p>
            <a:pPr lvl="0">
              <a:spcBef>
                <a:spcPts val="0"/>
              </a:spcBef>
              <a:buNone/>
            </a:pPr>
            <a:endParaRPr/>
          </a:p>
        </p:txBody>
      </p:sp>
      <p:sp>
        <p:nvSpPr>
          <p:cNvPr id="206" name="Shape 206"/>
          <p:cNvSpPr>
            <a:spLocks noGrp="1" noRot="1" noChangeAspect="1"/>
          </p:cNvSpPr>
          <p:nvPr>
            <p:ph type="sldImg" idx="2"/>
          </p:nvPr>
        </p:nvSpPr>
        <p:spPr>
          <a:xfrm>
            <a:off x="685800" y="1143000"/>
            <a:ext cx="5486399" cy="3086099"/>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0"/>
        <p:cNvGrpSpPr/>
        <p:nvPr/>
      </p:nvGrpSpPr>
      <p:grpSpPr>
        <a:xfrm>
          <a:off x="0" y="0"/>
          <a:ext cx="0" cy="0"/>
          <a:chOff x="0" y="0"/>
          <a:chExt cx="0" cy="0"/>
        </a:xfrm>
      </p:grpSpPr>
      <p:sp>
        <p:nvSpPr>
          <p:cNvPr id="211" name="Shape 211"/>
          <p:cNvSpPr txBox="1">
            <a:spLocks noGrp="1"/>
          </p:cNvSpPr>
          <p:nvPr>
            <p:ph type="body" idx="1"/>
          </p:nvPr>
        </p:nvSpPr>
        <p:spPr>
          <a:xfrm>
            <a:off x="685800" y="4400550"/>
            <a:ext cx="5486399" cy="3600450"/>
          </a:xfrm>
          <a:prstGeom prst="rect">
            <a:avLst/>
          </a:prstGeom>
          <a:noFill/>
          <a:ln>
            <a:noFill/>
          </a:ln>
        </p:spPr>
        <p:txBody>
          <a:bodyPr lIns="91425" tIns="91425" rIns="91425" bIns="91425" anchor="ctr" anchorCtr="0">
            <a:noAutofit/>
          </a:bodyPr>
          <a:lstStyle/>
          <a:p>
            <a:pPr lvl="0">
              <a:spcBef>
                <a:spcPts val="0"/>
              </a:spcBef>
              <a:buNone/>
            </a:pPr>
            <a:endParaRPr/>
          </a:p>
        </p:txBody>
      </p:sp>
      <p:sp>
        <p:nvSpPr>
          <p:cNvPr id="212" name="Shape 212"/>
          <p:cNvSpPr>
            <a:spLocks noGrp="1" noRot="1" noChangeAspect="1"/>
          </p:cNvSpPr>
          <p:nvPr>
            <p:ph type="sldImg" idx="2"/>
          </p:nvPr>
        </p:nvSpPr>
        <p:spPr>
          <a:xfrm>
            <a:off x="685800" y="1143000"/>
            <a:ext cx="5486399" cy="3086099"/>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6"/>
        <p:cNvGrpSpPr/>
        <p:nvPr/>
      </p:nvGrpSpPr>
      <p:grpSpPr>
        <a:xfrm>
          <a:off x="0" y="0"/>
          <a:ext cx="0" cy="0"/>
          <a:chOff x="0" y="0"/>
          <a:chExt cx="0" cy="0"/>
        </a:xfrm>
      </p:grpSpPr>
      <p:sp>
        <p:nvSpPr>
          <p:cNvPr id="217" name="Shape 217"/>
          <p:cNvSpPr>
            <a:spLocks noGrp="1" noRot="1" noChangeAspect="1"/>
          </p:cNvSpPr>
          <p:nvPr>
            <p:ph type="sldImg" idx="2"/>
          </p:nvPr>
        </p:nvSpPr>
        <p:spPr>
          <a:xfrm>
            <a:off x="685800" y="1143000"/>
            <a:ext cx="5486399" cy="3086099"/>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18" name="Shape 218"/>
          <p:cNvSpPr txBox="1">
            <a:spLocks noGrp="1"/>
          </p:cNvSpPr>
          <p:nvPr>
            <p:ph type="body" idx="1"/>
          </p:nvPr>
        </p:nvSpPr>
        <p:spPr>
          <a:xfrm>
            <a:off x="685800" y="4400550"/>
            <a:ext cx="5486399" cy="360045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 sz="1200" b="0" i="0" u="none" strike="noStrike" cap="none">
                <a:solidFill>
                  <a:schemeClr val="dk1"/>
                </a:solidFill>
                <a:latin typeface="Calibri"/>
                <a:ea typeface="Calibri"/>
                <a:cs typeface="Calibri"/>
                <a:sym typeface="Calibri"/>
              </a:rPr>
              <a:t>The latest Canadian data for March 2017 showed an overall increase in oil demand, with gains for diesel oil, fuel oil and gasoline, although these have been slightly offset by declines in demand for LPG and naphtha. Projections for Canadian oil demand in 2017remain unchanged from those reported last month, with positive growth foreseen compared to 2016. </a:t>
            </a:r>
          </a:p>
        </p:txBody>
      </p:sp>
      <p:sp>
        <p:nvSpPr>
          <p:cNvPr id="219" name="Shape 219"/>
          <p:cNvSpPr txBox="1">
            <a:spLocks noGrp="1"/>
          </p:cNvSpPr>
          <p:nvPr>
            <p:ph type="sldNum" idx="12"/>
          </p:nvPr>
        </p:nvSpPr>
        <p:spPr>
          <a:xfrm>
            <a:off x="3884612" y="8685213"/>
            <a:ext cx="2971799" cy="458786"/>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 sz="1200">
                <a:solidFill>
                  <a:schemeClr val="dk1"/>
                </a:solidFill>
                <a:latin typeface="Calibri"/>
                <a:ea typeface="Calibri"/>
                <a:cs typeface="Calibri"/>
                <a:sym typeface="Calibri"/>
              </a:rPr>
              <a:pPr marL="0" marR="0" lvl="0" indent="0" algn="r" rtl="0">
                <a:spcBef>
                  <a:spcPts val="0"/>
                </a:spcBef>
                <a:buSzPct val="25000"/>
                <a:buNone/>
              </a:pPr>
              <a:t>14</a:t>
            </a:fld>
            <a:endParaRPr lang="en" sz="1200">
              <a:solidFill>
                <a:schemeClr val="dk1"/>
              </a:solidFill>
              <a:latin typeface="Calibri"/>
              <a:ea typeface="Calibri"/>
              <a:cs typeface="Calibri"/>
              <a:sym typeface="Calibri"/>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3"/>
        <p:cNvGrpSpPr/>
        <p:nvPr/>
      </p:nvGrpSpPr>
      <p:grpSpPr>
        <a:xfrm>
          <a:off x="0" y="0"/>
          <a:ext cx="0" cy="0"/>
          <a:chOff x="0" y="0"/>
          <a:chExt cx="0" cy="0"/>
        </a:xfrm>
      </p:grpSpPr>
      <p:sp>
        <p:nvSpPr>
          <p:cNvPr id="224" name="Shape 224"/>
          <p:cNvSpPr>
            <a:spLocks noGrp="1" noRot="1" noChangeAspect="1"/>
          </p:cNvSpPr>
          <p:nvPr>
            <p:ph type="sldImg" idx="2"/>
          </p:nvPr>
        </p:nvSpPr>
        <p:spPr>
          <a:xfrm>
            <a:off x="685800" y="1143000"/>
            <a:ext cx="5486399" cy="3086099"/>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25" name="Shape 225"/>
          <p:cNvSpPr txBox="1">
            <a:spLocks noGrp="1"/>
          </p:cNvSpPr>
          <p:nvPr>
            <p:ph type="body" idx="1"/>
          </p:nvPr>
        </p:nvSpPr>
        <p:spPr>
          <a:xfrm>
            <a:off x="685800" y="4400550"/>
            <a:ext cx="5486399" cy="360045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 sz="1200" b="0" i="0" u="none" strike="noStrike" cap="none">
                <a:solidFill>
                  <a:schemeClr val="dk1"/>
                </a:solidFill>
                <a:latin typeface="Calibri"/>
                <a:ea typeface="Calibri"/>
                <a:cs typeface="Calibri"/>
                <a:sym typeface="Calibri"/>
              </a:rPr>
              <a:t>Non-OPEC oil supply: the graph on the left is the data from 2016; the graph on the right is data forecasted for 2017. On a country-by-country basis, the main contributors to growth in 2017 are expected to be the US with 0.80 mb/d, Canada with 0.26 mb/d, Brazil with 0.21 mb/d and Kazakhstan with 0.13 mb/d. In contrast, Mexico and China, as per 2016, remain the countries that see the largest contractions. </a:t>
            </a:r>
          </a:p>
        </p:txBody>
      </p:sp>
      <p:sp>
        <p:nvSpPr>
          <p:cNvPr id="226" name="Shape 226"/>
          <p:cNvSpPr txBox="1">
            <a:spLocks noGrp="1"/>
          </p:cNvSpPr>
          <p:nvPr>
            <p:ph type="sldNum" idx="12"/>
          </p:nvPr>
        </p:nvSpPr>
        <p:spPr>
          <a:xfrm>
            <a:off x="3884612" y="8685213"/>
            <a:ext cx="2971799" cy="458786"/>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 sz="1200">
                <a:solidFill>
                  <a:schemeClr val="dk1"/>
                </a:solidFill>
                <a:latin typeface="Calibri"/>
                <a:ea typeface="Calibri"/>
                <a:cs typeface="Calibri"/>
                <a:sym typeface="Calibri"/>
              </a:rPr>
              <a:pPr marL="0" marR="0" lvl="0" indent="0" algn="r" rtl="0">
                <a:spcBef>
                  <a:spcPts val="0"/>
                </a:spcBef>
                <a:buSzPct val="25000"/>
                <a:buNone/>
              </a:pPr>
              <a:t>15</a:t>
            </a:fld>
            <a:endParaRPr lang="en" sz="1200">
              <a:solidFill>
                <a:schemeClr val="dk1"/>
              </a:solidFill>
              <a:latin typeface="Calibri"/>
              <a:ea typeface="Calibri"/>
              <a:cs typeface="Calibri"/>
              <a:sym typeface="Calibri"/>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0"/>
        <p:cNvGrpSpPr/>
        <p:nvPr/>
      </p:nvGrpSpPr>
      <p:grpSpPr>
        <a:xfrm>
          <a:off x="0" y="0"/>
          <a:ext cx="0" cy="0"/>
          <a:chOff x="0" y="0"/>
          <a:chExt cx="0" cy="0"/>
        </a:xfrm>
      </p:grpSpPr>
      <p:sp>
        <p:nvSpPr>
          <p:cNvPr id="231" name="Shape 231"/>
          <p:cNvSpPr>
            <a:spLocks noGrp="1" noRot="1" noChangeAspect="1"/>
          </p:cNvSpPr>
          <p:nvPr>
            <p:ph type="sldImg" idx="2"/>
          </p:nvPr>
        </p:nvSpPr>
        <p:spPr>
          <a:xfrm>
            <a:off x="685800" y="1143000"/>
            <a:ext cx="5486399" cy="3086099"/>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32" name="Shape 232"/>
          <p:cNvSpPr txBox="1">
            <a:spLocks noGrp="1"/>
          </p:cNvSpPr>
          <p:nvPr>
            <p:ph type="body" idx="1"/>
          </p:nvPr>
        </p:nvSpPr>
        <p:spPr>
          <a:xfrm>
            <a:off x="685800" y="4400550"/>
            <a:ext cx="5486399" cy="360045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 sz="1200" b="0" i="0" u="none" strike="noStrike" cap="none">
                <a:solidFill>
                  <a:schemeClr val="dk1"/>
                </a:solidFill>
                <a:latin typeface="Calibri"/>
                <a:ea typeface="Calibri"/>
                <a:cs typeface="Calibri"/>
                <a:sym typeface="Calibri"/>
              </a:rPr>
              <a:t>M-o-m, the ORB value declined $2.17 to settle at $49.20/b on a monthly average, down 4.2%. Compared to the previous year, the ORB value, y-t-d was 49.2% higher or $16.90, at $51.25/b.</a:t>
            </a:r>
          </a:p>
        </p:txBody>
      </p:sp>
      <p:sp>
        <p:nvSpPr>
          <p:cNvPr id="233" name="Shape 233"/>
          <p:cNvSpPr txBox="1">
            <a:spLocks noGrp="1"/>
          </p:cNvSpPr>
          <p:nvPr>
            <p:ph type="sldNum" idx="12"/>
          </p:nvPr>
        </p:nvSpPr>
        <p:spPr>
          <a:xfrm>
            <a:off x="3884612" y="8685213"/>
            <a:ext cx="2971799" cy="458786"/>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 sz="1200">
                <a:solidFill>
                  <a:schemeClr val="dk1"/>
                </a:solidFill>
                <a:latin typeface="Calibri"/>
                <a:ea typeface="Calibri"/>
                <a:cs typeface="Calibri"/>
                <a:sym typeface="Calibri"/>
              </a:rPr>
              <a:pPr marL="0" marR="0" lvl="0" indent="0" algn="r" rtl="0">
                <a:spcBef>
                  <a:spcPts val="0"/>
                </a:spcBef>
                <a:buSzPct val="25000"/>
                <a:buNone/>
              </a:pPr>
              <a:t>16</a:t>
            </a:fld>
            <a:endParaRPr lang="en" sz="1200">
              <a:solidFill>
                <a:schemeClr val="dk1"/>
              </a:solidFill>
              <a:latin typeface="Calibri"/>
              <a:ea typeface="Calibri"/>
              <a:cs typeface="Calibri"/>
              <a:sym typeface="Calibri"/>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7"/>
        <p:cNvGrpSpPr/>
        <p:nvPr/>
      </p:nvGrpSpPr>
      <p:grpSpPr>
        <a:xfrm>
          <a:off x="0" y="0"/>
          <a:ext cx="0" cy="0"/>
          <a:chOff x="0" y="0"/>
          <a:chExt cx="0" cy="0"/>
        </a:xfrm>
      </p:grpSpPr>
      <p:sp>
        <p:nvSpPr>
          <p:cNvPr id="238" name="Shape 238"/>
          <p:cNvSpPr>
            <a:spLocks noGrp="1" noRot="1" noChangeAspect="1"/>
          </p:cNvSpPr>
          <p:nvPr>
            <p:ph type="sldImg" idx="2"/>
          </p:nvPr>
        </p:nvSpPr>
        <p:spPr>
          <a:xfrm>
            <a:off x="685800" y="1143000"/>
            <a:ext cx="5486399" cy="3086099"/>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39" name="Shape 239"/>
          <p:cNvSpPr txBox="1">
            <a:spLocks noGrp="1"/>
          </p:cNvSpPr>
          <p:nvPr>
            <p:ph type="body" idx="1"/>
          </p:nvPr>
        </p:nvSpPr>
        <p:spPr>
          <a:xfrm>
            <a:off x="685800" y="4400550"/>
            <a:ext cx="5486399" cy="360045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 sz="1200" b="0" i="0" u="none" strike="noStrike" cap="none">
                <a:solidFill>
                  <a:schemeClr val="dk1"/>
                </a:solidFill>
                <a:latin typeface="Calibri"/>
                <a:ea typeface="Calibri"/>
                <a:cs typeface="Calibri"/>
                <a:sym typeface="Calibri"/>
              </a:rPr>
              <a:t>Based on the OPEC reference basket</a:t>
            </a:r>
          </a:p>
        </p:txBody>
      </p:sp>
      <p:sp>
        <p:nvSpPr>
          <p:cNvPr id="240" name="Shape 240"/>
          <p:cNvSpPr txBox="1">
            <a:spLocks noGrp="1"/>
          </p:cNvSpPr>
          <p:nvPr>
            <p:ph type="sldNum" idx="12"/>
          </p:nvPr>
        </p:nvSpPr>
        <p:spPr>
          <a:xfrm>
            <a:off x="3884612" y="8685213"/>
            <a:ext cx="2971799" cy="458786"/>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 sz="1200">
                <a:solidFill>
                  <a:schemeClr val="dk1"/>
                </a:solidFill>
                <a:latin typeface="Calibri"/>
                <a:ea typeface="Calibri"/>
                <a:cs typeface="Calibri"/>
                <a:sym typeface="Calibri"/>
              </a:rPr>
              <a:pPr marL="0" marR="0" lvl="0" indent="0" algn="r" rtl="0">
                <a:spcBef>
                  <a:spcPts val="0"/>
                </a:spcBef>
                <a:buSzPct val="25000"/>
                <a:buNone/>
              </a:pPr>
              <a:t>17</a:t>
            </a:fld>
            <a:endParaRPr lang="en" sz="1200">
              <a:solidFill>
                <a:schemeClr val="dk1"/>
              </a:solidFill>
              <a:latin typeface="Calibri"/>
              <a:ea typeface="Calibri"/>
              <a:cs typeface="Calibri"/>
              <a:sym typeface="Calibri"/>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4"/>
        <p:cNvGrpSpPr/>
        <p:nvPr/>
      </p:nvGrpSpPr>
      <p:grpSpPr>
        <a:xfrm>
          <a:off x="0" y="0"/>
          <a:ext cx="0" cy="0"/>
          <a:chOff x="0" y="0"/>
          <a:chExt cx="0" cy="0"/>
        </a:xfrm>
      </p:grpSpPr>
      <p:sp>
        <p:nvSpPr>
          <p:cNvPr id="245" name="Shape 245"/>
          <p:cNvSpPr txBox="1">
            <a:spLocks noGrp="1"/>
          </p:cNvSpPr>
          <p:nvPr>
            <p:ph type="body" idx="1"/>
          </p:nvPr>
        </p:nvSpPr>
        <p:spPr>
          <a:xfrm>
            <a:off x="685800" y="4400550"/>
            <a:ext cx="5486399" cy="3600450"/>
          </a:xfrm>
          <a:prstGeom prst="rect">
            <a:avLst/>
          </a:prstGeom>
          <a:noFill/>
          <a:ln>
            <a:noFill/>
          </a:ln>
        </p:spPr>
        <p:txBody>
          <a:bodyPr lIns="91425" tIns="91425" rIns="91425" bIns="91425" anchor="ctr" anchorCtr="0">
            <a:noAutofit/>
          </a:bodyPr>
          <a:lstStyle/>
          <a:p>
            <a:pPr lvl="0">
              <a:spcBef>
                <a:spcPts val="0"/>
              </a:spcBef>
              <a:buNone/>
            </a:pPr>
            <a:endParaRPr/>
          </a:p>
        </p:txBody>
      </p:sp>
      <p:sp>
        <p:nvSpPr>
          <p:cNvPr id="246" name="Shape 246"/>
          <p:cNvSpPr>
            <a:spLocks noGrp="1" noRot="1" noChangeAspect="1"/>
          </p:cNvSpPr>
          <p:nvPr>
            <p:ph type="sldImg" idx="2"/>
          </p:nvPr>
        </p:nvSpPr>
        <p:spPr>
          <a:xfrm>
            <a:off x="685800" y="1143000"/>
            <a:ext cx="5486399" cy="3086099"/>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0"/>
        <p:cNvGrpSpPr/>
        <p:nvPr/>
      </p:nvGrpSpPr>
      <p:grpSpPr>
        <a:xfrm>
          <a:off x="0" y="0"/>
          <a:ext cx="0" cy="0"/>
          <a:chOff x="0" y="0"/>
          <a:chExt cx="0" cy="0"/>
        </a:xfrm>
      </p:grpSpPr>
      <p:sp>
        <p:nvSpPr>
          <p:cNvPr id="251" name="Shape 251"/>
          <p:cNvSpPr txBox="1">
            <a:spLocks noGrp="1"/>
          </p:cNvSpPr>
          <p:nvPr>
            <p:ph type="body" idx="1"/>
          </p:nvPr>
        </p:nvSpPr>
        <p:spPr>
          <a:xfrm>
            <a:off x="685800" y="4400550"/>
            <a:ext cx="5486399" cy="3600450"/>
          </a:xfrm>
          <a:prstGeom prst="rect">
            <a:avLst/>
          </a:prstGeom>
          <a:noFill/>
          <a:ln>
            <a:noFill/>
          </a:ln>
        </p:spPr>
        <p:txBody>
          <a:bodyPr lIns="91425" tIns="91425" rIns="91425" bIns="91425" anchor="ctr" anchorCtr="0">
            <a:noAutofit/>
          </a:bodyPr>
          <a:lstStyle/>
          <a:p>
            <a:pPr lvl="0">
              <a:spcBef>
                <a:spcPts val="0"/>
              </a:spcBef>
              <a:buNone/>
            </a:pPr>
            <a:endParaRPr/>
          </a:p>
        </p:txBody>
      </p:sp>
      <p:sp>
        <p:nvSpPr>
          <p:cNvPr id="252" name="Shape 252"/>
          <p:cNvSpPr>
            <a:spLocks noGrp="1" noRot="1" noChangeAspect="1"/>
          </p:cNvSpPr>
          <p:nvPr>
            <p:ph type="sldImg" idx="2"/>
          </p:nvPr>
        </p:nvSpPr>
        <p:spPr>
          <a:xfrm>
            <a:off x="685800" y="1143000"/>
            <a:ext cx="5486399" cy="3086099"/>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3"/>
        <p:cNvGrpSpPr/>
        <p:nvPr/>
      </p:nvGrpSpPr>
      <p:grpSpPr>
        <a:xfrm>
          <a:off x="0" y="0"/>
          <a:ext cx="0" cy="0"/>
          <a:chOff x="0" y="0"/>
          <a:chExt cx="0" cy="0"/>
        </a:xfrm>
      </p:grpSpPr>
      <p:sp>
        <p:nvSpPr>
          <p:cNvPr id="134" name="Shape 134"/>
          <p:cNvSpPr txBox="1">
            <a:spLocks noGrp="1"/>
          </p:cNvSpPr>
          <p:nvPr>
            <p:ph type="body" idx="1"/>
          </p:nvPr>
        </p:nvSpPr>
        <p:spPr>
          <a:xfrm>
            <a:off x="685800" y="4400550"/>
            <a:ext cx="5486399" cy="3600450"/>
          </a:xfrm>
          <a:prstGeom prst="rect">
            <a:avLst/>
          </a:prstGeom>
          <a:noFill/>
          <a:ln>
            <a:noFill/>
          </a:ln>
        </p:spPr>
        <p:txBody>
          <a:bodyPr lIns="91425" tIns="91425" rIns="91425" bIns="91425" anchor="ctr" anchorCtr="0">
            <a:noAutofit/>
          </a:bodyPr>
          <a:lstStyle/>
          <a:p>
            <a:pPr lvl="0">
              <a:spcBef>
                <a:spcPts val="0"/>
              </a:spcBef>
              <a:buNone/>
            </a:pPr>
            <a:endParaRPr/>
          </a:p>
        </p:txBody>
      </p:sp>
      <p:sp>
        <p:nvSpPr>
          <p:cNvPr id="135" name="Shape 135"/>
          <p:cNvSpPr>
            <a:spLocks noGrp="1" noRot="1" noChangeAspect="1"/>
          </p:cNvSpPr>
          <p:nvPr>
            <p:ph type="sldImg" idx="2"/>
          </p:nvPr>
        </p:nvSpPr>
        <p:spPr>
          <a:xfrm>
            <a:off x="685800" y="1143000"/>
            <a:ext cx="5486399" cy="3086099"/>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7"/>
        <p:cNvGrpSpPr/>
        <p:nvPr/>
      </p:nvGrpSpPr>
      <p:grpSpPr>
        <a:xfrm>
          <a:off x="0" y="0"/>
          <a:ext cx="0" cy="0"/>
          <a:chOff x="0" y="0"/>
          <a:chExt cx="0" cy="0"/>
        </a:xfrm>
      </p:grpSpPr>
      <p:sp>
        <p:nvSpPr>
          <p:cNvPr id="258" name="Shape 258"/>
          <p:cNvSpPr>
            <a:spLocks noGrp="1" noRot="1" noChangeAspect="1"/>
          </p:cNvSpPr>
          <p:nvPr>
            <p:ph type="sldImg" idx="2"/>
          </p:nvPr>
        </p:nvSpPr>
        <p:spPr>
          <a:xfrm>
            <a:off x="685800" y="1143000"/>
            <a:ext cx="5486399" cy="3086099"/>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59" name="Shape 259"/>
          <p:cNvSpPr txBox="1">
            <a:spLocks noGrp="1"/>
          </p:cNvSpPr>
          <p:nvPr>
            <p:ph type="body" idx="1"/>
          </p:nvPr>
        </p:nvSpPr>
        <p:spPr>
          <a:xfrm>
            <a:off x="685800" y="4400550"/>
            <a:ext cx="5486399" cy="360045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 sz="1200" b="0" i="0" u="none" strike="noStrike" cap="none">
                <a:solidFill>
                  <a:schemeClr val="dk1"/>
                </a:solidFill>
                <a:latin typeface="Calibri"/>
                <a:ea typeface="Calibri"/>
                <a:cs typeface="Calibri"/>
                <a:sym typeface="Calibri"/>
              </a:rPr>
              <a:t>Canada is the world’s fifth-largest natural gas producer and natural gas meets 30 per cent of the country’s entire energy needs. Canada’s natural gas is affordable, abundant, versatile, and is the cleanest-burning hydrocarbon. </a:t>
            </a:r>
          </a:p>
          <a:p>
            <a:pPr marL="0" marR="0" lvl="0" indent="0" algn="l" rtl="0">
              <a:spcBef>
                <a:spcPts val="0"/>
              </a:spcBef>
              <a:buNone/>
            </a:pPr>
            <a:endParaRPr sz="1200" b="0" i="0" u="none" strike="noStrike" cap="none">
              <a:solidFill>
                <a:schemeClr val="dk1"/>
              </a:solidFill>
              <a:latin typeface="Calibri"/>
              <a:ea typeface="Calibri"/>
              <a:cs typeface="Calibri"/>
              <a:sym typeface="Calibri"/>
            </a:endParaRPr>
          </a:p>
          <a:p>
            <a:pPr marL="0" marR="0" lvl="0" indent="0" algn="l" rtl="0">
              <a:spcBef>
                <a:spcPts val="0"/>
              </a:spcBef>
              <a:buSzPct val="25000"/>
              <a:buNone/>
            </a:pPr>
            <a:r>
              <a:rPr lang="en" sz="1200" b="0" i="0" u="none" strike="noStrike" cap="none">
                <a:solidFill>
                  <a:schemeClr val="dk1"/>
                </a:solidFill>
                <a:latin typeface="Calibri"/>
                <a:ea typeface="Calibri"/>
                <a:cs typeface="Calibri"/>
                <a:sym typeface="Calibri"/>
              </a:rPr>
              <a:t>http://www.capp.ca/canadian-oil-and-natural-gas/canadian-economic-contribution</a:t>
            </a:r>
          </a:p>
        </p:txBody>
      </p:sp>
      <p:sp>
        <p:nvSpPr>
          <p:cNvPr id="260" name="Shape 260"/>
          <p:cNvSpPr txBox="1">
            <a:spLocks noGrp="1"/>
          </p:cNvSpPr>
          <p:nvPr>
            <p:ph type="sldNum" idx="12"/>
          </p:nvPr>
        </p:nvSpPr>
        <p:spPr>
          <a:xfrm>
            <a:off x="3884612" y="8685213"/>
            <a:ext cx="2971799" cy="458786"/>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 sz="1200">
                <a:solidFill>
                  <a:schemeClr val="dk1"/>
                </a:solidFill>
                <a:latin typeface="Calibri"/>
                <a:ea typeface="Calibri"/>
                <a:cs typeface="Calibri"/>
                <a:sym typeface="Calibri"/>
              </a:rPr>
              <a:pPr marL="0" marR="0" lvl="0" indent="0" algn="r" rtl="0">
                <a:spcBef>
                  <a:spcPts val="0"/>
                </a:spcBef>
                <a:buSzPct val="25000"/>
                <a:buNone/>
              </a:pPr>
              <a:t>20</a:t>
            </a:fld>
            <a:endParaRPr lang="en" sz="1200">
              <a:solidFill>
                <a:schemeClr val="dk1"/>
              </a:solidFill>
              <a:latin typeface="Calibri"/>
              <a:ea typeface="Calibri"/>
              <a:cs typeface="Calibri"/>
              <a:sym typeface="Calibri"/>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5"/>
        <p:cNvGrpSpPr/>
        <p:nvPr/>
      </p:nvGrpSpPr>
      <p:grpSpPr>
        <a:xfrm>
          <a:off x="0" y="0"/>
          <a:ext cx="0" cy="0"/>
          <a:chOff x="0" y="0"/>
          <a:chExt cx="0" cy="0"/>
        </a:xfrm>
      </p:grpSpPr>
      <p:sp>
        <p:nvSpPr>
          <p:cNvPr id="266" name="Shape 266"/>
          <p:cNvSpPr txBox="1">
            <a:spLocks noGrp="1"/>
          </p:cNvSpPr>
          <p:nvPr>
            <p:ph type="body" idx="1"/>
          </p:nvPr>
        </p:nvSpPr>
        <p:spPr>
          <a:xfrm>
            <a:off x="685800" y="4400550"/>
            <a:ext cx="5486399" cy="3600450"/>
          </a:xfrm>
          <a:prstGeom prst="rect">
            <a:avLst/>
          </a:prstGeom>
          <a:noFill/>
          <a:ln>
            <a:noFill/>
          </a:ln>
        </p:spPr>
        <p:txBody>
          <a:bodyPr lIns="91425" tIns="91425" rIns="91425" bIns="91425" anchor="ctr" anchorCtr="0">
            <a:noAutofit/>
          </a:bodyPr>
          <a:lstStyle/>
          <a:p>
            <a:pPr lvl="0">
              <a:spcBef>
                <a:spcPts val="0"/>
              </a:spcBef>
              <a:buNone/>
            </a:pPr>
            <a:endParaRPr/>
          </a:p>
        </p:txBody>
      </p:sp>
      <p:sp>
        <p:nvSpPr>
          <p:cNvPr id="267" name="Shape 267"/>
          <p:cNvSpPr>
            <a:spLocks noGrp="1" noRot="1" noChangeAspect="1"/>
          </p:cNvSpPr>
          <p:nvPr>
            <p:ph type="sldImg" idx="2"/>
          </p:nvPr>
        </p:nvSpPr>
        <p:spPr>
          <a:xfrm>
            <a:off x="685800" y="1143000"/>
            <a:ext cx="5486399" cy="3086099"/>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2"/>
        <p:cNvGrpSpPr/>
        <p:nvPr/>
      </p:nvGrpSpPr>
      <p:grpSpPr>
        <a:xfrm>
          <a:off x="0" y="0"/>
          <a:ext cx="0" cy="0"/>
          <a:chOff x="0" y="0"/>
          <a:chExt cx="0" cy="0"/>
        </a:xfrm>
      </p:grpSpPr>
      <p:sp>
        <p:nvSpPr>
          <p:cNvPr id="273" name="Shape 273"/>
          <p:cNvSpPr>
            <a:spLocks noGrp="1" noRot="1" noChangeAspect="1"/>
          </p:cNvSpPr>
          <p:nvPr>
            <p:ph type="sldImg" idx="2"/>
          </p:nvPr>
        </p:nvSpPr>
        <p:spPr>
          <a:xfrm>
            <a:off x="685800" y="1143000"/>
            <a:ext cx="5486399" cy="3086099"/>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74" name="Shape 274"/>
          <p:cNvSpPr txBox="1">
            <a:spLocks noGrp="1"/>
          </p:cNvSpPr>
          <p:nvPr>
            <p:ph type="body" idx="1"/>
          </p:nvPr>
        </p:nvSpPr>
        <p:spPr>
          <a:xfrm>
            <a:off x="685800" y="4400550"/>
            <a:ext cx="5486399" cy="360045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 sz="1200" b="0" i="0" u="none" strike="noStrike" cap="none">
                <a:solidFill>
                  <a:schemeClr val="dk1"/>
                </a:solidFill>
                <a:latin typeface="Calibri"/>
                <a:ea typeface="Calibri"/>
                <a:cs typeface="Calibri"/>
                <a:sym typeface="Calibri"/>
              </a:rPr>
              <a:t>Canada is the world’s fifth largest producer of natural gas and accounts for around five per cent of global production. Natural gas production in Canada is predominantly from the Western Canadian Sedimentary Basin in British Columbia, Alberta, and Saskatchewan, although other gas is produced from offshore Nova Scotia and smaller amounts are produced in Ontario, New Brunswick, and Nunavut. While Canadian production of conventional natural gas has been declining, production of Canadian unconventional natural gas has been rising. Development of unconventional resources like tight gas is technologically challenging and companies are increasingly using horizontal drilling and hydraulic fracturing to create economically viable wells.</a:t>
            </a:r>
          </a:p>
          <a:p>
            <a:pPr marL="0" marR="0" lvl="0" indent="0" algn="l" rtl="0">
              <a:spcBef>
                <a:spcPts val="0"/>
              </a:spcBef>
              <a:buNone/>
            </a:pPr>
            <a:endParaRPr sz="1200" b="0" i="0" u="none" strike="noStrike" cap="none">
              <a:solidFill>
                <a:schemeClr val="dk1"/>
              </a:solidFill>
              <a:latin typeface="Calibri"/>
              <a:ea typeface="Calibri"/>
              <a:cs typeface="Calibri"/>
              <a:sym typeface="Calibri"/>
            </a:endParaRPr>
          </a:p>
          <a:p>
            <a:pPr marL="0" marR="0" lvl="0" indent="0" algn="l" rtl="0">
              <a:spcBef>
                <a:spcPts val="0"/>
              </a:spcBef>
              <a:buSzPct val="25000"/>
              <a:buNone/>
            </a:pPr>
            <a:r>
              <a:rPr lang="en" sz="1200" b="0" i="0" u="none" strike="noStrike" cap="none">
                <a:solidFill>
                  <a:schemeClr val="dk1"/>
                </a:solidFill>
                <a:latin typeface="Calibri"/>
                <a:ea typeface="Calibri"/>
                <a:cs typeface="Calibri"/>
                <a:sym typeface="Calibri"/>
              </a:rPr>
              <a:t>https://apps.neb-one.gc.ca/CommodityStatistics/ViewReport.aspx</a:t>
            </a:r>
          </a:p>
        </p:txBody>
      </p:sp>
      <p:sp>
        <p:nvSpPr>
          <p:cNvPr id="275" name="Shape 275"/>
          <p:cNvSpPr txBox="1">
            <a:spLocks noGrp="1"/>
          </p:cNvSpPr>
          <p:nvPr>
            <p:ph type="sldNum" idx="12"/>
          </p:nvPr>
        </p:nvSpPr>
        <p:spPr>
          <a:xfrm>
            <a:off x="3884612" y="8685213"/>
            <a:ext cx="2971799" cy="458786"/>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 sz="1200">
                <a:solidFill>
                  <a:schemeClr val="dk1"/>
                </a:solidFill>
                <a:latin typeface="Calibri"/>
                <a:ea typeface="Calibri"/>
                <a:cs typeface="Calibri"/>
                <a:sym typeface="Calibri"/>
              </a:rPr>
              <a:pPr marL="0" marR="0" lvl="0" indent="0" algn="r" rtl="0">
                <a:spcBef>
                  <a:spcPts val="0"/>
                </a:spcBef>
                <a:buSzPct val="25000"/>
                <a:buNone/>
              </a:pPr>
              <a:t>22</a:t>
            </a:fld>
            <a:endParaRPr lang="en" sz="1200">
              <a:solidFill>
                <a:schemeClr val="dk1"/>
              </a:solidFill>
              <a:latin typeface="Calibri"/>
              <a:ea typeface="Calibri"/>
              <a:cs typeface="Calibri"/>
              <a:sym typeface="Calibri"/>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9"/>
        <p:cNvGrpSpPr/>
        <p:nvPr/>
      </p:nvGrpSpPr>
      <p:grpSpPr>
        <a:xfrm>
          <a:off x="0" y="0"/>
          <a:ext cx="0" cy="0"/>
          <a:chOff x="0" y="0"/>
          <a:chExt cx="0" cy="0"/>
        </a:xfrm>
      </p:grpSpPr>
      <p:sp>
        <p:nvSpPr>
          <p:cNvPr id="280" name="Shape 280"/>
          <p:cNvSpPr>
            <a:spLocks noGrp="1" noRot="1" noChangeAspect="1"/>
          </p:cNvSpPr>
          <p:nvPr>
            <p:ph type="sldImg" idx="2"/>
          </p:nvPr>
        </p:nvSpPr>
        <p:spPr>
          <a:xfrm>
            <a:off x="685800" y="1143000"/>
            <a:ext cx="5486399" cy="3086099"/>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81" name="Shape 281"/>
          <p:cNvSpPr txBox="1">
            <a:spLocks noGrp="1"/>
          </p:cNvSpPr>
          <p:nvPr>
            <p:ph type="body" idx="1"/>
          </p:nvPr>
        </p:nvSpPr>
        <p:spPr>
          <a:xfrm>
            <a:off x="685800" y="4400550"/>
            <a:ext cx="5486399" cy="360045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 sz="1200" b="0" i="0" u="none" strike="noStrike" cap="none">
                <a:solidFill>
                  <a:schemeClr val="dk1"/>
                </a:solidFill>
                <a:latin typeface="Calibri"/>
                <a:ea typeface="Calibri"/>
                <a:cs typeface="Calibri"/>
                <a:sym typeface="Calibri"/>
              </a:rPr>
              <a:t>https://www.eia.gov/dnav/ng/hist/rngwhhdm.htm</a:t>
            </a:r>
          </a:p>
        </p:txBody>
      </p:sp>
      <p:sp>
        <p:nvSpPr>
          <p:cNvPr id="282" name="Shape 282"/>
          <p:cNvSpPr txBox="1">
            <a:spLocks noGrp="1"/>
          </p:cNvSpPr>
          <p:nvPr>
            <p:ph type="sldNum" idx="12"/>
          </p:nvPr>
        </p:nvSpPr>
        <p:spPr>
          <a:xfrm>
            <a:off x="3884612" y="8685213"/>
            <a:ext cx="2971799" cy="458786"/>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 sz="1200">
                <a:solidFill>
                  <a:schemeClr val="dk1"/>
                </a:solidFill>
                <a:latin typeface="Calibri"/>
                <a:ea typeface="Calibri"/>
                <a:cs typeface="Calibri"/>
                <a:sym typeface="Calibri"/>
              </a:rPr>
              <a:pPr marL="0" marR="0" lvl="0" indent="0" algn="r" rtl="0">
                <a:spcBef>
                  <a:spcPts val="0"/>
                </a:spcBef>
                <a:buSzPct val="25000"/>
                <a:buNone/>
              </a:pPr>
              <a:t>23</a:t>
            </a:fld>
            <a:endParaRPr lang="en" sz="1200">
              <a:solidFill>
                <a:schemeClr val="dk1"/>
              </a:solidFill>
              <a:latin typeface="Calibri"/>
              <a:ea typeface="Calibri"/>
              <a:cs typeface="Calibri"/>
              <a:sym typeface="Calibri"/>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6"/>
        <p:cNvGrpSpPr/>
        <p:nvPr/>
      </p:nvGrpSpPr>
      <p:grpSpPr>
        <a:xfrm>
          <a:off x="0" y="0"/>
          <a:ext cx="0" cy="0"/>
          <a:chOff x="0" y="0"/>
          <a:chExt cx="0" cy="0"/>
        </a:xfrm>
      </p:grpSpPr>
      <p:sp>
        <p:nvSpPr>
          <p:cNvPr id="287" name="Shape 287"/>
          <p:cNvSpPr>
            <a:spLocks noGrp="1" noRot="1" noChangeAspect="1"/>
          </p:cNvSpPr>
          <p:nvPr>
            <p:ph type="sldImg" idx="2"/>
          </p:nvPr>
        </p:nvSpPr>
        <p:spPr>
          <a:xfrm>
            <a:off x="685800" y="1143000"/>
            <a:ext cx="5486399" cy="3086099"/>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88" name="Shape 288"/>
          <p:cNvSpPr txBox="1">
            <a:spLocks noGrp="1"/>
          </p:cNvSpPr>
          <p:nvPr>
            <p:ph type="body" idx="1"/>
          </p:nvPr>
        </p:nvSpPr>
        <p:spPr>
          <a:xfrm>
            <a:off x="685800" y="4400550"/>
            <a:ext cx="5486399" cy="360045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 sz="1200" b="0" i="0" u="none" strike="noStrike" cap="none">
                <a:solidFill>
                  <a:schemeClr val="dk1"/>
                </a:solidFill>
                <a:latin typeface="Calibri"/>
                <a:ea typeface="Calibri"/>
                <a:cs typeface="Calibri"/>
                <a:sym typeface="Calibri"/>
              </a:rPr>
              <a:t>http://www.psac.ca/business/gmpfirstenergy/</a:t>
            </a:r>
          </a:p>
        </p:txBody>
      </p:sp>
      <p:sp>
        <p:nvSpPr>
          <p:cNvPr id="289" name="Shape 289"/>
          <p:cNvSpPr txBox="1">
            <a:spLocks noGrp="1"/>
          </p:cNvSpPr>
          <p:nvPr>
            <p:ph type="sldNum" idx="12"/>
          </p:nvPr>
        </p:nvSpPr>
        <p:spPr>
          <a:xfrm>
            <a:off x="3884612" y="8685213"/>
            <a:ext cx="2971799" cy="458786"/>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 sz="1200">
                <a:solidFill>
                  <a:schemeClr val="dk1"/>
                </a:solidFill>
                <a:latin typeface="Calibri"/>
                <a:ea typeface="Calibri"/>
                <a:cs typeface="Calibri"/>
                <a:sym typeface="Calibri"/>
              </a:rPr>
              <a:pPr marL="0" marR="0" lvl="0" indent="0" algn="r" rtl="0">
                <a:spcBef>
                  <a:spcPts val="0"/>
                </a:spcBef>
                <a:buSzPct val="25000"/>
                <a:buNone/>
              </a:pPr>
              <a:t>24</a:t>
            </a:fld>
            <a:endParaRPr lang="en" sz="1200">
              <a:solidFill>
                <a:schemeClr val="dk1"/>
              </a:solidFill>
              <a:latin typeface="Calibri"/>
              <a:ea typeface="Calibri"/>
              <a:cs typeface="Calibri"/>
              <a:sym typeface="Calibri"/>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4"/>
        <p:cNvGrpSpPr/>
        <p:nvPr/>
      </p:nvGrpSpPr>
      <p:grpSpPr>
        <a:xfrm>
          <a:off x="0" y="0"/>
          <a:ext cx="0" cy="0"/>
          <a:chOff x="0" y="0"/>
          <a:chExt cx="0" cy="0"/>
        </a:xfrm>
      </p:grpSpPr>
      <p:sp>
        <p:nvSpPr>
          <p:cNvPr id="295" name="Shape 295"/>
          <p:cNvSpPr>
            <a:spLocks noGrp="1" noRot="1" noChangeAspect="1"/>
          </p:cNvSpPr>
          <p:nvPr>
            <p:ph type="sldImg" idx="2"/>
          </p:nvPr>
        </p:nvSpPr>
        <p:spPr>
          <a:xfrm>
            <a:off x="685800" y="1143000"/>
            <a:ext cx="5486399" cy="3086099"/>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96" name="Shape 296"/>
          <p:cNvSpPr txBox="1">
            <a:spLocks noGrp="1"/>
          </p:cNvSpPr>
          <p:nvPr>
            <p:ph type="body" idx="1"/>
          </p:nvPr>
        </p:nvSpPr>
        <p:spPr>
          <a:xfrm>
            <a:off x="685800" y="4400550"/>
            <a:ext cx="5486399" cy="360045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 sz="1200" b="0" i="0" u="none" strike="noStrike" cap="none">
                <a:solidFill>
                  <a:schemeClr val="dk1"/>
                </a:solidFill>
                <a:latin typeface="Calibri"/>
                <a:ea typeface="Calibri"/>
                <a:cs typeface="Calibri"/>
                <a:sym typeface="Calibri"/>
              </a:rPr>
              <a:t>The Henry Hub price continued to weaken, decreasing by an estimated 13 per cent in 2016 compared with 2015. As indicated in the above tabke, the Henry Hub price is expected to rise in 2017 and increase for the remainder of the forecast period.</a:t>
            </a:r>
          </a:p>
          <a:p>
            <a:pPr marL="0" marR="0" lvl="0" indent="0" algn="l" rtl="0">
              <a:spcBef>
                <a:spcPts val="0"/>
              </a:spcBef>
              <a:buSzPct val="25000"/>
              <a:buNone/>
            </a:pPr>
            <a:r>
              <a:rPr lang="en" sz="1200" b="0" i="0" u="none" strike="noStrike" cap="none">
                <a:solidFill>
                  <a:schemeClr val="dk1"/>
                </a:solidFill>
                <a:latin typeface="Calibri"/>
                <a:ea typeface="Calibri"/>
                <a:cs typeface="Calibri"/>
                <a:sym typeface="Calibri"/>
              </a:rPr>
              <a:t>The forecast assumes that although gas production in the United States declined in 2016 by an estimated 1.4 billion cubic feet per day (Bcf/d) and will increase in 2017, growing U.S. natural gas consumption combined with higher U.S. pipeline exports to Mexico and U.S. liquefied natural gas (LNG) exports will result in stronger prices, albeit not to levels seen historically.</a:t>
            </a:r>
          </a:p>
          <a:p>
            <a:pPr marL="0" marR="0" lvl="0" indent="0" algn="l" rtl="0">
              <a:spcBef>
                <a:spcPts val="0"/>
              </a:spcBef>
              <a:buSzPct val="25000"/>
              <a:buNone/>
            </a:pPr>
            <a:r>
              <a:rPr lang="en" sz="1200" b="0" i="0" u="none" strike="noStrike" cap="none">
                <a:solidFill>
                  <a:schemeClr val="dk1"/>
                </a:solidFill>
                <a:latin typeface="Calibri"/>
                <a:ea typeface="Calibri"/>
                <a:cs typeface="Calibri"/>
                <a:sym typeface="Calibri"/>
              </a:rPr>
              <a:t>The AECO-C</a:t>
            </a:r>
            <a:r>
              <a:rPr lang="en" sz="1200" b="0" i="0" u="none" strike="noStrike" cap="none" baseline="30000">
                <a:solidFill>
                  <a:schemeClr val="dk1"/>
                </a:solidFill>
                <a:latin typeface="Calibri"/>
                <a:ea typeface="Calibri"/>
                <a:cs typeface="Calibri"/>
                <a:sym typeface="Calibri"/>
              </a:rPr>
              <a:t> </a:t>
            </a:r>
            <a:r>
              <a:rPr lang="en" sz="1200" b="0" i="0" u="none" strike="noStrike" cap="none">
                <a:solidFill>
                  <a:schemeClr val="dk1"/>
                </a:solidFill>
                <a:latin typeface="Calibri"/>
                <a:ea typeface="Calibri"/>
                <a:cs typeface="Calibri"/>
                <a:sym typeface="Calibri"/>
              </a:rPr>
              <a:t>price (referred to as the Alberta Market Price (AMP) in 2015) decreased even more than the Henry Hub price, by 22 per cent in 2016 relative to 2015. The AECO-C price was affected by the Fort McMurray wildfires, which lowered the consumption of natural gas, and by high storage levels as a result of a mild winter. The AECO-C price is projected to increase for the remainder of the forecast period in step with the Henry Hub price forecast.</a:t>
            </a:r>
          </a:p>
          <a:p>
            <a:pPr marL="0" marR="0" lvl="0" indent="0" algn="l" rtl="0">
              <a:spcBef>
                <a:spcPts val="0"/>
              </a:spcBef>
              <a:buNone/>
            </a:pPr>
            <a:endParaRPr sz="1200" b="0" i="0" u="none" strike="noStrike" cap="none">
              <a:solidFill>
                <a:schemeClr val="dk1"/>
              </a:solidFill>
              <a:latin typeface="Calibri"/>
              <a:ea typeface="Calibri"/>
              <a:cs typeface="Calibri"/>
              <a:sym typeface="Calibri"/>
            </a:endParaRPr>
          </a:p>
          <a:p>
            <a:pPr marL="0" marR="0" lvl="0" indent="0" algn="l" rtl="0">
              <a:spcBef>
                <a:spcPts val="0"/>
              </a:spcBef>
              <a:buSzPct val="25000"/>
              <a:buNone/>
            </a:pPr>
            <a:r>
              <a:rPr lang="en" sz="1200" b="0" i="0" u="none" strike="noStrike" cap="none">
                <a:solidFill>
                  <a:schemeClr val="dk1"/>
                </a:solidFill>
                <a:latin typeface="Calibri"/>
                <a:ea typeface="Calibri"/>
                <a:cs typeface="Calibri"/>
                <a:sym typeface="Calibri"/>
              </a:rPr>
              <a:t>The Henry Hub natural gas price is forecast to gradually strengthen to US$4.35/MMBtu by 2026 in the base price scenario, reflecting increased international demand through a combination of U.S. LNG exports and U.S. exports to Mexico and increased U.S. demand, primarily in the power sector. In the low and high price scenarios, the price will reach US$3.52/MMBtu and US$6.20/MMBtu, respectively.</a:t>
            </a:r>
          </a:p>
          <a:p>
            <a:pPr marL="0" marR="0" lvl="0" indent="0" algn="l" rtl="0">
              <a:spcBef>
                <a:spcPts val="0"/>
              </a:spcBef>
              <a:buNone/>
            </a:pPr>
            <a:endParaRPr sz="1200" b="0" i="0" u="none" strike="noStrike" cap="none">
              <a:solidFill>
                <a:schemeClr val="dk1"/>
              </a:solidFill>
              <a:latin typeface="Calibri"/>
              <a:ea typeface="Calibri"/>
              <a:cs typeface="Calibri"/>
              <a:sym typeface="Calibri"/>
            </a:endParaRPr>
          </a:p>
          <a:p>
            <a:pPr marL="0" marR="0" lvl="0" indent="0" algn="l" rtl="0">
              <a:spcBef>
                <a:spcPts val="0"/>
              </a:spcBef>
              <a:buSzPct val="25000"/>
              <a:buNone/>
            </a:pPr>
            <a:r>
              <a:rPr lang="en" sz="1200" b="0" i="0" u="none" strike="noStrike" cap="none">
                <a:solidFill>
                  <a:schemeClr val="dk1"/>
                </a:solidFill>
                <a:latin typeface="Calibri"/>
                <a:ea typeface="Calibri"/>
                <a:cs typeface="Calibri"/>
                <a:sym typeface="Calibri"/>
              </a:rPr>
              <a:t>https://www.aer.ca/data-and-publications/statistical-reports/natural-gas-prices</a:t>
            </a:r>
          </a:p>
        </p:txBody>
      </p:sp>
      <p:sp>
        <p:nvSpPr>
          <p:cNvPr id="297" name="Shape 297"/>
          <p:cNvSpPr txBox="1">
            <a:spLocks noGrp="1"/>
          </p:cNvSpPr>
          <p:nvPr>
            <p:ph type="sldNum" idx="12"/>
          </p:nvPr>
        </p:nvSpPr>
        <p:spPr>
          <a:xfrm>
            <a:off x="3884612" y="8685213"/>
            <a:ext cx="2971799" cy="458786"/>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 sz="1200">
                <a:solidFill>
                  <a:schemeClr val="dk1"/>
                </a:solidFill>
                <a:latin typeface="Calibri"/>
                <a:ea typeface="Calibri"/>
                <a:cs typeface="Calibri"/>
                <a:sym typeface="Calibri"/>
              </a:rPr>
              <a:pPr marL="0" marR="0" lvl="0" indent="0" algn="r" rtl="0">
                <a:spcBef>
                  <a:spcPts val="0"/>
                </a:spcBef>
                <a:buSzPct val="25000"/>
                <a:buNone/>
              </a:pPr>
              <a:t>25</a:t>
            </a:fld>
            <a:endParaRPr lang="en" sz="1200">
              <a:solidFill>
                <a:schemeClr val="dk1"/>
              </a:solidFill>
              <a:latin typeface="Calibri"/>
              <a:ea typeface="Calibri"/>
              <a:cs typeface="Calibri"/>
              <a:sym typeface="Calibri"/>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2"/>
        <p:cNvGrpSpPr/>
        <p:nvPr/>
      </p:nvGrpSpPr>
      <p:grpSpPr>
        <a:xfrm>
          <a:off x="0" y="0"/>
          <a:ext cx="0" cy="0"/>
          <a:chOff x="0" y="0"/>
          <a:chExt cx="0" cy="0"/>
        </a:xfrm>
      </p:grpSpPr>
      <p:sp>
        <p:nvSpPr>
          <p:cNvPr id="303" name="Shape 303"/>
          <p:cNvSpPr>
            <a:spLocks noGrp="1" noRot="1" noChangeAspect="1"/>
          </p:cNvSpPr>
          <p:nvPr>
            <p:ph type="sldImg" idx="2"/>
          </p:nvPr>
        </p:nvSpPr>
        <p:spPr>
          <a:xfrm>
            <a:off x="685800" y="1143000"/>
            <a:ext cx="5486399" cy="3086099"/>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304" name="Shape 304"/>
          <p:cNvSpPr txBox="1">
            <a:spLocks noGrp="1"/>
          </p:cNvSpPr>
          <p:nvPr>
            <p:ph type="body" idx="1"/>
          </p:nvPr>
        </p:nvSpPr>
        <p:spPr>
          <a:xfrm>
            <a:off x="685800" y="4400550"/>
            <a:ext cx="5486399" cy="3600450"/>
          </a:xfrm>
          <a:prstGeom prst="rect">
            <a:avLst/>
          </a:prstGeom>
          <a:noFill/>
          <a:ln>
            <a:noFill/>
          </a:ln>
        </p:spPr>
        <p:txBody>
          <a:bodyPr lIns="91425" tIns="45700" rIns="91425" bIns="45700" anchor="t" anchorCtr="0">
            <a:noAutofit/>
          </a:bodyPr>
          <a:lstStyle/>
          <a:p>
            <a:pPr marL="0" marR="0" lvl="0" indent="0" algn="l" rtl="0">
              <a:spcBef>
                <a:spcPts val="0"/>
              </a:spcBef>
              <a:buNone/>
            </a:pPr>
            <a:endParaRPr sz="1200" b="0" i="0" u="none" strike="noStrike" cap="none">
              <a:solidFill>
                <a:schemeClr val="dk1"/>
              </a:solidFill>
              <a:latin typeface="Calibri"/>
              <a:ea typeface="Calibri"/>
              <a:cs typeface="Calibri"/>
              <a:sym typeface="Calibri"/>
            </a:endParaRPr>
          </a:p>
          <a:p>
            <a:pPr marL="0" marR="0" lvl="0" indent="0" algn="l" rtl="0">
              <a:spcBef>
                <a:spcPts val="0"/>
              </a:spcBef>
              <a:buSzPct val="25000"/>
              <a:buNone/>
            </a:pPr>
            <a:r>
              <a:rPr lang="en" sz="1200" b="0" i="0" u="none" strike="noStrike" cap="none">
                <a:solidFill>
                  <a:schemeClr val="dk1"/>
                </a:solidFill>
                <a:latin typeface="Calibri"/>
                <a:ea typeface="Calibri"/>
                <a:cs typeface="Calibri"/>
                <a:sym typeface="Calibri"/>
              </a:rPr>
              <a:t>http://www.northseaenergy.ca/risk-factors.html</a:t>
            </a:r>
          </a:p>
        </p:txBody>
      </p:sp>
      <p:sp>
        <p:nvSpPr>
          <p:cNvPr id="305" name="Shape 305"/>
          <p:cNvSpPr txBox="1">
            <a:spLocks noGrp="1"/>
          </p:cNvSpPr>
          <p:nvPr>
            <p:ph type="sldNum" idx="12"/>
          </p:nvPr>
        </p:nvSpPr>
        <p:spPr>
          <a:xfrm>
            <a:off x="3884612" y="8685213"/>
            <a:ext cx="2971799" cy="458786"/>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 sz="1200">
                <a:solidFill>
                  <a:schemeClr val="dk1"/>
                </a:solidFill>
                <a:latin typeface="Calibri"/>
                <a:ea typeface="Calibri"/>
                <a:cs typeface="Calibri"/>
                <a:sym typeface="Calibri"/>
              </a:rPr>
              <a:pPr marL="0" marR="0" lvl="0" indent="0" algn="r" rtl="0">
                <a:spcBef>
                  <a:spcPts val="0"/>
                </a:spcBef>
                <a:buSzPct val="25000"/>
                <a:buNone/>
              </a:pPr>
              <a:t>26</a:t>
            </a:fld>
            <a:endParaRPr lang="en" sz="1200">
              <a:solidFill>
                <a:schemeClr val="dk1"/>
              </a:solidFill>
              <a:latin typeface="Calibri"/>
              <a:ea typeface="Calibri"/>
              <a:cs typeface="Calibri"/>
              <a:sym typeface="Calibri"/>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9"/>
        <p:cNvGrpSpPr/>
        <p:nvPr/>
      </p:nvGrpSpPr>
      <p:grpSpPr>
        <a:xfrm>
          <a:off x="0" y="0"/>
          <a:ext cx="0" cy="0"/>
          <a:chOff x="0" y="0"/>
          <a:chExt cx="0" cy="0"/>
        </a:xfrm>
      </p:grpSpPr>
      <p:sp>
        <p:nvSpPr>
          <p:cNvPr id="310" name="Shape 310"/>
          <p:cNvSpPr txBox="1">
            <a:spLocks noGrp="1"/>
          </p:cNvSpPr>
          <p:nvPr>
            <p:ph type="body" idx="1"/>
          </p:nvPr>
        </p:nvSpPr>
        <p:spPr>
          <a:xfrm>
            <a:off x="685800" y="4400550"/>
            <a:ext cx="5486399" cy="3600450"/>
          </a:xfrm>
          <a:prstGeom prst="rect">
            <a:avLst/>
          </a:prstGeom>
          <a:noFill/>
          <a:ln>
            <a:noFill/>
          </a:ln>
        </p:spPr>
        <p:txBody>
          <a:bodyPr lIns="91425" tIns="91425" rIns="91425" bIns="91425" anchor="ctr" anchorCtr="0">
            <a:noAutofit/>
          </a:bodyPr>
          <a:lstStyle/>
          <a:p>
            <a:pPr lvl="0">
              <a:spcBef>
                <a:spcPts val="0"/>
              </a:spcBef>
              <a:buNone/>
            </a:pPr>
            <a:endParaRPr/>
          </a:p>
        </p:txBody>
      </p:sp>
      <p:sp>
        <p:nvSpPr>
          <p:cNvPr id="311" name="Shape 311"/>
          <p:cNvSpPr>
            <a:spLocks noGrp="1" noRot="1" noChangeAspect="1"/>
          </p:cNvSpPr>
          <p:nvPr>
            <p:ph type="sldImg" idx="2"/>
          </p:nvPr>
        </p:nvSpPr>
        <p:spPr>
          <a:xfrm>
            <a:off x="685800" y="1143000"/>
            <a:ext cx="5486399" cy="3086099"/>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5"/>
        <p:cNvGrpSpPr/>
        <p:nvPr/>
      </p:nvGrpSpPr>
      <p:grpSpPr>
        <a:xfrm>
          <a:off x="0" y="0"/>
          <a:ext cx="0" cy="0"/>
          <a:chOff x="0" y="0"/>
          <a:chExt cx="0" cy="0"/>
        </a:xfrm>
      </p:grpSpPr>
      <p:sp>
        <p:nvSpPr>
          <p:cNvPr id="316" name="Shape 316"/>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17" name="Shape 317"/>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0"/>
        <p:cNvGrpSpPr/>
        <p:nvPr/>
      </p:nvGrpSpPr>
      <p:grpSpPr>
        <a:xfrm>
          <a:off x="0" y="0"/>
          <a:ext cx="0" cy="0"/>
          <a:chOff x="0" y="0"/>
          <a:chExt cx="0" cy="0"/>
        </a:xfrm>
      </p:grpSpPr>
      <p:sp>
        <p:nvSpPr>
          <p:cNvPr id="321" name="Shape 32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22" name="Shape 322"/>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1"/>
        <p:cNvGrpSpPr/>
        <p:nvPr/>
      </p:nvGrpSpPr>
      <p:grpSpPr>
        <a:xfrm>
          <a:off x="0" y="0"/>
          <a:ext cx="0" cy="0"/>
          <a:chOff x="0" y="0"/>
          <a:chExt cx="0" cy="0"/>
        </a:xfrm>
      </p:grpSpPr>
      <p:sp>
        <p:nvSpPr>
          <p:cNvPr id="142" name="Shape 142"/>
          <p:cNvSpPr txBox="1">
            <a:spLocks noGrp="1"/>
          </p:cNvSpPr>
          <p:nvPr>
            <p:ph type="body" idx="1"/>
          </p:nvPr>
        </p:nvSpPr>
        <p:spPr>
          <a:xfrm>
            <a:off x="685800" y="4400550"/>
            <a:ext cx="5486399" cy="3600450"/>
          </a:xfrm>
          <a:prstGeom prst="rect">
            <a:avLst/>
          </a:prstGeom>
          <a:noFill/>
          <a:ln>
            <a:noFill/>
          </a:ln>
        </p:spPr>
        <p:txBody>
          <a:bodyPr lIns="91425" tIns="91425" rIns="91425" bIns="91425" anchor="ctr" anchorCtr="0">
            <a:noAutofit/>
          </a:bodyPr>
          <a:lstStyle/>
          <a:p>
            <a:pPr lvl="0">
              <a:spcBef>
                <a:spcPts val="0"/>
              </a:spcBef>
              <a:buNone/>
            </a:pPr>
            <a:endParaRPr/>
          </a:p>
        </p:txBody>
      </p:sp>
      <p:sp>
        <p:nvSpPr>
          <p:cNvPr id="143" name="Shape 143"/>
          <p:cNvSpPr>
            <a:spLocks noGrp="1" noRot="1" noChangeAspect="1"/>
          </p:cNvSpPr>
          <p:nvPr>
            <p:ph type="sldImg" idx="2"/>
          </p:nvPr>
        </p:nvSpPr>
        <p:spPr>
          <a:xfrm>
            <a:off x="685800" y="1143000"/>
            <a:ext cx="5486399" cy="3086099"/>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8"/>
        <p:cNvGrpSpPr/>
        <p:nvPr/>
      </p:nvGrpSpPr>
      <p:grpSpPr>
        <a:xfrm>
          <a:off x="0" y="0"/>
          <a:ext cx="0" cy="0"/>
          <a:chOff x="0" y="0"/>
          <a:chExt cx="0" cy="0"/>
        </a:xfrm>
      </p:grpSpPr>
      <p:sp>
        <p:nvSpPr>
          <p:cNvPr id="329" name="Shape 32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30" name="Shape 330"/>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6"/>
        <p:cNvGrpSpPr/>
        <p:nvPr/>
      </p:nvGrpSpPr>
      <p:grpSpPr>
        <a:xfrm>
          <a:off x="0" y="0"/>
          <a:ext cx="0" cy="0"/>
          <a:chOff x="0" y="0"/>
          <a:chExt cx="0" cy="0"/>
        </a:xfrm>
      </p:grpSpPr>
      <p:sp>
        <p:nvSpPr>
          <p:cNvPr id="337" name="Shape 33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38" name="Shape 338"/>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3"/>
        <p:cNvGrpSpPr/>
        <p:nvPr/>
      </p:nvGrpSpPr>
      <p:grpSpPr>
        <a:xfrm>
          <a:off x="0" y="0"/>
          <a:ext cx="0" cy="0"/>
          <a:chOff x="0" y="0"/>
          <a:chExt cx="0" cy="0"/>
        </a:xfrm>
      </p:grpSpPr>
      <p:sp>
        <p:nvSpPr>
          <p:cNvPr id="344" name="Shape 344"/>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45" name="Shape 345"/>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0"/>
        <p:cNvGrpSpPr/>
        <p:nvPr/>
      </p:nvGrpSpPr>
      <p:grpSpPr>
        <a:xfrm>
          <a:off x="0" y="0"/>
          <a:ext cx="0" cy="0"/>
          <a:chOff x="0" y="0"/>
          <a:chExt cx="0" cy="0"/>
        </a:xfrm>
      </p:grpSpPr>
      <p:sp>
        <p:nvSpPr>
          <p:cNvPr id="351" name="Shape 351"/>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52" name="Shape 352"/>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5"/>
        <p:cNvGrpSpPr/>
        <p:nvPr/>
      </p:nvGrpSpPr>
      <p:grpSpPr>
        <a:xfrm>
          <a:off x="0" y="0"/>
          <a:ext cx="0" cy="0"/>
          <a:chOff x="0" y="0"/>
          <a:chExt cx="0" cy="0"/>
        </a:xfrm>
      </p:grpSpPr>
      <p:sp>
        <p:nvSpPr>
          <p:cNvPr id="496" name="Shape 496"/>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497" name="Shape 497"/>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endParaRPr/>
          </a:p>
        </p:txBody>
      </p:sp>
    </p:spTree>
    <p:extLst>
      <p:ext uri="{BB962C8B-B14F-4D97-AF65-F5344CB8AC3E}">
        <p14:creationId xmlns:p14="http://schemas.microsoft.com/office/powerpoint/2010/main" xmlns="" val="105237085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1"/>
        <p:cNvGrpSpPr/>
        <p:nvPr/>
      </p:nvGrpSpPr>
      <p:grpSpPr>
        <a:xfrm>
          <a:off x="0" y="0"/>
          <a:ext cx="0" cy="0"/>
          <a:chOff x="0" y="0"/>
          <a:chExt cx="0" cy="0"/>
        </a:xfrm>
      </p:grpSpPr>
      <p:sp>
        <p:nvSpPr>
          <p:cNvPr id="502" name="Shape 502"/>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503" name="Shape 503"/>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endParaRPr/>
          </a:p>
        </p:txBody>
      </p:sp>
    </p:spTree>
    <p:extLst>
      <p:ext uri="{BB962C8B-B14F-4D97-AF65-F5344CB8AC3E}">
        <p14:creationId xmlns:p14="http://schemas.microsoft.com/office/powerpoint/2010/main" xmlns="" val="207800414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8"/>
        <p:cNvGrpSpPr/>
        <p:nvPr/>
      </p:nvGrpSpPr>
      <p:grpSpPr>
        <a:xfrm>
          <a:off x="0" y="0"/>
          <a:ext cx="0" cy="0"/>
          <a:chOff x="0" y="0"/>
          <a:chExt cx="0" cy="0"/>
        </a:xfrm>
      </p:grpSpPr>
      <p:sp>
        <p:nvSpPr>
          <p:cNvPr id="509" name="Shape 50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510" name="Shape 510"/>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endParaRPr/>
          </a:p>
        </p:txBody>
      </p:sp>
    </p:spTree>
    <p:extLst>
      <p:ext uri="{BB962C8B-B14F-4D97-AF65-F5344CB8AC3E}">
        <p14:creationId xmlns:p14="http://schemas.microsoft.com/office/powerpoint/2010/main" xmlns="" val="1834151860"/>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7"/>
        <p:cNvGrpSpPr/>
        <p:nvPr/>
      </p:nvGrpSpPr>
      <p:grpSpPr>
        <a:xfrm>
          <a:off x="0" y="0"/>
          <a:ext cx="0" cy="0"/>
          <a:chOff x="0" y="0"/>
          <a:chExt cx="0" cy="0"/>
        </a:xfrm>
      </p:grpSpPr>
      <p:sp>
        <p:nvSpPr>
          <p:cNvPr id="358" name="Shape 35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59" name="Shape 359"/>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6"/>
        <p:cNvGrpSpPr/>
        <p:nvPr/>
      </p:nvGrpSpPr>
      <p:grpSpPr>
        <a:xfrm>
          <a:off x="0" y="0"/>
          <a:ext cx="0" cy="0"/>
          <a:chOff x="0" y="0"/>
          <a:chExt cx="0" cy="0"/>
        </a:xfrm>
      </p:grpSpPr>
      <p:sp>
        <p:nvSpPr>
          <p:cNvPr id="367" name="Shape 36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68" name="Shape 368"/>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5"/>
        <p:cNvGrpSpPr/>
        <p:nvPr/>
      </p:nvGrpSpPr>
      <p:grpSpPr>
        <a:xfrm>
          <a:off x="0" y="0"/>
          <a:ext cx="0" cy="0"/>
          <a:chOff x="0" y="0"/>
          <a:chExt cx="0" cy="0"/>
        </a:xfrm>
      </p:grpSpPr>
      <p:sp>
        <p:nvSpPr>
          <p:cNvPr id="376" name="Shape 376"/>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77" name="Shape 377"/>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9"/>
        <p:cNvGrpSpPr/>
        <p:nvPr/>
      </p:nvGrpSpPr>
      <p:grpSpPr>
        <a:xfrm>
          <a:off x="0" y="0"/>
          <a:ext cx="0" cy="0"/>
          <a:chOff x="0" y="0"/>
          <a:chExt cx="0" cy="0"/>
        </a:xfrm>
      </p:grpSpPr>
      <p:sp>
        <p:nvSpPr>
          <p:cNvPr id="150" name="Shape 150"/>
          <p:cNvSpPr>
            <a:spLocks noGrp="1" noRot="1" noChangeAspect="1"/>
          </p:cNvSpPr>
          <p:nvPr>
            <p:ph type="sldImg" idx="2"/>
          </p:nvPr>
        </p:nvSpPr>
        <p:spPr>
          <a:xfrm>
            <a:off x="685800" y="1143000"/>
            <a:ext cx="5486399" cy="3086099"/>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51" name="Shape 151"/>
          <p:cNvSpPr txBox="1">
            <a:spLocks noGrp="1"/>
          </p:cNvSpPr>
          <p:nvPr>
            <p:ph type="body" idx="1"/>
          </p:nvPr>
        </p:nvSpPr>
        <p:spPr>
          <a:xfrm>
            <a:off x="685800" y="4400550"/>
            <a:ext cx="5486399" cy="360045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 sz="1200" b="0" i="0" u="none" strike="noStrike" cap="none">
                <a:solidFill>
                  <a:schemeClr val="dk1"/>
                </a:solidFill>
                <a:latin typeface="Calibri"/>
                <a:ea typeface="Calibri"/>
                <a:cs typeface="Calibri"/>
                <a:sym typeface="Calibri"/>
              </a:rPr>
              <a:t>http://www.opec.org/opec_web/en/about_us/23.htm</a:t>
            </a:r>
          </a:p>
        </p:txBody>
      </p:sp>
      <p:sp>
        <p:nvSpPr>
          <p:cNvPr id="152" name="Shape 152"/>
          <p:cNvSpPr txBox="1">
            <a:spLocks noGrp="1"/>
          </p:cNvSpPr>
          <p:nvPr>
            <p:ph type="sldNum" idx="12"/>
          </p:nvPr>
        </p:nvSpPr>
        <p:spPr>
          <a:xfrm>
            <a:off x="3884612" y="8685213"/>
            <a:ext cx="2971799" cy="458786"/>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 sz="1200" b="0" i="0" u="none" strike="noStrike" cap="none">
                <a:solidFill>
                  <a:schemeClr val="dk1"/>
                </a:solidFill>
                <a:latin typeface="Calibri"/>
                <a:ea typeface="Calibri"/>
                <a:cs typeface="Calibri"/>
                <a:sym typeface="Calibri"/>
              </a:rPr>
              <a:pPr marL="0" marR="0" lvl="0" indent="0" algn="r" rtl="0">
                <a:spcBef>
                  <a:spcPts val="0"/>
                </a:spcBef>
                <a:buSzPct val="25000"/>
                <a:buNone/>
              </a:pPr>
              <a:t>4</a:t>
            </a:fld>
            <a:endParaRPr lang="en"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2"/>
        <p:cNvGrpSpPr/>
        <p:nvPr/>
      </p:nvGrpSpPr>
      <p:grpSpPr>
        <a:xfrm>
          <a:off x="0" y="0"/>
          <a:ext cx="0" cy="0"/>
          <a:chOff x="0" y="0"/>
          <a:chExt cx="0" cy="0"/>
        </a:xfrm>
      </p:grpSpPr>
      <p:sp>
        <p:nvSpPr>
          <p:cNvPr id="383" name="Shape 38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84" name="Shape 384"/>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0"/>
        <p:cNvGrpSpPr/>
        <p:nvPr/>
      </p:nvGrpSpPr>
      <p:grpSpPr>
        <a:xfrm>
          <a:off x="0" y="0"/>
          <a:ext cx="0" cy="0"/>
          <a:chOff x="0" y="0"/>
          <a:chExt cx="0" cy="0"/>
        </a:xfrm>
      </p:grpSpPr>
      <p:sp>
        <p:nvSpPr>
          <p:cNvPr id="391" name="Shape 39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92" name="Shape 392"/>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8"/>
        <p:cNvGrpSpPr/>
        <p:nvPr/>
      </p:nvGrpSpPr>
      <p:grpSpPr>
        <a:xfrm>
          <a:off x="0" y="0"/>
          <a:ext cx="0" cy="0"/>
          <a:chOff x="0" y="0"/>
          <a:chExt cx="0" cy="0"/>
        </a:xfrm>
      </p:grpSpPr>
      <p:sp>
        <p:nvSpPr>
          <p:cNvPr id="399" name="Shape 399"/>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400" name="Shape 400"/>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5"/>
        <p:cNvGrpSpPr/>
        <p:nvPr/>
      </p:nvGrpSpPr>
      <p:grpSpPr>
        <a:xfrm>
          <a:off x="0" y="0"/>
          <a:ext cx="0" cy="0"/>
          <a:chOff x="0" y="0"/>
          <a:chExt cx="0" cy="0"/>
        </a:xfrm>
      </p:grpSpPr>
      <p:sp>
        <p:nvSpPr>
          <p:cNvPr id="406" name="Shape 406"/>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407" name="Shape 407"/>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3"/>
        <p:cNvGrpSpPr/>
        <p:nvPr/>
      </p:nvGrpSpPr>
      <p:grpSpPr>
        <a:xfrm>
          <a:off x="0" y="0"/>
          <a:ext cx="0" cy="0"/>
          <a:chOff x="0" y="0"/>
          <a:chExt cx="0" cy="0"/>
        </a:xfrm>
      </p:grpSpPr>
      <p:sp>
        <p:nvSpPr>
          <p:cNvPr id="414" name="Shape 414"/>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415" name="Shape 415"/>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1"/>
        <p:cNvGrpSpPr/>
        <p:nvPr/>
      </p:nvGrpSpPr>
      <p:grpSpPr>
        <a:xfrm>
          <a:off x="0" y="0"/>
          <a:ext cx="0" cy="0"/>
          <a:chOff x="0" y="0"/>
          <a:chExt cx="0" cy="0"/>
        </a:xfrm>
      </p:grpSpPr>
      <p:sp>
        <p:nvSpPr>
          <p:cNvPr id="422" name="Shape 42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423" name="Shape 423"/>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8"/>
        <p:cNvGrpSpPr/>
        <p:nvPr/>
      </p:nvGrpSpPr>
      <p:grpSpPr>
        <a:xfrm>
          <a:off x="0" y="0"/>
          <a:ext cx="0" cy="0"/>
          <a:chOff x="0" y="0"/>
          <a:chExt cx="0" cy="0"/>
        </a:xfrm>
      </p:grpSpPr>
      <p:sp>
        <p:nvSpPr>
          <p:cNvPr id="429" name="Shape 42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430" name="Shape 430"/>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r>
              <a:rPr lang="en" sz="900">
                <a:solidFill>
                  <a:schemeClr val="dk1"/>
                </a:solidFill>
              </a:rPr>
              <a:t>The Company’s commodity hedge policy reduces the risk of volatility in commodity prices and supports the Company’s cash ow for its capital expenditure programs </a:t>
            </a:r>
          </a:p>
          <a:p>
            <a:pPr lvl="0" rtl="0">
              <a:lnSpc>
                <a:spcPct val="115000"/>
              </a:lnSpc>
              <a:spcBef>
                <a:spcPts val="0"/>
              </a:spcBef>
              <a:buNone/>
            </a:pPr>
            <a:endParaRPr>
              <a:solidFill>
                <a:schemeClr val="dk1"/>
              </a:solidFill>
            </a:endParaRPr>
          </a:p>
          <a:p>
            <a:pPr lvl="0" rtl="0">
              <a:lnSpc>
                <a:spcPct val="115000"/>
              </a:lnSpc>
              <a:spcBef>
                <a:spcPts val="0"/>
              </a:spcBef>
              <a:buNone/>
            </a:pPr>
            <a:r>
              <a:rPr lang="en" sz="900">
                <a:solidFill>
                  <a:schemeClr val="dk1"/>
                </a:solidFill>
              </a:rPr>
              <a:t>During 2016, net realized risk management losses were related to the settlement of foreign currency contracts. The Company recorded a net unrealized loss of $25 million ($21 million after-tax) on its risk management activities for 2016 (2015 – $374 million unrealized loss, $275 million after-tax; 2014 – $451 million unrealized gain, $339 million after-tax). </a:t>
            </a: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6"/>
        <p:cNvGrpSpPr/>
        <p:nvPr/>
      </p:nvGrpSpPr>
      <p:grpSpPr>
        <a:xfrm>
          <a:off x="0" y="0"/>
          <a:ext cx="0" cy="0"/>
          <a:chOff x="0" y="0"/>
          <a:chExt cx="0" cy="0"/>
        </a:xfrm>
      </p:grpSpPr>
      <p:sp>
        <p:nvSpPr>
          <p:cNvPr id="437" name="Shape 437"/>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438" name="Shape 438"/>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r>
              <a:rPr lang="en" sz="900">
                <a:solidFill>
                  <a:schemeClr val="dk1"/>
                </a:solidFill>
              </a:rPr>
              <a:t>Market risk is the risk that the fair value or future cash ows of a nancial instrument will uctuate because of changes in market prices. The Company’s market risk is comprised of commodity price risk, interest rate risk, and foreign currency exchange risk. </a:t>
            </a:r>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3"/>
        <p:cNvGrpSpPr/>
        <p:nvPr/>
      </p:nvGrpSpPr>
      <p:grpSpPr>
        <a:xfrm>
          <a:off x="0" y="0"/>
          <a:ext cx="0" cy="0"/>
          <a:chOff x="0" y="0"/>
          <a:chExt cx="0" cy="0"/>
        </a:xfrm>
      </p:grpSpPr>
      <p:sp>
        <p:nvSpPr>
          <p:cNvPr id="444" name="Shape 444"/>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445" name="Shape 445"/>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0"/>
        <p:cNvGrpSpPr/>
        <p:nvPr/>
      </p:nvGrpSpPr>
      <p:grpSpPr>
        <a:xfrm>
          <a:off x="0" y="0"/>
          <a:ext cx="0" cy="0"/>
          <a:chOff x="0" y="0"/>
          <a:chExt cx="0" cy="0"/>
        </a:xfrm>
      </p:grpSpPr>
      <p:sp>
        <p:nvSpPr>
          <p:cNvPr id="451" name="Shape 45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452" name="Shape 452"/>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r>
              <a:rPr lang="en" sz="900">
                <a:solidFill>
                  <a:schemeClr val="dk1"/>
                </a:solidFill>
              </a:rPr>
              <a:t>The Company periodically uses commodity derivative nancial instruments to manage its exposure to commodity price risk associated with the sale of its future crude oil and natural gas production and with natural gas purchases. At December 31, 2016, the Company had the following derivative nancial instruments outstanding to manage its commodity price risk: </a:t>
            </a:r>
          </a:p>
          <a:p>
            <a:pPr lvl="0" rtl="0">
              <a:spcBef>
                <a:spcPts val="0"/>
              </a:spcBef>
              <a:buNone/>
            </a:pPr>
            <a:r>
              <a:rPr lang="en">
                <a:solidFill>
                  <a:schemeClr val="dk1"/>
                </a:solidFill>
              </a:rPr>
              <a:t>		</a:t>
            </a:r>
          </a:p>
          <a:p>
            <a:pPr lvl="0" rtl="0">
              <a:spcBef>
                <a:spcPts val="0"/>
              </a:spcBef>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6"/>
        <p:cNvGrpSpPr/>
        <p:nvPr/>
      </p:nvGrpSpPr>
      <p:grpSpPr>
        <a:xfrm>
          <a:off x="0" y="0"/>
          <a:ext cx="0" cy="0"/>
          <a:chOff x="0" y="0"/>
          <a:chExt cx="0" cy="0"/>
        </a:xfrm>
      </p:grpSpPr>
      <p:sp>
        <p:nvSpPr>
          <p:cNvPr id="157" name="Shape 157"/>
          <p:cNvSpPr>
            <a:spLocks noGrp="1" noRot="1" noChangeAspect="1"/>
          </p:cNvSpPr>
          <p:nvPr>
            <p:ph type="sldImg" idx="2"/>
          </p:nvPr>
        </p:nvSpPr>
        <p:spPr>
          <a:xfrm>
            <a:off x="685800" y="1143000"/>
            <a:ext cx="5486399" cy="3086099"/>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58" name="Shape 158"/>
          <p:cNvSpPr txBox="1">
            <a:spLocks noGrp="1"/>
          </p:cNvSpPr>
          <p:nvPr>
            <p:ph type="body" idx="1"/>
          </p:nvPr>
        </p:nvSpPr>
        <p:spPr>
          <a:xfrm>
            <a:off x="685800" y="4400550"/>
            <a:ext cx="5486399" cy="360045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 sz="1200" b="0" i="0" u="none" strike="noStrike" cap="none">
                <a:solidFill>
                  <a:schemeClr val="dk1"/>
                </a:solidFill>
                <a:latin typeface="Calibri"/>
                <a:ea typeface="Calibri"/>
                <a:cs typeface="Calibri"/>
                <a:sym typeface="Calibri"/>
              </a:rPr>
              <a:t>http://www.opec.org/opec_web/en/data_graphs/330.htm</a:t>
            </a:r>
          </a:p>
        </p:txBody>
      </p:sp>
      <p:sp>
        <p:nvSpPr>
          <p:cNvPr id="159" name="Shape 159"/>
          <p:cNvSpPr txBox="1">
            <a:spLocks noGrp="1"/>
          </p:cNvSpPr>
          <p:nvPr>
            <p:ph type="sldNum" idx="12"/>
          </p:nvPr>
        </p:nvSpPr>
        <p:spPr>
          <a:xfrm>
            <a:off x="3884612" y="8685213"/>
            <a:ext cx="2971799" cy="458786"/>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 sz="1200" b="0" i="0" u="none" strike="noStrike" cap="none">
                <a:solidFill>
                  <a:schemeClr val="dk1"/>
                </a:solidFill>
                <a:latin typeface="Calibri"/>
                <a:ea typeface="Calibri"/>
                <a:cs typeface="Calibri"/>
                <a:sym typeface="Calibri"/>
              </a:rPr>
              <a:pPr marL="0" marR="0" lvl="0" indent="0" algn="r" rtl="0">
                <a:spcBef>
                  <a:spcPts val="0"/>
                </a:spcBef>
                <a:buSzPct val="25000"/>
                <a:buNone/>
              </a:pPr>
              <a:t>5</a:t>
            </a:fld>
            <a:endParaRPr lang="en"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8"/>
        <p:cNvGrpSpPr/>
        <p:nvPr/>
      </p:nvGrpSpPr>
      <p:grpSpPr>
        <a:xfrm>
          <a:off x="0" y="0"/>
          <a:ext cx="0" cy="0"/>
          <a:chOff x="0" y="0"/>
          <a:chExt cx="0" cy="0"/>
        </a:xfrm>
      </p:grpSpPr>
      <p:sp>
        <p:nvSpPr>
          <p:cNvPr id="459" name="Shape 45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460" name="Shape 460"/>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endParaRPr/>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5"/>
        <p:cNvGrpSpPr/>
        <p:nvPr/>
      </p:nvGrpSpPr>
      <p:grpSpPr>
        <a:xfrm>
          <a:off x="0" y="0"/>
          <a:ext cx="0" cy="0"/>
          <a:chOff x="0" y="0"/>
          <a:chExt cx="0" cy="0"/>
        </a:xfrm>
      </p:grpSpPr>
      <p:sp>
        <p:nvSpPr>
          <p:cNvPr id="466" name="Shape 46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467" name="Shape 467"/>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r>
              <a:rPr lang="en" sz="900">
                <a:solidFill>
                  <a:schemeClr val="dk1"/>
                </a:solidFill>
              </a:rPr>
              <a:t>The Company is exposed to foreign currency exchange rate risk in Canada primarily related to its US dollar denominated long-term debt, commercial paper and working capital. The Company is also exposed to foreign currency exchange rate risk on transactions conducted in other currencies and in the carrying value of its foreign subsidiaries. The Company periodically enters into cross currency swap contracts and foreign currency forward contracts to manage known currency exposure on US dollar denominated long-term debt, commercial paper and working capital. The cross currency swap contracts require the periodic exchange of payments with the exchange at maturity of notional principal amounts on which the payments are based. </a:t>
            </a:r>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3"/>
        <p:cNvGrpSpPr/>
        <p:nvPr/>
      </p:nvGrpSpPr>
      <p:grpSpPr>
        <a:xfrm>
          <a:off x="0" y="0"/>
          <a:ext cx="0" cy="0"/>
          <a:chOff x="0" y="0"/>
          <a:chExt cx="0" cy="0"/>
        </a:xfrm>
      </p:grpSpPr>
      <p:sp>
        <p:nvSpPr>
          <p:cNvPr id="474" name="Shape 47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475" name="Shape 475"/>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r>
              <a:rPr lang="en" sz="900">
                <a:solidFill>
                  <a:schemeClr val="dk1"/>
                </a:solidFill>
              </a:rPr>
              <a:t>The Company’s accounts receivable are mainly with customers in the crude oil and natural gas industry and are subject to normal industry credit risks. The Company manages these risks by reviewing its exposure to individual companies on a regular basis and where appropriate, ensures that parental guarantees or letters of credit are in place to minimize the impact in the event of default. At December 31, 2016, substantially all of the Company’s accounts receivable were due within normal trade terms.</a:t>
            </a:r>
          </a:p>
          <a:p>
            <a:pPr lvl="0" rtl="0">
              <a:spcBef>
                <a:spcPts val="0"/>
              </a:spcBef>
              <a:buNone/>
            </a:pPr>
            <a:r>
              <a:rPr lang="en">
                <a:solidFill>
                  <a:schemeClr val="dk1"/>
                </a:solidFill>
              </a:rPr>
              <a:t>					</a:t>
            </a:r>
          </a:p>
          <a:p>
            <a:pPr lvl="0" rtl="0">
              <a:spcBef>
                <a:spcPts val="0"/>
              </a:spcBef>
              <a:buNone/>
            </a:pPr>
            <a:r>
              <a:rPr lang="en" sz="900">
                <a:solidFill>
                  <a:schemeClr val="dk1"/>
                </a:solidFill>
              </a:rPr>
              <a:t>The Company is also exposed to possible losses in the event of nonperformance by counterparties to derivative nancial instruments; however, the Company manages this credit risk by entering into agreements with counterparties that are substantially all investment grade nancial institutions. At December 31, 2016, the Company had net risk management assets of $489 million with specific counterparties related to derivative nancial instruments (December 31, 2015 – $854 million). </a:t>
            </a:r>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0"/>
        <p:cNvGrpSpPr/>
        <p:nvPr/>
      </p:nvGrpSpPr>
      <p:grpSpPr>
        <a:xfrm>
          <a:off x="0" y="0"/>
          <a:ext cx="0" cy="0"/>
          <a:chOff x="0" y="0"/>
          <a:chExt cx="0" cy="0"/>
        </a:xfrm>
      </p:grpSpPr>
      <p:sp>
        <p:nvSpPr>
          <p:cNvPr id="481" name="Shape 48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482" name="Shape 482"/>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r>
              <a:rPr lang="en" sz="900">
                <a:solidFill>
                  <a:schemeClr val="dk1"/>
                </a:solidFill>
              </a:rPr>
              <a:t>Liquidity risk is the risk that the Company will encounter dif culty in meeting obligations associated with nancial liabilities.</a:t>
            </a:r>
          </a:p>
          <a:p>
            <a:pPr lvl="0" rtl="0">
              <a:spcBef>
                <a:spcPts val="0"/>
              </a:spcBef>
              <a:buNone/>
            </a:pPr>
            <a:r>
              <a:rPr lang="en">
                <a:solidFill>
                  <a:schemeClr val="dk1"/>
                </a:solidFill>
              </a:rPr>
              <a:t>					</a:t>
            </a:r>
          </a:p>
          <a:p>
            <a:pPr lvl="0" rtl="0">
              <a:spcBef>
                <a:spcPts val="0"/>
              </a:spcBef>
              <a:buNone/>
            </a:pPr>
            <a:r>
              <a:rPr lang="en" sz="900">
                <a:solidFill>
                  <a:schemeClr val="dk1"/>
                </a:solidFill>
              </a:rPr>
              <a:t>Management of liquidity risk requires the Company to maintain suf cient cash and cash equivalents, along with other sources of capital, consisting primarily of cash ow from operating activities, available credit facilities, commercial paper and access to debt capital markets, to meet obligations as they become due. The Company believes it has adequate bank credit facilities to provide liquidity to manage uctuations in the timing of the receipt and/or disbursement of operating cash ows.</a:t>
            </a:r>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8"/>
        <p:cNvGrpSpPr/>
        <p:nvPr/>
      </p:nvGrpSpPr>
      <p:grpSpPr>
        <a:xfrm>
          <a:off x="0" y="0"/>
          <a:ext cx="0" cy="0"/>
          <a:chOff x="0" y="0"/>
          <a:chExt cx="0" cy="0"/>
        </a:xfrm>
      </p:grpSpPr>
      <p:sp>
        <p:nvSpPr>
          <p:cNvPr id="489" name="Shape 489"/>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490" name="Shape 490"/>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3"/>
        <p:cNvGrpSpPr/>
        <p:nvPr/>
      </p:nvGrpSpPr>
      <p:grpSpPr>
        <a:xfrm>
          <a:off x="0" y="0"/>
          <a:ext cx="0" cy="0"/>
          <a:chOff x="0" y="0"/>
          <a:chExt cx="0" cy="0"/>
        </a:xfrm>
      </p:grpSpPr>
      <p:sp>
        <p:nvSpPr>
          <p:cNvPr id="164" name="Shape 164"/>
          <p:cNvSpPr>
            <a:spLocks noGrp="1" noRot="1" noChangeAspect="1"/>
          </p:cNvSpPr>
          <p:nvPr>
            <p:ph type="sldImg" idx="2"/>
          </p:nvPr>
        </p:nvSpPr>
        <p:spPr>
          <a:xfrm>
            <a:off x="685800" y="1143000"/>
            <a:ext cx="5486399" cy="3086099"/>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65" name="Shape 165"/>
          <p:cNvSpPr txBox="1">
            <a:spLocks noGrp="1"/>
          </p:cNvSpPr>
          <p:nvPr>
            <p:ph type="body" idx="1"/>
          </p:nvPr>
        </p:nvSpPr>
        <p:spPr>
          <a:xfrm>
            <a:off x="685800" y="4400550"/>
            <a:ext cx="5486399" cy="360045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 sz="1200" b="0" i="0" u="none" strike="noStrike" cap="none">
                <a:solidFill>
                  <a:schemeClr val="dk1"/>
                </a:solidFill>
                <a:latin typeface="Calibri"/>
                <a:ea typeface="Calibri"/>
                <a:cs typeface="Calibri"/>
                <a:sym typeface="Calibri"/>
              </a:rPr>
              <a:t>http://www.opec.org/opec_web/en/data_graphs/331.htm</a:t>
            </a:r>
          </a:p>
        </p:txBody>
      </p:sp>
      <p:sp>
        <p:nvSpPr>
          <p:cNvPr id="166" name="Shape 166"/>
          <p:cNvSpPr txBox="1">
            <a:spLocks noGrp="1"/>
          </p:cNvSpPr>
          <p:nvPr>
            <p:ph type="sldNum" idx="12"/>
          </p:nvPr>
        </p:nvSpPr>
        <p:spPr>
          <a:xfrm>
            <a:off x="3884612" y="8685213"/>
            <a:ext cx="2971799" cy="458786"/>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 sz="1200">
                <a:solidFill>
                  <a:schemeClr val="dk1"/>
                </a:solidFill>
                <a:latin typeface="Calibri"/>
                <a:ea typeface="Calibri"/>
                <a:cs typeface="Calibri"/>
                <a:sym typeface="Calibri"/>
              </a:rPr>
              <a:pPr marL="0" marR="0" lvl="0" indent="0" algn="r" rtl="0">
                <a:spcBef>
                  <a:spcPts val="0"/>
                </a:spcBef>
                <a:buSzPct val="25000"/>
                <a:buNone/>
              </a:pPr>
              <a:t>6</a:t>
            </a:fld>
            <a:endParaRPr lang="en" sz="1200">
              <a:solidFill>
                <a:schemeClr val="dk1"/>
              </a:solidFill>
              <a:latin typeface="Calibri"/>
              <a:ea typeface="Calibri"/>
              <a:cs typeface="Calibri"/>
              <a:sym typeface="Calibri"/>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1"/>
        <p:cNvGrpSpPr/>
        <p:nvPr/>
      </p:nvGrpSpPr>
      <p:grpSpPr>
        <a:xfrm>
          <a:off x="0" y="0"/>
          <a:ext cx="0" cy="0"/>
          <a:chOff x="0" y="0"/>
          <a:chExt cx="0" cy="0"/>
        </a:xfrm>
      </p:grpSpPr>
      <p:sp>
        <p:nvSpPr>
          <p:cNvPr id="172" name="Shape 172"/>
          <p:cNvSpPr txBox="1">
            <a:spLocks noGrp="1"/>
          </p:cNvSpPr>
          <p:nvPr>
            <p:ph type="body" idx="1"/>
          </p:nvPr>
        </p:nvSpPr>
        <p:spPr>
          <a:xfrm>
            <a:off x="685800" y="4400550"/>
            <a:ext cx="5486399" cy="3600450"/>
          </a:xfrm>
          <a:prstGeom prst="rect">
            <a:avLst/>
          </a:prstGeom>
          <a:noFill/>
          <a:ln>
            <a:noFill/>
          </a:ln>
        </p:spPr>
        <p:txBody>
          <a:bodyPr lIns="91425" tIns="91425" rIns="91425" bIns="91425" anchor="ctr" anchorCtr="0">
            <a:noAutofit/>
          </a:bodyPr>
          <a:lstStyle/>
          <a:p>
            <a:pPr lvl="0">
              <a:spcBef>
                <a:spcPts val="0"/>
              </a:spcBef>
              <a:buNone/>
            </a:pPr>
            <a:endParaRPr/>
          </a:p>
        </p:txBody>
      </p:sp>
      <p:sp>
        <p:nvSpPr>
          <p:cNvPr id="173" name="Shape 173"/>
          <p:cNvSpPr>
            <a:spLocks noGrp="1" noRot="1" noChangeAspect="1"/>
          </p:cNvSpPr>
          <p:nvPr>
            <p:ph type="sldImg" idx="2"/>
          </p:nvPr>
        </p:nvSpPr>
        <p:spPr>
          <a:xfrm>
            <a:off x="685800" y="1143000"/>
            <a:ext cx="5486399" cy="3086099"/>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7"/>
        <p:cNvGrpSpPr/>
        <p:nvPr/>
      </p:nvGrpSpPr>
      <p:grpSpPr>
        <a:xfrm>
          <a:off x="0" y="0"/>
          <a:ext cx="0" cy="0"/>
          <a:chOff x="0" y="0"/>
          <a:chExt cx="0" cy="0"/>
        </a:xfrm>
      </p:grpSpPr>
      <p:sp>
        <p:nvSpPr>
          <p:cNvPr id="178" name="Shape 178"/>
          <p:cNvSpPr>
            <a:spLocks noGrp="1" noRot="1" noChangeAspect="1"/>
          </p:cNvSpPr>
          <p:nvPr>
            <p:ph type="sldImg" idx="2"/>
          </p:nvPr>
        </p:nvSpPr>
        <p:spPr>
          <a:xfrm>
            <a:off x="685800" y="1143000"/>
            <a:ext cx="5486399" cy="3086099"/>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79" name="Shape 179"/>
          <p:cNvSpPr txBox="1">
            <a:spLocks noGrp="1"/>
          </p:cNvSpPr>
          <p:nvPr>
            <p:ph type="body" idx="1"/>
          </p:nvPr>
        </p:nvSpPr>
        <p:spPr>
          <a:xfrm>
            <a:off x="685800" y="4400550"/>
            <a:ext cx="5486399" cy="360045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 sz="1200" b="0" i="0" u="none" strike="noStrike" cap="none">
                <a:solidFill>
                  <a:schemeClr val="dk1"/>
                </a:solidFill>
                <a:latin typeface="Calibri"/>
                <a:ea typeface="Calibri"/>
                <a:cs typeface="Calibri"/>
                <a:sym typeface="Calibri"/>
              </a:rPr>
              <a:t>CAPP represents companies, large and small, that explore for, develop and produce natural gas and crude oil throughout Canada. CAPP’s member companies produce about 80 per cent of Canada’s natural gas and crude oil.</a:t>
            </a:r>
          </a:p>
          <a:p>
            <a:pPr marL="0" marR="0" lvl="0" indent="0" algn="l" rtl="0">
              <a:spcBef>
                <a:spcPts val="0"/>
              </a:spcBef>
              <a:buSzPct val="25000"/>
              <a:buNone/>
            </a:pPr>
            <a:r>
              <a:rPr lang="en" sz="1200" b="0" i="0" u="none" strike="noStrike" cap="none">
                <a:solidFill>
                  <a:schemeClr val="dk1"/>
                </a:solidFill>
                <a:latin typeface="Calibri"/>
                <a:ea typeface="Calibri"/>
                <a:cs typeface="Calibri"/>
                <a:sym typeface="Calibri"/>
              </a:rPr>
              <a:t>Together CAPP's members and associate members are an important part of a national industry with revenues from crude oil and natural gas production of about $120 billion a year.</a:t>
            </a:r>
          </a:p>
          <a:p>
            <a:pPr marL="0" marR="0" lvl="0" indent="0" algn="l" rtl="0">
              <a:spcBef>
                <a:spcPts val="0"/>
              </a:spcBef>
              <a:buNone/>
            </a:pPr>
            <a:endParaRPr sz="1200" b="0" i="0" u="none" strike="noStrike" cap="none">
              <a:solidFill>
                <a:schemeClr val="dk1"/>
              </a:solidFill>
              <a:latin typeface="Calibri"/>
              <a:ea typeface="Calibri"/>
              <a:cs typeface="Calibri"/>
              <a:sym typeface="Calibri"/>
            </a:endParaRPr>
          </a:p>
          <a:p>
            <a:pPr marL="0" marR="0" lvl="0" indent="0" algn="l" rtl="0">
              <a:spcBef>
                <a:spcPts val="0"/>
              </a:spcBef>
              <a:buSzPct val="25000"/>
              <a:buNone/>
            </a:pPr>
            <a:r>
              <a:rPr lang="en" sz="1200" b="0" i="0" u="none" strike="noStrike" cap="none">
                <a:solidFill>
                  <a:schemeClr val="dk1"/>
                </a:solidFill>
                <a:latin typeface="Calibri"/>
                <a:ea typeface="Calibri"/>
                <a:cs typeface="Calibri"/>
                <a:sym typeface="Calibri"/>
              </a:rPr>
              <a:t>http://www.capp.ca/about-us/our-mission</a:t>
            </a:r>
          </a:p>
        </p:txBody>
      </p:sp>
      <p:sp>
        <p:nvSpPr>
          <p:cNvPr id="180" name="Shape 180"/>
          <p:cNvSpPr txBox="1">
            <a:spLocks noGrp="1"/>
          </p:cNvSpPr>
          <p:nvPr>
            <p:ph type="sldNum" idx="12"/>
          </p:nvPr>
        </p:nvSpPr>
        <p:spPr>
          <a:xfrm>
            <a:off x="3884612" y="8685213"/>
            <a:ext cx="2971799" cy="458786"/>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 sz="1200">
                <a:solidFill>
                  <a:schemeClr val="dk1"/>
                </a:solidFill>
                <a:latin typeface="Calibri"/>
                <a:ea typeface="Calibri"/>
                <a:cs typeface="Calibri"/>
                <a:sym typeface="Calibri"/>
              </a:rPr>
              <a:pPr marL="0" marR="0" lvl="0" indent="0" algn="r" rtl="0">
                <a:spcBef>
                  <a:spcPts val="0"/>
                </a:spcBef>
                <a:buSzPct val="25000"/>
                <a:buNone/>
              </a:pPr>
              <a:t>8</a:t>
            </a:fld>
            <a:endParaRPr lang="en" sz="1200">
              <a:solidFill>
                <a:schemeClr val="dk1"/>
              </a:solidFill>
              <a:latin typeface="Calibri"/>
              <a:ea typeface="Calibri"/>
              <a:cs typeface="Calibri"/>
              <a:sym typeface="Calibri"/>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4"/>
        <p:cNvGrpSpPr/>
        <p:nvPr/>
      </p:nvGrpSpPr>
      <p:grpSpPr>
        <a:xfrm>
          <a:off x="0" y="0"/>
          <a:ext cx="0" cy="0"/>
          <a:chOff x="0" y="0"/>
          <a:chExt cx="0" cy="0"/>
        </a:xfrm>
      </p:grpSpPr>
      <p:sp>
        <p:nvSpPr>
          <p:cNvPr id="185" name="Shape 185"/>
          <p:cNvSpPr>
            <a:spLocks noGrp="1" noRot="1" noChangeAspect="1"/>
          </p:cNvSpPr>
          <p:nvPr>
            <p:ph type="sldImg" idx="2"/>
          </p:nvPr>
        </p:nvSpPr>
        <p:spPr>
          <a:xfrm>
            <a:off x="685800" y="1143000"/>
            <a:ext cx="5486399" cy="3086099"/>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86" name="Shape 186"/>
          <p:cNvSpPr txBox="1">
            <a:spLocks noGrp="1"/>
          </p:cNvSpPr>
          <p:nvPr>
            <p:ph type="body" idx="1"/>
          </p:nvPr>
        </p:nvSpPr>
        <p:spPr>
          <a:xfrm>
            <a:off x="685800" y="4400550"/>
            <a:ext cx="5486399" cy="360045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 sz="1200" b="0" i="0" u="none" strike="noStrike" cap="none">
                <a:solidFill>
                  <a:schemeClr val="dk1"/>
                </a:solidFill>
                <a:latin typeface="Calibri"/>
                <a:ea typeface="Calibri"/>
                <a:cs typeface="Calibri"/>
                <a:sym typeface="Calibri"/>
              </a:rPr>
              <a:t>Values:</a:t>
            </a:r>
          </a:p>
          <a:p>
            <a:pPr marL="0" marR="0" lvl="0" indent="0" algn="l" rtl="0">
              <a:spcBef>
                <a:spcPts val="0"/>
              </a:spcBef>
              <a:buSzPct val="25000"/>
              <a:buNone/>
            </a:pPr>
            <a:r>
              <a:rPr lang="en" sz="1200" b="0" i="0" u="sng" strike="noStrike" cap="none">
                <a:solidFill>
                  <a:schemeClr val="dk1"/>
                </a:solidFill>
                <a:latin typeface="Calibri"/>
                <a:ea typeface="Calibri"/>
                <a:cs typeface="Calibri"/>
                <a:sym typeface="Calibri"/>
              </a:rPr>
              <a:t>Accountability</a:t>
            </a:r>
            <a:r>
              <a:rPr lang="en" sz="1200" b="0" i="0" u="none" strike="noStrike" cap="none">
                <a:solidFill>
                  <a:schemeClr val="dk1"/>
                </a:solidFill>
                <a:latin typeface="Calibri"/>
                <a:ea typeface="Calibri"/>
                <a:cs typeface="Calibri"/>
                <a:sym typeface="Calibri"/>
              </a:rPr>
              <a:t>: Accountable to Canadians, we dedicate ourselves to the safety and operating excellence of member operations, and to understanding and meeting expectations for social responsibility.</a:t>
            </a:r>
          </a:p>
          <a:p>
            <a:pPr marL="0" marR="0" lvl="0" indent="0" algn="l" rtl="0">
              <a:spcBef>
                <a:spcPts val="0"/>
              </a:spcBef>
              <a:buSzPct val="25000"/>
              <a:buNone/>
            </a:pPr>
            <a:r>
              <a:rPr lang="en" sz="1200" b="0" i="0" u="sng" strike="noStrike" cap="none">
                <a:solidFill>
                  <a:schemeClr val="dk1"/>
                </a:solidFill>
                <a:latin typeface="Calibri"/>
                <a:ea typeface="Calibri"/>
                <a:cs typeface="Calibri"/>
                <a:sym typeface="Calibri"/>
              </a:rPr>
              <a:t>Respect</a:t>
            </a:r>
            <a:r>
              <a:rPr lang="en" sz="1200" b="0" i="0" u="none" strike="noStrike" cap="none">
                <a:solidFill>
                  <a:schemeClr val="dk1"/>
                </a:solidFill>
                <a:latin typeface="Calibri"/>
                <a:ea typeface="Calibri"/>
                <a:cs typeface="Calibri"/>
                <a:sym typeface="Calibri"/>
              </a:rPr>
              <a:t>: Every stakeholder is treated with respect, heard without judgment, and asked to share, question and challenge in the advancement of positive change.</a:t>
            </a:r>
          </a:p>
          <a:p>
            <a:pPr marL="0" marR="0" lvl="0" indent="0" algn="l" rtl="0">
              <a:spcBef>
                <a:spcPts val="0"/>
              </a:spcBef>
              <a:buSzPct val="25000"/>
              <a:buNone/>
            </a:pPr>
            <a:r>
              <a:rPr lang="en" sz="1200" b="0" i="0" u="sng" strike="noStrike" cap="none">
                <a:solidFill>
                  <a:schemeClr val="dk1"/>
                </a:solidFill>
                <a:latin typeface="Calibri"/>
                <a:ea typeface="Calibri"/>
                <a:cs typeface="Calibri"/>
                <a:sym typeface="Calibri"/>
              </a:rPr>
              <a:t>Transparency:</a:t>
            </a:r>
            <a:r>
              <a:rPr lang="en" sz="1200" b="0" i="0" u="none" strike="noStrike" cap="none">
                <a:solidFill>
                  <a:schemeClr val="dk1"/>
                </a:solidFill>
                <a:latin typeface="Calibri"/>
                <a:ea typeface="Calibri"/>
                <a:cs typeface="Calibri"/>
                <a:sym typeface="Calibri"/>
              </a:rPr>
              <a:t> Open and responsive, we’re focused on achieving success through credible, trustworthy leadership and open communications.</a:t>
            </a:r>
          </a:p>
          <a:p>
            <a:pPr marL="0" marR="0" lvl="0" indent="0" algn="l" rtl="0">
              <a:spcBef>
                <a:spcPts val="0"/>
              </a:spcBef>
              <a:buSzPct val="25000"/>
              <a:buNone/>
            </a:pPr>
            <a:r>
              <a:rPr lang="en" sz="1200" b="0" i="0" u="sng" strike="noStrike" cap="none">
                <a:solidFill>
                  <a:schemeClr val="dk1"/>
                </a:solidFill>
                <a:latin typeface="Calibri"/>
                <a:ea typeface="Calibri"/>
                <a:cs typeface="Calibri"/>
                <a:sym typeface="Calibri"/>
              </a:rPr>
              <a:t>Leadership:</a:t>
            </a:r>
            <a:r>
              <a:rPr lang="en" sz="1200" b="0" i="0" u="none" strike="noStrike" cap="none">
                <a:solidFill>
                  <a:schemeClr val="dk1"/>
                </a:solidFill>
                <a:latin typeface="Calibri"/>
                <a:ea typeface="Calibri"/>
                <a:cs typeface="Calibri"/>
                <a:sym typeface="Calibri"/>
              </a:rPr>
              <a:t> Approachable and balanced, we’re committed to the relentless pursuit of a better future through improved performance, and by embracing science, innovation, progressive regulatory policy and engagement to enhance sustainability.</a:t>
            </a:r>
          </a:p>
          <a:p>
            <a:pPr marL="0" marR="0" lvl="0" indent="0" algn="l" rtl="0">
              <a:spcBef>
                <a:spcPts val="0"/>
              </a:spcBef>
              <a:buNone/>
            </a:pPr>
            <a:endParaRPr sz="1200" b="0" i="0" u="none" strike="noStrike" cap="none">
              <a:solidFill>
                <a:schemeClr val="dk1"/>
              </a:solidFill>
              <a:latin typeface="Calibri"/>
              <a:ea typeface="Calibri"/>
              <a:cs typeface="Calibri"/>
              <a:sym typeface="Calibri"/>
            </a:endParaRPr>
          </a:p>
          <a:p>
            <a:pPr marL="0" marR="0" lvl="0" indent="0" algn="l" rtl="0">
              <a:spcBef>
                <a:spcPts val="0"/>
              </a:spcBef>
              <a:buSzPct val="25000"/>
              <a:buNone/>
            </a:pPr>
            <a:r>
              <a:rPr lang="en" sz="1200" b="0" i="0" u="none" strike="noStrike" cap="none">
                <a:solidFill>
                  <a:schemeClr val="dk1"/>
                </a:solidFill>
                <a:latin typeface="Calibri"/>
                <a:ea typeface="Calibri"/>
                <a:cs typeface="Calibri"/>
                <a:sym typeface="Calibri"/>
              </a:rPr>
              <a:t>http://cepa.com/en/about-us/what-we-do-and-why/</a:t>
            </a:r>
          </a:p>
        </p:txBody>
      </p:sp>
      <p:sp>
        <p:nvSpPr>
          <p:cNvPr id="187" name="Shape 187"/>
          <p:cNvSpPr txBox="1">
            <a:spLocks noGrp="1"/>
          </p:cNvSpPr>
          <p:nvPr>
            <p:ph type="sldNum" idx="12"/>
          </p:nvPr>
        </p:nvSpPr>
        <p:spPr>
          <a:xfrm>
            <a:off x="3884612" y="8685213"/>
            <a:ext cx="2971799" cy="458786"/>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 sz="1200">
                <a:solidFill>
                  <a:schemeClr val="dk1"/>
                </a:solidFill>
                <a:latin typeface="Calibri"/>
                <a:ea typeface="Calibri"/>
                <a:cs typeface="Calibri"/>
                <a:sym typeface="Calibri"/>
              </a:rPr>
              <a:pPr marL="0" marR="0" lvl="0" indent="0" algn="r" rtl="0">
                <a:spcBef>
                  <a:spcPts val="0"/>
                </a:spcBef>
                <a:buSzPct val="25000"/>
                <a:buNone/>
              </a:pPr>
              <a:t>9</a:t>
            </a:fld>
            <a:endParaRPr lang="en" sz="1200">
              <a:solidFill>
                <a:schemeClr val="dk1"/>
              </a:solidFill>
              <a:latin typeface="Calibri"/>
              <a:ea typeface="Calibri"/>
              <a:cs typeface="Calibri"/>
              <a:sym typeface="Calibri"/>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Shape 9"/>
        <p:cNvGrpSpPr/>
        <p:nvPr/>
      </p:nvGrpSpPr>
      <p:grpSpPr>
        <a:xfrm>
          <a:off x="0" y="0"/>
          <a:ext cx="0" cy="0"/>
          <a:chOff x="0" y="0"/>
          <a:chExt cx="0" cy="0"/>
        </a:xfrm>
      </p:grpSpPr>
      <p:sp>
        <p:nvSpPr>
          <p:cNvPr id="10" name="Shape 10"/>
          <p:cNvSpPr txBox="1">
            <a:spLocks noGrp="1"/>
          </p:cNvSpPr>
          <p:nvPr>
            <p:ph type="ctrTitle"/>
          </p:nvPr>
        </p:nvSpPr>
        <p:spPr>
          <a:xfrm>
            <a:off x="311708" y="744575"/>
            <a:ext cx="8520600" cy="2052600"/>
          </a:xfrm>
          <a:prstGeom prst="rect">
            <a:avLst/>
          </a:prstGeom>
        </p:spPr>
        <p:txBody>
          <a:bodyPr lIns="91425" tIns="91425" rIns="91425" bIns="91425" anchor="b" anchorCtr="0"/>
          <a:lstStyle>
            <a:lvl1pPr lvl="0" algn="ctr">
              <a:spcBef>
                <a:spcPts val="0"/>
              </a:spcBef>
              <a:buSzPct val="100000"/>
              <a:defRPr sz="5200"/>
            </a:lvl1pPr>
            <a:lvl2pPr lvl="1" algn="ctr">
              <a:spcBef>
                <a:spcPts val="0"/>
              </a:spcBef>
              <a:buSzPct val="100000"/>
              <a:defRPr sz="5200"/>
            </a:lvl2pPr>
            <a:lvl3pPr lvl="2" algn="ctr">
              <a:spcBef>
                <a:spcPts val="0"/>
              </a:spcBef>
              <a:buSzPct val="100000"/>
              <a:defRPr sz="5200"/>
            </a:lvl3pPr>
            <a:lvl4pPr lvl="3" algn="ctr">
              <a:spcBef>
                <a:spcPts val="0"/>
              </a:spcBef>
              <a:buSzPct val="100000"/>
              <a:defRPr sz="5200"/>
            </a:lvl4pPr>
            <a:lvl5pPr lvl="4" algn="ctr">
              <a:spcBef>
                <a:spcPts val="0"/>
              </a:spcBef>
              <a:buSzPct val="100000"/>
              <a:defRPr sz="5200"/>
            </a:lvl5pPr>
            <a:lvl6pPr lvl="5" algn="ctr">
              <a:spcBef>
                <a:spcPts val="0"/>
              </a:spcBef>
              <a:buSzPct val="100000"/>
              <a:defRPr sz="5200"/>
            </a:lvl6pPr>
            <a:lvl7pPr lvl="6" algn="ctr">
              <a:spcBef>
                <a:spcPts val="0"/>
              </a:spcBef>
              <a:buSzPct val="100000"/>
              <a:defRPr sz="5200"/>
            </a:lvl7pPr>
            <a:lvl8pPr lvl="7" algn="ctr">
              <a:spcBef>
                <a:spcPts val="0"/>
              </a:spcBef>
              <a:buSzPct val="100000"/>
              <a:defRPr sz="5200"/>
            </a:lvl8pPr>
            <a:lvl9pPr lvl="8" algn="ctr">
              <a:spcBef>
                <a:spcPts val="0"/>
              </a:spcBef>
              <a:buSzPct val="100000"/>
              <a:defRPr sz="5200"/>
            </a:lvl9pPr>
          </a:lstStyle>
          <a:p>
            <a:endParaRPr/>
          </a:p>
        </p:txBody>
      </p:sp>
      <p:sp>
        <p:nvSpPr>
          <p:cNvPr id="11" name="Shape 11"/>
          <p:cNvSpPr txBox="1">
            <a:spLocks noGrp="1"/>
          </p:cNvSpPr>
          <p:nvPr>
            <p:ph type="subTitle" idx="1"/>
          </p:nvPr>
        </p:nvSpPr>
        <p:spPr>
          <a:xfrm>
            <a:off x="311700" y="2834125"/>
            <a:ext cx="8520600" cy="792600"/>
          </a:xfrm>
          <a:prstGeom prst="rect">
            <a:avLst/>
          </a:prstGeom>
        </p:spPr>
        <p:txBody>
          <a:bodyPr lIns="91425" tIns="91425" rIns="91425" bIns="91425" anchor="t" anchorCtr="0"/>
          <a:lstStyle>
            <a:lvl1pPr lvl="0" algn="ctr">
              <a:lnSpc>
                <a:spcPct val="100000"/>
              </a:lnSpc>
              <a:spcBef>
                <a:spcPts val="0"/>
              </a:spcBef>
              <a:spcAft>
                <a:spcPts val="0"/>
              </a:spcAft>
              <a:buSzPct val="100000"/>
              <a:buNone/>
              <a:defRPr sz="2800"/>
            </a:lvl1pPr>
            <a:lvl2pPr lvl="1" algn="ctr">
              <a:lnSpc>
                <a:spcPct val="100000"/>
              </a:lnSpc>
              <a:spcBef>
                <a:spcPts val="0"/>
              </a:spcBef>
              <a:spcAft>
                <a:spcPts val="0"/>
              </a:spcAft>
              <a:buSzPct val="100000"/>
              <a:buNone/>
              <a:defRPr sz="2800"/>
            </a:lvl2pPr>
            <a:lvl3pPr lvl="2" algn="ctr">
              <a:lnSpc>
                <a:spcPct val="100000"/>
              </a:lnSpc>
              <a:spcBef>
                <a:spcPts val="0"/>
              </a:spcBef>
              <a:spcAft>
                <a:spcPts val="0"/>
              </a:spcAft>
              <a:buSzPct val="100000"/>
              <a:buNone/>
              <a:defRPr sz="2800"/>
            </a:lvl3pPr>
            <a:lvl4pPr lvl="3" algn="ctr">
              <a:lnSpc>
                <a:spcPct val="100000"/>
              </a:lnSpc>
              <a:spcBef>
                <a:spcPts val="0"/>
              </a:spcBef>
              <a:spcAft>
                <a:spcPts val="0"/>
              </a:spcAft>
              <a:buSzPct val="100000"/>
              <a:buNone/>
              <a:defRPr sz="2800"/>
            </a:lvl4pPr>
            <a:lvl5pPr lvl="4" algn="ctr">
              <a:lnSpc>
                <a:spcPct val="100000"/>
              </a:lnSpc>
              <a:spcBef>
                <a:spcPts val="0"/>
              </a:spcBef>
              <a:spcAft>
                <a:spcPts val="0"/>
              </a:spcAft>
              <a:buSzPct val="100000"/>
              <a:buNone/>
              <a:defRPr sz="2800"/>
            </a:lvl5pPr>
            <a:lvl6pPr lvl="5" algn="ctr">
              <a:lnSpc>
                <a:spcPct val="100000"/>
              </a:lnSpc>
              <a:spcBef>
                <a:spcPts val="0"/>
              </a:spcBef>
              <a:spcAft>
                <a:spcPts val="0"/>
              </a:spcAft>
              <a:buSzPct val="100000"/>
              <a:buNone/>
              <a:defRPr sz="2800"/>
            </a:lvl6pPr>
            <a:lvl7pPr lvl="6" algn="ctr">
              <a:lnSpc>
                <a:spcPct val="100000"/>
              </a:lnSpc>
              <a:spcBef>
                <a:spcPts val="0"/>
              </a:spcBef>
              <a:spcAft>
                <a:spcPts val="0"/>
              </a:spcAft>
              <a:buSzPct val="100000"/>
              <a:buNone/>
              <a:defRPr sz="2800"/>
            </a:lvl7pPr>
            <a:lvl8pPr lvl="7" algn="ctr">
              <a:lnSpc>
                <a:spcPct val="100000"/>
              </a:lnSpc>
              <a:spcBef>
                <a:spcPts val="0"/>
              </a:spcBef>
              <a:spcAft>
                <a:spcPts val="0"/>
              </a:spcAft>
              <a:buSzPct val="100000"/>
              <a:buNone/>
              <a:defRPr sz="2800"/>
            </a:lvl8pPr>
            <a:lvl9pPr lvl="8" algn="ctr">
              <a:lnSpc>
                <a:spcPct val="100000"/>
              </a:lnSpc>
              <a:spcBef>
                <a:spcPts val="0"/>
              </a:spcBef>
              <a:spcAft>
                <a:spcPts val="0"/>
              </a:spcAft>
              <a:buSzPct val="100000"/>
              <a:buNone/>
              <a:defRPr sz="2800"/>
            </a:lvl9pPr>
          </a:lstStyle>
          <a:p>
            <a:endParaRPr/>
          </a:p>
        </p:txBody>
      </p:sp>
      <p:sp>
        <p:nvSpPr>
          <p:cNvPr id="12" name="Shape 12"/>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pPr lvl="0">
                <a:spcBef>
                  <a:spcPts val="0"/>
                </a:spcBef>
                <a:buNone/>
              </a:pPr>
              <a:t>‹#›</a:t>
            </a:fld>
            <a:endParaRPr lang="en"/>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cSld name="Big number">
    <p:spTree>
      <p:nvGrpSpPr>
        <p:cNvPr id="1" name="Shape 44"/>
        <p:cNvGrpSpPr/>
        <p:nvPr/>
      </p:nvGrpSpPr>
      <p:grpSpPr>
        <a:xfrm>
          <a:off x="0" y="0"/>
          <a:ext cx="0" cy="0"/>
          <a:chOff x="0" y="0"/>
          <a:chExt cx="0" cy="0"/>
        </a:xfrm>
      </p:grpSpPr>
      <p:sp>
        <p:nvSpPr>
          <p:cNvPr id="45" name="Shape 45"/>
          <p:cNvSpPr txBox="1">
            <a:spLocks noGrp="1"/>
          </p:cNvSpPr>
          <p:nvPr>
            <p:ph type="title"/>
          </p:nvPr>
        </p:nvSpPr>
        <p:spPr>
          <a:xfrm>
            <a:off x="311700" y="1106125"/>
            <a:ext cx="8520600" cy="1963500"/>
          </a:xfrm>
          <a:prstGeom prst="rect">
            <a:avLst/>
          </a:prstGeom>
        </p:spPr>
        <p:txBody>
          <a:bodyPr lIns="91425" tIns="91425" rIns="91425" bIns="91425" anchor="b" anchorCtr="0"/>
          <a:lstStyle>
            <a:lvl1pPr lvl="0" algn="ctr">
              <a:spcBef>
                <a:spcPts val="0"/>
              </a:spcBef>
              <a:buSzPct val="100000"/>
              <a:defRPr sz="12000"/>
            </a:lvl1pPr>
            <a:lvl2pPr lvl="1" algn="ctr">
              <a:spcBef>
                <a:spcPts val="0"/>
              </a:spcBef>
              <a:buSzPct val="100000"/>
              <a:defRPr sz="12000"/>
            </a:lvl2pPr>
            <a:lvl3pPr lvl="2" algn="ctr">
              <a:spcBef>
                <a:spcPts val="0"/>
              </a:spcBef>
              <a:buSzPct val="100000"/>
              <a:defRPr sz="12000"/>
            </a:lvl3pPr>
            <a:lvl4pPr lvl="3" algn="ctr">
              <a:spcBef>
                <a:spcPts val="0"/>
              </a:spcBef>
              <a:buSzPct val="100000"/>
              <a:defRPr sz="12000"/>
            </a:lvl4pPr>
            <a:lvl5pPr lvl="4" algn="ctr">
              <a:spcBef>
                <a:spcPts val="0"/>
              </a:spcBef>
              <a:buSzPct val="100000"/>
              <a:defRPr sz="12000"/>
            </a:lvl5pPr>
            <a:lvl6pPr lvl="5" algn="ctr">
              <a:spcBef>
                <a:spcPts val="0"/>
              </a:spcBef>
              <a:buSzPct val="100000"/>
              <a:defRPr sz="12000"/>
            </a:lvl6pPr>
            <a:lvl7pPr lvl="6" algn="ctr">
              <a:spcBef>
                <a:spcPts val="0"/>
              </a:spcBef>
              <a:buSzPct val="100000"/>
              <a:defRPr sz="12000"/>
            </a:lvl7pPr>
            <a:lvl8pPr lvl="7" algn="ctr">
              <a:spcBef>
                <a:spcPts val="0"/>
              </a:spcBef>
              <a:buSzPct val="100000"/>
              <a:defRPr sz="12000"/>
            </a:lvl8pPr>
            <a:lvl9pPr lvl="8" algn="ctr">
              <a:spcBef>
                <a:spcPts val="0"/>
              </a:spcBef>
              <a:buSzPct val="100000"/>
              <a:defRPr sz="12000"/>
            </a:lvl9pPr>
          </a:lstStyle>
          <a:p>
            <a:endParaRPr/>
          </a:p>
        </p:txBody>
      </p:sp>
      <p:sp>
        <p:nvSpPr>
          <p:cNvPr id="46" name="Shape 46"/>
          <p:cNvSpPr txBox="1">
            <a:spLocks noGrp="1"/>
          </p:cNvSpPr>
          <p:nvPr>
            <p:ph type="body" idx="1"/>
          </p:nvPr>
        </p:nvSpPr>
        <p:spPr>
          <a:xfrm>
            <a:off x="311700" y="3152225"/>
            <a:ext cx="8520600" cy="1300800"/>
          </a:xfrm>
          <a:prstGeom prst="rect">
            <a:avLst/>
          </a:prstGeom>
        </p:spPr>
        <p:txBody>
          <a:bodyPr lIns="91425" tIns="91425" rIns="91425" bIns="91425" anchor="t" anchorCtr="0"/>
          <a:lstStyle>
            <a:lvl1pPr lvl="0" algn="ctr">
              <a:spcBef>
                <a:spcPts val="0"/>
              </a:spcBef>
              <a:defRPr/>
            </a:lvl1pPr>
            <a:lvl2pPr lvl="1" algn="ctr">
              <a:spcBef>
                <a:spcPts val="0"/>
              </a:spcBef>
              <a:defRPr/>
            </a:lvl2pPr>
            <a:lvl3pPr lvl="2" algn="ctr">
              <a:spcBef>
                <a:spcPts val="0"/>
              </a:spcBef>
              <a:defRPr/>
            </a:lvl3pPr>
            <a:lvl4pPr lvl="3" algn="ctr">
              <a:spcBef>
                <a:spcPts val="0"/>
              </a:spcBef>
              <a:defRPr/>
            </a:lvl4pPr>
            <a:lvl5pPr lvl="4" algn="ctr">
              <a:spcBef>
                <a:spcPts val="0"/>
              </a:spcBef>
              <a:defRPr/>
            </a:lvl5pPr>
            <a:lvl6pPr lvl="5" algn="ctr">
              <a:spcBef>
                <a:spcPts val="0"/>
              </a:spcBef>
              <a:defRPr/>
            </a:lvl6pPr>
            <a:lvl7pPr lvl="6" algn="ctr">
              <a:spcBef>
                <a:spcPts val="0"/>
              </a:spcBef>
              <a:defRPr/>
            </a:lvl7pPr>
            <a:lvl8pPr lvl="7" algn="ctr">
              <a:spcBef>
                <a:spcPts val="0"/>
              </a:spcBef>
              <a:defRPr/>
            </a:lvl8pPr>
            <a:lvl9pPr lvl="8" algn="ctr">
              <a:spcBef>
                <a:spcPts val="0"/>
              </a:spcBef>
              <a:defRPr/>
            </a:lvl9pPr>
          </a:lstStyle>
          <a:p>
            <a:endParaRPr/>
          </a:p>
        </p:txBody>
      </p:sp>
      <p:sp>
        <p:nvSpPr>
          <p:cNvPr id="47" name="Shape 47"/>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pPr lvl="0">
                <a:spcBef>
                  <a:spcPts val="0"/>
                </a:spcBef>
                <a:buNone/>
              </a:pPr>
              <a:t>‹#›</a:t>
            </a:fld>
            <a:endParaRPr lang="en"/>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48"/>
        <p:cNvGrpSpPr/>
        <p:nvPr/>
      </p:nvGrpSpPr>
      <p:grpSpPr>
        <a:xfrm>
          <a:off x="0" y="0"/>
          <a:ext cx="0" cy="0"/>
          <a:chOff x="0" y="0"/>
          <a:chExt cx="0" cy="0"/>
        </a:xfrm>
      </p:grpSpPr>
      <p:sp>
        <p:nvSpPr>
          <p:cNvPr id="49" name="Shape 49"/>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pPr lvl="0">
                <a:spcBef>
                  <a:spcPts val="0"/>
                </a:spcBef>
                <a:buNone/>
              </a:pPr>
              <a:t>‹#›</a:t>
            </a:fld>
            <a:endParaRPr lang="en"/>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Shape 56"/>
        <p:cNvGrpSpPr/>
        <p:nvPr/>
      </p:nvGrpSpPr>
      <p:grpSpPr>
        <a:xfrm>
          <a:off x="0" y="0"/>
          <a:ext cx="0" cy="0"/>
          <a:chOff x="0" y="0"/>
          <a:chExt cx="0" cy="0"/>
        </a:xfrm>
      </p:grpSpPr>
      <p:sp>
        <p:nvSpPr>
          <p:cNvPr id="57" name="Shape 57"/>
          <p:cNvSpPr txBox="1">
            <a:spLocks noGrp="1"/>
          </p:cNvSpPr>
          <p:nvPr>
            <p:ph type="ctrTitle"/>
          </p:nvPr>
        </p:nvSpPr>
        <p:spPr>
          <a:xfrm>
            <a:off x="1143000" y="841772"/>
            <a:ext cx="6858000" cy="1790700"/>
          </a:xfrm>
          <a:prstGeom prst="rect">
            <a:avLst/>
          </a:prstGeom>
          <a:noFill/>
          <a:ln>
            <a:noFill/>
          </a:ln>
        </p:spPr>
        <p:txBody>
          <a:bodyPr lIns="68575" tIns="68575" rIns="68575" bIns="68575" anchor="b" anchorCtr="0"/>
          <a:lstStyle>
            <a:lvl1pPr marL="0" marR="0" lvl="0" indent="0" algn="ctr" rtl="0">
              <a:lnSpc>
                <a:spcPct val="90000"/>
              </a:lnSpc>
              <a:spcBef>
                <a:spcPts val="0"/>
              </a:spcBef>
              <a:buClr>
                <a:schemeClr val="dk1"/>
              </a:buClr>
              <a:buFont typeface="Calibri"/>
              <a:buNone/>
              <a:defRPr sz="4500" b="0" i="0" u="none" strike="noStrike" cap="none">
                <a:solidFill>
                  <a:schemeClr val="dk1"/>
                </a:solidFill>
                <a:latin typeface="Calibri"/>
                <a:ea typeface="Calibri"/>
                <a:cs typeface="Calibri"/>
                <a:sym typeface="Calibri"/>
              </a:defRPr>
            </a:lvl1pPr>
            <a:lvl2pPr lvl="1" indent="0">
              <a:spcBef>
                <a:spcPts val="0"/>
              </a:spcBef>
              <a:buNone/>
              <a:defRPr sz="1400"/>
            </a:lvl2pPr>
            <a:lvl3pPr lvl="2" indent="0">
              <a:spcBef>
                <a:spcPts val="0"/>
              </a:spcBef>
              <a:buNone/>
              <a:defRPr sz="1400"/>
            </a:lvl3pPr>
            <a:lvl4pPr lvl="3" indent="0">
              <a:spcBef>
                <a:spcPts val="0"/>
              </a:spcBef>
              <a:buNone/>
              <a:defRPr sz="1400"/>
            </a:lvl4pPr>
            <a:lvl5pPr lvl="4" indent="0">
              <a:spcBef>
                <a:spcPts val="0"/>
              </a:spcBef>
              <a:buNone/>
              <a:defRPr sz="1400"/>
            </a:lvl5pPr>
            <a:lvl6pPr lvl="5" indent="0">
              <a:spcBef>
                <a:spcPts val="0"/>
              </a:spcBef>
              <a:buNone/>
              <a:defRPr sz="1400"/>
            </a:lvl6pPr>
            <a:lvl7pPr lvl="6" indent="0">
              <a:spcBef>
                <a:spcPts val="0"/>
              </a:spcBef>
              <a:buNone/>
              <a:defRPr sz="1400"/>
            </a:lvl7pPr>
            <a:lvl8pPr lvl="7" indent="0">
              <a:spcBef>
                <a:spcPts val="0"/>
              </a:spcBef>
              <a:buNone/>
              <a:defRPr sz="1400"/>
            </a:lvl8pPr>
            <a:lvl9pPr lvl="8" indent="0">
              <a:spcBef>
                <a:spcPts val="0"/>
              </a:spcBef>
              <a:buNone/>
              <a:defRPr sz="1400"/>
            </a:lvl9pPr>
          </a:lstStyle>
          <a:p>
            <a:endParaRPr/>
          </a:p>
        </p:txBody>
      </p:sp>
      <p:sp>
        <p:nvSpPr>
          <p:cNvPr id="58" name="Shape 58"/>
          <p:cNvSpPr txBox="1">
            <a:spLocks noGrp="1"/>
          </p:cNvSpPr>
          <p:nvPr>
            <p:ph type="subTitle" idx="1"/>
          </p:nvPr>
        </p:nvSpPr>
        <p:spPr>
          <a:xfrm>
            <a:off x="1143000" y="2701528"/>
            <a:ext cx="6858000" cy="1241821"/>
          </a:xfrm>
          <a:prstGeom prst="rect">
            <a:avLst/>
          </a:prstGeom>
          <a:noFill/>
          <a:ln>
            <a:noFill/>
          </a:ln>
        </p:spPr>
        <p:txBody>
          <a:bodyPr lIns="68575" tIns="68575" rIns="68575" bIns="68575" anchor="t" anchorCtr="0"/>
          <a:lstStyle>
            <a:lvl1pPr marL="0" marR="0" lvl="0" indent="0" algn="ctr" rtl="0">
              <a:lnSpc>
                <a:spcPct val="90000"/>
              </a:lnSpc>
              <a:spcBef>
                <a:spcPts val="800"/>
              </a:spcBef>
              <a:buClr>
                <a:schemeClr val="dk1"/>
              </a:buClr>
              <a:buFont typeface="Arial"/>
              <a:buNone/>
              <a:defRPr sz="1800" b="0" i="0" u="none" strike="noStrike" cap="none">
                <a:solidFill>
                  <a:schemeClr val="dk1"/>
                </a:solidFill>
                <a:latin typeface="Calibri"/>
                <a:ea typeface="Calibri"/>
                <a:cs typeface="Calibri"/>
                <a:sym typeface="Calibri"/>
              </a:defRPr>
            </a:lvl1pPr>
            <a:lvl2pPr marL="342900" marR="0" lvl="1" indent="0" algn="ctr" rtl="0">
              <a:lnSpc>
                <a:spcPct val="90000"/>
              </a:lnSpc>
              <a:spcBef>
                <a:spcPts val="400"/>
              </a:spcBef>
              <a:buClr>
                <a:schemeClr val="dk1"/>
              </a:buClr>
              <a:buFont typeface="Arial"/>
              <a:buNone/>
              <a:defRPr sz="1500" b="0" i="0" u="none" strike="noStrike" cap="none">
                <a:solidFill>
                  <a:schemeClr val="dk1"/>
                </a:solidFill>
                <a:latin typeface="Calibri"/>
                <a:ea typeface="Calibri"/>
                <a:cs typeface="Calibri"/>
                <a:sym typeface="Calibri"/>
              </a:defRPr>
            </a:lvl2pPr>
            <a:lvl3pPr marL="685800" marR="0" lvl="2" indent="0" algn="ctr" rtl="0">
              <a:lnSpc>
                <a:spcPct val="90000"/>
              </a:lnSpc>
              <a:spcBef>
                <a:spcPts val="400"/>
              </a:spcBef>
              <a:buClr>
                <a:schemeClr val="dk1"/>
              </a:buClr>
              <a:buFont typeface="Arial"/>
              <a:buNone/>
              <a:defRPr sz="1400" b="0" i="0" u="none" strike="noStrike" cap="none">
                <a:solidFill>
                  <a:schemeClr val="dk1"/>
                </a:solidFill>
                <a:latin typeface="Calibri"/>
                <a:ea typeface="Calibri"/>
                <a:cs typeface="Calibri"/>
                <a:sym typeface="Calibri"/>
              </a:defRPr>
            </a:lvl3pPr>
            <a:lvl4pPr marL="1028700" marR="0" lvl="3" indent="0" algn="ctr" rtl="0">
              <a:lnSpc>
                <a:spcPct val="90000"/>
              </a:lnSpc>
              <a:spcBef>
                <a:spcPts val="400"/>
              </a:spcBef>
              <a:buClr>
                <a:schemeClr val="dk1"/>
              </a:buClr>
              <a:buFont typeface="Arial"/>
              <a:buNone/>
              <a:defRPr sz="1200" b="0" i="0" u="none" strike="noStrike" cap="none">
                <a:solidFill>
                  <a:schemeClr val="dk1"/>
                </a:solidFill>
                <a:latin typeface="Calibri"/>
                <a:ea typeface="Calibri"/>
                <a:cs typeface="Calibri"/>
                <a:sym typeface="Calibri"/>
              </a:defRPr>
            </a:lvl4pPr>
            <a:lvl5pPr marL="1371600" marR="0" lvl="4" indent="0" algn="ctr" rtl="0">
              <a:lnSpc>
                <a:spcPct val="90000"/>
              </a:lnSpc>
              <a:spcBef>
                <a:spcPts val="400"/>
              </a:spcBef>
              <a:buClr>
                <a:schemeClr val="dk1"/>
              </a:buClr>
              <a:buFont typeface="Arial"/>
              <a:buNone/>
              <a:defRPr sz="1200" b="0" i="0" u="none" strike="noStrike" cap="none">
                <a:solidFill>
                  <a:schemeClr val="dk1"/>
                </a:solidFill>
                <a:latin typeface="Calibri"/>
                <a:ea typeface="Calibri"/>
                <a:cs typeface="Calibri"/>
                <a:sym typeface="Calibri"/>
              </a:defRPr>
            </a:lvl5pPr>
            <a:lvl6pPr marL="1714500" marR="0" lvl="5" indent="0" algn="ctr" rtl="0">
              <a:lnSpc>
                <a:spcPct val="90000"/>
              </a:lnSpc>
              <a:spcBef>
                <a:spcPts val="400"/>
              </a:spcBef>
              <a:buClr>
                <a:schemeClr val="dk1"/>
              </a:buClr>
              <a:buFont typeface="Arial"/>
              <a:buNone/>
              <a:defRPr sz="1200" b="0" i="0" u="none" strike="noStrike" cap="none">
                <a:solidFill>
                  <a:schemeClr val="dk1"/>
                </a:solidFill>
                <a:latin typeface="Calibri"/>
                <a:ea typeface="Calibri"/>
                <a:cs typeface="Calibri"/>
                <a:sym typeface="Calibri"/>
              </a:defRPr>
            </a:lvl6pPr>
            <a:lvl7pPr marL="2057400" marR="0" lvl="6" indent="0" algn="ctr" rtl="0">
              <a:lnSpc>
                <a:spcPct val="90000"/>
              </a:lnSpc>
              <a:spcBef>
                <a:spcPts val="400"/>
              </a:spcBef>
              <a:buClr>
                <a:schemeClr val="dk1"/>
              </a:buClr>
              <a:buFont typeface="Arial"/>
              <a:buNone/>
              <a:defRPr sz="1200" b="0" i="0" u="none" strike="noStrike" cap="none">
                <a:solidFill>
                  <a:schemeClr val="dk1"/>
                </a:solidFill>
                <a:latin typeface="Calibri"/>
                <a:ea typeface="Calibri"/>
                <a:cs typeface="Calibri"/>
                <a:sym typeface="Calibri"/>
              </a:defRPr>
            </a:lvl7pPr>
            <a:lvl8pPr marL="2400300" marR="0" lvl="7" indent="0" algn="ctr" rtl="0">
              <a:lnSpc>
                <a:spcPct val="90000"/>
              </a:lnSpc>
              <a:spcBef>
                <a:spcPts val="400"/>
              </a:spcBef>
              <a:buClr>
                <a:schemeClr val="dk1"/>
              </a:buClr>
              <a:buFont typeface="Arial"/>
              <a:buNone/>
              <a:defRPr sz="1200" b="0" i="0" u="none" strike="noStrike" cap="none">
                <a:solidFill>
                  <a:schemeClr val="dk1"/>
                </a:solidFill>
                <a:latin typeface="Calibri"/>
                <a:ea typeface="Calibri"/>
                <a:cs typeface="Calibri"/>
                <a:sym typeface="Calibri"/>
              </a:defRPr>
            </a:lvl8pPr>
            <a:lvl9pPr marL="2743200" marR="0" lvl="8" indent="0" algn="ctr" rtl="0">
              <a:lnSpc>
                <a:spcPct val="90000"/>
              </a:lnSpc>
              <a:spcBef>
                <a:spcPts val="400"/>
              </a:spcBef>
              <a:buClr>
                <a:schemeClr val="dk1"/>
              </a:buClr>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59" name="Shape 59"/>
          <p:cNvSpPr txBox="1">
            <a:spLocks noGrp="1"/>
          </p:cNvSpPr>
          <p:nvPr>
            <p:ph type="dt" idx="10"/>
          </p:nvPr>
        </p:nvSpPr>
        <p:spPr>
          <a:xfrm>
            <a:off x="628650" y="4767262"/>
            <a:ext cx="2057399" cy="273843"/>
          </a:xfrm>
          <a:prstGeom prst="rect">
            <a:avLst/>
          </a:prstGeom>
          <a:noFill/>
          <a:ln>
            <a:noFill/>
          </a:ln>
        </p:spPr>
        <p:txBody>
          <a:bodyPr lIns="68575" tIns="68575" rIns="68575" bIns="68575" anchor="ctr" anchorCtr="0"/>
          <a:lstStyle>
            <a:lvl1pPr marL="0" marR="0" lvl="0" indent="0" algn="l" rtl="0">
              <a:spcBef>
                <a:spcPts val="0"/>
              </a:spcBef>
              <a:buNone/>
              <a:defRPr sz="900" b="0" i="0" u="none" strike="noStrike" cap="none">
                <a:solidFill>
                  <a:srgbClr val="888888"/>
                </a:solidFill>
                <a:latin typeface="Calibri"/>
                <a:ea typeface="Calibri"/>
                <a:cs typeface="Calibri"/>
                <a:sym typeface="Calibri"/>
              </a:defRPr>
            </a:lvl1pPr>
            <a:lvl2pPr marL="342900" marR="0" lvl="1" indent="0" algn="l" rtl="0">
              <a:spcBef>
                <a:spcPts val="0"/>
              </a:spcBef>
              <a:buNone/>
              <a:defRPr sz="1400" b="0" i="0" u="none" strike="noStrike" cap="none">
                <a:solidFill>
                  <a:schemeClr val="dk1"/>
                </a:solidFill>
                <a:latin typeface="Calibri"/>
                <a:ea typeface="Calibri"/>
                <a:cs typeface="Calibri"/>
                <a:sym typeface="Calibri"/>
              </a:defRPr>
            </a:lvl2pPr>
            <a:lvl3pPr marL="685800" marR="0" lvl="2" indent="0" algn="l" rtl="0">
              <a:spcBef>
                <a:spcPts val="0"/>
              </a:spcBef>
              <a:buNone/>
              <a:defRPr sz="1400" b="0" i="0" u="none" strike="noStrike" cap="none">
                <a:solidFill>
                  <a:schemeClr val="dk1"/>
                </a:solidFill>
                <a:latin typeface="Calibri"/>
                <a:ea typeface="Calibri"/>
                <a:cs typeface="Calibri"/>
                <a:sym typeface="Calibri"/>
              </a:defRPr>
            </a:lvl3pPr>
            <a:lvl4pPr marL="1028700" marR="0" lvl="3" indent="0" algn="l" rtl="0">
              <a:spcBef>
                <a:spcPts val="0"/>
              </a:spcBef>
              <a:buNone/>
              <a:defRPr sz="1400" b="0" i="0" u="none" strike="noStrike" cap="none">
                <a:solidFill>
                  <a:schemeClr val="dk1"/>
                </a:solidFill>
                <a:latin typeface="Calibri"/>
                <a:ea typeface="Calibri"/>
                <a:cs typeface="Calibri"/>
                <a:sym typeface="Calibri"/>
              </a:defRPr>
            </a:lvl4pPr>
            <a:lvl5pPr marL="1371600" marR="0" lvl="4" indent="0" algn="l" rtl="0">
              <a:spcBef>
                <a:spcPts val="0"/>
              </a:spcBef>
              <a:buNone/>
              <a:defRPr sz="1400" b="0" i="0" u="none" strike="noStrike" cap="none">
                <a:solidFill>
                  <a:schemeClr val="dk1"/>
                </a:solidFill>
                <a:latin typeface="Calibri"/>
                <a:ea typeface="Calibri"/>
                <a:cs typeface="Calibri"/>
                <a:sym typeface="Calibri"/>
              </a:defRPr>
            </a:lvl5pPr>
            <a:lvl6pPr marL="1714500" marR="0" lvl="5" indent="0" algn="l" rtl="0">
              <a:spcBef>
                <a:spcPts val="0"/>
              </a:spcBef>
              <a:buNone/>
              <a:defRPr sz="1400" b="0" i="0" u="none" strike="noStrike" cap="none">
                <a:solidFill>
                  <a:schemeClr val="dk1"/>
                </a:solidFill>
                <a:latin typeface="Calibri"/>
                <a:ea typeface="Calibri"/>
                <a:cs typeface="Calibri"/>
                <a:sym typeface="Calibri"/>
              </a:defRPr>
            </a:lvl6pPr>
            <a:lvl7pPr marL="2057400" marR="0" lvl="6" indent="0" algn="l" rtl="0">
              <a:spcBef>
                <a:spcPts val="0"/>
              </a:spcBef>
              <a:buNone/>
              <a:defRPr sz="1400" b="0" i="0" u="none" strike="noStrike" cap="none">
                <a:solidFill>
                  <a:schemeClr val="dk1"/>
                </a:solidFill>
                <a:latin typeface="Calibri"/>
                <a:ea typeface="Calibri"/>
                <a:cs typeface="Calibri"/>
                <a:sym typeface="Calibri"/>
              </a:defRPr>
            </a:lvl7pPr>
            <a:lvl8pPr marL="2400300" marR="0" lvl="7" indent="0" algn="l" rtl="0">
              <a:spcBef>
                <a:spcPts val="0"/>
              </a:spcBef>
              <a:buNone/>
              <a:defRPr sz="1400" b="0" i="0" u="none" strike="noStrike" cap="none">
                <a:solidFill>
                  <a:schemeClr val="dk1"/>
                </a:solidFill>
                <a:latin typeface="Calibri"/>
                <a:ea typeface="Calibri"/>
                <a:cs typeface="Calibri"/>
                <a:sym typeface="Calibri"/>
              </a:defRPr>
            </a:lvl8pPr>
            <a:lvl9pPr marL="2743200" marR="0" lvl="8" indent="0" algn="l" rtl="0">
              <a:spcBef>
                <a:spcPts val="0"/>
              </a:spcBef>
              <a:buNone/>
              <a:defRPr sz="1400" b="0" i="0" u="none" strike="noStrike" cap="none">
                <a:solidFill>
                  <a:schemeClr val="dk1"/>
                </a:solidFill>
                <a:latin typeface="Calibri"/>
                <a:ea typeface="Calibri"/>
                <a:cs typeface="Calibri"/>
                <a:sym typeface="Calibri"/>
              </a:defRPr>
            </a:lvl9pPr>
          </a:lstStyle>
          <a:p>
            <a:endParaRPr/>
          </a:p>
        </p:txBody>
      </p:sp>
      <p:sp>
        <p:nvSpPr>
          <p:cNvPr id="60" name="Shape 60"/>
          <p:cNvSpPr txBox="1">
            <a:spLocks noGrp="1"/>
          </p:cNvSpPr>
          <p:nvPr>
            <p:ph type="ftr" idx="11"/>
          </p:nvPr>
        </p:nvSpPr>
        <p:spPr>
          <a:xfrm>
            <a:off x="3028950" y="4767262"/>
            <a:ext cx="3086100" cy="273843"/>
          </a:xfrm>
          <a:prstGeom prst="rect">
            <a:avLst/>
          </a:prstGeom>
          <a:noFill/>
          <a:ln>
            <a:noFill/>
          </a:ln>
        </p:spPr>
        <p:txBody>
          <a:bodyPr lIns="68575" tIns="68575" rIns="68575" bIns="68575" anchor="ctr" anchorCtr="0"/>
          <a:lstStyle>
            <a:lvl1pPr marL="0" marR="0" lvl="0" indent="0" algn="ctr" rtl="0">
              <a:spcBef>
                <a:spcPts val="0"/>
              </a:spcBef>
              <a:buNone/>
              <a:defRPr sz="900" b="0" i="0" u="none" strike="noStrike" cap="none">
                <a:solidFill>
                  <a:srgbClr val="888888"/>
                </a:solidFill>
                <a:latin typeface="Calibri"/>
                <a:ea typeface="Calibri"/>
                <a:cs typeface="Calibri"/>
                <a:sym typeface="Calibri"/>
              </a:defRPr>
            </a:lvl1pPr>
            <a:lvl2pPr marL="342900" marR="0" lvl="1" indent="0" algn="l" rtl="0">
              <a:spcBef>
                <a:spcPts val="0"/>
              </a:spcBef>
              <a:buNone/>
              <a:defRPr sz="1400" b="0" i="0" u="none" strike="noStrike" cap="none">
                <a:solidFill>
                  <a:schemeClr val="dk1"/>
                </a:solidFill>
                <a:latin typeface="Calibri"/>
                <a:ea typeface="Calibri"/>
                <a:cs typeface="Calibri"/>
                <a:sym typeface="Calibri"/>
              </a:defRPr>
            </a:lvl2pPr>
            <a:lvl3pPr marL="685800" marR="0" lvl="2" indent="0" algn="l" rtl="0">
              <a:spcBef>
                <a:spcPts val="0"/>
              </a:spcBef>
              <a:buNone/>
              <a:defRPr sz="1400" b="0" i="0" u="none" strike="noStrike" cap="none">
                <a:solidFill>
                  <a:schemeClr val="dk1"/>
                </a:solidFill>
                <a:latin typeface="Calibri"/>
                <a:ea typeface="Calibri"/>
                <a:cs typeface="Calibri"/>
                <a:sym typeface="Calibri"/>
              </a:defRPr>
            </a:lvl3pPr>
            <a:lvl4pPr marL="1028700" marR="0" lvl="3" indent="0" algn="l" rtl="0">
              <a:spcBef>
                <a:spcPts val="0"/>
              </a:spcBef>
              <a:buNone/>
              <a:defRPr sz="1400" b="0" i="0" u="none" strike="noStrike" cap="none">
                <a:solidFill>
                  <a:schemeClr val="dk1"/>
                </a:solidFill>
                <a:latin typeface="Calibri"/>
                <a:ea typeface="Calibri"/>
                <a:cs typeface="Calibri"/>
                <a:sym typeface="Calibri"/>
              </a:defRPr>
            </a:lvl4pPr>
            <a:lvl5pPr marL="1371600" marR="0" lvl="4" indent="0" algn="l" rtl="0">
              <a:spcBef>
                <a:spcPts val="0"/>
              </a:spcBef>
              <a:buNone/>
              <a:defRPr sz="1400" b="0" i="0" u="none" strike="noStrike" cap="none">
                <a:solidFill>
                  <a:schemeClr val="dk1"/>
                </a:solidFill>
                <a:latin typeface="Calibri"/>
                <a:ea typeface="Calibri"/>
                <a:cs typeface="Calibri"/>
                <a:sym typeface="Calibri"/>
              </a:defRPr>
            </a:lvl5pPr>
            <a:lvl6pPr marL="1714500" marR="0" lvl="5" indent="0" algn="l" rtl="0">
              <a:spcBef>
                <a:spcPts val="0"/>
              </a:spcBef>
              <a:buNone/>
              <a:defRPr sz="1400" b="0" i="0" u="none" strike="noStrike" cap="none">
                <a:solidFill>
                  <a:schemeClr val="dk1"/>
                </a:solidFill>
                <a:latin typeface="Calibri"/>
                <a:ea typeface="Calibri"/>
                <a:cs typeface="Calibri"/>
                <a:sym typeface="Calibri"/>
              </a:defRPr>
            </a:lvl6pPr>
            <a:lvl7pPr marL="2057400" marR="0" lvl="6" indent="0" algn="l" rtl="0">
              <a:spcBef>
                <a:spcPts val="0"/>
              </a:spcBef>
              <a:buNone/>
              <a:defRPr sz="1400" b="0" i="0" u="none" strike="noStrike" cap="none">
                <a:solidFill>
                  <a:schemeClr val="dk1"/>
                </a:solidFill>
                <a:latin typeface="Calibri"/>
                <a:ea typeface="Calibri"/>
                <a:cs typeface="Calibri"/>
                <a:sym typeface="Calibri"/>
              </a:defRPr>
            </a:lvl7pPr>
            <a:lvl8pPr marL="2400300" marR="0" lvl="7" indent="0" algn="l" rtl="0">
              <a:spcBef>
                <a:spcPts val="0"/>
              </a:spcBef>
              <a:buNone/>
              <a:defRPr sz="1400" b="0" i="0" u="none" strike="noStrike" cap="none">
                <a:solidFill>
                  <a:schemeClr val="dk1"/>
                </a:solidFill>
                <a:latin typeface="Calibri"/>
                <a:ea typeface="Calibri"/>
                <a:cs typeface="Calibri"/>
                <a:sym typeface="Calibri"/>
              </a:defRPr>
            </a:lvl8pPr>
            <a:lvl9pPr marL="2743200" marR="0" lvl="8" indent="0" algn="l" rtl="0">
              <a:spcBef>
                <a:spcPts val="0"/>
              </a:spcBef>
              <a:buNone/>
              <a:defRPr sz="1400" b="0" i="0" u="none" strike="noStrike" cap="none">
                <a:solidFill>
                  <a:schemeClr val="dk1"/>
                </a:solidFill>
                <a:latin typeface="Calibri"/>
                <a:ea typeface="Calibri"/>
                <a:cs typeface="Calibri"/>
                <a:sym typeface="Calibri"/>
              </a:defRPr>
            </a:lvl9pPr>
          </a:lstStyle>
          <a:p>
            <a:endParaRPr/>
          </a:p>
        </p:txBody>
      </p:sp>
      <p:sp>
        <p:nvSpPr>
          <p:cNvPr id="61" name="Shape 61"/>
          <p:cNvSpPr txBox="1">
            <a:spLocks noGrp="1"/>
          </p:cNvSpPr>
          <p:nvPr>
            <p:ph type="sldNum" idx="12"/>
          </p:nvPr>
        </p:nvSpPr>
        <p:spPr>
          <a:xfrm>
            <a:off x="6457950" y="4767262"/>
            <a:ext cx="2057399" cy="273843"/>
          </a:xfrm>
          <a:prstGeom prst="rect">
            <a:avLst/>
          </a:prstGeom>
          <a:noFill/>
          <a:ln>
            <a:noFill/>
          </a:ln>
        </p:spPr>
        <p:txBody>
          <a:bodyPr lIns="68575" tIns="34275" rIns="68575" bIns="34275" anchor="ctr" anchorCtr="0">
            <a:noAutofit/>
          </a:bodyPr>
          <a:lstStyle/>
          <a:p>
            <a:pPr marL="0" marR="0" lvl="0" indent="0" algn="r" rtl="0">
              <a:spcBef>
                <a:spcPts val="0"/>
              </a:spcBef>
              <a:buSzPct val="25000"/>
              <a:buNone/>
            </a:pPr>
            <a:fld id="{00000000-1234-1234-1234-123412341234}" type="slidenum">
              <a:rPr lang="en" sz="900" b="0" i="0" u="none" strike="noStrike" cap="none">
                <a:solidFill>
                  <a:srgbClr val="888888"/>
                </a:solidFill>
                <a:latin typeface="Calibri"/>
                <a:ea typeface="Calibri"/>
                <a:cs typeface="Calibri"/>
                <a:sym typeface="Calibri"/>
              </a:rPr>
              <a:pPr marL="0" marR="0" lvl="0" indent="0" algn="r" rtl="0">
                <a:spcBef>
                  <a:spcPts val="0"/>
                </a:spcBef>
                <a:buSzPct val="25000"/>
                <a:buNone/>
              </a:pPr>
              <a:t>‹#›</a:t>
            </a:fld>
            <a:endParaRPr lang="en" sz="900" b="0" i="0" u="none" strike="noStrike" cap="none">
              <a:solidFill>
                <a:srgbClr val="888888"/>
              </a:solidFill>
              <a:latin typeface="Calibri"/>
              <a:ea typeface="Calibri"/>
              <a:cs typeface="Calibri"/>
              <a:sym typeface="Calibri"/>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Shape 62"/>
        <p:cNvGrpSpPr/>
        <p:nvPr/>
      </p:nvGrpSpPr>
      <p:grpSpPr>
        <a:xfrm>
          <a:off x="0" y="0"/>
          <a:ext cx="0" cy="0"/>
          <a:chOff x="0" y="0"/>
          <a:chExt cx="0" cy="0"/>
        </a:xfrm>
      </p:grpSpPr>
      <p:sp>
        <p:nvSpPr>
          <p:cNvPr id="63" name="Shape 63"/>
          <p:cNvSpPr txBox="1">
            <a:spLocks noGrp="1"/>
          </p:cNvSpPr>
          <p:nvPr>
            <p:ph type="title"/>
          </p:nvPr>
        </p:nvSpPr>
        <p:spPr>
          <a:xfrm>
            <a:off x="628650" y="273843"/>
            <a:ext cx="7886699" cy="994172"/>
          </a:xfrm>
          <a:prstGeom prst="rect">
            <a:avLst/>
          </a:prstGeom>
          <a:noFill/>
          <a:ln>
            <a:noFill/>
          </a:ln>
        </p:spPr>
        <p:txBody>
          <a:bodyPr lIns="68575" tIns="68575" rIns="68575" bIns="68575" anchor="ctr" anchorCtr="0"/>
          <a:lstStyle>
            <a:lvl1pPr marL="0" marR="0" lvl="0" indent="0" algn="l" rtl="0">
              <a:lnSpc>
                <a:spcPct val="90000"/>
              </a:lnSpc>
              <a:spcBef>
                <a:spcPts val="0"/>
              </a:spcBef>
              <a:buClr>
                <a:schemeClr val="dk1"/>
              </a:buClr>
              <a:buFont typeface="Calibri"/>
              <a:buNone/>
              <a:defRPr sz="3300" b="0" i="0" u="none" strike="noStrike" cap="none">
                <a:solidFill>
                  <a:schemeClr val="dk1"/>
                </a:solidFill>
                <a:latin typeface="Calibri"/>
                <a:ea typeface="Calibri"/>
                <a:cs typeface="Calibri"/>
                <a:sym typeface="Calibri"/>
              </a:defRPr>
            </a:lvl1pPr>
            <a:lvl2pPr lvl="1" indent="0">
              <a:spcBef>
                <a:spcPts val="0"/>
              </a:spcBef>
              <a:buNone/>
              <a:defRPr sz="1400"/>
            </a:lvl2pPr>
            <a:lvl3pPr lvl="2" indent="0">
              <a:spcBef>
                <a:spcPts val="0"/>
              </a:spcBef>
              <a:buNone/>
              <a:defRPr sz="1400"/>
            </a:lvl3pPr>
            <a:lvl4pPr lvl="3" indent="0">
              <a:spcBef>
                <a:spcPts val="0"/>
              </a:spcBef>
              <a:buNone/>
              <a:defRPr sz="1400"/>
            </a:lvl4pPr>
            <a:lvl5pPr lvl="4" indent="0">
              <a:spcBef>
                <a:spcPts val="0"/>
              </a:spcBef>
              <a:buNone/>
              <a:defRPr sz="1400"/>
            </a:lvl5pPr>
            <a:lvl6pPr lvl="5" indent="0">
              <a:spcBef>
                <a:spcPts val="0"/>
              </a:spcBef>
              <a:buNone/>
              <a:defRPr sz="1400"/>
            </a:lvl6pPr>
            <a:lvl7pPr lvl="6" indent="0">
              <a:spcBef>
                <a:spcPts val="0"/>
              </a:spcBef>
              <a:buNone/>
              <a:defRPr sz="1400"/>
            </a:lvl7pPr>
            <a:lvl8pPr lvl="7" indent="0">
              <a:spcBef>
                <a:spcPts val="0"/>
              </a:spcBef>
              <a:buNone/>
              <a:defRPr sz="1400"/>
            </a:lvl8pPr>
            <a:lvl9pPr lvl="8" indent="0">
              <a:spcBef>
                <a:spcPts val="0"/>
              </a:spcBef>
              <a:buNone/>
              <a:defRPr sz="1400"/>
            </a:lvl9pPr>
          </a:lstStyle>
          <a:p>
            <a:endParaRPr/>
          </a:p>
        </p:txBody>
      </p:sp>
      <p:sp>
        <p:nvSpPr>
          <p:cNvPr id="64" name="Shape 64"/>
          <p:cNvSpPr txBox="1">
            <a:spLocks noGrp="1"/>
          </p:cNvSpPr>
          <p:nvPr>
            <p:ph type="body" idx="1"/>
          </p:nvPr>
        </p:nvSpPr>
        <p:spPr>
          <a:xfrm>
            <a:off x="628650" y="1369218"/>
            <a:ext cx="7886699" cy="3263503"/>
          </a:xfrm>
          <a:prstGeom prst="rect">
            <a:avLst/>
          </a:prstGeom>
          <a:noFill/>
          <a:ln>
            <a:noFill/>
          </a:ln>
        </p:spPr>
        <p:txBody>
          <a:bodyPr lIns="68575" tIns="68575" rIns="68575" bIns="68575" anchor="t" anchorCtr="0"/>
          <a:lstStyle>
            <a:lvl1pPr marL="177800" marR="0" lvl="0" indent="-38100" algn="l" rtl="0">
              <a:lnSpc>
                <a:spcPct val="90000"/>
              </a:lnSpc>
              <a:spcBef>
                <a:spcPts val="800"/>
              </a:spcBef>
              <a:buClr>
                <a:schemeClr val="dk1"/>
              </a:buClr>
              <a:buSzPct val="100000"/>
              <a:buFont typeface="Arial"/>
              <a:buChar char="•"/>
              <a:defRPr sz="2100" b="0" i="0" u="none" strike="noStrike" cap="none">
                <a:solidFill>
                  <a:schemeClr val="dk1"/>
                </a:solidFill>
                <a:latin typeface="Calibri"/>
                <a:ea typeface="Calibri"/>
                <a:cs typeface="Calibri"/>
                <a:sym typeface="Calibri"/>
              </a:defRPr>
            </a:lvl1pPr>
            <a:lvl2pPr marL="520700" marR="0" lvl="1" indent="-63500" algn="l" rtl="0">
              <a:lnSpc>
                <a:spcPct val="90000"/>
              </a:lnSpc>
              <a:spcBef>
                <a:spcPts val="4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2pPr>
            <a:lvl3pPr marL="863600" marR="0" lvl="2" indent="-76200" algn="l" rtl="0">
              <a:lnSpc>
                <a:spcPct val="90000"/>
              </a:lnSpc>
              <a:spcBef>
                <a:spcPts val="400"/>
              </a:spcBef>
              <a:buClr>
                <a:schemeClr val="dk1"/>
              </a:buClr>
              <a:buSzPct val="100000"/>
              <a:buFont typeface="Arial"/>
              <a:buChar char="•"/>
              <a:defRPr sz="1500" b="0" i="0" u="none" strike="noStrike" cap="none">
                <a:solidFill>
                  <a:schemeClr val="dk1"/>
                </a:solidFill>
                <a:latin typeface="Calibri"/>
                <a:ea typeface="Calibri"/>
                <a:cs typeface="Calibri"/>
                <a:sym typeface="Calibri"/>
              </a:defRPr>
            </a:lvl3pPr>
            <a:lvl4pPr marL="1206500" marR="0" lvl="3" indent="-88900" algn="l" rtl="0">
              <a:lnSpc>
                <a:spcPct val="90000"/>
              </a:lnSpc>
              <a:spcBef>
                <a:spcPts val="400"/>
              </a:spcBef>
              <a:buClr>
                <a:schemeClr val="dk1"/>
              </a:buClr>
              <a:buSzPct val="100000"/>
              <a:buFont typeface="Arial"/>
              <a:buChar char="•"/>
              <a:defRPr sz="1400" b="0" i="0" u="none" strike="noStrike" cap="none">
                <a:solidFill>
                  <a:schemeClr val="dk1"/>
                </a:solidFill>
                <a:latin typeface="Calibri"/>
                <a:ea typeface="Calibri"/>
                <a:cs typeface="Calibri"/>
                <a:sym typeface="Calibri"/>
              </a:defRPr>
            </a:lvl4pPr>
            <a:lvl5pPr marL="1549400" marR="0" lvl="4" indent="-88900" algn="l" rtl="0">
              <a:lnSpc>
                <a:spcPct val="90000"/>
              </a:lnSpc>
              <a:spcBef>
                <a:spcPts val="400"/>
              </a:spcBef>
              <a:buClr>
                <a:schemeClr val="dk1"/>
              </a:buClr>
              <a:buSzPct val="100000"/>
              <a:buFont typeface="Arial"/>
              <a:buChar char="•"/>
              <a:defRPr sz="1400" b="0" i="0" u="none" strike="noStrike" cap="none">
                <a:solidFill>
                  <a:schemeClr val="dk1"/>
                </a:solidFill>
                <a:latin typeface="Calibri"/>
                <a:ea typeface="Calibri"/>
                <a:cs typeface="Calibri"/>
                <a:sym typeface="Calibri"/>
              </a:defRPr>
            </a:lvl5pPr>
            <a:lvl6pPr marL="1892300" marR="0" lvl="5" indent="-88900" algn="l" rtl="0">
              <a:lnSpc>
                <a:spcPct val="90000"/>
              </a:lnSpc>
              <a:spcBef>
                <a:spcPts val="400"/>
              </a:spcBef>
              <a:buClr>
                <a:schemeClr val="dk1"/>
              </a:buClr>
              <a:buSzPct val="100000"/>
              <a:buFont typeface="Arial"/>
              <a:buChar char="•"/>
              <a:defRPr sz="1400" b="0" i="0" u="none" strike="noStrike" cap="none">
                <a:solidFill>
                  <a:schemeClr val="dk1"/>
                </a:solidFill>
                <a:latin typeface="Calibri"/>
                <a:ea typeface="Calibri"/>
                <a:cs typeface="Calibri"/>
                <a:sym typeface="Calibri"/>
              </a:defRPr>
            </a:lvl6pPr>
            <a:lvl7pPr marL="2235200" marR="0" lvl="6" indent="-88900" algn="l" rtl="0">
              <a:lnSpc>
                <a:spcPct val="90000"/>
              </a:lnSpc>
              <a:spcBef>
                <a:spcPts val="400"/>
              </a:spcBef>
              <a:buClr>
                <a:schemeClr val="dk1"/>
              </a:buClr>
              <a:buSzPct val="100000"/>
              <a:buFont typeface="Arial"/>
              <a:buChar char="•"/>
              <a:defRPr sz="1400" b="0" i="0" u="none" strike="noStrike" cap="none">
                <a:solidFill>
                  <a:schemeClr val="dk1"/>
                </a:solidFill>
                <a:latin typeface="Calibri"/>
                <a:ea typeface="Calibri"/>
                <a:cs typeface="Calibri"/>
                <a:sym typeface="Calibri"/>
              </a:defRPr>
            </a:lvl7pPr>
            <a:lvl8pPr marL="2578100" marR="0" lvl="7" indent="-88900" algn="l" rtl="0">
              <a:lnSpc>
                <a:spcPct val="90000"/>
              </a:lnSpc>
              <a:spcBef>
                <a:spcPts val="400"/>
              </a:spcBef>
              <a:buClr>
                <a:schemeClr val="dk1"/>
              </a:buClr>
              <a:buSzPct val="100000"/>
              <a:buFont typeface="Arial"/>
              <a:buChar char="•"/>
              <a:defRPr sz="1400" b="0" i="0" u="none" strike="noStrike" cap="none">
                <a:solidFill>
                  <a:schemeClr val="dk1"/>
                </a:solidFill>
                <a:latin typeface="Calibri"/>
                <a:ea typeface="Calibri"/>
                <a:cs typeface="Calibri"/>
                <a:sym typeface="Calibri"/>
              </a:defRPr>
            </a:lvl8pPr>
            <a:lvl9pPr marL="2921000" marR="0" lvl="8" indent="-88900" algn="l" rtl="0">
              <a:lnSpc>
                <a:spcPct val="90000"/>
              </a:lnSpc>
              <a:spcBef>
                <a:spcPts val="400"/>
              </a:spcBef>
              <a:buClr>
                <a:schemeClr val="dk1"/>
              </a:buClr>
              <a:buSzPct val="100000"/>
              <a:buFont typeface="Arial"/>
              <a:buChar char="•"/>
              <a:defRPr sz="1400" b="0" i="0" u="none" strike="noStrike" cap="none">
                <a:solidFill>
                  <a:schemeClr val="dk1"/>
                </a:solidFill>
                <a:latin typeface="Calibri"/>
                <a:ea typeface="Calibri"/>
                <a:cs typeface="Calibri"/>
                <a:sym typeface="Calibri"/>
              </a:defRPr>
            </a:lvl9pPr>
          </a:lstStyle>
          <a:p>
            <a:endParaRPr/>
          </a:p>
        </p:txBody>
      </p:sp>
      <p:sp>
        <p:nvSpPr>
          <p:cNvPr id="65" name="Shape 65"/>
          <p:cNvSpPr txBox="1">
            <a:spLocks noGrp="1"/>
          </p:cNvSpPr>
          <p:nvPr>
            <p:ph type="dt" idx="10"/>
          </p:nvPr>
        </p:nvSpPr>
        <p:spPr>
          <a:xfrm>
            <a:off x="628650" y="4767262"/>
            <a:ext cx="2057399" cy="273843"/>
          </a:xfrm>
          <a:prstGeom prst="rect">
            <a:avLst/>
          </a:prstGeom>
          <a:noFill/>
          <a:ln>
            <a:noFill/>
          </a:ln>
        </p:spPr>
        <p:txBody>
          <a:bodyPr lIns="68575" tIns="68575" rIns="68575" bIns="68575" anchor="ctr" anchorCtr="0"/>
          <a:lstStyle>
            <a:lvl1pPr marL="0" marR="0" lvl="0" indent="0" algn="l" rtl="0">
              <a:spcBef>
                <a:spcPts val="0"/>
              </a:spcBef>
              <a:buNone/>
              <a:defRPr sz="900" b="0" i="0" u="none" strike="noStrike" cap="none">
                <a:solidFill>
                  <a:srgbClr val="888888"/>
                </a:solidFill>
                <a:latin typeface="Calibri"/>
                <a:ea typeface="Calibri"/>
                <a:cs typeface="Calibri"/>
                <a:sym typeface="Calibri"/>
              </a:defRPr>
            </a:lvl1pPr>
            <a:lvl2pPr marL="342900" marR="0" lvl="1" indent="0" algn="l" rtl="0">
              <a:spcBef>
                <a:spcPts val="0"/>
              </a:spcBef>
              <a:buNone/>
              <a:defRPr sz="1400" b="0" i="0" u="none" strike="noStrike" cap="none">
                <a:solidFill>
                  <a:schemeClr val="dk1"/>
                </a:solidFill>
                <a:latin typeface="Calibri"/>
                <a:ea typeface="Calibri"/>
                <a:cs typeface="Calibri"/>
                <a:sym typeface="Calibri"/>
              </a:defRPr>
            </a:lvl2pPr>
            <a:lvl3pPr marL="685800" marR="0" lvl="2" indent="0" algn="l" rtl="0">
              <a:spcBef>
                <a:spcPts val="0"/>
              </a:spcBef>
              <a:buNone/>
              <a:defRPr sz="1400" b="0" i="0" u="none" strike="noStrike" cap="none">
                <a:solidFill>
                  <a:schemeClr val="dk1"/>
                </a:solidFill>
                <a:latin typeface="Calibri"/>
                <a:ea typeface="Calibri"/>
                <a:cs typeface="Calibri"/>
                <a:sym typeface="Calibri"/>
              </a:defRPr>
            </a:lvl3pPr>
            <a:lvl4pPr marL="1028700" marR="0" lvl="3" indent="0" algn="l" rtl="0">
              <a:spcBef>
                <a:spcPts val="0"/>
              </a:spcBef>
              <a:buNone/>
              <a:defRPr sz="1400" b="0" i="0" u="none" strike="noStrike" cap="none">
                <a:solidFill>
                  <a:schemeClr val="dk1"/>
                </a:solidFill>
                <a:latin typeface="Calibri"/>
                <a:ea typeface="Calibri"/>
                <a:cs typeface="Calibri"/>
                <a:sym typeface="Calibri"/>
              </a:defRPr>
            </a:lvl4pPr>
            <a:lvl5pPr marL="1371600" marR="0" lvl="4" indent="0" algn="l" rtl="0">
              <a:spcBef>
                <a:spcPts val="0"/>
              </a:spcBef>
              <a:buNone/>
              <a:defRPr sz="1400" b="0" i="0" u="none" strike="noStrike" cap="none">
                <a:solidFill>
                  <a:schemeClr val="dk1"/>
                </a:solidFill>
                <a:latin typeface="Calibri"/>
                <a:ea typeface="Calibri"/>
                <a:cs typeface="Calibri"/>
                <a:sym typeface="Calibri"/>
              </a:defRPr>
            </a:lvl5pPr>
            <a:lvl6pPr marL="1714500" marR="0" lvl="5" indent="0" algn="l" rtl="0">
              <a:spcBef>
                <a:spcPts val="0"/>
              </a:spcBef>
              <a:buNone/>
              <a:defRPr sz="1400" b="0" i="0" u="none" strike="noStrike" cap="none">
                <a:solidFill>
                  <a:schemeClr val="dk1"/>
                </a:solidFill>
                <a:latin typeface="Calibri"/>
                <a:ea typeface="Calibri"/>
                <a:cs typeface="Calibri"/>
                <a:sym typeface="Calibri"/>
              </a:defRPr>
            </a:lvl6pPr>
            <a:lvl7pPr marL="2057400" marR="0" lvl="6" indent="0" algn="l" rtl="0">
              <a:spcBef>
                <a:spcPts val="0"/>
              </a:spcBef>
              <a:buNone/>
              <a:defRPr sz="1400" b="0" i="0" u="none" strike="noStrike" cap="none">
                <a:solidFill>
                  <a:schemeClr val="dk1"/>
                </a:solidFill>
                <a:latin typeface="Calibri"/>
                <a:ea typeface="Calibri"/>
                <a:cs typeface="Calibri"/>
                <a:sym typeface="Calibri"/>
              </a:defRPr>
            </a:lvl7pPr>
            <a:lvl8pPr marL="2400300" marR="0" lvl="7" indent="0" algn="l" rtl="0">
              <a:spcBef>
                <a:spcPts val="0"/>
              </a:spcBef>
              <a:buNone/>
              <a:defRPr sz="1400" b="0" i="0" u="none" strike="noStrike" cap="none">
                <a:solidFill>
                  <a:schemeClr val="dk1"/>
                </a:solidFill>
                <a:latin typeface="Calibri"/>
                <a:ea typeface="Calibri"/>
                <a:cs typeface="Calibri"/>
                <a:sym typeface="Calibri"/>
              </a:defRPr>
            </a:lvl8pPr>
            <a:lvl9pPr marL="2743200" marR="0" lvl="8" indent="0" algn="l" rtl="0">
              <a:spcBef>
                <a:spcPts val="0"/>
              </a:spcBef>
              <a:buNone/>
              <a:defRPr sz="1400" b="0" i="0" u="none" strike="noStrike" cap="none">
                <a:solidFill>
                  <a:schemeClr val="dk1"/>
                </a:solidFill>
                <a:latin typeface="Calibri"/>
                <a:ea typeface="Calibri"/>
                <a:cs typeface="Calibri"/>
                <a:sym typeface="Calibri"/>
              </a:defRPr>
            </a:lvl9pPr>
          </a:lstStyle>
          <a:p>
            <a:endParaRPr/>
          </a:p>
        </p:txBody>
      </p:sp>
      <p:sp>
        <p:nvSpPr>
          <p:cNvPr id="66" name="Shape 66"/>
          <p:cNvSpPr txBox="1">
            <a:spLocks noGrp="1"/>
          </p:cNvSpPr>
          <p:nvPr>
            <p:ph type="ftr" idx="11"/>
          </p:nvPr>
        </p:nvSpPr>
        <p:spPr>
          <a:xfrm>
            <a:off x="3028950" y="4767262"/>
            <a:ext cx="3086100" cy="273843"/>
          </a:xfrm>
          <a:prstGeom prst="rect">
            <a:avLst/>
          </a:prstGeom>
          <a:noFill/>
          <a:ln>
            <a:noFill/>
          </a:ln>
        </p:spPr>
        <p:txBody>
          <a:bodyPr lIns="68575" tIns="68575" rIns="68575" bIns="68575" anchor="ctr" anchorCtr="0"/>
          <a:lstStyle>
            <a:lvl1pPr marL="0" marR="0" lvl="0" indent="0" algn="ctr" rtl="0">
              <a:spcBef>
                <a:spcPts val="0"/>
              </a:spcBef>
              <a:buNone/>
              <a:defRPr sz="900" b="0" i="0" u="none" strike="noStrike" cap="none">
                <a:solidFill>
                  <a:srgbClr val="888888"/>
                </a:solidFill>
                <a:latin typeface="Calibri"/>
                <a:ea typeface="Calibri"/>
                <a:cs typeface="Calibri"/>
                <a:sym typeface="Calibri"/>
              </a:defRPr>
            </a:lvl1pPr>
            <a:lvl2pPr marL="342900" marR="0" lvl="1" indent="0" algn="l" rtl="0">
              <a:spcBef>
                <a:spcPts val="0"/>
              </a:spcBef>
              <a:buNone/>
              <a:defRPr sz="1400" b="0" i="0" u="none" strike="noStrike" cap="none">
                <a:solidFill>
                  <a:schemeClr val="dk1"/>
                </a:solidFill>
                <a:latin typeface="Calibri"/>
                <a:ea typeface="Calibri"/>
                <a:cs typeface="Calibri"/>
                <a:sym typeface="Calibri"/>
              </a:defRPr>
            </a:lvl2pPr>
            <a:lvl3pPr marL="685800" marR="0" lvl="2" indent="0" algn="l" rtl="0">
              <a:spcBef>
                <a:spcPts val="0"/>
              </a:spcBef>
              <a:buNone/>
              <a:defRPr sz="1400" b="0" i="0" u="none" strike="noStrike" cap="none">
                <a:solidFill>
                  <a:schemeClr val="dk1"/>
                </a:solidFill>
                <a:latin typeface="Calibri"/>
                <a:ea typeface="Calibri"/>
                <a:cs typeface="Calibri"/>
                <a:sym typeface="Calibri"/>
              </a:defRPr>
            </a:lvl3pPr>
            <a:lvl4pPr marL="1028700" marR="0" lvl="3" indent="0" algn="l" rtl="0">
              <a:spcBef>
                <a:spcPts val="0"/>
              </a:spcBef>
              <a:buNone/>
              <a:defRPr sz="1400" b="0" i="0" u="none" strike="noStrike" cap="none">
                <a:solidFill>
                  <a:schemeClr val="dk1"/>
                </a:solidFill>
                <a:latin typeface="Calibri"/>
                <a:ea typeface="Calibri"/>
                <a:cs typeface="Calibri"/>
                <a:sym typeface="Calibri"/>
              </a:defRPr>
            </a:lvl4pPr>
            <a:lvl5pPr marL="1371600" marR="0" lvl="4" indent="0" algn="l" rtl="0">
              <a:spcBef>
                <a:spcPts val="0"/>
              </a:spcBef>
              <a:buNone/>
              <a:defRPr sz="1400" b="0" i="0" u="none" strike="noStrike" cap="none">
                <a:solidFill>
                  <a:schemeClr val="dk1"/>
                </a:solidFill>
                <a:latin typeface="Calibri"/>
                <a:ea typeface="Calibri"/>
                <a:cs typeface="Calibri"/>
                <a:sym typeface="Calibri"/>
              </a:defRPr>
            </a:lvl5pPr>
            <a:lvl6pPr marL="1714500" marR="0" lvl="5" indent="0" algn="l" rtl="0">
              <a:spcBef>
                <a:spcPts val="0"/>
              </a:spcBef>
              <a:buNone/>
              <a:defRPr sz="1400" b="0" i="0" u="none" strike="noStrike" cap="none">
                <a:solidFill>
                  <a:schemeClr val="dk1"/>
                </a:solidFill>
                <a:latin typeface="Calibri"/>
                <a:ea typeface="Calibri"/>
                <a:cs typeface="Calibri"/>
                <a:sym typeface="Calibri"/>
              </a:defRPr>
            </a:lvl6pPr>
            <a:lvl7pPr marL="2057400" marR="0" lvl="6" indent="0" algn="l" rtl="0">
              <a:spcBef>
                <a:spcPts val="0"/>
              </a:spcBef>
              <a:buNone/>
              <a:defRPr sz="1400" b="0" i="0" u="none" strike="noStrike" cap="none">
                <a:solidFill>
                  <a:schemeClr val="dk1"/>
                </a:solidFill>
                <a:latin typeface="Calibri"/>
                <a:ea typeface="Calibri"/>
                <a:cs typeface="Calibri"/>
                <a:sym typeface="Calibri"/>
              </a:defRPr>
            </a:lvl7pPr>
            <a:lvl8pPr marL="2400300" marR="0" lvl="7" indent="0" algn="l" rtl="0">
              <a:spcBef>
                <a:spcPts val="0"/>
              </a:spcBef>
              <a:buNone/>
              <a:defRPr sz="1400" b="0" i="0" u="none" strike="noStrike" cap="none">
                <a:solidFill>
                  <a:schemeClr val="dk1"/>
                </a:solidFill>
                <a:latin typeface="Calibri"/>
                <a:ea typeface="Calibri"/>
                <a:cs typeface="Calibri"/>
                <a:sym typeface="Calibri"/>
              </a:defRPr>
            </a:lvl8pPr>
            <a:lvl9pPr marL="2743200" marR="0" lvl="8" indent="0" algn="l" rtl="0">
              <a:spcBef>
                <a:spcPts val="0"/>
              </a:spcBef>
              <a:buNone/>
              <a:defRPr sz="1400" b="0" i="0" u="none" strike="noStrike" cap="none">
                <a:solidFill>
                  <a:schemeClr val="dk1"/>
                </a:solidFill>
                <a:latin typeface="Calibri"/>
                <a:ea typeface="Calibri"/>
                <a:cs typeface="Calibri"/>
                <a:sym typeface="Calibri"/>
              </a:defRPr>
            </a:lvl9pPr>
          </a:lstStyle>
          <a:p>
            <a:endParaRPr/>
          </a:p>
        </p:txBody>
      </p:sp>
      <p:sp>
        <p:nvSpPr>
          <p:cNvPr id="67" name="Shape 67"/>
          <p:cNvSpPr txBox="1">
            <a:spLocks noGrp="1"/>
          </p:cNvSpPr>
          <p:nvPr>
            <p:ph type="sldNum" idx="12"/>
          </p:nvPr>
        </p:nvSpPr>
        <p:spPr>
          <a:xfrm>
            <a:off x="6457950" y="4767262"/>
            <a:ext cx="2057399" cy="273843"/>
          </a:xfrm>
          <a:prstGeom prst="rect">
            <a:avLst/>
          </a:prstGeom>
          <a:noFill/>
          <a:ln>
            <a:noFill/>
          </a:ln>
        </p:spPr>
        <p:txBody>
          <a:bodyPr lIns="68575" tIns="34275" rIns="68575" bIns="34275" anchor="ctr" anchorCtr="0">
            <a:noAutofit/>
          </a:bodyPr>
          <a:lstStyle/>
          <a:p>
            <a:pPr marL="0" marR="0" lvl="0" indent="0" algn="r" rtl="0">
              <a:spcBef>
                <a:spcPts val="0"/>
              </a:spcBef>
              <a:buSzPct val="25000"/>
              <a:buNone/>
            </a:pPr>
            <a:fld id="{00000000-1234-1234-1234-123412341234}" type="slidenum">
              <a:rPr lang="en" sz="900" b="0" i="0" u="none" strike="noStrike" cap="none">
                <a:solidFill>
                  <a:srgbClr val="888888"/>
                </a:solidFill>
                <a:latin typeface="Calibri"/>
                <a:ea typeface="Calibri"/>
                <a:cs typeface="Calibri"/>
                <a:sym typeface="Calibri"/>
              </a:rPr>
              <a:pPr marL="0" marR="0" lvl="0" indent="0" algn="r" rtl="0">
                <a:spcBef>
                  <a:spcPts val="0"/>
                </a:spcBef>
                <a:buSzPct val="25000"/>
                <a:buNone/>
              </a:pPr>
              <a:t>‹#›</a:t>
            </a:fld>
            <a:endParaRPr lang="en" sz="900" b="0" i="0" u="none" strike="noStrike" cap="none">
              <a:solidFill>
                <a:srgbClr val="888888"/>
              </a:solidFill>
              <a:latin typeface="Calibri"/>
              <a:ea typeface="Calibri"/>
              <a:cs typeface="Calibri"/>
              <a:sym typeface="Calibri"/>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Shape 68"/>
        <p:cNvGrpSpPr/>
        <p:nvPr/>
      </p:nvGrpSpPr>
      <p:grpSpPr>
        <a:xfrm>
          <a:off x="0" y="0"/>
          <a:ext cx="0" cy="0"/>
          <a:chOff x="0" y="0"/>
          <a:chExt cx="0" cy="0"/>
        </a:xfrm>
      </p:grpSpPr>
      <p:sp>
        <p:nvSpPr>
          <p:cNvPr id="69" name="Shape 69"/>
          <p:cNvSpPr txBox="1">
            <a:spLocks noGrp="1"/>
          </p:cNvSpPr>
          <p:nvPr>
            <p:ph type="title"/>
          </p:nvPr>
        </p:nvSpPr>
        <p:spPr>
          <a:xfrm>
            <a:off x="623887" y="1282303"/>
            <a:ext cx="7886699" cy="2139552"/>
          </a:xfrm>
          <a:prstGeom prst="rect">
            <a:avLst/>
          </a:prstGeom>
          <a:noFill/>
          <a:ln>
            <a:noFill/>
          </a:ln>
        </p:spPr>
        <p:txBody>
          <a:bodyPr lIns="68575" tIns="68575" rIns="68575" bIns="68575" anchor="b" anchorCtr="0"/>
          <a:lstStyle>
            <a:lvl1pPr marL="0" marR="0" lvl="0" indent="0" algn="l" rtl="0">
              <a:lnSpc>
                <a:spcPct val="90000"/>
              </a:lnSpc>
              <a:spcBef>
                <a:spcPts val="0"/>
              </a:spcBef>
              <a:buClr>
                <a:schemeClr val="dk1"/>
              </a:buClr>
              <a:buFont typeface="Calibri"/>
              <a:buNone/>
              <a:defRPr sz="4500" b="0" i="0" u="none" strike="noStrike" cap="none">
                <a:solidFill>
                  <a:schemeClr val="dk1"/>
                </a:solidFill>
                <a:latin typeface="Calibri"/>
                <a:ea typeface="Calibri"/>
                <a:cs typeface="Calibri"/>
                <a:sym typeface="Calibri"/>
              </a:defRPr>
            </a:lvl1pPr>
            <a:lvl2pPr lvl="1" indent="0">
              <a:spcBef>
                <a:spcPts val="0"/>
              </a:spcBef>
              <a:buNone/>
              <a:defRPr sz="1400"/>
            </a:lvl2pPr>
            <a:lvl3pPr lvl="2" indent="0">
              <a:spcBef>
                <a:spcPts val="0"/>
              </a:spcBef>
              <a:buNone/>
              <a:defRPr sz="1400"/>
            </a:lvl3pPr>
            <a:lvl4pPr lvl="3" indent="0">
              <a:spcBef>
                <a:spcPts val="0"/>
              </a:spcBef>
              <a:buNone/>
              <a:defRPr sz="1400"/>
            </a:lvl4pPr>
            <a:lvl5pPr lvl="4" indent="0">
              <a:spcBef>
                <a:spcPts val="0"/>
              </a:spcBef>
              <a:buNone/>
              <a:defRPr sz="1400"/>
            </a:lvl5pPr>
            <a:lvl6pPr lvl="5" indent="0">
              <a:spcBef>
                <a:spcPts val="0"/>
              </a:spcBef>
              <a:buNone/>
              <a:defRPr sz="1400"/>
            </a:lvl6pPr>
            <a:lvl7pPr lvl="6" indent="0">
              <a:spcBef>
                <a:spcPts val="0"/>
              </a:spcBef>
              <a:buNone/>
              <a:defRPr sz="1400"/>
            </a:lvl7pPr>
            <a:lvl8pPr lvl="7" indent="0">
              <a:spcBef>
                <a:spcPts val="0"/>
              </a:spcBef>
              <a:buNone/>
              <a:defRPr sz="1400"/>
            </a:lvl8pPr>
            <a:lvl9pPr lvl="8" indent="0">
              <a:spcBef>
                <a:spcPts val="0"/>
              </a:spcBef>
              <a:buNone/>
              <a:defRPr sz="1400"/>
            </a:lvl9pPr>
          </a:lstStyle>
          <a:p>
            <a:endParaRPr/>
          </a:p>
        </p:txBody>
      </p:sp>
      <p:sp>
        <p:nvSpPr>
          <p:cNvPr id="70" name="Shape 70"/>
          <p:cNvSpPr txBox="1">
            <a:spLocks noGrp="1"/>
          </p:cNvSpPr>
          <p:nvPr>
            <p:ph type="body" idx="1"/>
          </p:nvPr>
        </p:nvSpPr>
        <p:spPr>
          <a:xfrm>
            <a:off x="623887" y="3442097"/>
            <a:ext cx="7886699" cy="1125140"/>
          </a:xfrm>
          <a:prstGeom prst="rect">
            <a:avLst/>
          </a:prstGeom>
          <a:noFill/>
          <a:ln>
            <a:noFill/>
          </a:ln>
        </p:spPr>
        <p:txBody>
          <a:bodyPr lIns="68575" tIns="68575" rIns="68575" bIns="68575" anchor="t" anchorCtr="0"/>
          <a:lstStyle>
            <a:lvl1pPr marL="0" marR="0" lvl="0" indent="0" algn="l" rtl="0">
              <a:lnSpc>
                <a:spcPct val="90000"/>
              </a:lnSpc>
              <a:spcBef>
                <a:spcPts val="800"/>
              </a:spcBef>
              <a:buClr>
                <a:srgbClr val="888888"/>
              </a:buClr>
              <a:buFont typeface="Arial"/>
              <a:buNone/>
              <a:defRPr sz="1800" b="0" i="0" u="none" strike="noStrike" cap="none">
                <a:solidFill>
                  <a:srgbClr val="888888"/>
                </a:solidFill>
                <a:latin typeface="Calibri"/>
                <a:ea typeface="Calibri"/>
                <a:cs typeface="Calibri"/>
                <a:sym typeface="Calibri"/>
              </a:defRPr>
            </a:lvl1pPr>
            <a:lvl2pPr marL="342900" marR="0" lvl="1" indent="0" algn="l" rtl="0">
              <a:lnSpc>
                <a:spcPct val="90000"/>
              </a:lnSpc>
              <a:spcBef>
                <a:spcPts val="400"/>
              </a:spcBef>
              <a:buClr>
                <a:srgbClr val="888888"/>
              </a:buClr>
              <a:buFont typeface="Arial"/>
              <a:buNone/>
              <a:defRPr sz="1500" b="0" i="0" u="none" strike="noStrike" cap="none">
                <a:solidFill>
                  <a:srgbClr val="888888"/>
                </a:solidFill>
                <a:latin typeface="Calibri"/>
                <a:ea typeface="Calibri"/>
                <a:cs typeface="Calibri"/>
                <a:sym typeface="Calibri"/>
              </a:defRPr>
            </a:lvl2pPr>
            <a:lvl3pPr marL="685800" marR="0" lvl="2" indent="0" algn="l" rtl="0">
              <a:lnSpc>
                <a:spcPct val="90000"/>
              </a:lnSpc>
              <a:spcBef>
                <a:spcPts val="400"/>
              </a:spcBef>
              <a:buClr>
                <a:srgbClr val="888888"/>
              </a:buClr>
              <a:buFont typeface="Arial"/>
              <a:buNone/>
              <a:defRPr sz="1400" b="0" i="0" u="none" strike="noStrike" cap="none">
                <a:solidFill>
                  <a:srgbClr val="888888"/>
                </a:solidFill>
                <a:latin typeface="Calibri"/>
                <a:ea typeface="Calibri"/>
                <a:cs typeface="Calibri"/>
                <a:sym typeface="Calibri"/>
              </a:defRPr>
            </a:lvl3pPr>
            <a:lvl4pPr marL="1028700" marR="0" lvl="3" indent="0" algn="l" rtl="0">
              <a:lnSpc>
                <a:spcPct val="90000"/>
              </a:lnSpc>
              <a:spcBef>
                <a:spcPts val="400"/>
              </a:spcBef>
              <a:buClr>
                <a:srgbClr val="888888"/>
              </a:buClr>
              <a:buFont typeface="Arial"/>
              <a:buNone/>
              <a:defRPr sz="1200" b="0" i="0" u="none" strike="noStrike" cap="none">
                <a:solidFill>
                  <a:srgbClr val="888888"/>
                </a:solidFill>
                <a:latin typeface="Calibri"/>
                <a:ea typeface="Calibri"/>
                <a:cs typeface="Calibri"/>
                <a:sym typeface="Calibri"/>
              </a:defRPr>
            </a:lvl4pPr>
            <a:lvl5pPr marL="1371600" marR="0" lvl="4" indent="0" algn="l" rtl="0">
              <a:lnSpc>
                <a:spcPct val="90000"/>
              </a:lnSpc>
              <a:spcBef>
                <a:spcPts val="400"/>
              </a:spcBef>
              <a:buClr>
                <a:srgbClr val="888888"/>
              </a:buClr>
              <a:buFont typeface="Arial"/>
              <a:buNone/>
              <a:defRPr sz="1200" b="0" i="0" u="none" strike="noStrike" cap="none">
                <a:solidFill>
                  <a:srgbClr val="888888"/>
                </a:solidFill>
                <a:latin typeface="Calibri"/>
                <a:ea typeface="Calibri"/>
                <a:cs typeface="Calibri"/>
                <a:sym typeface="Calibri"/>
              </a:defRPr>
            </a:lvl5pPr>
            <a:lvl6pPr marL="1714500" marR="0" lvl="5" indent="0" algn="l" rtl="0">
              <a:lnSpc>
                <a:spcPct val="90000"/>
              </a:lnSpc>
              <a:spcBef>
                <a:spcPts val="400"/>
              </a:spcBef>
              <a:buClr>
                <a:srgbClr val="888888"/>
              </a:buClr>
              <a:buFont typeface="Arial"/>
              <a:buNone/>
              <a:defRPr sz="1200" b="0" i="0" u="none" strike="noStrike" cap="none">
                <a:solidFill>
                  <a:srgbClr val="888888"/>
                </a:solidFill>
                <a:latin typeface="Calibri"/>
                <a:ea typeface="Calibri"/>
                <a:cs typeface="Calibri"/>
                <a:sym typeface="Calibri"/>
              </a:defRPr>
            </a:lvl6pPr>
            <a:lvl7pPr marL="2057400" marR="0" lvl="6" indent="0" algn="l" rtl="0">
              <a:lnSpc>
                <a:spcPct val="90000"/>
              </a:lnSpc>
              <a:spcBef>
                <a:spcPts val="400"/>
              </a:spcBef>
              <a:buClr>
                <a:srgbClr val="888888"/>
              </a:buClr>
              <a:buFont typeface="Arial"/>
              <a:buNone/>
              <a:defRPr sz="1200" b="0" i="0" u="none" strike="noStrike" cap="none">
                <a:solidFill>
                  <a:srgbClr val="888888"/>
                </a:solidFill>
                <a:latin typeface="Calibri"/>
                <a:ea typeface="Calibri"/>
                <a:cs typeface="Calibri"/>
                <a:sym typeface="Calibri"/>
              </a:defRPr>
            </a:lvl7pPr>
            <a:lvl8pPr marL="2400300" marR="0" lvl="7" indent="0" algn="l" rtl="0">
              <a:lnSpc>
                <a:spcPct val="90000"/>
              </a:lnSpc>
              <a:spcBef>
                <a:spcPts val="400"/>
              </a:spcBef>
              <a:buClr>
                <a:srgbClr val="888888"/>
              </a:buClr>
              <a:buFont typeface="Arial"/>
              <a:buNone/>
              <a:defRPr sz="1200" b="0" i="0" u="none" strike="noStrike" cap="none">
                <a:solidFill>
                  <a:srgbClr val="888888"/>
                </a:solidFill>
                <a:latin typeface="Calibri"/>
                <a:ea typeface="Calibri"/>
                <a:cs typeface="Calibri"/>
                <a:sym typeface="Calibri"/>
              </a:defRPr>
            </a:lvl8pPr>
            <a:lvl9pPr marL="2743200" marR="0" lvl="8" indent="0" algn="l" rtl="0">
              <a:lnSpc>
                <a:spcPct val="90000"/>
              </a:lnSpc>
              <a:spcBef>
                <a:spcPts val="400"/>
              </a:spcBef>
              <a:buClr>
                <a:srgbClr val="888888"/>
              </a:buClr>
              <a:buFont typeface="Arial"/>
              <a:buNone/>
              <a:defRPr sz="1200" b="0" i="0" u="none" strike="noStrike" cap="none">
                <a:solidFill>
                  <a:srgbClr val="888888"/>
                </a:solidFill>
                <a:latin typeface="Calibri"/>
                <a:ea typeface="Calibri"/>
                <a:cs typeface="Calibri"/>
                <a:sym typeface="Calibri"/>
              </a:defRPr>
            </a:lvl9pPr>
          </a:lstStyle>
          <a:p>
            <a:endParaRPr/>
          </a:p>
        </p:txBody>
      </p:sp>
      <p:sp>
        <p:nvSpPr>
          <p:cNvPr id="71" name="Shape 71"/>
          <p:cNvSpPr txBox="1">
            <a:spLocks noGrp="1"/>
          </p:cNvSpPr>
          <p:nvPr>
            <p:ph type="dt" idx="10"/>
          </p:nvPr>
        </p:nvSpPr>
        <p:spPr>
          <a:xfrm>
            <a:off x="628650" y="4767262"/>
            <a:ext cx="2057399" cy="273843"/>
          </a:xfrm>
          <a:prstGeom prst="rect">
            <a:avLst/>
          </a:prstGeom>
          <a:noFill/>
          <a:ln>
            <a:noFill/>
          </a:ln>
        </p:spPr>
        <p:txBody>
          <a:bodyPr lIns="68575" tIns="68575" rIns="68575" bIns="68575" anchor="ctr" anchorCtr="0"/>
          <a:lstStyle>
            <a:lvl1pPr marL="0" marR="0" lvl="0" indent="0" algn="l" rtl="0">
              <a:spcBef>
                <a:spcPts val="0"/>
              </a:spcBef>
              <a:buNone/>
              <a:defRPr sz="900">
                <a:solidFill>
                  <a:srgbClr val="888888"/>
                </a:solidFill>
                <a:latin typeface="Calibri"/>
                <a:ea typeface="Calibri"/>
                <a:cs typeface="Calibri"/>
                <a:sym typeface="Calibri"/>
              </a:defRPr>
            </a:lvl1pPr>
            <a:lvl2pPr marL="342900" marR="0" lvl="1" indent="0" algn="l" rtl="0">
              <a:spcBef>
                <a:spcPts val="0"/>
              </a:spcBef>
              <a:buNone/>
              <a:defRPr sz="1400" b="0" i="0" u="none" strike="noStrike" cap="none">
                <a:solidFill>
                  <a:schemeClr val="dk1"/>
                </a:solidFill>
                <a:latin typeface="Calibri"/>
                <a:ea typeface="Calibri"/>
                <a:cs typeface="Calibri"/>
                <a:sym typeface="Calibri"/>
              </a:defRPr>
            </a:lvl2pPr>
            <a:lvl3pPr marL="685800" marR="0" lvl="2" indent="0" algn="l" rtl="0">
              <a:spcBef>
                <a:spcPts val="0"/>
              </a:spcBef>
              <a:buNone/>
              <a:defRPr sz="1400" b="0" i="0" u="none" strike="noStrike" cap="none">
                <a:solidFill>
                  <a:schemeClr val="dk1"/>
                </a:solidFill>
                <a:latin typeface="Calibri"/>
                <a:ea typeface="Calibri"/>
                <a:cs typeface="Calibri"/>
                <a:sym typeface="Calibri"/>
              </a:defRPr>
            </a:lvl3pPr>
            <a:lvl4pPr marL="1028700" marR="0" lvl="3" indent="0" algn="l" rtl="0">
              <a:spcBef>
                <a:spcPts val="0"/>
              </a:spcBef>
              <a:buNone/>
              <a:defRPr sz="1400" b="0" i="0" u="none" strike="noStrike" cap="none">
                <a:solidFill>
                  <a:schemeClr val="dk1"/>
                </a:solidFill>
                <a:latin typeface="Calibri"/>
                <a:ea typeface="Calibri"/>
                <a:cs typeface="Calibri"/>
                <a:sym typeface="Calibri"/>
              </a:defRPr>
            </a:lvl4pPr>
            <a:lvl5pPr marL="1371600" marR="0" lvl="4" indent="0" algn="l" rtl="0">
              <a:spcBef>
                <a:spcPts val="0"/>
              </a:spcBef>
              <a:buNone/>
              <a:defRPr sz="1400" b="0" i="0" u="none" strike="noStrike" cap="none">
                <a:solidFill>
                  <a:schemeClr val="dk1"/>
                </a:solidFill>
                <a:latin typeface="Calibri"/>
                <a:ea typeface="Calibri"/>
                <a:cs typeface="Calibri"/>
                <a:sym typeface="Calibri"/>
              </a:defRPr>
            </a:lvl5pPr>
            <a:lvl6pPr marL="1714500" marR="0" lvl="5" indent="0" algn="l" rtl="0">
              <a:spcBef>
                <a:spcPts val="0"/>
              </a:spcBef>
              <a:buNone/>
              <a:defRPr sz="1400" b="0" i="0" u="none" strike="noStrike" cap="none">
                <a:solidFill>
                  <a:schemeClr val="dk1"/>
                </a:solidFill>
                <a:latin typeface="Calibri"/>
                <a:ea typeface="Calibri"/>
                <a:cs typeface="Calibri"/>
                <a:sym typeface="Calibri"/>
              </a:defRPr>
            </a:lvl6pPr>
            <a:lvl7pPr marL="2057400" marR="0" lvl="6" indent="0" algn="l" rtl="0">
              <a:spcBef>
                <a:spcPts val="0"/>
              </a:spcBef>
              <a:buNone/>
              <a:defRPr sz="1400" b="0" i="0" u="none" strike="noStrike" cap="none">
                <a:solidFill>
                  <a:schemeClr val="dk1"/>
                </a:solidFill>
                <a:latin typeface="Calibri"/>
                <a:ea typeface="Calibri"/>
                <a:cs typeface="Calibri"/>
                <a:sym typeface="Calibri"/>
              </a:defRPr>
            </a:lvl7pPr>
            <a:lvl8pPr marL="2400300" marR="0" lvl="7" indent="0" algn="l" rtl="0">
              <a:spcBef>
                <a:spcPts val="0"/>
              </a:spcBef>
              <a:buNone/>
              <a:defRPr sz="1400" b="0" i="0" u="none" strike="noStrike" cap="none">
                <a:solidFill>
                  <a:schemeClr val="dk1"/>
                </a:solidFill>
                <a:latin typeface="Calibri"/>
                <a:ea typeface="Calibri"/>
                <a:cs typeface="Calibri"/>
                <a:sym typeface="Calibri"/>
              </a:defRPr>
            </a:lvl8pPr>
            <a:lvl9pPr marL="2743200" marR="0" lvl="8" indent="0" algn="l" rtl="0">
              <a:spcBef>
                <a:spcPts val="0"/>
              </a:spcBef>
              <a:buNone/>
              <a:defRPr sz="1400" b="0" i="0" u="none" strike="noStrike" cap="none">
                <a:solidFill>
                  <a:schemeClr val="dk1"/>
                </a:solidFill>
                <a:latin typeface="Calibri"/>
                <a:ea typeface="Calibri"/>
                <a:cs typeface="Calibri"/>
                <a:sym typeface="Calibri"/>
              </a:defRPr>
            </a:lvl9pPr>
          </a:lstStyle>
          <a:p>
            <a:endParaRPr/>
          </a:p>
        </p:txBody>
      </p:sp>
      <p:sp>
        <p:nvSpPr>
          <p:cNvPr id="72" name="Shape 72"/>
          <p:cNvSpPr txBox="1">
            <a:spLocks noGrp="1"/>
          </p:cNvSpPr>
          <p:nvPr>
            <p:ph type="ftr" idx="11"/>
          </p:nvPr>
        </p:nvSpPr>
        <p:spPr>
          <a:xfrm>
            <a:off x="3028950" y="4767262"/>
            <a:ext cx="3086100" cy="273843"/>
          </a:xfrm>
          <a:prstGeom prst="rect">
            <a:avLst/>
          </a:prstGeom>
          <a:noFill/>
          <a:ln>
            <a:noFill/>
          </a:ln>
        </p:spPr>
        <p:txBody>
          <a:bodyPr lIns="68575" tIns="68575" rIns="68575" bIns="68575" anchor="ctr" anchorCtr="0"/>
          <a:lstStyle>
            <a:lvl1pPr marL="0" marR="0" lvl="0" indent="0" algn="ctr" rtl="0">
              <a:spcBef>
                <a:spcPts val="0"/>
              </a:spcBef>
              <a:buNone/>
              <a:defRPr sz="900">
                <a:solidFill>
                  <a:srgbClr val="888888"/>
                </a:solidFill>
                <a:latin typeface="Calibri"/>
                <a:ea typeface="Calibri"/>
                <a:cs typeface="Calibri"/>
                <a:sym typeface="Calibri"/>
              </a:defRPr>
            </a:lvl1pPr>
            <a:lvl2pPr marL="342900" marR="0" lvl="1" indent="0" algn="l" rtl="0">
              <a:spcBef>
                <a:spcPts val="0"/>
              </a:spcBef>
              <a:buNone/>
              <a:defRPr sz="1400" b="0" i="0" u="none" strike="noStrike" cap="none">
                <a:solidFill>
                  <a:schemeClr val="dk1"/>
                </a:solidFill>
                <a:latin typeface="Calibri"/>
                <a:ea typeface="Calibri"/>
                <a:cs typeface="Calibri"/>
                <a:sym typeface="Calibri"/>
              </a:defRPr>
            </a:lvl2pPr>
            <a:lvl3pPr marL="685800" marR="0" lvl="2" indent="0" algn="l" rtl="0">
              <a:spcBef>
                <a:spcPts val="0"/>
              </a:spcBef>
              <a:buNone/>
              <a:defRPr sz="1400" b="0" i="0" u="none" strike="noStrike" cap="none">
                <a:solidFill>
                  <a:schemeClr val="dk1"/>
                </a:solidFill>
                <a:latin typeface="Calibri"/>
                <a:ea typeface="Calibri"/>
                <a:cs typeface="Calibri"/>
                <a:sym typeface="Calibri"/>
              </a:defRPr>
            </a:lvl3pPr>
            <a:lvl4pPr marL="1028700" marR="0" lvl="3" indent="0" algn="l" rtl="0">
              <a:spcBef>
                <a:spcPts val="0"/>
              </a:spcBef>
              <a:buNone/>
              <a:defRPr sz="1400" b="0" i="0" u="none" strike="noStrike" cap="none">
                <a:solidFill>
                  <a:schemeClr val="dk1"/>
                </a:solidFill>
                <a:latin typeface="Calibri"/>
                <a:ea typeface="Calibri"/>
                <a:cs typeface="Calibri"/>
                <a:sym typeface="Calibri"/>
              </a:defRPr>
            </a:lvl4pPr>
            <a:lvl5pPr marL="1371600" marR="0" lvl="4" indent="0" algn="l" rtl="0">
              <a:spcBef>
                <a:spcPts val="0"/>
              </a:spcBef>
              <a:buNone/>
              <a:defRPr sz="1400" b="0" i="0" u="none" strike="noStrike" cap="none">
                <a:solidFill>
                  <a:schemeClr val="dk1"/>
                </a:solidFill>
                <a:latin typeface="Calibri"/>
                <a:ea typeface="Calibri"/>
                <a:cs typeface="Calibri"/>
                <a:sym typeface="Calibri"/>
              </a:defRPr>
            </a:lvl5pPr>
            <a:lvl6pPr marL="1714500" marR="0" lvl="5" indent="0" algn="l" rtl="0">
              <a:spcBef>
                <a:spcPts val="0"/>
              </a:spcBef>
              <a:buNone/>
              <a:defRPr sz="1400" b="0" i="0" u="none" strike="noStrike" cap="none">
                <a:solidFill>
                  <a:schemeClr val="dk1"/>
                </a:solidFill>
                <a:latin typeface="Calibri"/>
                <a:ea typeface="Calibri"/>
                <a:cs typeface="Calibri"/>
                <a:sym typeface="Calibri"/>
              </a:defRPr>
            </a:lvl6pPr>
            <a:lvl7pPr marL="2057400" marR="0" lvl="6" indent="0" algn="l" rtl="0">
              <a:spcBef>
                <a:spcPts val="0"/>
              </a:spcBef>
              <a:buNone/>
              <a:defRPr sz="1400" b="0" i="0" u="none" strike="noStrike" cap="none">
                <a:solidFill>
                  <a:schemeClr val="dk1"/>
                </a:solidFill>
                <a:latin typeface="Calibri"/>
                <a:ea typeface="Calibri"/>
                <a:cs typeface="Calibri"/>
                <a:sym typeface="Calibri"/>
              </a:defRPr>
            </a:lvl7pPr>
            <a:lvl8pPr marL="2400300" marR="0" lvl="7" indent="0" algn="l" rtl="0">
              <a:spcBef>
                <a:spcPts val="0"/>
              </a:spcBef>
              <a:buNone/>
              <a:defRPr sz="1400" b="0" i="0" u="none" strike="noStrike" cap="none">
                <a:solidFill>
                  <a:schemeClr val="dk1"/>
                </a:solidFill>
                <a:latin typeface="Calibri"/>
                <a:ea typeface="Calibri"/>
                <a:cs typeface="Calibri"/>
                <a:sym typeface="Calibri"/>
              </a:defRPr>
            </a:lvl8pPr>
            <a:lvl9pPr marL="2743200" marR="0" lvl="8" indent="0" algn="l" rtl="0">
              <a:spcBef>
                <a:spcPts val="0"/>
              </a:spcBef>
              <a:buNone/>
              <a:defRPr sz="1400" b="0" i="0" u="none" strike="noStrike" cap="none">
                <a:solidFill>
                  <a:schemeClr val="dk1"/>
                </a:solidFill>
                <a:latin typeface="Calibri"/>
                <a:ea typeface="Calibri"/>
                <a:cs typeface="Calibri"/>
                <a:sym typeface="Calibri"/>
              </a:defRPr>
            </a:lvl9pPr>
          </a:lstStyle>
          <a:p>
            <a:endParaRPr/>
          </a:p>
        </p:txBody>
      </p:sp>
      <p:sp>
        <p:nvSpPr>
          <p:cNvPr id="73" name="Shape 73"/>
          <p:cNvSpPr txBox="1">
            <a:spLocks noGrp="1"/>
          </p:cNvSpPr>
          <p:nvPr>
            <p:ph type="sldNum" idx="12"/>
          </p:nvPr>
        </p:nvSpPr>
        <p:spPr>
          <a:xfrm>
            <a:off x="6457950" y="4767262"/>
            <a:ext cx="2057399" cy="273843"/>
          </a:xfrm>
          <a:prstGeom prst="rect">
            <a:avLst/>
          </a:prstGeom>
          <a:noFill/>
          <a:ln>
            <a:noFill/>
          </a:ln>
        </p:spPr>
        <p:txBody>
          <a:bodyPr lIns="68575" tIns="34275" rIns="68575" bIns="34275" anchor="ctr" anchorCtr="0">
            <a:noAutofit/>
          </a:bodyPr>
          <a:lstStyle/>
          <a:p>
            <a:pPr marL="0" marR="0" lvl="0" indent="0" algn="r" rtl="0">
              <a:spcBef>
                <a:spcPts val="0"/>
              </a:spcBef>
              <a:buSzPct val="25000"/>
              <a:buNone/>
            </a:pPr>
            <a:fld id="{00000000-1234-1234-1234-123412341234}" type="slidenum">
              <a:rPr lang="en" sz="900">
                <a:solidFill>
                  <a:srgbClr val="888888"/>
                </a:solidFill>
                <a:latin typeface="Calibri"/>
                <a:ea typeface="Calibri"/>
                <a:cs typeface="Calibri"/>
                <a:sym typeface="Calibri"/>
              </a:rPr>
              <a:pPr marL="0" marR="0" lvl="0" indent="0" algn="r" rtl="0">
                <a:spcBef>
                  <a:spcPts val="0"/>
                </a:spcBef>
                <a:buSzPct val="25000"/>
                <a:buNone/>
              </a:pPr>
              <a:t>‹#›</a:t>
            </a:fld>
            <a:endParaRPr lang="en" sz="900">
              <a:solidFill>
                <a:srgbClr val="888888"/>
              </a:solidFill>
              <a:latin typeface="Calibri"/>
              <a:ea typeface="Calibri"/>
              <a:cs typeface="Calibri"/>
              <a:sym typeface="Calibri"/>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Shape 74"/>
        <p:cNvGrpSpPr/>
        <p:nvPr/>
      </p:nvGrpSpPr>
      <p:grpSpPr>
        <a:xfrm>
          <a:off x="0" y="0"/>
          <a:ext cx="0" cy="0"/>
          <a:chOff x="0" y="0"/>
          <a:chExt cx="0" cy="0"/>
        </a:xfrm>
      </p:grpSpPr>
      <p:sp>
        <p:nvSpPr>
          <p:cNvPr id="75" name="Shape 75"/>
          <p:cNvSpPr txBox="1">
            <a:spLocks noGrp="1"/>
          </p:cNvSpPr>
          <p:nvPr>
            <p:ph type="title"/>
          </p:nvPr>
        </p:nvSpPr>
        <p:spPr>
          <a:xfrm>
            <a:off x="628650" y="273843"/>
            <a:ext cx="7886699" cy="994172"/>
          </a:xfrm>
          <a:prstGeom prst="rect">
            <a:avLst/>
          </a:prstGeom>
          <a:noFill/>
          <a:ln>
            <a:noFill/>
          </a:ln>
        </p:spPr>
        <p:txBody>
          <a:bodyPr lIns="68575" tIns="68575" rIns="68575" bIns="68575" anchor="ctr" anchorCtr="0"/>
          <a:lstStyle>
            <a:lvl1pPr marL="0" marR="0" lvl="0" indent="0" algn="l" rtl="0">
              <a:lnSpc>
                <a:spcPct val="90000"/>
              </a:lnSpc>
              <a:spcBef>
                <a:spcPts val="0"/>
              </a:spcBef>
              <a:buClr>
                <a:schemeClr val="dk1"/>
              </a:buClr>
              <a:buFont typeface="Calibri"/>
              <a:buNone/>
              <a:defRPr sz="3300" b="0" i="0" u="none" strike="noStrike" cap="none">
                <a:solidFill>
                  <a:schemeClr val="dk1"/>
                </a:solidFill>
                <a:latin typeface="Calibri"/>
                <a:ea typeface="Calibri"/>
                <a:cs typeface="Calibri"/>
                <a:sym typeface="Calibri"/>
              </a:defRPr>
            </a:lvl1pPr>
            <a:lvl2pPr lvl="1" indent="0">
              <a:spcBef>
                <a:spcPts val="0"/>
              </a:spcBef>
              <a:buNone/>
              <a:defRPr sz="1400"/>
            </a:lvl2pPr>
            <a:lvl3pPr lvl="2" indent="0">
              <a:spcBef>
                <a:spcPts val="0"/>
              </a:spcBef>
              <a:buNone/>
              <a:defRPr sz="1400"/>
            </a:lvl3pPr>
            <a:lvl4pPr lvl="3" indent="0">
              <a:spcBef>
                <a:spcPts val="0"/>
              </a:spcBef>
              <a:buNone/>
              <a:defRPr sz="1400"/>
            </a:lvl4pPr>
            <a:lvl5pPr lvl="4" indent="0">
              <a:spcBef>
                <a:spcPts val="0"/>
              </a:spcBef>
              <a:buNone/>
              <a:defRPr sz="1400"/>
            </a:lvl5pPr>
            <a:lvl6pPr lvl="5" indent="0">
              <a:spcBef>
                <a:spcPts val="0"/>
              </a:spcBef>
              <a:buNone/>
              <a:defRPr sz="1400"/>
            </a:lvl6pPr>
            <a:lvl7pPr lvl="6" indent="0">
              <a:spcBef>
                <a:spcPts val="0"/>
              </a:spcBef>
              <a:buNone/>
              <a:defRPr sz="1400"/>
            </a:lvl7pPr>
            <a:lvl8pPr lvl="7" indent="0">
              <a:spcBef>
                <a:spcPts val="0"/>
              </a:spcBef>
              <a:buNone/>
              <a:defRPr sz="1400"/>
            </a:lvl8pPr>
            <a:lvl9pPr lvl="8" indent="0">
              <a:spcBef>
                <a:spcPts val="0"/>
              </a:spcBef>
              <a:buNone/>
              <a:defRPr sz="1400"/>
            </a:lvl9pPr>
          </a:lstStyle>
          <a:p>
            <a:endParaRPr/>
          </a:p>
        </p:txBody>
      </p:sp>
      <p:sp>
        <p:nvSpPr>
          <p:cNvPr id="76" name="Shape 76"/>
          <p:cNvSpPr txBox="1">
            <a:spLocks noGrp="1"/>
          </p:cNvSpPr>
          <p:nvPr>
            <p:ph type="body" idx="1"/>
          </p:nvPr>
        </p:nvSpPr>
        <p:spPr>
          <a:xfrm>
            <a:off x="628650" y="1369218"/>
            <a:ext cx="3886200" cy="3263503"/>
          </a:xfrm>
          <a:prstGeom prst="rect">
            <a:avLst/>
          </a:prstGeom>
          <a:noFill/>
          <a:ln>
            <a:noFill/>
          </a:ln>
        </p:spPr>
        <p:txBody>
          <a:bodyPr lIns="68575" tIns="68575" rIns="68575" bIns="68575" anchor="t" anchorCtr="0"/>
          <a:lstStyle>
            <a:lvl1pPr marL="177800" marR="0" lvl="0" indent="-38100" algn="l" rtl="0">
              <a:lnSpc>
                <a:spcPct val="90000"/>
              </a:lnSpc>
              <a:spcBef>
                <a:spcPts val="800"/>
              </a:spcBef>
              <a:buClr>
                <a:schemeClr val="dk1"/>
              </a:buClr>
              <a:buSzPct val="100000"/>
              <a:buFont typeface="Arial"/>
              <a:buChar char="•"/>
              <a:defRPr sz="2100" b="0" i="0" u="none" strike="noStrike" cap="none">
                <a:solidFill>
                  <a:schemeClr val="dk1"/>
                </a:solidFill>
                <a:latin typeface="Calibri"/>
                <a:ea typeface="Calibri"/>
                <a:cs typeface="Calibri"/>
                <a:sym typeface="Calibri"/>
              </a:defRPr>
            </a:lvl1pPr>
            <a:lvl2pPr marL="520700" marR="0" lvl="1" indent="-63500" algn="l" rtl="0">
              <a:lnSpc>
                <a:spcPct val="90000"/>
              </a:lnSpc>
              <a:spcBef>
                <a:spcPts val="4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2pPr>
            <a:lvl3pPr marL="863600" marR="0" lvl="2" indent="-76200" algn="l" rtl="0">
              <a:lnSpc>
                <a:spcPct val="90000"/>
              </a:lnSpc>
              <a:spcBef>
                <a:spcPts val="400"/>
              </a:spcBef>
              <a:buClr>
                <a:schemeClr val="dk1"/>
              </a:buClr>
              <a:buSzPct val="100000"/>
              <a:buFont typeface="Arial"/>
              <a:buChar char="•"/>
              <a:defRPr sz="1500" b="0" i="0" u="none" strike="noStrike" cap="none">
                <a:solidFill>
                  <a:schemeClr val="dk1"/>
                </a:solidFill>
                <a:latin typeface="Calibri"/>
                <a:ea typeface="Calibri"/>
                <a:cs typeface="Calibri"/>
                <a:sym typeface="Calibri"/>
              </a:defRPr>
            </a:lvl3pPr>
            <a:lvl4pPr marL="1206500" marR="0" lvl="3" indent="-88900" algn="l" rtl="0">
              <a:lnSpc>
                <a:spcPct val="90000"/>
              </a:lnSpc>
              <a:spcBef>
                <a:spcPts val="400"/>
              </a:spcBef>
              <a:buClr>
                <a:schemeClr val="dk1"/>
              </a:buClr>
              <a:buSzPct val="100000"/>
              <a:buFont typeface="Arial"/>
              <a:buChar char="•"/>
              <a:defRPr sz="1400" b="0" i="0" u="none" strike="noStrike" cap="none">
                <a:solidFill>
                  <a:schemeClr val="dk1"/>
                </a:solidFill>
                <a:latin typeface="Calibri"/>
                <a:ea typeface="Calibri"/>
                <a:cs typeface="Calibri"/>
                <a:sym typeface="Calibri"/>
              </a:defRPr>
            </a:lvl4pPr>
            <a:lvl5pPr marL="1549400" marR="0" lvl="4" indent="-88900" algn="l" rtl="0">
              <a:lnSpc>
                <a:spcPct val="90000"/>
              </a:lnSpc>
              <a:spcBef>
                <a:spcPts val="400"/>
              </a:spcBef>
              <a:buClr>
                <a:schemeClr val="dk1"/>
              </a:buClr>
              <a:buSzPct val="100000"/>
              <a:buFont typeface="Arial"/>
              <a:buChar char="•"/>
              <a:defRPr sz="1400" b="0" i="0" u="none" strike="noStrike" cap="none">
                <a:solidFill>
                  <a:schemeClr val="dk1"/>
                </a:solidFill>
                <a:latin typeface="Calibri"/>
                <a:ea typeface="Calibri"/>
                <a:cs typeface="Calibri"/>
                <a:sym typeface="Calibri"/>
              </a:defRPr>
            </a:lvl5pPr>
            <a:lvl6pPr marL="1892300" marR="0" lvl="5" indent="-88900" algn="l" rtl="0">
              <a:lnSpc>
                <a:spcPct val="90000"/>
              </a:lnSpc>
              <a:spcBef>
                <a:spcPts val="400"/>
              </a:spcBef>
              <a:buClr>
                <a:schemeClr val="dk1"/>
              </a:buClr>
              <a:buSzPct val="100000"/>
              <a:buFont typeface="Arial"/>
              <a:buChar char="•"/>
              <a:defRPr sz="1400" b="0" i="0" u="none" strike="noStrike" cap="none">
                <a:solidFill>
                  <a:schemeClr val="dk1"/>
                </a:solidFill>
                <a:latin typeface="Calibri"/>
                <a:ea typeface="Calibri"/>
                <a:cs typeface="Calibri"/>
                <a:sym typeface="Calibri"/>
              </a:defRPr>
            </a:lvl6pPr>
            <a:lvl7pPr marL="2235200" marR="0" lvl="6" indent="-88900" algn="l" rtl="0">
              <a:lnSpc>
                <a:spcPct val="90000"/>
              </a:lnSpc>
              <a:spcBef>
                <a:spcPts val="400"/>
              </a:spcBef>
              <a:buClr>
                <a:schemeClr val="dk1"/>
              </a:buClr>
              <a:buSzPct val="100000"/>
              <a:buFont typeface="Arial"/>
              <a:buChar char="•"/>
              <a:defRPr sz="1400" b="0" i="0" u="none" strike="noStrike" cap="none">
                <a:solidFill>
                  <a:schemeClr val="dk1"/>
                </a:solidFill>
                <a:latin typeface="Calibri"/>
                <a:ea typeface="Calibri"/>
                <a:cs typeface="Calibri"/>
                <a:sym typeface="Calibri"/>
              </a:defRPr>
            </a:lvl7pPr>
            <a:lvl8pPr marL="2578100" marR="0" lvl="7" indent="-88900" algn="l" rtl="0">
              <a:lnSpc>
                <a:spcPct val="90000"/>
              </a:lnSpc>
              <a:spcBef>
                <a:spcPts val="400"/>
              </a:spcBef>
              <a:buClr>
                <a:schemeClr val="dk1"/>
              </a:buClr>
              <a:buSzPct val="100000"/>
              <a:buFont typeface="Arial"/>
              <a:buChar char="•"/>
              <a:defRPr sz="1400" b="0" i="0" u="none" strike="noStrike" cap="none">
                <a:solidFill>
                  <a:schemeClr val="dk1"/>
                </a:solidFill>
                <a:latin typeface="Calibri"/>
                <a:ea typeface="Calibri"/>
                <a:cs typeface="Calibri"/>
                <a:sym typeface="Calibri"/>
              </a:defRPr>
            </a:lvl8pPr>
            <a:lvl9pPr marL="2921000" marR="0" lvl="8" indent="-88900" algn="l" rtl="0">
              <a:lnSpc>
                <a:spcPct val="90000"/>
              </a:lnSpc>
              <a:spcBef>
                <a:spcPts val="400"/>
              </a:spcBef>
              <a:buClr>
                <a:schemeClr val="dk1"/>
              </a:buClr>
              <a:buSzPct val="100000"/>
              <a:buFont typeface="Arial"/>
              <a:buChar char="•"/>
              <a:defRPr sz="1400" b="0" i="0" u="none" strike="noStrike" cap="none">
                <a:solidFill>
                  <a:schemeClr val="dk1"/>
                </a:solidFill>
                <a:latin typeface="Calibri"/>
                <a:ea typeface="Calibri"/>
                <a:cs typeface="Calibri"/>
                <a:sym typeface="Calibri"/>
              </a:defRPr>
            </a:lvl9pPr>
          </a:lstStyle>
          <a:p>
            <a:endParaRPr/>
          </a:p>
        </p:txBody>
      </p:sp>
      <p:sp>
        <p:nvSpPr>
          <p:cNvPr id="77" name="Shape 77"/>
          <p:cNvSpPr txBox="1">
            <a:spLocks noGrp="1"/>
          </p:cNvSpPr>
          <p:nvPr>
            <p:ph type="body" idx="2"/>
          </p:nvPr>
        </p:nvSpPr>
        <p:spPr>
          <a:xfrm>
            <a:off x="4629150" y="1369218"/>
            <a:ext cx="3886200" cy="3263503"/>
          </a:xfrm>
          <a:prstGeom prst="rect">
            <a:avLst/>
          </a:prstGeom>
          <a:noFill/>
          <a:ln>
            <a:noFill/>
          </a:ln>
        </p:spPr>
        <p:txBody>
          <a:bodyPr lIns="68575" tIns="68575" rIns="68575" bIns="68575" anchor="t" anchorCtr="0"/>
          <a:lstStyle>
            <a:lvl1pPr marL="177800" marR="0" lvl="0" indent="-38100" algn="l" rtl="0">
              <a:lnSpc>
                <a:spcPct val="90000"/>
              </a:lnSpc>
              <a:spcBef>
                <a:spcPts val="800"/>
              </a:spcBef>
              <a:buClr>
                <a:schemeClr val="dk1"/>
              </a:buClr>
              <a:buSzPct val="100000"/>
              <a:buFont typeface="Arial"/>
              <a:buChar char="•"/>
              <a:defRPr sz="2100" b="0" i="0" u="none" strike="noStrike" cap="none">
                <a:solidFill>
                  <a:schemeClr val="dk1"/>
                </a:solidFill>
                <a:latin typeface="Calibri"/>
                <a:ea typeface="Calibri"/>
                <a:cs typeface="Calibri"/>
                <a:sym typeface="Calibri"/>
              </a:defRPr>
            </a:lvl1pPr>
            <a:lvl2pPr marL="520700" marR="0" lvl="1" indent="-63500" algn="l" rtl="0">
              <a:lnSpc>
                <a:spcPct val="90000"/>
              </a:lnSpc>
              <a:spcBef>
                <a:spcPts val="4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2pPr>
            <a:lvl3pPr marL="863600" marR="0" lvl="2" indent="-76200" algn="l" rtl="0">
              <a:lnSpc>
                <a:spcPct val="90000"/>
              </a:lnSpc>
              <a:spcBef>
                <a:spcPts val="400"/>
              </a:spcBef>
              <a:buClr>
                <a:schemeClr val="dk1"/>
              </a:buClr>
              <a:buSzPct val="100000"/>
              <a:buFont typeface="Arial"/>
              <a:buChar char="•"/>
              <a:defRPr sz="1500" b="0" i="0" u="none" strike="noStrike" cap="none">
                <a:solidFill>
                  <a:schemeClr val="dk1"/>
                </a:solidFill>
                <a:latin typeface="Calibri"/>
                <a:ea typeface="Calibri"/>
                <a:cs typeface="Calibri"/>
                <a:sym typeface="Calibri"/>
              </a:defRPr>
            </a:lvl3pPr>
            <a:lvl4pPr marL="1206500" marR="0" lvl="3" indent="-88900" algn="l" rtl="0">
              <a:lnSpc>
                <a:spcPct val="90000"/>
              </a:lnSpc>
              <a:spcBef>
                <a:spcPts val="400"/>
              </a:spcBef>
              <a:buClr>
                <a:schemeClr val="dk1"/>
              </a:buClr>
              <a:buSzPct val="100000"/>
              <a:buFont typeface="Arial"/>
              <a:buChar char="•"/>
              <a:defRPr sz="1400" b="0" i="0" u="none" strike="noStrike" cap="none">
                <a:solidFill>
                  <a:schemeClr val="dk1"/>
                </a:solidFill>
                <a:latin typeface="Calibri"/>
                <a:ea typeface="Calibri"/>
                <a:cs typeface="Calibri"/>
                <a:sym typeface="Calibri"/>
              </a:defRPr>
            </a:lvl4pPr>
            <a:lvl5pPr marL="1549400" marR="0" lvl="4" indent="-88900" algn="l" rtl="0">
              <a:lnSpc>
                <a:spcPct val="90000"/>
              </a:lnSpc>
              <a:spcBef>
                <a:spcPts val="400"/>
              </a:spcBef>
              <a:buClr>
                <a:schemeClr val="dk1"/>
              </a:buClr>
              <a:buSzPct val="100000"/>
              <a:buFont typeface="Arial"/>
              <a:buChar char="•"/>
              <a:defRPr sz="1400" b="0" i="0" u="none" strike="noStrike" cap="none">
                <a:solidFill>
                  <a:schemeClr val="dk1"/>
                </a:solidFill>
                <a:latin typeface="Calibri"/>
                <a:ea typeface="Calibri"/>
                <a:cs typeface="Calibri"/>
                <a:sym typeface="Calibri"/>
              </a:defRPr>
            </a:lvl5pPr>
            <a:lvl6pPr marL="1892300" marR="0" lvl="5" indent="-88900" algn="l" rtl="0">
              <a:lnSpc>
                <a:spcPct val="90000"/>
              </a:lnSpc>
              <a:spcBef>
                <a:spcPts val="400"/>
              </a:spcBef>
              <a:buClr>
                <a:schemeClr val="dk1"/>
              </a:buClr>
              <a:buSzPct val="100000"/>
              <a:buFont typeface="Arial"/>
              <a:buChar char="•"/>
              <a:defRPr sz="1400" b="0" i="0" u="none" strike="noStrike" cap="none">
                <a:solidFill>
                  <a:schemeClr val="dk1"/>
                </a:solidFill>
                <a:latin typeface="Calibri"/>
                <a:ea typeface="Calibri"/>
                <a:cs typeface="Calibri"/>
                <a:sym typeface="Calibri"/>
              </a:defRPr>
            </a:lvl6pPr>
            <a:lvl7pPr marL="2235200" marR="0" lvl="6" indent="-88900" algn="l" rtl="0">
              <a:lnSpc>
                <a:spcPct val="90000"/>
              </a:lnSpc>
              <a:spcBef>
                <a:spcPts val="400"/>
              </a:spcBef>
              <a:buClr>
                <a:schemeClr val="dk1"/>
              </a:buClr>
              <a:buSzPct val="100000"/>
              <a:buFont typeface="Arial"/>
              <a:buChar char="•"/>
              <a:defRPr sz="1400" b="0" i="0" u="none" strike="noStrike" cap="none">
                <a:solidFill>
                  <a:schemeClr val="dk1"/>
                </a:solidFill>
                <a:latin typeface="Calibri"/>
                <a:ea typeface="Calibri"/>
                <a:cs typeface="Calibri"/>
                <a:sym typeface="Calibri"/>
              </a:defRPr>
            </a:lvl7pPr>
            <a:lvl8pPr marL="2578100" marR="0" lvl="7" indent="-88900" algn="l" rtl="0">
              <a:lnSpc>
                <a:spcPct val="90000"/>
              </a:lnSpc>
              <a:spcBef>
                <a:spcPts val="400"/>
              </a:spcBef>
              <a:buClr>
                <a:schemeClr val="dk1"/>
              </a:buClr>
              <a:buSzPct val="100000"/>
              <a:buFont typeface="Arial"/>
              <a:buChar char="•"/>
              <a:defRPr sz="1400" b="0" i="0" u="none" strike="noStrike" cap="none">
                <a:solidFill>
                  <a:schemeClr val="dk1"/>
                </a:solidFill>
                <a:latin typeface="Calibri"/>
                <a:ea typeface="Calibri"/>
                <a:cs typeface="Calibri"/>
                <a:sym typeface="Calibri"/>
              </a:defRPr>
            </a:lvl8pPr>
            <a:lvl9pPr marL="2921000" marR="0" lvl="8" indent="-88900" algn="l" rtl="0">
              <a:lnSpc>
                <a:spcPct val="90000"/>
              </a:lnSpc>
              <a:spcBef>
                <a:spcPts val="400"/>
              </a:spcBef>
              <a:buClr>
                <a:schemeClr val="dk1"/>
              </a:buClr>
              <a:buSzPct val="100000"/>
              <a:buFont typeface="Arial"/>
              <a:buChar char="•"/>
              <a:defRPr sz="1400" b="0" i="0" u="none" strike="noStrike" cap="none">
                <a:solidFill>
                  <a:schemeClr val="dk1"/>
                </a:solidFill>
                <a:latin typeface="Calibri"/>
                <a:ea typeface="Calibri"/>
                <a:cs typeface="Calibri"/>
                <a:sym typeface="Calibri"/>
              </a:defRPr>
            </a:lvl9pPr>
          </a:lstStyle>
          <a:p>
            <a:endParaRPr/>
          </a:p>
        </p:txBody>
      </p:sp>
      <p:sp>
        <p:nvSpPr>
          <p:cNvPr id="78" name="Shape 78"/>
          <p:cNvSpPr txBox="1">
            <a:spLocks noGrp="1"/>
          </p:cNvSpPr>
          <p:nvPr>
            <p:ph type="dt" idx="10"/>
          </p:nvPr>
        </p:nvSpPr>
        <p:spPr>
          <a:xfrm>
            <a:off x="628650" y="4767262"/>
            <a:ext cx="2057399" cy="273843"/>
          </a:xfrm>
          <a:prstGeom prst="rect">
            <a:avLst/>
          </a:prstGeom>
          <a:noFill/>
          <a:ln>
            <a:noFill/>
          </a:ln>
        </p:spPr>
        <p:txBody>
          <a:bodyPr lIns="68575" tIns="68575" rIns="68575" bIns="68575" anchor="ctr" anchorCtr="0"/>
          <a:lstStyle>
            <a:lvl1pPr marL="0" marR="0" lvl="0" indent="0" algn="l" rtl="0">
              <a:spcBef>
                <a:spcPts val="0"/>
              </a:spcBef>
              <a:buNone/>
              <a:defRPr sz="900">
                <a:solidFill>
                  <a:srgbClr val="888888"/>
                </a:solidFill>
                <a:latin typeface="Calibri"/>
                <a:ea typeface="Calibri"/>
                <a:cs typeface="Calibri"/>
                <a:sym typeface="Calibri"/>
              </a:defRPr>
            </a:lvl1pPr>
            <a:lvl2pPr marL="342900" marR="0" lvl="1" indent="0" algn="l" rtl="0">
              <a:spcBef>
                <a:spcPts val="0"/>
              </a:spcBef>
              <a:buNone/>
              <a:defRPr sz="1400" b="0" i="0" u="none" strike="noStrike" cap="none">
                <a:solidFill>
                  <a:schemeClr val="dk1"/>
                </a:solidFill>
                <a:latin typeface="Calibri"/>
                <a:ea typeface="Calibri"/>
                <a:cs typeface="Calibri"/>
                <a:sym typeface="Calibri"/>
              </a:defRPr>
            </a:lvl2pPr>
            <a:lvl3pPr marL="685800" marR="0" lvl="2" indent="0" algn="l" rtl="0">
              <a:spcBef>
                <a:spcPts val="0"/>
              </a:spcBef>
              <a:buNone/>
              <a:defRPr sz="1400" b="0" i="0" u="none" strike="noStrike" cap="none">
                <a:solidFill>
                  <a:schemeClr val="dk1"/>
                </a:solidFill>
                <a:latin typeface="Calibri"/>
                <a:ea typeface="Calibri"/>
                <a:cs typeface="Calibri"/>
                <a:sym typeface="Calibri"/>
              </a:defRPr>
            </a:lvl3pPr>
            <a:lvl4pPr marL="1028700" marR="0" lvl="3" indent="0" algn="l" rtl="0">
              <a:spcBef>
                <a:spcPts val="0"/>
              </a:spcBef>
              <a:buNone/>
              <a:defRPr sz="1400" b="0" i="0" u="none" strike="noStrike" cap="none">
                <a:solidFill>
                  <a:schemeClr val="dk1"/>
                </a:solidFill>
                <a:latin typeface="Calibri"/>
                <a:ea typeface="Calibri"/>
                <a:cs typeface="Calibri"/>
                <a:sym typeface="Calibri"/>
              </a:defRPr>
            </a:lvl4pPr>
            <a:lvl5pPr marL="1371600" marR="0" lvl="4" indent="0" algn="l" rtl="0">
              <a:spcBef>
                <a:spcPts val="0"/>
              </a:spcBef>
              <a:buNone/>
              <a:defRPr sz="1400" b="0" i="0" u="none" strike="noStrike" cap="none">
                <a:solidFill>
                  <a:schemeClr val="dk1"/>
                </a:solidFill>
                <a:latin typeface="Calibri"/>
                <a:ea typeface="Calibri"/>
                <a:cs typeface="Calibri"/>
                <a:sym typeface="Calibri"/>
              </a:defRPr>
            </a:lvl5pPr>
            <a:lvl6pPr marL="1714500" marR="0" lvl="5" indent="0" algn="l" rtl="0">
              <a:spcBef>
                <a:spcPts val="0"/>
              </a:spcBef>
              <a:buNone/>
              <a:defRPr sz="1400" b="0" i="0" u="none" strike="noStrike" cap="none">
                <a:solidFill>
                  <a:schemeClr val="dk1"/>
                </a:solidFill>
                <a:latin typeface="Calibri"/>
                <a:ea typeface="Calibri"/>
                <a:cs typeface="Calibri"/>
                <a:sym typeface="Calibri"/>
              </a:defRPr>
            </a:lvl6pPr>
            <a:lvl7pPr marL="2057400" marR="0" lvl="6" indent="0" algn="l" rtl="0">
              <a:spcBef>
                <a:spcPts val="0"/>
              </a:spcBef>
              <a:buNone/>
              <a:defRPr sz="1400" b="0" i="0" u="none" strike="noStrike" cap="none">
                <a:solidFill>
                  <a:schemeClr val="dk1"/>
                </a:solidFill>
                <a:latin typeface="Calibri"/>
                <a:ea typeface="Calibri"/>
                <a:cs typeface="Calibri"/>
                <a:sym typeface="Calibri"/>
              </a:defRPr>
            </a:lvl7pPr>
            <a:lvl8pPr marL="2400300" marR="0" lvl="7" indent="0" algn="l" rtl="0">
              <a:spcBef>
                <a:spcPts val="0"/>
              </a:spcBef>
              <a:buNone/>
              <a:defRPr sz="1400" b="0" i="0" u="none" strike="noStrike" cap="none">
                <a:solidFill>
                  <a:schemeClr val="dk1"/>
                </a:solidFill>
                <a:latin typeface="Calibri"/>
                <a:ea typeface="Calibri"/>
                <a:cs typeface="Calibri"/>
                <a:sym typeface="Calibri"/>
              </a:defRPr>
            </a:lvl8pPr>
            <a:lvl9pPr marL="2743200" marR="0" lvl="8" indent="0" algn="l" rtl="0">
              <a:spcBef>
                <a:spcPts val="0"/>
              </a:spcBef>
              <a:buNone/>
              <a:defRPr sz="1400" b="0" i="0" u="none" strike="noStrike" cap="none">
                <a:solidFill>
                  <a:schemeClr val="dk1"/>
                </a:solidFill>
                <a:latin typeface="Calibri"/>
                <a:ea typeface="Calibri"/>
                <a:cs typeface="Calibri"/>
                <a:sym typeface="Calibri"/>
              </a:defRPr>
            </a:lvl9pPr>
          </a:lstStyle>
          <a:p>
            <a:endParaRPr/>
          </a:p>
        </p:txBody>
      </p:sp>
      <p:sp>
        <p:nvSpPr>
          <p:cNvPr id="79" name="Shape 79"/>
          <p:cNvSpPr txBox="1">
            <a:spLocks noGrp="1"/>
          </p:cNvSpPr>
          <p:nvPr>
            <p:ph type="ftr" idx="11"/>
          </p:nvPr>
        </p:nvSpPr>
        <p:spPr>
          <a:xfrm>
            <a:off x="3028950" y="4767262"/>
            <a:ext cx="3086100" cy="273843"/>
          </a:xfrm>
          <a:prstGeom prst="rect">
            <a:avLst/>
          </a:prstGeom>
          <a:noFill/>
          <a:ln>
            <a:noFill/>
          </a:ln>
        </p:spPr>
        <p:txBody>
          <a:bodyPr lIns="68575" tIns="68575" rIns="68575" bIns="68575" anchor="ctr" anchorCtr="0"/>
          <a:lstStyle>
            <a:lvl1pPr marL="0" marR="0" lvl="0" indent="0" algn="ctr" rtl="0">
              <a:spcBef>
                <a:spcPts val="0"/>
              </a:spcBef>
              <a:buNone/>
              <a:defRPr sz="900">
                <a:solidFill>
                  <a:srgbClr val="888888"/>
                </a:solidFill>
                <a:latin typeface="Calibri"/>
                <a:ea typeface="Calibri"/>
                <a:cs typeface="Calibri"/>
                <a:sym typeface="Calibri"/>
              </a:defRPr>
            </a:lvl1pPr>
            <a:lvl2pPr marL="342900" marR="0" lvl="1" indent="0" algn="l" rtl="0">
              <a:spcBef>
                <a:spcPts val="0"/>
              </a:spcBef>
              <a:buNone/>
              <a:defRPr sz="1400" b="0" i="0" u="none" strike="noStrike" cap="none">
                <a:solidFill>
                  <a:schemeClr val="dk1"/>
                </a:solidFill>
                <a:latin typeface="Calibri"/>
                <a:ea typeface="Calibri"/>
                <a:cs typeface="Calibri"/>
                <a:sym typeface="Calibri"/>
              </a:defRPr>
            </a:lvl2pPr>
            <a:lvl3pPr marL="685800" marR="0" lvl="2" indent="0" algn="l" rtl="0">
              <a:spcBef>
                <a:spcPts val="0"/>
              </a:spcBef>
              <a:buNone/>
              <a:defRPr sz="1400" b="0" i="0" u="none" strike="noStrike" cap="none">
                <a:solidFill>
                  <a:schemeClr val="dk1"/>
                </a:solidFill>
                <a:latin typeface="Calibri"/>
                <a:ea typeface="Calibri"/>
                <a:cs typeface="Calibri"/>
                <a:sym typeface="Calibri"/>
              </a:defRPr>
            </a:lvl3pPr>
            <a:lvl4pPr marL="1028700" marR="0" lvl="3" indent="0" algn="l" rtl="0">
              <a:spcBef>
                <a:spcPts val="0"/>
              </a:spcBef>
              <a:buNone/>
              <a:defRPr sz="1400" b="0" i="0" u="none" strike="noStrike" cap="none">
                <a:solidFill>
                  <a:schemeClr val="dk1"/>
                </a:solidFill>
                <a:latin typeface="Calibri"/>
                <a:ea typeface="Calibri"/>
                <a:cs typeface="Calibri"/>
                <a:sym typeface="Calibri"/>
              </a:defRPr>
            </a:lvl4pPr>
            <a:lvl5pPr marL="1371600" marR="0" lvl="4" indent="0" algn="l" rtl="0">
              <a:spcBef>
                <a:spcPts val="0"/>
              </a:spcBef>
              <a:buNone/>
              <a:defRPr sz="1400" b="0" i="0" u="none" strike="noStrike" cap="none">
                <a:solidFill>
                  <a:schemeClr val="dk1"/>
                </a:solidFill>
                <a:latin typeface="Calibri"/>
                <a:ea typeface="Calibri"/>
                <a:cs typeface="Calibri"/>
                <a:sym typeface="Calibri"/>
              </a:defRPr>
            </a:lvl5pPr>
            <a:lvl6pPr marL="1714500" marR="0" lvl="5" indent="0" algn="l" rtl="0">
              <a:spcBef>
                <a:spcPts val="0"/>
              </a:spcBef>
              <a:buNone/>
              <a:defRPr sz="1400" b="0" i="0" u="none" strike="noStrike" cap="none">
                <a:solidFill>
                  <a:schemeClr val="dk1"/>
                </a:solidFill>
                <a:latin typeface="Calibri"/>
                <a:ea typeface="Calibri"/>
                <a:cs typeface="Calibri"/>
                <a:sym typeface="Calibri"/>
              </a:defRPr>
            </a:lvl6pPr>
            <a:lvl7pPr marL="2057400" marR="0" lvl="6" indent="0" algn="l" rtl="0">
              <a:spcBef>
                <a:spcPts val="0"/>
              </a:spcBef>
              <a:buNone/>
              <a:defRPr sz="1400" b="0" i="0" u="none" strike="noStrike" cap="none">
                <a:solidFill>
                  <a:schemeClr val="dk1"/>
                </a:solidFill>
                <a:latin typeface="Calibri"/>
                <a:ea typeface="Calibri"/>
                <a:cs typeface="Calibri"/>
                <a:sym typeface="Calibri"/>
              </a:defRPr>
            </a:lvl7pPr>
            <a:lvl8pPr marL="2400300" marR="0" lvl="7" indent="0" algn="l" rtl="0">
              <a:spcBef>
                <a:spcPts val="0"/>
              </a:spcBef>
              <a:buNone/>
              <a:defRPr sz="1400" b="0" i="0" u="none" strike="noStrike" cap="none">
                <a:solidFill>
                  <a:schemeClr val="dk1"/>
                </a:solidFill>
                <a:latin typeface="Calibri"/>
                <a:ea typeface="Calibri"/>
                <a:cs typeface="Calibri"/>
                <a:sym typeface="Calibri"/>
              </a:defRPr>
            </a:lvl8pPr>
            <a:lvl9pPr marL="2743200" marR="0" lvl="8" indent="0" algn="l" rtl="0">
              <a:spcBef>
                <a:spcPts val="0"/>
              </a:spcBef>
              <a:buNone/>
              <a:defRPr sz="1400" b="0" i="0" u="none" strike="noStrike" cap="none">
                <a:solidFill>
                  <a:schemeClr val="dk1"/>
                </a:solidFill>
                <a:latin typeface="Calibri"/>
                <a:ea typeface="Calibri"/>
                <a:cs typeface="Calibri"/>
                <a:sym typeface="Calibri"/>
              </a:defRPr>
            </a:lvl9pPr>
          </a:lstStyle>
          <a:p>
            <a:endParaRPr/>
          </a:p>
        </p:txBody>
      </p:sp>
      <p:sp>
        <p:nvSpPr>
          <p:cNvPr id="80" name="Shape 80"/>
          <p:cNvSpPr txBox="1">
            <a:spLocks noGrp="1"/>
          </p:cNvSpPr>
          <p:nvPr>
            <p:ph type="sldNum" idx="12"/>
          </p:nvPr>
        </p:nvSpPr>
        <p:spPr>
          <a:xfrm>
            <a:off x="6457950" y="4767262"/>
            <a:ext cx="2057399" cy="273843"/>
          </a:xfrm>
          <a:prstGeom prst="rect">
            <a:avLst/>
          </a:prstGeom>
          <a:noFill/>
          <a:ln>
            <a:noFill/>
          </a:ln>
        </p:spPr>
        <p:txBody>
          <a:bodyPr lIns="68575" tIns="34275" rIns="68575" bIns="34275" anchor="ctr" anchorCtr="0">
            <a:noAutofit/>
          </a:bodyPr>
          <a:lstStyle/>
          <a:p>
            <a:pPr marL="0" marR="0" lvl="0" indent="0" algn="r" rtl="0">
              <a:spcBef>
                <a:spcPts val="0"/>
              </a:spcBef>
              <a:buSzPct val="25000"/>
              <a:buNone/>
            </a:pPr>
            <a:fld id="{00000000-1234-1234-1234-123412341234}" type="slidenum">
              <a:rPr lang="en" sz="900">
                <a:solidFill>
                  <a:srgbClr val="888888"/>
                </a:solidFill>
                <a:latin typeface="Calibri"/>
                <a:ea typeface="Calibri"/>
                <a:cs typeface="Calibri"/>
                <a:sym typeface="Calibri"/>
              </a:rPr>
              <a:pPr marL="0" marR="0" lvl="0" indent="0" algn="r" rtl="0">
                <a:spcBef>
                  <a:spcPts val="0"/>
                </a:spcBef>
                <a:buSzPct val="25000"/>
                <a:buNone/>
              </a:pPr>
              <a:t>‹#›</a:t>
            </a:fld>
            <a:endParaRPr lang="en" sz="900">
              <a:solidFill>
                <a:srgbClr val="888888"/>
              </a:solidFill>
              <a:latin typeface="Calibri"/>
              <a:ea typeface="Calibri"/>
              <a:cs typeface="Calibri"/>
              <a:sym typeface="Calibri"/>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Shape 81"/>
        <p:cNvGrpSpPr/>
        <p:nvPr/>
      </p:nvGrpSpPr>
      <p:grpSpPr>
        <a:xfrm>
          <a:off x="0" y="0"/>
          <a:ext cx="0" cy="0"/>
          <a:chOff x="0" y="0"/>
          <a:chExt cx="0" cy="0"/>
        </a:xfrm>
      </p:grpSpPr>
      <p:sp>
        <p:nvSpPr>
          <p:cNvPr id="82" name="Shape 82"/>
          <p:cNvSpPr txBox="1">
            <a:spLocks noGrp="1"/>
          </p:cNvSpPr>
          <p:nvPr>
            <p:ph type="title"/>
          </p:nvPr>
        </p:nvSpPr>
        <p:spPr>
          <a:xfrm>
            <a:off x="629840" y="273843"/>
            <a:ext cx="7886699" cy="994172"/>
          </a:xfrm>
          <a:prstGeom prst="rect">
            <a:avLst/>
          </a:prstGeom>
          <a:noFill/>
          <a:ln>
            <a:noFill/>
          </a:ln>
        </p:spPr>
        <p:txBody>
          <a:bodyPr lIns="68575" tIns="68575" rIns="68575" bIns="68575" anchor="ctr" anchorCtr="0"/>
          <a:lstStyle>
            <a:lvl1pPr marL="0" marR="0" lvl="0" indent="0" algn="l" rtl="0">
              <a:lnSpc>
                <a:spcPct val="90000"/>
              </a:lnSpc>
              <a:spcBef>
                <a:spcPts val="0"/>
              </a:spcBef>
              <a:buClr>
                <a:schemeClr val="dk1"/>
              </a:buClr>
              <a:buFont typeface="Calibri"/>
              <a:buNone/>
              <a:defRPr sz="3300" b="0" i="0" u="none" strike="noStrike" cap="none">
                <a:solidFill>
                  <a:schemeClr val="dk1"/>
                </a:solidFill>
                <a:latin typeface="Calibri"/>
                <a:ea typeface="Calibri"/>
                <a:cs typeface="Calibri"/>
                <a:sym typeface="Calibri"/>
              </a:defRPr>
            </a:lvl1pPr>
            <a:lvl2pPr lvl="1" indent="0">
              <a:spcBef>
                <a:spcPts val="0"/>
              </a:spcBef>
              <a:buNone/>
              <a:defRPr sz="1400"/>
            </a:lvl2pPr>
            <a:lvl3pPr lvl="2" indent="0">
              <a:spcBef>
                <a:spcPts val="0"/>
              </a:spcBef>
              <a:buNone/>
              <a:defRPr sz="1400"/>
            </a:lvl3pPr>
            <a:lvl4pPr lvl="3" indent="0">
              <a:spcBef>
                <a:spcPts val="0"/>
              </a:spcBef>
              <a:buNone/>
              <a:defRPr sz="1400"/>
            </a:lvl4pPr>
            <a:lvl5pPr lvl="4" indent="0">
              <a:spcBef>
                <a:spcPts val="0"/>
              </a:spcBef>
              <a:buNone/>
              <a:defRPr sz="1400"/>
            </a:lvl5pPr>
            <a:lvl6pPr lvl="5" indent="0">
              <a:spcBef>
                <a:spcPts val="0"/>
              </a:spcBef>
              <a:buNone/>
              <a:defRPr sz="1400"/>
            </a:lvl6pPr>
            <a:lvl7pPr lvl="6" indent="0">
              <a:spcBef>
                <a:spcPts val="0"/>
              </a:spcBef>
              <a:buNone/>
              <a:defRPr sz="1400"/>
            </a:lvl7pPr>
            <a:lvl8pPr lvl="7" indent="0">
              <a:spcBef>
                <a:spcPts val="0"/>
              </a:spcBef>
              <a:buNone/>
              <a:defRPr sz="1400"/>
            </a:lvl8pPr>
            <a:lvl9pPr lvl="8" indent="0">
              <a:spcBef>
                <a:spcPts val="0"/>
              </a:spcBef>
              <a:buNone/>
              <a:defRPr sz="1400"/>
            </a:lvl9pPr>
          </a:lstStyle>
          <a:p>
            <a:endParaRPr/>
          </a:p>
        </p:txBody>
      </p:sp>
      <p:sp>
        <p:nvSpPr>
          <p:cNvPr id="83" name="Shape 83"/>
          <p:cNvSpPr txBox="1">
            <a:spLocks noGrp="1"/>
          </p:cNvSpPr>
          <p:nvPr>
            <p:ph type="body" idx="1"/>
          </p:nvPr>
        </p:nvSpPr>
        <p:spPr>
          <a:xfrm>
            <a:off x="629840" y="1260872"/>
            <a:ext cx="3868340" cy="617934"/>
          </a:xfrm>
          <a:prstGeom prst="rect">
            <a:avLst/>
          </a:prstGeom>
          <a:noFill/>
          <a:ln>
            <a:noFill/>
          </a:ln>
        </p:spPr>
        <p:txBody>
          <a:bodyPr lIns="68575" tIns="68575" rIns="68575" bIns="68575" anchor="b" anchorCtr="0"/>
          <a:lstStyle>
            <a:lvl1pPr marL="0" marR="0" lvl="0" indent="0" algn="l" rtl="0">
              <a:lnSpc>
                <a:spcPct val="90000"/>
              </a:lnSpc>
              <a:spcBef>
                <a:spcPts val="800"/>
              </a:spcBef>
              <a:buClr>
                <a:schemeClr val="dk1"/>
              </a:buClr>
              <a:buFont typeface="Arial"/>
              <a:buNone/>
              <a:defRPr sz="1800" b="1" i="0" u="none" strike="noStrike" cap="none">
                <a:solidFill>
                  <a:schemeClr val="dk1"/>
                </a:solidFill>
                <a:latin typeface="Calibri"/>
                <a:ea typeface="Calibri"/>
                <a:cs typeface="Calibri"/>
                <a:sym typeface="Calibri"/>
              </a:defRPr>
            </a:lvl1pPr>
            <a:lvl2pPr marL="342900" marR="0" lvl="1" indent="0" algn="l" rtl="0">
              <a:lnSpc>
                <a:spcPct val="90000"/>
              </a:lnSpc>
              <a:spcBef>
                <a:spcPts val="400"/>
              </a:spcBef>
              <a:buClr>
                <a:schemeClr val="dk1"/>
              </a:buClr>
              <a:buFont typeface="Arial"/>
              <a:buNone/>
              <a:defRPr sz="1500" b="1" i="0" u="none" strike="noStrike" cap="none">
                <a:solidFill>
                  <a:schemeClr val="dk1"/>
                </a:solidFill>
                <a:latin typeface="Calibri"/>
                <a:ea typeface="Calibri"/>
                <a:cs typeface="Calibri"/>
                <a:sym typeface="Calibri"/>
              </a:defRPr>
            </a:lvl2pPr>
            <a:lvl3pPr marL="685800" marR="0" lvl="2" indent="0" algn="l" rtl="0">
              <a:lnSpc>
                <a:spcPct val="90000"/>
              </a:lnSpc>
              <a:spcBef>
                <a:spcPts val="400"/>
              </a:spcBef>
              <a:buClr>
                <a:schemeClr val="dk1"/>
              </a:buClr>
              <a:buFont typeface="Arial"/>
              <a:buNone/>
              <a:defRPr sz="1400" b="1" i="0" u="none" strike="noStrike" cap="none">
                <a:solidFill>
                  <a:schemeClr val="dk1"/>
                </a:solidFill>
                <a:latin typeface="Calibri"/>
                <a:ea typeface="Calibri"/>
                <a:cs typeface="Calibri"/>
                <a:sym typeface="Calibri"/>
              </a:defRPr>
            </a:lvl3pPr>
            <a:lvl4pPr marL="1028700" marR="0" lvl="3" indent="0" algn="l" rtl="0">
              <a:lnSpc>
                <a:spcPct val="90000"/>
              </a:lnSpc>
              <a:spcBef>
                <a:spcPts val="400"/>
              </a:spcBef>
              <a:buClr>
                <a:schemeClr val="dk1"/>
              </a:buClr>
              <a:buFont typeface="Arial"/>
              <a:buNone/>
              <a:defRPr sz="1200" b="1" i="0" u="none" strike="noStrike" cap="none">
                <a:solidFill>
                  <a:schemeClr val="dk1"/>
                </a:solidFill>
                <a:latin typeface="Calibri"/>
                <a:ea typeface="Calibri"/>
                <a:cs typeface="Calibri"/>
                <a:sym typeface="Calibri"/>
              </a:defRPr>
            </a:lvl4pPr>
            <a:lvl5pPr marL="1371600" marR="0" lvl="4" indent="0" algn="l" rtl="0">
              <a:lnSpc>
                <a:spcPct val="90000"/>
              </a:lnSpc>
              <a:spcBef>
                <a:spcPts val="400"/>
              </a:spcBef>
              <a:buClr>
                <a:schemeClr val="dk1"/>
              </a:buClr>
              <a:buFont typeface="Arial"/>
              <a:buNone/>
              <a:defRPr sz="1200" b="1" i="0" u="none" strike="noStrike" cap="none">
                <a:solidFill>
                  <a:schemeClr val="dk1"/>
                </a:solidFill>
                <a:latin typeface="Calibri"/>
                <a:ea typeface="Calibri"/>
                <a:cs typeface="Calibri"/>
                <a:sym typeface="Calibri"/>
              </a:defRPr>
            </a:lvl5pPr>
            <a:lvl6pPr marL="1714500" marR="0" lvl="5" indent="0" algn="l" rtl="0">
              <a:lnSpc>
                <a:spcPct val="90000"/>
              </a:lnSpc>
              <a:spcBef>
                <a:spcPts val="400"/>
              </a:spcBef>
              <a:buClr>
                <a:schemeClr val="dk1"/>
              </a:buClr>
              <a:buFont typeface="Arial"/>
              <a:buNone/>
              <a:defRPr sz="1200" b="1" i="0" u="none" strike="noStrike" cap="none">
                <a:solidFill>
                  <a:schemeClr val="dk1"/>
                </a:solidFill>
                <a:latin typeface="Calibri"/>
                <a:ea typeface="Calibri"/>
                <a:cs typeface="Calibri"/>
                <a:sym typeface="Calibri"/>
              </a:defRPr>
            </a:lvl6pPr>
            <a:lvl7pPr marL="2057400" marR="0" lvl="6" indent="0" algn="l" rtl="0">
              <a:lnSpc>
                <a:spcPct val="90000"/>
              </a:lnSpc>
              <a:spcBef>
                <a:spcPts val="400"/>
              </a:spcBef>
              <a:buClr>
                <a:schemeClr val="dk1"/>
              </a:buClr>
              <a:buFont typeface="Arial"/>
              <a:buNone/>
              <a:defRPr sz="1200" b="1" i="0" u="none" strike="noStrike" cap="none">
                <a:solidFill>
                  <a:schemeClr val="dk1"/>
                </a:solidFill>
                <a:latin typeface="Calibri"/>
                <a:ea typeface="Calibri"/>
                <a:cs typeface="Calibri"/>
                <a:sym typeface="Calibri"/>
              </a:defRPr>
            </a:lvl7pPr>
            <a:lvl8pPr marL="2400300" marR="0" lvl="7" indent="0" algn="l" rtl="0">
              <a:lnSpc>
                <a:spcPct val="90000"/>
              </a:lnSpc>
              <a:spcBef>
                <a:spcPts val="400"/>
              </a:spcBef>
              <a:buClr>
                <a:schemeClr val="dk1"/>
              </a:buClr>
              <a:buFont typeface="Arial"/>
              <a:buNone/>
              <a:defRPr sz="1200" b="1" i="0" u="none" strike="noStrike" cap="none">
                <a:solidFill>
                  <a:schemeClr val="dk1"/>
                </a:solidFill>
                <a:latin typeface="Calibri"/>
                <a:ea typeface="Calibri"/>
                <a:cs typeface="Calibri"/>
                <a:sym typeface="Calibri"/>
              </a:defRPr>
            </a:lvl8pPr>
            <a:lvl9pPr marL="2743200" marR="0" lvl="8" indent="0" algn="l" rtl="0">
              <a:lnSpc>
                <a:spcPct val="90000"/>
              </a:lnSpc>
              <a:spcBef>
                <a:spcPts val="400"/>
              </a:spcBef>
              <a:buClr>
                <a:schemeClr val="dk1"/>
              </a:buClr>
              <a:buFont typeface="Arial"/>
              <a:buNone/>
              <a:defRPr sz="1200" b="1" i="0" u="none" strike="noStrike" cap="none">
                <a:solidFill>
                  <a:schemeClr val="dk1"/>
                </a:solidFill>
                <a:latin typeface="Calibri"/>
                <a:ea typeface="Calibri"/>
                <a:cs typeface="Calibri"/>
                <a:sym typeface="Calibri"/>
              </a:defRPr>
            </a:lvl9pPr>
          </a:lstStyle>
          <a:p>
            <a:endParaRPr/>
          </a:p>
        </p:txBody>
      </p:sp>
      <p:sp>
        <p:nvSpPr>
          <p:cNvPr id="84" name="Shape 84"/>
          <p:cNvSpPr txBox="1">
            <a:spLocks noGrp="1"/>
          </p:cNvSpPr>
          <p:nvPr>
            <p:ph type="body" idx="2"/>
          </p:nvPr>
        </p:nvSpPr>
        <p:spPr>
          <a:xfrm>
            <a:off x="629840" y="1878806"/>
            <a:ext cx="3868340" cy="2763441"/>
          </a:xfrm>
          <a:prstGeom prst="rect">
            <a:avLst/>
          </a:prstGeom>
          <a:noFill/>
          <a:ln>
            <a:noFill/>
          </a:ln>
        </p:spPr>
        <p:txBody>
          <a:bodyPr lIns="68575" tIns="68575" rIns="68575" bIns="68575" anchor="t" anchorCtr="0"/>
          <a:lstStyle>
            <a:lvl1pPr marL="177800" marR="0" lvl="0" indent="-38100" algn="l" rtl="0">
              <a:lnSpc>
                <a:spcPct val="90000"/>
              </a:lnSpc>
              <a:spcBef>
                <a:spcPts val="800"/>
              </a:spcBef>
              <a:buClr>
                <a:schemeClr val="dk1"/>
              </a:buClr>
              <a:buSzPct val="100000"/>
              <a:buFont typeface="Arial"/>
              <a:buChar char="•"/>
              <a:defRPr sz="2100" b="0" i="0" u="none" strike="noStrike" cap="none">
                <a:solidFill>
                  <a:schemeClr val="dk1"/>
                </a:solidFill>
                <a:latin typeface="Calibri"/>
                <a:ea typeface="Calibri"/>
                <a:cs typeface="Calibri"/>
                <a:sym typeface="Calibri"/>
              </a:defRPr>
            </a:lvl1pPr>
            <a:lvl2pPr marL="520700" marR="0" lvl="1" indent="-63500" algn="l" rtl="0">
              <a:lnSpc>
                <a:spcPct val="90000"/>
              </a:lnSpc>
              <a:spcBef>
                <a:spcPts val="4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2pPr>
            <a:lvl3pPr marL="863600" marR="0" lvl="2" indent="-76200" algn="l" rtl="0">
              <a:lnSpc>
                <a:spcPct val="90000"/>
              </a:lnSpc>
              <a:spcBef>
                <a:spcPts val="400"/>
              </a:spcBef>
              <a:buClr>
                <a:schemeClr val="dk1"/>
              </a:buClr>
              <a:buSzPct val="100000"/>
              <a:buFont typeface="Arial"/>
              <a:buChar char="•"/>
              <a:defRPr sz="1500" b="0" i="0" u="none" strike="noStrike" cap="none">
                <a:solidFill>
                  <a:schemeClr val="dk1"/>
                </a:solidFill>
                <a:latin typeface="Calibri"/>
                <a:ea typeface="Calibri"/>
                <a:cs typeface="Calibri"/>
                <a:sym typeface="Calibri"/>
              </a:defRPr>
            </a:lvl3pPr>
            <a:lvl4pPr marL="1206500" marR="0" lvl="3" indent="-88900" algn="l" rtl="0">
              <a:lnSpc>
                <a:spcPct val="90000"/>
              </a:lnSpc>
              <a:spcBef>
                <a:spcPts val="400"/>
              </a:spcBef>
              <a:buClr>
                <a:schemeClr val="dk1"/>
              </a:buClr>
              <a:buSzPct val="100000"/>
              <a:buFont typeface="Arial"/>
              <a:buChar char="•"/>
              <a:defRPr sz="1400" b="0" i="0" u="none" strike="noStrike" cap="none">
                <a:solidFill>
                  <a:schemeClr val="dk1"/>
                </a:solidFill>
                <a:latin typeface="Calibri"/>
                <a:ea typeface="Calibri"/>
                <a:cs typeface="Calibri"/>
                <a:sym typeface="Calibri"/>
              </a:defRPr>
            </a:lvl4pPr>
            <a:lvl5pPr marL="1549400" marR="0" lvl="4" indent="-88900" algn="l" rtl="0">
              <a:lnSpc>
                <a:spcPct val="90000"/>
              </a:lnSpc>
              <a:spcBef>
                <a:spcPts val="400"/>
              </a:spcBef>
              <a:buClr>
                <a:schemeClr val="dk1"/>
              </a:buClr>
              <a:buSzPct val="100000"/>
              <a:buFont typeface="Arial"/>
              <a:buChar char="•"/>
              <a:defRPr sz="1400" b="0" i="0" u="none" strike="noStrike" cap="none">
                <a:solidFill>
                  <a:schemeClr val="dk1"/>
                </a:solidFill>
                <a:latin typeface="Calibri"/>
                <a:ea typeface="Calibri"/>
                <a:cs typeface="Calibri"/>
                <a:sym typeface="Calibri"/>
              </a:defRPr>
            </a:lvl5pPr>
            <a:lvl6pPr marL="1892300" marR="0" lvl="5" indent="-88900" algn="l" rtl="0">
              <a:lnSpc>
                <a:spcPct val="90000"/>
              </a:lnSpc>
              <a:spcBef>
                <a:spcPts val="400"/>
              </a:spcBef>
              <a:buClr>
                <a:schemeClr val="dk1"/>
              </a:buClr>
              <a:buSzPct val="100000"/>
              <a:buFont typeface="Arial"/>
              <a:buChar char="•"/>
              <a:defRPr sz="1400" b="0" i="0" u="none" strike="noStrike" cap="none">
                <a:solidFill>
                  <a:schemeClr val="dk1"/>
                </a:solidFill>
                <a:latin typeface="Calibri"/>
                <a:ea typeface="Calibri"/>
                <a:cs typeface="Calibri"/>
                <a:sym typeface="Calibri"/>
              </a:defRPr>
            </a:lvl6pPr>
            <a:lvl7pPr marL="2235200" marR="0" lvl="6" indent="-88900" algn="l" rtl="0">
              <a:lnSpc>
                <a:spcPct val="90000"/>
              </a:lnSpc>
              <a:spcBef>
                <a:spcPts val="400"/>
              </a:spcBef>
              <a:buClr>
                <a:schemeClr val="dk1"/>
              </a:buClr>
              <a:buSzPct val="100000"/>
              <a:buFont typeface="Arial"/>
              <a:buChar char="•"/>
              <a:defRPr sz="1400" b="0" i="0" u="none" strike="noStrike" cap="none">
                <a:solidFill>
                  <a:schemeClr val="dk1"/>
                </a:solidFill>
                <a:latin typeface="Calibri"/>
                <a:ea typeface="Calibri"/>
                <a:cs typeface="Calibri"/>
                <a:sym typeface="Calibri"/>
              </a:defRPr>
            </a:lvl7pPr>
            <a:lvl8pPr marL="2578100" marR="0" lvl="7" indent="-88900" algn="l" rtl="0">
              <a:lnSpc>
                <a:spcPct val="90000"/>
              </a:lnSpc>
              <a:spcBef>
                <a:spcPts val="400"/>
              </a:spcBef>
              <a:buClr>
                <a:schemeClr val="dk1"/>
              </a:buClr>
              <a:buSzPct val="100000"/>
              <a:buFont typeface="Arial"/>
              <a:buChar char="•"/>
              <a:defRPr sz="1400" b="0" i="0" u="none" strike="noStrike" cap="none">
                <a:solidFill>
                  <a:schemeClr val="dk1"/>
                </a:solidFill>
                <a:latin typeface="Calibri"/>
                <a:ea typeface="Calibri"/>
                <a:cs typeface="Calibri"/>
                <a:sym typeface="Calibri"/>
              </a:defRPr>
            </a:lvl8pPr>
            <a:lvl9pPr marL="2921000" marR="0" lvl="8" indent="-88900" algn="l" rtl="0">
              <a:lnSpc>
                <a:spcPct val="90000"/>
              </a:lnSpc>
              <a:spcBef>
                <a:spcPts val="400"/>
              </a:spcBef>
              <a:buClr>
                <a:schemeClr val="dk1"/>
              </a:buClr>
              <a:buSzPct val="100000"/>
              <a:buFont typeface="Arial"/>
              <a:buChar char="•"/>
              <a:defRPr sz="1400" b="0" i="0" u="none" strike="noStrike" cap="none">
                <a:solidFill>
                  <a:schemeClr val="dk1"/>
                </a:solidFill>
                <a:latin typeface="Calibri"/>
                <a:ea typeface="Calibri"/>
                <a:cs typeface="Calibri"/>
                <a:sym typeface="Calibri"/>
              </a:defRPr>
            </a:lvl9pPr>
          </a:lstStyle>
          <a:p>
            <a:endParaRPr/>
          </a:p>
        </p:txBody>
      </p:sp>
      <p:sp>
        <p:nvSpPr>
          <p:cNvPr id="85" name="Shape 85"/>
          <p:cNvSpPr txBox="1">
            <a:spLocks noGrp="1"/>
          </p:cNvSpPr>
          <p:nvPr>
            <p:ph type="body" idx="3"/>
          </p:nvPr>
        </p:nvSpPr>
        <p:spPr>
          <a:xfrm>
            <a:off x="4629150" y="1260872"/>
            <a:ext cx="3887390" cy="617934"/>
          </a:xfrm>
          <a:prstGeom prst="rect">
            <a:avLst/>
          </a:prstGeom>
          <a:noFill/>
          <a:ln>
            <a:noFill/>
          </a:ln>
        </p:spPr>
        <p:txBody>
          <a:bodyPr lIns="68575" tIns="68575" rIns="68575" bIns="68575" anchor="b" anchorCtr="0"/>
          <a:lstStyle>
            <a:lvl1pPr marL="0" marR="0" lvl="0" indent="0" algn="l" rtl="0">
              <a:lnSpc>
                <a:spcPct val="90000"/>
              </a:lnSpc>
              <a:spcBef>
                <a:spcPts val="800"/>
              </a:spcBef>
              <a:buClr>
                <a:schemeClr val="dk1"/>
              </a:buClr>
              <a:buFont typeface="Arial"/>
              <a:buNone/>
              <a:defRPr sz="1800" b="1" i="0" u="none" strike="noStrike" cap="none">
                <a:solidFill>
                  <a:schemeClr val="dk1"/>
                </a:solidFill>
                <a:latin typeface="Calibri"/>
                <a:ea typeface="Calibri"/>
                <a:cs typeface="Calibri"/>
                <a:sym typeface="Calibri"/>
              </a:defRPr>
            </a:lvl1pPr>
            <a:lvl2pPr marL="342900" marR="0" lvl="1" indent="0" algn="l" rtl="0">
              <a:lnSpc>
                <a:spcPct val="90000"/>
              </a:lnSpc>
              <a:spcBef>
                <a:spcPts val="400"/>
              </a:spcBef>
              <a:buClr>
                <a:schemeClr val="dk1"/>
              </a:buClr>
              <a:buFont typeface="Arial"/>
              <a:buNone/>
              <a:defRPr sz="1500" b="1" i="0" u="none" strike="noStrike" cap="none">
                <a:solidFill>
                  <a:schemeClr val="dk1"/>
                </a:solidFill>
                <a:latin typeface="Calibri"/>
                <a:ea typeface="Calibri"/>
                <a:cs typeface="Calibri"/>
                <a:sym typeface="Calibri"/>
              </a:defRPr>
            </a:lvl2pPr>
            <a:lvl3pPr marL="685800" marR="0" lvl="2" indent="0" algn="l" rtl="0">
              <a:lnSpc>
                <a:spcPct val="90000"/>
              </a:lnSpc>
              <a:spcBef>
                <a:spcPts val="400"/>
              </a:spcBef>
              <a:buClr>
                <a:schemeClr val="dk1"/>
              </a:buClr>
              <a:buFont typeface="Arial"/>
              <a:buNone/>
              <a:defRPr sz="1400" b="1" i="0" u="none" strike="noStrike" cap="none">
                <a:solidFill>
                  <a:schemeClr val="dk1"/>
                </a:solidFill>
                <a:latin typeface="Calibri"/>
                <a:ea typeface="Calibri"/>
                <a:cs typeface="Calibri"/>
                <a:sym typeface="Calibri"/>
              </a:defRPr>
            </a:lvl3pPr>
            <a:lvl4pPr marL="1028700" marR="0" lvl="3" indent="0" algn="l" rtl="0">
              <a:lnSpc>
                <a:spcPct val="90000"/>
              </a:lnSpc>
              <a:spcBef>
                <a:spcPts val="400"/>
              </a:spcBef>
              <a:buClr>
                <a:schemeClr val="dk1"/>
              </a:buClr>
              <a:buFont typeface="Arial"/>
              <a:buNone/>
              <a:defRPr sz="1200" b="1" i="0" u="none" strike="noStrike" cap="none">
                <a:solidFill>
                  <a:schemeClr val="dk1"/>
                </a:solidFill>
                <a:latin typeface="Calibri"/>
                <a:ea typeface="Calibri"/>
                <a:cs typeface="Calibri"/>
                <a:sym typeface="Calibri"/>
              </a:defRPr>
            </a:lvl4pPr>
            <a:lvl5pPr marL="1371600" marR="0" lvl="4" indent="0" algn="l" rtl="0">
              <a:lnSpc>
                <a:spcPct val="90000"/>
              </a:lnSpc>
              <a:spcBef>
                <a:spcPts val="400"/>
              </a:spcBef>
              <a:buClr>
                <a:schemeClr val="dk1"/>
              </a:buClr>
              <a:buFont typeface="Arial"/>
              <a:buNone/>
              <a:defRPr sz="1200" b="1" i="0" u="none" strike="noStrike" cap="none">
                <a:solidFill>
                  <a:schemeClr val="dk1"/>
                </a:solidFill>
                <a:latin typeface="Calibri"/>
                <a:ea typeface="Calibri"/>
                <a:cs typeface="Calibri"/>
                <a:sym typeface="Calibri"/>
              </a:defRPr>
            </a:lvl5pPr>
            <a:lvl6pPr marL="1714500" marR="0" lvl="5" indent="0" algn="l" rtl="0">
              <a:lnSpc>
                <a:spcPct val="90000"/>
              </a:lnSpc>
              <a:spcBef>
                <a:spcPts val="400"/>
              </a:spcBef>
              <a:buClr>
                <a:schemeClr val="dk1"/>
              </a:buClr>
              <a:buFont typeface="Arial"/>
              <a:buNone/>
              <a:defRPr sz="1200" b="1" i="0" u="none" strike="noStrike" cap="none">
                <a:solidFill>
                  <a:schemeClr val="dk1"/>
                </a:solidFill>
                <a:latin typeface="Calibri"/>
                <a:ea typeface="Calibri"/>
                <a:cs typeface="Calibri"/>
                <a:sym typeface="Calibri"/>
              </a:defRPr>
            </a:lvl6pPr>
            <a:lvl7pPr marL="2057400" marR="0" lvl="6" indent="0" algn="l" rtl="0">
              <a:lnSpc>
                <a:spcPct val="90000"/>
              </a:lnSpc>
              <a:spcBef>
                <a:spcPts val="400"/>
              </a:spcBef>
              <a:buClr>
                <a:schemeClr val="dk1"/>
              </a:buClr>
              <a:buFont typeface="Arial"/>
              <a:buNone/>
              <a:defRPr sz="1200" b="1" i="0" u="none" strike="noStrike" cap="none">
                <a:solidFill>
                  <a:schemeClr val="dk1"/>
                </a:solidFill>
                <a:latin typeface="Calibri"/>
                <a:ea typeface="Calibri"/>
                <a:cs typeface="Calibri"/>
                <a:sym typeface="Calibri"/>
              </a:defRPr>
            </a:lvl7pPr>
            <a:lvl8pPr marL="2400300" marR="0" lvl="7" indent="0" algn="l" rtl="0">
              <a:lnSpc>
                <a:spcPct val="90000"/>
              </a:lnSpc>
              <a:spcBef>
                <a:spcPts val="400"/>
              </a:spcBef>
              <a:buClr>
                <a:schemeClr val="dk1"/>
              </a:buClr>
              <a:buFont typeface="Arial"/>
              <a:buNone/>
              <a:defRPr sz="1200" b="1" i="0" u="none" strike="noStrike" cap="none">
                <a:solidFill>
                  <a:schemeClr val="dk1"/>
                </a:solidFill>
                <a:latin typeface="Calibri"/>
                <a:ea typeface="Calibri"/>
                <a:cs typeface="Calibri"/>
                <a:sym typeface="Calibri"/>
              </a:defRPr>
            </a:lvl8pPr>
            <a:lvl9pPr marL="2743200" marR="0" lvl="8" indent="0" algn="l" rtl="0">
              <a:lnSpc>
                <a:spcPct val="90000"/>
              </a:lnSpc>
              <a:spcBef>
                <a:spcPts val="400"/>
              </a:spcBef>
              <a:buClr>
                <a:schemeClr val="dk1"/>
              </a:buClr>
              <a:buFont typeface="Arial"/>
              <a:buNone/>
              <a:defRPr sz="1200" b="1" i="0" u="none" strike="noStrike" cap="none">
                <a:solidFill>
                  <a:schemeClr val="dk1"/>
                </a:solidFill>
                <a:latin typeface="Calibri"/>
                <a:ea typeface="Calibri"/>
                <a:cs typeface="Calibri"/>
                <a:sym typeface="Calibri"/>
              </a:defRPr>
            </a:lvl9pPr>
          </a:lstStyle>
          <a:p>
            <a:endParaRPr/>
          </a:p>
        </p:txBody>
      </p:sp>
      <p:sp>
        <p:nvSpPr>
          <p:cNvPr id="86" name="Shape 86"/>
          <p:cNvSpPr txBox="1">
            <a:spLocks noGrp="1"/>
          </p:cNvSpPr>
          <p:nvPr>
            <p:ph type="body" idx="4"/>
          </p:nvPr>
        </p:nvSpPr>
        <p:spPr>
          <a:xfrm>
            <a:off x="4629150" y="1878806"/>
            <a:ext cx="3887390" cy="2763441"/>
          </a:xfrm>
          <a:prstGeom prst="rect">
            <a:avLst/>
          </a:prstGeom>
          <a:noFill/>
          <a:ln>
            <a:noFill/>
          </a:ln>
        </p:spPr>
        <p:txBody>
          <a:bodyPr lIns="68575" tIns="68575" rIns="68575" bIns="68575" anchor="t" anchorCtr="0"/>
          <a:lstStyle>
            <a:lvl1pPr marL="177800" marR="0" lvl="0" indent="-38100" algn="l" rtl="0">
              <a:lnSpc>
                <a:spcPct val="90000"/>
              </a:lnSpc>
              <a:spcBef>
                <a:spcPts val="800"/>
              </a:spcBef>
              <a:buClr>
                <a:schemeClr val="dk1"/>
              </a:buClr>
              <a:buSzPct val="100000"/>
              <a:buFont typeface="Arial"/>
              <a:buChar char="•"/>
              <a:defRPr sz="2100" b="0" i="0" u="none" strike="noStrike" cap="none">
                <a:solidFill>
                  <a:schemeClr val="dk1"/>
                </a:solidFill>
                <a:latin typeface="Calibri"/>
                <a:ea typeface="Calibri"/>
                <a:cs typeface="Calibri"/>
                <a:sym typeface="Calibri"/>
              </a:defRPr>
            </a:lvl1pPr>
            <a:lvl2pPr marL="520700" marR="0" lvl="1" indent="-63500" algn="l" rtl="0">
              <a:lnSpc>
                <a:spcPct val="90000"/>
              </a:lnSpc>
              <a:spcBef>
                <a:spcPts val="4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2pPr>
            <a:lvl3pPr marL="863600" marR="0" lvl="2" indent="-76200" algn="l" rtl="0">
              <a:lnSpc>
                <a:spcPct val="90000"/>
              </a:lnSpc>
              <a:spcBef>
                <a:spcPts val="400"/>
              </a:spcBef>
              <a:buClr>
                <a:schemeClr val="dk1"/>
              </a:buClr>
              <a:buSzPct val="100000"/>
              <a:buFont typeface="Arial"/>
              <a:buChar char="•"/>
              <a:defRPr sz="1500" b="0" i="0" u="none" strike="noStrike" cap="none">
                <a:solidFill>
                  <a:schemeClr val="dk1"/>
                </a:solidFill>
                <a:latin typeface="Calibri"/>
                <a:ea typeface="Calibri"/>
                <a:cs typeface="Calibri"/>
                <a:sym typeface="Calibri"/>
              </a:defRPr>
            </a:lvl3pPr>
            <a:lvl4pPr marL="1206500" marR="0" lvl="3" indent="-88900" algn="l" rtl="0">
              <a:lnSpc>
                <a:spcPct val="90000"/>
              </a:lnSpc>
              <a:spcBef>
                <a:spcPts val="400"/>
              </a:spcBef>
              <a:buClr>
                <a:schemeClr val="dk1"/>
              </a:buClr>
              <a:buSzPct val="100000"/>
              <a:buFont typeface="Arial"/>
              <a:buChar char="•"/>
              <a:defRPr sz="1400" b="0" i="0" u="none" strike="noStrike" cap="none">
                <a:solidFill>
                  <a:schemeClr val="dk1"/>
                </a:solidFill>
                <a:latin typeface="Calibri"/>
                <a:ea typeface="Calibri"/>
                <a:cs typeface="Calibri"/>
                <a:sym typeface="Calibri"/>
              </a:defRPr>
            </a:lvl4pPr>
            <a:lvl5pPr marL="1549400" marR="0" lvl="4" indent="-88900" algn="l" rtl="0">
              <a:lnSpc>
                <a:spcPct val="90000"/>
              </a:lnSpc>
              <a:spcBef>
                <a:spcPts val="400"/>
              </a:spcBef>
              <a:buClr>
                <a:schemeClr val="dk1"/>
              </a:buClr>
              <a:buSzPct val="100000"/>
              <a:buFont typeface="Arial"/>
              <a:buChar char="•"/>
              <a:defRPr sz="1400" b="0" i="0" u="none" strike="noStrike" cap="none">
                <a:solidFill>
                  <a:schemeClr val="dk1"/>
                </a:solidFill>
                <a:latin typeface="Calibri"/>
                <a:ea typeface="Calibri"/>
                <a:cs typeface="Calibri"/>
                <a:sym typeface="Calibri"/>
              </a:defRPr>
            </a:lvl5pPr>
            <a:lvl6pPr marL="1892300" marR="0" lvl="5" indent="-88900" algn="l" rtl="0">
              <a:lnSpc>
                <a:spcPct val="90000"/>
              </a:lnSpc>
              <a:spcBef>
                <a:spcPts val="400"/>
              </a:spcBef>
              <a:buClr>
                <a:schemeClr val="dk1"/>
              </a:buClr>
              <a:buSzPct val="100000"/>
              <a:buFont typeface="Arial"/>
              <a:buChar char="•"/>
              <a:defRPr sz="1400" b="0" i="0" u="none" strike="noStrike" cap="none">
                <a:solidFill>
                  <a:schemeClr val="dk1"/>
                </a:solidFill>
                <a:latin typeface="Calibri"/>
                <a:ea typeface="Calibri"/>
                <a:cs typeface="Calibri"/>
                <a:sym typeface="Calibri"/>
              </a:defRPr>
            </a:lvl6pPr>
            <a:lvl7pPr marL="2235200" marR="0" lvl="6" indent="-88900" algn="l" rtl="0">
              <a:lnSpc>
                <a:spcPct val="90000"/>
              </a:lnSpc>
              <a:spcBef>
                <a:spcPts val="400"/>
              </a:spcBef>
              <a:buClr>
                <a:schemeClr val="dk1"/>
              </a:buClr>
              <a:buSzPct val="100000"/>
              <a:buFont typeface="Arial"/>
              <a:buChar char="•"/>
              <a:defRPr sz="1400" b="0" i="0" u="none" strike="noStrike" cap="none">
                <a:solidFill>
                  <a:schemeClr val="dk1"/>
                </a:solidFill>
                <a:latin typeface="Calibri"/>
                <a:ea typeface="Calibri"/>
                <a:cs typeface="Calibri"/>
                <a:sym typeface="Calibri"/>
              </a:defRPr>
            </a:lvl7pPr>
            <a:lvl8pPr marL="2578100" marR="0" lvl="7" indent="-88900" algn="l" rtl="0">
              <a:lnSpc>
                <a:spcPct val="90000"/>
              </a:lnSpc>
              <a:spcBef>
                <a:spcPts val="400"/>
              </a:spcBef>
              <a:buClr>
                <a:schemeClr val="dk1"/>
              </a:buClr>
              <a:buSzPct val="100000"/>
              <a:buFont typeface="Arial"/>
              <a:buChar char="•"/>
              <a:defRPr sz="1400" b="0" i="0" u="none" strike="noStrike" cap="none">
                <a:solidFill>
                  <a:schemeClr val="dk1"/>
                </a:solidFill>
                <a:latin typeface="Calibri"/>
                <a:ea typeface="Calibri"/>
                <a:cs typeface="Calibri"/>
                <a:sym typeface="Calibri"/>
              </a:defRPr>
            </a:lvl8pPr>
            <a:lvl9pPr marL="2921000" marR="0" lvl="8" indent="-88900" algn="l" rtl="0">
              <a:lnSpc>
                <a:spcPct val="90000"/>
              </a:lnSpc>
              <a:spcBef>
                <a:spcPts val="400"/>
              </a:spcBef>
              <a:buClr>
                <a:schemeClr val="dk1"/>
              </a:buClr>
              <a:buSzPct val="100000"/>
              <a:buFont typeface="Arial"/>
              <a:buChar char="•"/>
              <a:defRPr sz="1400" b="0" i="0" u="none" strike="noStrike" cap="none">
                <a:solidFill>
                  <a:schemeClr val="dk1"/>
                </a:solidFill>
                <a:latin typeface="Calibri"/>
                <a:ea typeface="Calibri"/>
                <a:cs typeface="Calibri"/>
                <a:sym typeface="Calibri"/>
              </a:defRPr>
            </a:lvl9pPr>
          </a:lstStyle>
          <a:p>
            <a:endParaRPr/>
          </a:p>
        </p:txBody>
      </p:sp>
      <p:sp>
        <p:nvSpPr>
          <p:cNvPr id="87" name="Shape 87"/>
          <p:cNvSpPr txBox="1">
            <a:spLocks noGrp="1"/>
          </p:cNvSpPr>
          <p:nvPr>
            <p:ph type="dt" idx="10"/>
          </p:nvPr>
        </p:nvSpPr>
        <p:spPr>
          <a:xfrm>
            <a:off x="628650" y="4767262"/>
            <a:ext cx="2057399" cy="273843"/>
          </a:xfrm>
          <a:prstGeom prst="rect">
            <a:avLst/>
          </a:prstGeom>
          <a:noFill/>
          <a:ln>
            <a:noFill/>
          </a:ln>
        </p:spPr>
        <p:txBody>
          <a:bodyPr lIns="68575" tIns="68575" rIns="68575" bIns="68575" anchor="ctr" anchorCtr="0"/>
          <a:lstStyle>
            <a:lvl1pPr marL="0" marR="0" lvl="0" indent="0" algn="l" rtl="0">
              <a:spcBef>
                <a:spcPts val="0"/>
              </a:spcBef>
              <a:buNone/>
              <a:defRPr sz="900">
                <a:solidFill>
                  <a:srgbClr val="888888"/>
                </a:solidFill>
                <a:latin typeface="Calibri"/>
                <a:ea typeface="Calibri"/>
                <a:cs typeface="Calibri"/>
                <a:sym typeface="Calibri"/>
              </a:defRPr>
            </a:lvl1pPr>
            <a:lvl2pPr marL="342900" marR="0" lvl="1" indent="0" algn="l" rtl="0">
              <a:spcBef>
                <a:spcPts val="0"/>
              </a:spcBef>
              <a:buNone/>
              <a:defRPr sz="1400" b="0" i="0" u="none" strike="noStrike" cap="none">
                <a:solidFill>
                  <a:schemeClr val="dk1"/>
                </a:solidFill>
                <a:latin typeface="Calibri"/>
                <a:ea typeface="Calibri"/>
                <a:cs typeface="Calibri"/>
                <a:sym typeface="Calibri"/>
              </a:defRPr>
            </a:lvl2pPr>
            <a:lvl3pPr marL="685800" marR="0" lvl="2" indent="0" algn="l" rtl="0">
              <a:spcBef>
                <a:spcPts val="0"/>
              </a:spcBef>
              <a:buNone/>
              <a:defRPr sz="1400" b="0" i="0" u="none" strike="noStrike" cap="none">
                <a:solidFill>
                  <a:schemeClr val="dk1"/>
                </a:solidFill>
                <a:latin typeface="Calibri"/>
                <a:ea typeface="Calibri"/>
                <a:cs typeface="Calibri"/>
                <a:sym typeface="Calibri"/>
              </a:defRPr>
            </a:lvl3pPr>
            <a:lvl4pPr marL="1028700" marR="0" lvl="3" indent="0" algn="l" rtl="0">
              <a:spcBef>
                <a:spcPts val="0"/>
              </a:spcBef>
              <a:buNone/>
              <a:defRPr sz="1400" b="0" i="0" u="none" strike="noStrike" cap="none">
                <a:solidFill>
                  <a:schemeClr val="dk1"/>
                </a:solidFill>
                <a:latin typeface="Calibri"/>
                <a:ea typeface="Calibri"/>
                <a:cs typeface="Calibri"/>
                <a:sym typeface="Calibri"/>
              </a:defRPr>
            </a:lvl4pPr>
            <a:lvl5pPr marL="1371600" marR="0" lvl="4" indent="0" algn="l" rtl="0">
              <a:spcBef>
                <a:spcPts val="0"/>
              </a:spcBef>
              <a:buNone/>
              <a:defRPr sz="1400" b="0" i="0" u="none" strike="noStrike" cap="none">
                <a:solidFill>
                  <a:schemeClr val="dk1"/>
                </a:solidFill>
                <a:latin typeface="Calibri"/>
                <a:ea typeface="Calibri"/>
                <a:cs typeface="Calibri"/>
                <a:sym typeface="Calibri"/>
              </a:defRPr>
            </a:lvl5pPr>
            <a:lvl6pPr marL="1714500" marR="0" lvl="5" indent="0" algn="l" rtl="0">
              <a:spcBef>
                <a:spcPts val="0"/>
              </a:spcBef>
              <a:buNone/>
              <a:defRPr sz="1400" b="0" i="0" u="none" strike="noStrike" cap="none">
                <a:solidFill>
                  <a:schemeClr val="dk1"/>
                </a:solidFill>
                <a:latin typeface="Calibri"/>
                <a:ea typeface="Calibri"/>
                <a:cs typeface="Calibri"/>
                <a:sym typeface="Calibri"/>
              </a:defRPr>
            </a:lvl6pPr>
            <a:lvl7pPr marL="2057400" marR="0" lvl="6" indent="0" algn="l" rtl="0">
              <a:spcBef>
                <a:spcPts val="0"/>
              </a:spcBef>
              <a:buNone/>
              <a:defRPr sz="1400" b="0" i="0" u="none" strike="noStrike" cap="none">
                <a:solidFill>
                  <a:schemeClr val="dk1"/>
                </a:solidFill>
                <a:latin typeface="Calibri"/>
                <a:ea typeface="Calibri"/>
                <a:cs typeface="Calibri"/>
                <a:sym typeface="Calibri"/>
              </a:defRPr>
            </a:lvl7pPr>
            <a:lvl8pPr marL="2400300" marR="0" lvl="7" indent="0" algn="l" rtl="0">
              <a:spcBef>
                <a:spcPts val="0"/>
              </a:spcBef>
              <a:buNone/>
              <a:defRPr sz="1400" b="0" i="0" u="none" strike="noStrike" cap="none">
                <a:solidFill>
                  <a:schemeClr val="dk1"/>
                </a:solidFill>
                <a:latin typeface="Calibri"/>
                <a:ea typeface="Calibri"/>
                <a:cs typeface="Calibri"/>
                <a:sym typeface="Calibri"/>
              </a:defRPr>
            </a:lvl8pPr>
            <a:lvl9pPr marL="2743200" marR="0" lvl="8" indent="0" algn="l" rtl="0">
              <a:spcBef>
                <a:spcPts val="0"/>
              </a:spcBef>
              <a:buNone/>
              <a:defRPr sz="1400" b="0" i="0" u="none" strike="noStrike" cap="none">
                <a:solidFill>
                  <a:schemeClr val="dk1"/>
                </a:solidFill>
                <a:latin typeface="Calibri"/>
                <a:ea typeface="Calibri"/>
                <a:cs typeface="Calibri"/>
                <a:sym typeface="Calibri"/>
              </a:defRPr>
            </a:lvl9pPr>
          </a:lstStyle>
          <a:p>
            <a:endParaRPr/>
          </a:p>
        </p:txBody>
      </p:sp>
      <p:sp>
        <p:nvSpPr>
          <p:cNvPr id="88" name="Shape 88"/>
          <p:cNvSpPr txBox="1">
            <a:spLocks noGrp="1"/>
          </p:cNvSpPr>
          <p:nvPr>
            <p:ph type="ftr" idx="11"/>
          </p:nvPr>
        </p:nvSpPr>
        <p:spPr>
          <a:xfrm>
            <a:off x="3028950" y="4767262"/>
            <a:ext cx="3086100" cy="273843"/>
          </a:xfrm>
          <a:prstGeom prst="rect">
            <a:avLst/>
          </a:prstGeom>
          <a:noFill/>
          <a:ln>
            <a:noFill/>
          </a:ln>
        </p:spPr>
        <p:txBody>
          <a:bodyPr lIns="68575" tIns="68575" rIns="68575" bIns="68575" anchor="ctr" anchorCtr="0"/>
          <a:lstStyle>
            <a:lvl1pPr marL="0" marR="0" lvl="0" indent="0" algn="ctr" rtl="0">
              <a:spcBef>
                <a:spcPts val="0"/>
              </a:spcBef>
              <a:buNone/>
              <a:defRPr sz="900">
                <a:solidFill>
                  <a:srgbClr val="888888"/>
                </a:solidFill>
                <a:latin typeface="Calibri"/>
                <a:ea typeface="Calibri"/>
                <a:cs typeface="Calibri"/>
                <a:sym typeface="Calibri"/>
              </a:defRPr>
            </a:lvl1pPr>
            <a:lvl2pPr marL="342900" marR="0" lvl="1" indent="0" algn="l" rtl="0">
              <a:spcBef>
                <a:spcPts val="0"/>
              </a:spcBef>
              <a:buNone/>
              <a:defRPr sz="1400" b="0" i="0" u="none" strike="noStrike" cap="none">
                <a:solidFill>
                  <a:schemeClr val="dk1"/>
                </a:solidFill>
                <a:latin typeface="Calibri"/>
                <a:ea typeface="Calibri"/>
                <a:cs typeface="Calibri"/>
                <a:sym typeface="Calibri"/>
              </a:defRPr>
            </a:lvl2pPr>
            <a:lvl3pPr marL="685800" marR="0" lvl="2" indent="0" algn="l" rtl="0">
              <a:spcBef>
                <a:spcPts val="0"/>
              </a:spcBef>
              <a:buNone/>
              <a:defRPr sz="1400" b="0" i="0" u="none" strike="noStrike" cap="none">
                <a:solidFill>
                  <a:schemeClr val="dk1"/>
                </a:solidFill>
                <a:latin typeface="Calibri"/>
                <a:ea typeface="Calibri"/>
                <a:cs typeface="Calibri"/>
                <a:sym typeface="Calibri"/>
              </a:defRPr>
            </a:lvl3pPr>
            <a:lvl4pPr marL="1028700" marR="0" lvl="3" indent="0" algn="l" rtl="0">
              <a:spcBef>
                <a:spcPts val="0"/>
              </a:spcBef>
              <a:buNone/>
              <a:defRPr sz="1400" b="0" i="0" u="none" strike="noStrike" cap="none">
                <a:solidFill>
                  <a:schemeClr val="dk1"/>
                </a:solidFill>
                <a:latin typeface="Calibri"/>
                <a:ea typeface="Calibri"/>
                <a:cs typeface="Calibri"/>
                <a:sym typeface="Calibri"/>
              </a:defRPr>
            </a:lvl4pPr>
            <a:lvl5pPr marL="1371600" marR="0" lvl="4" indent="0" algn="l" rtl="0">
              <a:spcBef>
                <a:spcPts val="0"/>
              </a:spcBef>
              <a:buNone/>
              <a:defRPr sz="1400" b="0" i="0" u="none" strike="noStrike" cap="none">
                <a:solidFill>
                  <a:schemeClr val="dk1"/>
                </a:solidFill>
                <a:latin typeface="Calibri"/>
                <a:ea typeface="Calibri"/>
                <a:cs typeface="Calibri"/>
                <a:sym typeface="Calibri"/>
              </a:defRPr>
            </a:lvl5pPr>
            <a:lvl6pPr marL="1714500" marR="0" lvl="5" indent="0" algn="l" rtl="0">
              <a:spcBef>
                <a:spcPts val="0"/>
              </a:spcBef>
              <a:buNone/>
              <a:defRPr sz="1400" b="0" i="0" u="none" strike="noStrike" cap="none">
                <a:solidFill>
                  <a:schemeClr val="dk1"/>
                </a:solidFill>
                <a:latin typeface="Calibri"/>
                <a:ea typeface="Calibri"/>
                <a:cs typeface="Calibri"/>
                <a:sym typeface="Calibri"/>
              </a:defRPr>
            </a:lvl6pPr>
            <a:lvl7pPr marL="2057400" marR="0" lvl="6" indent="0" algn="l" rtl="0">
              <a:spcBef>
                <a:spcPts val="0"/>
              </a:spcBef>
              <a:buNone/>
              <a:defRPr sz="1400" b="0" i="0" u="none" strike="noStrike" cap="none">
                <a:solidFill>
                  <a:schemeClr val="dk1"/>
                </a:solidFill>
                <a:latin typeface="Calibri"/>
                <a:ea typeface="Calibri"/>
                <a:cs typeface="Calibri"/>
                <a:sym typeface="Calibri"/>
              </a:defRPr>
            </a:lvl7pPr>
            <a:lvl8pPr marL="2400300" marR="0" lvl="7" indent="0" algn="l" rtl="0">
              <a:spcBef>
                <a:spcPts val="0"/>
              </a:spcBef>
              <a:buNone/>
              <a:defRPr sz="1400" b="0" i="0" u="none" strike="noStrike" cap="none">
                <a:solidFill>
                  <a:schemeClr val="dk1"/>
                </a:solidFill>
                <a:latin typeface="Calibri"/>
                <a:ea typeface="Calibri"/>
                <a:cs typeface="Calibri"/>
                <a:sym typeface="Calibri"/>
              </a:defRPr>
            </a:lvl8pPr>
            <a:lvl9pPr marL="2743200" marR="0" lvl="8" indent="0" algn="l" rtl="0">
              <a:spcBef>
                <a:spcPts val="0"/>
              </a:spcBef>
              <a:buNone/>
              <a:defRPr sz="1400" b="0" i="0" u="none" strike="noStrike" cap="none">
                <a:solidFill>
                  <a:schemeClr val="dk1"/>
                </a:solidFill>
                <a:latin typeface="Calibri"/>
                <a:ea typeface="Calibri"/>
                <a:cs typeface="Calibri"/>
                <a:sym typeface="Calibri"/>
              </a:defRPr>
            </a:lvl9pPr>
          </a:lstStyle>
          <a:p>
            <a:endParaRPr/>
          </a:p>
        </p:txBody>
      </p:sp>
      <p:sp>
        <p:nvSpPr>
          <p:cNvPr id="89" name="Shape 89"/>
          <p:cNvSpPr txBox="1">
            <a:spLocks noGrp="1"/>
          </p:cNvSpPr>
          <p:nvPr>
            <p:ph type="sldNum" idx="12"/>
          </p:nvPr>
        </p:nvSpPr>
        <p:spPr>
          <a:xfrm>
            <a:off x="6457950" y="4767262"/>
            <a:ext cx="2057399" cy="273843"/>
          </a:xfrm>
          <a:prstGeom prst="rect">
            <a:avLst/>
          </a:prstGeom>
          <a:noFill/>
          <a:ln>
            <a:noFill/>
          </a:ln>
        </p:spPr>
        <p:txBody>
          <a:bodyPr lIns="68575" tIns="34275" rIns="68575" bIns="34275" anchor="ctr" anchorCtr="0">
            <a:noAutofit/>
          </a:bodyPr>
          <a:lstStyle/>
          <a:p>
            <a:pPr marL="0" marR="0" lvl="0" indent="0" algn="r" rtl="0">
              <a:spcBef>
                <a:spcPts val="0"/>
              </a:spcBef>
              <a:buSzPct val="25000"/>
              <a:buNone/>
            </a:pPr>
            <a:fld id="{00000000-1234-1234-1234-123412341234}" type="slidenum">
              <a:rPr lang="en" sz="900">
                <a:solidFill>
                  <a:srgbClr val="888888"/>
                </a:solidFill>
                <a:latin typeface="Calibri"/>
                <a:ea typeface="Calibri"/>
                <a:cs typeface="Calibri"/>
                <a:sym typeface="Calibri"/>
              </a:rPr>
              <a:pPr marL="0" marR="0" lvl="0" indent="0" algn="r" rtl="0">
                <a:spcBef>
                  <a:spcPts val="0"/>
                </a:spcBef>
                <a:buSzPct val="25000"/>
                <a:buNone/>
              </a:pPr>
              <a:t>‹#›</a:t>
            </a:fld>
            <a:endParaRPr lang="en" sz="900">
              <a:solidFill>
                <a:srgbClr val="888888"/>
              </a:solidFill>
              <a:latin typeface="Calibri"/>
              <a:ea typeface="Calibri"/>
              <a:cs typeface="Calibri"/>
              <a:sym typeface="Calibri"/>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90"/>
        <p:cNvGrpSpPr/>
        <p:nvPr/>
      </p:nvGrpSpPr>
      <p:grpSpPr>
        <a:xfrm>
          <a:off x="0" y="0"/>
          <a:ext cx="0" cy="0"/>
          <a:chOff x="0" y="0"/>
          <a:chExt cx="0" cy="0"/>
        </a:xfrm>
      </p:grpSpPr>
      <p:sp>
        <p:nvSpPr>
          <p:cNvPr id="91" name="Shape 91"/>
          <p:cNvSpPr txBox="1">
            <a:spLocks noGrp="1"/>
          </p:cNvSpPr>
          <p:nvPr>
            <p:ph type="title"/>
          </p:nvPr>
        </p:nvSpPr>
        <p:spPr>
          <a:xfrm>
            <a:off x="628650" y="273843"/>
            <a:ext cx="7886699" cy="994172"/>
          </a:xfrm>
          <a:prstGeom prst="rect">
            <a:avLst/>
          </a:prstGeom>
          <a:noFill/>
          <a:ln>
            <a:noFill/>
          </a:ln>
        </p:spPr>
        <p:txBody>
          <a:bodyPr lIns="68575" tIns="68575" rIns="68575" bIns="68575" anchor="ctr" anchorCtr="0"/>
          <a:lstStyle>
            <a:lvl1pPr marL="0" marR="0" lvl="0" indent="0" algn="l" rtl="0">
              <a:lnSpc>
                <a:spcPct val="90000"/>
              </a:lnSpc>
              <a:spcBef>
                <a:spcPts val="0"/>
              </a:spcBef>
              <a:buClr>
                <a:schemeClr val="dk1"/>
              </a:buClr>
              <a:buFont typeface="Calibri"/>
              <a:buNone/>
              <a:defRPr sz="3300" b="0" i="0" u="none" strike="noStrike" cap="none">
                <a:solidFill>
                  <a:schemeClr val="dk1"/>
                </a:solidFill>
                <a:latin typeface="Calibri"/>
                <a:ea typeface="Calibri"/>
                <a:cs typeface="Calibri"/>
                <a:sym typeface="Calibri"/>
              </a:defRPr>
            </a:lvl1pPr>
            <a:lvl2pPr lvl="1" indent="0">
              <a:spcBef>
                <a:spcPts val="0"/>
              </a:spcBef>
              <a:buNone/>
              <a:defRPr sz="1400"/>
            </a:lvl2pPr>
            <a:lvl3pPr lvl="2" indent="0">
              <a:spcBef>
                <a:spcPts val="0"/>
              </a:spcBef>
              <a:buNone/>
              <a:defRPr sz="1400"/>
            </a:lvl3pPr>
            <a:lvl4pPr lvl="3" indent="0">
              <a:spcBef>
                <a:spcPts val="0"/>
              </a:spcBef>
              <a:buNone/>
              <a:defRPr sz="1400"/>
            </a:lvl4pPr>
            <a:lvl5pPr lvl="4" indent="0">
              <a:spcBef>
                <a:spcPts val="0"/>
              </a:spcBef>
              <a:buNone/>
              <a:defRPr sz="1400"/>
            </a:lvl5pPr>
            <a:lvl6pPr lvl="5" indent="0">
              <a:spcBef>
                <a:spcPts val="0"/>
              </a:spcBef>
              <a:buNone/>
              <a:defRPr sz="1400"/>
            </a:lvl6pPr>
            <a:lvl7pPr lvl="6" indent="0">
              <a:spcBef>
                <a:spcPts val="0"/>
              </a:spcBef>
              <a:buNone/>
              <a:defRPr sz="1400"/>
            </a:lvl7pPr>
            <a:lvl8pPr lvl="7" indent="0">
              <a:spcBef>
                <a:spcPts val="0"/>
              </a:spcBef>
              <a:buNone/>
              <a:defRPr sz="1400"/>
            </a:lvl8pPr>
            <a:lvl9pPr lvl="8" indent="0">
              <a:spcBef>
                <a:spcPts val="0"/>
              </a:spcBef>
              <a:buNone/>
              <a:defRPr sz="1400"/>
            </a:lvl9pPr>
          </a:lstStyle>
          <a:p>
            <a:endParaRPr/>
          </a:p>
        </p:txBody>
      </p:sp>
      <p:sp>
        <p:nvSpPr>
          <p:cNvPr id="92" name="Shape 92"/>
          <p:cNvSpPr txBox="1">
            <a:spLocks noGrp="1"/>
          </p:cNvSpPr>
          <p:nvPr>
            <p:ph type="dt" idx="10"/>
          </p:nvPr>
        </p:nvSpPr>
        <p:spPr>
          <a:xfrm>
            <a:off x="628650" y="4767262"/>
            <a:ext cx="2057399" cy="273843"/>
          </a:xfrm>
          <a:prstGeom prst="rect">
            <a:avLst/>
          </a:prstGeom>
          <a:noFill/>
          <a:ln>
            <a:noFill/>
          </a:ln>
        </p:spPr>
        <p:txBody>
          <a:bodyPr lIns="68575" tIns="68575" rIns="68575" bIns="68575" anchor="ctr" anchorCtr="0"/>
          <a:lstStyle>
            <a:lvl1pPr marL="0" marR="0" lvl="0" indent="0" algn="l" rtl="0">
              <a:spcBef>
                <a:spcPts val="0"/>
              </a:spcBef>
              <a:buNone/>
              <a:defRPr sz="900">
                <a:solidFill>
                  <a:srgbClr val="888888"/>
                </a:solidFill>
                <a:latin typeface="Calibri"/>
                <a:ea typeface="Calibri"/>
                <a:cs typeface="Calibri"/>
                <a:sym typeface="Calibri"/>
              </a:defRPr>
            </a:lvl1pPr>
            <a:lvl2pPr marL="342900" marR="0" lvl="1" indent="0" algn="l" rtl="0">
              <a:spcBef>
                <a:spcPts val="0"/>
              </a:spcBef>
              <a:buNone/>
              <a:defRPr sz="1400" b="0" i="0" u="none" strike="noStrike" cap="none">
                <a:solidFill>
                  <a:schemeClr val="dk1"/>
                </a:solidFill>
                <a:latin typeface="Calibri"/>
                <a:ea typeface="Calibri"/>
                <a:cs typeface="Calibri"/>
                <a:sym typeface="Calibri"/>
              </a:defRPr>
            </a:lvl2pPr>
            <a:lvl3pPr marL="685800" marR="0" lvl="2" indent="0" algn="l" rtl="0">
              <a:spcBef>
                <a:spcPts val="0"/>
              </a:spcBef>
              <a:buNone/>
              <a:defRPr sz="1400" b="0" i="0" u="none" strike="noStrike" cap="none">
                <a:solidFill>
                  <a:schemeClr val="dk1"/>
                </a:solidFill>
                <a:latin typeface="Calibri"/>
                <a:ea typeface="Calibri"/>
                <a:cs typeface="Calibri"/>
                <a:sym typeface="Calibri"/>
              </a:defRPr>
            </a:lvl3pPr>
            <a:lvl4pPr marL="1028700" marR="0" lvl="3" indent="0" algn="l" rtl="0">
              <a:spcBef>
                <a:spcPts val="0"/>
              </a:spcBef>
              <a:buNone/>
              <a:defRPr sz="1400" b="0" i="0" u="none" strike="noStrike" cap="none">
                <a:solidFill>
                  <a:schemeClr val="dk1"/>
                </a:solidFill>
                <a:latin typeface="Calibri"/>
                <a:ea typeface="Calibri"/>
                <a:cs typeface="Calibri"/>
                <a:sym typeface="Calibri"/>
              </a:defRPr>
            </a:lvl4pPr>
            <a:lvl5pPr marL="1371600" marR="0" lvl="4" indent="0" algn="l" rtl="0">
              <a:spcBef>
                <a:spcPts val="0"/>
              </a:spcBef>
              <a:buNone/>
              <a:defRPr sz="1400" b="0" i="0" u="none" strike="noStrike" cap="none">
                <a:solidFill>
                  <a:schemeClr val="dk1"/>
                </a:solidFill>
                <a:latin typeface="Calibri"/>
                <a:ea typeface="Calibri"/>
                <a:cs typeface="Calibri"/>
                <a:sym typeface="Calibri"/>
              </a:defRPr>
            </a:lvl5pPr>
            <a:lvl6pPr marL="1714500" marR="0" lvl="5" indent="0" algn="l" rtl="0">
              <a:spcBef>
                <a:spcPts val="0"/>
              </a:spcBef>
              <a:buNone/>
              <a:defRPr sz="1400" b="0" i="0" u="none" strike="noStrike" cap="none">
                <a:solidFill>
                  <a:schemeClr val="dk1"/>
                </a:solidFill>
                <a:latin typeface="Calibri"/>
                <a:ea typeface="Calibri"/>
                <a:cs typeface="Calibri"/>
                <a:sym typeface="Calibri"/>
              </a:defRPr>
            </a:lvl6pPr>
            <a:lvl7pPr marL="2057400" marR="0" lvl="6" indent="0" algn="l" rtl="0">
              <a:spcBef>
                <a:spcPts val="0"/>
              </a:spcBef>
              <a:buNone/>
              <a:defRPr sz="1400" b="0" i="0" u="none" strike="noStrike" cap="none">
                <a:solidFill>
                  <a:schemeClr val="dk1"/>
                </a:solidFill>
                <a:latin typeface="Calibri"/>
                <a:ea typeface="Calibri"/>
                <a:cs typeface="Calibri"/>
                <a:sym typeface="Calibri"/>
              </a:defRPr>
            </a:lvl7pPr>
            <a:lvl8pPr marL="2400300" marR="0" lvl="7" indent="0" algn="l" rtl="0">
              <a:spcBef>
                <a:spcPts val="0"/>
              </a:spcBef>
              <a:buNone/>
              <a:defRPr sz="1400" b="0" i="0" u="none" strike="noStrike" cap="none">
                <a:solidFill>
                  <a:schemeClr val="dk1"/>
                </a:solidFill>
                <a:latin typeface="Calibri"/>
                <a:ea typeface="Calibri"/>
                <a:cs typeface="Calibri"/>
                <a:sym typeface="Calibri"/>
              </a:defRPr>
            </a:lvl8pPr>
            <a:lvl9pPr marL="2743200" marR="0" lvl="8" indent="0" algn="l" rtl="0">
              <a:spcBef>
                <a:spcPts val="0"/>
              </a:spcBef>
              <a:buNone/>
              <a:defRPr sz="1400" b="0" i="0" u="none" strike="noStrike" cap="none">
                <a:solidFill>
                  <a:schemeClr val="dk1"/>
                </a:solidFill>
                <a:latin typeface="Calibri"/>
                <a:ea typeface="Calibri"/>
                <a:cs typeface="Calibri"/>
                <a:sym typeface="Calibri"/>
              </a:defRPr>
            </a:lvl9pPr>
          </a:lstStyle>
          <a:p>
            <a:endParaRPr/>
          </a:p>
        </p:txBody>
      </p:sp>
      <p:sp>
        <p:nvSpPr>
          <p:cNvPr id="93" name="Shape 93"/>
          <p:cNvSpPr txBox="1">
            <a:spLocks noGrp="1"/>
          </p:cNvSpPr>
          <p:nvPr>
            <p:ph type="ftr" idx="11"/>
          </p:nvPr>
        </p:nvSpPr>
        <p:spPr>
          <a:xfrm>
            <a:off x="3028950" y="4767262"/>
            <a:ext cx="3086100" cy="273843"/>
          </a:xfrm>
          <a:prstGeom prst="rect">
            <a:avLst/>
          </a:prstGeom>
          <a:noFill/>
          <a:ln>
            <a:noFill/>
          </a:ln>
        </p:spPr>
        <p:txBody>
          <a:bodyPr lIns="68575" tIns="68575" rIns="68575" bIns="68575" anchor="ctr" anchorCtr="0"/>
          <a:lstStyle>
            <a:lvl1pPr marL="0" marR="0" lvl="0" indent="0" algn="ctr" rtl="0">
              <a:spcBef>
                <a:spcPts val="0"/>
              </a:spcBef>
              <a:buNone/>
              <a:defRPr sz="900">
                <a:solidFill>
                  <a:srgbClr val="888888"/>
                </a:solidFill>
                <a:latin typeface="Calibri"/>
                <a:ea typeface="Calibri"/>
                <a:cs typeface="Calibri"/>
                <a:sym typeface="Calibri"/>
              </a:defRPr>
            </a:lvl1pPr>
            <a:lvl2pPr marL="342900" marR="0" lvl="1" indent="0" algn="l" rtl="0">
              <a:spcBef>
                <a:spcPts val="0"/>
              </a:spcBef>
              <a:buNone/>
              <a:defRPr sz="1400" b="0" i="0" u="none" strike="noStrike" cap="none">
                <a:solidFill>
                  <a:schemeClr val="dk1"/>
                </a:solidFill>
                <a:latin typeface="Calibri"/>
                <a:ea typeface="Calibri"/>
                <a:cs typeface="Calibri"/>
                <a:sym typeface="Calibri"/>
              </a:defRPr>
            </a:lvl2pPr>
            <a:lvl3pPr marL="685800" marR="0" lvl="2" indent="0" algn="l" rtl="0">
              <a:spcBef>
                <a:spcPts val="0"/>
              </a:spcBef>
              <a:buNone/>
              <a:defRPr sz="1400" b="0" i="0" u="none" strike="noStrike" cap="none">
                <a:solidFill>
                  <a:schemeClr val="dk1"/>
                </a:solidFill>
                <a:latin typeface="Calibri"/>
                <a:ea typeface="Calibri"/>
                <a:cs typeface="Calibri"/>
                <a:sym typeface="Calibri"/>
              </a:defRPr>
            </a:lvl3pPr>
            <a:lvl4pPr marL="1028700" marR="0" lvl="3" indent="0" algn="l" rtl="0">
              <a:spcBef>
                <a:spcPts val="0"/>
              </a:spcBef>
              <a:buNone/>
              <a:defRPr sz="1400" b="0" i="0" u="none" strike="noStrike" cap="none">
                <a:solidFill>
                  <a:schemeClr val="dk1"/>
                </a:solidFill>
                <a:latin typeface="Calibri"/>
                <a:ea typeface="Calibri"/>
                <a:cs typeface="Calibri"/>
                <a:sym typeface="Calibri"/>
              </a:defRPr>
            </a:lvl4pPr>
            <a:lvl5pPr marL="1371600" marR="0" lvl="4" indent="0" algn="l" rtl="0">
              <a:spcBef>
                <a:spcPts val="0"/>
              </a:spcBef>
              <a:buNone/>
              <a:defRPr sz="1400" b="0" i="0" u="none" strike="noStrike" cap="none">
                <a:solidFill>
                  <a:schemeClr val="dk1"/>
                </a:solidFill>
                <a:latin typeface="Calibri"/>
                <a:ea typeface="Calibri"/>
                <a:cs typeface="Calibri"/>
                <a:sym typeface="Calibri"/>
              </a:defRPr>
            </a:lvl5pPr>
            <a:lvl6pPr marL="1714500" marR="0" lvl="5" indent="0" algn="l" rtl="0">
              <a:spcBef>
                <a:spcPts val="0"/>
              </a:spcBef>
              <a:buNone/>
              <a:defRPr sz="1400" b="0" i="0" u="none" strike="noStrike" cap="none">
                <a:solidFill>
                  <a:schemeClr val="dk1"/>
                </a:solidFill>
                <a:latin typeface="Calibri"/>
                <a:ea typeface="Calibri"/>
                <a:cs typeface="Calibri"/>
                <a:sym typeface="Calibri"/>
              </a:defRPr>
            </a:lvl6pPr>
            <a:lvl7pPr marL="2057400" marR="0" lvl="6" indent="0" algn="l" rtl="0">
              <a:spcBef>
                <a:spcPts val="0"/>
              </a:spcBef>
              <a:buNone/>
              <a:defRPr sz="1400" b="0" i="0" u="none" strike="noStrike" cap="none">
                <a:solidFill>
                  <a:schemeClr val="dk1"/>
                </a:solidFill>
                <a:latin typeface="Calibri"/>
                <a:ea typeface="Calibri"/>
                <a:cs typeface="Calibri"/>
                <a:sym typeface="Calibri"/>
              </a:defRPr>
            </a:lvl7pPr>
            <a:lvl8pPr marL="2400300" marR="0" lvl="7" indent="0" algn="l" rtl="0">
              <a:spcBef>
                <a:spcPts val="0"/>
              </a:spcBef>
              <a:buNone/>
              <a:defRPr sz="1400" b="0" i="0" u="none" strike="noStrike" cap="none">
                <a:solidFill>
                  <a:schemeClr val="dk1"/>
                </a:solidFill>
                <a:latin typeface="Calibri"/>
                <a:ea typeface="Calibri"/>
                <a:cs typeface="Calibri"/>
                <a:sym typeface="Calibri"/>
              </a:defRPr>
            </a:lvl8pPr>
            <a:lvl9pPr marL="2743200" marR="0" lvl="8" indent="0" algn="l" rtl="0">
              <a:spcBef>
                <a:spcPts val="0"/>
              </a:spcBef>
              <a:buNone/>
              <a:defRPr sz="1400" b="0" i="0" u="none" strike="noStrike" cap="none">
                <a:solidFill>
                  <a:schemeClr val="dk1"/>
                </a:solidFill>
                <a:latin typeface="Calibri"/>
                <a:ea typeface="Calibri"/>
                <a:cs typeface="Calibri"/>
                <a:sym typeface="Calibri"/>
              </a:defRPr>
            </a:lvl9pPr>
          </a:lstStyle>
          <a:p>
            <a:endParaRPr/>
          </a:p>
        </p:txBody>
      </p:sp>
      <p:sp>
        <p:nvSpPr>
          <p:cNvPr id="94" name="Shape 94"/>
          <p:cNvSpPr txBox="1">
            <a:spLocks noGrp="1"/>
          </p:cNvSpPr>
          <p:nvPr>
            <p:ph type="sldNum" idx="12"/>
          </p:nvPr>
        </p:nvSpPr>
        <p:spPr>
          <a:xfrm>
            <a:off x="6457950" y="4767262"/>
            <a:ext cx="2057399" cy="273843"/>
          </a:xfrm>
          <a:prstGeom prst="rect">
            <a:avLst/>
          </a:prstGeom>
          <a:noFill/>
          <a:ln>
            <a:noFill/>
          </a:ln>
        </p:spPr>
        <p:txBody>
          <a:bodyPr lIns="68575" tIns="34275" rIns="68575" bIns="34275" anchor="ctr" anchorCtr="0">
            <a:noAutofit/>
          </a:bodyPr>
          <a:lstStyle/>
          <a:p>
            <a:pPr marL="0" marR="0" lvl="0" indent="0" algn="r" rtl="0">
              <a:spcBef>
                <a:spcPts val="0"/>
              </a:spcBef>
              <a:buSzPct val="25000"/>
              <a:buNone/>
            </a:pPr>
            <a:fld id="{00000000-1234-1234-1234-123412341234}" type="slidenum">
              <a:rPr lang="en" sz="900">
                <a:solidFill>
                  <a:srgbClr val="888888"/>
                </a:solidFill>
                <a:latin typeface="Calibri"/>
                <a:ea typeface="Calibri"/>
                <a:cs typeface="Calibri"/>
                <a:sym typeface="Calibri"/>
              </a:rPr>
              <a:pPr marL="0" marR="0" lvl="0" indent="0" algn="r" rtl="0">
                <a:spcBef>
                  <a:spcPts val="0"/>
                </a:spcBef>
                <a:buSzPct val="25000"/>
                <a:buNone/>
              </a:pPr>
              <a:t>‹#›</a:t>
            </a:fld>
            <a:endParaRPr lang="en" sz="900">
              <a:solidFill>
                <a:srgbClr val="888888"/>
              </a:solidFill>
              <a:latin typeface="Calibri"/>
              <a:ea typeface="Calibri"/>
              <a:cs typeface="Calibri"/>
              <a:sym typeface="Calibri"/>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95"/>
        <p:cNvGrpSpPr/>
        <p:nvPr/>
      </p:nvGrpSpPr>
      <p:grpSpPr>
        <a:xfrm>
          <a:off x="0" y="0"/>
          <a:ext cx="0" cy="0"/>
          <a:chOff x="0" y="0"/>
          <a:chExt cx="0" cy="0"/>
        </a:xfrm>
      </p:grpSpPr>
      <p:sp>
        <p:nvSpPr>
          <p:cNvPr id="96" name="Shape 96"/>
          <p:cNvSpPr txBox="1">
            <a:spLocks noGrp="1"/>
          </p:cNvSpPr>
          <p:nvPr>
            <p:ph type="dt" idx="10"/>
          </p:nvPr>
        </p:nvSpPr>
        <p:spPr>
          <a:xfrm>
            <a:off x="628650" y="4767262"/>
            <a:ext cx="2057399" cy="273843"/>
          </a:xfrm>
          <a:prstGeom prst="rect">
            <a:avLst/>
          </a:prstGeom>
          <a:noFill/>
          <a:ln>
            <a:noFill/>
          </a:ln>
        </p:spPr>
        <p:txBody>
          <a:bodyPr lIns="68575" tIns="68575" rIns="68575" bIns="68575" anchor="ctr" anchorCtr="0"/>
          <a:lstStyle>
            <a:lvl1pPr marL="0" marR="0" lvl="0" indent="0" algn="l" rtl="0">
              <a:spcBef>
                <a:spcPts val="0"/>
              </a:spcBef>
              <a:buNone/>
              <a:defRPr sz="900">
                <a:solidFill>
                  <a:srgbClr val="888888"/>
                </a:solidFill>
                <a:latin typeface="Calibri"/>
                <a:ea typeface="Calibri"/>
                <a:cs typeface="Calibri"/>
                <a:sym typeface="Calibri"/>
              </a:defRPr>
            </a:lvl1pPr>
            <a:lvl2pPr marL="342900" marR="0" lvl="1" indent="0" algn="l" rtl="0">
              <a:spcBef>
                <a:spcPts val="0"/>
              </a:spcBef>
              <a:buNone/>
              <a:defRPr sz="1400" b="0" i="0" u="none" strike="noStrike" cap="none">
                <a:solidFill>
                  <a:schemeClr val="dk1"/>
                </a:solidFill>
                <a:latin typeface="Calibri"/>
                <a:ea typeface="Calibri"/>
                <a:cs typeface="Calibri"/>
                <a:sym typeface="Calibri"/>
              </a:defRPr>
            </a:lvl2pPr>
            <a:lvl3pPr marL="685800" marR="0" lvl="2" indent="0" algn="l" rtl="0">
              <a:spcBef>
                <a:spcPts val="0"/>
              </a:spcBef>
              <a:buNone/>
              <a:defRPr sz="1400" b="0" i="0" u="none" strike="noStrike" cap="none">
                <a:solidFill>
                  <a:schemeClr val="dk1"/>
                </a:solidFill>
                <a:latin typeface="Calibri"/>
                <a:ea typeface="Calibri"/>
                <a:cs typeface="Calibri"/>
                <a:sym typeface="Calibri"/>
              </a:defRPr>
            </a:lvl3pPr>
            <a:lvl4pPr marL="1028700" marR="0" lvl="3" indent="0" algn="l" rtl="0">
              <a:spcBef>
                <a:spcPts val="0"/>
              </a:spcBef>
              <a:buNone/>
              <a:defRPr sz="1400" b="0" i="0" u="none" strike="noStrike" cap="none">
                <a:solidFill>
                  <a:schemeClr val="dk1"/>
                </a:solidFill>
                <a:latin typeface="Calibri"/>
                <a:ea typeface="Calibri"/>
                <a:cs typeface="Calibri"/>
                <a:sym typeface="Calibri"/>
              </a:defRPr>
            </a:lvl4pPr>
            <a:lvl5pPr marL="1371600" marR="0" lvl="4" indent="0" algn="l" rtl="0">
              <a:spcBef>
                <a:spcPts val="0"/>
              </a:spcBef>
              <a:buNone/>
              <a:defRPr sz="1400" b="0" i="0" u="none" strike="noStrike" cap="none">
                <a:solidFill>
                  <a:schemeClr val="dk1"/>
                </a:solidFill>
                <a:latin typeface="Calibri"/>
                <a:ea typeface="Calibri"/>
                <a:cs typeface="Calibri"/>
                <a:sym typeface="Calibri"/>
              </a:defRPr>
            </a:lvl5pPr>
            <a:lvl6pPr marL="1714500" marR="0" lvl="5" indent="0" algn="l" rtl="0">
              <a:spcBef>
                <a:spcPts val="0"/>
              </a:spcBef>
              <a:buNone/>
              <a:defRPr sz="1400" b="0" i="0" u="none" strike="noStrike" cap="none">
                <a:solidFill>
                  <a:schemeClr val="dk1"/>
                </a:solidFill>
                <a:latin typeface="Calibri"/>
                <a:ea typeface="Calibri"/>
                <a:cs typeface="Calibri"/>
                <a:sym typeface="Calibri"/>
              </a:defRPr>
            </a:lvl6pPr>
            <a:lvl7pPr marL="2057400" marR="0" lvl="6" indent="0" algn="l" rtl="0">
              <a:spcBef>
                <a:spcPts val="0"/>
              </a:spcBef>
              <a:buNone/>
              <a:defRPr sz="1400" b="0" i="0" u="none" strike="noStrike" cap="none">
                <a:solidFill>
                  <a:schemeClr val="dk1"/>
                </a:solidFill>
                <a:latin typeface="Calibri"/>
                <a:ea typeface="Calibri"/>
                <a:cs typeface="Calibri"/>
                <a:sym typeface="Calibri"/>
              </a:defRPr>
            </a:lvl7pPr>
            <a:lvl8pPr marL="2400300" marR="0" lvl="7" indent="0" algn="l" rtl="0">
              <a:spcBef>
                <a:spcPts val="0"/>
              </a:spcBef>
              <a:buNone/>
              <a:defRPr sz="1400" b="0" i="0" u="none" strike="noStrike" cap="none">
                <a:solidFill>
                  <a:schemeClr val="dk1"/>
                </a:solidFill>
                <a:latin typeface="Calibri"/>
                <a:ea typeface="Calibri"/>
                <a:cs typeface="Calibri"/>
                <a:sym typeface="Calibri"/>
              </a:defRPr>
            </a:lvl8pPr>
            <a:lvl9pPr marL="2743200" marR="0" lvl="8" indent="0" algn="l" rtl="0">
              <a:spcBef>
                <a:spcPts val="0"/>
              </a:spcBef>
              <a:buNone/>
              <a:defRPr sz="1400" b="0" i="0" u="none" strike="noStrike" cap="none">
                <a:solidFill>
                  <a:schemeClr val="dk1"/>
                </a:solidFill>
                <a:latin typeface="Calibri"/>
                <a:ea typeface="Calibri"/>
                <a:cs typeface="Calibri"/>
                <a:sym typeface="Calibri"/>
              </a:defRPr>
            </a:lvl9pPr>
          </a:lstStyle>
          <a:p>
            <a:endParaRPr/>
          </a:p>
        </p:txBody>
      </p:sp>
      <p:sp>
        <p:nvSpPr>
          <p:cNvPr id="97" name="Shape 97"/>
          <p:cNvSpPr txBox="1">
            <a:spLocks noGrp="1"/>
          </p:cNvSpPr>
          <p:nvPr>
            <p:ph type="ftr" idx="11"/>
          </p:nvPr>
        </p:nvSpPr>
        <p:spPr>
          <a:xfrm>
            <a:off x="3028950" y="4767262"/>
            <a:ext cx="3086100" cy="273843"/>
          </a:xfrm>
          <a:prstGeom prst="rect">
            <a:avLst/>
          </a:prstGeom>
          <a:noFill/>
          <a:ln>
            <a:noFill/>
          </a:ln>
        </p:spPr>
        <p:txBody>
          <a:bodyPr lIns="68575" tIns="68575" rIns="68575" bIns="68575" anchor="ctr" anchorCtr="0"/>
          <a:lstStyle>
            <a:lvl1pPr marL="0" marR="0" lvl="0" indent="0" algn="ctr" rtl="0">
              <a:spcBef>
                <a:spcPts val="0"/>
              </a:spcBef>
              <a:buNone/>
              <a:defRPr sz="900">
                <a:solidFill>
                  <a:srgbClr val="888888"/>
                </a:solidFill>
                <a:latin typeface="Calibri"/>
                <a:ea typeface="Calibri"/>
                <a:cs typeface="Calibri"/>
                <a:sym typeface="Calibri"/>
              </a:defRPr>
            </a:lvl1pPr>
            <a:lvl2pPr marL="342900" marR="0" lvl="1" indent="0" algn="l" rtl="0">
              <a:spcBef>
                <a:spcPts val="0"/>
              </a:spcBef>
              <a:buNone/>
              <a:defRPr sz="1400" b="0" i="0" u="none" strike="noStrike" cap="none">
                <a:solidFill>
                  <a:schemeClr val="dk1"/>
                </a:solidFill>
                <a:latin typeface="Calibri"/>
                <a:ea typeface="Calibri"/>
                <a:cs typeface="Calibri"/>
                <a:sym typeface="Calibri"/>
              </a:defRPr>
            </a:lvl2pPr>
            <a:lvl3pPr marL="685800" marR="0" lvl="2" indent="0" algn="l" rtl="0">
              <a:spcBef>
                <a:spcPts val="0"/>
              </a:spcBef>
              <a:buNone/>
              <a:defRPr sz="1400" b="0" i="0" u="none" strike="noStrike" cap="none">
                <a:solidFill>
                  <a:schemeClr val="dk1"/>
                </a:solidFill>
                <a:latin typeface="Calibri"/>
                <a:ea typeface="Calibri"/>
                <a:cs typeface="Calibri"/>
                <a:sym typeface="Calibri"/>
              </a:defRPr>
            </a:lvl3pPr>
            <a:lvl4pPr marL="1028700" marR="0" lvl="3" indent="0" algn="l" rtl="0">
              <a:spcBef>
                <a:spcPts val="0"/>
              </a:spcBef>
              <a:buNone/>
              <a:defRPr sz="1400" b="0" i="0" u="none" strike="noStrike" cap="none">
                <a:solidFill>
                  <a:schemeClr val="dk1"/>
                </a:solidFill>
                <a:latin typeface="Calibri"/>
                <a:ea typeface="Calibri"/>
                <a:cs typeface="Calibri"/>
                <a:sym typeface="Calibri"/>
              </a:defRPr>
            </a:lvl4pPr>
            <a:lvl5pPr marL="1371600" marR="0" lvl="4" indent="0" algn="l" rtl="0">
              <a:spcBef>
                <a:spcPts val="0"/>
              </a:spcBef>
              <a:buNone/>
              <a:defRPr sz="1400" b="0" i="0" u="none" strike="noStrike" cap="none">
                <a:solidFill>
                  <a:schemeClr val="dk1"/>
                </a:solidFill>
                <a:latin typeface="Calibri"/>
                <a:ea typeface="Calibri"/>
                <a:cs typeface="Calibri"/>
                <a:sym typeface="Calibri"/>
              </a:defRPr>
            </a:lvl5pPr>
            <a:lvl6pPr marL="1714500" marR="0" lvl="5" indent="0" algn="l" rtl="0">
              <a:spcBef>
                <a:spcPts val="0"/>
              </a:spcBef>
              <a:buNone/>
              <a:defRPr sz="1400" b="0" i="0" u="none" strike="noStrike" cap="none">
                <a:solidFill>
                  <a:schemeClr val="dk1"/>
                </a:solidFill>
                <a:latin typeface="Calibri"/>
                <a:ea typeface="Calibri"/>
                <a:cs typeface="Calibri"/>
                <a:sym typeface="Calibri"/>
              </a:defRPr>
            </a:lvl6pPr>
            <a:lvl7pPr marL="2057400" marR="0" lvl="6" indent="0" algn="l" rtl="0">
              <a:spcBef>
                <a:spcPts val="0"/>
              </a:spcBef>
              <a:buNone/>
              <a:defRPr sz="1400" b="0" i="0" u="none" strike="noStrike" cap="none">
                <a:solidFill>
                  <a:schemeClr val="dk1"/>
                </a:solidFill>
                <a:latin typeface="Calibri"/>
                <a:ea typeface="Calibri"/>
                <a:cs typeface="Calibri"/>
                <a:sym typeface="Calibri"/>
              </a:defRPr>
            </a:lvl7pPr>
            <a:lvl8pPr marL="2400300" marR="0" lvl="7" indent="0" algn="l" rtl="0">
              <a:spcBef>
                <a:spcPts val="0"/>
              </a:spcBef>
              <a:buNone/>
              <a:defRPr sz="1400" b="0" i="0" u="none" strike="noStrike" cap="none">
                <a:solidFill>
                  <a:schemeClr val="dk1"/>
                </a:solidFill>
                <a:latin typeface="Calibri"/>
                <a:ea typeface="Calibri"/>
                <a:cs typeface="Calibri"/>
                <a:sym typeface="Calibri"/>
              </a:defRPr>
            </a:lvl8pPr>
            <a:lvl9pPr marL="2743200" marR="0" lvl="8" indent="0" algn="l" rtl="0">
              <a:spcBef>
                <a:spcPts val="0"/>
              </a:spcBef>
              <a:buNone/>
              <a:defRPr sz="1400" b="0" i="0" u="none" strike="noStrike" cap="none">
                <a:solidFill>
                  <a:schemeClr val="dk1"/>
                </a:solidFill>
                <a:latin typeface="Calibri"/>
                <a:ea typeface="Calibri"/>
                <a:cs typeface="Calibri"/>
                <a:sym typeface="Calibri"/>
              </a:defRPr>
            </a:lvl9pPr>
          </a:lstStyle>
          <a:p>
            <a:endParaRPr/>
          </a:p>
        </p:txBody>
      </p:sp>
      <p:sp>
        <p:nvSpPr>
          <p:cNvPr id="98" name="Shape 98"/>
          <p:cNvSpPr txBox="1">
            <a:spLocks noGrp="1"/>
          </p:cNvSpPr>
          <p:nvPr>
            <p:ph type="sldNum" idx="12"/>
          </p:nvPr>
        </p:nvSpPr>
        <p:spPr>
          <a:xfrm>
            <a:off x="6457950" y="4767262"/>
            <a:ext cx="2057399" cy="273843"/>
          </a:xfrm>
          <a:prstGeom prst="rect">
            <a:avLst/>
          </a:prstGeom>
          <a:noFill/>
          <a:ln>
            <a:noFill/>
          </a:ln>
        </p:spPr>
        <p:txBody>
          <a:bodyPr lIns="68575" tIns="34275" rIns="68575" bIns="34275" anchor="ctr" anchorCtr="0">
            <a:noAutofit/>
          </a:bodyPr>
          <a:lstStyle/>
          <a:p>
            <a:pPr marL="0" marR="0" lvl="0" indent="0" algn="r" rtl="0">
              <a:spcBef>
                <a:spcPts val="0"/>
              </a:spcBef>
              <a:buSzPct val="25000"/>
              <a:buNone/>
            </a:pPr>
            <a:fld id="{00000000-1234-1234-1234-123412341234}" type="slidenum">
              <a:rPr lang="en" sz="900">
                <a:solidFill>
                  <a:srgbClr val="888888"/>
                </a:solidFill>
                <a:latin typeface="Calibri"/>
                <a:ea typeface="Calibri"/>
                <a:cs typeface="Calibri"/>
                <a:sym typeface="Calibri"/>
              </a:rPr>
              <a:pPr marL="0" marR="0" lvl="0" indent="0" algn="r" rtl="0">
                <a:spcBef>
                  <a:spcPts val="0"/>
                </a:spcBef>
                <a:buSzPct val="25000"/>
                <a:buNone/>
              </a:pPr>
              <a:t>‹#›</a:t>
            </a:fld>
            <a:endParaRPr lang="en" sz="900">
              <a:solidFill>
                <a:srgbClr val="888888"/>
              </a:solidFill>
              <a:latin typeface="Calibri"/>
              <a:ea typeface="Calibri"/>
              <a:cs typeface="Calibri"/>
              <a:sym typeface="Calibri"/>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cSld name="Content with Caption">
    <p:spTree>
      <p:nvGrpSpPr>
        <p:cNvPr id="1" name="Shape 99"/>
        <p:cNvGrpSpPr/>
        <p:nvPr/>
      </p:nvGrpSpPr>
      <p:grpSpPr>
        <a:xfrm>
          <a:off x="0" y="0"/>
          <a:ext cx="0" cy="0"/>
          <a:chOff x="0" y="0"/>
          <a:chExt cx="0" cy="0"/>
        </a:xfrm>
      </p:grpSpPr>
      <p:sp>
        <p:nvSpPr>
          <p:cNvPr id="100" name="Shape 100"/>
          <p:cNvSpPr txBox="1">
            <a:spLocks noGrp="1"/>
          </p:cNvSpPr>
          <p:nvPr>
            <p:ph type="title"/>
          </p:nvPr>
        </p:nvSpPr>
        <p:spPr>
          <a:xfrm>
            <a:off x="629840" y="342900"/>
            <a:ext cx="2949177" cy="1200149"/>
          </a:xfrm>
          <a:prstGeom prst="rect">
            <a:avLst/>
          </a:prstGeom>
          <a:noFill/>
          <a:ln>
            <a:noFill/>
          </a:ln>
        </p:spPr>
        <p:txBody>
          <a:bodyPr lIns="68575" tIns="68575" rIns="68575" bIns="68575" anchor="b" anchorCtr="0"/>
          <a:lstStyle>
            <a:lvl1pPr marL="0" marR="0" lvl="0" indent="0" algn="l" rtl="0">
              <a:lnSpc>
                <a:spcPct val="90000"/>
              </a:lnSpc>
              <a:spcBef>
                <a:spcPts val="0"/>
              </a:spcBef>
              <a:buClr>
                <a:schemeClr val="dk1"/>
              </a:buClr>
              <a:buFont typeface="Calibri"/>
              <a:buNone/>
              <a:defRPr sz="2400" b="0" i="0" u="none" strike="noStrike" cap="none">
                <a:solidFill>
                  <a:schemeClr val="dk1"/>
                </a:solidFill>
                <a:latin typeface="Calibri"/>
                <a:ea typeface="Calibri"/>
                <a:cs typeface="Calibri"/>
                <a:sym typeface="Calibri"/>
              </a:defRPr>
            </a:lvl1pPr>
            <a:lvl2pPr lvl="1" indent="0">
              <a:spcBef>
                <a:spcPts val="0"/>
              </a:spcBef>
              <a:buNone/>
              <a:defRPr sz="1400"/>
            </a:lvl2pPr>
            <a:lvl3pPr lvl="2" indent="0">
              <a:spcBef>
                <a:spcPts val="0"/>
              </a:spcBef>
              <a:buNone/>
              <a:defRPr sz="1400"/>
            </a:lvl3pPr>
            <a:lvl4pPr lvl="3" indent="0">
              <a:spcBef>
                <a:spcPts val="0"/>
              </a:spcBef>
              <a:buNone/>
              <a:defRPr sz="1400"/>
            </a:lvl4pPr>
            <a:lvl5pPr lvl="4" indent="0">
              <a:spcBef>
                <a:spcPts val="0"/>
              </a:spcBef>
              <a:buNone/>
              <a:defRPr sz="1400"/>
            </a:lvl5pPr>
            <a:lvl6pPr lvl="5" indent="0">
              <a:spcBef>
                <a:spcPts val="0"/>
              </a:spcBef>
              <a:buNone/>
              <a:defRPr sz="1400"/>
            </a:lvl6pPr>
            <a:lvl7pPr lvl="6" indent="0">
              <a:spcBef>
                <a:spcPts val="0"/>
              </a:spcBef>
              <a:buNone/>
              <a:defRPr sz="1400"/>
            </a:lvl7pPr>
            <a:lvl8pPr lvl="7" indent="0">
              <a:spcBef>
                <a:spcPts val="0"/>
              </a:spcBef>
              <a:buNone/>
              <a:defRPr sz="1400"/>
            </a:lvl8pPr>
            <a:lvl9pPr lvl="8" indent="0">
              <a:spcBef>
                <a:spcPts val="0"/>
              </a:spcBef>
              <a:buNone/>
              <a:defRPr sz="1400"/>
            </a:lvl9pPr>
          </a:lstStyle>
          <a:p>
            <a:endParaRPr/>
          </a:p>
        </p:txBody>
      </p:sp>
      <p:sp>
        <p:nvSpPr>
          <p:cNvPr id="101" name="Shape 101"/>
          <p:cNvSpPr txBox="1">
            <a:spLocks noGrp="1"/>
          </p:cNvSpPr>
          <p:nvPr>
            <p:ph type="body" idx="1"/>
          </p:nvPr>
        </p:nvSpPr>
        <p:spPr>
          <a:xfrm>
            <a:off x="3887390" y="740568"/>
            <a:ext cx="4629149" cy="3655218"/>
          </a:xfrm>
          <a:prstGeom prst="rect">
            <a:avLst/>
          </a:prstGeom>
          <a:noFill/>
          <a:ln>
            <a:noFill/>
          </a:ln>
        </p:spPr>
        <p:txBody>
          <a:bodyPr lIns="68575" tIns="68575" rIns="68575" bIns="68575" anchor="t" anchorCtr="0"/>
          <a:lstStyle>
            <a:lvl1pPr marL="177800" marR="0" lvl="0" indent="-25400" algn="l" rtl="0">
              <a:lnSpc>
                <a:spcPct val="90000"/>
              </a:lnSpc>
              <a:spcBef>
                <a:spcPts val="800"/>
              </a:spcBef>
              <a:buClr>
                <a:schemeClr val="dk1"/>
              </a:buClr>
              <a:buSzPct val="100000"/>
              <a:buFont typeface="Arial"/>
              <a:buChar char="•"/>
              <a:defRPr sz="2400" b="0" i="0" u="none" strike="noStrike" cap="none">
                <a:solidFill>
                  <a:schemeClr val="dk1"/>
                </a:solidFill>
                <a:latin typeface="Calibri"/>
                <a:ea typeface="Calibri"/>
                <a:cs typeface="Calibri"/>
                <a:sym typeface="Calibri"/>
              </a:defRPr>
            </a:lvl1pPr>
            <a:lvl2pPr marL="520700" marR="0" lvl="1" indent="-38100" algn="l" rtl="0">
              <a:lnSpc>
                <a:spcPct val="90000"/>
              </a:lnSpc>
              <a:spcBef>
                <a:spcPts val="400"/>
              </a:spcBef>
              <a:buClr>
                <a:schemeClr val="dk1"/>
              </a:buClr>
              <a:buSzPct val="100000"/>
              <a:buFont typeface="Arial"/>
              <a:buChar char="•"/>
              <a:defRPr sz="2100" b="0" i="0" u="none" strike="noStrike" cap="none">
                <a:solidFill>
                  <a:schemeClr val="dk1"/>
                </a:solidFill>
                <a:latin typeface="Calibri"/>
                <a:ea typeface="Calibri"/>
                <a:cs typeface="Calibri"/>
                <a:sym typeface="Calibri"/>
              </a:defRPr>
            </a:lvl2pPr>
            <a:lvl3pPr marL="863600" marR="0" lvl="2" indent="-63500" algn="l" rtl="0">
              <a:lnSpc>
                <a:spcPct val="90000"/>
              </a:lnSpc>
              <a:spcBef>
                <a:spcPts val="4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3pPr>
            <a:lvl4pPr marL="1206500" marR="0" lvl="3" indent="-76200" algn="l" rtl="0">
              <a:lnSpc>
                <a:spcPct val="90000"/>
              </a:lnSpc>
              <a:spcBef>
                <a:spcPts val="400"/>
              </a:spcBef>
              <a:buClr>
                <a:schemeClr val="dk1"/>
              </a:buClr>
              <a:buSzPct val="100000"/>
              <a:buFont typeface="Arial"/>
              <a:buChar char="•"/>
              <a:defRPr sz="1500" b="0" i="0" u="none" strike="noStrike" cap="none">
                <a:solidFill>
                  <a:schemeClr val="dk1"/>
                </a:solidFill>
                <a:latin typeface="Calibri"/>
                <a:ea typeface="Calibri"/>
                <a:cs typeface="Calibri"/>
                <a:sym typeface="Calibri"/>
              </a:defRPr>
            </a:lvl4pPr>
            <a:lvl5pPr marL="1549400" marR="0" lvl="4" indent="-76200" algn="l" rtl="0">
              <a:lnSpc>
                <a:spcPct val="90000"/>
              </a:lnSpc>
              <a:spcBef>
                <a:spcPts val="400"/>
              </a:spcBef>
              <a:buClr>
                <a:schemeClr val="dk1"/>
              </a:buClr>
              <a:buSzPct val="100000"/>
              <a:buFont typeface="Arial"/>
              <a:buChar char="•"/>
              <a:defRPr sz="1500" b="0" i="0" u="none" strike="noStrike" cap="none">
                <a:solidFill>
                  <a:schemeClr val="dk1"/>
                </a:solidFill>
                <a:latin typeface="Calibri"/>
                <a:ea typeface="Calibri"/>
                <a:cs typeface="Calibri"/>
                <a:sym typeface="Calibri"/>
              </a:defRPr>
            </a:lvl5pPr>
            <a:lvl6pPr marL="1892300" marR="0" lvl="5" indent="-76200" algn="l" rtl="0">
              <a:lnSpc>
                <a:spcPct val="90000"/>
              </a:lnSpc>
              <a:spcBef>
                <a:spcPts val="400"/>
              </a:spcBef>
              <a:buClr>
                <a:schemeClr val="dk1"/>
              </a:buClr>
              <a:buSzPct val="100000"/>
              <a:buFont typeface="Arial"/>
              <a:buChar char="•"/>
              <a:defRPr sz="1500" b="0" i="0" u="none" strike="noStrike" cap="none">
                <a:solidFill>
                  <a:schemeClr val="dk1"/>
                </a:solidFill>
                <a:latin typeface="Calibri"/>
                <a:ea typeface="Calibri"/>
                <a:cs typeface="Calibri"/>
                <a:sym typeface="Calibri"/>
              </a:defRPr>
            </a:lvl6pPr>
            <a:lvl7pPr marL="2235200" marR="0" lvl="6" indent="-76200" algn="l" rtl="0">
              <a:lnSpc>
                <a:spcPct val="90000"/>
              </a:lnSpc>
              <a:spcBef>
                <a:spcPts val="400"/>
              </a:spcBef>
              <a:buClr>
                <a:schemeClr val="dk1"/>
              </a:buClr>
              <a:buSzPct val="100000"/>
              <a:buFont typeface="Arial"/>
              <a:buChar char="•"/>
              <a:defRPr sz="1500" b="0" i="0" u="none" strike="noStrike" cap="none">
                <a:solidFill>
                  <a:schemeClr val="dk1"/>
                </a:solidFill>
                <a:latin typeface="Calibri"/>
                <a:ea typeface="Calibri"/>
                <a:cs typeface="Calibri"/>
                <a:sym typeface="Calibri"/>
              </a:defRPr>
            </a:lvl7pPr>
            <a:lvl8pPr marL="2578100" marR="0" lvl="7" indent="-76200" algn="l" rtl="0">
              <a:lnSpc>
                <a:spcPct val="90000"/>
              </a:lnSpc>
              <a:spcBef>
                <a:spcPts val="400"/>
              </a:spcBef>
              <a:buClr>
                <a:schemeClr val="dk1"/>
              </a:buClr>
              <a:buSzPct val="100000"/>
              <a:buFont typeface="Arial"/>
              <a:buChar char="•"/>
              <a:defRPr sz="1500" b="0" i="0" u="none" strike="noStrike" cap="none">
                <a:solidFill>
                  <a:schemeClr val="dk1"/>
                </a:solidFill>
                <a:latin typeface="Calibri"/>
                <a:ea typeface="Calibri"/>
                <a:cs typeface="Calibri"/>
                <a:sym typeface="Calibri"/>
              </a:defRPr>
            </a:lvl8pPr>
            <a:lvl9pPr marL="2921000" marR="0" lvl="8" indent="-76200" algn="l" rtl="0">
              <a:lnSpc>
                <a:spcPct val="90000"/>
              </a:lnSpc>
              <a:spcBef>
                <a:spcPts val="400"/>
              </a:spcBef>
              <a:buClr>
                <a:schemeClr val="dk1"/>
              </a:buClr>
              <a:buSzPct val="100000"/>
              <a:buFont typeface="Arial"/>
              <a:buChar char="•"/>
              <a:defRPr sz="1500" b="0" i="0" u="none" strike="noStrike" cap="none">
                <a:solidFill>
                  <a:schemeClr val="dk1"/>
                </a:solidFill>
                <a:latin typeface="Calibri"/>
                <a:ea typeface="Calibri"/>
                <a:cs typeface="Calibri"/>
                <a:sym typeface="Calibri"/>
              </a:defRPr>
            </a:lvl9pPr>
          </a:lstStyle>
          <a:p>
            <a:endParaRPr/>
          </a:p>
        </p:txBody>
      </p:sp>
      <p:sp>
        <p:nvSpPr>
          <p:cNvPr id="102" name="Shape 102"/>
          <p:cNvSpPr txBox="1">
            <a:spLocks noGrp="1"/>
          </p:cNvSpPr>
          <p:nvPr>
            <p:ph type="body" idx="2"/>
          </p:nvPr>
        </p:nvSpPr>
        <p:spPr>
          <a:xfrm>
            <a:off x="629840" y="1543050"/>
            <a:ext cx="2949177" cy="2858691"/>
          </a:xfrm>
          <a:prstGeom prst="rect">
            <a:avLst/>
          </a:prstGeom>
          <a:noFill/>
          <a:ln>
            <a:noFill/>
          </a:ln>
        </p:spPr>
        <p:txBody>
          <a:bodyPr lIns="68575" tIns="68575" rIns="68575" bIns="68575" anchor="t" anchorCtr="0"/>
          <a:lstStyle>
            <a:lvl1pPr marL="0" marR="0" lvl="0" indent="0" algn="l" rtl="0">
              <a:lnSpc>
                <a:spcPct val="90000"/>
              </a:lnSpc>
              <a:spcBef>
                <a:spcPts val="800"/>
              </a:spcBef>
              <a:buClr>
                <a:schemeClr val="dk1"/>
              </a:buClr>
              <a:buFont typeface="Arial"/>
              <a:buNone/>
              <a:defRPr sz="1200" b="0" i="0" u="none" strike="noStrike" cap="none">
                <a:solidFill>
                  <a:schemeClr val="dk1"/>
                </a:solidFill>
                <a:latin typeface="Calibri"/>
                <a:ea typeface="Calibri"/>
                <a:cs typeface="Calibri"/>
                <a:sym typeface="Calibri"/>
              </a:defRPr>
            </a:lvl1pPr>
            <a:lvl2pPr marL="342900" marR="0" lvl="1" indent="0" algn="l" rtl="0">
              <a:lnSpc>
                <a:spcPct val="90000"/>
              </a:lnSpc>
              <a:spcBef>
                <a:spcPts val="400"/>
              </a:spcBef>
              <a:buClr>
                <a:schemeClr val="dk1"/>
              </a:buClr>
              <a:buFont typeface="Arial"/>
              <a:buNone/>
              <a:defRPr sz="1100" b="0" i="0" u="none" strike="noStrike" cap="none">
                <a:solidFill>
                  <a:schemeClr val="dk1"/>
                </a:solidFill>
                <a:latin typeface="Calibri"/>
                <a:ea typeface="Calibri"/>
                <a:cs typeface="Calibri"/>
                <a:sym typeface="Calibri"/>
              </a:defRPr>
            </a:lvl2pPr>
            <a:lvl3pPr marL="685800" marR="0" lvl="2" indent="0" algn="l" rtl="0">
              <a:lnSpc>
                <a:spcPct val="90000"/>
              </a:lnSpc>
              <a:spcBef>
                <a:spcPts val="400"/>
              </a:spcBef>
              <a:buClr>
                <a:schemeClr val="dk1"/>
              </a:buClr>
              <a:buFont typeface="Arial"/>
              <a:buNone/>
              <a:defRPr sz="900" b="0" i="0" u="none" strike="noStrike" cap="none">
                <a:solidFill>
                  <a:schemeClr val="dk1"/>
                </a:solidFill>
                <a:latin typeface="Calibri"/>
                <a:ea typeface="Calibri"/>
                <a:cs typeface="Calibri"/>
                <a:sym typeface="Calibri"/>
              </a:defRPr>
            </a:lvl3pPr>
            <a:lvl4pPr marL="1028700" marR="0" lvl="3" indent="0" algn="l" rtl="0">
              <a:lnSpc>
                <a:spcPct val="90000"/>
              </a:lnSpc>
              <a:spcBef>
                <a:spcPts val="400"/>
              </a:spcBef>
              <a:buClr>
                <a:schemeClr val="dk1"/>
              </a:buClr>
              <a:buFont typeface="Arial"/>
              <a:buNone/>
              <a:defRPr sz="800" b="0" i="0" u="none" strike="noStrike" cap="none">
                <a:solidFill>
                  <a:schemeClr val="dk1"/>
                </a:solidFill>
                <a:latin typeface="Calibri"/>
                <a:ea typeface="Calibri"/>
                <a:cs typeface="Calibri"/>
                <a:sym typeface="Calibri"/>
              </a:defRPr>
            </a:lvl4pPr>
            <a:lvl5pPr marL="1371600" marR="0" lvl="4" indent="0" algn="l" rtl="0">
              <a:lnSpc>
                <a:spcPct val="90000"/>
              </a:lnSpc>
              <a:spcBef>
                <a:spcPts val="400"/>
              </a:spcBef>
              <a:buClr>
                <a:schemeClr val="dk1"/>
              </a:buClr>
              <a:buFont typeface="Arial"/>
              <a:buNone/>
              <a:defRPr sz="800" b="0" i="0" u="none" strike="noStrike" cap="none">
                <a:solidFill>
                  <a:schemeClr val="dk1"/>
                </a:solidFill>
                <a:latin typeface="Calibri"/>
                <a:ea typeface="Calibri"/>
                <a:cs typeface="Calibri"/>
                <a:sym typeface="Calibri"/>
              </a:defRPr>
            </a:lvl5pPr>
            <a:lvl6pPr marL="1714500" marR="0" lvl="5" indent="0" algn="l" rtl="0">
              <a:lnSpc>
                <a:spcPct val="90000"/>
              </a:lnSpc>
              <a:spcBef>
                <a:spcPts val="400"/>
              </a:spcBef>
              <a:buClr>
                <a:schemeClr val="dk1"/>
              </a:buClr>
              <a:buFont typeface="Arial"/>
              <a:buNone/>
              <a:defRPr sz="800" b="0" i="0" u="none" strike="noStrike" cap="none">
                <a:solidFill>
                  <a:schemeClr val="dk1"/>
                </a:solidFill>
                <a:latin typeface="Calibri"/>
                <a:ea typeface="Calibri"/>
                <a:cs typeface="Calibri"/>
                <a:sym typeface="Calibri"/>
              </a:defRPr>
            </a:lvl6pPr>
            <a:lvl7pPr marL="2057400" marR="0" lvl="6" indent="0" algn="l" rtl="0">
              <a:lnSpc>
                <a:spcPct val="90000"/>
              </a:lnSpc>
              <a:spcBef>
                <a:spcPts val="400"/>
              </a:spcBef>
              <a:buClr>
                <a:schemeClr val="dk1"/>
              </a:buClr>
              <a:buFont typeface="Arial"/>
              <a:buNone/>
              <a:defRPr sz="800" b="0" i="0" u="none" strike="noStrike" cap="none">
                <a:solidFill>
                  <a:schemeClr val="dk1"/>
                </a:solidFill>
                <a:latin typeface="Calibri"/>
                <a:ea typeface="Calibri"/>
                <a:cs typeface="Calibri"/>
                <a:sym typeface="Calibri"/>
              </a:defRPr>
            </a:lvl7pPr>
            <a:lvl8pPr marL="2400300" marR="0" lvl="7" indent="0" algn="l" rtl="0">
              <a:lnSpc>
                <a:spcPct val="90000"/>
              </a:lnSpc>
              <a:spcBef>
                <a:spcPts val="400"/>
              </a:spcBef>
              <a:buClr>
                <a:schemeClr val="dk1"/>
              </a:buClr>
              <a:buFont typeface="Arial"/>
              <a:buNone/>
              <a:defRPr sz="800" b="0" i="0" u="none" strike="noStrike" cap="none">
                <a:solidFill>
                  <a:schemeClr val="dk1"/>
                </a:solidFill>
                <a:latin typeface="Calibri"/>
                <a:ea typeface="Calibri"/>
                <a:cs typeface="Calibri"/>
                <a:sym typeface="Calibri"/>
              </a:defRPr>
            </a:lvl8pPr>
            <a:lvl9pPr marL="2743200" marR="0" lvl="8" indent="0" algn="l" rtl="0">
              <a:lnSpc>
                <a:spcPct val="90000"/>
              </a:lnSpc>
              <a:spcBef>
                <a:spcPts val="400"/>
              </a:spcBef>
              <a:buClr>
                <a:schemeClr val="dk1"/>
              </a:buClr>
              <a:buFont typeface="Arial"/>
              <a:buNone/>
              <a:defRPr sz="800" b="0" i="0" u="none" strike="noStrike" cap="none">
                <a:solidFill>
                  <a:schemeClr val="dk1"/>
                </a:solidFill>
                <a:latin typeface="Calibri"/>
                <a:ea typeface="Calibri"/>
                <a:cs typeface="Calibri"/>
                <a:sym typeface="Calibri"/>
              </a:defRPr>
            </a:lvl9pPr>
          </a:lstStyle>
          <a:p>
            <a:endParaRPr/>
          </a:p>
        </p:txBody>
      </p:sp>
      <p:sp>
        <p:nvSpPr>
          <p:cNvPr id="103" name="Shape 103"/>
          <p:cNvSpPr txBox="1">
            <a:spLocks noGrp="1"/>
          </p:cNvSpPr>
          <p:nvPr>
            <p:ph type="dt" idx="10"/>
          </p:nvPr>
        </p:nvSpPr>
        <p:spPr>
          <a:xfrm>
            <a:off x="628650" y="4767262"/>
            <a:ext cx="2057399" cy="273843"/>
          </a:xfrm>
          <a:prstGeom prst="rect">
            <a:avLst/>
          </a:prstGeom>
          <a:noFill/>
          <a:ln>
            <a:noFill/>
          </a:ln>
        </p:spPr>
        <p:txBody>
          <a:bodyPr lIns="68575" tIns="68575" rIns="68575" bIns="68575" anchor="ctr" anchorCtr="0"/>
          <a:lstStyle>
            <a:lvl1pPr marL="0" marR="0" lvl="0" indent="0" algn="l" rtl="0">
              <a:spcBef>
                <a:spcPts val="0"/>
              </a:spcBef>
              <a:buNone/>
              <a:defRPr sz="900">
                <a:solidFill>
                  <a:srgbClr val="888888"/>
                </a:solidFill>
                <a:latin typeface="Calibri"/>
                <a:ea typeface="Calibri"/>
                <a:cs typeface="Calibri"/>
                <a:sym typeface="Calibri"/>
              </a:defRPr>
            </a:lvl1pPr>
            <a:lvl2pPr marL="342900" marR="0" lvl="1" indent="0" algn="l" rtl="0">
              <a:spcBef>
                <a:spcPts val="0"/>
              </a:spcBef>
              <a:buNone/>
              <a:defRPr sz="1400" b="0" i="0" u="none" strike="noStrike" cap="none">
                <a:solidFill>
                  <a:schemeClr val="dk1"/>
                </a:solidFill>
                <a:latin typeface="Calibri"/>
                <a:ea typeface="Calibri"/>
                <a:cs typeface="Calibri"/>
                <a:sym typeface="Calibri"/>
              </a:defRPr>
            </a:lvl2pPr>
            <a:lvl3pPr marL="685800" marR="0" lvl="2" indent="0" algn="l" rtl="0">
              <a:spcBef>
                <a:spcPts val="0"/>
              </a:spcBef>
              <a:buNone/>
              <a:defRPr sz="1400" b="0" i="0" u="none" strike="noStrike" cap="none">
                <a:solidFill>
                  <a:schemeClr val="dk1"/>
                </a:solidFill>
                <a:latin typeface="Calibri"/>
                <a:ea typeface="Calibri"/>
                <a:cs typeface="Calibri"/>
                <a:sym typeface="Calibri"/>
              </a:defRPr>
            </a:lvl3pPr>
            <a:lvl4pPr marL="1028700" marR="0" lvl="3" indent="0" algn="l" rtl="0">
              <a:spcBef>
                <a:spcPts val="0"/>
              </a:spcBef>
              <a:buNone/>
              <a:defRPr sz="1400" b="0" i="0" u="none" strike="noStrike" cap="none">
                <a:solidFill>
                  <a:schemeClr val="dk1"/>
                </a:solidFill>
                <a:latin typeface="Calibri"/>
                <a:ea typeface="Calibri"/>
                <a:cs typeface="Calibri"/>
                <a:sym typeface="Calibri"/>
              </a:defRPr>
            </a:lvl4pPr>
            <a:lvl5pPr marL="1371600" marR="0" lvl="4" indent="0" algn="l" rtl="0">
              <a:spcBef>
                <a:spcPts val="0"/>
              </a:spcBef>
              <a:buNone/>
              <a:defRPr sz="1400" b="0" i="0" u="none" strike="noStrike" cap="none">
                <a:solidFill>
                  <a:schemeClr val="dk1"/>
                </a:solidFill>
                <a:latin typeface="Calibri"/>
                <a:ea typeface="Calibri"/>
                <a:cs typeface="Calibri"/>
                <a:sym typeface="Calibri"/>
              </a:defRPr>
            </a:lvl5pPr>
            <a:lvl6pPr marL="1714500" marR="0" lvl="5" indent="0" algn="l" rtl="0">
              <a:spcBef>
                <a:spcPts val="0"/>
              </a:spcBef>
              <a:buNone/>
              <a:defRPr sz="1400" b="0" i="0" u="none" strike="noStrike" cap="none">
                <a:solidFill>
                  <a:schemeClr val="dk1"/>
                </a:solidFill>
                <a:latin typeface="Calibri"/>
                <a:ea typeface="Calibri"/>
                <a:cs typeface="Calibri"/>
                <a:sym typeface="Calibri"/>
              </a:defRPr>
            </a:lvl6pPr>
            <a:lvl7pPr marL="2057400" marR="0" lvl="6" indent="0" algn="l" rtl="0">
              <a:spcBef>
                <a:spcPts val="0"/>
              </a:spcBef>
              <a:buNone/>
              <a:defRPr sz="1400" b="0" i="0" u="none" strike="noStrike" cap="none">
                <a:solidFill>
                  <a:schemeClr val="dk1"/>
                </a:solidFill>
                <a:latin typeface="Calibri"/>
                <a:ea typeface="Calibri"/>
                <a:cs typeface="Calibri"/>
                <a:sym typeface="Calibri"/>
              </a:defRPr>
            </a:lvl7pPr>
            <a:lvl8pPr marL="2400300" marR="0" lvl="7" indent="0" algn="l" rtl="0">
              <a:spcBef>
                <a:spcPts val="0"/>
              </a:spcBef>
              <a:buNone/>
              <a:defRPr sz="1400" b="0" i="0" u="none" strike="noStrike" cap="none">
                <a:solidFill>
                  <a:schemeClr val="dk1"/>
                </a:solidFill>
                <a:latin typeface="Calibri"/>
                <a:ea typeface="Calibri"/>
                <a:cs typeface="Calibri"/>
                <a:sym typeface="Calibri"/>
              </a:defRPr>
            </a:lvl8pPr>
            <a:lvl9pPr marL="2743200" marR="0" lvl="8" indent="0" algn="l" rtl="0">
              <a:spcBef>
                <a:spcPts val="0"/>
              </a:spcBef>
              <a:buNone/>
              <a:defRPr sz="1400" b="0" i="0" u="none" strike="noStrike" cap="none">
                <a:solidFill>
                  <a:schemeClr val="dk1"/>
                </a:solidFill>
                <a:latin typeface="Calibri"/>
                <a:ea typeface="Calibri"/>
                <a:cs typeface="Calibri"/>
                <a:sym typeface="Calibri"/>
              </a:defRPr>
            </a:lvl9pPr>
          </a:lstStyle>
          <a:p>
            <a:endParaRPr/>
          </a:p>
        </p:txBody>
      </p:sp>
      <p:sp>
        <p:nvSpPr>
          <p:cNvPr id="104" name="Shape 104"/>
          <p:cNvSpPr txBox="1">
            <a:spLocks noGrp="1"/>
          </p:cNvSpPr>
          <p:nvPr>
            <p:ph type="ftr" idx="11"/>
          </p:nvPr>
        </p:nvSpPr>
        <p:spPr>
          <a:xfrm>
            <a:off x="3028950" y="4767262"/>
            <a:ext cx="3086100" cy="273843"/>
          </a:xfrm>
          <a:prstGeom prst="rect">
            <a:avLst/>
          </a:prstGeom>
          <a:noFill/>
          <a:ln>
            <a:noFill/>
          </a:ln>
        </p:spPr>
        <p:txBody>
          <a:bodyPr lIns="68575" tIns="68575" rIns="68575" bIns="68575" anchor="ctr" anchorCtr="0"/>
          <a:lstStyle>
            <a:lvl1pPr marL="0" marR="0" lvl="0" indent="0" algn="ctr" rtl="0">
              <a:spcBef>
                <a:spcPts val="0"/>
              </a:spcBef>
              <a:buNone/>
              <a:defRPr sz="900">
                <a:solidFill>
                  <a:srgbClr val="888888"/>
                </a:solidFill>
                <a:latin typeface="Calibri"/>
                <a:ea typeface="Calibri"/>
                <a:cs typeface="Calibri"/>
                <a:sym typeface="Calibri"/>
              </a:defRPr>
            </a:lvl1pPr>
            <a:lvl2pPr marL="342900" marR="0" lvl="1" indent="0" algn="l" rtl="0">
              <a:spcBef>
                <a:spcPts val="0"/>
              </a:spcBef>
              <a:buNone/>
              <a:defRPr sz="1400" b="0" i="0" u="none" strike="noStrike" cap="none">
                <a:solidFill>
                  <a:schemeClr val="dk1"/>
                </a:solidFill>
                <a:latin typeface="Calibri"/>
                <a:ea typeface="Calibri"/>
                <a:cs typeface="Calibri"/>
                <a:sym typeface="Calibri"/>
              </a:defRPr>
            </a:lvl2pPr>
            <a:lvl3pPr marL="685800" marR="0" lvl="2" indent="0" algn="l" rtl="0">
              <a:spcBef>
                <a:spcPts val="0"/>
              </a:spcBef>
              <a:buNone/>
              <a:defRPr sz="1400" b="0" i="0" u="none" strike="noStrike" cap="none">
                <a:solidFill>
                  <a:schemeClr val="dk1"/>
                </a:solidFill>
                <a:latin typeface="Calibri"/>
                <a:ea typeface="Calibri"/>
                <a:cs typeface="Calibri"/>
                <a:sym typeface="Calibri"/>
              </a:defRPr>
            </a:lvl3pPr>
            <a:lvl4pPr marL="1028700" marR="0" lvl="3" indent="0" algn="l" rtl="0">
              <a:spcBef>
                <a:spcPts val="0"/>
              </a:spcBef>
              <a:buNone/>
              <a:defRPr sz="1400" b="0" i="0" u="none" strike="noStrike" cap="none">
                <a:solidFill>
                  <a:schemeClr val="dk1"/>
                </a:solidFill>
                <a:latin typeface="Calibri"/>
                <a:ea typeface="Calibri"/>
                <a:cs typeface="Calibri"/>
                <a:sym typeface="Calibri"/>
              </a:defRPr>
            </a:lvl4pPr>
            <a:lvl5pPr marL="1371600" marR="0" lvl="4" indent="0" algn="l" rtl="0">
              <a:spcBef>
                <a:spcPts val="0"/>
              </a:spcBef>
              <a:buNone/>
              <a:defRPr sz="1400" b="0" i="0" u="none" strike="noStrike" cap="none">
                <a:solidFill>
                  <a:schemeClr val="dk1"/>
                </a:solidFill>
                <a:latin typeface="Calibri"/>
                <a:ea typeface="Calibri"/>
                <a:cs typeface="Calibri"/>
                <a:sym typeface="Calibri"/>
              </a:defRPr>
            </a:lvl5pPr>
            <a:lvl6pPr marL="1714500" marR="0" lvl="5" indent="0" algn="l" rtl="0">
              <a:spcBef>
                <a:spcPts val="0"/>
              </a:spcBef>
              <a:buNone/>
              <a:defRPr sz="1400" b="0" i="0" u="none" strike="noStrike" cap="none">
                <a:solidFill>
                  <a:schemeClr val="dk1"/>
                </a:solidFill>
                <a:latin typeface="Calibri"/>
                <a:ea typeface="Calibri"/>
                <a:cs typeface="Calibri"/>
                <a:sym typeface="Calibri"/>
              </a:defRPr>
            </a:lvl6pPr>
            <a:lvl7pPr marL="2057400" marR="0" lvl="6" indent="0" algn="l" rtl="0">
              <a:spcBef>
                <a:spcPts val="0"/>
              </a:spcBef>
              <a:buNone/>
              <a:defRPr sz="1400" b="0" i="0" u="none" strike="noStrike" cap="none">
                <a:solidFill>
                  <a:schemeClr val="dk1"/>
                </a:solidFill>
                <a:latin typeface="Calibri"/>
                <a:ea typeface="Calibri"/>
                <a:cs typeface="Calibri"/>
                <a:sym typeface="Calibri"/>
              </a:defRPr>
            </a:lvl7pPr>
            <a:lvl8pPr marL="2400300" marR="0" lvl="7" indent="0" algn="l" rtl="0">
              <a:spcBef>
                <a:spcPts val="0"/>
              </a:spcBef>
              <a:buNone/>
              <a:defRPr sz="1400" b="0" i="0" u="none" strike="noStrike" cap="none">
                <a:solidFill>
                  <a:schemeClr val="dk1"/>
                </a:solidFill>
                <a:latin typeface="Calibri"/>
                <a:ea typeface="Calibri"/>
                <a:cs typeface="Calibri"/>
                <a:sym typeface="Calibri"/>
              </a:defRPr>
            </a:lvl8pPr>
            <a:lvl9pPr marL="2743200" marR="0" lvl="8" indent="0" algn="l" rtl="0">
              <a:spcBef>
                <a:spcPts val="0"/>
              </a:spcBef>
              <a:buNone/>
              <a:defRPr sz="1400" b="0" i="0" u="none" strike="noStrike" cap="none">
                <a:solidFill>
                  <a:schemeClr val="dk1"/>
                </a:solidFill>
                <a:latin typeface="Calibri"/>
                <a:ea typeface="Calibri"/>
                <a:cs typeface="Calibri"/>
                <a:sym typeface="Calibri"/>
              </a:defRPr>
            </a:lvl9pPr>
          </a:lstStyle>
          <a:p>
            <a:endParaRPr/>
          </a:p>
        </p:txBody>
      </p:sp>
      <p:sp>
        <p:nvSpPr>
          <p:cNvPr id="105" name="Shape 105"/>
          <p:cNvSpPr txBox="1">
            <a:spLocks noGrp="1"/>
          </p:cNvSpPr>
          <p:nvPr>
            <p:ph type="sldNum" idx="12"/>
          </p:nvPr>
        </p:nvSpPr>
        <p:spPr>
          <a:xfrm>
            <a:off x="6457950" y="4767262"/>
            <a:ext cx="2057399" cy="273843"/>
          </a:xfrm>
          <a:prstGeom prst="rect">
            <a:avLst/>
          </a:prstGeom>
          <a:noFill/>
          <a:ln>
            <a:noFill/>
          </a:ln>
        </p:spPr>
        <p:txBody>
          <a:bodyPr lIns="68575" tIns="34275" rIns="68575" bIns="34275" anchor="ctr" anchorCtr="0">
            <a:noAutofit/>
          </a:bodyPr>
          <a:lstStyle/>
          <a:p>
            <a:pPr marL="0" marR="0" lvl="0" indent="0" algn="r" rtl="0">
              <a:spcBef>
                <a:spcPts val="0"/>
              </a:spcBef>
              <a:buSzPct val="25000"/>
              <a:buNone/>
            </a:pPr>
            <a:fld id="{00000000-1234-1234-1234-123412341234}" type="slidenum">
              <a:rPr lang="en" sz="900">
                <a:solidFill>
                  <a:srgbClr val="888888"/>
                </a:solidFill>
                <a:latin typeface="Calibri"/>
                <a:ea typeface="Calibri"/>
                <a:cs typeface="Calibri"/>
                <a:sym typeface="Calibri"/>
              </a:rPr>
              <a:pPr marL="0" marR="0" lvl="0" indent="0" algn="r" rtl="0">
                <a:spcBef>
                  <a:spcPts val="0"/>
                </a:spcBef>
                <a:buSzPct val="25000"/>
                <a:buNone/>
              </a:pPr>
              <a:t>‹#›</a:t>
            </a:fld>
            <a:endParaRPr lang="en" sz="900">
              <a:solidFill>
                <a:srgbClr val="888888"/>
              </a:solidFill>
              <a:latin typeface="Calibri"/>
              <a:ea typeface="Calibri"/>
              <a:cs typeface="Calibri"/>
              <a:sym typeface="Calibri"/>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Shape 13"/>
        <p:cNvGrpSpPr/>
        <p:nvPr/>
      </p:nvGrpSpPr>
      <p:grpSpPr>
        <a:xfrm>
          <a:off x="0" y="0"/>
          <a:ext cx="0" cy="0"/>
          <a:chOff x="0" y="0"/>
          <a:chExt cx="0" cy="0"/>
        </a:xfrm>
      </p:grpSpPr>
      <p:sp>
        <p:nvSpPr>
          <p:cNvPr id="14" name="Shape 14"/>
          <p:cNvSpPr txBox="1">
            <a:spLocks noGrp="1"/>
          </p:cNvSpPr>
          <p:nvPr>
            <p:ph type="title"/>
          </p:nvPr>
        </p:nvSpPr>
        <p:spPr>
          <a:xfrm>
            <a:off x="311700" y="2150850"/>
            <a:ext cx="8520600" cy="841800"/>
          </a:xfrm>
          <a:prstGeom prst="rect">
            <a:avLst/>
          </a:prstGeom>
        </p:spPr>
        <p:txBody>
          <a:bodyPr lIns="91425" tIns="91425" rIns="91425" bIns="91425" anchor="ctr" anchorCtr="0"/>
          <a:lstStyle>
            <a:lvl1pPr lvl="0" algn="ctr">
              <a:spcBef>
                <a:spcPts val="0"/>
              </a:spcBef>
              <a:buSzPct val="100000"/>
              <a:defRPr sz="3600"/>
            </a:lvl1pPr>
            <a:lvl2pPr lvl="1" algn="ctr">
              <a:spcBef>
                <a:spcPts val="0"/>
              </a:spcBef>
              <a:buSzPct val="100000"/>
              <a:defRPr sz="3600"/>
            </a:lvl2pPr>
            <a:lvl3pPr lvl="2" algn="ctr">
              <a:spcBef>
                <a:spcPts val="0"/>
              </a:spcBef>
              <a:buSzPct val="100000"/>
              <a:defRPr sz="3600"/>
            </a:lvl3pPr>
            <a:lvl4pPr lvl="3" algn="ctr">
              <a:spcBef>
                <a:spcPts val="0"/>
              </a:spcBef>
              <a:buSzPct val="100000"/>
              <a:defRPr sz="3600"/>
            </a:lvl4pPr>
            <a:lvl5pPr lvl="4" algn="ctr">
              <a:spcBef>
                <a:spcPts val="0"/>
              </a:spcBef>
              <a:buSzPct val="100000"/>
              <a:defRPr sz="3600"/>
            </a:lvl5pPr>
            <a:lvl6pPr lvl="5" algn="ctr">
              <a:spcBef>
                <a:spcPts val="0"/>
              </a:spcBef>
              <a:buSzPct val="100000"/>
              <a:defRPr sz="3600"/>
            </a:lvl6pPr>
            <a:lvl7pPr lvl="6" algn="ctr">
              <a:spcBef>
                <a:spcPts val="0"/>
              </a:spcBef>
              <a:buSzPct val="100000"/>
              <a:defRPr sz="3600"/>
            </a:lvl7pPr>
            <a:lvl8pPr lvl="7" algn="ctr">
              <a:spcBef>
                <a:spcPts val="0"/>
              </a:spcBef>
              <a:buSzPct val="100000"/>
              <a:defRPr sz="3600"/>
            </a:lvl8pPr>
            <a:lvl9pPr lvl="8" algn="ctr">
              <a:spcBef>
                <a:spcPts val="0"/>
              </a:spcBef>
              <a:buSzPct val="100000"/>
              <a:defRPr sz="3600"/>
            </a:lvl9pPr>
          </a:lstStyle>
          <a:p>
            <a:endParaRPr/>
          </a:p>
        </p:txBody>
      </p:sp>
      <p:sp>
        <p:nvSpPr>
          <p:cNvPr id="15" name="Shape 15"/>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pPr lvl="0">
                <a:spcBef>
                  <a:spcPts val="0"/>
                </a:spcBef>
                <a:buNone/>
              </a:pPr>
              <a:t>‹#›</a:t>
            </a:fld>
            <a:endParaRPr lang="en"/>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cSld name="Picture with Caption">
    <p:spTree>
      <p:nvGrpSpPr>
        <p:cNvPr id="1" name="Shape 106"/>
        <p:cNvGrpSpPr/>
        <p:nvPr/>
      </p:nvGrpSpPr>
      <p:grpSpPr>
        <a:xfrm>
          <a:off x="0" y="0"/>
          <a:ext cx="0" cy="0"/>
          <a:chOff x="0" y="0"/>
          <a:chExt cx="0" cy="0"/>
        </a:xfrm>
      </p:grpSpPr>
      <p:sp>
        <p:nvSpPr>
          <p:cNvPr id="107" name="Shape 107"/>
          <p:cNvSpPr txBox="1">
            <a:spLocks noGrp="1"/>
          </p:cNvSpPr>
          <p:nvPr>
            <p:ph type="title"/>
          </p:nvPr>
        </p:nvSpPr>
        <p:spPr>
          <a:xfrm>
            <a:off x="629840" y="342900"/>
            <a:ext cx="2949177" cy="1200149"/>
          </a:xfrm>
          <a:prstGeom prst="rect">
            <a:avLst/>
          </a:prstGeom>
          <a:noFill/>
          <a:ln>
            <a:noFill/>
          </a:ln>
        </p:spPr>
        <p:txBody>
          <a:bodyPr lIns="68575" tIns="68575" rIns="68575" bIns="68575" anchor="b" anchorCtr="0"/>
          <a:lstStyle>
            <a:lvl1pPr marL="0" marR="0" lvl="0" indent="0" algn="l" rtl="0">
              <a:lnSpc>
                <a:spcPct val="90000"/>
              </a:lnSpc>
              <a:spcBef>
                <a:spcPts val="0"/>
              </a:spcBef>
              <a:buClr>
                <a:schemeClr val="dk1"/>
              </a:buClr>
              <a:buFont typeface="Calibri"/>
              <a:buNone/>
              <a:defRPr sz="2400" b="0" i="0" u="none" strike="noStrike" cap="none">
                <a:solidFill>
                  <a:schemeClr val="dk1"/>
                </a:solidFill>
                <a:latin typeface="Calibri"/>
                <a:ea typeface="Calibri"/>
                <a:cs typeface="Calibri"/>
                <a:sym typeface="Calibri"/>
              </a:defRPr>
            </a:lvl1pPr>
            <a:lvl2pPr lvl="1" indent="0">
              <a:spcBef>
                <a:spcPts val="0"/>
              </a:spcBef>
              <a:buNone/>
              <a:defRPr sz="1400"/>
            </a:lvl2pPr>
            <a:lvl3pPr lvl="2" indent="0">
              <a:spcBef>
                <a:spcPts val="0"/>
              </a:spcBef>
              <a:buNone/>
              <a:defRPr sz="1400"/>
            </a:lvl3pPr>
            <a:lvl4pPr lvl="3" indent="0">
              <a:spcBef>
                <a:spcPts val="0"/>
              </a:spcBef>
              <a:buNone/>
              <a:defRPr sz="1400"/>
            </a:lvl4pPr>
            <a:lvl5pPr lvl="4" indent="0">
              <a:spcBef>
                <a:spcPts val="0"/>
              </a:spcBef>
              <a:buNone/>
              <a:defRPr sz="1400"/>
            </a:lvl5pPr>
            <a:lvl6pPr lvl="5" indent="0">
              <a:spcBef>
                <a:spcPts val="0"/>
              </a:spcBef>
              <a:buNone/>
              <a:defRPr sz="1400"/>
            </a:lvl6pPr>
            <a:lvl7pPr lvl="6" indent="0">
              <a:spcBef>
                <a:spcPts val="0"/>
              </a:spcBef>
              <a:buNone/>
              <a:defRPr sz="1400"/>
            </a:lvl7pPr>
            <a:lvl8pPr lvl="7" indent="0">
              <a:spcBef>
                <a:spcPts val="0"/>
              </a:spcBef>
              <a:buNone/>
              <a:defRPr sz="1400"/>
            </a:lvl8pPr>
            <a:lvl9pPr lvl="8" indent="0">
              <a:spcBef>
                <a:spcPts val="0"/>
              </a:spcBef>
              <a:buNone/>
              <a:defRPr sz="1400"/>
            </a:lvl9pPr>
          </a:lstStyle>
          <a:p>
            <a:endParaRPr/>
          </a:p>
        </p:txBody>
      </p:sp>
      <p:sp>
        <p:nvSpPr>
          <p:cNvPr id="108" name="Shape 108"/>
          <p:cNvSpPr>
            <a:spLocks noGrp="1"/>
          </p:cNvSpPr>
          <p:nvPr>
            <p:ph type="pic" idx="2"/>
          </p:nvPr>
        </p:nvSpPr>
        <p:spPr>
          <a:xfrm>
            <a:off x="3887390" y="740568"/>
            <a:ext cx="4629149" cy="3655218"/>
          </a:xfrm>
          <a:prstGeom prst="rect">
            <a:avLst/>
          </a:prstGeom>
          <a:noFill/>
          <a:ln>
            <a:noFill/>
          </a:ln>
        </p:spPr>
        <p:txBody>
          <a:bodyPr lIns="68575" tIns="68575" rIns="68575" bIns="68575" anchor="t" anchorCtr="0"/>
          <a:lstStyle>
            <a:lvl1pPr marL="0" marR="0" lvl="0" indent="0" algn="l" rtl="0">
              <a:lnSpc>
                <a:spcPct val="90000"/>
              </a:lnSpc>
              <a:spcBef>
                <a:spcPts val="800"/>
              </a:spcBef>
              <a:buClr>
                <a:schemeClr val="dk1"/>
              </a:buClr>
              <a:buSzPct val="45833"/>
              <a:buFont typeface="Arial"/>
              <a:buNone/>
              <a:defRPr sz="2400" b="0" i="0" u="none" strike="noStrike" cap="none">
                <a:solidFill>
                  <a:schemeClr val="dk1"/>
                </a:solidFill>
                <a:latin typeface="Calibri"/>
                <a:ea typeface="Calibri"/>
                <a:cs typeface="Calibri"/>
                <a:sym typeface="Calibri"/>
              </a:defRPr>
            </a:lvl1pPr>
            <a:lvl2pPr marL="342900" marR="0" lvl="1" indent="0" algn="l" rtl="0">
              <a:lnSpc>
                <a:spcPct val="90000"/>
              </a:lnSpc>
              <a:spcBef>
                <a:spcPts val="400"/>
              </a:spcBef>
              <a:buClr>
                <a:schemeClr val="dk1"/>
              </a:buClr>
              <a:buSzPct val="52380"/>
              <a:buFont typeface="Arial"/>
              <a:buNone/>
              <a:defRPr sz="2100" b="0" i="0" u="none" strike="noStrike" cap="none">
                <a:solidFill>
                  <a:schemeClr val="dk1"/>
                </a:solidFill>
                <a:latin typeface="Calibri"/>
                <a:ea typeface="Calibri"/>
                <a:cs typeface="Calibri"/>
                <a:sym typeface="Calibri"/>
              </a:defRPr>
            </a:lvl2pPr>
            <a:lvl3pPr marL="685800" marR="0" lvl="2" indent="0" algn="l" rtl="0">
              <a:lnSpc>
                <a:spcPct val="90000"/>
              </a:lnSpc>
              <a:spcBef>
                <a:spcPts val="400"/>
              </a:spcBef>
              <a:buClr>
                <a:schemeClr val="dk1"/>
              </a:buClr>
              <a:buSzPct val="61111"/>
              <a:buFont typeface="Arial"/>
              <a:buNone/>
              <a:defRPr sz="1800" b="0" i="0" u="none" strike="noStrike" cap="none">
                <a:solidFill>
                  <a:schemeClr val="dk1"/>
                </a:solidFill>
                <a:latin typeface="Calibri"/>
                <a:ea typeface="Calibri"/>
                <a:cs typeface="Calibri"/>
                <a:sym typeface="Calibri"/>
              </a:defRPr>
            </a:lvl3pPr>
            <a:lvl4pPr marL="1028700" marR="0" lvl="3" indent="0" algn="l" rtl="0">
              <a:lnSpc>
                <a:spcPct val="90000"/>
              </a:lnSpc>
              <a:spcBef>
                <a:spcPts val="400"/>
              </a:spcBef>
              <a:buClr>
                <a:schemeClr val="dk1"/>
              </a:buClr>
              <a:buSzPct val="73333"/>
              <a:buFont typeface="Arial"/>
              <a:buNone/>
              <a:defRPr sz="1500" b="0" i="0" u="none" strike="noStrike" cap="none">
                <a:solidFill>
                  <a:schemeClr val="dk1"/>
                </a:solidFill>
                <a:latin typeface="Calibri"/>
                <a:ea typeface="Calibri"/>
                <a:cs typeface="Calibri"/>
                <a:sym typeface="Calibri"/>
              </a:defRPr>
            </a:lvl4pPr>
            <a:lvl5pPr marL="1371600" marR="0" lvl="4" indent="0" algn="l" rtl="0">
              <a:lnSpc>
                <a:spcPct val="90000"/>
              </a:lnSpc>
              <a:spcBef>
                <a:spcPts val="400"/>
              </a:spcBef>
              <a:buClr>
                <a:schemeClr val="dk1"/>
              </a:buClr>
              <a:buSzPct val="73333"/>
              <a:buFont typeface="Arial"/>
              <a:buNone/>
              <a:defRPr sz="1500" b="0" i="0" u="none" strike="noStrike" cap="none">
                <a:solidFill>
                  <a:schemeClr val="dk1"/>
                </a:solidFill>
                <a:latin typeface="Calibri"/>
                <a:ea typeface="Calibri"/>
                <a:cs typeface="Calibri"/>
                <a:sym typeface="Calibri"/>
              </a:defRPr>
            </a:lvl5pPr>
            <a:lvl6pPr marL="1714500" marR="0" lvl="5" indent="0" algn="l" rtl="0">
              <a:lnSpc>
                <a:spcPct val="90000"/>
              </a:lnSpc>
              <a:spcBef>
                <a:spcPts val="400"/>
              </a:spcBef>
              <a:buClr>
                <a:schemeClr val="dk1"/>
              </a:buClr>
              <a:buSzPct val="73333"/>
              <a:buFont typeface="Arial"/>
              <a:buNone/>
              <a:defRPr sz="1500" b="0" i="0" u="none" strike="noStrike" cap="none">
                <a:solidFill>
                  <a:schemeClr val="dk1"/>
                </a:solidFill>
                <a:latin typeface="Calibri"/>
                <a:ea typeface="Calibri"/>
                <a:cs typeface="Calibri"/>
                <a:sym typeface="Calibri"/>
              </a:defRPr>
            </a:lvl6pPr>
            <a:lvl7pPr marL="2057400" marR="0" lvl="6" indent="0" algn="l" rtl="0">
              <a:lnSpc>
                <a:spcPct val="90000"/>
              </a:lnSpc>
              <a:spcBef>
                <a:spcPts val="400"/>
              </a:spcBef>
              <a:buClr>
                <a:schemeClr val="dk1"/>
              </a:buClr>
              <a:buSzPct val="73333"/>
              <a:buFont typeface="Arial"/>
              <a:buNone/>
              <a:defRPr sz="1500" b="0" i="0" u="none" strike="noStrike" cap="none">
                <a:solidFill>
                  <a:schemeClr val="dk1"/>
                </a:solidFill>
                <a:latin typeface="Calibri"/>
                <a:ea typeface="Calibri"/>
                <a:cs typeface="Calibri"/>
                <a:sym typeface="Calibri"/>
              </a:defRPr>
            </a:lvl7pPr>
            <a:lvl8pPr marL="2400300" marR="0" lvl="7" indent="0" algn="l" rtl="0">
              <a:lnSpc>
                <a:spcPct val="90000"/>
              </a:lnSpc>
              <a:spcBef>
                <a:spcPts val="400"/>
              </a:spcBef>
              <a:buClr>
                <a:schemeClr val="dk1"/>
              </a:buClr>
              <a:buSzPct val="73333"/>
              <a:buFont typeface="Arial"/>
              <a:buNone/>
              <a:defRPr sz="1500" b="0" i="0" u="none" strike="noStrike" cap="none">
                <a:solidFill>
                  <a:schemeClr val="dk1"/>
                </a:solidFill>
                <a:latin typeface="Calibri"/>
                <a:ea typeface="Calibri"/>
                <a:cs typeface="Calibri"/>
                <a:sym typeface="Calibri"/>
              </a:defRPr>
            </a:lvl8pPr>
            <a:lvl9pPr marL="2743200" marR="0" lvl="8" indent="0" algn="l" rtl="0">
              <a:lnSpc>
                <a:spcPct val="90000"/>
              </a:lnSpc>
              <a:spcBef>
                <a:spcPts val="400"/>
              </a:spcBef>
              <a:buClr>
                <a:schemeClr val="dk1"/>
              </a:buClr>
              <a:buSzPct val="73333"/>
              <a:buFont typeface="Arial"/>
              <a:buNone/>
              <a:defRPr sz="1500" b="0" i="0" u="none" strike="noStrike" cap="none">
                <a:solidFill>
                  <a:schemeClr val="dk1"/>
                </a:solidFill>
                <a:latin typeface="Calibri"/>
                <a:ea typeface="Calibri"/>
                <a:cs typeface="Calibri"/>
                <a:sym typeface="Calibri"/>
              </a:defRPr>
            </a:lvl9pPr>
          </a:lstStyle>
          <a:p>
            <a:endParaRPr/>
          </a:p>
        </p:txBody>
      </p:sp>
      <p:sp>
        <p:nvSpPr>
          <p:cNvPr id="109" name="Shape 109"/>
          <p:cNvSpPr txBox="1">
            <a:spLocks noGrp="1"/>
          </p:cNvSpPr>
          <p:nvPr>
            <p:ph type="body" idx="1"/>
          </p:nvPr>
        </p:nvSpPr>
        <p:spPr>
          <a:xfrm>
            <a:off x="629840" y="1543050"/>
            <a:ext cx="2949177" cy="2858691"/>
          </a:xfrm>
          <a:prstGeom prst="rect">
            <a:avLst/>
          </a:prstGeom>
          <a:noFill/>
          <a:ln>
            <a:noFill/>
          </a:ln>
        </p:spPr>
        <p:txBody>
          <a:bodyPr lIns="68575" tIns="68575" rIns="68575" bIns="68575" anchor="t" anchorCtr="0"/>
          <a:lstStyle>
            <a:lvl1pPr marL="0" marR="0" lvl="0" indent="0" algn="l" rtl="0">
              <a:lnSpc>
                <a:spcPct val="90000"/>
              </a:lnSpc>
              <a:spcBef>
                <a:spcPts val="800"/>
              </a:spcBef>
              <a:buClr>
                <a:schemeClr val="dk1"/>
              </a:buClr>
              <a:buFont typeface="Arial"/>
              <a:buNone/>
              <a:defRPr sz="1200" b="0" i="0" u="none" strike="noStrike" cap="none">
                <a:solidFill>
                  <a:schemeClr val="dk1"/>
                </a:solidFill>
                <a:latin typeface="Calibri"/>
                <a:ea typeface="Calibri"/>
                <a:cs typeface="Calibri"/>
                <a:sym typeface="Calibri"/>
              </a:defRPr>
            </a:lvl1pPr>
            <a:lvl2pPr marL="342900" marR="0" lvl="1" indent="0" algn="l" rtl="0">
              <a:lnSpc>
                <a:spcPct val="90000"/>
              </a:lnSpc>
              <a:spcBef>
                <a:spcPts val="400"/>
              </a:spcBef>
              <a:buClr>
                <a:schemeClr val="dk1"/>
              </a:buClr>
              <a:buFont typeface="Arial"/>
              <a:buNone/>
              <a:defRPr sz="1100" b="0" i="0" u="none" strike="noStrike" cap="none">
                <a:solidFill>
                  <a:schemeClr val="dk1"/>
                </a:solidFill>
                <a:latin typeface="Calibri"/>
                <a:ea typeface="Calibri"/>
                <a:cs typeface="Calibri"/>
                <a:sym typeface="Calibri"/>
              </a:defRPr>
            </a:lvl2pPr>
            <a:lvl3pPr marL="685800" marR="0" lvl="2" indent="0" algn="l" rtl="0">
              <a:lnSpc>
                <a:spcPct val="90000"/>
              </a:lnSpc>
              <a:spcBef>
                <a:spcPts val="400"/>
              </a:spcBef>
              <a:buClr>
                <a:schemeClr val="dk1"/>
              </a:buClr>
              <a:buFont typeface="Arial"/>
              <a:buNone/>
              <a:defRPr sz="900" b="0" i="0" u="none" strike="noStrike" cap="none">
                <a:solidFill>
                  <a:schemeClr val="dk1"/>
                </a:solidFill>
                <a:latin typeface="Calibri"/>
                <a:ea typeface="Calibri"/>
                <a:cs typeface="Calibri"/>
                <a:sym typeface="Calibri"/>
              </a:defRPr>
            </a:lvl3pPr>
            <a:lvl4pPr marL="1028700" marR="0" lvl="3" indent="0" algn="l" rtl="0">
              <a:lnSpc>
                <a:spcPct val="90000"/>
              </a:lnSpc>
              <a:spcBef>
                <a:spcPts val="400"/>
              </a:spcBef>
              <a:buClr>
                <a:schemeClr val="dk1"/>
              </a:buClr>
              <a:buFont typeface="Arial"/>
              <a:buNone/>
              <a:defRPr sz="800" b="0" i="0" u="none" strike="noStrike" cap="none">
                <a:solidFill>
                  <a:schemeClr val="dk1"/>
                </a:solidFill>
                <a:latin typeface="Calibri"/>
                <a:ea typeface="Calibri"/>
                <a:cs typeface="Calibri"/>
                <a:sym typeface="Calibri"/>
              </a:defRPr>
            </a:lvl4pPr>
            <a:lvl5pPr marL="1371600" marR="0" lvl="4" indent="0" algn="l" rtl="0">
              <a:lnSpc>
                <a:spcPct val="90000"/>
              </a:lnSpc>
              <a:spcBef>
                <a:spcPts val="400"/>
              </a:spcBef>
              <a:buClr>
                <a:schemeClr val="dk1"/>
              </a:buClr>
              <a:buFont typeface="Arial"/>
              <a:buNone/>
              <a:defRPr sz="800" b="0" i="0" u="none" strike="noStrike" cap="none">
                <a:solidFill>
                  <a:schemeClr val="dk1"/>
                </a:solidFill>
                <a:latin typeface="Calibri"/>
                <a:ea typeface="Calibri"/>
                <a:cs typeface="Calibri"/>
                <a:sym typeface="Calibri"/>
              </a:defRPr>
            </a:lvl5pPr>
            <a:lvl6pPr marL="1714500" marR="0" lvl="5" indent="0" algn="l" rtl="0">
              <a:lnSpc>
                <a:spcPct val="90000"/>
              </a:lnSpc>
              <a:spcBef>
                <a:spcPts val="400"/>
              </a:spcBef>
              <a:buClr>
                <a:schemeClr val="dk1"/>
              </a:buClr>
              <a:buFont typeface="Arial"/>
              <a:buNone/>
              <a:defRPr sz="800" b="0" i="0" u="none" strike="noStrike" cap="none">
                <a:solidFill>
                  <a:schemeClr val="dk1"/>
                </a:solidFill>
                <a:latin typeface="Calibri"/>
                <a:ea typeface="Calibri"/>
                <a:cs typeface="Calibri"/>
                <a:sym typeface="Calibri"/>
              </a:defRPr>
            </a:lvl6pPr>
            <a:lvl7pPr marL="2057400" marR="0" lvl="6" indent="0" algn="l" rtl="0">
              <a:lnSpc>
                <a:spcPct val="90000"/>
              </a:lnSpc>
              <a:spcBef>
                <a:spcPts val="400"/>
              </a:spcBef>
              <a:buClr>
                <a:schemeClr val="dk1"/>
              </a:buClr>
              <a:buFont typeface="Arial"/>
              <a:buNone/>
              <a:defRPr sz="800" b="0" i="0" u="none" strike="noStrike" cap="none">
                <a:solidFill>
                  <a:schemeClr val="dk1"/>
                </a:solidFill>
                <a:latin typeface="Calibri"/>
                <a:ea typeface="Calibri"/>
                <a:cs typeface="Calibri"/>
                <a:sym typeface="Calibri"/>
              </a:defRPr>
            </a:lvl7pPr>
            <a:lvl8pPr marL="2400300" marR="0" lvl="7" indent="0" algn="l" rtl="0">
              <a:lnSpc>
                <a:spcPct val="90000"/>
              </a:lnSpc>
              <a:spcBef>
                <a:spcPts val="400"/>
              </a:spcBef>
              <a:buClr>
                <a:schemeClr val="dk1"/>
              </a:buClr>
              <a:buFont typeface="Arial"/>
              <a:buNone/>
              <a:defRPr sz="800" b="0" i="0" u="none" strike="noStrike" cap="none">
                <a:solidFill>
                  <a:schemeClr val="dk1"/>
                </a:solidFill>
                <a:latin typeface="Calibri"/>
                <a:ea typeface="Calibri"/>
                <a:cs typeface="Calibri"/>
                <a:sym typeface="Calibri"/>
              </a:defRPr>
            </a:lvl8pPr>
            <a:lvl9pPr marL="2743200" marR="0" lvl="8" indent="0" algn="l" rtl="0">
              <a:lnSpc>
                <a:spcPct val="90000"/>
              </a:lnSpc>
              <a:spcBef>
                <a:spcPts val="400"/>
              </a:spcBef>
              <a:buClr>
                <a:schemeClr val="dk1"/>
              </a:buClr>
              <a:buFont typeface="Arial"/>
              <a:buNone/>
              <a:defRPr sz="800" b="0" i="0" u="none" strike="noStrike" cap="none">
                <a:solidFill>
                  <a:schemeClr val="dk1"/>
                </a:solidFill>
                <a:latin typeface="Calibri"/>
                <a:ea typeface="Calibri"/>
                <a:cs typeface="Calibri"/>
                <a:sym typeface="Calibri"/>
              </a:defRPr>
            </a:lvl9pPr>
          </a:lstStyle>
          <a:p>
            <a:endParaRPr/>
          </a:p>
        </p:txBody>
      </p:sp>
      <p:sp>
        <p:nvSpPr>
          <p:cNvPr id="110" name="Shape 110"/>
          <p:cNvSpPr txBox="1">
            <a:spLocks noGrp="1"/>
          </p:cNvSpPr>
          <p:nvPr>
            <p:ph type="dt" idx="10"/>
          </p:nvPr>
        </p:nvSpPr>
        <p:spPr>
          <a:xfrm>
            <a:off x="628650" y="4767262"/>
            <a:ext cx="2057399" cy="273843"/>
          </a:xfrm>
          <a:prstGeom prst="rect">
            <a:avLst/>
          </a:prstGeom>
          <a:noFill/>
          <a:ln>
            <a:noFill/>
          </a:ln>
        </p:spPr>
        <p:txBody>
          <a:bodyPr lIns="68575" tIns="68575" rIns="68575" bIns="68575" anchor="ctr" anchorCtr="0"/>
          <a:lstStyle>
            <a:lvl1pPr marL="0" marR="0" lvl="0" indent="0" algn="l" rtl="0">
              <a:spcBef>
                <a:spcPts val="0"/>
              </a:spcBef>
              <a:buNone/>
              <a:defRPr sz="900">
                <a:solidFill>
                  <a:srgbClr val="888888"/>
                </a:solidFill>
                <a:latin typeface="Calibri"/>
                <a:ea typeface="Calibri"/>
                <a:cs typeface="Calibri"/>
                <a:sym typeface="Calibri"/>
              </a:defRPr>
            </a:lvl1pPr>
            <a:lvl2pPr marL="342900" marR="0" lvl="1" indent="0" algn="l" rtl="0">
              <a:spcBef>
                <a:spcPts val="0"/>
              </a:spcBef>
              <a:buNone/>
              <a:defRPr sz="1400" b="0" i="0" u="none" strike="noStrike" cap="none">
                <a:solidFill>
                  <a:schemeClr val="dk1"/>
                </a:solidFill>
                <a:latin typeface="Calibri"/>
                <a:ea typeface="Calibri"/>
                <a:cs typeface="Calibri"/>
                <a:sym typeface="Calibri"/>
              </a:defRPr>
            </a:lvl2pPr>
            <a:lvl3pPr marL="685800" marR="0" lvl="2" indent="0" algn="l" rtl="0">
              <a:spcBef>
                <a:spcPts val="0"/>
              </a:spcBef>
              <a:buNone/>
              <a:defRPr sz="1400" b="0" i="0" u="none" strike="noStrike" cap="none">
                <a:solidFill>
                  <a:schemeClr val="dk1"/>
                </a:solidFill>
                <a:latin typeface="Calibri"/>
                <a:ea typeface="Calibri"/>
                <a:cs typeface="Calibri"/>
                <a:sym typeface="Calibri"/>
              </a:defRPr>
            </a:lvl3pPr>
            <a:lvl4pPr marL="1028700" marR="0" lvl="3" indent="0" algn="l" rtl="0">
              <a:spcBef>
                <a:spcPts val="0"/>
              </a:spcBef>
              <a:buNone/>
              <a:defRPr sz="1400" b="0" i="0" u="none" strike="noStrike" cap="none">
                <a:solidFill>
                  <a:schemeClr val="dk1"/>
                </a:solidFill>
                <a:latin typeface="Calibri"/>
                <a:ea typeface="Calibri"/>
                <a:cs typeface="Calibri"/>
                <a:sym typeface="Calibri"/>
              </a:defRPr>
            </a:lvl4pPr>
            <a:lvl5pPr marL="1371600" marR="0" lvl="4" indent="0" algn="l" rtl="0">
              <a:spcBef>
                <a:spcPts val="0"/>
              </a:spcBef>
              <a:buNone/>
              <a:defRPr sz="1400" b="0" i="0" u="none" strike="noStrike" cap="none">
                <a:solidFill>
                  <a:schemeClr val="dk1"/>
                </a:solidFill>
                <a:latin typeface="Calibri"/>
                <a:ea typeface="Calibri"/>
                <a:cs typeface="Calibri"/>
                <a:sym typeface="Calibri"/>
              </a:defRPr>
            </a:lvl5pPr>
            <a:lvl6pPr marL="1714500" marR="0" lvl="5" indent="0" algn="l" rtl="0">
              <a:spcBef>
                <a:spcPts val="0"/>
              </a:spcBef>
              <a:buNone/>
              <a:defRPr sz="1400" b="0" i="0" u="none" strike="noStrike" cap="none">
                <a:solidFill>
                  <a:schemeClr val="dk1"/>
                </a:solidFill>
                <a:latin typeface="Calibri"/>
                <a:ea typeface="Calibri"/>
                <a:cs typeface="Calibri"/>
                <a:sym typeface="Calibri"/>
              </a:defRPr>
            </a:lvl6pPr>
            <a:lvl7pPr marL="2057400" marR="0" lvl="6" indent="0" algn="l" rtl="0">
              <a:spcBef>
                <a:spcPts val="0"/>
              </a:spcBef>
              <a:buNone/>
              <a:defRPr sz="1400" b="0" i="0" u="none" strike="noStrike" cap="none">
                <a:solidFill>
                  <a:schemeClr val="dk1"/>
                </a:solidFill>
                <a:latin typeface="Calibri"/>
                <a:ea typeface="Calibri"/>
                <a:cs typeface="Calibri"/>
                <a:sym typeface="Calibri"/>
              </a:defRPr>
            </a:lvl7pPr>
            <a:lvl8pPr marL="2400300" marR="0" lvl="7" indent="0" algn="l" rtl="0">
              <a:spcBef>
                <a:spcPts val="0"/>
              </a:spcBef>
              <a:buNone/>
              <a:defRPr sz="1400" b="0" i="0" u="none" strike="noStrike" cap="none">
                <a:solidFill>
                  <a:schemeClr val="dk1"/>
                </a:solidFill>
                <a:latin typeface="Calibri"/>
                <a:ea typeface="Calibri"/>
                <a:cs typeface="Calibri"/>
                <a:sym typeface="Calibri"/>
              </a:defRPr>
            </a:lvl8pPr>
            <a:lvl9pPr marL="2743200" marR="0" lvl="8" indent="0" algn="l" rtl="0">
              <a:spcBef>
                <a:spcPts val="0"/>
              </a:spcBef>
              <a:buNone/>
              <a:defRPr sz="1400" b="0" i="0" u="none" strike="noStrike" cap="none">
                <a:solidFill>
                  <a:schemeClr val="dk1"/>
                </a:solidFill>
                <a:latin typeface="Calibri"/>
                <a:ea typeface="Calibri"/>
                <a:cs typeface="Calibri"/>
                <a:sym typeface="Calibri"/>
              </a:defRPr>
            </a:lvl9pPr>
          </a:lstStyle>
          <a:p>
            <a:endParaRPr/>
          </a:p>
        </p:txBody>
      </p:sp>
      <p:sp>
        <p:nvSpPr>
          <p:cNvPr id="111" name="Shape 111"/>
          <p:cNvSpPr txBox="1">
            <a:spLocks noGrp="1"/>
          </p:cNvSpPr>
          <p:nvPr>
            <p:ph type="ftr" idx="11"/>
          </p:nvPr>
        </p:nvSpPr>
        <p:spPr>
          <a:xfrm>
            <a:off x="3028950" y="4767262"/>
            <a:ext cx="3086100" cy="273843"/>
          </a:xfrm>
          <a:prstGeom prst="rect">
            <a:avLst/>
          </a:prstGeom>
          <a:noFill/>
          <a:ln>
            <a:noFill/>
          </a:ln>
        </p:spPr>
        <p:txBody>
          <a:bodyPr lIns="68575" tIns="68575" rIns="68575" bIns="68575" anchor="ctr" anchorCtr="0"/>
          <a:lstStyle>
            <a:lvl1pPr marL="0" marR="0" lvl="0" indent="0" algn="ctr" rtl="0">
              <a:spcBef>
                <a:spcPts val="0"/>
              </a:spcBef>
              <a:buNone/>
              <a:defRPr sz="900">
                <a:solidFill>
                  <a:srgbClr val="888888"/>
                </a:solidFill>
                <a:latin typeface="Calibri"/>
                <a:ea typeface="Calibri"/>
                <a:cs typeface="Calibri"/>
                <a:sym typeface="Calibri"/>
              </a:defRPr>
            </a:lvl1pPr>
            <a:lvl2pPr marL="342900" marR="0" lvl="1" indent="0" algn="l" rtl="0">
              <a:spcBef>
                <a:spcPts val="0"/>
              </a:spcBef>
              <a:buNone/>
              <a:defRPr sz="1400" b="0" i="0" u="none" strike="noStrike" cap="none">
                <a:solidFill>
                  <a:schemeClr val="dk1"/>
                </a:solidFill>
                <a:latin typeface="Calibri"/>
                <a:ea typeface="Calibri"/>
                <a:cs typeface="Calibri"/>
                <a:sym typeface="Calibri"/>
              </a:defRPr>
            </a:lvl2pPr>
            <a:lvl3pPr marL="685800" marR="0" lvl="2" indent="0" algn="l" rtl="0">
              <a:spcBef>
                <a:spcPts val="0"/>
              </a:spcBef>
              <a:buNone/>
              <a:defRPr sz="1400" b="0" i="0" u="none" strike="noStrike" cap="none">
                <a:solidFill>
                  <a:schemeClr val="dk1"/>
                </a:solidFill>
                <a:latin typeface="Calibri"/>
                <a:ea typeface="Calibri"/>
                <a:cs typeface="Calibri"/>
                <a:sym typeface="Calibri"/>
              </a:defRPr>
            </a:lvl3pPr>
            <a:lvl4pPr marL="1028700" marR="0" lvl="3" indent="0" algn="l" rtl="0">
              <a:spcBef>
                <a:spcPts val="0"/>
              </a:spcBef>
              <a:buNone/>
              <a:defRPr sz="1400" b="0" i="0" u="none" strike="noStrike" cap="none">
                <a:solidFill>
                  <a:schemeClr val="dk1"/>
                </a:solidFill>
                <a:latin typeface="Calibri"/>
                <a:ea typeface="Calibri"/>
                <a:cs typeface="Calibri"/>
                <a:sym typeface="Calibri"/>
              </a:defRPr>
            </a:lvl4pPr>
            <a:lvl5pPr marL="1371600" marR="0" lvl="4" indent="0" algn="l" rtl="0">
              <a:spcBef>
                <a:spcPts val="0"/>
              </a:spcBef>
              <a:buNone/>
              <a:defRPr sz="1400" b="0" i="0" u="none" strike="noStrike" cap="none">
                <a:solidFill>
                  <a:schemeClr val="dk1"/>
                </a:solidFill>
                <a:latin typeface="Calibri"/>
                <a:ea typeface="Calibri"/>
                <a:cs typeface="Calibri"/>
                <a:sym typeface="Calibri"/>
              </a:defRPr>
            </a:lvl5pPr>
            <a:lvl6pPr marL="1714500" marR="0" lvl="5" indent="0" algn="l" rtl="0">
              <a:spcBef>
                <a:spcPts val="0"/>
              </a:spcBef>
              <a:buNone/>
              <a:defRPr sz="1400" b="0" i="0" u="none" strike="noStrike" cap="none">
                <a:solidFill>
                  <a:schemeClr val="dk1"/>
                </a:solidFill>
                <a:latin typeface="Calibri"/>
                <a:ea typeface="Calibri"/>
                <a:cs typeface="Calibri"/>
                <a:sym typeface="Calibri"/>
              </a:defRPr>
            </a:lvl6pPr>
            <a:lvl7pPr marL="2057400" marR="0" lvl="6" indent="0" algn="l" rtl="0">
              <a:spcBef>
                <a:spcPts val="0"/>
              </a:spcBef>
              <a:buNone/>
              <a:defRPr sz="1400" b="0" i="0" u="none" strike="noStrike" cap="none">
                <a:solidFill>
                  <a:schemeClr val="dk1"/>
                </a:solidFill>
                <a:latin typeface="Calibri"/>
                <a:ea typeface="Calibri"/>
                <a:cs typeface="Calibri"/>
                <a:sym typeface="Calibri"/>
              </a:defRPr>
            </a:lvl7pPr>
            <a:lvl8pPr marL="2400300" marR="0" lvl="7" indent="0" algn="l" rtl="0">
              <a:spcBef>
                <a:spcPts val="0"/>
              </a:spcBef>
              <a:buNone/>
              <a:defRPr sz="1400" b="0" i="0" u="none" strike="noStrike" cap="none">
                <a:solidFill>
                  <a:schemeClr val="dk1"/>
                </a:solidFill>
                <a:latin typeface="Calibri"/>
                <a:ea typeface="Calibri"/>
                <a:cs typeface="Calibri"/>
                <a:sym typeface="Calibri"/>
              </a:defRPr>
            </a:lvl8pPr>
            <a:lvl9pPr marL="2743200" marR="0" lvl="8" indent="0" algn="l" rtl="0">
              <a:spcBef>
                <a:spcPts val="0"/>
              </a:spcBef>
              <a:buNone/>
              <a:defRPr sz="1400" b="0" i="0" u="none" strike="noStrike" cap="none">
                <a:solidFill>
                  <a:schemeClr val="dk1"/>
                </a:solidFill>
                <a:latin typeface="Calibri"/>
                <a:ea typeface="Calibri"/>
                <a:cs typeface="Calibri"/>
                <a:sym typeface="Calibri"/>
              </a:defRPr>
            </a:lvl9pPr>
          </a:lstStyle>
          <a:p>
            <a:endParaRPr/>
          </a:p>
        </p:txBody>
      </p:sp>
      <p:sp>
        <p:nvSpPr>
          <p:cNvPr id="112" name="Shape 112"/>
          <p:cNvSpPr txBox="1">
            <a:spLocks noGrp="1"/>
          </p:cNvSpPr>
          <p:nvPr>
            <p:ph type="sldNum" idx="12"/>
          </p:nvPr>
        </p:nvSpPr>
        <p:spPr>
          <a:xfrm>
            <a:off x="6457950" y="4767262"/>
            <a:ext cx="2057399" cy="273843"/>
          </a:xfrm>
          <a:prstGeom prst="rect">
            <a:avLst/>
          </a:prstGeom>
          <a:noFill/>
          <a:ln>
            <a:noFill/>
          </a:ln>
        </p:spPr>
        <p:txBody>
          <a:bodyPr lIns="68575" tIns="34275" rIns="68575" bIns="34275" anchor="ctr" anchorCtr="0">
            <a:noAutofit/>
          </a:bodyPr>
          <a:lstStyle/>
          <a:p>
            <a:pPr marL="0" marR="0" lvl="0" indent="0" algn="r" rtl="0">
              <a:spcBef>
                <a:spcPts val="0"/>
              </a:spcBef>
              <a:buSzPct val="25000"/>
              <a:buNone/>
            </a:pPr>
            <a:fld id="{00000000-1234-1234-1234-123412341234}" type="slidenum">
              <a:rPr lang="en" sz="900">
                <a:solidFill>
                  <a:srgbClr val="888888"/>
                </a:solidFill>
                <a:latin typeface="Calibri"/>
                <a:ea typeface="Calibri"/>
                <a:cs typeface="Calibri"/>
                <a:sym typeface="Calibri"/>
              </a:rPr>
              <a:pPr marL="0" marR="0" lvl="0" indent="0" algn="r" rtl="0">
                <a:spcBef>
                  <a:spcPts val="0"/>
                </a:spcBef>
                <a:buSzPct val="25000"/>
                <a:buNone/>
              </a:pPr>
              <a:t>‹#›</a:t>
            </a:fld>
            <a:endParaRPr lang="en" sz="900">
              <a:solidFill>
                <a:srgbClr val="888888"/>
              </a:solidFill>
              <a:latin typeface="Calibri"/>
              <a:ea typeface="Calibri"/>
              <a:cs typeface="Calibri"/>
              <a:sym typeface="Calibri"/>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cSld name="Title and Vertical Text">
    <p:spTree>
      <p:nvGrpSpPr>
        <p:cNvPr id="1" name="Shape 113"/>
        <p:cNvGrpSpPr/>
        <p:nvPr/>
      </p:nvGrpSpPr>
      <p:grpSpPr>
        <a:xfrm>
          <a:off x="0" y="0"/>
          <a:ext cx="0" cy="0"/>
          <a:chOff x="0" y="0"/>
          <a:chExt cx="0" cy="0"/>
        </a:xfrm>
      </p:grpSpPr>
      <p:sp>
        <p:nvSpPr>
          <p:cNvPr id="114" name="Shape 114"/>
          <p:cNvSpPr txBox="1">
            <a:spLocks noGrp="1"/>
          </p:cNvSpPr>
          <p:nvPr>
            <p:ph type="title"/>
          </p:nvPr>
        </p:nvSpPr>
        <p:spPr>
          <a:xfrm>
            <a:off x="628650" y="273843"/>
            <a:ext cx="7886699" cy="994172"/>
          </a:xfrm>
          <a:prstGeom prst="rect">
            <a:avLst/>
          </a:prstGeom>
          <a:noFill/>
          <a:ln>
            <a:noFill/>
          </a:ln>
        </p:spPr>
        <p:txBody>
          <a:bodyPr lIns="68575" tIns="68575" rIns="68575" bIns="68575" anchor="ctr" anchorCtr="0"/>
          <a:lstStyle>
            <a:lvl1pPr marL="0" marR="0" lvl="0" indent="0" algn="l" rtl="0">
              <a:lnSpc>
                <a:spcPct val="90000"/>
              </a:lnSpc>
              <a:spcBef>
                <a:spcPts val="0"/>
              </a:spcBef>
              <a:buClr>
                <a:schemeClr val="dk1"/>
              </a:buClr>
              <a:buFont typeface="Calibri"/>
              <a:buNone/>
              <a:defRPr sz="3300" b="0" i="0" u="none" strike="noStrike" cap="none">
                <a:solidFill>
                  <a:schemeClr val="dk1"/>
                </a:solidFill>
                <a:latin typeface="Calibri"/>
                <a:ea typeface="Calibri"/>
                <a:cs typeface="Calibri"/>
                <a:sym typeface="Calibri"/>
              </a:defRPr>
            </a:lvl1pPr>
            <a:lvl2pPr lvl="1" indent="0">
              <a:spcBef>
                <a:spcPts val="0"/>
              </a:spcBef>
              <a:buNone/>
              <a:defRPr sz="1400"/>
            </a:lvl2pPr>
            <a:lvl3pPr lvl="2" indent="0">
              <a:spcBef>
                <a:spcPts val="0"/>
              </a:spcBef>
              <a:buNone/>
              <a:defRPr sz="1400"/>
            </a:lvl3pPr>
            <a:lvl4pPr lvl="3" indent="0">
              <a:spcBef>
                <a:spcPts val="0"/>
              </a:spcBef>
              <a:buNone/>
              <a:defRPr sz="1400"/>
            </a:lvl4pPr>
            <a:lvl5pPr lvl="4" indent="0">
              <a:spcBef>
                <a:spcPts val="0"/>
              </a:spcBef>
              <a:buNone/>
              <a:defRPr sz="1400"/>
            </a:lvl5pPr>
            <a:lvl6pPr lvl="5" indent="0">
              <a:spcBef>
                <a:spcPts val="0"/>
              </a:spcBef>
              <a:buNone/>
              <a:defRPr sz="1400"/>
            </a:lvl6pPr>
            <a:lvl7pPr lvl="6" indent="0">
              <a:spcBef>
                <a:spcPts val="0"/>
              </a:spcBef>
              <a:buNone/>
              <a:defRPr sz="1400"/>
            </a:lvl7pPr>
            <a:lvl8pPr lvl="7" indent="0">
              <a:spcBef>
                <a:spcPts val="0"/>
              </a:spcBef>
              <a:buNone/>
              <a:defRPr sz="1400"/>
            </a:lvl8pPr>
            <a:lvl9pPr lvl="8" indent="0">
              <a:spcBef>
                <a:spcPts val="0"/>
              </a:spcBef>
              <a:buNone/>
              <a:defRPr sz="1400"/>
            </a:lvl9pPr>
          </a:lstStyle>
          <a:p>
            <a:endParaRPr/>
          </a:p>
        </p:txBody>
      </p:sp>
      <p:sp>
        <p:nvSpPr>
          <p:cNvPr id="115" name="Shape 115"/>
          <p:cNvSpPr txBox="1">
            <a:spLocks noGrp="1"/>
          </p:cNvSpPr>
          <p:nvPr>
            <p:ph type="body" idx="1"/>
          </p:nvPr>
        </p:nvSpPr>
        <p:spPr>
          <a:xfrm rot="5400000">
            <a:off x="2940248" y="-942379"/>
            <a:ext cx="3263503" cy="7886699"/>
          </a:xfrm>
          <a:prstGeom prst="rect">
            <a:avLst/>
          </a:prstGeom>
          <a:noFill/>
          <a:ln>
            <a:noFill/>
          </a:ln>
        </p:spPr>
        <p:txBody>
          <a:bodyPr lIns="68575" tIns="68575" rIns="68575" bIns="68575" anchor="t" anchorCtr="0"/>
          <a:lstStyle>
            <a:lvl1pPr marL="177800" marR="0" lvl="0" indent="-38100" algn="l" rtl="0">
              <a:lnSpc>
                <a:spcPct val="90000"/>
              </a:lnSpc>
              <a:spcBef>
                <a:spcPts val="800"/>
              </a:spcBef>
              <a:buClr>
                <a:schemeClr val="dk1"/>
              </a:buClr>
              <a:buSzPct val="100000"/>
              <a:buFont typeface="Arial"/>
              <a:buChar char="•"/>
              <a:defRPr sz="2100" b="0" i="0" u="none" strike="noStrike" cap="none">
                <a:solidFill>
                  <a:schemeClr val="dk1"/>
                </a:solidFill>
                <a:latin typeface="Calibri"/>
                <a:ea typeface="Calibri"/>
                <a:cs typeface="Calibri"/>
                <a:sym typeface="Calibri"/>
              </a:defRPr>
            </a:lvl1pPr>
            <a:lvl2pPr marL="520700" marR="0" lvl="1" indent="-63500" algn="l" rtl="0">
              <a:lnSpc>
                <a:spcPct val="90000"/>
              </a:lnSpc>
              <a:spcBef>
                <a:spcPts val="4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2pPr>
            <a:lvl3pPr marL="863600" marR="0" lvl="2" indent="-76200" algn="l" rtl="0">
              <a:lnSpc>
                <a:spcPct val="90000"/>
              </a:lnSpc>
              <a:spcBef>
                <a:spcPts val="400"/>
              </a:spcBef>
              <a:buClr>
                <a:schemeClr val="dk1"/>
              </a:buClr>
              <a:buSzPct val="100000"/>
              <a:buFont typeface="Arial"/>
              <a:buChar char="•"/>
              <a:defRPr sz="1500" b="0" i="0" u="none" strike="noStrike" cap="none">
                <a:solidFill>
                  <a:schemeClr val="dk1"/>
                </a:solidFill>
                <a:latin typeface="Calibri"/>
                <a:ea typeface="Calibri"/>
                <a:cs typeface="Calibri"/>
                <a:sym typeface="Calibri"/>
              </a:defRPr>
            </a:lvl3pPr>
            <a:lvl4pPr marL="1206500" marR="0" lvl="3" indent="-88900" algn="l" rtl="0">
              <a:lnSpc>
                <a:spcPct val="90000"/>
              </a:lnSpc>
              <a:spcBef>
                <a:spcPts val="400"/>
              </a:spcBef>
              <a:buClr>
                <a:schemeClr val="dk1"/>
              </a:buClr>
              <a:buSzPct val="100000"/>
              <a:buFont typeface="Arial"/>
              <a:buChar char="•"/>
              <a:defRPr sz="1400" b="0" i="0" u="none" strike="noStrike" cap="none">
                <a:solidFill>
                  <a:schemeClr val="dk1"/>
                </a:solidFill>
                <a:latin typeface="Calibri"/>
                <a:ea typeface="Calibri"/>
                <a:cs typeface="Calibri"/>
                <a:sym typeface="Calibri"/>
              </a:defRPr>
            </a:lvl4pPr>
            <a:lvl5pPr marL="1549400" marR="0" lvl="4" indent="-88900" algn="l" rtl="0">
              <a:lnSpc>
                <a:spcPct val="90000"/>
              </a:lnSpc>
              <a:spcBef>
                <a:spcPts val="400"/>
              </a:spcBef>
              <a:buClr>
                <a:schemeClr val="dk1"/>
              </a:buClr>
              <a:buSzPct val="100000"/>
              <a:buFont typeface="Arial"/>
              <a:buChar char="•"/>
              <a:defRPr sz="1400" b="0" i="0" u="none" strike="noStrike" cap="none">
                <a:solidFill>
                  <a:schemeClr val="dk1"/>
                </a:solidFill>
                <a:latin typeface="Calibri"/>
                <a:ea typeface="Calibri"/>
                <a:cs typeface="Calibri"/>
                <a:sym typeface="Calibri"/>
              </a:defRPr>
            </a:lvl5pPr>
            <a:lvl6pPr marL="1892300" marR="0" lvl="5" indent="-88900" algn="l" rtl="0">
              <a:lnSpc>
                <a:spcPct val="90000"/>
              </a:lnSpc>
              <a:spcBef>
                <a:spcPts val="400"/>
              </a:spcBef>
              <a:buClr>
                <a:schemeClr val="dk1"/>
              </a:buClr>
              <a:buSzPct val="100000"/>
              <a:buFont typeface="Arial"/>
              <a:buChar char="•"/>
              <a:defRPr sz="1400" b="0" i="0" u="none" strike="noStrike" cap="none">
                <a:solidFill>
                  <a:schemeClr val="dk1"/>
                </a:solidFill>
                <a:latin typeface="Calibri"/>
                <a:ea typeface="Calibri"/>
                <a:cs typeface="Calibri"/>
                <a:sym typeface="Calibri"/>
              </a:defRPr>
            </a:lvl6pPr>
            <a:lvl7pPr marL="2235200" marR="0" lvl="6" indent="-88900" algn="l" rtl="0">
              <a:lnSpc>
                <a:spcPct val="90000"/>
              </a:lnSpc>
              <a:spcBef>
                <a:spcPts val="400"/>
              </a:spcBef>
              <a:buClr>
                <a:schemeClr val="dk1"/>
              </a:buClr>
              <a:buSzPct val="100000"/>
              <a:buFont typeface="Arial"/>
              <a:buChar char="•"/>
              <a:defRPr sz="1400" b="0" i="0" u="none" strike="noStrike" cap="none">
                <a:solidFill>
                  <a:schemeClr val="dk1"/>
                </a:solidFill>
                <a:latin typeface="Calibri"/>
                <a:ea typeface="Calibri"/>
                <a:cs typeface="Calibri"/>
                <a:sym typeface="Calibri"/>
              </a:defRPr>
            </a:lvl7pPr>
            <a:lvl8pPr marL="2578100" marR="0" lvl="7" indent="-88900" algn="l" rtl="0">
              <a:lnSpc>
                <a:spcPct val="90000"/>
              </a:lnSpc>
              <a:spcBef>
                <a:spcPts val="400"/>
              </a:spcBef>
              <a:buClr>
                <a:schemeClr val="dk1"/>
              </a:buClr>
              <a:buSzPct val="100000"/>
              <a:buFont typeface="Arial"/>
              <a:buChar char="•"/>
              <a:defRPr sz="1400" b="0" i="0" u="none" strike="noStrike" cap="none">
                <a:solidFill>
                  <a:schemeClr val="dk1"/>
                </a:solidFill>
                <a:latin typeface="Calibri"/>
                <a:ea typeface="Calibri"/>
                <a:cs typeface="Calibri"/>
                <a:sym typeface="Calibri"/>
              </a:defRPr>
            </a:lvl8pPr>
            <a:lvl9pPr marL="2921000" marR="0" lvl="8" indent="-88900" algn="l" rtl="0">
              <a:lnSpc>
                <a:spcPct val="90000"/>
              </a:lnSpc>
              <a:spcBef>
                <a:spcPts val="400"/>
              </a:spcBef>
              <a:buClr>
                <a:schemeClr val="dk1"/>
              </a:buClr>
              <a:buSzPct val="100000"/>
              <a:buFont typeface="Arial"/>
              <a:buChar char="•"/>
              <a:defRPr sz="1400" b="0" i="0" u="none" strike="noStrike" cap="none">
                <a:solidFill>
                  <a:schemeClr val="dk1"/>
                </a:solidFill>
                <a:latin typeface="Calibri"/>
                <a:ea typeface="Calibri"/>
                <a:cs typeface="Calibri"/>
                <a:sym typeface="Calibri"/>
              </a:defRPr>
            </a:lvl9pPr>
          </a:lstStyle>
          <a:p>
            <a:endParaRPr/>
          </a:p>
        </p:txBody>
      </p:sp>
      <p:sp>
        <p:nvSpPr>
          <p:cNvPr id="116" name="Shape 116"/>
          <p:cNvSpPr txBox="1">
            <a:spLocks noGrp="1"/>
          </p:cNvSpPr>
          <p:nvPr>
            <p:ph type="dt" idx="10"/>
          </p:nvPr>
        </p:nvSpPr>
        <p:spPr>
          <a:xfrm>
            <a:off x="628650" y="4767262"/>
            <a:ext cx="2057399" cy="273843"/>
          </a:xfrm>
          <a:prstGeom prst="rect">
            <a:avLst/>
          </a:prstGeom>
          <a:noFill/>
          <a:ln>
            <a:noFill/>
          </a:ln>
        </p:spPr>
        <p:txBody>
          <a:bodyPr lIns="68575" tIns="68575" rIns="68575" bIns="68575" anchor="ctr" anchorCtr="0"/>
          <a:lstStyle>
            <a:lvl1pPr marL="0" marR="0" lvl="0" indent="0" algn="l" rtl="0">
              <a:spcBef>
                <a:spcPts val="0"/>
              </a:spcBef>
              <a:buNone/>
              <a:defRPr sz="900">
                <a:solidFill>
                  <a:srgbClr val="888888"/>
                </a:solidFill>
                <a:latin typeface="Calibri"/>
                <a:ea typeface="Calibri"/>
                <a:cs typeface="Calibri"/>
                <a:sym typeface="Calibri"/>
              </a:defRPr>
            </a:lvl1pPr>
            <a:lvl2pPr marL="342900" marR="0" lvl="1" indent="0" algn="l" rtl="0">
              <a:spcBef>
                <a:spcPts val="0"/>
              </a:spcBef>
              <a:buNone/>
              <a:defRPr sz="1400" b="0" i="0" u="none" strike="noStrike" cap="none">
                <a:solidFill>
                  <a:schemeClr val="dk1"/>
                </a:solidFill>
                <a:latin typeface="Calibri"/>
                <a:ea typeface="Calibri"/>
                <a:cs typeface="Calibri"/>
                <a:sym typeface="Calibri"/>
              </a:defRPr>
            </a:lvl2pPr>
            <a:lvl3pPr marL="685800" marR="0" lvl="2" indent="0" algn="l" rtl="0">
              <a:spcBef>
                <a:spcPts val="0"/>
              </a:spcBef>
              <a:buNone/>
              <a:defRPr sz="1400" b="0" i="0" u="none" strike="noStrike" cap="none">
                <a:solidFill>
                  <a:schemeClr val="dk1"/>
                </a:solidFill>
                <a:latin typeface="Calibri"/>
                <a:ea typeface="Calibri"/>
                <a:cs typeface="Calibri"/>
                <a:sym typeface="Calibri"/>
              </a:defRPr>
            </a:lvl3pPr>
            <a:lvl4pPr marL="1028700" marR="0" lvl="3" indent="0" algn="l" rtl="0">
              <a:spcBef>
                <a:spcPts val="0"/>
              </a:spcBef>
              <a:buNone/>
              <a:defRPr sz="1400" b="0" i="0" u="none" strike="noStrike" cap="none">
                <a:solidFill>
                  <a:schemeClr val="dk1"/>
                </a:solidFill>
                <a:latin typeface="Calibri"/>
                <a:ea typeface="Calibri"/>
                <a:cs typeface="Calibri"/>
                <a:sym typeface="Calibri"/>
              </a:defRPr>
            </a:lvl4pPr>
            <a:lvl5pPr marL="1371600" marR="0" lvl="4" indent="0" algn="l" rtl="0">
              <a:spcBef>
                <a:spcPts val="0"/>
              </a:spcBef>
              <a:buNone/>
              <a:defRPr sz="1400" b="0" i="0" u="none" strike="noStrike" cap="none">
                <a:solidFill>
                  <a:schemeClr val="dk1"/>
                </a:solidFill>
                <a:latin typeface="Calibri"/>
                <a:ea typeface="Calibri"/>
                <a:cs typeface="Calibri"/>
                <a:sym typeface="Calibri"/>
              </a:defRPr>
            </a:lvl5pPr>
            <a:lvl6pPr marL="1714500" marR="0" lvl="5" indent="0" algn="l" rtl="0">
              <a:spcBef>
                <a:spcPts val="0"/>
              </a:spcBef>
              <a:buNone/>
              <a:defRPr sz="1400" b="0" i="0" u="none" strike="noStrike" cap="none">
                <a:solidFill>
                  <a:schemeClr val="dk1"/>
                </a:solidFill>
                <a:latin typeface="Calibri"/>
                <a:ea typeface="Calibri"/>
                <a:cs typeface="Calibri"/>
                <a:sym typeface="Calibri"/>
              </a:defRPr>
            </a:lvl6pPr>
            <a:lvl7pPr marL="2057400" marR="0" lvl="6" indent="0" algn="l" rtl="0">
              <a:spcBef>
                <a:spcPts val="0"/>
              </a:spcBef>
              <a:buNone/>
              <a:defRPr sz="1400" b="0" i="0" u="none" strike="noStrike" cap="none">
                <a:solidFill>
                  <a:schemeClr val="dk1"/>
                </a:solidFill>
                <a:latin typeface="Calibri"/>
                <a:ea typeface="Calibri"/>
                <a:cs typeface="Calibri"/>
                <a:sym typeface="Calibri"/>
              </a:defRPr>
            </a:lvl7pPr>
            <a:lvl8pPr marL="2400300" marR="0" lvl="7" indent="0" algn="l" rtl="0">
              <a:spcBef>
                <a:spcPts val="0"/>
              </a:spcBef>
              <a:buNone/>
              <a:defRPr sz="1400" b="0" i="0" u="none" strike="noStrike" cap="none">
                <a:solidFill>
                  <a:schemeClr val="dk1"/>
                </a:solidFill>
                <a:latin typeface="Calibri"/>
                <a:ea typeface="Calibri"/>
                <a:cs typeface="Calibri"/>
                <a:sym typeface="Calibri"/>
              </a:defRPr>
            </a:lvl8pPr>
            <a:lvl9pPr marL="2743200" marR="0" lvl="8" indent="0" algn="l" rtl="0">
              <a:spcBef>
                <a:spcPts val="0"/>
              </a:spcBef>
              <a:buNone/>
              <a:defRPr sz="1400" b="0" i="0" u="none" strike="noStrike" cap="none">
                <a:solidFill>
                  <a:schemeClr val="dk1"/>
                </a:solidFill>
                <a:latin typeface="Calibri"/>
                <a:ea typeface="Calibri"/>
                <a:cs typeface="Calibri"/>
                <a:sym typeface="Calibri"/>
              </a:defRPr>
            </a:lvl9pPr>
          </a:lstStyle>
          <a:p>
            <a:endParaRPr/>
          </a:p>
        </p:txBody>
      </p:sp>
      <p:sp>
        <p:nvSpPr>
          <p:cNvPr id="117" name="Shape 117"/>
          <p:cNvSpPr txBox="1">
            <a:spLocks noGrp="1"/>
          </p:cNvSpPr>
          <p:nvPr>
            <p:ph type="ftr" idx="11"/>
          </p:nvPr>
        </p:nvSpPr>
        <p:spPr>
          <a:xfrm>
            <a:off x="3028950" y="4767262"/>
            <a:ext cx="3086100" cy="273843"/>
          </a:xfrm>
          <a:prstGeom prst="rect">
            <a:avLst/>
          </a:prstGeom>
          <a:noFill/>
          <a:ln>
            <a:noFill/>
          </a:ln>
        </p:spPr>
        <p:txBody>
          <a:bodyPr lIns="68575" tIns="68575" rIns="68575" bIns="68575" anchor="ctr" anchorCtr="0"/>
          <a:lstStyle>
            <a:lvl1pPr marL="0" marR="0" lvl="0" indent="0" algn="ctr" rtl="0">
              <a:spcBef>
                <a:spcPts val="0"/>
              </a:spcBef>
              <a:buNone/>
              <a:defRPr sz="900">
                <a:solidFill>
                  <a:srgbClr val="888888"/>
                </a:solidFill>
                <a:latin typeface="Calibri"/>
                <a:ea typeface="Calibri"/>
                <a:cs typeface="Calibri"/>
                <a:sym typeface="Calibri"/>
              </a:defRPr>
            </a:lvl1pPr>
            <a:lvl2pPr marL="342900" marR="0" lvl="1" indent="0" algn="l" rtl="0">
              <a:spcBef>
                <a:spcPts val="0"/>
              </a:spcBef>
              <a:buNone/>
              <a:defRPr sz="1400" b="0" i="0" u="none" strike="noStrike" cap="none">
                <a:solidFill>
                  <a:schemeClr val="dk1"/>
                </a:solidFill>
                <a:latin typeface="Calibri"/>
                <a:ea typeface="Calibri"/>
                <a:cs typeface="Calibri"/>
                <a:sym typeface="Calibri"/>
              </a:defRPr>
            </a:lvl2pPr>
            <a:lvl3pPr marL="685800" marR="0" lvl="2" indent="0" algn="l" rtl="0">
              <a:spcBef>
                <a:spcPts val="0"/>
              </a:spcBef>
              <a:buNone/>
              <a:defRPr sz="1400" b="0" i="0" u="none" strike="noStrike" cap="none">
                <a:solidFill>
                  <a:schemeClr val="dk1"/>
                </a:solidFill>
                <a:latin typeface="Calibri"/>
                <a:ea typeface="Calibri"/>
                <a:cs typeface="Calibri"/>
                <a:sym typeface="Calibri"/>
              </a:defRPr>
            </a:lvl3pPr>
            <a:lvl4pPr marL="1028700" marR="0" lvl="3" indent="0" algn="l" rtl="0">
              <a:spcBef>
                <a:spcPts val="0"/>
              </a:spcBef>
              <a:buNone/>
              <a:defRPr sz="1400" b="0" i="0" u="none" strike="noStrike" cap="none">
                <a:solidFill>
                  <a:schemeClr val="dk1"/>
                </a:solidFill>
                <a:latin typeface="Calibri"/>
                <a:ea typeface="Calibri"/>
                <a:cs typeface="Calibri"/>
                <a:sym typeface="Calibri"/>
              </a:defRPr>
            </a:lvl4pPr>
            <a:lvl5pPr marL="1371600" marR="0" lvl="4" indent="0" algn="l" rtl="0">
              <a:spcBef>
                <a:spcPts val="0"/>
              </a:spcBef>
              <a:buNone/>
              <a:defRPr sz="1400" b="0" i="0" u="none" strike="noStrike" cap="none">
                <a:solidFill>
                  <a:schemeClr val="dk1"/>
                </a:solidFill>
                <a:latin typeface="Calibri"/>
                <a:ea typeface="Calibri"/>
                <a:cs typeface="Calibri"/>
                <a:sym typeface="Calibri"/>
              </a:defRPr>
            </a:lvl5pPr>
            <a:lvl6pPr marL="1714500" marR="0" lvl="5" indent="0" algn="l" rtl="0">
              <a:spcBef>
                <a:spcPts val="0"/>
              </a:spcBef>
              <a:buNone/>
              <a:defRPr sz="1400" b="0" i="0" u="none" strike="noStrike" cap="none">
                <a:solidFill>
                  <a:schemeClr val="dk1"/>
                </a:solidFill>
                <a:latin typeface="Calibri"/>
                <a:ea typeface="Calibri"/>
                <a:cs typeface="Calibri"/>
                <a:sym typeface="Calibri"/>
              </a:defRPr>
            </a:lvl6pPr>
            <a:lvl7pPr marL="2057400" marR="0" lvl="6" indent="0" algn="l" rtl="0">
              <a:spcBef>
                <a:spcPts val="0"/>
              </a:spcBef>
              <a:buNone/>
              <a:defRPr sz="1400" b="0" i="0" u="none" strike="noStrike" cap="none">
                <a:solidFill>
                  <a:schemeClr val="dk1"/>
                </a:solidFill>
                <a:latin typeface="Calibri"/>
                <a:ea typeface="Calibri"/>
                <a:cs typeface="Calibri"/>
                <a:sym typeface="Calibri"/>
              </a:defRPr>
            </a:lvl7pPr>
            <a:lvl8pPr marL="2400300" marR="0" lvl="7" indent="0" algn="l" rtl="0">
              <a:spcBef>
                <a:spcPts val="0"/>
              </a:spcBef>
              <a:buNone/>
              <a:defRPr sz="1400" b="0" i="0" u="none" strike="noStrike" cap="none">
                <a:solidFill>
                  <a:schemeClr val="dk1"/>
                </a:solidFill>
                <a:latin typeface="Calibri"/>
                <a:ea typeface="Calibri"/>
                <a:cs typeface="Calibri"/>
                <a:sym typeface="Calibri"/>
              </a:defRPr>
            </a:lvl8pPr>
            <a:lvl9pPr marL="2743200" marR="0" lvl="8" indent="0" algn="l" rtl="0">
              <a:spcBef>
                <a:spcPts val="0"/>
              </a:spcBef>
              <a:buNone/>
              <a:defRPr sz="1400" b="0" i="0" u="none" strike="noStrike" cap="none">
                <a:solidFill>
                  <a:schemeClr val="dk1"/>
                </a:solidFill>
                <a:latin typeface="Calibri"/>
                <a:ea typeface="Calibri"/>
                <a:cs typeface="Calibri"/>
                <a:sym typeface="Calibri"/>
              </a:defRPr>
            </a:lvl9pPr>
          </a:lstStyle>
          <a:p>
            <a:endParaRPr/>
          </a:p>
        </p:txBody>
      </p:sp>
      <p:sp>
        <p:nvSpPr>
          <p:cNvPr id="118" name="Shape 118"/>
          <p:cNvSpPr txBox="1">
            <a:spLocks noGrp="1"/>
          </p:cNvSpPr>
          <p:nvPr>
            <p:ph type="sldNum" idx="12"/>
          </p:nvPr>
        </p:nvSpPr>
        <p:spPr>
          <a:xfrm>
            <a:off x="6457950" y="4767262"/>
            <a:ext cx="2057399" cy="273843"/>
          </a:xfrm>
          <a:prstGeom prst="rect">
            <a:avLst/>
          </a:prstGeom>
          <a:noFill/>
          <a:ln>
            <a:noFill/>
          </a:ln>
        </p:spPr>
        <p:txBody>
          <a:bodyPr lIns="68575" tIns="34275" rIns="68575" bIns="34275" anchor="ctr" anchorCtr="0">
            <a:noAutofit/>
          </a:bodyPr>
          <a:lstStyle/>
          <a:p>
            <a:pPr marL="0" marR="0" lvl="0" indent="0" algn="r" rtl="0">
              <a:spcBef>
                <a:spcPts val="0"/>
              </a:spcBef>
              <a:buSzPct val="25000"/>
              <a:buNone/>
            </a:pPr>
            <a:fld id="{00000000-1234-1234-1234-123412341234}" type="slidenum">
              <a:rPr lang="en" sz="900">
                <a:solidFill>
                  <a:srgbClr val="888888"/>
                </a:solidFill>
                <a:latin typeface="Calibri"/>
                <a:ea typeface="Calibri"/>
                <a:cs typeface="Calibri"/>
                <a:sym typeface="Calibri"/>
              </a:rPr>
              <a:pPr marL="0" marR="0" lvl="0" indent="0" algn="r" rtl="0">
                <a:spcBef>
                  <a:spcPts val="0"/>
                </a:spcBef>
                <a:buSzPct val="25000"/>
                <a:buNone/>
              </a:pPr>
              <a:t>‹#›</a:t>
            </a:fld>
            <a:endParaRPr lang="en" sz="900">
              <a:solidFill>
                <a:srgbClr val="888888"/>
              </a:solidFill>
              <a:latin typeface="Calibri"/>
              <a:ea typeface="Calibri"/>
              <a:cs typeface="Calibri"/>
              <a:sym typeface="Calibri"/>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cSld name="Vertical Title and Text">
    <p:spTree>
      <p:nvGrpSpPr>
        <p:cNvPr id="1" name="Shape 119"/>
        <p:cNvGrpSpPr/>
        <p:nvPr/>
      </p:nvGrpSpPr>
      <p:grpSpPr>
        <a:xfrm>
          <a:off x="0" y="0"/>
          <a:ext cx="0" cy="0"/>
          <a:chOff x="0" y="0"/>
          <a:chExt cx="0" cy="0"/>
        </a:xfrm>
      </p:grpSpPr>
      <p:sp>
        <p:nvSpPr>
          <p:cNvPr id="120" name="Shape 120"/>
          <p:cNvSpPr txBox="1">
            <a:spLocks noGrp="1"/>
          </p:cNvSpPr>
          <p:nvPr>
            <p:ph type="title"/>
          </p:nvPr>
        </p:nvSpPr>
        <p:spPr>
          <a:xfrm rot="5400000">
            <a:off x="5350073" y="1467445"/>
            <a:ext cx="4358878" cy="1971674"/>
          </a:xfrm>
          <a:prstGeom prst="rect">
            <a:avLst/>
          </a:prstGeom>
          <a:noFill/>
          <a:ln>
            <a:noFill/>
          </a:ln>
        </p:spPr>
        <p:txBody>
          <a:bodyPr lIns="68575" tIns="68575" rIns="68575" bIns="68575" anchor="ctr" anchorCtr="0"/>
          <a:lstStyle>
            <a:lvl1pPr marL="0" marR="0" lvl="0" indent="0" algn="l" rtl="0">
              <a:lnSpc>
                <a:spcPct val="90000"/>
              </a:lnSpc>
              <a:spcBef>
                <a:spcPts val="0"/>
              </a:spcBef>
              <a:buClr>
                <a:schemeClr val="dk1"/>
              </a:buClr>
              <a:buFont typeface="Calibri"/>
              <a:buNone/>
              <a:defRPr sz="3300" b="0" i="0" u="none" strike="noStrike" cap="none">
                <a:solidFill>
                  <a:schemeClr val="dk1"/>
                </a:solidFill>
                <a:latin typeface="Calibri"/>
                <a:ea typeface="Calibri"/>
                <a:cs typeface="Calibri"/>
                <a:sym typeface="Calibri"/>
              </a:defRPr>
            </a:lvl1pPr>
            <a:lvl2pPr lvl="1" indent="0">
              <a:spcBef>
                <a:spcPts val="0"/>
              </a:spcBef>
              <a:buNone/>
              <a:defRPr sz="1400"/>
            </a:lvl2pPr>
            <a:lvl3pPr lvl="2" indent="0">
              <a:spcBef>
                <a:spcPts val="0"/>
              </a:spcBef>
              <a:buNone/>
              <a:defRPr sz="1400"/>
            </a:lvl3pPr>
            <a:lvl4pPr lvl="3" indent="0">
              <a:spcBef>
                <a:spcPts val="0"/>
              </a:spcBef>
              <a:buNone/>
              <a:defRPr sz="1400"/>
            </a:lvl4pPr>
            <a:lvl5pPr lvl="4" indent="0">
              <a:spcBef>
                <a:spcPts val="0"/>
              </a:spcBef>
              <a:buNone/>
              <a:defRPr sz="1400"/>
            </a:lvl5pPr>
            <a:lvl6pPr lvl="5" indent="0">
              <a:spcBef>
                <a:spcPts val="0"/>
              </a:spcBef>
              <a:buNone/>
              <a:defRPr sz="1400"/>
            </a:lvl6pPr>
            <a:lvl7pPr lvl="6" indent="0">
              <a:spcBef>
                <a:spcPts val="0"/>
              </a:spcBef>
              <a:buNone/>
              <a:defRPr sz="1400"/>
            </a:lvl7pPr>
            <a:lvl8pPr lvl="7" indent="0">
              <a:spcBef>
                <a:spcPts val="0"/>
              </a:spcBef>
              <a:buNone/>
              <a:defRPr sz="1400"/>
            </a:lvl8pPr>
            <a:lvl9pPr lvl="8" indent="0">
              <a:spcBef>
                <a:spcPts val="0"/>
              </a:spcBef>
              <a:buNone/>
              <a:defRPr sz="1400"/>
            </a:lvl9pPr>
          </a:lstStyle>
          <a:p>
            <a:endParaRPr/>
          </a:p>
        </p:txBody>
      </p:sp>
      <p:sp>
        <p:nvSpPr>
          <p:cNvPr id="121" name="Shape 121"/>
          <p:cNvSpPr txBox="1">
            <a:spLocks noGrp="1"/>
          </p:cNvSpPr>
          <p:nvPr>
            <p:ph type="body" idx="1"/>
          </p:nvPr>
        </p:nvSpPr>
        <p:spPr>
          <a:xfrm rot="5400000">
            <a:off x="1349573" y="-447079"/>
            <a:ext cx="4358878" cy="5800724"/>
          </a:xfrm>
          <a:prstGeom prst="rect">
            <a:avLst/>
          </a:prstGeom>
          <a:noFill/>
          <a:ln>
            <a:noFill/>
          </a:ln>
        </p:spPr>
        <p:txBody>
          <a:bodyPr lIns="68575" tIns="68575" rIns="68575" bIns="68575" anchor="t" anchorCtr="0"/>
          <a:lstStyle>
            <a:lvl1pPr marL="177800" marR="0" lvl="0" indent="-38100" algn="l" rtl="0">
              <a:lnSpc>
                <a:spcPct val="90000"/>
              </a:lnSpc>
              <a:spcBef>
                <a:spcPts val="800"/>
              </a:spcBef>
              <a:buClr>
                <a:schemeClr val="dk1"/>
              </a:buClr>
              <a:buSzPct val="100000"/>
              <a:buFont typeface="Arial"/>
              <a:buChar char="•"/>
              <a:defRPr sz="2100" b="0" i="0" u="none" strike="noStrike" cap="none">
                <a:solidFill>
                  <a:schemeClr val="dk1"/>
                </a:solidFill>
                <a:latin typeface="Calibri"/>
                <a:ea typeface="Calibri"/>
                <a:cs typeface="Calibri"/>
                <a:sym typeface="Calibri"/>
              </a:defRPr>
            </a:lvl1pPr>
            <a:lvl2pPr marL="520700" marR="0" lvl="1" indent="-63500" algn="l" rtl="0">
              <a:lnSpc>
                <a:spcPct val="90000"/>
              </a:lnSpc>
              <a:spcBef>
                <a:spcPts val="4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2pPr>
            <a:lvl3pPr marL="863600" marR="0" lvl="2" indent="-76200" algn="l" rtl="0">
              <a:lnSpc>
                <a:spcPct val="90000"/>
              </a:lnSpc>
              <a:spcBef>
                <a:spcPts val="400"/>
              </a:spcBef>
              <a:buClr>
                <a:schemeClr val="dk1"/>
              </a:buClr>
              <a:buSzPct val="100000"/>
              <a:buFont typeface="Arial"/>
              <a:buChar char="•"/>
              <a:defRPr sz="1500" b="0" i="0" u="none" strike="noStrike" cap="none">
                <a:solidFill>
                  <a:schemeClr val="dk1"/>
                </a:solidFill>
                <a:latin typeface="Calibri"/>
                <a:ea typeface="Calibri"/>
                <a:cs typeface="Calibri"/>
                <a:sym typeface="Calibri"/>
              </a:defRPr>
            </a:lvl3pPr>
            <a:lvl4pPr marL="1206500" marR="0" lvl="3" indent="-88900" algn="l" rtl="0">
              <a:lnSpc>
                <a:spcPct val="90000"/>
              </a:lnSpc>
              <a:spcBef>
                <a:spcPts val="400"/>
              </a:spcBef>
              <a:buClr>
                <a:schemeClr val="dk1"/>
              </a:buClr>
              <a:buSzPct val="100000"/>
              <a:buFont typeface="Arial"/>
              <a:buChar char="•"/>
              <a:defRPr sz="1400" b="0" i="0" u="none" strike="noStrike" cap="none">
                <a:solidFill>
                  <a:schemeClr val="dk1"/>
                </a:solidFill>
                <a:latin typeface="Calibri"/>
                <a:ea typeface="Calibri"/>
                <a:cs typeface="Calibri"/>
                <a:sym typeface="Calibri"/>
              </a:defRPr>
            </a:lvl4pPr>
            <a:lvl5pPr marL="1549400" marR="0" lvl="4" indent="-88900" algn="l" rtl="0">
              <a:lnSpc>
                <a:spcPct val="90000"/>
              </a:lnSpc>
              <a:spcBef>
                <a:spcPts val="400"/>
              </a:spcBef>
              <a:buClr>
                <a:schemeClr val="dk1"/>
              </a:buClr>
              <a:buSzPct val="100000"/>
              <a:buFont typeface="Arial"/>
              <a:buChar char="•"/>
              <a:defRPr sz="1400" b="0" i="0" u="none" strike="noStrike" cap="none">
                <a:solidFill>
                  <a:schemeClr val="dk1"/>
                </a:solidFill>
                <a:latin typeface="Calibri"/>
                <a:ea typeface="Calibri"/>
                <a:cs typeface="Calibri"/>
                <a:sym typeface="Calibri"/>
              </a:defRPr>
            </a:lvl5pPr>
            <a:lvl6pPr marL="1892300" marR="0" lvl="5" indent="-88900" algn="l" rtl="0">
              <a:lnSpc>
                <a:spcPct val="90000"/>
              </a:lnSpc>
              <a:spcBef>
                <a:spcPts val="400"/>
              </a:spcBef>
              <a:buClr>
                <a:schemeClr val="dk1"/>
              </a:buClr>
              <a:buSzPct val="100000"/>
              <a:buFont typeface="Arial"/>
              <a:buChar char="•"/>
              <a:defRPr sz="1400" b="0" i="0" u="none" strike="noStrike" cap="none">
                <a:solidFill>
                  <a:schemeClr val="dk1"/>
                </a:solidFill>
                <a:latin typeface="Calibri"/>
                <a:ea typeface="Calibri"/>
                <a:cs typeface="Calibri"/>
                <a:sym typeface="Calibri"/>
              </a:defRPr>
            </a:lvl6pPr>
            <a:lvl7pPr marL="2235200" marR="0" lvl="6" indent="-88900" algn="l" rtl="0">
              <a:lnSpc>
                <a:spcPct val="90000"/>
              </a:lnSpc>
              <a:spcBef>
                <a:spcPts val="400"/>
              </a:spcBef>
              <a:buClr>
                <a:schemeClr val="dk1"/>
              </a:buClr>
              <a:buSzPct val="100000"/>
              <a:buFont typeface="Arial"/>
              <a:buChar char="•"/>
              <a:defRPr sz="1400" b="0" i="0" u="none" strike="noStrike" cap="none">
                <a:solidFill>
                  <a:schemeClr val="dk1"/>
                </a:solidFill>
                <a:latin typeface="Calibri"/>
                <a:ea typeface="Calibri"/>
                <a:cs typeface="Calibri"/>
                <a:sym typeface="Calibri"/>
              </a:defRPr>
            </a:lvl7pPr>
            <a:lvl8pPr marL="2578100" marR="0" lvl="7" indent="-88900" algn="l" rtl="0">
              <a:lnSpc>
                <a:spcPct val="90000"/>
              </a:lnSpc>
              <a:spcBef>
                <a:spcPts val="400"/>
              </a:spcBef>
              <a:buClr>
                <a:schemeClr val="dk1"/>
              </a:buClr>
              <a:buSzPct val="100000"/>
              <a:buFont typeface="Arial"/>
              <a:buChar char="•"/>
              <a:defRPr sz="1400" b="0" i="0" u="none" strike="noStrike" cap="none">
                <a:solidFill>
                  <a:schemeClr val="dk1"/>
                </a:solidFill>
                <a:latin typeface="Calibri"/>
                <a:ea typeface="Calibri"/>
                <a:cs typeface="Calibri"/>
                <a:sym typeface="Calibri"/>
              </a:defRPr>
            </a:lvl8pPr>
            <a:lvl9pPr marL="2921000" marR="0" lvl="8" indent="-88900" algn="l" rtl="0">
              <a:lnSpc>
                <a:spcPct val="90000"/>
              </a:lnSpc>
              <a:spcBef>
                <a:spcPts val="400"/>
              </a:spcBef>
              <a:buClr>
                <a:schemeClr val="dk1"/>
              </a:buClr>
              <a:buSzPct val="100000"/>
              <a:buFont typeface="Arial"/>
              <a:buChar char="•"/>
              <a:defRPr sz="1400" b="0" i="0" u="none" strike="noStrike" cap="none">
                <a:solidFill>
                  <a:schemeClr val="dk1"/>
                </a:solidFill>
                <a:latin typeface="Calibri"/>
                <a:ea typeface="Calibri"/>
                <a:cs typeface="Calibri"/>
                <a:sym typeface="Calibri"/>
              </a:defRPr>
            </a:lvl9pPr>
          </a:lstStyle>
          <a:p>
            <a:endParaRPr/>
          </a:p>
        </p:txBody>
      </p:sp>
      <p:sp>
        <p:nvSpPr>
          <p:cNvPr id="122" name="Shape 122"/>
          <p:cNvSpPr txBox="1">
            <a:spLocks noGrp="1"/>
          </p:cNvSpPr>
          <p:nvPr>
            <p:ph type="dt" idx="10"/>
          </p:nvPr>
        </p:nvSpPr>
        <p:spPr>
          <a:xfrm>
            <a:off x="628650" y="4767262"/>
            <a:ext cx="2057399" cy="273843"/>
          </a:xfrm>
          <a:prstGeom prst="rect">
            <a:avLst/>
          </a:prstGeom>
          <a:noFill/>
          <a:ln>
            <a:noFill/>
          </a:ln>
        </p:spPr>
        <p:txBody>
          <a:bodyPr lIns="68575" tIns="68575" rIns="68575" bIns="68575" anchor="ctr" anchorCtr="0"/>
          <a:lstStyle>
            <a:lvl1pPr marL="0" marR="0" lvl="0" indent="0" algn="l" rtl="0">
              <a:spcBef>
                <a:spcPts val="0"/>
              </a:spcBef>
              <a:buNone/>
              <a:defRPr sz="900">
                <a:solidFill>
                  <a:srgbClr val="888888"/>
                </a:solidFill>
                <a:latin typeface="Calibri"/>
                <a:ea typeface="Calibri"/>
                <a:cs typeface="Calibri"/>
                <a:sym typeface="Calibri"/>
              </a:defRPr>
            </a:lvl1pPr>
            <a:lvl2pPr marL="342900" marR="0" lvl="1" indent="0" algn="l" rtl="0">
              <a:spcBef>
                <a:spcPts val="0"/>
              </a:spcBef>
              <a:buNone/>
              <a:defRPr sz="1400" b="0" i="0" u="none" strike="noStrike" cap="none">
                <a:solidFill>
                  <a:schemeClr val="dk1"/>
                </a:solidFill>
                <a:latin typeface="Calibri"/>
                <a:ea typeface="Calibri"/>
                <a:cs typeface="Calibri"/>
                <a:sym typeface="Calibri"/>
              </a:defRPr>
            </a:lvl2pPr>
            <a:lvl3pPr marL="685800" marR="0" lvl="2" indent="0" algn="l" rtl="0">
              <a:spcBef>
                <a:spcPts val="0"/>
              </a:spcBef>
              <a:buNone/>
              <a:defRPr sz="1400" b="0" i="0" u="none" strike="noStrike" cap="none">
                <a:solidFill>
                  <a:schemeClr val="dk1"/>
                </a:solidFill>
                <a:latin typeface="Calibri"/>
                <a:ea typeface="Calibri"/>
                <a:cs typeface="Calibri"/>
                <a:sym typeface="Calibri"/>
              </a:defRPr>
            </a:lvl3pPr>
            <a:lvl4pPr marL="1028700" marR="0" lvl="3" indent="0" algn="l" rtl="0">
              <a:spcBef>
                <a:spcPts val="0"/>
              </a:spcBef>
              <a:buNone/>
              <a:defRPr sz="1400" b="0" i="0" u="none" strike="noStrike" cap="none">
                <a:solidFill>
                  <a:schemeClr val="dk1"/>
                </a:solidFill>
                <a:latin typeface="Calibri"/>
                <a:ea typeface="Calibri"/>
                <a:cs typeface="Calibri"/>
                <a:sym typeface="Calibri"/>
              </a:defRPr>
            </a:lvl4pPr>
            <a:lvl5pPr marL="1371600" marR="0" lvl="4" indent="0" algn="l" rtl="0">
              <a:spcBef>
                <a:spcPts val="0"/>
              </a:spcBef>
              <a:buNone/>
              <a:defRPr sz="1400" b="0" i="0" u="none" strike="noStrike" cap="none">
                <a:solidFill>
                  <a:schemeClr val="dk1"/>
                </a:solidFill>
                <a:latin typeface="Calibri"/>
                <a:ea typeface="Calibri"/>
                <a:cs typeface="Calibri"/>
                <a:sym typeface="Calibri"/>
              </a:defRPr>
            </a:lvl5pPr>
            <a:lvl6pPr marL="1714500" marR="0" lvl="5" indent="0" algn="l" rtl="0">
              <a:spcBef>
                <a:spcPts val="0"/>
              </a:spcBef>
              <a:buNone/>
              <a:defRPr sz="1400" b="0" i="0" u="none" strike="noStrike" cap="none">
                <a:solidFill>
                  <a:schemeClr val="dk1"/>
                </a:solidFill>
                <a:latin typeface="Calibri"/>
                <a:ea typeface="Calibri"/>
                <a:cs typeface="Calibri"/>
                <a:sym typeface="Calibri"/>
              </a:defRPr>
            </a:lvl6pPr>
            <a:lvl7pPr marL="2057400" marR="0" lvl="6" indent="0" algn="l" rtl="0">
              <a:spcBef>
                <a:spcPts val="0"/>
              </a:spcBef>
              <a:buNone/>
              <a:defRPr sz="1400" b="0" i="0" u="none" strike="noStrike" cap="none">
                <a:solidFill>
                  <a:schemeClr val="dk1"/>
                </a:solidFill>
                <a:latin typeface="Calibri"/>
                <a:ea typeface="Calibri"/>
                <a:cs typeface="Calibri"/>
                <a:sym typeface="Calibri"/>
              </a:defRPr>
            </a:lvl7pPr>
            <a:lvl8pPr marL="2400300" marR="0" lvl="7" indent="0" algn="l" rtl="0">
              <a:spcBef>
                <a:spcPts val="0"/>
              </a:spcBef>
              <a:buNone/>
              <a:defRPr sz="1400" b="0" i="0" u="none" strike="noStrike" cap="none">
                <a:solidFill>
                  <a:schemeClr val="dk1"/>
                </a:solidFill>
                <a:latin typeface="Calibri"/>
                <a:ea typeface="Calibri"/>
                <a:cs typeface="Calibri"/>
                <a:sym typeface="Calibri"/>
              </a:defRPr>
            </a:lvl8pPr>
            <a:lvl9pPr marL="2743200" marR="0" lvl="8" indent="0" algn="l" rtl="0">
              <a:spcBef>
                <a:spcPts val="0"/>
              </a:spcBef>
              <a:buNone/>
              <a:defRPr sz="1400" b="0" i="0" u="none" strike="noStrike" cap="none">
                <a:solidFill>
                  <a:schemeClr val="dk1"/>
                </a:solidFill>
                <a:latin typeface="Calibri"/>
                <a:ea typeface="Calibri"/>
                <a:cs typeface="Calibri"/>
                <a:sym typeface="Calibri"/>
              </a:defRPr>
            </a:lvl9pPr>
          </a:lstStyle>
          <a:p>
            <a:endParaRPr/>
          </a:p>
        </p:txBody>
      </p:sp>
      <p:sp>
        <p:nvSpPr>
          <p:cNvPr id="123" name="Shape 123"/>
          <p:cNvSpPr txBox="1">
            <a:spLocks noGrp="1"/>
          </p:cNvSpPr>
          <p:nvPr>
            <p:ph type="ftr" idx="11"/>
          </p:nvPr>
        </p:nvSpPr>
        <p:spPr>
          <a:xfrm>
            <a:off x="3028950" y="4767262"/>
            <a:ext cx="3086100" cy="273843"/>
          </a:xfrm>
          <a:prstGeom prst="rect">
            <a:avLst/>
          </a:prstGeom>
          <a:noFill/>
          <a:ln>
            <a:noFill/>
          </a:ln>
        </p:spPr>
        <p:txBody>
          <a:bodyPr lIns="68575" tIns="68575" rIns="68575" bIns="68575" anchor="ctr" anchorCtr="0"/>
          <a:lstStyle>
            <a:lvl1pPr marL="0" marR="0" lvl="0" indent="0" algn="ctr" rtl="0">
              <a:spcBef>
                <a:spcPts val="0"/>
              </a:spcBef>
              <a:buNone/>
              <a:defRPr sz="900">
                <a:solidFill>
                  <a:srgbClr val="888888"/>
                </a:solidFill>
                <a:latin typeface="Calibri"/>
                <a:ea typeface="Calibri"/>
                <a:cs typeface="Calibri"/>
                <a:sym typeface="Calibri"/>
              </a:defRPr>
            </a:lvl1pPr>
            <a:lvl2pPr marL="342900" marR="0" lvl="1" indent="0" algn="l" rtl="0">
              <a:spcBef>
                <a:spcPts val="0"/>
              </a:spcBef>
              <a:buNone/>
              <a:defRPr sz="1400" b="0" i="0" u="none" strike="noStrike" cap="none">
                <a:solidFill>
                  <a:schemeClr val="dk1"/>
                </a:solidFill>
                <a:latin typeface="Calibri"/>
                <a:ea typeface="Calibri"/>
                <a:cs typeface="Calibri"/>
                <a:sym typeface="Calibri"/>
              </a:defRPr>
            </a:lvl2pPr>
            <a:lvl3pPr marL="685800" marR="0" lvl="2" indent="0" algn="l" rtl="0">
              <a:spcBef>
                <a:spcPts val="0"/>
              </a:spcBef>
              <a:buNone/>
              <a:defRPr sz="1400" b="0" i="0" u="none" strike="noStrike" cap="none">
                <a:solidFill>
                  <a:schemeClr val="dk1"/>
                </a:solidFill>
                <a:latin typeface="Calibri"/>
                <a:ea typeface="Calibri"/>
                <a:cs typeface="Calibri"/>
                <a:sym typeface="Calibri"/>
              </a:defRPr>
            </a:lvl3pPr>
            <a:lvl4pPr marL="1028700" marR="0" lvl="3" indent="0" algn="l" rtl="0">
              <a:spcBef>
                <a:spcPts val="0"/>
              </a:spcBef>
              <a:buNone/>
              <a:defRPr sz="1400" b="0" i="0" u="none" strike="noStrike" cap="none">
                <a:solidFill>
                  <a:schemeClr val="dk1"/>
                </a:solidFill>
                <a:latin typeface="Calibri"/>
                <a:ea typeface="Calibri"/>
                <a:cs typeface="Calibri"/>
                <a:sym typeface="Calibri"/>
              </a:defRPr>
            </a:lvl4pPr>
            <a:lvl5pPr marL="1371600" marR="0" lvl="4" indent="0" algn="l" rtl="0">
              <a:spcBef>
                <a:spcPts val="0"/>
              </a:spcBef>
              <a:buNone/>
              <a:defRPr sz="1400" b="0" i="0" u="none" strike="noStrike" cap="none">
                <a:solidFill>
                  <a:schemeClr val="dk1"/>
                </a:solidFill>
                <a:latin typeface="Calibri"/>
                <a:ea typeface="Calibri"/>
                <a:cs typeface="Calibri"/>
                <a:sym typeface="Calibri"/>
              </a:defRPr>
            </a:lvl5pPr>
            <a:lvl6pPr marL="1714500" marR="0" lvl="5" indent="0" algn="l" rtl="0">
              <a:spcBef>
                <a:spcPts val="0"/>
              </a:spcBef>
              <a:buNone/>
              <a:defRPr sz="1400" b="0" i="0" u="none" strike="noStrike" cap="none">
                <a:solidFill>
                  <a:schemeClr val="dk1"/>
                </a:solidFill>
                <a:latin typeface="Calibri"/>
                <a:ea typeface="Calibri"/>
                <a:cs typeface="Calibri"/>
                <a:sym typeface="Calibri"/>
              </a:defRPr>
            </a:lvl6pPr>
            <a:lvl7pPr marL="2057400" marR="0" lvl="6" indent="0" algn="l" rtl="0">
              <a:spcBef>
                <a:spcPts val="0"/>
              </a:spcBef>
              <a:buNone/>
              <a:defRPr sz="1400" b="0" i="0" u="none" strike="noStrike" cap="none">
                <a:solidFill>
                  <a:schemeClr val="dk1"/>
                </a:solidFill>
                <a:latin typeface="Calibri"/>
                <a:ea typeface="Calibri"/>
                <a:cs typeface="Calibri"/>
                <a:sym typeface="Calibri"/>
              </a:defRPr>
            </a:lvl7pPr>
            <a:lvl8pPr marL="2400300" marR="0" lvl="7" indent="0" algn="l" rtl="0">
              <a:spcBef>
                <a:spcPts val="0"/>
              </a:spcBef>
              <a:buNone/>
              <a:defRPr sz="1400" b="0" i="0" u="none" strike="noStrike" cap="none">
                <a:solidFill>
                  <a:schemeClr val="dk1"/>
                </a:solidFill>
                <a:latin typeface="Calibri"/>
                <a:ea typeface="Calibri"/>
                <a:cs typeface="Calibri"/>
                <a:sym typeface="Calibri"/>
              </a:defRPr>
            </a:lvl8pPr>
            <a:lvl9pPr marL="2743200" marR="0" lvl="8" indent="0" algn="l" rtl="0">
              <a:spcBef>
                <a:spcPts val="0"/>
              </a:spcBef>
              <a:buNone/>
              <a:defRPr sz="1400" b="0" i="0" u="none" strike="noStrike" cap="none">
                <a:solidFill>
                  <a:schemeClr val="dk1"/>
                </a:solidFill>
                <a:latin typeface="Calibri"/>
                <a:ea typeface="Calibri"/>
                <a:cs typeface="Calibri"/>
                <a:sym typeface="Calibri"/>
              </a:defRPr>
            </a:lvl9pPr>
          </a:lstStyle>
          <a:p>
            <a:endParaRPr/>
          </a:p>
        </p:txBody>
      </p:sp>
      <p:sp>
        <p:nvSpPr>
          <p:cNvPr id="124" name="Shape 124"/>
          <p:cNvSpPr txBox="1">
            <a:spLocks noGrp="1"/>
          </p:cNvSpPr>
          <p:nvPr>
            <p:ph type="sldNum" idx="12"/>
          </p:nvPr>
        </p:nvSpPr>
        <p:spPr>
          <a:xfrm>
            <a:off x="6457950" y="4767262"/>
            <a:ext cx="2057399" cy="273843"/>
          </a:xfrm>
          <a:prstGeom prst="rect">
            <a:avLst/>
          </a:prstGeom>
          <a:noFill/>
          <a:ln>
            <a:noFill/>
          </a:ln>
        </p:spPr>
        <p:txBody>
          <a:bodyPr lIns="68575" tIns="34275" rIns="68575" bIns="34275" anchor="ctr" anchorCtr="0">
            <a:noAutofit/>
          </a:bodyPr>
          <a:lstStyle/>
          <a:p>
            <a:pPr marL="0" marR="0" lvl="0" indent="0" algn="r" rtl="0">
              <a:spcBef>
                <a:spcPts val="0"/>
              </a:spcBef>
              <a:buSzPct val="25000"/>
              <a:buNone/>
            </a:pPr>
            <a:fld id="{00000000-1234-1234-1234-123412341234}" type="slidenum">
              <a:rPr lang="en" sz="900">
                <a:solidFill>
                  <a:srgbClr val="888888"/>
                </a:solidFill>
                <a:latin typeface="Calibri"/>
                <a:ea typeface="Calibri"/>
                <a:cs typeface="Calibri"/>
                <a:sym typeface="Calibri"/>
              </a:rPr>
              <a:pPr marL="0" marR="0" lvl="0" indent="0" algn="r" rtl="0">
                <a:spcBef>
                  <a:spcPts val="0"/>
                </a:spcBef>
                <a:buSzPct val="25000"/>
                <a:buNone/>
              </a:pPr>
              <a:t>‹#›</a:t>
            </a:fld>
            <a:endParaRPr lang="en" sz="900">
              <a:solidFill>
                <a:srgbClr val="888888"/>
              </a:solidFill>
              <a:latin typeface="Calibri"/>
              <a:ea typeface="Calibri"/>
              <a:cs typeface="Calibri"/>
              <a:sym typeface="Calibri"/>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Title and body">
    <p:spTree>
      <p:nvGrpSpPr>
        <p:cNvPr id="1" name="Shape 16"/>
        <p:cNvGrpSpPr/>
        <p:nvPr/>
      </p:nvGrpSpPr>
      <p:grpSpPr>
        <a:xfrm>
          <a:off x="0" y="0"/>
          <a:ext cx="0" cy="0"/>
          <a:chOff x="0" y="0"/>
          <a:chExt cx="0" cy="0"/>
        </a:xfrm>
      </p:grpSpPr>
      <p:sp>
        <p:nvSpPr>
          <p:cNvPr id="17" name="Shape 17"/>
          <p:cNvSpPr txBox="1">
            <a:spLocks noGrp="1"/>
          </p:cNvSpPr>
          <p:nvPr>
            <p:ph type="title"/>
          </p:nvPr>
        </p:nvSpPr>
        <p:spPr>
          <a:xfrm>
            <a:off x="311700" y="445025"/>
            <a:ext cx="8520600" cy="572700"/>
          </a:xfrm>
          <a:prstGeom prst="rect">
            <a:avLst/>
          </a:prstGeom>
        </p:spPr>
        <p:txBody>
          <a:bodyPr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18" name="Shape 18"/>
          <p:cNvSpPr txBox="1">
            <a:spLocks noGrp="1"/>
          </p:cNvSpPr>
          <p:nvPr>
            <p:ph type="body" idx="1"/>
          </p:nvPr>
        </p:nvSpPr>
        <p:spPr>
          <a:xfrm>
            <a:off x="311700" y="1152475"/>
            <a:ext cx="8520600" cy="3416400"/>
          </a:xfrm>
          <a:prstGeom prst="rect">
            <a:avLst/>
          </a:prstGeom>
        </p:spPr>
        <p:txBody>
          <a:bodyPr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19" name="Shape 19"/>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pPr lvl="0">
                <a:spcBef>
                  <a:spcPts val="0"/>
                </a:spcBef>
                <a:buNone/>
              </a:pPr>
              <a:t>‹#›</a:t>
            </a:fld>
            <a:endParaRPr lang="en"/>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ColTx">
  <p:cSld name="Title and two columns">
    <p:spTree>
      <p:nvGrpSpPr>
        <p:cNvPr id="1" name="Shape 20"/>
        <p:cNvGrpSpPr/>
        <p:nvPr/>
      </p:nvGrpSpPr>
      <p:grpSpPr>
        <a:xfrm>
          <a:off x="0" y="0"/>
          <a:ext cx="0" cy="0"/>
          <a:chOff x="0" y="0"/>
          <a:chExt cx="0" cy="0"/>
        </a:xfrm>
      </p:grpSpPr>
      <p:sp>
        <p:nvSpPr>
          <p:cNvPr id="21" name="Shape 21"/>
          <p:cNvSpPr txBox="1">
            <a:spLocks noGrp="1"/>
          </p:cNvSpPr>
          <p:nvPr>
            <p:ph type="title"/>
          </p:nvPr>
        </p:nvSpPr>
        <p:spPr>
          <a:xfrm>
            <a:off x="311700" y="445025"/>
            <a:ext cx="8520600" cy="572700"/>
          </a:xfrm>
          <a:prstGeom prst="rect">
            <a:avLst/>
          </a:prstGeom>
        </p:spPr>
        <p:txBody>
          <a:bodyPr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22" name="Shape 22"/>
          <p:cNvSpPr txBox="1">
            <a:spLocks noGrp="1"/>
          </p:cNvSpPr>
          <p:nvPr>
            <p:ph type="body" idx="1"/>
          </p:nvPr>
        </p:nvSpPr>
        <p:spPr>
          <a:xfrm>
            <a:off x="311700" y="1152475"/>
            <a:ext cx="3999900" cy="3416400"/>
          </a:xfrm>
          <a:prstGeom prst="rect">
            <a:avLst/>
          </a:prstGeom>
        </p:spPr>
        <p:txBody>
          <a:bodyPr lIns="91425" tIns="91425" rIns="91425" bIns="91425" anchor="t" anchorCtr="0"/>
          <a:lstStyle>
            <a:lvl1pPr lvl="0">
              <a:spcBef>
                <a:spcPts val="0"/>
              </a:spcBef>
              <a:buSzPct val="100000"/>
              <a:defRPr sz="14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a:endParaRPr/>
          </a:p>
        </p:txBody>
      </p:sp>
      <p:sp>
        <p:nvSpPr>
          <p:cNvPr id="23" name="Shape 23"/>
          <p:cNvSpPr txBox="1">
            <a:spLocks noGrp="1"/>
          </p:cNvSpPr>
          <p:nvPr>
            <p:ph type="body" idx="2"/>
          </p:nvPr>
        </p:nvSpPr>
        <p:spPr>
          <a:xfrm>
            <a:off x="4832400" y="1152475"/>
            <a:ext cx="3999900" cy="3416400"/>
          </a:xfrm>
          <a:prstGeom prst="rect">
            <a:avLst/>
          </a:prstGeom>
        </p:spPr>
        <p:txBody>
          <a:bodyPr lIns="91425" tIns="91425" rIns="91425" bIns="91425" anchor="t" anchorCtr="0"/>
          <a:lstStyle>
            <a:lvl1pPr lvl="0">
              <a:spcBef>
                <a:spcPts val="0"/>
              </a:spcBef>
              <a:buSzPct val="100000"/>
              <a:defRPr sz="14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a:endParaRPr/>
          </a:p>
        </p:txBody>
      </p:sp>
      <p:sp>
        <p:nvSpPr>
          <p:cNvPr id="24" name="Shape 24"/>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pPr lvl="0">
                <a:spcBef>
                  <a:spcPts val="0"/>
                </a:spcBef>
                <a:buNone/>
              </a:pPr>
              <a:t>‹#›</a:t>
            </a:fld>
            <a:endParaRPr lang="en"/>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25"/>
        <p:cNvGrpSpPr/>
        <p:nvPr/>
      </p:nvGrpSpPr>
      <p:grpSpPr>
        <a:xfrm>
          <a:off x="0" y="0"/>
          <a:ext cx="0" cy="0"/>
          <a:chOff x="0" y="0"/>
          <a:chExt cx="0" cy="0"/>
        </a:xfrm>
      </p:grpSpPr>
      <p:sp>
        <p:nvSpPr>
          <p:cNvPr id="26" name="Shape 26"/>
          <p:cNvSpPr txBox="1">
            <a:spLocks noGrp="1"/>
          </p:cNvSpPr>
          <p:nvPr>
            <p:ph type="title"/>
          </p:nvPr>
        </p:nvSpPr>
        <p:spPr>
          <a:xfrm>
            <a:off x="311700" y="445025"/>
            <a:ext cx="8520600" cy="572700"/>
          </a:xfrm>
          <a:prstGeom prst="rect">
            <a:avLst/>
          </a:prstGeom>
        </p:spPr>
        <p:txBody>
          <a:bodyPr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27" name="Shape 27"/>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pPr lvl="0">
                <a:spcBef>
                  <a:spcPts val="0"/>
                </a:spcBef>
                <a:buNone/>
              </a:pPr>
              <a:t>‹#›</a:t>
            </a:fld>
            <a:endParaRPr lang="en"/>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cSld name="One column text">
    <p:spTree>
      <p:nvGrpSpPr>
        <p:cNvPr id="1" name="Shape 28"/>
        <p:cNvGrpSpPr/>
        <p:nvPr/>
      </p:nvGrpSpPr>
      <p:grpSpPr>
        <a:xfrm>
          <a:off x="0" y="0"/>
          <a:ext cx="0" cy="0"/>
          <a:chOff x="0" y="0"/>
          <a:chExt cx="0" cy="0"/>
        </a:xfrm>
      </p:grpSpPr>
      <p:sp>
        <p:nvSpPr>
          <p:cNvPr id="29" name="Shape 29"/>
          <p:cNvSpPr txBox="1">
            <a:spLocks noGrp="1"/>
          </p:cNvSpPr>
          <p:nvPr>
            <p:ph type="title"/>
          </p:nvPr>
        </p:nvSpPr>
        <p:spPr>
          <a:xfrm>
            <a:off x="311700" y="555600"/>
            <a:ext cx="2808000" cy="755700"/>
          </a:xfrm>
          <a:prstGeom prst="rect">
            <a:avLst/>
          </a:prstGeom>
        </p:spPr>
        <p:txBody>
          <a:bodyPr lIns="91425" tIns="91425" rIns="91425" bIns="91425" anchor="b" anchorCtr="0"/>
          <a:lstStyle>
            <a:lvl1pPr lvl="0">
              <a:spcBef>
                <a:spcPts val="0"/>
              </a:spcBef>
              <a:buSzPct val="100000"/>
              <a:defRPr sz="2400"/>
            </a:lvl1pPr>
            <a:lvl2pPr lvl="1">
              <a:spcBef>
                <a:spcPts val="0"/>
              </a:spcBef>
              <a:buSzPct val="100000"/>
              <a:defRPr sz="2400"/>
            </a:lvl2pPr>
            <a:lvl3pPr lvl="2">
              <a:spcBef>
                <a:spcPts val="0"/>
              </a:spcBef>
              <a:buSzPct val="100000"/>
              <a:defRPr sz="2400"/>
            </a:lvl3pPr>
            <a:lvl4pPr lvl="3">
              <a:spcBef>
                <a:spcPts val="0"/>
              </a:spcBef>
              <a:buSzPct val="100000"/>
              <a:defRPr sz="2400"/>
            </a:lvl4pPr>
            <a:lvl5pPr lvl="4">
              <a:spcBef>
                <a:spcPts val="0"/>
              </a:spcBef>
              <a:buSzPct val="100000"/>
              <a:defRPr sz="2400"/>
            </a:lvl5pPr>
            <a:lvl6pPr lvl="5">
              <a:spcBef>
                <a:spcPts val="0"/>
              </a:spcBef>
              <a:buSzPct val="100000"/>
              <a:defRPr sz="2400"/>
            </a:lvl6pPr>
            <a:lvl7pPr lvl="6">
              <a:spcBef>
                <a:spcPts val="0"/>
              </a:spcBef>
              <a:buSzPct val="100000"/>
              <a:defRPr sz="2400"/>
            </a:lvl7pPr>
            <a:lvl8pPr lvl="7">
              <a:spcBef>
                <a:spcPts val="0"/>
              </a:spcBef>
              <a:buSzPct val="100000"/>
              <a:defRPr sz="2400"/>
            </a:lvl8pPr>
            <a:lvl9pPr lvl="8">
              <a:spcBef>
                <a:spcPts val="0"/>
              </a:spcBef>
              <a:buSzPct val="100000"/>
              <a:defRPr sz="2400"/>
            </a:lvl9pPr>
          </a:lstStyle>
          <a:p>
            <a:endParaRPr/>
          </a:p>
        </p:txBody>
      </p:sp>
      <p:sp>
        <p:nvSpPr>
          <p:cNvPr id="30" name="Shape 30"/>
          <p:cNvSpPr txBox="1">
            <a:spLocks noGrp="1"/>
          </p:cNvSpPr>
          <p:nvPr>
            <p:ph type="body" idx="1"/>
          </p:nvPr>
        </p:nvSpPr>
        <p:spPr>
          <a:xfrm>
            <a:off x="311700" y="1389600"/>
            <a:ext cx="2808000" cy="3179400"/>
          </a:xfrm>
          <a:prstGeom prst="rect">
            <a:avLst/>
          </a:prstGeom>
        </p:spPr>
        <p:txBody>
          <a:bodyPr lIns="91425" tIns="91425" rIns="91425" bIns="91425" anchor="t" anchorCtr="0"/>
          <a:lstStyle>
            <a:lvl1pPr lvl="0">
              <a:spcBef>
                <a:spcPts val="0"/>
              </a:spcBef>
              <a:buSzPct val="100000"/>
              <a:defRPr sz="12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a:endParaRPr/>
          </a:p>
        </p:txBody>
      </p:sp>
      <p:sp>
        <p:nvSpPr>
          <p:cNvPr id="31" name="Shape 31"/>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pPr lvl="0">
                <a:spcBef>
                  <a:spcPts val="0"/>
                </a:spcBef>
                <a:buNone/>
              </a:pPr>
              <a:t>‹#›</a:t>
            </a:fld>
            <a:endParaRPr lang="en"/>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cSld name="Main point">
    <p:spTree>
      <p:nvGrpSpPr>
        <p:cNvPr id="1" name="Shape 32"/>
        <p:cNvGrpSpPr/>
        <p:nvPr/>
      </p:nvGrpSpPr>
      <p:grpSpPr>
        <a:xfrm>
          <a:off x="0" y="0"/>
          <a:ext cx="0" cy="0"/>
          <a:chOff x="0" y="0"/>
          <a:chExt cx="0" cy="0"/>
        </a:xfrm>
      </p:grpSpPr>
      <p:sp>
        <p:nvSpPr>
          <p:cNvPr id="33" name="Shape 33"/>
          <p:cNvSpPr txBox="1">
            <a:spLocks noGrp="1"/>
          </p:cNvSpPr>
          <p:nvPr>
            <p:ph type="title"/>
          </p:nvPr>
        </p:nvSpPr>
        <p:spPr>
          <a:xfrm>
            <a:off x="490250" y="450150"/>
            <a:ext cx="6367800" cy="4090800"/>
          </a:xfrm>
          <a:prstGeom prst="rect">
            <a:avLst/>
          </a:prstGeom>
        </p:spPr>
        <p:txBody>
          <a:bodyPr lIns="91425" tIns="91425" rIns="91425" bIns="91425" anchor="ctr" anchorCtr="0"/>
          <a:lstStyle>
            <a:lvl1pPr lvl="0">
              <a:spcBef>
                <a:spcPts val="0"/>
              </a:spcBef>
              <a:buSzPct val="100000"/>
              <a:defRPr sz="4800"/>
            </a:lvl1pPr>
            <a:lvl2pPr lvl="1">
              <a:spcBef>
                <a:spcPts val="0"/>
              </a:spcBef>
              <a:buSzPct val="100000"/>
              <a:defRPr sz="4800"/>
            </a:lvl2pPr>
            <a:lvl3pPr lvl="2">
              <a:spcBef>
                <a:spcPts val="0"/>
              </a:spcBef>
              <a:buSzPct val="100000"/>
              <a:defRPr sz="4800"/>
            </a:lvl3pPr>
            <a:lvl4pPr lvl="3">
              <a:spcBef>
                <a:spcPts val="0"/>
              </a:spcBef>
              <a:buSzPct val="100000"/>
              <a:defRPr sz="4800"/>
            </a:lvl4pPr>
            <a:lvl5pPr lvl="4">
              <a:spcBef>
                <a:spcPts val="0"/>
              </a:spcBef>
              <a:buSzPct val="100000"/>
              <a:defRPr sz="4800"/>
            </a:lvl5pPr>
            <a:lvl6pPr lvl="5">
              <a:spcBef>
                <a:spcPts val="0"/>
              </a:spcBef>
              <a:buSzPct val="100000"/>
              <a:defRPr sz="4800"/>
            </a:lvl6pPr>
            <a:lvl7pPr lvl="6">
              <a:spcBef>
                <a:spcPts val="0"/>
              </a:spcBef>
              <a:buSzPct val="100000"/>
              <a:defRPr sz="4800"/>
            </a:lvl7pPr>
            <a:lvl8pPr lvl="7">
              <a:spcBef>
                <a:spcPts val="0"/>
              </a:spcBef>
              <a:buSzPct val="100000"/>
              <a:defRPr sz="4800"/>
            </a:lvl8pPr>
            <a:lvl9pPr lvl="8">
              <a:spcBef>
                <a:spcPts val="0"/>
              </a:spcBef>
              <a:buSzPct val="100000"/>
              <a:defRPr sz="4800"/>
            </a:lvl9pPr>
          </a:lstStyle>
          <a:p>
            <a:endParaRPr/>
          </a:p>
        </p:txBody>
      </p:sp>
      <p:sp>
        <p:nvSpPr>
          <p:cNvPr id="34" name="Shape 34"/>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pPr lvl="0">
                <a:spcBef>
                  <a:spcPts val="0"/>
                </a:spcBef>
                <a:buNone/>
              </a:pPr>
              <a:t>‹#›</a:t>
            </a:fld>
            <a:endParaRPr lang="en"/>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cSld name="Section title and description">
    <p:spTree>
      <p:nvGrpSpPr>
        <p:cNvPr id="1" name="Shape 35"/>
        <p:cNvGrpSpPr/>
        <p:nvPr/>
      </p:nvGrpSpPr>
      <p:grpSpPr>
        <a:xfrm>
          <a:off x="0" y="0"/>
          <a:ext cx="0" cy="0"/>
          <a:chOff x="0" y="0"/>
          <a:chExt cx="0" cy="0"/>
        </a:xfrm>
      </p:grpSpPr>
      <p:sp>
        <p:nvSpPr>
          <p:cNvPr id="36" name="Shape 36"/>
          <p:cNvSpPr/>
          <p:nvPr/>
        </p:nvSpPr>
        <p:spPr>
          <a:xfrm>
            <a:off x="4572000" y="-125"/>
            <a:ext cx="4572000" cy="5143500"/>
          </a:xfrm>
          <a:prstGeom prst="rect">
            <a:avLst/>
          </a:prstGeom>
          <a:solidFill>
            <a:schemeClr val="lt2"/>
          </a:solidFill>
          <a:ln>
            <a:noFill/>
          </a:ln>
        </p:spPr>
        <p:txBody>
          <a:bodyPr lIns="91425" tIns="91425" rIns="91425" bIns="91425" anchor="ctr" anchorCtr="0">
            <a:noAutofit/>
          </a:bodyPr>
          <a:lstStyle/>
          <a:p>
            <a:pPr lvl="0">
              <a:spcBef>
                <a:spcPts val="0"/>
              </a:spcBef>
              <a:buNone/>
            </a:pPr>
            <a:endParaRPr/>
          </a:p>
        </p:txBody>
      </p:sp>
      <p:sp>
        <p:nvSpPr>
          <p:cNvPr id="37" name="Shape 37"/>
          <p:cNvSpPr txBox="1">
            <a:spLocks noGrp="1"/>
          </p:cNvSpPr>
          <p:nvPr>
            <p:ph type="title"/>
          </p:nvPr>
        </p:nvSpPr>
        <p:spPr>
          <a:xfrm>
            <a:off x="265500" y="1233175"/>
            <a:ext cx="4045200" cy="1482300"/>
          </a:xfrm>
          <a:prstGeom prst="rect">
            <a:avLst/>
          </a:prstGeom>
        </p:spPr>
        <p:txBody>
          <a:bodyPr lIns="91425" tIns="91425" rIns="91425" bIns="91425" anchor="b" anchorCtr="0"/>
          <a:lstStyle>
            <a:lvl1pPr lvl="0" algn="ctr">
              <a:spcBef>
                <a:spcPts val="0"/>
              </a:spcBef>
              <a:buSzPct val="100000"/>
              <a:defRPr sz="4200"/>
            </a:lvl1pPr>
            <a:lvl2pPr lvl="1" algn="ctr">
              <a:spcBef>
                <a:spcPts val="0"/>
              </a:spcBef>
              <a:buSzPct val="100000"/>
              <a:defRPr sz="4200"/>
            </a:lvl2pPr>
            <a:lvl3pPr lvl="2" algn="ctr">
              <a:spcBef>
                <a:spcPts val="0"/>
              </a:spcBef>
              <a:buSzPct val="100000"/>
              <a:defRPr sz="4200"/>
            </a:lvl3pPr>
            <a:lvl4pPr lvl="3" algn="ctr">
              <a:spcBef>
                <a:spcPts val="0"/>
              </a:spcBef>
              <a:buSzPct val="100000"/>
              <a:defRPr sz="4200"/>
            </a:lvl4pPr>
            <a:lvl5pPr lvl="4" algn="ctr">
              <a:spcBef>
                <a:spcPts val="0"/>
              </a:spcBef>
              <a:buSzPct val="100000"/>
              <a:defRPr sz="4200"/>
            </a:lvl5pPr>
            <a:lvl6pPr lvl="5" algn="ctr">
              <a:spcBef>
                <a:spcPts val="0"/>
              </a:spcBef>
              <a:buSzPct val="100000"/>
              <a:defRPr sz="4200"/>
            </a:lvl6pPr>
            <a:lvl7pPr lvl="6" algn="ctr">
              <a:spcBef>
                <a:spcPts val="0"/>
              </a:spcBef>
              <a:buSzPct val="100000"/>
              <a:defRPr sz="4200"/>
            </a:lvl7pPr>
            <a:lvl8pPr lvl="7" algn="ctr">
              <a:spcBef>
                <a:spcPts val="0"/>
              </a:spcBef>
              <a:buSzPct val="100000"/>
              <a:defRPr sz="4200"/>
            </a:lvl8pPr>
            <a:lvl9pPr lvl="8" algn="ctr">
              <a:spcBef>
                <a:spcPts val="0"/>
              </a:spcBef>
              <a:buSzPct val="100000"/>
              <a:defRPr sz="4200"/>
            </a:lvl9pPr>
          </a:lstStyle>
          <a:p>
            <a:endParaRPr/>
          </a:p>
        </p:txBody>
      </p:sp>
      <p:sp>
        <p:nvSpPr>
          <p:cNvPr id="38" name="Shape 38"/>
          <p:cNvSpPr txBox="1">
            <a:spLocks noGrp="1"/>
          </p:cNvSpPr>
          <p:nvPr>
            <p:ph type="subTitle" idx="1"/>
          </p:nvPr>
        </p:nvSpPr>
        <p:spPr>
          <a:xfrm>
            <a:off x="265500" y="2803075"/>
            <a:ext cx="4045200" cy="1235100"/>
          </a:xfrm>
          <a:prstGeom prst="rect">
            <a:avLst/>
          </a:prstGeom>
        </p:spPr>
        <p:txBody>
          <a:bodyPr lIns="91425" tIns="91425" rIns="91425" bIns="91425" anchor="t" anchorCtr="0"/>
          <a:lstStyle>
            <a:lvl1pPr lvl="0" algn="ctr">
              <a:lnSpc>
                <a:spcPct val="100000"/>
              </a:lnSpc>
              <a:spcBef>
                <a:spcPts val="0"/>
              </a:spcBef>
              <a:spcAft>
                <a:spcPts val="0"/>
              </a:spcAft>
              <a:buSzPct val="100000"/>
              <a:buNone/>
              <a:defRPr sz="2100"/>
            </a:lvl1pPr>
            <a:lvl2pPr lvl="1" algn="ctr">
              <a:lnSpc>
                <a:spcPct val="100000"/>
              </a:lnSpc>
              <a:spcBef>
                <a:spcPts val="0"/>
              </a:spcBef>
              <a:spcAft>
                <a:spcPts val="0"/>
              </a:spcAft>
              <a:buSzPct val="100000"/>
              <a:buNone/>
              <a:defRPr sz="2100"/>
            </a:lvl2pPr>
            <a:lvl3pPr lvl="2" algn="ctr">
              <a:lnSpc>
                <a:spcPct val="100000"/>
              </a:lnSpc>
              <a:spcBef>
                <a:spcPts val="0"/>
              </a:spcBef>
              <a:spcAft>
                <a:spcPts val="0"/>
              </a:spcAft>
              <a:buSzPct val="100000"/>
              <a:buNone/>
              <a:defRPr sz="2100"/>
            </a:lvl3pPr>
            <a:lvl4pPr lvl="3" algn="ctr">
              <a:lnSpc>
                <a:spcPct val="100000"/>
              </a:lnSpc>
              <a:spcBef>
                <a:spcPts val="0"/>
              </a:spcBef>
              <a:spcAft>
                <a:spcPts val="0"/>
              </a:spcAft>
              <a:buSzPct val="100000"/>
              <a:buNone/>
              <a:defRPr sz="2100"/>
            </a:lvl4pPr>
            <a:lvl5pPr lvl="4" algn="ctr">
              <a:lnSpc>
                <a:spcPct val="100000"/>
              </a:lnSpc>
              <a:spcBef>
                <a:spcPts val="0"/>
              </a:spcBef>
              <a:spcAft>
                <a:spcPts val="0"/>
              </a:spcAft>
              <a:buSzPct val="100000"/>
              <a:buNone/>
              <a:defRPr sz="2100"/>
            </a:lvl5pPr>
            <a:lvl6pPr lvl="5" algn="ctr">
              <a:lnSpc>
                <a:spcPct val="100000"/>
              </a:lnSpc>
              <a:spcBef>
                <a:spcPts val="0"/>
              </a:spcBef>
              <a:spcAft>
                <a:spcPts val="0"/>
              </a:spcAft>
              <a:buSzPct val="100000"/>
              <a:buNone/>
              <a:defRPr sz="2100"/>
            </a:lvl6pPr>
            <a:lvl7pPr lvl="6" algn="ctr">
              <a:lnSpc>
                <a:spcPct val="100000"/>
              </a:lnSpc>
              <a:spcBef>
                <a:spcPts val="0"/>
              </a:spcBef>
              <a:spcAft>
                <a:spcPts val="0"/>
              </a:spcAft>
              <a:buSzPct val="100000"/>
              <a:buNone/>
              <a:defRPr sz="2100"/>
            </a:lvl7pPr>
            <a:lvl8pPr lvl="7" algn="ctr">
              <a:lnSpc>
                <a:spcPct val="100000"/>
              </a:lnSpc>
              <a:spcBef>
                <a:spcPts val="0"/>
              </a:spcBef>
              <a:spcAft>
                <a:spcPts val="0"/>
              </a:spcAft>
              <a:buSzPct val="100000"/>
              <a:buNone/>
              <a:defRPr sz="2100"/>
            </a:lvl8pPr>
            <a:lvl9pPr lvl="8" algn="ctr">
              <a:lnSpc>
                <a:spcPct val="100000"/>
              </a:lnSpc>
              <a:spcBef>
                <a:spcPts val="0"/>
              </a:spcBef>
              <a:spcAft>
                <a:spcPts val="0"/>
              </a:spcAft>
              <a:buSzPct val="100000"/>
              <a:buNone/>
              <a:defRPr sz="2100"/>
            </a:lvl9pPr>
          </a:lstStyle>
          <a:p>
            <a:endParaRPr/>
          </a:p>
        </p:txBody>
      </p:sp>
      <p:sp>
        <p:nvSpPr>
          <p:cNvPr id="39" name="Shape 39"/>
          <p:cNvSpPr txBox="1">
            <a:spLocks noGrp="1"/>
          </p:cNvSpPr>
          <p:nvPr>
            <p:ph type="body" idx="2"/>
          </p:nvPr>
        </p:nvSpPr>
        <p:spPr>
          <a:xfrm>
            <a:off x="4939500" y="724075"/>
            <a:ext cx="3837000" cy="3695100"/>
          </a:xfrm>
          <a:prstGeom prst="rect">
            <a:avLst/>
          </a:prstGeom>
        </p:spPr>
        <p:txBody>
          <a:bodyPr lIns="91425" tIns="91425" rIns="91425" bIns="91425" anchor="ctr"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40" name="Shape 40"/>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pPr lvl="0">
                <a:spcBef>
                  <a:spcPts val="0"/>
                </a:spcBef>
                <a:buNone/>
              </a:pPr>
              <a:t>‹#›</a:t>
            </a:fld>
            <a:endParaRPr lang="en"/>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cSld name="Caption">
    <p:spTree>
      <p:nvGrpSpPr>
        <p:cNvPr id="1" name="Shape 41"/>
        <p:cNvGrpSpPr/>
        <p:nvPr/>
      </p:nvGrpSpPr>
      <p:grpSpPr>
        <a:xfrm>
          <a:off x="0" y="0"/>
          <a:ext cx="0" cy="0"/>
          <a:chOff x="0" y="0"/>
          <a:chExt cx="0" cy="0"/>
        </a:xfrm>
      </p:grpSpPr>
      <p:sp>
        <p:nvSpPr>
          <p:cNvPr id="42" name="Shape 42"/>
          <p:cNvSpPr txBox="1">
            <a:spLocks noGrp="1"/>
          </p:cNvSpPr>
          <p:nvPr>
            <p:ph type="body" idx="1"/>
          </p:nvPr>
        </p:nvSpPr>
        <p:spPr>
          <a:xfrm>
            <a:off x="311700" y="4230575"/>
            <a:ext cx="5998800" cy="605100"/>
          </a:xfrm>
          <a:prstGeom prst="rect">
            <a:avLst/>
          </a:prstGeom>
        </p:spPr>
        <p:txBody>
          <a:bodyPr lIns="91425" tIns="91425" rIns="91425" bIns="91425" anchor="ctr" anchorCtr="0"/>
          <a:lstStyle>
            <a:lvl1pPr lvl="0">
              <a:lnSpc>
                <a:spcPct val="100000"/>
              </a:lnSpc>
              <a:spcBef>
                <a:spcPts val="0"/>
              </a:spcBef>
              <a:spcAft>
                <a:spcPts val="0"/>
              </a:spcAft>
              <a:buNone/>
              <a:defRPr/>
            </a:lvl1pPr>
          </a:lstStyle>
          <a:p>
            <a:endParaRPr/>
          </a:p>
        </p:txBody>
      </p:sp>
      <p:sp>
        <p:nvSpPr>
          <p:cNvPr id="43" name="Shape 43"/>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pPr lvl="0">
                <a:spcBef>
                  <a:spcPts val="0"/>
                </a:spcBef>
                <a:buNone/>
              </a:pPr>
              <a:t>‹#›</a:t>
            </a:fld>
            <a:endParaRPr lang="en"/>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Shape 6"/>
          <p:cNvSpPr txBox="1">
            <a:spLocks noGrp="1"/>
          </p:cNvSpPr>
          <p:nvPr>
            <p:ph type="title"/>
          </p:nvPr>
        </p:nvSpPr>
        <p:spPr>
          <a:xfrm>
            <a:off x="311700" y="445025"/>
            <a:ext cx="8520600" cy="572700"/>
          </a:xfrm>
          <a:prstGeom prst="rect">
            <a:avLst/>
          </a:prstGeom>
          <a:noFill/>
          <a:ln>
            <a:noFill/>
          </a:ln>
        </p:spPr>
        <p:txBody>
          <a:bodyPr lIns="91425" tIns="91425" rIns="91425" bIns="91425" anchor="t" anchorCtr="0"/>
          <a:lstStyle>
            <a:lvl1pPr lvl="0">
              <a:spcBef>
                <a:spcPts val="0"/>
              </a:spcBef>
              <a:buClr>
                <a:schemeClr val="dk1"/>
              </a:buClr>
              <a:buSzPct val="100000"/>
              <a:buNone/>
              <a:defRPr sz="2800">
                <a:solidFill>
                  <a:schemeClr val="dk1"/>
                </a:solidFill>
              </a:defRPr>
            </a:lvl1pPr>
            <a:lvl2pPr lvl="1">
              <a:spcBef>
                <a:spcPts val="0"/>
              </a:spcBef>
              <a:buClr>
                <a:schemeClr val="dk1"/>
              </a:buClr>
              <a:buSzPct val="100000"/>
              <a:buNone/>
              <a:defRPr sz="2800">
                <a:solidFill>
                  <a:schemeClr val="dk1"/>
                </a:solidFill>
              </a:defRPr>
            </a:lvl2pPr>
            <a:lvl3pPr lvl="2">
              <a:spcBef>
                <a:spcPts val="0"/>
              </a:spcBef>
              <a:buClr>
                <a:schemeClr val="dk1"/>
              </a:buClr>
              <a:buSzPct val="100000"/>
              <a:buNone/>
              <a:defRPr sz="2800">
                <a:solidFill>
                  <a:schemeClr val="dk1"/>
                </a:solidFill>
              </a:defRPr>
            </a:lvl3pPr>
            <a:lvl4pPr lvl="3">
              <a:spcBef>
                <a:spcPts val="0"/>
              </a:spcBef>
              <a:buClr>
                <a:schemeClr val="dk1"/>
              </a:buClr>
              <a:buSzPct val="100000"/>
              <a:buNone/>
              <a:defRPr sz="2800">
                <a:solidFill>
                  <a:schemeClr val="dk1"/>
                </a:solidFill>
              </a:defRPr>
            </a:lvl4pPr>
            <a:lvl5pPr lvl="4">
              <a:spcBef>
                <a:spcPts val="0"/>
              </a:spcBef>
              <a:buClr>
                <a:schemeClr val="dk1"/>
              </a:buClr>
              <a:buSzPct val="100000"/>
              <a:buNone/>
              <a:defRPr sz="2800">
                <a:solidFill>
                  <a:schemeClr val="dk1"/>
                </a:solidFill>
              </a:defRPr>
            </a:lvl5pPr>
            <a:lvl6pPr lvl="5">
              <a:spcBef>
                <a:spcPts val="0"/>
              </a:spcBef>
              <a:buClr>
                <a:schemeClr val="dk1"/>
              </a:buClr>
              <a:buSzPct val="100000"/>
              <a:buNone/>
              <a:defRPr sz="2800">
                <a:solidFill>
                  <a:schemeClr val="dk1"/>
                </a:solidFill>
              </a:defRPr>
            </a:lvl6pPr>
            <a:lvl7pPr lvl="6">
              <a:spcBef>
                <a:spcPts val="0"/>
              </a:spcBef>
              <a:buClr>
                <a:schemeClr val="dk1"/>
              </a:buClr>
              <a:buSzPct val="100000"/>
              <a:buNone/>
              <a:defRPr sz="2800">
                <a:solidFill>
                  <a:schemeClr val="dk1"/>
                </a:solidFill>
              </a:defRPr>
            </a:lvl7pPr>
            <a:lvl8pPr lvl="7">
              <a:spcBef>
                <a:spcPts val="0"/>
              </a:spcBef>
              <a:buClr>
                <a:schemeClr val="dk1"/>
              </a:buClr>
              <a:buSzPct val="100000"/>
              <a:buNone/>
              <a:defRPr sz="2800">
                <a:solidFill>
                  <a:schemeClr val="dk1"/>
                </a:solidFill>
              </a:defRPr>
            </a:lvl8pPr>
            <a:lvl9pPr lvl="8">
              <a:spcBef>
                <a:spcPts val="0"/>
              </a:spcBef>
              <a:buClr>
                <a:schemeClr val="dk1"/>
              </a:buClr>
              <a:buSzPct val="100000"/>
              <a:buNone/>
              <a:defRPr sz="2800">
                <a:solidFill>
                  <a:schemeClr val="dk1"/>
                </a:solidFill>
              </a:defRPr>
            </a:lvl9pPr>
          </a:lstStyle>
          <a:p>
            <a:endParaRPr/>
          </a:p>
        </p:txBody>
      </p:sp>
      <p:sp>
        <p:nvSpPr>
          <p:cNvPr id="7" name="Shape 7"/>
          <p:cNvSpPr txBox="1">
            <a:spLocks noGrp="1"/>
          </p:cNvSpPr>
          <p:nvPr>
            <p:ph type="body" idx="1"/>
          </p:nvPr>
        </p:nvSpPr>
        <p:spPr>
          <a:xfrm>
            <a:off x="311700" y="1152475"/>
            <a:ext cx="8520600" cy="3416400"/>
          </a:xfrm>
          <a:prstGeom prst="rect">
            <a:avLst/>
          </a:prstGeom>
          <a:noFill/>
          <a:ln>
            <a:noFill/>
          </a:ln>
        </p:spPr>
        <p:txBody>
          <a:bodyPr lIns="91425" tIns="91425" rIns="91425" bIns="91425" anchor="t" anchorCtr="0"/>
          <a:lstStyle>
            <a:lvl1pPr lvl="0">
              <a:lnSpc>
                <a:spcPct val="115000"/>
              </a:lnSpc>
              <a:spcBef>
                <a:spcPts val="0"/>
              </a:spcBef>
              <a:spcAft>
                <a:spcPts val="1600"/>
              </a:spcAft>
              <a:buClr>
                <a:schemeClr val="dk2"/>
              </a:buClr>
              <a:buSzPct val="100000"/>
              <a:defRPr sz="1800">
                <a:solidFill>
                  <a:schemeClr val="dk2"/>
                </a:solidFill>
              </a:defRPr>
            </a:lvl1pPr>
            <a:lvl2pPr lvl="1">
              <a:lnSpc>
                <a:spcPct val="115000"/>
              </a:lnSpc>
              <a:spcBef>
                <a:spcPts val="0"/>
              </a:spcBef>
              <a:spcAft>
                <a:spcPts val="1600"/>
              </a:spcAft>
              <a:buClr>
                <a:schemeClr val="dk2"/>
              </a:buClr>
              <a:defRPr>
                <a:solidFill>
                  <a:schemeClr val="dk2"/>
                </a:solidFill>
              </a:defRPr>
            </a:lvl2pPr>
            <a:lvl3pPr lvl="2">
              <a:lnSpc>
                <a:spcPct val="115000"/>
              </a:lnSpc>
              <a:spcBef>
                <a:spcPts val="0"/>
              </a:spcBef>
              <a:spcAft>
                <a:spcPts val="1600"/>
              </a:spcAft>
              <a:buClr>
                <a:schemeClr val="dk2"/>
              </a:buClr>
              <a:defRPr>
                <a:solidFill>
                  <a:schemeClr val="dk2"/>
                </a:solidFill>
              </a:defRPr>
            </a:lvl3pPr>
            <a:lvl4pPr lvl="3">
              <a:lnSpc>
                <a:spcPct val="115000"/>
              </a:lnSpc>
              <a:spcBef>
                <a:spcPts val="0"/>
              </a:spcBef>
              <a:spcAft>
                <a:spcPts val="1600"/>
              </a:spcAft>
              <a:buClr>
                <a:schemeClr val="dk2"/>
              </a:buClr>
              <a:defRPr>
                <a:solidFill>
                  <a:schemeClr val="dk2"/>
                </a:solidFill>
              </a:defRPr>
            </a:lvl4pPr>
            <a:lvl5pPr lvl="4">
              <a:lnSpc>
                <a:spcPct val="115000"/>
              </a:lnSpc>
              <a:spcBef>
                <a:spcPts val="0"/>
              </a:spcBef>
              <a:spcAft>
                <a:spcPts val="1600"/>
              </a:spcAft>
              <a:buClr>
                <a:schemeClr val="dk2"/>
              </a:buClr>
              <a:defRPr>
                <a:solidFill>
                  <a:schemeClr val="dk2"/>
                </a:solidFill>
              </a:defRPr>
            </a:lvl5pPr>
            <a:lvl6pPr lvl="5">
              <a:lnSpc>
                <a:spcPct val="115000"/>
              </a:lnSpc>
              <a:spcBef>
                <a:spcPts val="0"/>
              </a:spcBef>
              <a:spcAft>
                <a:spcPts val="1600"/>
              </a:spcAft>
              <a:buClr>
                <a:schemeClr val="dk2"/>
              </a:buClr>
              <a:defRPr>
                <a:solidFill>
                  <a:schemeClr val="dk2"/>
                </a:solidFill>
              </a:defRPr>
            </a:lvl6pPr>
            <a:lvl7pPr lvl="6">
              <a:lnSpc>
                <a:spcPct val="115000"/>
              </a:lnSpc>
              <a:spcBef>
                <a:spcPts val="0"/>
              </a:spcBef>
              <a:spcAft>
                <a:spcPts val="1600"/>
              </a:spcAft>
              <a:buClr>
                <a:schemeClr val="dk2"/>
              </a:buClr>
              <a:defRPr>
                <a:solidFill>
                  <a:schemeClr val="dk2"/>
                </a:solidFill>
              </a:defRPr>
            </a:lvl7pPr>
            <a:lvl8pPr lvl="7">
              <a:lnSpc>
                <a:spcPct val="115000"/>
              </a:lnSpc>
              <a:spcBef>
                <a:spcPts val="0"/>
              </a:spcBef>
              <a:spcAft>
                <a:spcPts val="1600"/>
              </a:spcAft>
              <a:buClr>
                <a:schemeClr val="dk2"/>
              </a:buClr>
              <a:defRPr>
                <a:solidFill>
                  <a:schemeClr val="dk2"/>
                </a:solidFill>
              </a:defRPr>
            </a:lvl8pPr>
            <a:lvl9pPr lvl="8">
              <a:lnSpc>
                <a:spcPct val="115000"/>
              </a:lnSpc>
              <a:spcBef>
                <a:spcPts val="0"/>
              </a:spcBef>
              <a:spcAft>
                <a:spcPts val="1600"/>
              </a:spcAft>
              <a:buClr>
                <a:schemeClr val="dk2"/>
              </a:buClr>
              <a:defRPr>
                <a:solidFill>
                  <a:schemeClr val="dk2"/>
                </a:solidFill>
              </a:defRPr>
            </a:lvl9pPr>
          </a:lstStyle>
          <a:p>
            <a:endParaRPr/>
          </a:p>
        </p:txBody>
      </p:sp>
      <p:sp>
        <p:nvSpPr>
          <p:cNvPr id="8" name="Shape 8"/>
          <p:cNvSpPr txBox="1">
            <a:spLocks noGrp="1"/>
          </p:cNvSpPr>
          <p:nvPr>
            <p:ph type="sldNum" idx="12"/>
          </p:nvPr>
        </p:nvSpPr>
        <p:spPr>
          <a:xfrm>
            <a:off x="8472457" y="4663216"/>
            <a:ext cx="548700" cy="393600"/>
          </a:xfrm>
          <a:prstGeom prst="rect">
            <a:avLst/>
          </a:prstGeom>
          <a:noFill/>
          <a:ln>
            <a:noFill/>
          </a:ln>
        </p:spPr>
        <p:txBody>
          <a:bodyPr lIns="91425" tIns="91425" rIns="91425" bIns="91425" anchor="ctr" anchorCtr="0">
            <a:noAutofit/>
          </a:bodyPr>
          <a:lstStyle/>
          <a:p>
            <a:pPr lvl="0" algn="r">
              <a:spcBef>
                <a:spcPts val="0"/>
              </a:spcBef>
              <a:buNone/>
            </a:pPr>
            <a:fld id="{00000000-1234-1234-1234-123412341234}" type="slidenum">
              <a:rPr lang="en" sz="1000">
                <a:solidFill>
                  <a:schemeClr val="dk2"/>
                </a:solidFill>
              </a:rPr>
              <a:pPr lvl="0" algn="r">
                <a:spcBef>
                  <a:spcPts val="0"/>
                </a:spcBef>
                <a:buNone/>
              </a:pPr>
              <a:t>‹#›</a:t>
            </a:fld>
            <a:endParaRPr lang="en" sz="1000">
              <a:solidFill>
                <a:schemeClr val="dk2"/>
              </a:solidFill>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0"/>
        <p:cNvGrpSpPr/>
        <p:nvPr/>
      </p:nvGrpSpPr>
      <p:grpSpPr>
        <a:xfrm>
          <a:off x="0" y="0"/>
          <a:ext cx="0" cy="0"/>
          <a:chOff x="0" y="0"/>
          <a:chExt cx="0" cy="0"/>
        </a:xfrm>
      </p:grpSpPr>
      <p:sp>
        <p:nvSpPr>
          <p:cNvPr id="51" name="Shape 51"/>
          <p:cNvSpPr txBox="1">
            <a:spLocks noGrp="1"/>
          </p:cNvSpPr>
          <p:nvPr>
            <p:ph type="title"/>
          </p:nvPr>
        </p:nvSpPr>
        <p:spPr>
          <a:xfrm>
            <a:off x="628650" y="273843"/>
            <a:ext cx="7886699" cy="994172"/>
          </a:xfrm>
          <a:prstGeom prst="rect">
            <a:avLst/>
          </a:prstGeom>
          <a:noFill/>
          <a:ln>
            <a:noFill/>
          </a:ln>
        </p:spPr>
        <p:txBody>
          <a:bodyPr lIns="68575" tIns="68575" rIns="68575" bIns="68575" anchor="ctr" anchorCtr="0"/>
          <a:lstStyle>
            <a:lvl1pPr marL="0" marR="0" lvl="0" indent="0" algn="l" rtl="0">
              <a:lnSpc>
                <a:spcPct val="90000"/>
              </a:lnSpc>
              <a:spcBef>
                <a:spcPts val="0"/>
              </a:spcBef>
              <a:buClr>
                <a:schemeClr val="dk1"/>
              </a:buClr>
              <a:buSzPct val="33333"/>
              <a:buFont typeface="Calibri"/>
              <a:buNone/>
              <a:defRPr sz="3300" b="0" i="0" u="none" strike="noStrike" cap="none">
                <a:solidFill>
                  <a:schemeClr val="dk1"/>
                </a:solidFill>
                <a:latin typeface="Calibri"/>
                <a:ea typeface="Calibri"/>
                <a:cs typeface="Calibri"/>
                <a:sym typeface="Calibri"/>
              </a:defRPr>
            </a:lvl1pPr>
            <a:lvl2pPr lvl="1" indent="0">
              <a:spcBef>
                <a:spcPts val="0"/>
              </a:spcBef>
              <a:buSzPct val="78571"/>
              <a:buNone/>
              <a:defRPr sz="1400"/>
            </a:lvl2pPr>
            <a:lvl3pPr lvl="2" indent="0">
              <a:spcBef>
                <a:spcPts val="0"/>
              </a:spcBef>
              <a:buSzPct val="78571"/>
              <a:buNone/>
              <a:defRPr sz="1400"/>
            </a:lvl3pPr>
            <a:lvl4pPr lvl="3" indent="0">
              <a:spcBef>
                <a:spcPts val="0"/>
              </a:spcBef>
              <a:buSzPct val="78571"/>
              <a:buNone/>
              <a:defRPr sz="1400"/>
            </a:lvl4pPr>
            <a:lvl5pPr lvl="4" indent="0">
              <a:spcBef>
                <a:spcPts val="0"/>
              </a:spcBef>
              <a:buSzPct val="78571"/>
              <a:buNone/>
              <a:defRPr sz="1400"/>
            </a:lvl5pPr>
            <a:lvl6pPr lvl="5" indent="0">
              <a:spcBef>
                <a:spcPts val="0"/>
              </a:spcBef>
              <a:buSzPct val="78571"/>
              <a:buNone/>
              <a:defRPr sz="1400"/>
            </a:lvl6pPr>
            <a:lvl7pPr lvl="6" indent="0">
              <a:spcBef>
                <a:spcPts val="0"/>
              </a:spcBef>
              <a:buSzPct val="78571"/>
              <a:buNone/>
              <a:defRPr sz="1400"/>
            </a:lvl7pPr>
            <a:lvl8pPr lvl="7" indent="0">
              <a:spcBef>
                <a:spcPts val="0"/>
              </a:spcBef>
              <a:buSzPct val="78571"/>
              <a:buNone/>
              <a:defRPr sz="1400"/>
            </a:lvl8pPr>
            <a:lvl9pPr lvl="8" indent="0">
              <a:spcBef>
                <a:spcPts val="0"/>
              </a:spcBef>
              <a:buSzPct val="78571"/>
              <a:buNone/>
              <a:defRPr sz="1400"/>
            </a:lvl9pPr>
          </a:lstStyle>
          <a:p>
            <a:endParaRPr/>
          </a:p>
        </p:txBody>
      </p:sp>
      <p:sp>
        <p:nvSpPr>
          <p:cNvPr id="52" name="Shape 52"/>
          <p:cNvSpPr txBox="1">
            <a:spLocks noGrp="1"/>
          </p:cNvSpPr>
          <p:nvPr>
            <p:ph type="body" idx="1"/>
          </p:nvPr>
        </p:nvSpPr>
        <p:spPr>
          <a:xfrm>
            <a:off x="628650" y="1369218"/>
            <a:ext cx="7886699" cy="3263503"/>
          </a:xfrm>
          <a:prstGeom prst="rect">
            <a:avLst/>
          </a:prstGeom>
          <a:noFill/>
          <a:ln>
            <a:noFill/>
          </a:ln>
        </p:spPr>
        <p:txBody>
          <a:bodyPr lIns="68575" tIns="68575" rIns="68575" bIns="68575" anchor="t" anchorCtr="0"/>
          <a:lstStyle>
            <a:lvl1pPr marL="177800" marR="0" lvl="0" indent="-38100" algn="l" rtl="0">
              <a:lnSpc>
                <a:spcPct val="90000"/>
              </a:lnSpc>
              <a:spcBef>
                <a:spcPts val="800"/>
              </a:spcBef>
              <a:buClr>
                <a:schemeClr val="dk1"/>
              </a:buClr>
              <a:buSzPct val="100000"/>
              <a:buFont typeface="Arial"/>
              <a:buChar char="•"/>
              <a:defRPr sz="2100" b="0" i="0" u="none" strike="noStrike" cap="none">
                <a:solidFill>
                  <a:schemeClr val="dk1"/>
                </a:solidFill>
                <a:latin typeface="Calibri"/>
                <a:ea typeface="Calibri"/>
                <a:cs typeface="Calibri"/>
                <a:sym typeface="Calibri"/>
              </a:defRPr>
            </a:lvl1pPr>
            <a:lvl2pPr marL="520700" marR="0" lvl="1" indent="-63500" algn="l" rtl="0">
              <a:lnSpc>
                <a:spcPct val="90000"/>
              </a:lnSpc>
              <a:spcBef>
                <a:spcPts val="4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2pPr>
            <a:lvl3pPr marL="863600" marR="0" lvl="2" indent="-76200" algn="l" rtl="0">
              <a:lnSpc>
                <a:spcPct val="90000"/>
              </a:lnSpc>
              <a:spcBef>
                <a:spcPts val="400"/>
              </a:spcBef>
              <a:buClr>
                <a:schemeClr val="dk1"/>
              </a:buClr>
              <a:buSzPct val="100000"/>
              <a:buFont typeface="Arial"/>
              <a:buChar char="•"/>
              <a:defRPr sz="1500" b="0" i="0" u="none" strike="noStrike" cap="none">
                <a:solidFill>
                  <a:schemeClr val="dk1"/>
                </a:solidFill>
                <a:latin typeface="Calibri"/>
                <a:ea typeface="Calibri"/>
                <a:cs typeface="Calibri"/>
                <a:sym typeface="Calibri"/>
              </a:defRPr>
            </a:lvl3pPr>
            <a:lvl4pPr marL="1206500" marR="0" lvl="3" indent="-88900" algn="l" rtl="0">
              <a:lnSpc>
                <a:spcPct val="90000"/>
              </a:lnSpc>
              <a:spcBef>
                <a:spcPts val="400"/>
              </a:spcBef>
              <a:buClr>
                <a:schemeClr val="dk1"/>
              </a:buClr>
              <a:buSzPct val="100000"/>
              <a:buFont typeface="Arial"/>
              <a:buChar char="•"/>
              <a:defRPr sz="1400" b="0" i="0" u="none" strike="noStrike" cap="none">
                <a:solidFill>
                  <a:schemeClr val="dk1"/>
                </a:solidFill>
                <a:latin typeface="Calibri"/>
                <a:ea typeface="Calibri"/>
                <a:cs typeface="Calibri"/>
                <a:sym typeface="Calibri"/>
              </a:defRPr>
            </a:lvl4pPr>
            <a:lvl5pPr marL="1549400" marR="0" lvl="4" indent="-88900" algn="l" rtl="0">
              <a:lnSpc>
                <a:spcPct val="90000"/>
              </a:lnSpc>
              <a:spcBef>
                <a:spcPts val="400"/>
              </a:spcBef>
              <a:buClr>
                <a:schemeClr val="dk1"/>
              </a:buClr>
              <a:buSzPct val="100000"/>
              <a:buFont typeface="Arial"/>
              <a:buChar char="•"/>
              <a:defRPr sz="1400" b="0" i="0" u="none" strike="noStrike" cap="none">
                <a:solidFill>
                  <a:schemeClr val="dk1"/>
                </a:solidFill>
                <a:latin typeface="Calibri"/>
                <a:ea typeface="Calibri"/>
                <a:cs typeface="Calibri"/>
                <a:sym typeface="Calibri"/>
              </a:defRPr>
            </a:lvl5pPr>
            <a:lvl6pPr marL="1892300" marR="0" lvl="5" indent="-88900" algn="l" rtl="0">
              <a:lnSpc>
                <a:spcPct val="90000"/>
              </a:lnSpc>
              <a:spcBef>
                <a:spcPts val="400"/>
              </a:spcBef>
              <a:buClr>
                <a:schemeClr val="dk1"/>
              </a:buClr>
              <a:buSzPct val="100000"/>
              <a:buFont typeface="Arial"/>
              <a:buChar char="•"/>
              <a:defRPr sz="1400" b="0" i="0" u="none" strike="noStrike" cap="none">
                <a:solidFill>
                  <a:schemeClr val="dk1"/>
                </a:solidFill>
                <a:latin typeface="Calibri"/>
                <a:ea typeface="Calibri"/>
                <a:cs typeface="Calibri"/>
                <a:sym typeface="Calibri"/>
              </a:defRPr>
            </a:lvl6pPr>
            <a:lvl7pPr marL="2235200" marR="0" lvl="6" indent="-88900" algn="l" rtl="0">
              <a:lnSpc>
                <a:spcPct val="90000"/>
              </a:lnSpc>
              <a:spcBef>
                <a:spcPts val="400"/>
              </a:spcBef>
              <a:buClr>
                <a:schemeClr val="dk1"/>
              </a:buClr>
              <a:buSzPct val="100000"/>
              <a:buFont typeface="Arial"/>
              <a:buChar char="•"/>
              <a:defRPr sz="1400" b="0" i="0" u="none" strike="noStrike" cap="none">
                <a:solidFill>
                  <a:schemeClr val="dk1"/>
                </a:solidFill>
                <a:latin typeface="Calibri"/>
                <a:ea typeface="Calibri"/>
                <a:cs typeface="Calibri"/>
                <a:sym typeface="Calibri"/>
              </a:defRPr>
            </a:lvl7pPr>
            <a:lvl8pPr marL="2578100" marR="0" lvl="7" indent="-88900" algn="l" rtl="0">
              <a:lnSpc>
                <a:spcPct val="90000"/>
              </a:lnSpc>
              <a:spcBef>
                <a:spcPts val="400"/>
              </a:spcBef>
              <a:buClr>
                <a:schemeClr val="dk1"/>
              </a:buClr>
              <a:buSzPct val="100000"/>
              <a:buFont typeface="Arial"/>
              <a:buChar char="•"/>
              <a:defRPr sz="1400" b="0" i="0" u="none" strike="noStrike" cap="none">
                <a:solidFill>
                  <a:schemeClr val="dk1"/>
                </a:solidFill>
                <a:latin typeface="Calibri"/>
                <a:ea typeface="Calibri"/>
                <a:cs typeface="Calibri"/>
                <a:sym typeface="Calibri"/>
              </a:defRPr>
            </a:lvl8pPr>
            <a:lvl9pPr marL="2921000" marR="0" lvl="8" indent="-88900" algn="l" rtl="0">
              <a:lnSpc>
                <a:spcPct val="90000"/>
              </a:lnSpc>
              <a:spcBef>
                <a:spcPts val="400"/>
              </a:spcBef>
              <a:buClr>
                <a:schemeClr val="dk1"/>
              </a:buClr>
              <a:buSzPct val="100000"/>
              <a:buFont typeface="Arial"/>
              <a:buChar char="•"/>
              <a:defRPr sz="1400" b="0" i="0" u="none" strike="noStrike" cap="none">
                <a:solidFill>
                  <a:schemeClr val="dk1"/>
                </a:solidFill>
                <a:latin typeface="Calibri"/>
                <a:ea typeface="Calibri"/>
                <a:cs typeface="Calibri"/>
                <a:sym typeface="Calibri"/>
              </a:defRPr>
            </a:lvl9pPr>
          </a:lstStyle>
          <a:p>
            <a:endParaRPr/>
          </a:p>
        </p:txBody>
      </p:sp>
      <p:sp>
        <p:nvSpPr>
          <p:cNvPr id="53" name="Shape 53"/>
          <p:cNvSpPr txBox="1">
            <a:spLocks noGrp="1"/>
          </p:cNvSpPr>
          <p:nvPr>
            <p:ph type="dt" idx="10"/>
          </p:nvPr>
        </p:nvSpPr>
        <p:spPr>
          <a:xfrm>
            <a:off x="628650" y="4767262"/>
            <a:ext cx="2057399" cy="273843"/>
          </a:xfrm>
          <a:prstGeom prst="rect">
            <a:avLst/>
          </a:prstGeom>
          <a:noFill/>
          <a:ln>
            <a:noFill/>
          </a:ln>
        </p:spPr>
        <p:txBody>
          <a:bodyPr lIns="68575" tIns="68575" rIns="68575" bIns="68575" anchor="ctr" anchorCtr="0"/>
          <a:lstStyle>
            <a:lvl1pPr marL="0" marR="0" lvl="0" indent="0" algn="l" rtl="0">
              <a:spcBef>
                <a:spcPts val="0"/>
              </a:spcBef>
              <a:buSzPct val="122222"/>
              <a:buNone/>
              <a:defRPr sz="900" b="0" i="0" u="none" strike="noStrike" cap="none">
                <a:solidFill>
                  <a:srgbClr val="888888"/>
                </a:solidFill>
                <a:latin typeface="Calibri"/>
                <a:ea typeface="Calibri"/>
                <a:cs typeface="Calibri"/>
                <a:sym typeface="Calibri"/>
              </a:defRPr>
            </a:lvl1pPr>
            <a:lvl2pPr marL="342900" marR="0" lvl="1" indent="0" algn="l" rtl="0">
              <a:spcBef>
                <a:spcPts val="0"/>
              </a:spcBef>
              <a:buSzPct val="78571"/>
              <a:buNone/>
              <a:defRPr sz="1400" b="0" i="0" u="none" strike="noStrike" cap="none">
                <a:solidFill>
                  <a:schemeClr val="dk1"/>
                </a:solidFill>
                <a:latin typeface="Calibri"/>
                <a:ea typeface="Calibri"/>
                <a:cs typeface="Calibri"/>
                <a:sym typeface="Calibri"/>
              </a:defRPr>
            </a:lvl2pPr>
            <a:lvl3pPr marL="685800" marR="0" lvl="2" indent="0" algn="l" rtl="0">
              <a:spcBef>
                <a:spcPts val="0"/>
              </a:spcBef>
              <a:buSzPct val="78571"/>
              <a:buNone/>
              <a:defRPr sz="1400" b="0" i="0" u="none" strike="noStrike" cap="none">
                <a:solidFill>
                  <a:schemeClr val="dk1"/>
                </a:solidFill>
                <a:latin typeface="Calibri"/>
                <a:ea typeface="Calibri"/>
                <a:cs typeface="Calibri"/>
                <a:sym typeface="Calibri"/>
              </a:defRPr>
            </a:lvl3pPr>
            <a:lvl4pPr marL="1028700" marR="0" lvl="3" indent="0" algn="l" rtl="0">
              <a:spcBef>
                <a:spcPts val="0"/>
              </a:spcBef>
              <a:buSzPct val="78571"/>
              <a:buNone/>
              <a:defRPr sz="1400" b="0" i="0" u="none" strike="noStrike" cap="none">
                <a:solidFill>
                  <a:schemeClr val="dk1"/>
                </a:solidFill>
                <a:latin typeface="Calibri"/>
                <a:ea typeface="Calibri"/>
                <a:cs typeface="Calibri"/>
                <a:sym typeface="Calibri"/>
              </a:defRPr>
            </a:lvl4pPr>
            <a:lvl5pPr marL="1371600" marR="0" lvl="4" indent="0" algn="l" rtl="0">
              <a:spcBef>
                <a:spcPts val="0"/>
              </a:spcBef>
              <a:buSzPct val="78571"/>
              <a:buNone/>
              <a:defRPr sz="1400" b="0" i="0" u="none" strike="noStrike" cap="none">
                <a:solidFill>
                  <a:schemeClr val="dk1"/>
                </a:solidFill>
                <a:latin typeface="Calibri"/>
                <a:ea typeface="Calibri"/>
                <a:cs typeface="Calibri"/>
                <a:sym typeface="Calibri"/>
              </a:defRPr>
            </a:lvl5pPr>
            <a:lvl6pPr marL="1714500" marR="0" lvl="5" indent="0" algn="l" rtl="0">
              <a:spcBef>
                <a:spcPts val="0"/>
              </a:spcBef>
              <a:buSzPct val="78571"/>
              <a:buNone/>
              <a:defRPr sz="1400" b="0" i="0" u="none" strike="noStrike" cap="none">
                <a:solidFill>
                  <a:schemeClr val="dk1"/>
                </a:solidFill>
                <a:latin typeface="Calibri"/>
                <a:ea typeface="Calibri"/>
                <a:cs typeface="Calibri"/>
                <a:sym typeface="Calibri"/>
              </a:defRPr>
            </a:lvl6pPr>
            <a:lvl7pPr marL="2057400" marR="0" lvl="6" indent="0" algn="l" rtl="0">
              <a:spcBef>
                <a:spcPts val="0"/>
              </a:spcBef>
              <a:buSzPct val="78571"/>
              <a:buNone/>
              <a:defRPr sz="1400" b="0" i="0" u="none" strike="noStrike" cap="none">
                <a:solidFill>
                  <a:schemeClr val="dk1"/>
                </a:solidFill>
                <a:latin typeface="Calibri"/>
                <a:ea typeface="Calibri"/>
                <a:cs typeface="Calibri"/>
                <a:sym typeface="Calibri"/>
              </a:defRPr>
            </a:lvl7pPr>
            <a:lvl8pPr marL="2400300" marR="0" lvl="7" indent="0" algn="l" rtl="0">
              <a:spcBef>
                <a:spcPts val="0"/>
              </a:spcBef>
              <a:buSzPct val="78571"/>
              <a:buNone/>
              <a:defRPr sz="1400" b="0" i="0" u="none" strike="noStrike" cap="none">
                <a:solidFill>
                  <a:schemeClr val="dk1"/>
                </a:solidFill>
                <a:latin typeface="Calibri"/>
                <a:ea typeface="Calibri"/>
                <a:cs typeface="Calibri"/>
                <a:sym typeface="Calibri"/>
              </a:defRPr>
            </a:lvl8pPr>
            <a:lvl9pPr marL="2743200" marR="0" lvl="8" indent="0" algn="l" rtl="0">
              <a:spcBef>
                <a:spcPts val="0"/>
              </a:spcBef>
              <a:buSzPct val="78571"/>
              <a:buNone/>
              <a:defRPr sz="1400" b="0" i="0" u="none" strike="noStrike" cap="none">
                <a:solidFill>
                  <a:schemeClr val="dk1"/>
                </a:solidFill>
                <a:latin typeface="Calibri"/>
                <a:ea typeface="Calibri"/>
                <a:cs typeface="Calibri"/>
                <a:sym typeface="Calibri"/>
              </a:defRPr>
            </a:lvl9pPr>
          </a:lstStyle>
          <a:p>
            <a:endParaRPr/>
          </a:p>
        </p:txBody>
      </p:sp>
      <p:sp>
        <p:nvSpPr>
          <p:cNvPr id="54" name="Shape 54"/>
          <p:cNvSpPr txBox="1">
            <a:spLocks noGrp="1"/>
          </p:cNvSpPr>
          <p:nvPr>
            <p:ph type="ftr" idx="11"/>
          </p:nvPr>
        </p:nvSpPr>
        <p:spPr>
          <a:xfrm>
            <a:off x="3028950" y="4767262"/>
            <a:ext cx="3086100" cy="273843"/>
          </a:xfrm>
          <a:prstGeom prst="rect">
            <a:avLst/>
          </a:prstGeom>
          <a:noFill/>
          <a:ln>
            <a:noFill/>
          </a:ln>
        </p:spPr>
        <p:txBody>
          <a:bodyPr lIns="68575" tIns="68575" rIns="68575" bIns="68575" anchor="ctr" anchorCtr="0"/>
          <a:lstStyle>
            <a:lvl1pPr marL="0" marR="0" lvl="0" indent="0" algn="ctr" rtl="0">
              <a:spcBef>
                <a:spcPts val="0"/>
              </a:spcBef>
              <a:buSzPct val="122222"/>
              <a:buNone/>
              <a:defRPr sz="900" b="0" i="0" u="none" strike="noStrike" cap="none">
                <a:solidFill>
                  <a:srgbClr val="888888"/>
                </a:solidFill>
                <a:latin typeface="Calibri"/>
                <a:ea typeface="Calibri"/>
                <a:cs typeface="Calibri"/>
                <a:sym typeface="Calibri"/>
              </a:defRPr>
            </a:lvl1pPr>
            <a:lvl2pPr marL="342900" marR="0" lvl="1" indent="0" algn="l" rtl="0">
              <a:spcBef>
                <a:spcPts val="0"/>
              </a:spcBef>
              <a:buSzPct val="78571"/>
              <a:buNone/>
              <a:defRPr sz="1400" b="0" i="0" u="none" strike="noStrike" cap="none">
                <a:solidFill>
                  <a:schemeClr val="dk1"/>
                </a:solidFill>
                <a:latin typeface="Calibri"/>
                <a:ea typeface="Calibri"/>
                <a:cs typeface="Calibri"/>
                <a:sym typeface="Calibri"/>
              </a:defRPr>
            </a:lvl2pPr>
            <a:lvl3pPr marL="685800" marR="0" lvl="2" indent="0" algn="l" rtl="0">
              <a:spcBef>
                <a:spcPts val="0"/>
              </a:spcBef>
              <a:buSzPct val="78571"/>
              <a:buNone/>
              <a:defRPr sz="1400" b="0" i="0" u="none" strike="noStrike" cap="none">
                <a:solidFill>
                  <a:schemeClr val="dk1"/>
                </a:solidFill>
                <a:latin typeface="Calibri"/>
                <a:ea typeface="Calibri"/>
                <a:cs typeface="Calibri"/>
                <a:sym typeface="Calibri"/>
              </a:defRPr>
            </a:lvl3pPr>
            <a:lvl4pPr marL="1028700" marR="0" lvl="3" indent="0" algn="l" rtl="0">
              <a:spcBef>
                <a:spcPts val="0"/>
              </a:spcBef>
              <a:buSzPct val="78571"/>
              <a:buNone/>
              <a:defRPr sz="1400" b="0" i="0" u="none" strike="noStrike" cap="none">
                <a:solidFill>
                  <a:schemeClr val="dk1"/>
                </a:solidFill>
                <a:latin typeface="Calibri"/>
                <a:ea typeface="Calibri"/>
                <a:cs typeface="Calibri"/>
                <a:sym typeface="Calibri"/>
              </a:defRPr>
            </a:lvl4pPr>
            <a:lvl5pPr marL="1371600" marR="0" lvl="4" indent="0" algn="l" rtl="0">
              <a:spcBef>
                <a:spcPts val="0"/>
              </a:spcBef>
              <a:buSzPct val="78571"/>
              <a:buNone/>
              <a:defRPr sz="1400" b="0" i="0" u="none" strike="noStrike" cap="none">
                <a:solidFill>
                  <a:schemeClr val="dk1"/>
                </a:solidFill>
                <a:latin typeface="Calibri"/>
                <a:ea typeface="Calibri"/>
                <a:cs typeface="Calibri"/>
                <a:sym typeface="Calibri"/>
              </a:defRPr>
            </a:lvl5pPr>
            <a:lvl6pPr marL="1714500" marR="0" lvl="5" indent="0" algn="l" rtl="0">
              <a:spcBef>
                <a:spcPts val="0"/>
              </a:spcBef>
              <a:buSzPct val="78571"/>
              <a:buNone/>
              <a:defRPr sz="1400" b="0" i="0" u="none" strike="noStrike" cap="none">
                <a:solidFill>
                  <a:schemeClr val="dk1"/>
                </a:solidFill>
                <a:latin typeface="Calibri"/>
                <a:ea typeface="Calibri"/>
                <a:cs typeface="Calibri"/>
                <a:sym typeface="Calibri"/>
              </a:defRPr>
            </a:lvl6pPr>
            <a:lvl7pPr marL="2057400" marR="0" lvl="6" indent="0" algn="l" rtl="0">
              <a:spcBef>
                <a:spcPts val="0"/>
              </a:spcBef>
              <a:buSzPct val="78571"/>
              <a:buNone/>
              <a:defRPr sz="1400" b="0" i="0" u="none" strike="noStrike" cap="none">
                <a:solidFill>
                  <a:schemeClr val="dk1"/>
                </a:solidFill>
                <a:latin typeface="Calibri"/>
                <a:ea typeface="Calibri"/>
                <a:cs typeface="Calibri"/>
                <a:sym typeface="Calibri"/>
              </a:defRPr>
            </a:lvl7pPr>
            <a:lvl8pPr marL="2400300" marR="0" lvl="7" indent="0" algn="l" rtl="0">
              <a:spcBef>
                <a:spcPts val="0"/>
              </a:spcBef>
              <a:buSzPct val="78571"/>
              <a:buNone/>
              <a:defRPr sz="1400" b="0" i="0" u="none" strike="noStrike" cap="none">
                <a:solidFill>
                  <a:schemeClr val="dk1"/>
                </a:solidFill>
                <a:latin typeface="Calibri"/>
                <a:ea typeface="Calibri"/>
                <a:cs typeface="Calibri"/>
                <a:sym typeface="Calibri"/>
              </a:defRPr>
            </a:lvl8pPr>
            <a:lvl9pPr marL="2743200" marR="0" lvl="8" indent="0" algn="l" rtl="0">
              <a:spcBef>
                <a:spcPts val="0"/>
              </a:spcBef>
              <a:buSzPct val="78571"/>
              <a:buNone/>
              <a:defRPr sz="1400" b="0" i="0" u="none" strike="noStrike" cap="none">
                <a:solidFill>
                  <a:schemeClr val="dk1"/>
                </a:solidFill>
                <a:latin typeface="Calibri"/>
                <a:ea typeface="Calibri"/>
                <a:cs typeface="Calibri"/>
                <a:sym typeface="Calibri"/>
              </a:defRPr>
            </a:lvl9pPr>
          </a:lstStyle>
          <a:p>
            <a:endParaRPr/>
          </a:p>
        </p:txBody>
      </p:sp>
      <p:sp>
        <p:nvSpPr>
          <p:cNvPr id="55" name="Shape 55"/>
          <p:cNvSpPr txBox="1">
            <a:spLocks noGrp="1"/>
          </p:cNvSpPr>
          <p:nvPr>
            <p:ph type="sldNum" idx="12"/>
          </p:nvPr>
        </p:nvSpPr>
        <p:spPr>
          <a:xfrm>
            <a:off x="6457950" y="4767262"/>
            <a:ext cx="2057399" cy="273843"/>
          </a:xfrm>
          <a:prstGeom prst="rect">
            <a:avLst/>
          </a:prstGeom>
          <a:noFill/>
          <a:ln>
            <a:noFill/>
          </a:ln>
        </p:spPr>
        <p:txBody>
          <a:bodyPr lIns="68575" tIns="34275" rIns="68575" bIns="34275" anchor="ctr" anchorCtr="0">
            <a:noAutofit/>
          </a:bodyPr>
          <a:lstStyle/>
          <a:p>
            <a:pPr marL="0" marR="0" lvl="0" indent="0" algn="r" rtl="0">
              <a:spcBef>
                <a:spcPts val="0"/>
              </a:spcBef>
              <a:buSzPct val="25000"/>
              <a:buNone/>
            </a:pPr>
            <a:fld id="{00000000-1234-1234-1234-123412341234}" type="slidenum">
              <a:rPr lang="en" sz="900" b="0" i="0" u="none" strike="noStrike" cap="none">
                <a:solidFill>
                  <a:srgbClr val="888888"/>
                </a:solidFill>
                <a:latin typeface="Calibri"/>
                <a:ea typeface="Calibri"/>
                <a:cs typeface="Calibri"/>
                <a:sym typeface="Calibri"/>
              </a:rPr>
              <a:pPr marL="0" marR="0" lvl="0" indent="0" algn="r" rtl="0">
                <a:spcBef>
                  <a:spcPts val="0"/>
                </a:spcBef>
                <a:buSzPct val="25000"/>
                <a:buNone/>
              </a:pPr>
              <a:t>‹#›</a:t>
            </a:fld>
            <a:endParaRPr lang="en" sz="900" b="0" i="0" u="none" strike="noStrike" cap="none">
              <a:solidFill>
                <a:srgbClr val="888888"/>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sldLayoutIdLst>
    <p:sldLayoutId id="2147483659" r:id="rId1"/>
    <p:sldLayoutId id="2147483660" r:id="rId2"/>
    <p:sldLayoutId id="2147483661" r:id="rId3"/>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3.xml"/><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4.xml"/><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5.xml"/><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6.xml"/><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7.xml"/><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8.xml"/><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9.xml"/><Relationship Id="rId1" Type="http://schemas.openxmlformats.org/officeDocument/2006/relationships/slideLayout" Target="../slideLayouts/slideLayout13.xml"/><Relationship Id="rId4" Type="http://schemas.openxmlformats.org/officeDocument/2006/relationships/image" Target="../media/image13.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0.xml"/><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1.xml"/><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2.xml"/><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3.xml"/><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4.xml"/><Relationship Id="rId1" Type="http://schemas.openxmlformats.org/officeDocument/2006/relationships/slideLayout" Target="../slideLayouts/slideLayout13.xml"/><Relationship Id="rId4" Type="http://schemas.openxmlformats.org/officeDocument/2006/relationships/image" Target="../media/image19.png"/></Relationships>
</file>

<file path=ppt/slides/_rels/slide2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5.xml"/><Relationship Id="rId1" Type="http://schemas.openxmlformats.org/officeDocument/2006/relationships/slideLayout" Target="../slideLayouts/slideLayout13.xml"/><Relationship Id="rId4" Type="http://schemas.openxmlformats.org/officeDocument/2006/relationships/image" Target="../media/image21.png"/></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29.xml"/><Relationship Id="rId1" Type="http://schemas.openxmlformats.org/officeDocument/2006/relationships/slideLayout" Target="../slideLayouts/slideLayout3.xml"/><Relationship Id="rId4" Type="http://schemas.openxmlformats.org/officeDocument/2006/relationships/image" Target="../media/image22.jpe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30.xml"/><Relationship Id="rId1" Type="http://schemas.openxmlformats.org/officeDocument/2006/relationships/slideLayout" Target="../slideLayouts/slideLayout3.xml"/><Relationship Id="rId4" Type="http://schemas.openxmlformats.org/officeDocument/2006/relationships/image" Target="../media/image22.jpeg"/></Relationships>
</file>

<file path=ppt/slides/_rels/slide31.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31.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32.xml"/><Relationship Id="rId1" Type="http://schemas.openxmlformats.org/officeDocument/2006/relationships/slideLayout" Target="../slideLayouts/slideLayout3.xml"/><Relationship Id="rId4" Type="http://schemas.openxmlformats.org/officeDocument/2006/relationships/image" Target="../media/image22.jpeg"/></Relationships>
</file>

<file path=ppt/slides/_rels/slide33.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33.xml"/><Relationship Id="rId1" Type="http://schemas.openxmlformats.org/officeDocument/2006/relationships/slideLayout" Target="../slideLayouts/slideLayout3.xml"/><Relationship Id="rId4" Type="http://schemas.openxmlformats.org/officeDocument/2006/relationships/image" Target="../media/image26.jpeg"/></Relationships>
</file>

<file path=ppt/slides/_rels/slide34.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34.xml"/><Relationship Id="rId1" Type="http://schemas.openxmlformats.org/officeDocument/2006/relationships/slideLayout" Target="../slideLayouts/slideLayout3.xml"/><Relationship Id="rId4" Type="http://schemas.openxmlformats.org/officeDocument/2006/relationships/image" Target="../media/image22.jpeg"/></Relationships>
</file>

<file path=ppt/slides/_rels/slide35.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35.xml"/><Relationship Id="rId1" Type="http://schemas.openxmlformats.org/officeDocument/2006/relationships/slideLayout" Target="../slideLayouts/slideLayout3.xml"/><Relationship Id="rId4" Type="http://schemas.openxmlformats.org/officeDocument/2006/relationships/image" Target="../media/image22.jpeg"/></Relationships>
</file>

<file path=ppt/slides/_rels/slide36.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36.xml"/><Relationship Id="rId1" Type="http://schemas.openxmlformats.org/officeDocument/2006/relationships/slideLayout" Target="../slideLayouts/slideLayout3.xml"/><Relationship Id="rId4" Type="http://schemas.openxmlformats.org/officeDocument/2006/relationships/image" Target="../media/image29.jpeg"/></Relationships>
</file>

<file path=ppt/slides/_rels/slide37.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37.xml"/><Relationship Id="rId1" Type="http://schemas.openxmlformats.org/officeDocument/2006/relationships/slideLayout" Target="../slideLayouts/slideLayout3.xml"/><Relationship Id="rId5" Type="http://schemas.openxmlformats.org/officeDocument/2006/relationships/image" Target="../media/image22.jpeg"/><Relationship Id="rId4" Type="http://schemas.openxmlformats.org/officeDocument/2006/relationships/image" Target="../media/image31.jpeg"/></Relationships>
</file>

<file path=ppt/slides/_rels/slide38.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38.xml"/><Relationship Id="rId1" Type="http://schemas.openxmlformats.org/officeDocument/2006/relationships/slideLayout" Target="../slideLayouts/slideLayout3.xml"/><Relationship Id="rId5" Type="http://schemas.openxmlformats.org/officeDocument/2006/relationships/image" Target="../media/image33.jpeg"/><Relationship Id="rId4" Type="http://schemas.openxmlformats.org/officeDocument/2006/relationships/image" Target="../media/image22.jpeg"/></Relationships>
</file>

<file path=ppt/slides/_rels/slide39.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39.xml"/><Relationship Id="rId1" Type="http://schemas.openxmlformats.org/officeDocument/2006/relationships/slideLayout" Target="../slideLayouts/slideLayout3.xml"/><Relationship Id="rId4" Type="http://schemas.openxmlformats.org/officeDocument/2006/relationships/image" Target="../media/image34.jpe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40.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40.xml"/><Relationship Id="rId1" Type="http://schemas.openxmlformats.org/officeDocument/2006/relationships/slideLayout" Target="../slideLayouts/slideLayout3.xml"/><Relationship Id="rId4" Type="http://schemas.openxmlformats.org/officeDocument/2006/relationships/image" Target="../media/image35.jpeg"/></Relationships>
</file>

<file path=ppt/slides/_rels/slide41.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41.xml"/><Relationship Id="rId1" Type="http://schemas.openxmlformats.org/officeDocument/2006/relationships/slideLayout" Target="../slideLayouts/slideLayout3.xml"/><Relationship Id="rId4" Type="http://schemas.openxmlformats.org/officeDocument/2006/relationships/image" Target="../media/image36.jpeg"/></Relationships>
</file>

<file path=ppt/slides/_rels/slide42.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42.xml"/><Relationship Id="rId1" Type="http://schemas.openxmlformats.org/officeDocument/2006/relationships/slideLayout" Target="../slideLayouts/slideLayout3.xml"/><Relationship Id="rId4" Type="http://schemas.openxmlformats.org/officeDocument/2006/relationships/image" Target="../media/image22.jpeg"/></Relationships>
</file>

<file path=ppt/slides/_rels/slide43.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43.xml"/><Relationship Id="rId1" Type="http://schemas.openxmlformats.org/officeDocument/2006/relationships/slideLayout" Target="../slideLayouts/slideLayout3.xml"/><Relationship Id="rId5" Type="http://schemas.openxmlformats.org/officeDocument/2006/relationships/image" Target="../media/image39.jpeg"/><Relationship Id="rId4" Type="http://schemas.openxmlformats.org/officeDocument/2006/relationships/image" Target="../media/image38.jpeg"/></Relationships>
</file>

<file path=ppt/slides/_rels/slide44.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44.xml"/><Relationship Id="rId1" Type="http://schemas.openxmlformats.org/officeDocument/2006/relationships/slideLayout" Target="../slideLayouts/slideLayout3.xml"/><Relationship Id="rId5" Type="http://schemas.openxmlformats.org/officeDocument/2006/relationships/image" Target="../media/image41.jpeg"/><Relationship Id="rId4" Type="http://schemas.openxmlformats.org/officeDocument/2006/relationships/image" Target="../media/image40.jpeg"/></Relationships>
</file>

<file path=ppt/slides/_rels/slide45.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45.xml"/><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notesSlide" Target="../notesSlides/notesSlide46.xml"/><Relationship Id="rId1" Type="http://schemas.openxmlformats.org/officeDocument/2006/relationships/slideLayout" Target="../slideLayouts/slideLayout3.xml"/><Relationship Id="rId4" Type="http://schemas.openxmlformats.org/officeDocument/2006/relationships/image" Target="../media/image22.jpeg"/></Relationships>
</file>

<file path=ppt/slides/_rels/slide47.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notesSlide" Target="../notesSlides/notesSlide47.xml"/><Relationship Id="rId1" Type="http://schemas.openxmlformats.org/officeDocument/2006/relationships/slideLayout" Target="../slideLayouts/slideLayout3.xml"/><Relationship Id="rId4" Type="http://schemas.openxmlformats.org/officeDocument/2006/relationships/image" Target="../media/image22.jpeg"/></Relationships>
</file>

<file path=ppt/slides/_rels/slide48.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notesSlide" Target="../notesSlides/notesSlide48.xml"/><Relationship Id="rId1" Type="http://schemas.openxmlformats.org/officeDocument/2006/relationships/slideLayout" Target="../slideLayouts/slideLayout3.xml"/><Relationship Id="rId4" Type="http://schemas.openxmlformats.org/officeDocument/2006/relationships/image" Target="../media/image22.jpeg"/></Relationships>
</file>

<file path=ppt/slides/_rels/slide49.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notesSlide" Target="../notesSlides/notesSlide49.xml"/><Relationship Id="rId1" Type="http://schemas.openxmlformats.org/officeDocument/2006/relationships/slideLayout" Target="../slideLayouts/slideLayout3.xml"/><Relationship Id="rId4" Type="http://schemas.openxmlformats.org/officeDocument/2006/relationships/image" Target="../media/image22.jpeg"/></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50.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50.xml"/><Relationship Id="rId1" Type="http://schemas.openxmlformats.org/officeDocument/2006/relationships/slideLayout" Target="../slideLayouts/slideLayout3.xml"/></Relationships>
</file>

<file path=ppt/slides/_rels/slide51.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notesSlide" Target="../notesSlides/notesSlide51.xml"/><Relationship Id="rId1" Type="http://schemas.openxmlformats.org/officeDocument/2006/relationships/slideLayout" Target="../slideLayouts/slideLayout3.xml"/><Relationship Id="rId4" Type="http://schemas.openxmlformats.org/officeDocument/2006/relationships/image" Target="../media/image22.jpeg"/></Relationships>
</file>

<file path=ppt/slides/_rels/slide52.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52.xml"/><Relationship Id="rId1" Type="http://schemas.openxmlformats.org/officeDocument/2006/relationships/slideLayout" Target="../slideLayouts/slideLayout3.xml"/></Relationships>
</file>

<file path=ppt/slides/_rels/slide53.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53.xml"/><Relationship Id="rId1" Type="http://schemas.openxmlformats.org/officeDocument/2006/relationships/slideLayout" Target="../slideLayouts/slideLayout3.xml"/><Relationship Id="rId4" Type="http://schemas.openxmlformats.org/officeDocument/2006/relationships/image" Target="../media/image47.jpeg"/></Relationships>
</file>

<file path=ppt/slides/_rels/slide54.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notesSlide" Target="../notesSlides/notesSlide54.xml"/><Relationship Id="rId1" Type="http://schemas.openxmlformats.org/officeDocument/2006/relationships/slideLayout" Target="../slideLayouts/slideLayout3.xml"/><Relationship Id="rId4" Type="http://schemas.openxmlformats.org/officeDocument/2006/relationships/image" Target="../media/image22.jpeg"/></Relationships>
</file>

<file path=ppt/slides/_rels/slide55.xml.rels><?xml version="1.0" encoding="UTF-8" standalone="yes"?>
<Relationships xmlns="http://schemas.openxmlformats.org/package/2006/relationships"><Relationship Id="rId2" Type="http://schemas.openxmlformats.org/officeDocument/2006/relationships/image" Target="../media/image49.tiff"/><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28"/>
        <p:cNvGrpSpPr/>
        <p:nvPr/>
      </p:nvGrpSpPr>
      <p:grpSpPr>
        <a:xfrm>
          <a:off x="0" y="0"/>
          <a:ext cx="0" cy="0"/>
          <a:chOff x="0" y="0"/>
          <a:chExt cx="0" cy="0"/>
        </a:xfrm>
      </p:grpSpPr>
      <p:sp>
        <p:nvSpPr>
          <p:cNvPr id="129" name="Shape 129"/>
          <p:cNvSpPr/>
          <p:nvPr/>
        </p:nvSpPr>
        <p:spPr>
          <a:xfrm>
            <a:off x="241172" y="240029"/>
            <a:ext cx="8661653" cy="4663439"/>
          </a:xfrm>
          <a:prstGeom prst="rect">
            <a:avLst/>
          </a:prstGeom>
          <a:solidFill>
            <a:schemeClr val="dk1">
              <a:alpha val="7843"/>
            </a:schemeClr>
          </a:solidFill>
          <a:ln>
            <a:noFill/>
          </a:ln>
        </p:spPr>
        <p:txBody>
          <a:bodyPr lIns="68575" tIns="34275" rIns="68575" bIns="34275" anchor="ctr" anchorCtr="0">
            <a:noAutofit/>
          </a:bodyPr>
          <a:lstStyle/>
          <a:p>
            <a:pPr marL="0" marR="0" lvl="0" indent="0" algn="ctr" rtl="0">
              <a:spcBef>
                <a:spcPts val="0"/>
              </a:spcBef>
              <a:buNone/>
            </a:pPr>
            <a:endParaRPr sz="1400" b="0" i="0" u="none" strike="noStrike" cap="none" dirty="0">
              <a:solidFill>
                <a:schemeClr val="lt1"/>
              </a:solidFill>
              <a:latin typeface="Calibri"/>
              <a:ea typeface="Calibri"/>
              <a:cs typeface="Calibri"/>
              <a:sym typeface="Calibri"/>
            </a:endParaRPr>
          </a:p>
        </p:txBody>
      </p:sp>
      <p:cxnSp>
        <p:nvCxnSpPr>
          <p:cNvPr id="130" name="Shape 130"/>
          <p:cNvCxnSpPr/>
          <p:nvPr/>
        </p:nvCxnSpPr>
        <p:spPr>
          <a:xfrm>
            <a:off x="3041918" y="1543049"/>
            <a:ext cx="0" cy="2057399"/>
          </a:xfrm>
          <a:prstGeom prst="straightConnector1">
            <a:avLst/>
          </a:prstGeom>
          <a:noFill/>
          <a:ln w="19050" cap="flat" cmpd="sng">
            <a:solidFill>
              <a:srgbClr val="262626"/>
            </a:solidFill>
            <a:prstDash val="solid"/>
            <a:miter/>
            <a:headEnd type="none" w="med" len="med"/>
            <a:tailEnd type="none" w="med" len="med"/>
          </a:ln>
        </p:spPr>
      </p:cxnSp>
      <p:sp>
        <p:nvSpPr>
          <p:cNvPr id="131" name="Shape 131"/>
          <p:cNvSpPr txBox="1">
            <a:spLocks noGrp="1"/>
          </p:cNvSpPr>
          <p:nvPr>
            <p:ph type="ctrTitle"/>
          </p:nvPr>
        </p:nvSpPr>
        <p:spPr>
          <a:xfrm>
            <a:off x="3285440" y="723899"/>
            <a:ext cx="5074558" cy="3695700"/>
          </a:xfrm>
          <a:prstGeom prst="rect">
            <a:avLst/>
          </a:prstGeom>
          <a:noFill/>
          <a:ln>
            <a:noFill/>
          </a:ln>
        </p:spPr>
        <p:txBody>
          <a:bodyPr lIns="68575" tIns="34275" rIns="68575" bIns="34275" anchor="ctr" anchorCtr="0">
            <a:noAutofit/>
          </a:bodyPr>
          <a:lstStyle/>
          <a:p>
            <a:pPr marL="0" marR="0" lvl="0" indent="0" algn="l" rtl="0">
              <a:lnSpc>
                <a:spcPct val="90000"/>
              </a:lnSpc>
              <a:spcBef>
                <a:spcPts val="0"/>
              </a:spcBef>
              <a:buClr>
                <a:srgbClr val="262626"/>
              </a:buClr>
              <a:buSzPct val="25000"/>
              <a:buFont typeface="Calibri"/>
              <a:buNone/>
            </a:pPr>
            <a:r>
              <a:rPr lang="en" sz="4100" b="0" i="0" u="none" strike="noStrike" cap="none" dirty="0">
                <a:solidFill>
                  <a:srgbClr val="262626"/>
                </a:solidFill>
                <a:latin typeface="Calibri"/>
                <a:ea typeface="Calibri"/>
                <a:cs typeface="Calibri"/>
                <a:sym typeface="Calibri"/>
              </a:rPr>
              <a:t>Canadian Natural Resources Ltd</a:t>
            </a:r>
            <a:r>
              <a:rPr lang="en" sz="4100" b="0" i="0" u="none" strike="noStrike" cap="none" dirty="0" smtClean="0">
                <a:solidFill>
                  <a:srgbClr val="262626"/>
                </a:solidFill>
                <a:latin typeface="Calibri"/>
                <a:ea typeface="Calibri"/>
                <a:cs typeface="Calibri"/>
                <a:sym typeface="Calibri"/>
              </a:rPr>
              <a:t>.</a:t>
            </a:r>
            <a:endParaRPr lang="en" sz="4100" b="0" i="0" u="none" strike="noStrike" cap="none" dirty="0">
              <a:solidFill>
                <a:srgbClr val="262626"/>
              </a:solidFill>
              <a:latin typeface="Calibri"/>
              <a:ea typeface="Calibri"/>
              <a:cs typeface="Calibri"/>
              <a:sym typeface="Calibri"/>
            </a:endParaRPr>
          </a:p>
        </p:txBody>
      </p:sp>
      <p:sp>
        <p:nvSpPr>
          <p:cNvPr id="132" name="Shape 132"/>
          <p:cNvSpPr txBox="1">
            <a:spLocks noGrp="1"/>
          </p:cNvSpPr>
          <p:nvPr>
            <p:ph type="subTitle" idx="1"/>
          </p:nvPr>
        </p:nvSpPr>
        <p:spPr>
          <a:xfrm>
            <a:off x="767442" y="723898"/>
            <a:ext cx="2030952" cy="3695701"/>
          </a:xfrm>
          <a:prstGeom prst="rect">
            <a:avLst/>
          </a:prstGeom>
          <a:noFill/>
          <a:ln>
            <a:noFill/>
          </a:ln>
        </p:spPr>
        <p:txBody>
          <a:bodyPr lIns="68575" tIns="34275" rIns="68575" bIns="34275" anchor="ctr" anchorCtr="0">
            <a:noAutofit/>
          </a:bodyPr>
          <a:lstStyle/>
          <a:p>
            <a:pPr marL="0" marR="0" lvl="0" indent="0" algn="r" rtl="0">
              <a:lnSpc>
                <a:spcPct val="90000"/>
              </a:lnSpc>
              <a:spcBef>
                <a:spcPts val="0"/>
              </a:spcBef>
              <a:buClr>
                <a:schemeClr val="accent1"/>
              </a:buClr>
              <a:buSzPct val="25000"/>
              <a:buFont typeface="Arial"/>
              <a:buNone/>
            </a:pPr>
            <a:r>
              <a:rPr lang="en" sz="1500" b="0" i="0" u="none" strike="noStrike" cap="none" dirty="0">
                <a:solidFill>
                  <a:schemeClr val="accent1"/>
                </a:solidFill>
                <a:latin typeface="Calibri"/>
                <a:ea typeface="Calibri"/>
                <a:cs typeface="Calibri"/>
                <a:sym typeface="Calibri"/>
              </a:rPr>
              <a:t>Oil and Gas Industry</a:t>
            </a:r>
          </a:p>
        </p:txBody>
      </p:sp>
      <p:sp>
        <p:nvSpPr>
          <p:cNvPr id="2" name="TextBox 1"/>
          <p:cNvSpPr txBox="1"/>
          <p:nvPr/>
        </p:nvSpPr>
        <p:spPr>
          <a:xfrm>
            <a:off x="3282863" y="3425894"/>
            <a:ext cx="1212191" cy="738664"/>
          </a:xfrm>
          <a:prstGeom prst="rect">
            <a:avLst/>
          </a:prstGeom>
          <a:noFill/>
        </p:spPr>
        <p:txBody>
          <a:bodyPr wrap="none" rtlCol="0">
            <a:spAutoFit/>
          </a:bodyPr>
          <a:lstStyle/>
          <a:p>
            <a:r>
              <a:rPr lang="en-US" b="1" dirty="0" smtClean="0">
                <a:latin typeface="Calibri" charset="0"/>
                <a:ea typeface="Calibri" charset="0"/>
                <a:cs typeface="Calibri" charset="0"/>
              </a:rPr>
              <a:t>Presented by:</a:t>
            </a:r>
          </a:p>
          <a:p>
            <a:r>
              <a:rPr lang="en-US" dirty="0" smtClean="0">
                <a:latin typeface="Calibri" charset="0"/>
                <a:ea typeface="Calibri" charset="0"/>
                <a:cs typeface="Calibri" charset="0"/>
              </a:rPr>
              <a:t>Chris Siu</a:t>
            </a:r>
          </a:p>
          <a:p>
            <a:r>
              <a:rPr lang="en-US" dirty="0" smtClean="0">
                <a:latin typeface="Calibri" charset="0"/>
                <a:ea typeface="Calibri" charset="0"/>
                <a:cs typeface="Calibri" charset="0"/>
              </a:rPr>
              <a:t>Joanne Tong</a:t>
            </a:r>
            <a:endParaRPr lang="en-US" dirty="0">
              <a:latin typeface="Calibri" charset="0"/>
              <a:ea typeface="Calibri" charset="0"/>
              <a:cs typeface="Calibri"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95"/>
        <p:cNvGrpSpPr/>
        <p:nvPr/>
      </p:nvGrpSpPr>
      <p:grpSpPr>
        <a:xfrm>
          <a:off x="0" y="0"/>
          <a:ext cx="0" cy="0"/>
          <a:chOff x="0" y="0"/>
          <a:chExt cx="0" cy="0"/>
        </a:xfrm>
      </p:grpSpPr>
      <p:sp>
        <p:nvSpPr>
          <p:cNvPr id="196" name="Shape 196"/>
          <p:cNvSpPr txBox="1">
            <a:spLocks noGrp="1"/>
          </p:cNvSpPr>
          <p:nvPr>
            <p:ph type="title"/>
          </p:nvPr>
        </p:nvSpPr>
        <p:spPr>
          <a:xfrm>
            <a:off x="628650" y="273843"/>
            <a:ext cx="7886699" cy="994172"/>
          </a:xfrm>
          <a:prstGeom prst="rect">
            <a:avLst/>
          </a:prstGeom>
          <a:noFill/>
          <a:ln>
            <a:noFill/>
          </a:ln>
        </p:spPr>
        <p:txBody>
          <a:bodyPr lIns="68575" tIns="34275" rIns="68575" bIns="34275" anchor="ctr" anchorCtr="0">
            <a:noAutofit/>
          </a:bodyPr>
          <a:lstStyle/>
          <a:p>
            <a:pPr marL="0" marR="0" lvl="0" indent="0" algn="l" rtl="0">
              <a:lnSpc>
                <a:spcPct val="90000"/>
              </a:lnSpc>
              <a:spcBef>
                <a:spcPts val="0"/>
              </a:spcBef>
              <a:buClr>
                <a:schemeClr val="dk1"/>
              </a:buClr>
              <a:buSzPct val="25000"/>
              <a:buFont typeface="Calibri"/>
              <a:buNone/>
            </a:pPr>
            <a:r>
              <a:rPr lang="en" sz="3300" b="0" i="0" u="none" strike="noStrike" cap="none">
                <a:solidFill>
                  <a:schemeClr val="dk1"/>
                </a:solidFill>
                <a:latin typeface="Calibri"/>
                <a:ea typeface="Calibri"/>
                <a:cs typeface="Calibri"/>
                <a:sym typeface="Calibri"/>
              </a:rPr>
              <a:t>Market Indicators</a:t>
            </a:r>
          </a:p>
        </p:txBody>
      </p:sp>
      <p:pic>
        <p:nvPicPr>
          <p:cNvPr id="197" name="Shape 197"/>
          <p:cNvPicPr preferRelativeResize="0">
            <a:picLocks noGrp="1"/>
          </p:cNvPicPr>
          <p:nvPr>
            <p:ph type="body" idx="1"/>
          </p:nvPr>
        </p:nvPicPr>
        <p:blipFill rotWithShape="1">
          <a:blip r:embed="rId3">
            <a:alphaModFix/>
          </a:blip>
          <a:srcRect/>
          <a:stretch/>
        </p:blipFill>
        <p:spPr>
          <a:xfrm>
            <a:off x="722002" y="1268016"/>
            <a:ext cx="7699994" cy="3255932"/>
          </a:xfrm>
          <a:prstGeom prst="rect">
            <a:avLst/>
          </a:prstGeom>
          <a:noFill/>
          <a:ln>
            <a:noFill/>
          </a:ln>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01"/>
        <p:cNvGrpSpPr/>
        <p:nvPr/>
      </p:nvGrpSpPr>
      <p:grpSpPr>
        <a:xfrm>
          <a:off x="0" y="0"/>
          <a:ext cx="0" cy="0"/>
          <a:chOff x="0" y="0"/>
          <a:chExt cx="0" cy="0"/>
        </a:xfrm>
      </p:grpSpPr>
      <p:sp>
        <p:nvSpPr>
          <p:cNvPr id="202" name="Shape 202"/>
          <p:cNvSpPr txBox="1">
            <a:spLocks noGrp="1"/>
          </p:cNvSpPr>
          <p:nvPr>
            <p:ph type="title"/>
          </p:nvPr>
        </p:nvSpPr>
        <p:spPr>
          <a:xfrm>
            <a:off x="628650" y="273843"/>
            <a:ext cx="7886699" cy="994172"/>
          </a:xfrm>
          <a:prstGeom prst="rect">
            <a:avLst/>
          </a:prstGeom>
          <a:noFill/>
          <a:ln>
            <a:noFill/>
          </a:ln>
        </p:spPr>
        <p:txBody>
          <a:bodyPr lIns="68575" tIns="34275" rIns="68575" bIns="34275" anchor="ctr" anchorCtr="0">
            <a:noAutofit/>
          </a:bodyPr>
          <a:lstStyle/>
          <a:p>
            <a:pPr marL="0" marR="0" lvl="0" indent="0" algn="l" rtl="0">
              <a:lnSpc>
                <a:spcPct val="90000"/>
              </a:lnSpc>
              <a:spcBef>
                <a:spcPts val="0"/>
              </a:spcBef>
              <a:buClr>
                <a:schemeClr val="dk1"/>
              </a:buClr>
              <a:buSzPct val="25000"/>
              <a:buFont typeface="Calibri"/>
              <a:buNone/>
            </a:pPr>
            <a:r>
              <a:rPr lang="en" sz="3300" b="0" i="0" u="none" strike="noStrike" cap="none">
                <a:solidFill>
                  <a:schemeClr val="dk1"/>
                </a:solidFill>
                <a:latin typeface="Calibri"/>
                <a:ea typeface="Calibri"/>
                <a:cs typeface="Calibri"/>
                <a:sym typeface="Calibri"/>
              </a:rPr>
              <a:t>Market Indicators</a:t>
            </a:r>
          </a:p>
        </p:txBody>
      </p:sp>
      <p:pic>
        <p:nvPicPr>
          <p:cNvPr id="203" name="Shape 203"/>
          <p:cNvPicPr preferRelativeResize="0">
            <a:picLocks noGrp="1"/>
          </p:cNvPicPr>
          <p:nvPr>
            <p:ph type="body" idx="1"/>
          </p:nvPr>
        </p:nvPicPr>
        <p:blipFill rotWithShape="1">
          <a:blip r:embed="rId3">
            <a:alphaModFix/>
          </a:blip>
          <a:srcRect/>
          <a:stretch/>
        </p:blipFill>
        <p:spPr>
          <a:xfrm>
            <a:off x="628650" y="1305202"/>
            <a:ext cx="7886699" cy="2862579"/>
          </a:xfrm>
          <a:prstGeom prst="rect">
            <a:avLst/>
          </a:prstGeom>
          <a:noFill/>
          <a:ln>
            <a:noFill/>
          </a:ln>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07"/>
        <p:cNvGrpSpPr/>
        <p:nvPr/>
      </p:nvGrpSpPr>
      <p:grpSpPr>
        <a:xfrm>
          <a:off x="0" y="0"/>
          <a:ext cx="0" cy="0"/>
          <a:chOff x="0" y="0"/>
          <a:chExt cx="0" cy="0"/>
        </a:xfrm>
      </p:grpSpPr>
      <p:sp>
        <p:nvSpPr>
          <p:cNvPr id="208" name="Shape 208"/>
          <p:cNvSpPr txBox="1">
            <a:spLocks noGrp="1"/>
          </p:cNvSpPr>
          <p:nvPr>
            <p:ph type="title"/>
          </p:nvPr>
        </p:nvSpPr>
        <p:spPr>
          <a:xfrm>
            <a:off x="628650" y="273843"/>
            <a:ext cx="7886699" cy="994172"/>
          </a:xfrm>
          <a:prstGeom prst="rect">
            <a:avLst/>
          </a:prstGeom>
          <a:noFill/>
          <a:ln>
            <a:noFill/>
          </a:ln>
        </p:spPr>
        <p:txBody>
          <a:bodyPr lIns="68575" tIns="34275" rIns="68575" bIns="34275" anchor="ctr" anchorCtr="0">
            <a:noAutofit/>
          </a:bodyPr>
          <a:lstStyle/>
          <a:p>
            <a:pPr marL="0" marR="0" lvl="0" indent="0" algn="l" rtl="0">
              <a:lnSpc>
                <a:spcPct val="90000"/>
              </a:lnSpc>
              <a:spcBef>
                <a:spcPts val="0"/>
              </a:spcBef>
              <a:buClr>
                <a:schemeClr val="dk1"/>
              </a:buClr>
              <a:buSzPct val="25000"/>
              <a:buFont typeface="Calibri"/>
              <a:buNone/>
            </a:pPr>
            <a:r>
              <a:rPr lang="en" sz="3300" b="0" i="0" u="none" strike="noStrike" cap="none">
                <a:solidFill>
                  <a:schemeClr val="dk1"/>
                </a:solidFill>
                <a:latin typeface="Calibri"/>
                <a:ea typeface="Calibri"/>
                <a:cs typeface="Calibri"/>
                <a:sym typeface="Calibri"/>
              </a:rPr>
              <a:t>Market Indicators</a:t>
            </a:r>
          </a:p>
        </p:txBody>
      </p:sp>
      <p:pic>
        <p:nvPicPr>
          <p:cNvPr id="209" name="Shape 209"/>
          <p:cNvPicPr preferRelativeResize="0">
            <a:picLocks noGrp="1"/>
          </p:cNvPicPr>
          <p:nvPr>
            <p:ph type="body" idx="1"/>
          </p:nvPr>
        </p:nvPicPr>
        <p:blipFill rotWithShape="1">
          <a:blip r:embed="rId3">
            <a:alphaModFix/>
          </a:blip>
          <a:srcRect/>
          <a:stretch/>
        </p:blipFill>
        <p:spPr>
          <a:xfrm>
            <a:off x="724669" y="1268016"/>
            <a:ext cx="6388202" cy="3364706"/>
          </a:xfrm>
          <a:prstGeom prst="rect">
            <a:avLst/>
          </a:prstGeom>
          <a:noFill/>
          <a:ln>
            <a:noFill/>
          </a:ln>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13"/>
        <p:cNvGrpSpPr/>
        <p:nvPr/>
      </p:nvGrpSpPr>
      <p:grpSpPr>
        <a:xfrm>
          <a:off x="0" y="0"/>
          <a:ext cx="0" cy="0"/>
          <a:chOff x="0" y="0"/>
          <a:chExt cx="0" cy="0"/>
        </a:xfrm>
      </p:grpSpPr>
      <p:sp>
        <p:nvSpPr>
          <p:cNvPr id="214" name="Shape 214"/>
          <p:cNvSpPr txBox="1">
            <a:spLocks noGrp="1"/>
          </p:cNvSpPr>
          <p:nvPr>
            <p:ph type="title"/>
          </p:nvPr>
        </p:nvSpPr>
        <p:spPr>
          <a:xfrm>
            <a:off x="628650" y="273843"/>
            <a:ext cx="7886699" cy="994172"/>
          </a:xfrm>
          <a:prstGeom prst="rect">
            <a:avLst/>
          </a:prstGeom>
          <a:noFill/>
          <a:ln>
            <a:noFill/>
          </a:ln>
        </p:spPr>
        <p:txBody>
          <a:bodyPr lIns="68575" tIns="34275" rIns="68575" bIns="34275" anchor="ctr" anchorCtr="0">
            <a:noAutofit/>
          </a:bodyPr>
          <a:lstStyle/>
          <a:p>
            <a:pPr marL="0" marR="0" lvl="0" indent="0" algn="l" rtl="0">
              <a:lnSpc>
                <a:spcPct val="90000"/>
              </a:lnSpc>
              <a:spcBef>
                <a:spcPts val="0"/>
              </a:spcBef>
              <a:buClr>
                <a:schemeClr val="dk1"/>
              </a:buClr>
              <a:buSzPct val="25000"/>
              <a:buFont typeface="Calibri"/>
              <a:buNone/>
            </a:pPr>
            <a:r>
              <a:rPr lang="en" sz="3300" b="0" i="0" u="none" strike="noStrike" cap="none">
                <a:solidFill>
                  <a:schemeClr val="dk1"/>
                </a:solidFill>
                <a:latin typeface="Calibri"/>
                <a:ea typeface="Calibri"/>
                <a:cs typeface="Calibri"/>
                <a:sym typeface="Calibri"/>
              </a:rPr>
              <a:t>World Demand in Oil</a:t>
            </a:r>
          </a:p>
        </p:txBody>
      </p:sp>
      <p:pic>
        <p:nvPicPr>
          <p:cNvPr id="215" name="Shape 215"/>
          <p:cNvPicPr preferRelativeResize="0">
            <a:picLocks noGrp="1"/>
          </p:cNvPicPr>
          <p:nvPr>
            <p:ph type="body" idx="1"/>
          </p:nvPr>
        </p:nvPicPr>
        <p:blipFill rotWithShape="1">
          <a:blip r:embed="rId3">
            <a:alphaModFix/>
          </a:blip>
          <a:srcRect/>
          <a:stretch/>
        </p:blipFill>
        <p:spPr>
          <a:xfrm>
            <a:off x="1614269" y="1268016"/>
            <a:ext cx="5915459" cy="3774281"/>
          </a:xfrm>
          <a:prstGeom prst="rect">
            <a:avLst/>
          </a:prstGeom>
          <a:noFill/>
          <a:ln>
            <a:noFill/>
          </a:ln>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20"/>
        <p:cNvGrpSpPr/>
        <p:nvPr/>
      </p:nvGrpSpPr>
      <p:grpSpPr>
        <a:xfrm>
          <a:off x="0" y="0"/>
          <a:ext cx="0" cy="0"/>
          <a:chOff x="0" y="0"/>
          <a:chExt cx="0" cy="0"/>
        </a:xfrm>
      </p:grpSpPr>
      <p:sp>
        <p:nvSpPr>
          <p:cNvPr id="221" name="Shape 221"/>
          <p:cNvSpPr txBox="1">
            <a:spLocks noGrp="1"/>
          </p:cNvSpPr>
          <p:nvPr>
            <p:ph type="title"/>
          </p:nvPr>
        </p:nvSpPr>
        <p:spPr>
          <a:xfrm>
            <a:off x="628650" y="273843"/>
            <a:ext cx="7886699" cy="994172"/>
          </a:xfrm>
          <a:prstGeom prst="rect">
            <a:avLst/>
          </a:prstGeom>
          <a:noFill/>
          <a:ln>
            <a:noFill/>
          </a:ln>
        </p:spPr>
        <p:txBody>
          <a:bodyPr lIns="68575" tIns="34275" rIns="68575" bIns="34275" anchor="ctr" anchorCtr="0">
            <a:noAutofit/>
          </a:bodyPr>
          <a:lstStyle/>
          <a:p>
            <a:pPr marL="0" marR="0" lvl="0" indent="0" algn="l" rtl="0">
              <a:lnSpc>
                <a:spcPct val="90000"/>
              </a:lnSpc>
              <a:spcBef>
                <a:spcPts val="0"/>
              </a:spcBef>
              <a:buClr>
                <a:schemeClr val="dk1"/>
              </a:buClr>
              <a:buSzPct val="25000"/>
              <a:buFont typeface="Calibri"/>
              <a:buNone/>
            </a:pPr>
            <a:r>
              <a:rPr lang="en" sz="3300" b="0" i="0" u="none" strike="noStrike" cap="none">
                <a:solidFill>
                  <a:schemeClr val="dk1"/>
                </a:solidFill>
                <a:latin typeface="Calibri"/>
                <a:ea typeface="Calibri"/>
                <a:cs typeface="Calibri"/>
                <a:sym typeface="Calibri"/>
              </a:rPr>
              <a:t>US Demand in Oil</a:t>
            </a:r>
          </a:p>
        </p:txBody>
      </p:sp>
      <p:pic>
        <p:nvPicPr>
          <p:cNvPr id="222" name="Shape 222"/>
          <p:cNvPicPr preferRelativeResize="0">
            <a:picLocks noGrp="1"/>
          </p:cNvPicPr>
          <p:nvPr>
            <p:ph type="body" idx="1"/>
          </p:nvPr>
        </p:nvPicPr>
        <p:blipFill rotWithShape="1">
          <a:blip r:embed="rId3">
            <a:alphaModFix/>
          </a:blip>
          <a:srcRect/>
          <a:stretch/>
        </p:blipFill>
        <p:spPr>
          <a:xfrm>
            <a:off x="628650" y="1268016"/>
            <a:ext cx="7886699" cy="2730011"/>
          </a:xfrm>
          <a:prstGeom prst="rect">
            <a:avLst/>
          </a:prstGeom>
          <a:noFill/>
          <a:ln>
            <a:noFill/>
          </a:ln>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27"/>
        <p:cNvGrpSpPr/>
        <p:nvPr/>
      </p:nvGrpSpPr>
      <p:grpSpPr>
        <a:xfrm>
          <a:off x="0" y="0"/>
          <a:ext cx="0" cy="0"/>
          <a:chOff x="0" y="0"/>
          <a:chExt cx="0" cy="0"/>
        </a:xfrm>
      </p:grpSpPr>
      <p:sp>
        <p:nvSpPr>
          <p:cNvPr id="228" name="Shape 228"/>
          <p:cNvSpPr txBox="1">
            <a:spLocks noGrp="1"/>
          </p:cNvSpPr>
          <p:nvPr>
            <p:ph type="title"/>
          </p:nvPr>
        </p:nvSpPr>
        <p:spPr>
          <a:xfrm>
            <a:off x="628650" y="273843"/>
            <a:ext cx="7886699" cy="994172"/>
          </a:xfrm>
          <a:prstGeom prst="rect">
            <a:avLst/>
          </a:prstGeom>
          <a:noFill/>
          <a:ln>
            <a:noFill/>
          </a:ln>
        </p:spPr>
        <p:txBody>
          <a:bodyPr lIns="68575" tIns="34275" rIns="68575" bIns="34275" anchor="ctr" anchorCtr="0">
            <a:noAutofit/>
          </a:bodyPr>
          <a:lstStyle/>
          <a:p>
            <a:pPr marL="0" marR="0" lvl="0" indent="0" algn="l" rtl="0">
              <a:lnSpc>
                <a:spcPct val="90000"/>
              </a:lnSpc>
              <a:spcBef>
                <a:spcPts val="0"/>
              </a:spcBef>
              <a:buClr>
                <a:schemeClr val="dk1"/>
              </a:buClr>
              <a:buSzPct val="25000"/>
              <a:buFont typeface="Calibri"/>
              <a:buNone/>
            </a:pPr>
            <a:r>
              <a:rPr lang="en" sz="3300" b="0" i="0" u="none" strike="noStrike" cap="none">
                <a:solidFill>
                  <a:schemeClr val="dk1"/>
                </a:solidFill>
                <a:latin typeface="Calibri"/>
                <a:ea typeface="Calibri"/>
                <a:cs typeface="Calibri"/>
                <a:sym typeface="Calibri"/>
              </a:rPr>
              <a:t>Non-OPEC Oil Supply</a:t>
            </a:r>
          </a:p>
        </p:txBody>
      </p:sp>
      <p:pic>
        <p:nvPicPr>
          <p:cNvPr id="229" name="Shape 229"/>
          <p:cNvPicPr preferRelativeResize="0">
            <a:picLocks noGrp="1"/>
          </p:cNvPicPr>
          <p:nvPr>
            <p:ph type="body" idx="1"/>
          </p:nvPr>
        </p:nvPicPr>
        <p:blipFill rotWithShape="1">
          <a:blip r:embed="rId3">
            <a:alphaModFix/>
          </a:blip>
          <a:srcRect/>
          <a:stretch/>
        </p:blipFill>
        <p:spPr>
          <a:xfrm>
            <a:off x="628650" y="1268015"/>
            <a:ext cx="7886699" cy="3128108"/>
          </a:xfrm>
          <a:prstGeom prst="rect">
            <a:avLst/>
          </a:prstGeom>
          <a:noFill/>
          <a:ln>
            <a:noFill/>
          </a:ln>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34"/>
        <p:cNvGrpSpPr/>
        <p:nvPr/>
      </p:nvGrpSpPr>
      <p:grpSpPr>
        <a:xfrm>
          <a:off x="0" y="0"/>
          <a:ext cx="0" cy="0"/>
          <a:chOff x="0" y="0"/>
          <a:chExt cx="0" cy="0"/>
        </a:xfrm>
      </p:grpSpPr>
      <p:sp>
        <p:nvSpPr>
          <p:cNvPr id="235" name="Shape 235"/>
          <p:cNvSpPr txBox="1">
            <a:spLocks noGrp="1"/>
          </p:cNvSpPr>
          <p:nvPr>
            <p:ph type="title"/>
          </p:nvPr>
        </p:nvSpPr>
        <p:spPr>
          <a:xfrm>
            <a:off x="628650" y="273843"/>
            <a:ext cx="7886699" cy="994172"/>
          </a:xfrm>
          <a:prstGeom prst="rect">
            <a:avLst/>
          </a:prstGeom>
          <a:noFill/>
          <a:ln>
            <a:noFill/>
          </a:ln>
        </p:spPr>
        <p:txBody>
          <a:bodyPr lIns="68575" tIns="34275" rIns="68575" bIns="34275" anchor="ctr" anchorCtr="0">
            <a:noAutofit/>
          </a:bodyPr>
          <a:lstStyle/>
          <a:p>
            <a:pPr marL="0" marR="0" lvl="0" indent="0" algn="l" rtl="0">
              <a:lnSpc>
                <a:spcPct val="90000"/>
              </a:lnSpc>
              <a:spcBef>
                <a:spcPts val="0"/>
              </a:spcBef>
              <a:buClr>
                <a:schemeClr val="dk1"/>
              </a:buClr>
              <a:buSzPct val="25000"/>
              <a:buFont typeface="Calibri"/>
              <a:buNone/>
            </a:pPr>
            <a:r>
              <a:rPr lang="en" sz="3300" b="0" i="0" u="none" strike="noStrike" cap="none">
                <a:solidFill>
                  <a:schemeClr val="dk1"/>
                </a:solidFill>
                <a:latin typeface="Calibri"/>
                <a:ea typeface="Calibri"/>
                <a:cs typeface="Calibri"/>
                <a:sym typeface="Calibri"/>
              </a:rPr>
              <a:t>Movements in Crude Oil</a:t>
            </a:r>
          </a:p>
        </p:txBody>
      </p:sp>
      <p:pic>
        <p:nvPicPr>
          <p:cNvPr id="236" name="Shape 236"/>
          <p:cNvPicPr preferRelativeResize="0">
            <a:picLocks noGrp="1"/>
          </p:cNvPicPr>
          <p:nvPr>
            <p:ph type="body" idx="1"/>
          </p:nvPr>
        </p:nvPicPr>
        <p:blipFill rotWithShape="1">
          <a:blip r:embed="rId3">
            <a:alphaModFix/>
          </a:blip>
          <a:srcRect/>
          <a:stretch/>
        </p:blipFill>
        <p:spPr>
          <a:xfrm>
            <a:off x="628650" y="1268016"/>
            <a:ext cx="7850354" cy="3380183"/>
          </a:xfrm>
          <a:prstGeom prst="rect">
            <a:avLst/>
          </a:prstGeom>
          <a:noFill/>
          <a:ln>
            <a:noFill/>
          </a:ln>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41"/>
        <p:cNvGrpSpPr/>
        <p:nvPr/>
      </p:nvGrpSpPr>
      <p:grpSpPr>
        <a:xfrm>
          <a:off x="0" y="0"/>
          <a:ext cx="0" cy="0"/>
          <a:chOff x="0" y="0"/>
          <a:chExt cx="0" cy="0"/>
        </a:xfrm>
      </p:grpSpPr>
      <p:sp>
        <p:nvSpPr>
          <p:cNvPr id="242" name="Shape 242"/>
          <p:cNvSpPr txBox="1">
            <a:spLocks noGrp="1"/>
          </p:cNvSpPr>
          <p:nvPr>
            <p:ph type="title"/>
          </p:nvPr>
        </p:nvSpPr>
        <p:spPr>
          <a:xfrm>
            <a:off x="628650" y="273843"/>
            <a:ext cx="7886699" cy="994172"/>
          </a:xfrm>
          <a:prstGeom prst="rect">
            <a:avLst/>
          </a:prstGeom>
          <a:noFill/>
          <a:ln>
            <a:noFill/>
          </a:ln>
        </p:spPr>
        <p:txBody>
          <a:bodyPr lIns="68575" tIns="34275" rIns="68575" bIns="34275" anchor="ctr" anchorCtr="0">
            <a:noAutofit/>
          </a:bodyPr>
          <a:lstStyle/>
          <a:p>
            <a:pPr marL="0" marR="0" lvl="0" indent="0" algn="l" rtl="0">
              <a:lnSpc>
                <a:spcPct val="90000"/>
              </a:lnSpc>
              <a:spcBef>
                <a:spcPts val="0"/>
              </a:spcBef>
              <a:buClr>
                <a:schemeClr val="dk1"/>
              </a:buClr>
              <a:buSzPct val="25000"/>
              <a:buFont typeface="Calibri"/>
              <a:buNone/>
            </a:pPr>
            <a:r>
              <a:rPr lang="en" sz="3300" b="0" i="0" u="none" strike="noStrike" cap="none">
                <a:solidFill>
                  <a:schemeClr val="dk1"/>
                </a:solidFill>
                <a:latin typeface="Calibri"/>
                <a:ea typeface="Calibri"/>
                <a:cs typeface="Calibri"/>
                <a:sym typeface="Calibri"/>
              </a:rPr>
              <a:t>Impact of Inflation and Currency Fluctuations</a:t>
            </a:r>
          </a:p>
        </p:txBody>
      </p:sp>
      <p:pic>
        <p:nvPicPr>
          <p:cNvPr id="243" name="Shape 243"/>
          <p:cNvPicPr preferRelativeResize="0">
            <a:picLocks noGrp="1"/>
          </p:cNvPicPr>
          <p:nvPr>
            <p:ph type="body" idx="1"/>
          </p:nvPr>
        </p:nvPicPr>
        <p:blipFill rotWithShape="1">
          <a:blip r:embed="rId3">
            <a:alphaModFix/>
          </a:blip>
          <a:srcRect/>
          <a:stretch/>
        </p:blipFill>
        <p:spPr>
          <a:xfrm>
            <a:off x="628650" y="1401309"/>
            <a:ext cx="7886699" cy="3199321"/>
          </a:xfrm>
          <a:prstGeom prst="rect">
            <a:avLst/>
          </a:prstGeom>
          <a:noFill/>
          <a:ln>
            <a:noFill/>
          </a:ln>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47"/>
        <p:cNvGrpSpPr/>
        <p:nvPr/>
      </p:nvGrpSpPr>
      <p:grpSpPr>
        <a:xfrm>
          <a:off x="0" y="0"/>
          <a:ext cx="0" cy="0"/>
          <a:chOff x="0" y="0"/>
          <a:chExt cx="0" cy="0"/>
        </a:xfrm>
      </p:grpSpPr>
      <p:sp>
        <p:nvSpPr>
          <p:cNvPr id="248" name="Shape 248"/>
          <p:cNvSpPr txBox="1">
            <a:spLocks noGrp="1"/>
          </p:cNvSpPr>
          <p:nvPr>
            <p:ph type="title"/>
          </p:nvPr>
        </p:nvSpPr>
        <p:spPr>
          <a:xfrm>
            <a:off x="628650" y="273843"/>
            <a:ext cx="7886699" cy="994172"/>
          </a:xfrm>
          <a:prstGeom prst="rect">
            <a:avLst/>
          </a:prstGeom>
          <a:noFill/>
          <a:ln>
            <a:noFill/>
          </a:ln>
        </p:spPr>
        <p:txBody>
          <a:bodyPr lIns="68575" tIns="34275" rIns="68575" bIns="34275" anchor="ctr" anchorCtr="0">
            <a:noAutofit/>
          </a:bodyPr>
          <a:lstStyle/>
          <a:p>
            <a:pPr marL="0" marR="0" lvl="0" indent="0" algn="l" rtl="0">
              <a:lnSpc>
                <a:spcPct val="90000"/>
              </a:lnSpc>
              <a:spcBef>
                <a:spcPts val="0"/>
              </a:spcBef>
              <a:buClr>
                <a:schemeClr val="dk1"/>
              </a:buClr>
              <a:buSzPct val="25000"/>
              <a:buFont typeface="Calibri"/>
              <a:buNone/>
            </a:pPr>
            <a:endParaRPr sz="3300" b="0" i="0" u="none" strike="noStrike" cap="none">
              <a:solidFill>
                <a:schemeClr val="dk1"/>
              </a:solidFill>
              <a:latin typeface="Calibri"/>
              <a:ea typeface="Calibri"/>
              <a:cs typeface="Calibri"/>
              <a:sym typeface="Calibri"/>
            </a:endParaRPr>
          </a:p>
        </p:txBody>
      </p:sp>
      <p:pic>
        <p:nvPicPr>
          <p:cNvPr id="249" name="Shape 249"/>
          <p:cNvPicPr preferRelativeResize="0">
            <a:picLocks noGrp="1"/>
          </p:cNvPicPr>
          <p:nvPr>
            <p:ph type="body" idx="1"/>
          </p:nvPr>
        </p:nvPicPr>
        <p:blipFill rotWithShape="1">
          <a:blip r:embed="rId3">
            <a:alphaModFix/>
          </a:blip>
          <a:srcRect/>
          <a:stretch/>
        </p:blipFill>
        <p:spPr>
          <a:xfrm>
            <a:off x="565149" y="-747"/>
            <a:ext cx="7950200" cy="5144247"/>
          </a:xfrm>
          <a:prstGeom prst="rect">
            <a:avLst/>
          </a:prstGeom>
          <a:noFill/>
          <a:ln>
            <a:noFill/>
          </a:ln>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53"/>
        <p:cNvGrpSpPr/>
        <p:nvPr/>
      </p:nvGrpSpPr>
      <p:grpSpPr>
        <a:xfrm>
          <a:off x="0" y="0"/>
          <a:ext cx="0" cy="0"/>
          <a:chOff x="0" y="0"/>
          <a:chExt cx="0" cy="0"/>
        </a:xfrm>
      </p:grpSpPr>
      <p:sp>
        <p:nvSpPr>
          <p:cNvPr id="254" name="Shape 254"/>
          <p:cNvSpPr txBox="1">
            <a:spLocks noGrp="1"/>
          </p:cNvSpPr>
          <p:nvPr>
            <p:ph type="title"/>
          </p:nvPr>
        </p:nvSpPr>
        <p:spPr>
          <a:xfrm>
            <a:off x="628650" y="273843"/>
            <a:ext cx="7886699" cy="994172"/>
          </a:xfrm>
          <a:prstGeom prst="rect">
            <a:avLst/>
          </a:prstGeom>
          <a:noFill/>
          <a:ln>
            <a:noFill/>
          </a:ln>
        </p:spPr>
        <p:txBody>
          <a:bodyPr lIns="68575" tIns="34275" rIns="68575" bIns="34275" anchor="ctr" anchorCtr="0">
            <a:noAutofit/>
          </a:bodyPr>
          <a:lstStyle/>
          <a:p>
            <a:pPr marL="0" marR="0" lvl="0" indent="0" algn="l" rtl="0">
              <a:lnSpc>
                <a:spcPct val="90000"/>
              </a:lnSpc>
              <a:spcBef>
                <a:spcPts val="0"/>
              </a:spcBef>
              <a:buClr>
                <a:schemeClr val="dk1"/>
              </a:buClr>
              <a:buSzPct val="25000"/>
              <a:buFont typeface="Calibri"/>
              <a:buNone/>
            </a:pPr>
            <a:r>
              <a:rPr lang="en" sz="3300" b="0" i="0" u="none" strike="noStrike" cap="none">
                <a:solidFill>
                  <a:schemeClr val="dk1"/>
                </a:solidFill>
                <a:latin typeface="Calibri"/>
                <a:ea typeface="Calibri"/>
                <a:cs typeface="Calibri"/>
                <a:sym typeface="Calibri"/>
              </a:rPr>
              <a:t>Canadian Oil Supply</a:t>
            </a:r>
          </a:p>
        </p:txBody>
      </p:sp>
      <p:pic>
        <p:nvPicPr>
          <p:cNvPr id="255" name="Shape 255"/>
          <p:cNvPicPr preferRelativeResize="0">
            <a:picLocks noGrp="1"/>
          </p:cNvPicPr>
          <p:nvPr>
            <p:ph type="body" idx="1"/>
          </p:nvPr>
        </p:nvPicPr>
        <p:blipFill rotWithShape="1">
          <a:blip r:embed="rId3">
            <a:alphaModFix/>
          </a:blip>
          <a:srcRect/>
          <a:stretch/>
        </p:blipFill>
        <p:spPr>
          <a:xfrm>
            <a:off x="4676775" y="1619845"/>
            <a:ext cx="3067049" cy="2762249"/>
          </a:xfrm>
          <a:prstGeom prst="rect">
            <a:avLst/>
          </a:prstGeom>
          <a:noFill/>
          <a:ln>
            <a:noFill/>
          </a:ln>
        </p:spPr>
      </p:pic>
      <p:pic>
        <p:nvPicPr>
          <p:cNvPr id="256" name="Shape 256"/>
          <p:cNvPicPr preferRelativeResize="0"/>
          <p:nvPr/>
        </p:nvPicPr>
        <p:blipFill rotWithShape="1">
          <a:blip r:embed="rId4">
            <a:alphaModFix/>
          </a:blip>
          <a:srcRect/>
          <a:stretch/>
        </p:blipFill>
        <p:spPr>
          <a:xfrm>
            <a:off x="1209675" y="1619845"/>
            <a:ext cx="3036582" cy="2762249"/>
          </a:xfrm>
          <a:prstGeom prst="rect">
            <a:avLst/>
          </a:prstGeom>
          <a:noFill/>
          <a:ln>
            <a:noFill/>
          </a:ln>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36"/>
        <p:cNvGrpSpPr/>
        <p:nvPr/>
      </p:nvGrpSpPr>
      <p:grpSpPr>
        <a:xfrm>
          <a:off x="0" y="0"/>
          <a:ext cx="0" cy="0"/>
          <a:chOff x="0" y="0"/>
          <a:chExt cx="0" cy="0"/>
        </a:xfrm>
      </p:grpSpPr>
      <p:sp>
        <p:nvSpPr>
          <p:cNvPr id="137" name="Shape 137"/>
          <p:cNvSpPr/>
          <p:nvPr/>
        </p:nvSpPr>
        <p:spPr>
          <a:xfrm>
            <a:off x="241172" y="240029"/>
            <a:ext cx="8661653" cy="4663439"/>
          </a:xfrm>
          <a:prstGeom prst="rect">
            <a:avLst/>
          </a:prstGeom>
          <a:solidFill>
            <a:schemeClr val="dk1">
              <a:alpha val="7843"/>
            </a:schemeClr>
          </a:solidFill>
          <a:ln>
            <a:noFill/>
          </a:ln>
        </p:spPr>
        <p:txBody>
          <a:bodyPr lIns="68575" tIns="34275" rIns="68575" bIns="34275" anchor="ctr" anchorCtr="0">
            <a:noAutofit/>
          </a:bodyPr>
          <a:lstStyle/>
          <a:p>
            <a:pPr marL="0" marR="0" lvl="0" indent="0" algn="ctr" rtl="0">
              <a:spcBef>
                <a:spcPts val="0"/>
              </a:spcBef>
              <a:buNone/>
            </a:pPr>
            <a:endParaRPr sz="1400" b="0" i="0" u="none" strike="noStrike" cap="none">
              <a:solidFill>
                <a:schemeClr val="lt1"/>
              </a:solidFill>
              <a:latin typeface="Calibri"/>
              <a:ea typeface="Calibri"/>
              <a:cs typeface="Calibri"/>
              <a:sym typeface="Calibri"/>
            </a:endParaRPr>
          </a:p>
        </p:txBody>
      </p:sp>
      <p:cxnSp>
        <p:nvCxnSpPr>
          <p:cNvPr id="138" name="Shape 138"/>
          <p:cNvCxnSpPr/>
          <p:nvPr/>
        </p:nvCxnSpPr>
        <p:spPr>
          <a:xfrm>
            <a:off x="3490722" y="1543050"/>
            <a:ext cx="0" cy="2057399"/>
          </a:xfrm>
          <a:prstGeom prst="straightConnector1">
            <a:avLst/>
          </a:prstGeom>
          <a:noFill/>
          <a:ln w="19050" cap="flat" cmpd="sng">
            <a:solidFill>
              <a:srgbClr val="262626"/>
            </a:solidFill>
            <a:prstDash val="solid"/>
            <a:miter/>
            <a:headEnd type="none" w="med" len="med"/>
            <a:tailEnd type="none" w="med" len="med"/>
          </a:ln>
        </p:spPr>
      </p:cxnSp>
      <p:sp>
        <p:nvSpPr>
          <p:cNvPr id="139" name="Shape 139"/>
          <p:cNvSpPr txBox="1">
            <a:spLocks noGrp="1"/>
          </p:cNvSpPr>
          <p:nvPr>
            <p:ph type="title"/>
          </p:nvPr>
        </p:nvSpPr>
        <p:spPr>
          <a:xfrm>
            <a:off x="628650" y="722907"/>
            <a:ext cx="2620771" cy="3697684"/>
          </a:xfrm>
          <a:prstGeom prst="rect">
            <a:avLst/>
          </a:prstGeom>
          <a:noFill/>
          <a:ln>
            <a:noFill/>
          </a:ln>
        </p:spPr>
        <p:txBody>
          <a:bodyPr lIns="68575" tIns="34275" rIns="68575" bIns="34275" anchor="ctr" anchorCtr="0">
            <a:noAutofit/>
          </a:bodyPr>
          <a:lstStyle/>
          <a:p>
            <a:pPr marL="0" marR="0" lvl="0" indent="0" algn="r" rtl="0">
              <a:lnSpc>
                <a:spcPct val="90000"/>
              </a:lnSpc>
              <a:spcBef>
                <a:spcPts val="0"/>
              </a:spcBef>
              <a:buClr>
                <a:schemeClr val="accent1"/>
              </a:buClr>
              <a:buSzPct val="25000"/>
              <a:buFont typeface="Calibri"/>
              <a:buNone/>
            </a:pPr>
            <a:r>
              <a:rPr lang="en" sz="3300" b="0" i="0" u="none" strike="noStrike" cap="none">
                <a:solidFill>
                  <a:schemeClr val="accent1"/>
                </a:solidFill>
                <a:latin typeface="Calibri"/>
                <a:ea typeface="Calibri"/>
                <a:cs typeface="Calibri"/>
                <a:sym typeface="Calibri"/>
              </a:rPr>
              <a:t>Agenda</a:t>
            </a:r>
          </a:p>
        </p:txBody>
      </p:sp>
      <p:sp>
        <p:nvSpPr>
          <p:cNvPr id="140" name="Shape 140"/>
          <p:cNvSpPr txBox="1">
            <a:spLocks noGrp="1"/>
          </p:cNvSpPr>
          <p:nvPr>
            <p:ph type="body" idx="1"/>
          </p:nvPr>
        </p:nvSpPr>
        <p:spPr>
          <a:xfrm>
            <a:off x="3732023" y="722907"/>
            <a:ext cx="4783326" cy="3697684"/>
          </a:xfrm>
          <a:prstGeom prst="rect">
            <a:avLst/>
          </a:prstGeom>
          <a:noFill/>
          <a:ln>
            <a:noFill/>
          </a:ln>
        </p:spPr>
        <p:txBody>
          <a:bodyPr lIns="68575" tIns="34275" rIns="68575" bIns="34275" anchor="ctr" anchorCtr="0">
            <a:noAutofit/>
          </a:bodyPr>
          <a:lstStyle/>
          <a:p>
            <a:pPr marL="177800" marR="0" lvl="0" indent="-177800" algn="l" rtl="0">
              <a:lnSpc>
                <a:spcPct val="90000"/>
              </a:lnSpc>
              <a:spcBef>
                <a:spcPts val="0"/>
              </a:spcBef>
              <a:spcAft>
                <a:spcPts val="0"/>
              </a:spcAft>
              <a:buClr>
                <a:schemeClr val="dk1"/>
              </a:buClr>
              <a:buSzPct val="100000"/>
              <a:buFont typeface="Arial"/>
              <a:buChar char="•"/>
            </a:pPr>
            <a:r>
              <a:rPr lang="en" sz="1800" b="0" i="0" u="none" strike="noStrike" cap="none">
                <a:solidFill>
                  <a:schemeClr val="dk1"/>
                </a:solidFill>
                <a:latin typeface="Calibri"/>
                <a:ea typeface="Calibri"/>
                <a:cs typeface="Calibri"/>
                <a:sym typeface="Calibri"/>
              </a:rPr>
              <a:t>Industry Overview</a:t>
            </a:r>
          </a:p>
          <a:p>
            <a:pPr marL="520700" marR="0" lvl="1" indent="-171450" algn="l" rtl="0">
              <a:lnSpc>
                <a:spcPct val="90000"/>
              </a:lnSpc>
              <a:spcBef>
                <a:spcPts val="400"/>
              </a:spcBef>
              <a:spcAft>
                <a:spcPts val="0"/>
              </a:spcAft>
              <a:buClr>
                <a:schemeClr val="dk1"/>
              </a:buClr>
              <a:buSzPct val="100000"/>
              <a:buFont typeface="Arial"/>
              <a:buChar char="•"/>
            </a:pPr>
            <a:r>
              <a:rPr lang="en" sz="1500" b="0" i="0" u="none" strike="noStrike" cap="none">
                <a:solidFill>
                  <a:schemeClr val="dk1"/>
                </a:solidFill>
                <a:latin typeface="Calibri"/>
                <a:ea typeface="Calibri"/>
                <a:cs typeface="Calibri"/>
                <a:sym typeface="Calibri"/>
              </a:rPr>
              <a:t>Global and Canadian Oil and Gas Industry</a:t>
            </a:r>
          </a:p>
          <a:p>
            <a:pPr marL="520700" marR="0" lvl="1" indent="-171450" algn="l" rtl="0">
              <a:lnSpc>
                <a:spcPct val="90000"/>
              </a:lnSpc>
              <a:spcBef>
                <a:spcPts val="400"/>
              </a:spcBef>
              <a:spcAft>
                <a:spcPts val="0"/>
              </a:spcAft>
              <a:buClr>
                <a:schemeClr val="dk1"/>
              </a:buClr>
              <a:buSzPct val="100000"/>
              <a:buFont typeface="Arial"/>
              <a:buChar char="•"/>
            </a:pPr>
            <a:r>
              <a:rPr lang="en" sz="1500" b="0" i="0" u="none" strike="noStrike" cap="none">
                <a:solidFill>
                  <a:schemeClr val="dk1"/>
                </a:solidFill>
                <a:latin typeface="Calibri"/>
                <a:ea typeface="Calibri"/>
                <a:cs typeface="Calibri"/>
                <a:sym typeface="Calibri"/>
              </a:rPr>
              <a:t>Risk Management</a:t>
            </a:r>
          </a:p>
          <a:p>
            <a:pPr marL="520700" marR="0" lvl="1" indent="-171450" algn="l" rtl="0">
              <a:lnSpc>
                <a:spcPct val="90000"/>
              </a:lnSpc>
              <a:spcBef>
                <a:spcPts val="400"/>
              </a:spcBef>
              <a:spcAft>
                <a:spcPts val="0"/>
              </a:spcAft>
              <a:buClr>
                <a:schemeClr val="dk1"/>
              </a:buClr>
              <a:buSzPct val="100000"/>
              <a:buFont typeface="Arial"/>
              <a:buChar char="•"/>
            </a:pPr>
            <a:r>
              <a:rPr lang="en" sz="1500" b="0" i="0" u="none" strike="noStrike" cap="none">
                <a:solidFill>
                  <a:schemeClr val="dk1"/>
                </a:solidFill>
                <a:latin typeface="Calibri"/>
                <a:ea typeface="Calibri"/>
                <a:cs typeface="Calibri"/>
                <a:sym typeface="Calibri"/>
              </a:rPr>
              <a:t>Forecasting Industry</a:t>
            </a:r>
          </a:p>
          <a:p>
            <a:pPr marL="177800" marR="0" lvl="0" indent="-177800" algn="l" rtl="0">
              <a:lnSpc>
                <a:spcPct val="90000"/>
              </a:lnSpc>
              <a:spcBef>
                <a:spcPts val="800"/>
              </a:spcBef>
              <a:spcAft>
                <a:spcPts val="0"/>
              </a:spcAft>
              <a:buClr>
                <a:schemeClr val="dk1"/>
              </a:buClr>
              <a:buSzPct val="100000"/>
              <a:buFont typeface="Arial"/>
              <a:buChar char="•"/>
            </a:pPr>
            <a:r>
              <a:rPr lang="en" sz="1800" b="0" i="0" u="none" strike="noStrike" cap="none">
                <a:solidFill>
                  <a:schemeClr val="dk1"/>
                </a:solidFill>
                <a:latin typeface="Calibri"/>
                <a:ea typeface="Calibri"/>
                <a:cs typeface="Calibri"/>
                <a:sym typeface="Calibri"/>
              </a:rPr>
              <a:t>Canadian Natural Gas</a:t>
            </a:r>
          </a:p>
          <a:p>
            <a:pPr marL="177800" marR="0" lvl="0" indent="-177800" algn="l" rtl="0">
              <a:lnSpc>
                <a:spcPct val="90000"/>
              </a:lnSpc>
              <a:spcBef>
                <a:spcPts val="800"/>
              </a:spcBef>
              <a:buClr>
                <a:schemeClr val="dk1"/>
              </a:buClr>
              <a:buSzPct val="100000"/>
              <a:buFont typeface="Arial"/>
              <a:buChar char="•"/>
            </a:pPr>
            <a:r>
              <a:rPr lang="en" sz="1800" b="0" i="0" u="none" strike="noStrike" cap="none">
                <a:solidFill>
                  <a:schemeClr val="dk1"/>
                </a:solidFill>
                <a:latin typeface="Calibri"/>
                <a:ea typeface="Calibri"/>
                <a:cs typeface="Calibri"/>
                <a:sym typeface="Calibri"/>
              </a:rPr>
              <a:t>Canadian Oil Sands</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61"/>
        <p:cNvGrpSpPr/>
        <p:nvPr/>
      </p:nvGrpSpPr>
      <p:grpSpPr>
        <a:xfrm>
          <a:off x="0" y="0"/>
          <a:ext cx="0" cy="0"/>
          <a:chOff x="0" y="0"/>
          <a:chExt cx="0" cy="0"/>
        </a:xfrm>
      </p:grpSpPr>
      <p:pic>
        <p:nvPicPr>
          <p:cNvPr id="262" name="Shape 262"/>
          <p:cNvPicPr preferRelativeResize="0"/>
          <p:nvPr/>
        </p:nvPicPr>
        <p:blipFill rotWithShape="1">
          <a:blip r:embed="rId3">
            <a:alphaModFix/>
          </a:blip>
          <a:srcRect r="9173"/>
          <a:stretch/>
        </p:blipFill>
        <p:spPr>
          <a:xfrm>
            <a:off x="3477005" y="480061"/>
            <a:ext cx="5187246" cy="4183377"/>
          </a:xfrm>
          <a:prstGeom prst="rect">
            <a:avLst/>
          </a:prstGeom>
          <a:noFill/>
          <a:ln>
            <a:noFill/>
          </a:ln>
        </p:spPr>
      </p:pic>
      <p:sp>
        <p:nvSpPr>
          <p:cNvPr id="263" name="Shape 263"/>
          <p:cNvSpPr txBox="1">
            <a:spLocks noGrp="1"/>
          </p:cNvSpPr>
          <p:nvPr>
            <p:ph type="title"/>
          </p:nvPr>
        </p:nvSpPr>
        <p:spPr>
          <a:xfrm>
            <a:off x="486696" y="471949"/>
            <a:ext cx="2750279" cy="1257452"/>
          </a:xfrm>
          <a:prstGeom prst="rect">
            <a:avLst/>
          </a:prstGeom>
          <a:noFill/>
          <a:ln>
            <a:noFill/>
          </a:ln>
        </p:spPr>
        <p:txBody>
          <a:bodyPr lIns="68575" tIns="34275" rIns="68575" bIns="34275" anchor="ctr" anchorCtr="0">
            <a:noAutofit/>
          </a:bodyPr>
          <a:lstStyle/>
          <a:p>
            <a:pPr marL="0" marR="0" lvl="0" indent="0" algn="l" rtl="0">
              <a:lnSpc>
                <a:spcPct val="90000"/>
              </a:lnSpc>
              <a:spcBef>
                <a:spcPts val="0"/>
              </a:spcBef>
              <a:buClr>
                <a:schemeClr val="dk1"/>
              </a:buClr>
              <a:buSzPct val="25000"/>
              <a:buFont typeface="Calibri"/>
              <a:buNone/>
            </a:pPr>
            <a:r>
              <a:rPr lang="en" sz="3000" b="0" i="0" u="none" strike="noStrike" cap="none">
                <a:solidFill>
                  <a:schemeClr val="dk1"/>
                </a:solidFill>
                <a:latin typeface="Calibri"/>
                <a:ea typeface="Calibri"/>
                <a:cs typeface="Calibri"/>
                <a:sym typeface="Calibri"/>
              </a:rPr>
              <a:t>Economic Impact of Oil and Gas Industry</a:t>
            </a:r>
          </a:p>
        </p:txBody>
      </p:sp>
      <p:sp>
        <p:nvSpPr>
          <p:cNvPr id="264" name="Shape 264"/>
          <p:cNvSpPr txBox="1">
            <a:spLocks noGrp="1"/>
          </p:cNvSpPr>
          <p:nvPr>
            <p:ph type="body" idx="1"/>
          </p:nvPr>
        </p:nvSpPr>
        <p:spPr>
          <a:xfrm>
            <a:off x="486697" y="1828800"/>
            <a:ext cx="2750277" cy="2839064"/>
          </a:xfrm>
          <a:prstGeom prst="rect">
            <a:avLst/>
          </a:prstGeom>
          <a:noFill/>
          <a:ln>
            <a:noFill/>
          </a:ln>
        </p:spPr>
        <p:txBody>
          <a:bodyPr lIns="68575" tIns="34275" rIns="68575" bIns="34275" anchor="t" anchorCtr="0">
            <a:noAutofit/>
          </a:bodyPr>
          <a:lstStyle/>
          <a:p>
            <a:pPr marL="0" marR="0" lvl="0" indent="0" algn="l" rtl="0">
              <a:lnSpc>
                <a:spcPct val="100000"/>
              </a:lnSpc>
              <a:spcBef>
                <a:spcPts val="0"/>
              </a:spcBef>
              <a:buClr>
                <a:schemeClr val="dk1"/>
              </a:buClr>
              <a:buSzPct val="25000"/>
              <a:buFont typeface="Arial"/>
              <a:buNone/>
            </a:pPr>
            <a:r>
              <a:rPr lang="en" sz="1400" b="0" i="0" u="none" strike="noStrike" cap="none">
                <a:solidFill>
                  <a:schemeClr val="dk1"/>
                </a:solidFill>
                <a:latin typeface="Calibri"/>
                <a:ea typeface="Calibri"/>
                <a:cs typeface="Calibri"/>
                <a:sym typeface="Calibri"/>
              </a:rPr>
              <a:t>Canada's oil and natural gas industry is the single largest private sector investor in the country, forecast to invest $44 billion in 2017, which is down from a peak $81 billion in capital projects in 2014.</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68"/>
        <p:cNvGrpSpPr/>
        <p:nvPr/>
      </p:nvGrpSpPr>
      <p:grpSpPr>
        <a:xfrm>
          <a:off x="0" y="0"/>
          <a:ext cx="0" cy="0"/>
          <a:chOff x="0" y="0"/>
          <a:chExt cx="0" cy="0"/>
        </a:xfrm>
      </p:grpSpPr>
      <p:sp>
        <p:nvSpPr>
          <p:cNvPr id="269" name="Shape 269"/>
          <p:cNvSpPr txBox="1">
            <a:spLocks noGrp="1"/>
          </p:cNvSpPr>
          <p:nvPr>
            <p:ph type="title"/>
          </p:nvPr>
        </p:nvSpPr>
        <p:spPr>
          <a:xfrm>
            <a:off x="628650" y="273843"/>
            <a:ext cx="7886699" cy="994172"/>
          </a:xfrm>
          <a:prstGeom prst="rect">
            <a:avLst/>
          </a:prstGeom>
          <a:noFill/>
          <a:ln>
            <a:noFill/>
          </a:ln>
        </p:spPr>
        <p:txBody>
          <a:bodyPr lIns="68575" tIns="34275" rIns="68575" bIns="34275" anchor="ctr" anchorCtr="0">
            <a:noAutofit/>
          </a:bodyPr>
          <a:lstStyle/>
          <a:p>
            <a:pPr marL="0" marR="0" lvl="0" indent="0" algn="l" rtl="0">
              <a:lnSpc>
                <a:spcPct val="90000"/>
              </a:lnSpc>
              <a:spcBef>
                <a:spcPts val="0"/>
              </a:spcBef>
              <a:buClr>
                <a:schemeClr val="dk1"/>
              </a:buClr>
              <a:buSzPct val="25000"/>
              <a:buFont typeface="Calibri"/>
              <a:buNone/>
            </a:pPr>
            <a:r>
              <a:rPr lang="en" sz="3300" b="0" i="0" u="none" strike="noStrike" cap="none">
                <a:solidFill>
                  <a:schemeClr val="dk1"/>
                </a:solidFill>
                <a:latin typeface="Calibri"/>
                <a:ea typeface="Calibri"/>
                <a:cs typeface="Calibri"/>
                <a:sym typeface="Calibri"/>
              </a:rPr>
              <a:t>Canadian Crude Oil Forecast</a:t>
            </a:r>
          </a:p>
        </p:txBody>
      </p:sp>
      <p:sp>
        <p:nvSpPr>
          <p:cNvPr id="270" name="Shape 270"/>
          <p:cNvSpPr txBox="1">
            <a:spLocks noGrp="1"/>
          </p:cNvSpPr>
          <p:nvPr>
            <p:ph type="body" idx="1"/>
          </p:nvPr>
        </p:nvSpPr>
        <p:spPr>
          <a:xfrm>
            <a:off x="628650" y="1369218"/>
            <a:ext cx="2848355" cy="3263503"/>
          </a:xfrm>
          <a:prstGeom prst="rect">
            <a:avLst/>
          </a:prstGeom>
          <a:noFill/>
          <a:ln>
            <a:noFill/>
          </a:ln>
        </p:spPr>
        <p:txBody>
          <a:bodyPr lIns="68575" tIns="34275" rIns="68575" bIns="34275" anchor="t" anchorCtr="0">
            <a:noAutofit/>
          </a:bodyPr>
          <a:lstStyle/>
          <a:p>
            <a:pPr marL="0" marR="0" lvl="0" indent="0" algn="l" rtl="0">
              <a:lnSpc>
                <a:spcPct val="80000"/>
              </a:lnSpc>
              <a:spcBef>
                <a:spcPts val="0"/>
              </a:spcBef>
              <a:spcAft>
                <a:spcPts val="0"/>
              </a:spcAft>
              <a:buClr>
                <a:schemeClr val="dk1"/>
              </a:buClr>
              <a:buSzPct val="25000"/>
              <a:buFont typeface="Arial"/>
              <a:buNone/>
            </a:pPr>
            <a:r>
              <a:rPr lang="en" sz="1400" b="0" i="0" u="none" strike="noStrike" cap="none">
                <a:solidFill>
                  <a:schemeClr val="dk1"/>
                </a:solidFill>
                <a:latin typeface="Calibri"/>
                <a:ea typeface="Calibri"/>
                <a:cs typeface="Calibri"/>
                <a:sym typeface="Calibri"/>
              </a:rPr>
              <a:t>Overall Canadian oil production will grow to 5.1 million b/d in 2030, up from 3.85 million b/d in 2016. This 1.2 million b/d growth will be driven by a 53–per-cent increase in forecasted oil sands production of up to 3.7 million b/d in 2030 from 2.4 million b/d in 2016.</a:t>
            </a:r>
          </a:p>
          <a:p>
            <a:pPr marL="0" marR="0" lvl="0" indent="0" algn="l" rtl="0">
              <a:lnSpc>
                <a:spcPct val="80000"/>
              </a:lnSpc>
              <a:spcBef>
                <a:spcPts val="0"/>
              </a:spcBef>
              <a:spcAft>
                <a:spcPts val="0"/>
              </a:spcAft>
              <a:buClr>
                <a:schemeClr val="dk1"/>
              </a:buClr>
              <a:buSzPct val="25000"/>
              <a:buFont typeface="Arial"/>
              <a:buNone/>
            </a:pPr>
            <a:endParaRPr sz="1400" b="0" i="0" u="none" strike="noStrike" cap="none">
              <a:solidFill>
                <a:schemeClr val="dk1"/>
              </a:solidFill>
              <a:latin typeface="Calibri"/>
              <a:ea typeface="Calibri"/>
              <a:cs typeface="Calibri"/>
              <a:sym typeface="Calibri"/>
            </a:endParaRPr>
          </a:p>
          <a:p>
            <a:pPr marL="0" marR="0" lvl="0" indent="0" algn="l" rtl="0">
              <a:lnSpc>
                <a:spcPct val="80000"/>
              </a:lnSpc>
              <a:spcBef>
                <a:spcPts val="0"/>
              </a:spcBef>
              <a:buClr>
                <a:schemeClr val="dk1"/>
              </a:buClr>
              <a:buSzPct val="25000"/>
              <a:buFont typeface="Arial"/>
              <a:buNone/>
            </a:pPr>
            <a:r>
              <a:rPr lang="en" sz="1400" b="0" i="0" u="none" strike="noStrike" cap="none">
                <a:solidFill>
                  <a:schemeClr val="dk1"/>
                </a:solidFill>
                <a:latin typeface="Calibri"/>
                <a:ea typeface="Calibri"/>
                <a:cs typeface="Calibri"/>
                <a:sym typeface="Calibri"/>
              </a:rPr>
              <a:t>Today, the pipeline network can transport 4 million b/d of oil and oil products but by 2030 it will need to move more than 5.5 million b/d. Increased pipeline capacity to reach more Canadians and new, growing markets around the world will ensure Canada remains globally competitive.</a:t>
            </a:r>
          </a:p>
        </p:txBody>
      </p:sp>
      <p:pic>
        <p:nvPicPr>
          <p:cNvPr id="271" name="Shape 271"/>
          <p:cNvPicPr preferRelativeResize="0"/>
          <p:nvPr/>
        </p:nvPicPr>
        <p:blipFill rotWithShape="1">
          <a:blip r:embed="rId3">
            <a:alphaModFix/>
          </a:blip>
          <a:srcRect/>
          <a:stretch/>
        </p:blipFill>
        <p:spPr>
          <a:xfrm>
            <a:off x="3477004" y="1369218"/>
            <a:ext cx="4879974" cy="2986880"/>
          </a:xfrm>
          <a:prstGeom prst="rect">
            <a:avLst/>
          </a:prstGeom>
          <a:noFill/>
          <a:ln>
            <a:noFill/>
          </a:ln>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76"/>
        <p:cNvGrpSpPr/>
        <p:nvPr/>
      </p:nvGrpSpPr>
      <p:grpSpPr>
        <a:xfrm>
          <a:off x="0" y="0"/>
          <a:ext cx="0" cy="0"/>
          <a:chOff x="0" y="0"/>
          <a:chExt cx="0" cy="0"/>
        </a:xfrm>
      </p:grpSpPr>
      <p:sp>
        <p:nvSpPr>
          <p:cNvPr id="277" name="Shape 277"/>
          <p:cNvSpPr txBox="1">
            <a:spLocks noGrp="1"/>
          </p:cNvSpPr>
          <p:nvPr>
            <p:ph type="title"/>
          </p:nvPr>
        </p:nvSpPr>
        <p:spPr>
          <a:xfrm>
            <a:off x="628650" y="273843"/>
            <a:ext cx="7886699" cy="994172"/>
          </a:xfrm>
          <a:prstGeom prst="rect">
            <a:avLst/>
          </a:prstGeom>
          <a:noFill/>
          <a:ln>
            <a:noFill/>
          </a:ln>
        </p:spPr>
        <p:txBody>
          <a:bodyPr lIns="68575" tIns="34275" rIns="68575" bIns="34275" anchor="ctr" anchorCtr="0">
            <a:noAutofit/>
          </a:bodyPr>
          <a:lstStyle/>
          <a:p>
            <a:pPr marL="0" marR="0" lvl="0" indent="0" algn="l" rtl="0">
              <a:lnSpc>
                <a:spcPct val="90000"/>
              </a:lnSpc>
              <a:spcBef>
                <a:spcPts val="0"/>
              </a:spcBef>
              <a:buClr>
                <a:schemeClr val="dk1"/>
              </a:buClr>
              <a:buSzPct val="25000"/>
              <a:buFont typeface="Calibri"/>
              <a:buNone/>
            </a:pPr>
            <a:r>
              <a:rPr lang="en" sz="3300" b="0" i="0" u="none" strike="noStrike" cap="none">
                <a:solidFill>
                  <a:schemeClr val="dk1"/>
                </a:solidFill>
                <a:latin typeface="Calibri"/>
                <a:ea typeface="Calibri"/>
                <a:cs typeface="Calibri"/>
                <a:sym typeface="Calibri"/>
              </a:rPr>
              <a:t>Natural Gas &amp; LNG – Historical Canadian Import and Export Data</a:t>
            </a:r>
          </a:p>
        </p:txBody>
      </p:sp>
      <p:pic>
        <p:nvPicPr>
          <p:cNvPr id="278" name="Shape 278"/>
          <p:cNvPicPr preferRelativeResize="0">
            <a:picLocks noGrp="1"/>
          </p:cNvPicPr>
          <p:nvPr>
            <p:ph type="body" idx="1"/>
          </p:nvPr>
        </p:nvPicPr>
        <p:blipFill rotWithShape="1">
          <a:blip r:embed="rId3">
            <a:alphaModFix/>
          </a:blip>
          <a:srcRect/>
          <a:stretch/>
        </p:blipFill>
        <p:spPr>
          <a:xfrm>
            <a:off x="2350180" y="1369218"/>
            <a:ext cx="4443639" cy="3263503"/>
          </a:xfrm>
          <a:prstGeom prst="rect">
            <a:avLst/>
          </a:prstGeom>
          <a:noFill/>
          <a:ln>
            <a:noFill/>
          </a:ln>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83"/>
        <p:cNvGrpSpPr/>
        <p:nvPr/>
      </p:nvGrpSpPr>
      <p:grpSpPr>
        <a:xfrm>
          <a:off x="0" y="0"/>
          <a:ext cx="0" cy="0"/>
          <a:chOff x="0" y="0"/>
          <a:chExt cx="0" cy="0"/>
        </a:xfrm>
      </p:grpSpPr>
      <p:sp>
        <p:nvSpPr>
          <p:cNvPr id="284" name="Shape 284"/>
          <p:cNvSpPr txBox="1">
            <a:spLocks noGrp="1"/>
          </p:cNvSpPr>
          <p:nvPr>
            <p:ph type="title"/>
          </p:nvPr>
        </p:nvSpPr>
        <p:spPr>
          <a:xfrm>
            <a:off x="628650" y="273843"/>
            <a:ext cx="7886699" cy="994172"/>
          </a:xfrm>
          <a:prstGeom prst="rect">
            <a:avLst/>
          </a:prstGeom>
          <a:noFill/>
          <a:ln>
            <a:noFill/>
          </a:ln>
        </p:spPr>
        <p:txBody>
          <a:bodyPr lIns="68575" tIns="34275" rIns="68575" bIns="34275" anchor="ctr" anchorCtr="0">
            <a:noAutofit/>
          </a:bodyPr>
          <a:lstStyle/>
          <a:p>
            <a:pPr marL="0" marR="0" lvl="0" indent="0" algn="l" rtl="0">
              <a:lnSpc>
                <a:spcPct val="90000"/>
              </a:lnSpc>
              <a:spcBef>
                <a:spcPts val="0"/>
              </a:spcBef>
              <a:buClr>
                <a:schemeClr val="dk1"/>
              </a:buClr>
              <a:buSzPct val="25000"/>
              <a:buFont typeface="Calibri"/>
              <a:buNone/>
            </a:pPr>
            <a:r>
              <a:rPr lang="en" sz="3300" b="0" i="0" u="none" strike="noStrike" cap="none">
                <a:solidFill>
                  <a:schemeClr val="dk1"/>
                </a:solidFill>
                <a:latin typeface="Calibri"/>
                <a:ea typeface="Calibri"/>
                <a:cs typeface="Calibri"/>
                <a:sym typeface="Calibri"/>
              </a:rPr>
              <a:t>Henry Hub Natural Gas Spot Prices</a:t>
            </a:r>
          </a:p>
        </p:txBody>
      </p:sp>
      <p:pic>
        <p:nvPicPr>
          <p:cNvPr id="285" name="Shape 285"/>
          <p:cNvPicPr preferRelativeResize="0">
            <a:picLocks noGrp="1"/>
          </p:cNvPicPr>
          <p:nvPr>
            <p:ph type="body" idx="1"/>
          </p:nvPr>
        </p:nvPicPr>
        <p:blipFill rotWithShape="1">
          <a:blip r:embed="rId3">
            <a:alphaModFix/>
          </a:blip>
          <a:srcRect/>
          <a:stretch/>
        </p:blipFill>
        <p:spPr>
          <a:xfrm>
            <a:off x="628650" y="1788587"/>
            <a:ext cx="7886699" cy="2424766"/>
          </a:xfrm>
          <a:prstGeom prst="rect">
            <a:avLst/>
          </a:prstGeom>
          <a:noFill/>
          <a:ln>
            <a:noFill/>
          </a:ln>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90"/>
        <p:cNvGrpSpPr/>
        <p:nvPr/>
      </p:nvGrpSpPr>
      <p:grpSpPr>
        <a:xfrm>
          <a:off x="0" y="0"/>
          <a:ext cx="0" cy="0"/>
          <a:chOff x="0" y="0"/>
          <a:chExt cx="0" cy="0"/>
        </a:xfrm>
      </p:grpSpPr>
      <p:sp>
        <p:nvSpPr>
          <p:cNvPr id="291" name="Shape 291"/>
          <p:cNvSpPr txBox="1">
            <a:spLocks noGrp="1"/>
          </p:cNvSpPr>
          <p:nvPr>
            <p:ph type="title"/>
          </p:nvPr>
        </p:nvSpPr>
        <p:spPr>
          <a:xfrm>
            <a:off x="628650" y="273843"/>
            <a:ext cx="7886699" cy="994172"/>
          </a:xfrm>
          <a:prstGeom prst="rect">
            <a:avLst/>
          </a:prstGeom>
          <a:noFill/>
          <a:ln>
            <a:noFill/>
          </a:ln>
        </p:spPr>
        <p:txBody>
          <a:bodyPr lIns="68575" tIns="34275" rIns="68575" bIns="34275" anchor="ctr" anchorCtr="0">
            <a:noAutofit/>
          </a:bodyPr>
          <a:lstStyle/>
          <a:p>
            <a:pPr marL="0" marR="0" lvl="0" indent="0" algn="l" rtl="0">
              <a:lnSpc>
                <a:spcPct val="90000"/>
              </a:lnSpc>
              <a:spcBef>
                <a:spcPts val="0"/>
              </a:spcBef>
              <a:buClr>
                <a:schemeClr val="dk1"/>
              </a:buClr>
              <a:buSzPct val="25000"/>
              <a:buFont typeface="Calibri"/>
              <a:buNone/>
            </a:pPr>
            <a:r>
              <a:rPr lang="en" sz="3300" b="0" i="0" u="none" strike="noStrike" cap="none">
                <a:solidFill>
                  <a:schemeClr val="dk1"/>
                </a:solidFill>
                <a:latin typeface="Calibri"/>
                <a:ea typeface="Calibri"/>
                <a:cs typeface="Calibri"/>
                <a:sym typeface="Calibri"/>
              </a:rPr>
              <a:t>Oil &amp; Natural Gas</a:t>
            </a:r>
          </a:p>
        </p:txBody>
      </p:sp>
      <p:pic>
        <p:nvPicPr>
          <p:cNvPr id="292" name="Shape 292"/>
          <p:cNvPicPr preferRelativeResize="0">
            <a:picLocks noGrp="1"/>
          </p:cNvPicPr>
          <p:nvPr>
            <p:ph type="body" idx="1"/>
          </p:nvPr>
        </p:nvPicPr>
        <p:blipFill rotWithShape="1">
          <a:blip r:embed="rId3">
            <a:alphaModFix/>
          </a:blip>
          <a:srcRect/>
          <a:stretch/>
        </p:blipFill>
        <p:spPr>
          <a:xfrm>
            <a:off x="4871349" y="1268015"/>
            <a:ext cx="3961227" cy="2729299"/>
          </a:xfrm>
          <a:prstGeom prst="rect">
            <a:avLst/>
          </a:prstGeom>
          <a:noFill/>
          <a:ln>
            <a:noFill/>
          </a:ln>
        </p:spPr>
      </p:pic>
      <p:pic>
        <p:nvPicPr>
          <p:cNvPr id="293" name="Shape 293"/>
          <p:cNvPicPr preferRelativeResize="0"/>
          <p:nvPr/>
        </p:nvPicPr>
        <p:blipFill rotWithShape="1">
          <a:blip r:embed="rId4">
            <a:alphaModFix/>
          </a:blip>
          <a:srcRect/>
          <a:stretch/>
        </p:blipFill>
        <p:spPr>
          <a:xfrm>
            <a:off x="628650" y="1343014"/>
            <a:ext cx="4104660" cy="2654300"/>
          </a:xfrm>
          <a:prstGeom prst="rect">
            <a:avLst/>
          </a:prstGeom>
          <a:noFill/>
          <a:ln>
            <a:noFill/>
          </a:ln>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98"/>
        <p:cNvGrpSpPr/>
        <p:nvPr/>
      </p:nvGrpSpPr>
      <p:grpSpPr>
        <a:xfrm>
          <a:off x="0" y="0"/>
          <a:ext cx="0" cy="0"/>
          <a:chOff x="0" y="0"/>
          <a:chExt cx="0" cy="0"/>
        </a:xfrm>
      </p:grpSpPr>
      <p:sp>
        <p:nvSpPr>
          <p:cNvPr id="299" name="Shape 299"/>
          <p:cNvSpPr txBox="1">
            <a:spLocks noGrp="1"/>
          </p:cNvSpPr>
          <p:nvPr>
            <p:ph type="title"/>
          </p:nvPr>
        </p:nvSpPr>
        <p:spPr>
          <a:xfrm>
            <a:off x="628650" y="273843"/>
            <a:ext cx="7886699" cy="994172"/>
          </a:xfrm>
          <a:prstGeom prst="rect">
            <a:avLst/>
          </a:prstGeom>
          <a:noFill/>
          <a:ln>
            <a:noFill/>
          </a:ln>
        </p:spPr>
        <p:txBody>
          <a:bodyPr lIns="68575" tIns="34275" rIns="68575" bIns="34275" anchor="ctr" anchorCtr="0">
            <a:noAutofit/>
          </a:bodyPr>
          <a:lstStyle/>
          <a:p>
            <a:pPr marL="0" marR="0" lvl="0" indent="0" algn="l" rtl="0">
              <a:lnSpc>
                <a:spcPct val="90000"/>
              </a:lnSpc>
              <a:spcBef>
                <a:spcPts val="0"/>
              </a:spcBef>
              <a:buClr>
                <a:schemeClr val="dk1"/>
              </a:buClr>
              <a:buSzPct val="25000"/>
              <a:buFont typeface="Calibri"/>
              <a:buNone/>
            </a:pPr>
            <a:r>
              <a:rPr lang="en" sz="3300" b="0" i="0" u="none" strike="noStrike" cap="none">
                <a:solidFill>
                  <a:schemeClr val="dk1"/>
                </a:solidFill>
                <a:latin typeface="Calibri"/>
                <a:ea typeface="Calibri"/>
                <a:cs typeface="Calibri"/>
                <a:sym typeface="Calibri"/>
              </a:rPr>
              <a:t>AECO-C/Henry Hub Natural Gas Spot Prices</a:t>
            </a:r>
          </a:p>
        </p:txBody>
      </p:sp>
      <p:pic>
        <p:nvPicPr>
          <p:cNvPr id="300" name="Shape 300"/>
          <p:cNvPicPr preferRelativeResize="0">
            <a:picLocks noGrp="1"/>
          </p:cNvPicPr>
          <p:nvPr>
            <p:ph type="body" idx="1"/>
          </p:nvPr>
        </p:nvPicPr>
        <p:blipFill rotWithShape="1">
          <a:blip r:embed="rId3">
            <a:alphaModFix/>
          </a:blip>
          <a:srcRect/>
          <a:stretch/>
        </p:blipFill>
        <p:spPr>
          <a:xfrm>
            <a:off x="628650" y="1077515"/>
            <a:ext cx="6600825" cy="1095375"/>
          </a:xfrm>
          <a:prstGeom prst="rect">
            <a:avLst/>
          </a:prstGeom>
          <a:noFill/>
          <a:ln>
            <a:noFill/>
          </a:ln>
        </p:spPr>
      </p:pic>
      <p:pic>
        <p:nvPicPr>
          <p:cNvPr id="301" name="Shape 301"/>
          <p:cNvPicPr preferRelativeResize="0"/>
          <p:nvPr/>
        </p:nvPicPr>
        <p:blipFill rotWithShape="1">
          <a:blip r:embed="rId4">
            <a:alphaModFix/>
          </a:blip>
          <a:srcRect/>
          <a:stretch/>
        </p:blipFill>
        <p:spPr>
          <a:xfrm>
            <a:off x="628650" y="2261790"/>
            <a:ext cx="6534149" cy="2781300"/>
          </a:xfrm>
          <a:prstGeom prst="rect">
            <a:avLst/>
          </a:prstGeom>
          <a:noFill/>
          <a:ln>
            <a:noFill/>
          </a:ln>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306"/>
        <p:cNvGrpSpPr/>
        <p:nvPr/>
      </p:nvGrpSpPr>
      <p:grpSpPr>
        <a:xfrm>
          <a:off x="0" y="0"/>
          <a:ext cx="0" cy="0"/>
          <a:chOff x="0" y="0"/>
          <a:chExt cx="0" cy="0"/>
        </a:xfrm>
      </p:grpSpPr>
      <p:sp>
        <p:nvSpPr>
          <p:cNvPr id="307" name="Shape 307"/>
          <p:cNvSpPr txBox="1">
            <a:spLocks noGrp="1"/>
          </p:cNvSpPr>
          <p:nvPr>
            <p:ph type="title"/>
          </p:nvPr>
        </p:nvSpPr>
        <p:spPr>
          <a:xfrm>
            <a:off x="628650" y="273843"/>
            <a:ext cx="7886699" cy="994172"/>
          </a:xfrm>
          <a:prstGeom prst="rect">
            <a:avLst/>
          </a:prstGeom>
          <a:noFill/>
          <a:ln>
            <a:noFill/>
          </a:ln>
        </p:spPr>
        <p:txBody>
          <a:bodyPr lIns="68575" tIns="34275" rIns="68575" bIns="34275" anchor="ctr" anchorCtr="0">
            <a:noAutofit/>
          </a:bodyPr>
          <a:lstStyle/>
          <a:p>
            <a:pPr marL="0" marR="0" lvl="0" indent="0" algn="l" rtl="0">
              <a:lnSpc>
                <a:spcPct val="90000"/>
              </a:lnSpc>
              <a:spcBef>
                <a:spcPts val="0"/>
              </a:spcBef>
              <a:buClr>
                <a:schemeClr val="dk1"/>
              </a:buClr>
              <a:buSzPct val="25000"/>
              <a:buFont typeface="Calibri"/>
              <a:buNone/>
            </a:pPr>
            <a:r>
              <a:rPr lang="en" sz="3300" b="0" i="0" u="none" strike="noStrike" cap="none">
                <a:solidFill>
                  <a:schemeClr val="dk1"/>
                </a:solidFill>
                <a:latin typeface="Calibri"/>
                <a:ea typeface="Calibri"/>
                <a:cs typeface="Calibri"/>
                <a:sym typeface="Calibri"/>
              </a:rPr>
              <a:t>Major Risk Factors</a:t>
            </a:r>
          </a:p>
        </p:txBody>
      </p:sp>
      <p:sp>
        <p:nvSpPr>
          <p:cNvPr id="308" name="Shape 308"/>
          <p:cNvSpPr txBox="1">
            <a:spLocks noGrp="1"/>
          </p:cNvSpPr>
          <p:nvPr>
            <p:ph type="body" idx="1"/>
          </p:nvPr>
        </p:nvSpPr>
        <p:spPr>
          <a:xfrm>
            <a:off x="628650" y="1369218"/>
            <a:ext cx="7886699" cy="3263503"/>
          </a:xfrm>
          <a:prstGeom prst="rect">
            <a:avLst/>
          </a:prstGeom>
          <a:noFill/>
          <a:ln>
            <a:noFill/>
          </a:ln>
        </p:spPr>
        <p:txBody>
          <a:bodyPr lIns="68575" tIns="34275" rIns="68575" bIns="34275" anchor="t" anchorCtr="0">
            <a:noAutofit/>
          </a:bodyPr>
          <a:lstStyle/>
          <a:p>
            <a:pPr marL="177800" marR="0" lvl="0" indent="-171450" algn="l" rtl="0">
              <a:lnSpc>
                <a:spcPct val="80000"/>
              </a:lnSpc>
              <a:spcBef>
                <a:spcPts val="0"/>
              </a:spcBef>
              <a:spcAft>
                <a:spcPts val="0"/>
              </a:spcAft>
              <a:buClr>
                <a:schemeClr val="dk1"/>
              </a:buClr>
              <a:buSzPct val="100000"/>
              <a:buFont typeface="Arial"/>
              <a:buChar char="•"/>
            </a:pPr>
            <a:r>
              <a:rPr lang="en" sz="2100" b="0" i="0" u="none" strike="noStrike" cap="none">
                <a:solidFill>
                  <a:schemeClr val="dk1"/>
                </a:solidFill>
                <a:latin typeface="Calibri"/>
                <a:ea typeface="Calibri"/>
                <a:cs typeface="Calibri"/>
                <a:sym typeface="Calibri"/>
              </a:rPr>
              <a:t>Credit Risk</a:t>
            </a:r>
          </a:p>
          <a:p>
            <a:pPr marL="177800" marR="0" lvl="0" indent="-171450" algn="l" rtl="0">
              <a:lnSpc>
                <a:spcPct val="80000"/>
              </a:lnSpc>
              <a:spcBef>
                <a:spcPts val="800"/>
              </a:spcBef>
              <a:spcAft>
                <a:spcPts val="0"/>
              </a:spcAft>
              <a:buClr>
                <a:schemeClr val="dk1"/>
              </a:buClr>
              <a:buSzPct val="100000"/>
              <a:buFont typeface="Arial"/>
              <a:buChar char="•"/>
            </a:pPr>
            <a:r>
              <a:rPr lang="en" sz="2100" b="0" i="0" u="none" strike="noStrike" cap="none">
                <a:solidFill>
                  <a:schemeClr val="dk1"/>
                </a:solidFill>
                <a:latin typeface="Calibri"/>
                <a:ea typeface="Calibri"/>
                <a:cs typeface="Calibri"/>
                <a:sym typeface="Calibri"/>
              </a:rPr>
              <a:t>Financial Risk</a:t>
            </a:r>
          </a:p>
          <a:p>
            <a:pPr marL="177800" marR="0" lvl="0" indent="-171450" algn="l" rtl="0">
              <a:lnSpc>
                <a:spcPct val="80000"/>
              </a:lnSpc>
              <a:spcBef>
                <a:spcPts val="800"/>
              </a:spcBef>
              <a:spcAft>
                <a:spcPts val="0"/>
              </a:spcAft>
              <a:buClr>
                <a:schemeClr val="dk1"/>
              </a:buClr>
              <a:buSzPct val="100000"/>
              <a:buFont typeface="Arial"/>
              <a:buChar char="•"/>
            </a:pPr>
            <a:r>
              <a:rPr lang="en" sz="2100" b="0" i="0" u="none" strike="noStrike" cap="none">
                <a:solidFill>
                  <a:schemeClr val="dk1"/>
                </a:solidFill>
                <a:latin typeface="Calibri"/>
                <a:ea typeface="Calibri"/>
                <a:cs typeface="Calibri"/>
                <a:sym typeface="Calibri"/>
              </a:rPr>
              <a:t>Market Risk</a:t>
            </a:r>
          </a:p>
          <a:p>
            <a:pPr marL="177800" marR="0" lvl="0" indent="-171450" algn="l" rtl="0">
              <a:lnSpc>
                <a:spcPct val="80000"/>
              </a:lnSpc>
              <a:spcBef>
                <a:spcPts val="800"/>
              </a:spcBef>
              <a:spcAft>
                <a:spcPts val="0"/>
              </a:spcAft>
              <a:buClr>
                <a:schemeClr val="dk1"/>
              </a:buClr>
              <a:buSzPct val="100000"/>
              <a:buFont typeface="Arial"/>
              <a:buChar char="•"/>
            </a:pPr>
            <a:r>
              <a:rPr lang="en" sz="2100" b="0" i="0" u="none" strike="noStrike" cap="none">
                <a:solidFill>
                  <a:schemeClr val="dk1"/>
                </a:solidFill>
                <a:latin typeface="Calibri"/>
                <a:ea typeface="Calibri"/>
                <a:cs typeface="Calibri"/>
                <a:sym typeface="Calibri"/>
              </a:rPr>
              <a:t>Interest Risk</a:t>
            </a:r>
          </a:p>
          <a:p>
            <a:pPr marL="177800" marR="0" lvl="0" indent="-171450" algn="l" rtl="0">
              <a:lnSpc>
                <a:spcPct val="80000"/>
              </a:lnSpc>
              <a:spcBef>
                <a:spcPts val="800"/>
              </a:spcBef>
              <a:spcAft>
                <a:spcPts val="0"/>
              </a:spcAft>
              <a:buClr>
                <a:schemeClr val="dk1"/>
              </a:buClr>
              <a:buSzPct val="100000"/>
              <a:buFont typeface="Arial"/>
              <a:buChar char="•"/>
            </a:pPr>
            <a:r>
              <a:rPr lang="en" sz="2100" b="0" i="0" u="none" strike="noStrike" cap="none">
                <a:solidFill>
                  <a:schemeClr val="dk1"/>
                </a:solidFill>
                <a:latin typeface="Calibri"/>
                <a:ea typeface="Calibri"/>
                <a:cs typeface="Calibri"/>
                <a:sym typeface="Calibri"/>
              </a:rPr>
              <a:t>Foreign Exchange Risk</a:t>
            </a:r>
          </a:p>
          <a:p>
            <a:pPr marL="177800" marR="0" lvl="0" indent="-171450" algn="l" rtl="0">
              <a:lnSpc>
                <a:spcPct val="80000"/>
              </a:lnSpc>
              <a:spcBef>
                <a:spcPts val="800"/>
              </a:spcBef>
              <a:spcAft>
                <a:spcPts val="0"/>
              </a:spcAft>
              <a:buClr>
                <a:schemeClr val="dk1"/>
              </a:buClr>
              <a:buSzPct val="100000"/>
              <a:buFont typeface="Arial"/>
              <a:buChar char="•"/>
            </a:pPr>
            <a:r>
              <a:rPr lang="en" sz="2100" b="0" i="0" u="none" strike="noStrike" cap="none">
                <a:solidFill>
                  <a:schemeClr val="dk1"/>
                </a:solidFill>
                <a:latin typeface="Calibri"/>
                <a:ea typeface="Calibri"/>
                <a:cs typeface="Calibri"/>
                <a:sym typeface="Calibri"/>
              </a:rPr>
              <a:t>Licensing Risk</a:t>
            </a:r>
          </a:p>
          <a:p>
            <a:pPr marL="177800" marR="0" lvl="0" indent="-171450" algn="l" rtl="0">
              <a:lnSpc>
                <a:spcPct val="80000"/>
              </a:lnSpc>
              <a:spcBef>
                <a:spcPts val="800"/>
              </a:spcBef>
              <a:spcAft>
                <a:spcPts val="0"/>
              </a:spcAft>
              <a:buClr>
                <a:schemeClr val="dk1"/>
              </a:buClr>
              <a:buSzPct val="100000"/>
              <a:buFont typeface="Arial"/>
              <a:buChar char="•"/>
            </a:pPr>
            <a:r>
              <a:rPr lang="en" sz="2100" b="0" i="0" u="none" strike="noStrike" cap="none">
                <a:solidFill>
                  <a:schemeClr val="dk1"/>
                </a:solidFill>
                <a:latin typeface="Calibri"/>
                <a:ea typeface="Calibri"/>
                <a:cs typeface="Calibri"/>
                <a:sym typeface="Calibri"/>
              </a:rPr>
              <a:t>Liquidity Risk</a:t>
            </a:r>
          </a:p>
          <a:p>
            <a:pPr marL="177800" marR="0" lvl="0" indent="-171450" algn="l" rtl="0">
              <a:lnSpc>
                <a:spcPct val="80000"/>
              </a:lnSpc>
              <a:spcBef>
                <a:spcPts val="800"/>
              </a:spcBef>
              <a:spcAft>
                <a:spcPts val="0"/>
              </a:spcAft>
              <a:buClr>
                <a:schemeClr val="dk1"/>
              </a:buClr>
              <a:buSzPct val="100000"/>
              <a:buFont typeface="Arial"/>
              <a:buChar char="•"/>
            </a:pPr>
            <a:r>
              <a:rPr lang="en" sz="2100" b="0" i="0" u="none" strike="noStrike" cap="none">
                <a:solidFill>
                  <a:schemeClr val="dk1"/>
                </a:solidFill>
                <a:latin typeface="Calibri"/>
                <a:ea typeface="Calibri"/>
                <a:cs typeface="Calibri"/>
                <a:sym typeface="Calibri"/>
              </a:rPr>
              <a:t>Commodity Risk</a:t>
            </a:r>
          </a:p>
          <a:p>
            <a:pPr marL="177800" marR="0" lvl="0" indent="-171450" algn="l" rtl="0">
              <a:lnSpc>
                <a:spcPct val="80000"/>
              </a:lnSpc>
              <a:spcBef>
                <a:spcPts val="800"/>
              </a:spcBef>
              <a:spcAft>
                <a:spcPts val="0"/>
              </a:spcAft>
              <a:buClr>
                <a:schemeClr val="dk1"/>
              </a:buClr>
              <a:buSzPct val="100000"/>
              <a:buFont typeface="Arial"/>
              <a:buChar char="•"/>
            </a:pPr>
            <a:r>
              <a:rPr lang="en" sz="2100" b="0" i="0" u="none" strike="noStrike" cap="none">
                <a:solidFill>
                  <a:schemeClr val="dk1"/>
                </a:solidFill>
                <a:latin typeface="Calibri"/>
                <a:ea typeface="Calibri"/>
                <a:cs typeface="Calibri"/>
                <a:sym typeface="Calibri"/>
              </a:rPr>
              <a:t>Operational Risks</a:t>
            </a:r>
          </a:p>
          <a:p>
            <a:pPr marL="177800" marR="0" lvl="0" indent="-171450" algn="l" rtl="0">
              <a:lnSpc>
                <a:spcPct val="80000"/>
              </a:lnSpc>
              <a:spcBef>
                <a:spcPts val="800"/>
              </a:spcBef>
              <a:spcAft>
                <a:spcPts val="0"/>
              </a:spcAft>
              <a:buClr>
                <a:schemeClr val="dk1"/>
              </a:buClr>
              <a:buSzPct val="100000"/>
              <a:buFont typeface="Arial"/>
              <a:buNone/>
            </a:pPr>
            <a:endParaRPr sz="2100" b="0" i="0" u="none" strike="noStrike" cap="none">
              <a:solidFill>
                <a:schemeClr val="dk1"/>
              </a:solidFill>
              <a:latin typeface="Calibri"/>
              <a:ea typeface="Calibri"/>
              <a:cs typeface="Calibri"/>
              <a:sym typeface="Calibri"/>
            </a:endParaRPr>
          </a:p>
          <a:p>
            <a:pPr marL="177800" marR="0" lvl="0" indent="-171450" algn="l" rtl="0">
              <a:lnSpc>
                <a:spcPct val="80000"/>
              </a:lnSpc>
              <a:spcBef>
                <a:spcPts val="800"/>
              </a:spcBef>
              <a:buClr>
                <a:schemeClr val="dk1"/>
              </a:buClr>
              <a:buSzPct val="100000"/>
              <a:buFont typeface="Arial"/>
              <a:buNone/>
            </a:pPr>
            <a:endParaRPr sz="2100" b="0" i="0" u="none" strike="noStrike" cap="none">
              <a:solidFill>
                <a:schemeClr val="dk1"/>
              </a:solidFill>
              <a:latin typeface="Calibri"/>
              <a:ea typeface="Calibri"/>
              <a:cs typeface="Calibri"/>
              <a:sym typeface="Calibri"/>
            </a:endParaRP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312"/>
        <p:cNvGrpSpPr/>
        <p:nvPr/>
      </p:nvGrpSpPr>
      <p:grpSpPr>
        <a:xfrm>
          <a:off x="0" y="0"/>
          <a:ext cx="0" cy="0"/>
          <a:chOff x="0" y="0"/>
          <a:chExt cx="0" cy="0"/>
        </a:xfrm>
      </p:grpSpPr>
      <p:sp>
        <p:nvSpPr>
          <p:cNvPr id="313" name="Shape 313"/>
          <p:cNvSpPr txBox="1">
            <a:spLocks noGrp="1"/>
          </p:cNvSpPr>
          <p:nvPr>
            <p:ph type="title"/>
          </p:nvPr>
        </p:nvSpPr>
        <p:spPr>
          <a:xfrm>
            <a:off x="628650" y="273843"/>
            <a:ext cx="7886699" cy="994172"/>
          </a:xfrm>
          <a:prstGeom prst="rect">
            <a:avLst/>
          </a:prstGeom>
          <a:noFill/>
          <a:ln>
            <a:noFill/>
          </a:ln>
        </p:spPr>
        <p:txBody>
          <a:bodyPr lIns="68575" tIns="34275" rIns="68575" bIns="34275" anchor="ctr" anchorCtr="0">
            <a:noAutofit/>
          </a:bodyPr>
          <a:lstStyle/>
          <a:p>
            <a:pPr marL="0" marR="0" lvl="0" indent="0" algn="l" rtl="0">
              <a:lnSpc>
                <a:spcPct val="90000"/>
              </a:lnSpc>
              <a:spcBef>
                <a:spcPts val="0"/>
              </a:spcBef>
              <a:buClr>
                <a:schemeClr val="dk1"/>
              </a:buClr>
              <a:buSzPct val="25000"/>
              <a:buFont typeface="Calibri"/>
              <a:buNone/>
            </a:pPr>
            <a:r>
              <a:rPr lang="en" sz="3300" b="0" i="0" u="none" strike="noStrike" cap="none">
                <a:solidFill>
                  <a:schemeClr val="dk1"/>
                </a:solidFill>
                <a:latin typeface="Calibri"/>
                <a:ea typeface="Calibri"/>
                <a:cs typeface="Calibri"/>
                <a:sym typeface="Calibri"/>
              </a:rPr>
              <a:t>Risk Instruments</a:t>
            </a:r>
          </a:p>
        </p:txBody>
      </p:sp>
      <p:sp>
        <p:nvSpPr>
          <p:cNvPr id="314" name="Shape 314"/>
          <p:cNvSpPr txBox="1">
            <a:spLocks noGrp="1"/>
          </p:cNvSpPr>
          <p:nvPr>
            <p:ph type="body" idx="1"/>
          </p:nvPr>
        </p:nvSpPr>
        <p:spPr>
          <a:xfrm>
            <a:off x="628650" y="1369218"/>
            <a:ext cx="7886699" cy="3263503"/>
          </a:xfrm>
          <a:prstGeom prst="rect">
            <a:avLst/>
          </a:prstGeom>
          <a:noFill/>
          <a:ln>
            <a:noFill/>
          </a:ln>
        </p:spPr>
        <p:txBody>
          <a:bodyPr lIns="68575" tIns="34275" rIns="68575" bIns="34275" anchor="t" anchorCtr="0">
            <a:noAutofit/>
          </a:bodyPr>
          <a:lstStyle/>
          <a:p>
            <a:pPr marL="0" marR="0" lvl="0" indent="0" algn="l" rtl="0">
              <a:lnSpc>
                <a:spcPct val="90000"/>
              </a:lnSpc>
              <a:spcBef>
                <a:spcPts val="0"/>
              </a:spcBef>
              <a:spcAft>
                <a:spcPts val="0"/>
              </a:spcAft>
              <a:buClr>
                <a:schemeClr val="dk1"/>
              </a:buClr>
              <a:buSzPct val="25000"/>
              <a:buFont typeface="Arial"/>
              <a:buNone/>
            </a:pPr>
            <a:r>
              <a:rPr lang="en" sz="2100" b="0" i="0" u="none" strike="noStrike" cap="none">
                <a:solidFill>
                  <a:schemeClr val="dk1"/>
                </a:solidFill>
                <a:latin typeface="Calibri"/>
                <a:ea typeface="Calibri"/>
                <a:cs typeface="Calibri"/>
                <a:sym typeface="Calibri"/>
              </a:rPr>
              <a:t>Instruments for risk management:</a:t>
            </a:r>
          </a:p>
          <a:p>
            <a:pPr marL="177800" marR="0" lvl="0" indent="-171450" algn="l" rtl="0">
              <a:lnSpc>
                <a:spcPct val="90000"/>
              </a:lnSpc>
              <a:spcBef>
                <a:spcPts val="800"/>
              </a:spcBef>
              <a:spcAft>
                <a:spcPts val="0"/>
              </a:spcAft>
              <a:buClr>
                <a:schemeClr val="dk1"/>
              </a:buClr>
              <a:buSzPct val="100000"/>
              <a:buFont typeface="Arial"/>
              <a:buChar char="•"/>
            </a:pPr>
            <a:r>
              <a:rPr lang="en" sz="2100" b="0" i="0" u="none" strike="noStrike" cap="none">
                <a:solidFill>
                  <a:schemeClr val="dk1"/>
                </a:solidFill>
                <a:latin typeface="Calibri"/>
                <a:ea typeface="Calibri"/>
                <a:cs typeface="Calibri"/>
                <a:sym typeface="Calibri"/>
              </a:rPr>
              <a:t>Futures</a:t>
            </a:r>
          </a:p>
          <a:p>
            <a:pPr marL="177800" marR="0" lvl="0" indent="-171450" algn="l" rtl="0">
              <a:lnSpc>
                <a:spcPct val="90000"/>
              </a:lnSpc>
              <a:spcBef>
                <a:spcPts val="800"/>
              </a:spcBef>
              <a:spcAft>
                <a:spcPts val="0"/>
              </a:spcAft>
              <a:buClr>
                <a:schemeClr val="dk1"/>
              </a:buClr>
              <a:buSzPct val="100000"/>
              <a:buFont typeface="Arial"/>
              <a:buChar char="•"/>
            </a:pPr>
            <a:r>
              <a:rPr lang="en" sz="2100" b="0" i="0" u="none" strike="noStrike" cap="none">
                <a:solidFill>
                  <a:schemeClr val="dk1"/>
                </a:solidFill>
                <a:latin typeface="Calibri"/>
                <a:ea typeface="Calibri"/>
                <a:cs typeface="Calibri"/>
                <a:sym typeface="Calibri"/>
              </a:rPr>
              <a:t>Forwards</a:t>
            </a:r>
          </a:p>
          <a:p>
            <a:pPr marL="177800" marR="0" lvl="0" indent="-171450" algn="l" rtl="0">
              <a:lnSpc>
                <a:spcPct val="90000"/>
              </a:lnSpc>
              <a:spcBef>
                <a:spcPts val="800"/>
              </a:spcBef>
              <a:spcAft>
                <a:spcPts val="0"/>
              </a:spcAft>
              <a:buClr>
                <a:schemeClr val="dk1"/>
              </a:buClr>
              <a:buSzPct val="100000"/>
              <a:buFont typeface="Arial"/>
              <a:buChar char="•"/>
            </a:pPr>
            <a:r>
              <a:rPr lang="en" sz="2100" b="0" i="0" u="none" strike="noStrike" cap="none">
                <a:solidFill>
                  <a:schemeClr val="dk1"/>
                </a:solidFill>
                <a:latin typeface="Calibri"/>
                <a:ea typeface="Calibri"/>
                <a:cs typeface="Calibri"/>
                <a:sym typeface="Calibri"/>
              </a:rPr>
              <a:t>Currency Swaps</a:t>
            </a:r>
          </a:p>
          <a:p>
            <a:pPr marL="177800" marR="0" lvl="0" indent="-171450" algn="l" rtl="0">
              <a:lnSpc>
                <a:spcPct val="90000"/>
              </a:lnSpc>
              <a:spcBef>
                <a:spcPts val="800"/>
              </a:spcBef>
              <a:buClr>
                <a:schemeClr val="dk1"/>
              </a:buClr>
              <a:buSzPct val="100000"/>
              <a:buFont typeface="Arial"/>
              <a:buChar char="•"/>
            </a:pPr>
            <a:r>
              <a:rPr lang="en" sz="2100" b="0" i="0" u="none" strike="noStrike" cap="none">
                <a:solidFill>
                  <a:schemeClr val="dk1"/>
                </a:solidFill>
                <a:latin typeface="Calibri"/>
                <a:ea typeface="Calibri"/>
                <a:cs typeface="Calibri"/>
                <a:sym typeface="Calibri"/>
              </a:rPr>
              <a:t>Interest Rate Swaps</a:t>
            </a: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318"/>
        <p:cNvGrpSpPr/>
        <p:nvPr/>
      </p:nvGrpSpPr>
      <p:grpSpPr>
        <a:xfrm>
          <a:off x="0" y="0"/>
          <a:ext cx="0" cy="0"/>
          <a:chOff x="0" y="0"/>
          <a:chExt cx="0" cy="0"/>
        </a:xfrm>
      </p:grpSpPr>
      <p:pic>
        <p:nvPicPr>
          <p:cNvPr id="319" name="Shape 319" descr="canadian-natural-resources-limited-logo.jpg"/>
          <p:cNvPicPr preferRelativeResize="0"/>
          <p:nvPr/>
        </p:nvPicPr>
        <p:blipFill>
          <a:blip r:embed="rId3">
            <a:alphaModFix/>
          </a:blip>
          <a:stretch>
            <a:fillRect/>
          </a:stretch>
        </p:blipFill>
        <p:spPr>
          <a:xfrm>
            <a:off x="884187" y="831987"/>
            <a:ext cx="7375624" cy="3479525"/>
          </a:xfrm>
          <a:prstGeom prst="rect">
            <a:avLst/>
          </a:prstGeom>
          <a:noFill/>
          <a:ln>
            <a:noFill/>
          </a:ln>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323"/>
        <p:cNvGrpSpPr/>
        <p:nvPr/>
      </p:nvGrpSpPr>
      <p:grpSpPr>
        <a:xfrm>
          <a:off x="0" y="0"/>
          <a:ext cx="0" cy="0"/>
          <a:chOff x="0" y="0"/>
          <a:chExt cx="0" cy="0"/>
        </a:xfrm>
      </p:grpSpPr>
      <p:sp>
        <p:nvSpPr>
          <p:cNvPr id="324" name="Shape 324"/>
          <p:cNvSpPr txBox="1">
            <a:spLocks noGrp="1"/>
          </p:cNvSpPr>
          <p:nvPr>
            <p:ph type="title"/>
          </p:nvPr>
        </p:nvSpPr>
        <p:spPr>
          <a:xfrm>
            <a:off x="311700" y="445025"/>
            <a:ext cx="8520600" cy="572700"/>
          </a:xfrm>
          <a:prstGeom prst="rect">
            <a:avLst/>
          </a:prstGeom>
        </p:spPr>
        <p:txBody>
          <a:bodyPr lIns="91425" tIns="91425" rIns="91425" bIns="91425" anchor="t" anchorCtr="0">
            <a:noAutofit/>
          </a:bodyPr>
          <a:lstStyle/>
          <a:p>
            <a:pPr lvl="0" rtl="0">
              <a:spcBef>
                <a:spcPts val="0"/>
              </a:spcBef>
              <a:buNone/>
            </a:pPr>
            <a:r>
              <a:rPr lang="en"/>
              <a:t>Company Overview</a:t>
            </a:r>
          </a:p>
        </p:txBody>
      </p:sp>
      <p:sp>
        <p:nvSpPr>
          <p:cNvPr id="325" name="Shape 325"/>
          <p:cNvSpPr txBox="1">
            <a:spLocks noGrp="1"/>
          </p:cNvSpPr>
          <p:nvPr>
            <p:ph type="body" idx="1"/>
          </p:nvPr>
        </p:nvSpPr>
        <p:spPr>
          <a:xfrm>
            <a:off x="311700" y="1152475"/>
            <a:ext cx="8520600" cy="3416400"/>
          </a:xfrm>
          <a:prstGeom prst="rect">
            <a:avLst/>
          </a:prstGeom>
        </p:spPr>
        <p:txBody>
          <a:bodyPr lIns="91425" tIns="91425" rIns="91425" bIns="91425" anchor="t" anchorCtr="0">
            <a:noAutofit/>
          </a:bodyPr>
          <a:lstStyle/>
          <a:p>
            <a:pPr marL="514350" lvl="0" indent="-285750" rtl="0">
              <a:spcBef>
                <a:spcPts val="0"/>
              </a:spcBef>
              <a:buFont typeface="Arial" charset="0"/>
              <a:buChar char="•"/>
            </a:pPr>
            <a:r>
              <a:rPr lang="en" dirty="0">
                <a:solidFill>
                  <a:schemeClr val="tx1"/>
                </a:solidFill>
              </a:rPr>
              <a:t>Found in 1973</a:t>
            </a:r>
          </a:p>
          <a:p>
            <a:pPr marL="514350" lvl="0" indent="-285750" rtl="0">
              <a:spcBef>
                <a:spcPts val="0"/>
              </a:spcBef>
              <a:buFont typeface="Arial" charset="0"/>
              <a:buChar char="•"/>
            </a:pPr>
            <a:r>
              <a:rPr lang="en" dirty="0">
                <a:solidFill>
                  <a:schemeClr val="tx1"/>
                </a:solidFill>
              </a:rPr>
              <a:t>Corporate head office in Calgary, Alberta</a:t>
            </a:r>
          </a:p>
          <a:p>
            <a:pPr marL="514350" lvl="0" indent="-285750" rtl="0">
              <a:spcBef>
                <a:spcPts val="0"/>
              </a:spcBef>
              <a:buFont typeface="Arial" charset="0"/>
              <a:buChar char="•"/>
            </a:pPr>
            <a:r>
              <a:rPr lang="en" dirty="0">
                <a:solidFill>
                  <a:schemeClr val="tx1"/>
                </a:solidFill>
              </a:rPr>
              <a:t>One of the largest crude oil and natural gas producers</a:t>
            </a:r>
          </a:p>
          <a:p>
            <a:pPr marL="514350" lvl="0" indent="-285750" rtl="0">
              <a:spcBef>
                <a:spcPts val="0"/>
              </a:spcBef>
              <a:buFont typeface="Arial" charset="0"/>
              <a:buChar char="•"/>
            </a:pPr>
            <a:r>
              <a:rPr lang="en" dirty="0">
                <a:solidFill>
                  <a:schemeClr val="tx1"/>
                </a:solidFill>
              </a:rPr>
              <a:t>Operates in North America, North Sea off Scotland, and Offshore Africa</a:t>
            </a:r>
          </a:p>
        </p:txBody>
      </p:sp>
      <p:pic>
        <p:nvPicPr>
          <p:cNvPr id="326" name="Shape 326" descr="httpwww.cnrl.comoperationsworld-class-assets.html.jpg"/>
          <p:cNvPicPr preferRelativeResize="0"/>
          <p:nvPr/>
        </p:nvPicPr>
        <p:blipFill>
          <a:blip r:embed="rId3">
            <a:alphaModFix/>
          </a:blip>
          <a:stretch>
            <a:fillRect/>
          </a:stretch>
        </p:blipFill>
        <p:spPr>
          <a:xfrm>
            <a:off x="2342425" y="3168713"/>
            <a:ext cx="3614755" cy="1911786"/>
          </a:xfrm>
          <a:prstGeom prst="rect">
            <a:avLst/>
          </a:prstGeom>
          <a:noFill/>
          <a:ln>
            <a:noFill/>
          </a:ln>
        </p:spPr>
      </p:pic>
      <p:pic>
        <p:nvPicPr>
          <p:cNvPr id="327" name="Shape 327" descr="canadian-natural-resources-limited-logo.jpg"/>
          <p:cNvPicPr preferRelativeResize="0"/>
          <p:nvPr/>
        </p:nvPicPr>
        <p:blipFill>
          <a:blip r:embed="rId4">
            <a:alphaModFix/>
          </a:blip>
          <a:stretch>
            <a:fillRect/>
          </a:stretch>
        </p:blipFill>
        <p:spPr>
          <a:xfrm>
            <a:off x="6511283" y="7"/>
            <a:ext cx="2632725" cy="1242025"/>
          </a:xfrm>
          <a:prstGeom prst="rect">
            <a:avLst/>
          </a:prstGeom>
          <a:noFill/>
          <a:ln>
            <a:noFill/>
          </a:ln>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44"/>
        <p:cNvGrpSpPr/>
        <p:nvPr/>
      </p:nvGrpSpPr>
      <p:grpSpPr>
        <a:xfrm>
          <a:off x="0" y="0"/>
          <a:ext cx="0" cy="0"/>
          <a:chOff x="0" y="0"/>
          <a:chExt cx="0" cy="0"/>
        </a:xfrm>
      </p:grpSpPr>
      <p:sp>
        <p:nvSpPr>
          <p:cNvPr id="145" name="Shape 145"/>
          <p:cNvSpPr/>
          <p:nvPr/>
        </p:nvSpPr>
        <p:spPr>
          <a:xfrm>
            <a:off x="241172" y="240029"/>
            <a:ext cx="8661653" cy="4663439"/>
          </a:xfrm>
          <a:prstGeom prst="rect">
            <a:avLst/>
          </a:prstGeom>
          <a:solidFill>
            <a:schemeClr val="dk1">
              <a:alpha val="7843"/>
            </a:schemeClr>
          </a:solidFill>
          <a:ln>
            <a:noFill/>
          </a:ln>
        </p:spPr>
        <p:txBody>
          <a:bodyPr lIns="68575" tIns="34275" rIns="68575" bIns="34275" anchor="ctr" anchorCtr="0">
            <a:noAutofit/>
          </a:bodyPr>
          <a:lstStyle/>
          <a:p>
            <a:pPr marL="0" marR="0" lvl="0" indent="0" algn="ctr" rtl="0">
              <a:spcBef>
                <a:spcPts val="0"/>
              </a:spcBef>
              <a:buNone/>
            </a:pPr>
            <a:endParaRPr sz="1400" b="0" i="0" u="none" strike="noStrike" cap="none">
              <a:solidFill>
                <a:schemeClr val="lt1"/>
              </a:solidFill>
              <a:latin typeface="Calibri"/>
              <a:ea typeface="Calibri"/>
              <a:cs typeface="Calibri"/>
              <a:sym typeface="Calibri"/>
            </a:endParaRPr>
          </a:p>
        </p:txBody>
      </p:sp>
      <p:cxnSp>
        <p:nvCxnSpPr>
          <p:cNvPr id="146" name="Shape 146"/>
          <p:cNvCxnSpPr/>
          <p:nvPr/>
        </p:nvCxnSpPr>
        <p:spPr>
          <a:xfrm>
            <a:off x="3490722" y="1543050"/>
            <a:ext cx="0" cy="2057399"/>
          </a:xfrm>
          <a:prstGeom prst="straightConnector1">
            <a:avLst/>
          </a:prstGeom>
          <a:noFill/>
          <a:ln w="19050" cap="flat" cmpd="sng">
            <a:solidFill>
              <a:srgbClr val="262626"/>
            </a:solidFill>
            <a:prstDash val="solid"/>
            <a:miter/>
            <a:headEnd type="none" w="med" len="med"/>
            <a:tailEnd type="none" w="med" len="med"/>
          </a:ln>
        </p:spPr>
      </p:cxnSp>
      <p:sp>
        <p:nvSpPr>
          <p:cNvPr id="147" name="Shape 147"/>
          <p:cNvSpPr txBox="1">
            <a:spLocks noGrp="1"/>
          </p:cNvSpPr>
          <p:nvPr>
            <p:ph type="title"/>
          </p:nvPr>
        </p:nvSpPr>
        <p:spPr>
          <a:xfrm>
            <a:off x="628650" y="722907"/>
            <a:ext cx="2620771" cy="3697684"/>
          </a:xfrm>
          <a:prstGeom prst="rect">
            <a:avLst/>
          </a:prstGeom>
          <a:noFill/>
          <a:ln>
            <a:noFill/>
          </a:ln>
        </p:spPr>
        <p:txBody>
          <a:bodyPr lIns="68575" tIns="34275" rIns="68575" bIns="34275" anchor="ctr" anchorCtr="0">
            <a:noAutofit/>
          </a:bodyPr>
          <a:lstStyle/>
          <a:p>
            <a:pPr marL="0" marR="0" lvl="0" indent="0" algn="r" rtl="0">
              <a:lnSpc>
                <a:spcPct val="90000"/>
              </a:lnSpc>
              <a:spcBef>
                <a:spcPts val="0"/>
              </a:spcBef>
              <a:buClr>
                <a:schemeClr val="accent1"/>
              </a:buClr>
              <a:buSzPct val="25000"/>
              <a:buFont typeface="Calibri"/>
              <a:buNone/>
            </a:pPr>
            <a:r>
              <a:rPr lang="en" sz="3300" b="0" i="0" u="none" strike="noStrike" cap="none">
                <a:solidFill>
                  <a:schemeClr val="accent1"/>
                </a:solidFill>
                <a:latin typeface="Calibri"/>
                <a:ea typeface="Calibri"/>
                <a:cs typeface="Calibri"/>
                <a:sym typeface="Calibri"/>
              </a:rPr>
              <a:t>Industry Overview</a:t>
            </a:r>
          </a:p>
        </p:txBody>
      </p:sp>
      <p:sp>
        <p:nvSpPr>
          <p:cNvPr id="148" name="Shape 148"/>
          <p:cNvSpPr txBox="1">
            <a:spLocks noGrp="1"/>
          </p:cNvSpPr>
          <p:nvPr>
            <p:ph type="body" idx="1"/>
          </p:nvPr>
        </p:nvSpPr>
        <p:spPr>
          <a:xfrm>
            <a:off x="3732023" y="722907"/>
            <a:ext cx="4783326" cy="3697684"/>
          </a:xfrm>
          <a:prstGeom prst="rect">
            <a:avLst/>
          </a:prstGeom>
          <a:noFill/>
          <a:ln>
            <a:noFill/>
          </a:ln>
        </p:spPr>
        <p:txBody>
          <a:bodyPr lIns="68575" tIns="34275" rIns="68575" bIns="34275" anchor="ctr" anchorCtr="0">
            <a:noAutofit/>
          </a:bodyPr>
          <a:lstStyle/>
          <a:p>
            <a:pPr marL="177800" marR="0" lvl="0" indent="-177800" algn="l" rtl="0">
              <a:lnSpc>
                <a:spcPct val="90000"/>
              </a:lnSpc>
              <a:spcBef>
                <a:spcPts val="0"/>
              </a:spcBef>
              <a:spcAft>
                <a:spcPts val="0"/>
              </a:spcAft>
              <a:buClr>
                <a:schemeClr val="dk1"/>
              </a:buClr>
              <a:buSzPct val="100000"/>
              <a:buFont typeface="Arial"/>
              <a:buChar char="•"/>
            </a:pPr>
            <a:r>
              <a:rPr lang="en" sz="1800" b="0" i="0" u="none" strike="noStrike" cap="none">
                <a:solidFill>
                  <a:schemeClr val="dk1"/>
                </a:solidFill>
                <a:latin typeface="Calibri"/>
                <a:ea typeface="Calibri"/>
                <a:cs typeface="Calibri"/>
                <a:sym typeface="Calibri"/>
              </a:rPr>
              <a:t>Stages of Operations</a:t>
            </a:r>
          </a:p>
          <a:p>
            <a:pPr marL="520700" marR="0" lvl="1" indent="-171450" algn="l" rtl="0">
              <a:lnSpc>
                <a:spcPct val="90000"/>
              </a:lnSpc>
              <a:spcBef>
                <a:spcPts val="400"/>
              </a:spcBef>
              <a:spcAft>
                <a:spcPts val="0"/>
              </a:spcAft>
              <a:buClr>
                <a:schemeClr val="dk1"/>
              </a:buClr>
              <a:buSzPct val="100000"/>
              <a:buFont typeface="Arial"/>
              <a:buChar char="•"/>
            </a:pPr>
            <a:r>
              <a:rPr lang="en" sz="1500" b="0" i="0" u="none" strike="noStrike" cap="none">
                <a:solidFill>
                  <a:schemeClr val="dk1"/>
                </a:solidFill>
                <a:latin typeface="Calibri"/>
                <a:ea typeface="Calibri"/>
                <a:cs typeface="Calibri"/>
                <a:sym typeface="Calibri"/>
              </a:rPr>
              <a:t>Upstream</a:t>
            </a:r>
          </a:p>
          <a:p>
            <a:pPr marL="863600" marR="0" lvl="2" indent="-177800" algn="l" rtl="0">
              <a:lnSpc>
                <a:spcPct val="90000"/>
              </a:lnSpc>
              <a:spcBef>
                <a:spcPts val="400"/>
              </a:spcBef>
              <a:spcAft>
                <a:spcPts val="0"/>
              </a:spcAft>
              <a:buClr>
                <a:schemeClr val="dk1"/>
              </a:buClr>
              <a:buSzPct val="100000"/>
              <a:buFont typeface="Arial"/>
              <a:buChar char="•"/>
            </a:pPr>
            <a:r>
              <a:rPr lang="en" sz="1200" b="0" i="0" u="none" strike="noStrike" cap="none">
                <a:solidFill>
                  <a:schemeClr val="dk1"/>
                </a:solidFill>
                <a:latin typeface="Calibri"/>
                <a:ea typeface="Calibri"/>
                <a:cs typeface="Calibri"/>
                <a:sym typeface="Calibri"/>
              </a:rPr>
              <a:t>Exploration</a:t>
            </a:r>
          </a:p>
          <a:p>
            <a:pPr marL="520700" marR="0" lvl="1" indent="-171450" algn="l" rtl="0">
              <a:lnSpc>
                <a:spcPct val="90000"/>
              </a:lnSpc>
              <a:spcBef>
                <a:spcPts val="400"/>
              </a:spcBef>
              <a:spcAft>
                <a:spcPts val="0"/>
              </a:spcAft>
              <a:buClr>
                <a:schemeClr val="dk1"/>
              </a:buClr>
              <a:buSzPct val="100000"/>
              <a:buFont typeface="Arial"/>
              <a:buChar char="•"/>
            </a:pPr>
            <a:r>
              <a:rPr lang="en" sz="1500" b="0" i="0" u="none" strike="noStrike" cap="none">
                <a:solidFill>
                  <a:schemeClr val="dk1"/>
                </a:solidFill>
                <a:latin typeface="Calibri"/>
                <a:ea typeface="Calibri"/>
                <a:cs typeface="Calibri"/>
                <a:sym typeface="Calibri"/>
              </a:rPr>
              <a:t>Midstream</a:t>
            </a:r>
          </a:p>
          <a:p>
            <a:pPr marL="863600" marR="0" lvl="2" indent="-177800" algn="l" rtl="0">
              <a:lnSpc>
                <a:spcPct val="90000"/>
              </a:lnSpc>
              <a:spcBef>
                <a:spcPts val="400"/>
              </a:spcBef>
              <a:spcAft>
                <a:spcPts val="0"/>
              </a:spcAft>
              <a:buClr>
                <a:schemeClr val="dk1"/>
              </a:buClr>
              <a:buSzPct val="100000"/>
              <a:buFont typeface="Arial"/>
              <a:buChar char="•"/>
            </a:pPr>
            <a:r>
              <a:rPr lang="en" sz="1200" b="0" i="0" u="none" strike="noStrike" cap="none">
                <a:solidFill>
                  <a:schemeClr val="dk1"/>
                </a:solidFill>
                <a:latin typeface="Calibri"/>
                <a:ea typeface="Calibri"/>
                <a:cs typeface="Calibri"/>
                <a:sym typeface="Calibri"/>
              </a:rPr>
              <a:t>Refining</a:t>
            </a:r>
          </a:p>
          <a:p>
            <a:pPr marL="520700" marR="0" lvl="1" indent="-171450" algn="l" rtl="0">
              <a:lnSpc>
                <a:spcPct val="90000"/>
              </a:lnSpc>
              <a:spcBef>
                <a:spcPts val="400"/>
              </a:spcBef>
              <a:spcAft>
                <a:spcPts val="0"/>
              </a:spcAft>
              <a:buClr>
                <a:schemeClr val="dk1"/>
              </a:buClr>
              <a:buSzPct val="100000"/>
              <a:buFont typeface="Arial"/>
              <a:buChar char="•"/>
            </a:pPr>
            <a:r>
              <a:rPr lang="en" sz="1500" b="0" i="0" u="none" strike="noStrike" cap="none">
                <a:solidFill>
                  <a:schemeClr val="dk1"/>
                </a:solidFill>
                <a:latin typeface="Calibri"/>
                <a:ea typeface="Calibri"/>
                <a:cs typeface="Calibri"/>
                <a:sym typeface="Calibri"/>
              </a:rPr>
              <a:t>Downstream</a:t>
            </a:r>
          </a:p>
          <a:p>
            <a:pPr marL="863600" marR="0" lvl="2" indent="-177800" algn="l" rtl="0">
              <a:lnSpc>
                <a:spcPct val="90000"/>
              </a:lnSpc>
              <a:spcBef>
                <a:spcPts val="400"/>
              </a:spcBef>
              <a:spcAft>
                <a:spcPts val="0"/>
              </a:spcAft>
              <a:buClr>
                <a:schemeClr val="dk1"/>
              </a:buClr>
              <a:buSzPct val="100000"/>
              <a:buFont typeface="Arial"/>
              <a:buChar char="•"/>
            </a:pPr>
            <a:r>
              <a:rPr lang="en" sz="1200" b="0" i="0" u="none" strike="noStrike" cap="none">
                <a:solidFill>
                  <a:schemeClr val="dk1"/>
                </a:solidFill>
                <a:latin typeface="Calibri"/>
                <a:ea typeface="Calibri"/>
                <a:cs typeface="Calibri"/>
                <a:sym typeface="Calibri"/>
              </a:rPr>
              <a:t>Distribution and Sales</a:t>
            </a:r>
          </a:p>
          <a:p>
            <a:pPr marL="520700" marR="0" lvl="1" indent="-177800" algn="l" rtl="0">
              <a:lnSpc>
                <a:spcPct val="90000"/>
              </a:lnSpc>
              <a:spcBef>
                <a:spcPts val="400"/>
              </a:spcBef>
              <a:buClr>
                <a:schemeClr val="dk1"/>
              </a:buClr>
              <a:buSzPct val="100000"/>
              <a:buFont typeface="Arial"/>
              <a:buNone/>
            </a:pPr>
            <a:endParaRPr sz="1800" b="0" i="0" u="none" strike="noStrike" cap="none">
              <a:solidFill>
                <a:schemeClr val="dk1"/>
              </a:solidFill>
              <a:latin typeface="Calibri"/>
              <a:ea typeface="Calibri"/>
              <a:cs typeface="Calibri"/>
              <a:sym typeface="Calibri"/>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331"/>
        <p:cNvGrpSpPr/>
        <p:nvPr/>
      </p:nvGrpSpPr>
      <p:grpSpPr>
        <a:xfrm>
          <a:off x="0" y="0"/>
          <a:ext cx="0" cy="0"/>
          <a:chOff x="0" y="0"/>
          <a:chExt cx="0" cy="0"/>
        </a:xfrm>
      </p:grpSpPr>
      <p:sp>
        <p:nvSpPr>
          <p:cNvPr id="332" name="Shape 332"/>
          <p:cNvSpPr txBox="1">
            <a:spLocks noGrp="1"/>
          </p:cNvSpPr>
          <p:nvPr>
            <p:ph type="title"/>
          </p:nvPr>
        </p:nvSpPr>
        <p:spPr>
          <a:xfrm>
            <a:off x="311700" y="445025"/>
            <a:ext cx="8520600" cy="572700"/>
          </a:xfrm>
          <a:prstGeom prst="rect">
            <a:avLst/>
          </a:prstGeom>
        </p:spPr>
        <p:txBody>
          <a:bodyPr lIns="91425" tIns="91425" rIns="91425" bIns="91425" anchor="t" anchorCtr="0">
            <a:noAutofit/>
          </a:bodyPr>
          <a:lstStyle/>
          <a:p>
            <a:pPr lvl="0" rtl="0">
              <a:spcBef>
                <a:spcPts val="0"/>
              </a:spcBef>
              <a:buNone/>
            </a:pPr>
            <a:r>
              <a:rPr lang="en"/>
              <a:t>Company Overview</a:t>
            </a:r>
          </a:p>
        </p:txBody>
      </p:sp>
      <p:sp>
        <p:nvSpPr>
          <p:cNvPr id="333" name="Shape 333"/>
          <p:cNvSpPr txBox="1">
            <a:spLocks noGrp="1"/>
          </p:cNvSpPr>
          <p:nvPr>
            <p:ph type="body" idx="1"/>
          </p:nvPr>
        </p:nvSpPr>
        <p:spPr>
          <a:xfrm>
            <a:off x="311700" y="1152475"/>
            <a:ext cx="8520600" cy="3416400"/>
          </a:xfrm>
          <a:prstGeom prst="rect">
            <a:avLst/>
          </a:prstGeom>
        </p:spPr>
        <p:txBody>
          <a:bodyPr lIns="91425" tIns="91425" rIns="91425" bIns="91425" anchor="t" anchorCtr="0">
            <a:noAutofit/>
          </a:bodyPr>
          <a:lstStyle/>
          <a:p>
            <a:pPr marL="514350" lvl="0" indent="-285750" rtl="0">
              <a:spcBef>
                <a:spcPts val="0"/>
              </a:spcBef>
              <a:buFont typeface="Arial" charset="0"/>
              <a:buChar char="•"/>
            </a:pPr>
            <a:r>
              <a:rPr lang="en" dirty="0">
                <a:solidFill>
                  <a:schemeClr val="tx1"/>
                </a:solidFill>
              </a:rPr>
              <a:t>7.99 million barrels of oil reserve</a:t>
            </a:r>
          </a:p>
          <a:p>
            <a:pPr marL="514350" lvl="0" indent="-285750" rtl="0">
              <a:lnSpc>
                <a:spcPct val="120000"/>
              </a:lnSpc>
              <a:spcBef>
                <a:spcPts val="1000"/>
              </a:spcBef>
              <a:spcAft>
                <a:spcPts val="0"/>
              </a:spcAft>
              <a:buFont typeface="Arial" charset="0"/>
              <a:buChar char="•"/>
            </a:pPr>
            <a:r>
              <a:rPr lang="en" dirty="0">
                <a:solidFill>
                  <a:schemeClr val="tx1"/>
                </a:solidFill>
              </a:rPr>
              <a:t>Bulk of production located in north America, with 35% in natural gas, 35% in heavy oil bitumen, and 30% light crude oil, NGLs &amp; SCO</a:t>
            </a:r>
          </a:p>
          <a:p>
            <a:pPr lvl="0" rtl="0">
              <a:spcBef>
                <a:spcPts val="0"/>
              </a:spcBef>
              <a:buNone/>
            </a:pPr>
            <a:endParaRPr dirty="0">
              <a:solidFill>
                <a:schemeClr val="tx1"/>
              </a:solidFill>
            </a:endParaRPr>
          </a:p>
        </p:txBody>
      </p:sp>
      <p:pic>
        <p:nvPicPr>
          <p:cNvPr id="334" name="Shape 334" descr="saupload_CNQ-Productions.png"/>
          <p:cNvPicPr preferRelativeResize="0"/>
          <p:nvPr/>
        </p:nvPicPr>
        <p:blipFill>
          <a:blip r:embed="rId3">
            <a:alphaModFix/>
          </a:blip>
          <a:stretch>
            <a:fillRect/>
          </a:stretch>
        </p:blipFill>
        <p:spPr>
          <a:xfrm>
            <a:off x="2252662" y="2697126"/>
            <a:ext cx="4638675" cy="1762125"/>
          </a:xfrm>
          <a:prstGeom prst="rect">
            <a:avLst/>
          </a:prstGeom>
          <a:noFill/>
          <a:ln>
            <a:noFill/>
          </a:ln>
        </p:spPr>
      </p:pic>
      <p:pic>
        <p:nvPicPr>
          <p:cNvPr id="335" name="Shape 335" descr="canadian-natural-resources-limited-logo.jpg"/>
          <p:cNvPicPr preferRelativeResize="0"/>
          <p:nvPr/>
        </p:nvPicPr>
        <p:blipFill>
          <a:blip r:embed="rId4">
            <a:alphaModFix/>
          </a:blip>
          <a:stretch>
            <a:fillRect/>
          </a:stretch>
        </p:blipFill>
        <p:spPr>
          <a:xfrm>
            <a:off x="6511283" y="7"/>
            <a:ext cx="2632725" cy="1242025"/>
          </a:xfrm>
          <a:prstGeom prst="rect">
            <a:avLst/>
          </a:prstGeom>
          <a:noFill/>
          <a:ln>
            <a:noFill/>
          </a:ln>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339"/>
        <p:cNvGrpSpPr/>
        <p:nvPr/>
      </p:nvGrpSpPr>
      <p:grpSpPr>
        <a:xfrm>
          <a:off x="0" y="0"/>
          <a:ext cx="0" cy="0"/>
          <a:chOff x="0" y="0"/>
          <a:chExt cx="0" cy="0"/>
        </a:xfrm>
      </p:grpSpPr>
      <p:sp>
        <p:nvSpPr>
          <p:cNvPr id="340" name="Shape 340"/>
          <p:cNvSpPr txBox="1">
            <a:spLocks noGrp="1"/>
          </p:cNvSpPr>
          <p:nvPr>
            <p:ph type="title"/>
          </p:nvPr>
        </p:nvSpPr>
        <p:spPr>
          <a:xfrm>
            <a:off x="311700" y="445025"/>
            <a:ext cx="8520600" cy="572700"/>
          </a:xfrm>
          <a:prstGeom prst="rect">
            <a:avLst/>
          </a:prstGeom>
        </p:spPr>
        <p:txBody>
          <a:bodyPr lIns="91425" tIns="91425" rIns="91425" bIns="91425" anchor="t" anchorCtr="0">
            <a:noAutofit/>
          </a:bodyPr>
          <a:lstStyle/>
          <a:p>
            <a:pPr lvl="0" rtl="0">
              <a:spcBef>
                <a:spcPts val="0"/>
              </a:spcBef>
              <a:buNone/>
            </a:pPr>
            <a:r>
              <a:rPr lang="en"/>
              <a:t>What CNQ Operate</a:t>
            </a:r>
          </a:p>
        </p:txBody>
      </p:sp>
      <p:sp>
        <p:nvSpPr>
          <p:cNvPr id="341" name="Shape 341"/>
          <p:cNvSpPr txBox="1">
            <a:spLocks noGrp="1"/>
          </p:cNvSpPr>
          <p:nvPr>
            <p:ph type="body" idx="1"/>
          </p:nvPr>
        </p:nvSpPr>
        <p:spPr>
          <a:xfrm>
            <a:off x="311700" y="1152475"/>
            <a:ext cx="8520600" cy="3416400"/>
          </a:xfrm>
          <a:prstGeom prst="rect">
            <a:avLst/>
          </a:prstGeom>
        </p:spPr>
        <p:txBody>
          <a:bodyPr lIns="91425" tIns="91425" rIns="91425" bIns="91425" anchor="t" anchorCtr="0">
            <a:noAutofit/>
          </a:bodyPr>
          <a:lstStyle/>
          <a:p>
            <a:pPr marL="285750" lvl="0" indent="-285750" rtl="0">
              <a:spcBef>
                <a:spcPts val="0"/>
              </a:spcBef>
              <a:spcAft>
                <a:spcPts val="0"/>
              </a:spcAft>
              <a:buFont typeface="Arial" charset="0"/>
              <a:buChar char="•"/>
            </a:pPr>
            <a:r>
              <a:rPr lang="en" dirty="0">
                <a:solidFill>
                  <a:schemeClr val="tx1"/>
                </a:solidFill>
              </a:rPr>
              <a:t>Natural Gas</a:t>
            </a:r>
          </a:p>
          <a:p>
            <a:pPr marL="971550" lvl="1" indent="-285750" rtl="0">
              <a:spcBef>
                <a:spcPts val="0"/>
              </a:spcBef>
              <a:buFont typeface="Arial" charset="0"/>
              <a:buChar char="•"/>
            </a:pPr>
            <a:r>
              <a:rPr lang="en" dirty="0">
                <a:solidFill>
                  <a:schemeClr val="tx1"/>
                </a:solidFill>
              </a:rPr>
              <a:t>Largest independent natural gas producer in Canada</a:t>
            </a:r>
          </a:p>
          <a:p>
            <a:pPr marL="971550" lvl="1" indent="-285750" rtl="0">
              <a:spcBef>
                <a:spcPts val="0"/>
              </a:spcBef>
              <a:buFont typeface="Arial" charset="0"/>
              <a:buChar char="•"/>
            </a:pPr>
            <a:r>
              <a:rPr lang="en" dirty="0">
                <a:solidFill>
                  <a:schemeClr val="tx1"/>
                </a:solidFill>
              </a:rPr>
              <a:t>Largest undeveloped land base</a:t>
            </a:r>
          </a:p>
          <a:p>
            <a:pPr marL="285750" lvl="0" indent="-285750" rtl="0">
              <a:spcBef>
                <a:spcPts val="0"/>
              </a:spcBef>
              <a:spcAft>
                <a:spcPts val="0"/>
              </a:spcAft>
              <a:buFont typeface="Arial" charset="0"/>
              <a:buChar char="•"/>
            </a:pPr>
            <a:r>
              <a:rPr lang="en" dirty="0">
                <a:solidFill>
                  <a:schemeClr val="tx1"/>
                </a:solidFill>
              </a:rPr>
              <a:t>North America Crude Oil and NGLs</a:t>
            </a:r>
          </a:p>
          <a:p>
            <a:pPr marL="971550" lvl="1" indent="-285750" rtl="0">
              <a:spcBef>
                <a:spcPts val="0"/>
              </a:spcBef>
              <a:buFont typeface="Arial" charset="0"/>
              <a:buChar char="•"/>
            </a:pPr>
            <a:r>
              <a:rPr lang="en" dirty="0">
                <a:solidFill>
                  <a:schemeClr val="tx1"/>
                </a:solidFill>
              </a:rPr>
              <a:t>Significant heavy oil producer in Canada</a:t>
            </a:r>
          </a:p>
          <a:p>
            <a:pPr marL="285750" lvl="0" indent="-285750" rtl="0">
              <a:spcBef>
                <a:spcPts val="0"/>
              </a:spcBef>
              <a:spcAft>
                <a:spcPts val="0"/>
              </a:spcAft>
              <a:buFont typeface="Arial" charset="0"/>
              <a:buChar char="•"/>
            </a:pPr>
            <a:r>
              <a:rPr lang="en" dirty="0">
                <a:solidFill>
                  <a:schemeClr val="tx1"/>
                </a:solidFill>
              </a:rPr>
              <a:t>Horizon Oil Sands</a:t>
            </a:r>
          </a:p>
          <a:p>
            <a:pPr marL="971550" lvl="1" indent="-285750" rtl="0">
              <a:spcBef>
                <a:spcPts val="0"/>
              </a:spcBef>
              <a:buFont typeface="Arial" charset="0"/>
              <a:buChar char="•"/>
            </a:pPr>
            <a:r>
              <a:rPr lang="en" dirty="0">
                <a:solidFill>
                  <a:schemeClr val="tx1"/>
                </a:solidFill>
              </a:rPr>
              <a:t>World class opportunity for oil sands mining with 14.4 billion barrels of bitumen initially-in-place (BIP</a:t>
            </a:r>
          </a:p>
          <a:p>
            <a:pPr marL="285750" lvl="0" indent="-285750" rtl="0">
              <a:spcBef>
                <a:spcPts val="0"/>
              </a:spcBef>
              <a:spcAft>
                <a:spcPts val="0"/>
              </a:spcAft>
              <a:buFont typeface="Arial" charset="0"/>
              <a:buChar char="•"/>
            </a:pPr>
            <a:r>
              <a:rPr lang="en" dirty="0">
                <a:solidFill>
                  <a:schemeClr val="tx1"/>
                </a:solidFill>
              </a:rPr>
              <a:t>International Crude Oil</a:t>
            </a:r>
          </a:p>
          <a:p>
            <a:pPr marL="971550" lvl="1" indent="-285750" rtl="0">
              <a:spcBef>
                <a:spcPts val="0"/>
              </a:spcBef>
              <a:buFont typeface="Arial" charset="0"/>
              <a:buChar char="•"/>
            </a:pPr>
            <a:r>
              <a:rPr lang="en" dirty="0">
                <a:solidFill>
                  <a:schemeClr val="tx1"/>
                </a:solidFill>
              </a:rPr>
              <a:t>Exploration and expansion opportunities in North Sea and Offshore Africa</a:t>
            </a:r>
          </a:p>
        </p:txBody>
      </p:sp>
      <p:pic>
        <p:nvPicPr>
          <p:cNvPr id="342" name="Shape 342" descr="canadian-natural-resources-limited-logo.jpg"/>
          <p:cNvPicPr preferRelativeResize="0"/>
          <p:nvPr/>
        </p:nvPicPr>
        <p:blipFill>
          <a:blip r:embed="rId3">
            <a:alphaModFix/>
          </a:blip>
          <a:stretch>
            <a:fillRect/>
          </a:stretch>
        </p:blipFill>
        <p:spPr>
          <a:xfrm>
            <a:off x="6511283" y="7"/>
            <a:ext cx="2632725" cy="1242025"/>
          </a:xfrm>
          <a:prstGeom prst="rect">
            <a:avLst/>
          </a:prstGeom>
          <a:noFill/>
          <a:ln>
            <a:noFill/>
          </a:ln>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346"/>
        <p:cNvGrpSpPr/>
        <p:nvPr/>
      </p:nvGrpSpPr>
      <p:grpSpPr>
        <a:xfrm>
          <a:off x="0" y="0"/>
          <a:ext cx="0" cy="0"/>
          <a:chOff x="0" y="0"/>
          <a:chExt cx="0" cy="0"/>
        </a:xfrm>
      </p:grpSpPr>
      <p:pic>
        <p:nvPicPr>
          <p:cNvPr id="347" name="Shape 347" descr="Screen Shot 2017-07-07 at 5.42.10 PM.jpg"/>
          <p:cNvPicPr preferRelativeResize="0"/>
          <p:nvPr/>
        </p:nvPicPr>
        <p:blipFill>
          <a:blip r:embed="rId3">
            <a:alphaModFix/>
          </a:blip>
          <a:stretch>
            <a:fillRect/>
          </a:stretch>
        </p:blipFill>
        <p:spPr>
          <a:xfrm>
            <a:off x="973024" y="914875"/>
            <a:ext cx="5208174" cy="4228625"/>
          </a:xfrm>
          <a:prstGeom prst="rect">
            <a:avLst/>
          </a:prstGeom>
          <a:noFill/>
          <a:ln>
            <a:noFill/>
          </a:ln>
        </p:spPr>
      </p:pic>
      <p:sp>
        <p:nvSpPr>
          <p:cNvPr id="348" name="Shape 348"/>
          <p:cNvSpPr txBox="1">
            <a:spLocks noGrp="1"/>
          </p:cNvSpPr>
          <p:nvPr>
            <p:ph type="title"/>
          </p:nvPr>
        </p:nvSpPr>
        <p:spPr>
          <a:xfrm>
            <a:off x="311700" y="445025"/>
            <a:ext cx="8520600" cy="572700"/>
          </a:xfrm>
          <a:prstGeom prst="rect">
            <a:avLst/>
          </a:prstGeom>
        </p:spPr>
        <p:txBody>
          <a:bodyPr lIns="91425" tIns="91425" rIns="91425" bIns="91425" anchor="t" anchorCtr="0">
            <a:noAutofit/>
          </a:bodyPr>
          <a:lstStyle/>
          <a:p>
            <a:pPr lvl="0" rtl="0">
              <a:spcBef>
                <a:spcPts val="0"/>
              </a:spcBef>
              <a:buNone/>
            </a:pPr>
            <a:r>
              <a:rPr lang="en"/>
              <a:t>Highlighted Performance</a:t>
            </a:r>
          </a:p>
        </p:txBody>
      </p:sp>
      <p:pic>
        <p:nvPicPr>
          <p:cNvPr id="349" name="Shape 349" descr="canadian-natural-resources-limited-logo.jpg"/>
          <p:cNvPicPr preferRelativeResize="0"/>
          <p:nvPr/>
        </p:nvPicPr>
        <p:blipFill>
          <a:blip r:embed="rId4">
            <a:alphaModFix/>
          </a:blip>
          <a:stretch>
            <a:fillRect/>
          </a:stretch>
        </p:blipFill>
        <p:spPr>
          <a:xfrm>
            <a:off x="6511283" y="7"/>
            <a:ext cx="2632725" cy="1242025"/>
          </a:xfrm>
          <a:prstGeom prst="rect">
            <a:avLst/>
          </a:prstGeom>
          <a:noFill/>
          <a:ln>
            <a:noFill/>
          </a:ln>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353"/>
        <p:cNvGrpSpPr/>
        <p:nvPr/>
      </p:nvGrpSpPr>
      <p:grpSpPr>
        <a:xfrm>
          <a:off x="0" y="0"/>
          <a:ext cx="0" cy="0"/>
          <a:chOff x="0" y="0"/>
          <a:chExt cx="0" cy="0"/>
        </a:xfrm>
      </p:grpSpPr>
      <p:sp>
        <p:nvSpPr>
          <p:cNvPr id="354" name="Shape 354"/>
          <p:cNvSpPr txBox="1">
            <a:spLocks noGrp="1"/>
          </p:cNvSpPr>
          <p:nvPr>
            <p:ph type="title"/>
          </p:nvPr>
        </p:nvSpPr>
        <p:spPr>
          <a:xfrm>
            <a:off x="311700" y="445025"/>
            <a:ext cx="8520600" cy="572700"/>
          </a:xfrm>
          <a:prstGeom prst="rect">
            <a:avLst/>
          </a:prstGeom>
        </p:spPr>
        <p:txBody>
          <a:bodyPr lIns="91425" tIns="91425" rIns="91425" bIns="91425" anchor="t" anchorCtr="0">
            <a:noAutofit/>
          </a:bodyPr>
          <a:lstStyle/>
          <a:p>
            <a:pPr lvl="0" rtl="0">
              <a:spcBef>
                <a:spcPts val="0"/>
              </a:spcBef>
              <a:buNone/>
            </a:pPr>
            <a:r>
              <a:rPr lang="en"/>
              <a:t>Historical Stock Price in TSX</a:t>
            </a:r>
          </a:p>
        </p:txBody>
      </p:sp>
      <p:pic>
        <p:nvPicPr>
          <p:cNvPr id="355" name="Shape 355" descr="canadian-natural-resources-limited-logo.jpg"/>
          <p:cNvPicPr preferRelativeResize="0"/>
          <p:nvPr/>
        </p:nvPicPr>
        <p:blipFill>
          <a:blip r:embed="rId3">
            <a:alphaModFix/>
          </a:blip>
          <a:stretch>
            <a:fillRect/>
          </a:stretch>
        </p:blipFill>
        <p:spPr>
          <a:xfrm>
            <a:off x="6511283" y="7"/>
            <a:ext cx="2632725" cy="1242025"/>
          </a:xfrm>
          <a:prstGeom prst="rect">
            <a:avLst/>
          </a:prstGeom>
          <a:noFill/>
          <a:ln>
            <a:noFill/>
          </a:ln>
        </p:spPr>
      </p:pic>
      <p:pic>
        <p:nvPicPr>
          <p:cNvPr id="356" name="Shape 356" descr="Screen Shot 2017-07-11 at 4.41.40 PM.jpg"/>
          <p:cNvPicPr preferRelativeResize="0"/>
          <p:nvPr/>
        </p:nvPicPr>
        <p:blipFill>
          <a:blip r:embed="rId4">
            <a:alphaModFix/>
          </a:blip>
          <a:stretch>
            <a:fillRect/>
          </a:stretch>
        </p:blipFill>
        <p:spPr>
          <a:xfrm>
            <a:off x="0" y="1335324"/>
            <a:ext cx="9144000" cy="3545438"/>
          </a:xfrm>
          <a:prstGeom prst="rect">
            <a:avLst/>
          </a:prstGeom>
          <a:noFill/>
          <a:ln>
            <a:noFill/>
          </a:ln>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498"/>
        <p:cNvGrpSpPr/>
        <p:nvPr/>
      </p:nvGrpSpPr>
      <p:grpSpPr>
        <a:xfrm>
          <a:off x="0" y="0"/>
          <a:ext cx="0" cy="0"/>
          <a:chOff x="0" y="0"/>
          <a:chExt cx="0" cy="0"/>
        </a:xfrm>
      </p:grpSpPr>
      <p:pic>
        <p:nvPicPr>
          <p:cNvPr id="499" name="Shape 499" descr="Screen Shot 2017-07-08 at 5.43.10 PM.jpg"/>
          <p:cNvPicPr preferRelativeResize="0"/>
          <p:nvPr/>
        </p:nvPicPr>
        <p:blipFill>
          <a:blip r:embed="rId3">
            <a:alphaModFix/>
          </a:blip>
          <a:stretch>
            <a:fillRect/>
          </a:stretch>
        </p:blipFill>
        <p:spPr>
          <a:xfrm>
            <a:off x="457200" y="0"/>
            <a:ext cx="5550874" cy="5143499"/>
          </a:xfrm>
          <a:prstGeom prst="rect">
            <a:avLst/>
          </a:prstGeom>
          <a:noFill/>
          <a:ln>
            <a:noFill/>
          </a:ln>
        </p:spPr>
      </p:pic>
      <p:pic>
        <p:nvPicPr>
          <p:cNvPr id="500" name="Shape 500" descr="canadian-natural-resources-limited-logo.jpg"/>
          <p:cNvPicPr preferRelativeResize="0"/>
          <p:nvPr/>
        </p:nvPicPr>
        <p:blipFill>
          <a:blip r:embed="rId4">
            <a:alphaModFix/>
          </a:blip>
          <a:stretch>
            <a:fillRect/>
          </a:stretch>
        </p:blipFill>
        <p:spPr>
          <a:xfrm>
            <a:off x="6511283" y="7"/>
            <a:ext cx="2632725" cy="1242025"/>
          </a:xfrm>
          <a:prstGeom prst="rect">
            <a:avLst/>
          </a:prstGeom>
          <a:noFill/>
          <a:ln>
            <a:noFill/>
          </a:ln>
        </p:spPr>
      </p:pic>
    </p:spTree>
    <p:extLst>
      <p:ext uri="{BB962C8B-B14F-4D97-AF65-F5344CB8AC3E}">
        <p14:creationId xmlns:p14="http://schemas.microsoft.com/office/powerpoint/2010/main" xmlns="" val="1056363401"/>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504"/>
        <p:cNvGrpSpPr/>
        <p:nvPr/>
      </p:nvGrpSpPr>
      <p:grpSpPr>
        <a:xfrm>
          <a:off x="0" y="0"/>
          <a:ext cx="0" cy="0"/>
          <a:chOff x="0" y="0"/>
          <a:chExt cx="0" cy="0"/>
        </a:xfrm>
      </p:grpSpPr>
      <p:sp>
        <p:nvSpPr>
          <p:cNvPr id="505" name="Shape 505"/>
          <p:cNvSpPr txBox="1">
            <a:spLocks noGrp="1"/>
          </p:cNvSpPr>
          <p:nvPr>
            <p:ph type="title"/>
          </p:nvPr>
        </p:nvSpPr>
        <p:spPr>
          <a:xfrm>
            <a:off x="311700" y="445025"/>
            <a:ext cx="8520600" cy="572700"/>
          </a:xfrm>
          <a:prstGeom prst="rect">
            <a:avLst/>
          </a:prstGeom>
        </p:spPr>
        <p:txBody>
          <a:bodyPr lIns="91425" tIns="91425" rIns="91425" bIns="91425" anchor="t" anchorCtr="0">
            <a:noAutofit/>
          </a:bodyPr>
          <a:lstStyle/>
          <a:p>
            <a:pPr lvl="0" rtl="0">
              <a:spcBef>
                <a:spcPts val="0"/>
              </a:spcBef>
              <a:buNone/>
            </a:pPr>
            <a:endParaRPr/>
          </a:p>
        </p:txBody>
      </p:sp>
      <p:pic>
        <p:nvPicPr>
          <p:cNvPr id="506" name="Shape 506" descr="Screen Shot 2017-07-08 at 5.46.57 PM.jpg"/>
          <p:cNvPicPr preferRelativeResize="0"/>
          <p:nvPr/>
        </p:nvPicPr>
        <p:blipFill>
          <a:blip r:embed="rId3">
            <a:alphaModFix/>
          </a:blip>
          <a:stretch>
            <a:fillRect/>
          </a:stretch>
        </p:blipFill>
        <p:spPr>
          <a:xfrm>
            <a:off x="155850" y="0"/>
            <a:ext cx="6379774" cy="5143500"/>
          </a:xfrm>
          <a:prstGeom prst="rect">
            <a:avLst/>
          </a:prstGeom>
          <a:noFill/>
          <a:ln>
            <a:noFill/>
          </a:ln>
        </p:spPr>
      </p:pic>
      <p:pic>
        <p:nvPicPr>
          <p:cNvPr id="507" name="Shape 507" descr="canadian-natural-resources-limited-logo.jpg"/>
          <p:cNvPicPr preferRelativeResize="0"/>
          <p:nvPr/>
        </p:nvPicPr>
        <p:blipFill>
          <a:blip r:embed="rId4">
            <a:alphaModFix/>
          </a:blip>
          <a:stretch>
            <a:fillRect/>
          </a:stretch>
        </p:blipFill>
        <p:spPr>
          <a:xfrm>
            <a:off x="6511283" y="7"/>
            <a:ext cx="2632725" cy="1242025"/>
          </a:xfrm>
          <a:prstGeom prst="rect">
            <a:avLst/>
          </a:prstGeom>
          <a:noFill/>
          <a:ln>
            <a:noFill/>
          </a:ln>
        </p:spPr>
      </p:pic>
    </p:spTree>
    <p:extLst>
      <p:ext uri="{BB962C8B-B14F-4D97-AF65-F5344CB8AC3E}">
        <p14:creationId xmlns:p14="http://schemas.microsoft.com/office/powerpoint/2010/main" xmlns="" val="521693714"/>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511"/>
        <p:cNvGrpSpPr/>
        <p:nvPr/>
      </p:nvGrpSpPr>
      <p:grpSpPr>
        <a:xfrm>
          <a:off x="0" y="0"/>
          <a:ext cx="0" cy="0"/>
          <a:chOff x="0" y="0"/>
          <a:chExt cx="0" cy="0"/>
        </a:xfrm>
      </p:grpSpPr>
      <p:pic>
        <p:nvPicPr>
          <p:cNvPr id="512" name="Shape 512" descr="canadian-natural-resources-limited-logo.jpg"/>
          <p:cNvPicPr preferRelativeResize="0"/>
          <p:nvPr/>
        </p:nvPicPr>
        <p:blipFill>
          <a:blip r:embed="rId3">
            <a:alphaModFix/>
          </a:blip>
          <a:stretch>
            <a:fillRect/>
          </a:stretch>
        </p:blipFill>
        <p:spPr>
          <a:xfrm>
            <a:off x="6511283" y="7"/>
            <a:ext cx="2632725" cy="1242025"/>
          </a:xfrm>
          <a:prstGeom prst="rect">
            <a:avLst/>
          </a:prstGeom>
          <a:noFill/>
          <a:ln>
            <a:noFill/>
          </a:ln>
        </p:spPr>
      </p:pic>
      <p:pic>
        <p:nvPicPr>
          <p:cNvPr id="513" name="Shape 513" descr="Screen Shot 2017-07-08 at 5.50.19 PM.jpg"/>
          <p:cNvPicPr preferRelativeResize="0"/>
          <p:nvPr/>
        </p:nvPicPr>
        <p:blipFill>
          <a:blip r:embed="rId4">
            <a:alphaModFix/>
          </a:blip>
          <a:stretch>
            <a:fillRect/>
          </a:stretch>
        </p:blipFill>
        <p:spPr>
          <a:xfrm>
            <a:off x="869525" y="0"/>
            <a:ext cx="4663774" cy="5143500"/>
          </a:xfrm>
          <a:prstGeom prst="rect">
            <a:avLst/>
          </a:prstGeom>
          <a:noFill/>
          <a:ln>
            <a:noFill/>
          </a:ln>
        </p:spPr>
      </p:pic>
    </p:spTree>
    <p:extLst>
      <p:ext uri="{BB962C8B-B14F-4D97-AF65-F5344CB8AC3E}">
        <p14:creationId xmlns:p14="http://schemas.microsoft.com/office/powerpoint/2010/main" xmlns="" val="489097047"/>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360"/>
        <p:cNvGrpSpPr/>
        <p:nvPr/>
      </p:nvGrpSpPr>
      <p:grpSpPr>
        <a:xfrm>
          <a:off x="0" y="0"/>
          <a:ext cx="0" cy="0"/>
          <a:chOff x="0" y="0"/>
          <a:chExt cx="0" cy="0"/>
        </a:xfrm>
      </p:grpSpPr>
      <p:sp>
        <p:nvSpPr>
          <p:cNvPr id="361" name="Shape 361"/>
          <p:cNvSpPr txBox="1">
            <a:spLocks noGrp="1"/>
          </p:cNvSpPr>
          <p:nvPr>
            <p:ph type="title"/>
          </p:nvPr>
        </p:nvSpPr>
        <p:spPr>
          <a:xfrm>
            <a:off x="311700" y="445025"/>
            <a:ext cx="8520600" cy="572700"/>
          </a:xfrm>
          <a:prstGeom prst="rect">
            <a:avLst/>
          </a:prstGeom>
        </p:spPr>
        <p:txBody>
          <a:bodyPr lIns="91425" tIns="91425" rIns="91425" bIns="91425" anchor="t" anchorCtr="0">
            <a:noAutofit/>
          </a:bodyPr>
          <a:lstStyle/>
          <a:p>
            <a:pPr marL="0" marR="0" lvl="0" indent="0" algn="l" rtl="0">
              <a:lnSpc>
                <a:spcPct val="100000"/>
              </a:lnSpc>
              <a:spcBef>
                <a:spcPts val="0"/>
              </a:spcBef>
              <a:spcAft>
                <a:spcPts val="0"/>
              </a:spcAft>
              <a:buNone/>
            </a:pPr>
            <a:r>
              <a:rPr lang="en"/>
              <a:t>Management</a:t>
            </a:r>
          </a:p>
        </p:txBody>
      </p:sp>
      <p:sp>
        <p:nvSpPr>
          <p:cNvPr id="362" name="Shape 362"/>
          <p:cNvSpPr txBox="1">
            <a:spLocks noGrp="1"/>
          </p:cNvSpPr>
          <p:nvPr>
            <p:ph type="body" idx="1"/>
          </p:nvPr>
        </p:nvSpPr>
        <p:spPr>
          <a:xfrm>
            <a:off x="311700" y="1152475"/>
            <a:ext cx="8520600" cy="3416400"/>
          </a:xfrm>
          <a:prstGeom prst="rect">
            <a:avLst/>
          </a:prstGeom>
        </p:spPr>
        <p:txBody>
          <a:bodyPr lIns="91425" tIns="91425" rIns="91425" bIns="91425" anchor="t" anchorCtr="0">
            <a:noAutofit/>
          </a:bodyPr>
          <a:lstStyle/>
          <a:p>
            <a:pPr marL="285750" lvl="0" indent="-285750" rtl="0">
              <a:lnSpc>
                <a:spcPct val="100000"/>
              </a:lnSpc>
              <a:spcBef>
                <a:spcPts val="0"/>
              </a:spcBef>
              <a:spcAft>
                <a:spcPts val="0"/>
              </a:spcAft>
              <a:buFont typeface="Arial" charset="0"/>
              <a:buChar char="•"/>
            </a:pPr>
            <a:r>
              <a:rPr lang="en" dirty="0">
                <a:solidFill>
                  <a:schemeClr val="tx1"/>
                </a:solidFill>
              </a:rPr>
              <a:t>Murray Edwards</a:t>
            </a:r>
          </a:p>
          <a:p>
            <a:pPr marL="514350" lvl="0" indent="-285750" rtl="0">
              <a:lnSpc>
                <a:spcPct val="100000"/>
              </a:lnSpc>
              <a:spcBef>
                <a:spcPts val="0"/>
              </a:spcBef>
              <a:spcAft>
                <a:spcPts val="0"/>
              </a:spcAft>
              <a:buFont typeface="Arial" charset="0"/>
              <a:buChar char="•"/>
            </a:pPr>
            <a:r>
              <a:rPr lang="en" dirty="0">
                <a:solidFill>
                  <a:schemeClr val="tx1"/>
                </a:solidFill>
              </a:rPr>
              <a:t>Executive Chairman</a:t>
            </a:r>
          </a:p>
          <a:p>
            <a:pPr marL="514350" lvl="0" indent="-285750" rtl="0">
              <a:lnSpc>
                <a:spcPct val="100000"/>
              </a:lnSpc>
              <a:spcBef>
                <a:spcPts val="0"/>
              </a:spcBef>
              <a:spcAft>
                <a:spcPts val="0"/>
              </a:spcAft>
              <a:buFont typeface="Arial" charset="0"/>
              <a:buChar char="•"/>
            </a:pPr>
            <a:r>
              <a:rPr lang="en" dirty="0">
                <a:solidFill>
                  <a:schemeClr val="tx1"/>
                </a:solidFill>
              </a:rPr>
              <a:t>Launched CNQ</a:t>
            </a:r>
          </a:p>
          <a:p>
            <a:pPr marL="514350" lvl="0" indent="-285750" rtl="0">
              <a:lnSpc>
                <a:spcPct val="100000"/>
              </a:lnSpc>
              <a:spcBef>
                <a:spcPts val="0"/>
              </a:spcBef>
              <a:spcAft>
                <a:spcPts val="0"/>
              </a:spcAft>
              <a:buFont typeface="Arial" charset="0"/>
              <a:buChar char="•"/>
            </a:pPr>
            <a:r>
              <a:rPr lang="en" dirty="0">
                <a:solidFill>
                  <a:schemeClr val="tx1"/>
                </a:solidFill>
              </a:rPr>
              <a:t>14</a:t>
            </a:r>
            <a:r>
              <a:rPr lang="en" baseline="30000" dirty="0">
                <a:solidFill>
                  <a:schemeClr val="tx1"/>
                </a:solidFill>
              </a:rPr>
              <a:t>th</a:t>
            </a:r>
            <a:r>
              <a:rPr lang="en" dirty="0">
                <a:solidFill>
                  <a:schemeClr val="tx1"/>
                </a:solidFill>
              </a:rPr>
              <a:t> wealthiest person in Canada</a:t>
            </a:r>
          </a:p>
          <a:p>
            <a:pPr marL="285750" lvl="0" indent="-285750" rtl="0">
              <a:spcBef>
                <a:spcPts val="0"/>
              </a:spcBef>
              <a:spcAft>
                <a:spcPts val="0"/>
              </a:spcAft>
              <a:buFont typeface="Arial" charset="0"/>
              <a:buChar char="•"/>
            </a:pPr>
            <a:endParaRPr dirty="0">
              <a:solidFill>
                <a:schemeClr val="tx1"/>
              </a:solidFill>
            </a:endParaRPr>
          </a:p>
          <a:p>
            <a:pPr marL="285750" lvl="0" indent="-285750" rtl="0">
              <a:spcBef>
                <a:spcPts val="0"/>
              </a:spcBef>
              <a:spcAft>
                <a:spcPts val="0"/>
              </a:spcAft>
              <a:buFont typeface="Arial" charset="0"/>
              <a:buChar char="•"/>
            </a:pPr>
            <a:r>
              <a:rPr lang="en" dirty="0">
                <a:solidFill>
                  <a:schemeClr val="tx1"/>
                </a:solidFill>
              </a:rPr>
              <a:t>Steve </a:t>
            </a:r>
            <a:r>
              <a:rPr lang="en" dirty="0" err="1">
                <a:solidFill>
                  <a:schemeClr val="tx1"/>
                </a:solidFill>
              </a:rPr>
              <a:t>Laut</a:t>
            </a:r>
            <a:endParaRPr lang="en" dirty="0">
              <a:solidFill>
                <a:schemeClr val="tx1"/>
              </a:solidFill>
            </a:endParaRPr>
          </a:p>
          <a:p>
            <a:pPr marL="514350" lvl="0" indent="-285750" rtl="0">
              <a:spcBef>
                <a:spcPts val="0"/>
              </a:spcBef>
              <a:spcAft>
                <a:spcPts val="0"/>
              </a:spcAft>
              <a:buFont typeface="Arial" charset="0"/>
              <a:buChar char="•"/>
            </a:pPr>
            <a:r>
              <a:rPr lang="en" dirty="0">
                <a:solidFill>
                  <a:schemeClr val="tx1"/>
                </a:solidFill>
              </a:rPr>
              <a:t>President</a:t>
            </a:r>
          </a:p>
          <a:p>
            <a:pPr marL="514350" lvl="0" indent="-285750" rtl="0">
              <a:spcBef>
                <a:spcPts val="0"/>
              </a:spcBef>
              <a:spcAft>
                <a:spcPts val="0"/>
              </a:spcAft>
              <a:buFont typeface="Arial" charset="0"/>
              <a:buChar char="•"/>
            </a:pPr>
            <a:r>
              <a:rPr lang="en" dirty="0">
                <a:solidFill>
                  <a:schemeClr val="tx1"/>
                </a:solidFill>
              </a:rPr>
              <a:t>Joined CNQ in 1991</a:t>
            </a:r>
          </a:p>
        </p:txBody>
      </p:sp>
      <p:pic>
        <p:nvPicPr>
          <p:cNvPr id="363" name="Shape 363" descr="Screen Shot 2017-07-07 at 6.18.44 PM.jpg"/>
          <p:cNvPicPr preferRelativeResize="0"/>
          <p:nvPr/>
        </p:nvPicPr>
        <p:blipFill>
          <a:blip r:embed="rId3">
            <a:alphaModFix/>
          </a:blip>
          <a:stretch>
            <a:fillRect/>
          </a:stretch>
        </p:blipFill>
        <p:spPr>
          <a:xfrm>
            <a:off x="5229675" y="1112274"/>
            <a:ext cx="1249150" cy="1667549"/>
          </a:xfrm>
          <a:prstGeom prst="rect">
            <a:avLst/>
          </a:prstGeom>
          <a:noFill/>
          <a:ln>
            <a:noFill/>
          </a:ln>
        </p:spPr>
      </p:pic>
      <p:pic>
        <p:nvPicPr>
          <p:cNvPr id="364" name="Shape 364" descr="Screen Shot 2017-07-07 at 6.27.57 PM.jpg"/>
          <p:cNvPicPr preferRelativeResize="0"/>
          <p:nvPr/>
        </p:nvPicPr>
        <p:blipFill>
          <a:blip r:embed="rId4">
            <a:alphaModFix/>
          </a:blip>
          <a:stretch>
            <a:fillRect/>
          </a:stretch>
        </p:blipFill>
        <p:spPr>
          <a:xfrm>
            <a:off x="5229675" y="3054770"/>
            <a:ext cx="1249149" cy="1700575"/>
          </a:xfrm>
          <a:prstGeom prst="rect">
            <a:avLst/>
          </a:prstGeom>
          <a:noFill/>
          <a:ln>
            <a:noFill/>
          </a:ln>
        </p:spPr>
      </p:pic>
      <p:pic>
        <p:nvPicPr>
          <p:cNvPr id="365" name="Shape 365" descr="canadian-natural-resources-limited-logo.jpg"/>
          <p:cNvPicPr preferRelativeResize="0"/>
          <p:nvPr/>
        </p:nvPicPr>
        <p:blipFill>
          <a:blip r:embed="rId5">
            <a:alphaModFix/>
          </a:blip>
          <a:stretch>
            <a:fillRect/>
          </a:stretch>
        </p:blipFill>
        <p:spPr>
          <a:xfrm>
            <a:off x="6511283" y="7"/>
            <a:ext cx="2632725" cy="1242025"/>
          </a:xfrm>
          <a:prstGeom prst="rect">
            <a:avLst/>
          </a:prstGeom>
          <a:noFill/>
          <a:ln>
            <a:noFill/>
          </a:ln>
        </p:spPr>
      </p:pic>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369"/>
        <p:cNvGrpSpPr/>
        <p:nvPr/>
      </p:nvGrpSpPr>
      <p:grpSpPr>
        <a:xfrm>
          <a:off x="0" y="0"/>
          <a:ext cx="0" cy="0"/>
          <a:chOff x="0" y="0"/>
          <a:chExt cx="0" cy="0"/>
        </a:xfrm>
      </p:grpSpPr>
      <p:sp>
        <p:nvSpPr>
          <p:cNvPr id="370" name="Shape 370"/>
          <p:cNvSpPr txBox="1">
            <a:spLocks noGrp="1"/>
          </p:cNvSpPr>
          <p:nvPr>
            <p:ph type="title"/>
          </p:nvPr>
        </p:nvSpPr>
        <p:spPr>
          <a:xfrm>
            <a:off x="311700" y="445025"/>
            <a:ext cx="8520600" cy="572700"/>
          </a:xfrm>
          <a:prstGeom prst="rect">
            <a:avLst/>
          </a:prstGeom>
        </p:spPr>
        <p:txBody>
          <a:bodyPr lIns="91425" tIns="91425" rIns="91425" bIns="91425" anchor="t" anchorCtr="0">
            <a:noAutofit/>
          </a:bodyPr>
          <a:lstStyle/>
          <a:p>
            <a:pPr lvl="0" rtl="0">
              <a:spcBef>
                <a:spcPts val="0"/>
              </a:spcBef>
              <a:buNone/>
            </a:pPr>
            <a:r>
              <a:rPr lang="en"/>
              <a:t>Management</a:t>
            </a:r>
          </a:p>
        </p:txBody>
      </p:sp>
      <p:sp>
        <p:nvSpPr>
          <p:cNvPr id="371" name="Shape 371"/>
          <p:cNvSpPr txBox="1">
            <a:spLocks noGrp="1"/>
          </p:cNvSpPr>
          <p:nvPr>
            <p:ph type="body" idx="1"/>
          </p:nvPr>
        </p:nvSpPr>
        <p:spPr>
          <a:xfrm>
            <a:off x="311700" y="1152475"/>
            <a:ext cx="8520600" cy="3416400"/>
          </a:xfrm>
          <a:prstGeom prst="rect">
            <a:avLst/>
          </a:prstGeom>
        </p:spPr>
        <p:txBody>
          <a:bodyPr lIns="91425" tIns="91425" rIns="91425" bIns="91425" anchor="t" anchorCtr="0">
            <a:noAutofit/>
          </a:bodyPr>
          <a:lstStyle/>
          <a:p>
            <a:pPr marL="285750" lvl="0" indent="-285750" rtl="0">
              <a:spcBef>
                <a:spcPts val="0"/>
              </a:spcBef>
              <a:spcAft>
                <a:spcPts val="0"/>
              </a:spcAft>
              <a:buFont typeface="Arial" charset="0"/>
              <a:buChar char="•"/>
            </a:pPr>
            <a:r>
              <a:rPr lang="en" dirty="0">
                <a:solidFill>
                  <a:schemeClr val="tx1"/>
                </a:solidFill>
              </a:rPr>
              <a:t>Tim McKay</a:t>
            </a:r>
          </a:p>
          <a:p>
            <a:pPr marL="514350" lvl="0" indent="-285750" rtl="0">
              <a:spcBef>
                <a:spcPts val="0"/>
              </a:spcBef>
              <a:spcAft>
                <a:spcPts val="0"/>
              </a:spcAft>
              <a:buFont typeface="Arial" charset="0"/>
              <a:buChar char="•"/>
            </a:pPr>
            <a:r>
              <a:rPr lang="en" dirty="0">
                <a:solidFill>
                  <a:schemeClr val="tx1"/>
                </a:solidFill>
              </a:rPr>
              <a:t>Chief Operating Officer</a:t>
            </a:r>
          </a:p>
          <a:p>
            <a:pPr marL="514350" lvl="0" indent="-285750" rtl="0">
              <a:spcBef>
                <a:spcPts val="0"/>
              </a:spcBef>
              <a:spcAft>
                <a:spcPts val="0"/>
              </a:spcAft>
              <a:buFont typeface="Arial" charset="0"/>
              <a:buChar char="•"/>
            </a:pPr>
            <a:r>
              <a:rPr lang="en" dirty="0">
                <a:solidFill>
                  <a:schemeClr val="tx1"/>
                </a:solidFill>
              </a:rPr>
              <a:t>Since 2003</a:t>
            </a:r>
          </a:p>
          <a:p>
            <a:pPr marL="285750" lvl="0" indent="-285750" rtl="0">
              <a:spcBef>
                <a:spcPts val="0"/>
              </a:spcBef>
              <a:buFont typeface="Arial" charset="0"/>
              <a:buChar char="•"/>
            </a:pPr>
            <a:endParaRPr dirty="0">
              <a:solidFill>
                <a:schemeClr val="tx1"/>
              </a:solidFill>
            </a:endParaRPr>
          </a:p>
          <a:p>
            <a:pPr marL="285750" lvl="0" indent="-285750" rtl="0">
              <a:spcBef>
                <a:spcPts val="0"/>
              </a:spcBef>
              <a:spcAft>
                <a:spcPts val="0"/>
              </a:spcAft>
              <a:buFont typeface="Arial" charset="0"/>
              <a:buChar char="•"/>
            </a:pPr>
            <a:r>
              <a:rPr lang="en" dirty="0">
                <a:solidFill>
                  <a:schemeClr val="tx1"/>
                </a:solidFill>
              </a:rPr>
              <a:t>Corey Bieber</a:t>
            </a:r>
          </a:p>
          <a:p>
            <a:pPr marL="514350" lvl="0" indent="-285750" rtl="0">
              <a:spcBef>
                <a:spcPts val="0"/>
              </a:spcBef>
              <a:spcAft>
                <a:spcPts val="0"/>
              </a:spcAft>
              <a:buFont typeface="Arial" charset="0"/>
              <a:buChar char="•"/>
            </a:pPr>
            <a:r>
              <a:rPr lang="en" dirty="0">
                <a:solidFill>
                  <a:schemeClr val="tx1"/>
                </a:solidFill>
              </a:rPr>
              <a:t>Chief Financial Officer</a:t>
            </a:r>
          </a:p>
          <a:p>
            <a:pPr marL="514350" lvl="0" indent="-285750" rtl="0">
              <a:spcBef>
                <a:spcPts val="0"/>
              </a:spcBef>
              <a:spcAft>
                <a:spcPts val="0"/>
              </a:spcAft>
              <a:buFont typeface="Arial" charset="0"/>
              <a:buChar char="•"/>
            </a:pPr>
            <a:r>
              <a:rPr lang="en" dirty="0">
                <a:solidFill>
                  <a:schemeClr val="tx1"/>
                </a:solidFill>
              </a:rPr>
              <a:t>Senior VP</a:t>
            </a:r>
          </a:p>
          <a:p>
            <a:pPr marL="514350" lvl="0" indent="-285750" rtl="0">
              <a:spcBef>
                <a:spcPts val="0"/>
              </a:spcBef>
              <a:spcAft>
                <a:spcPts val="0"/>
              </a:spcAft>
              <a:buFont typeface="Arial" charset="0"/>
              <a:buChar char="•"/>
            </a:pPr>
            <a:r>
              <a:rPr lang="en" dirty="0" err="1">
                <a:solidFill>
                  <a:schemeClr val="tx1"/>
                </a:solidFill>
              </a:rPr>
              <a:t>SInce</a:t>
            </a:r>
            <a:r>
              <a:rPr lang="en" dirty="0">
                <a:solidFill>
                  <a:schemeClr val="tx1"/>
                </a:solidFill>
              </a:rPr>
              <a:t> 2013</a:t>
            </a:r>
          </a:p>
        </p:txBody>
      </p:sp>
      <p:pic>
        <p:nvPicPr>
          <p:cNvPr id="372" name="Shape 372" descr="Screen Shot 2017-07-07 at 9.00.43 PM.jpg"/>
          <p:cNvPicPr preferRelativeResize="0"/>
          <p:nvPr/>
        </p:nvPicPr>
        <p:blipFill>
          <a:blip r:embed="rId3">
            <a:alphaModFix/>
          </a:blip>
          <a:stretch>
            <a:fillRect/>
          </a:stretch>
        </p:blipFill>
        <p:spPr>
          <a:xfrm>
            <a:off x="5219500" y="1099700"/>
            <a:ext cx="1249150" cy="1649350"/>
          </a:xfrm>
          <a:prstGeom prst="rect">
            <a:avLst/>
          </a:prstGeom>
          <a:noFill/>
          <a:ln>
            <a:noFill/>
          </a:ln>
        </p:spPr>
      </p:pic>
      <p:pic>
        <p:nvPicPr>
          <p:cNvPr id="373" name="Shape 373" descr="canadian-natural-resources-limited-logo.jpg"/>
          <p:cNvPicPr preferRelativeResize="0"/>
          <p:nvPr/>
        </p:nvPicPr>
        <p:blipFill>
          <a:blip r:embed="rId4">
            <a:alphaModFix/>
          </a:blip>
          <a:stretch>
            <a:fillRect/>
          </a:stretch>
        </p:blipFill>
        <p:spPr>
          <a:xfrm>
            <a:off x="6511283" y="7"/>
            <a:ext cx="2632725" cy="1242025"/>
          </a:xfrm>
          <a:prstGeom prst="rect">
            <a:avLst/>
          </a:prstGeom>
          <a:noFill/>
          <a:ln>
            <a:noFill/>
          </a:ln>
        </p:spPr>
      </p:pic>
      <p:pic>
        <p:nvPicPr>
          <p:cNvPr id="374" name="Shape 374" descr="Screen Shot 2017-07-08 at 11.59.22 AM.jpg"/>
          <p:cNvPicPr preferRelativeResize="0"/>
          <p:nvPr/>
        </p:nvPicPr>
        <p:blipFill>
          <a:blip r:embed="rId5">
            <a:alphaModFix/>
          </a:blip>
          <a:stretch>
            <a:fillRect/>
          </a:stretch>
        </p:blipFill>
        <p:spPr>
          <a:xfrm>
            <a:off x="5219500" y="3040374"/>
            <a:ext cx="1249150" cy="1649350"/>
          </a:xfrm>
          <a:prstGeom prst="rect">
            <a:avLst/>
          </a:prstGeom>
          <a:noFill/>
          <a:ln>
            <a:noFill/>
          </a:ln>
        </p:spPr>
      </p:pic>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378"/>
        <p:cNvGrpSpPr/>
        <p:nvPr/>
      </p:nvGrpSpPr>
      <p:grpSpPr>
        <a:xfrm>
          <a:off x="0" y="0"/>
          <a:ext cx="0" cy="0"/>
          <a:chOff x="0" y="0"/>
          <a:chExt cx="0" cy="0"/>
        </a:xfrm>
      </p:grpSpPr>
      <p:sp>
        <p:nvSpPr>
          <p:cNvPr id="379" name="Shape 379"/>
          <p:cNvSpPr txBox="1">
            <a:spLocks noGrp="1"/>
          </p:cNvSpPr>
          <p:nvPr>
            <p:ph type="title"/>
          </p:nvPr>
        </p:nvSpPr>
        <p:spPr>
          <a:xfrm>
            <a:off x="311700" y="445025"/>
            <a:ext cx="8520600" cy="572700"/>
          </a:xfrm>
          <a:prstGeom prst="rect">
            <a:avLst/>
          </a:prstGeom>
        </p:spPr>
        <p:txBody>
          <a:bodyPr lIns="91425" tIns="91425" rIns="91425" bIns="91425" anchor="t" anchorCtr="0">
            <a:noAutofit/>
          </a:bodyPr>
          <a:lstStyle/>
          <a:p>
            <a:pPr lvl="0" rtl="0">
              <a:spcBef>
                <a:spcPts val="0"/>
              </a:spcBef>
              <a:buNone/>
            </a:pPr>
            <a:r>
              <a:rPr lang="en"/>
              <a:t>Trading and Share Statistics</a:t>
            </a:r>
          </a:p>
        </p:txBody>
      </p:sp>
      <p:pic>
        <p:nvPicPr>
          <p:cNvPr id="380" name="Shape 380" descr="canadian-natural-resources-limited-logo.jpg"/>
          <p:cNvPicPr preferRelativeResize="0"/>
          <p:nvPr/>
        </p:nvPicPr>
        <p:blipFill>
          <a:blip r:embed="rId3">
            <a:alphaModFix/>
          </a:blip>
          <a:stretch>
            <a:fillRect/>
          </a:stretch>
        </p:blipFill>
        <p:spPr>
          <a:xfrm>
            <a:off x="6511283" y="7"/>
            <a:ext cx="2632725" cy="1242025"/>
          </a:xfrm>
          <a:prstGeom prst="rect">
            <a:avLst/>
          </a:prstGeom>
          <a:noFill/>
          <a:ln>
            <a:noFill/>
          </a:ln>
        </p:spPr>
      </p:pic>
      <p:pic>
        <p:nvPicPr>
          <p:cNvPr id="381" name="Shape 381" descr="Screen Shot 2017-07-07 at 9.08.43 PM.jpg"/>
          <p:cNvPicPr preferRelativeResize="0"/>
          <p:nvPr/>
        </p:nvPicPr>
        <p:blipFill>
          <a:blip r:embed="rId4">
            <a:alphaModFix/>
          </a:blip>
          <a:stretch>
            <a:fillRect/>
          </a:stretch>
        </p:blipFill>
        <p:spPr>
          <a:xfrm>
            <a:off x="1136319" y="1394433"/>
            <a:ext cx="6871361" cy="3596667"/>
          </a:xfrm>
          <a:prstGeom prst="rect">
            <a:avLst/>
          </a:prstGeom>
          <a:noFill/>
          <a:ln>
            <a:noFill/>
          </a:ln>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53"/>
        <p:cNvGrpSpPr/>
        <p:nvPr/>
      </p:nvGrpSpPr>
      <p:grpSpPr>
        <a:xfrm>
          <a:off x="0" y="0"/>
          <a:ext cx="0" cy="0"/>
          <a:chOff x="0" y="0"/>
          <a:chExt cx="0" cy="0"/>
        </a:xfrm>
      </p:grpSpPr>
      <p:sp>
        <p:nvSpPr>
          <p:cNvPr id="154" name="Shape 154"/>
          <p:cNvSpPr txBox="1">
            <a:spLocks noGrp="1"/>
          </p:cNvSpPr>
          <p:nvPr>
            <p:ph type="title"/>
          </p:nvPr>
        </p:nvSpPr>
        <p:spPr>
          <a:xfrm>
            <a:off x="628650" y="273843"/>
            <a:ext cx="7886699" cy="994172"/>
          </a:xfrm>
          <a:prstGeom prst="rect">
            <a:avLst/>
          </a:prstGeom>
          <a:noFill/>
          <a:ln>
            <a:noFill/>
          </a:ln>
        </p:spPr>
        <p:txBody>
          <a:bodyPr lIns="68575" tIns="34275" rIns="68575" bIns="34275" anchor="ctr" anchorCtr="0">
            <a:noAutofit/>
          </a:bodyPr>
          <a:lstStyle/>
          <a:p>
            <a:pPr marL="0" marR="0" lvl="0" indent="0" algn="l" rtl="0">
              <a:lnSpc>
                <a:spcPct val="90000"/>
              </a:lnSpc>
              <a:spcBef>
                <a:spcPts val="0"/>
              </a:spcBef>
              <a:buClr>
                <a:schemeClr val="dk1"/>
              </a:buClr>
              <a:buSzPct val="25000"/>
              <a:buFont typeface="Calibri"/>
              <a:buNone/>
            </a:pPr>
            <a:r>
              <a:rPr lang="en" sz="3300" b="0" i="0" u="none" strike="noStrike" cap="none">
                <a:solidFill>
                  <a:schemeClr val="dk1"/>
                </a:solidFill>
                <a:latin typeface="Calibri"/>
                <a:ea typeface="Calibri"/>
                <a:cs typeface="Calibri"/>
                <a:sym typeface="Calibri"/>
              </a:rPr>
              <a:t>Organization of Petroleum Exporting Countries</a:t>
            </a:r>
          </a:p>
        </p:txBody>
      </p:sp>
      <p:sp>
        <p:nvSpPr>
          <p:cNvPr id="155" name="Shape 155"/>
          <p:cNvSpPr txBox="1">
            <a:spLocks noGrp="1"/>
          </p:cNvSpPr>
          <p:nvPr>
            <p:ph type="body" idx="1"/>
          </p:nvPr>
        </p:nvSpPr>
        <p:spPr>
          <a:xfrm>
            <a:off x="628650" y="1369218"/>
            <a:ext cx="7886699" cy="3263503"/>
          </a:xfrm>
          <a:prstGeom prst="rect">
            <a:avLst/>
          </a:prstGeom>
          <a:noFill/>
          <a:ln>
            <a:noFill/>
          </a:ln>
        </p:spPr>
        <p:txBody>
          <a:bodyPr lIns="68575" tIns="34275" rIns="68575" bIns="34275" anchor="t" anchorCtr="0">
            <a:noAutofit/>
          </a:bodyPr>
          <a:lstStyle/>
          <a:p>
            <a:pPr marL="0" marR="0" lvl="0" indent="0" algn="l" rtl="0">
              <a:lnSpc>
                <a:spcPct val="100000"/>
              </a:lnSpc>
              <a:spcBef>
                <a:spcPts val="0"/>
              </a:spcBef>
              <a:spcAft>
                <a:spcPts val="0"/>
              </a:spcAft>
              <a:buClr>
                <a:schemeClr val="dk1"/>
              </a:buClr>
              <a:buSzPct val="25000"/>
              <a:buFont typeface="Arial"/>
              <a:buNone/>
            </a:pPr>
            <a:r>
              <a:rPr lang="en" sz="2100" b="0" i="0" u="none" strike="noStrike" cap="none">
                <a:solidFill>
                  <a:schemeClr val="dk1"/>
                </a:solidFill>
                <a:latin typeface="Calibri"/>
                <a:ea typeface="Calibri"/>
                <a:cs typeface="Calibri"/>
                <a:sym typeface="Calibri"/>
              </a:rPr>
              <a:t>“The mission of the Organization of the Petroleum Exporting Countries (OPEC) is to coordinate and unify the petroleum policies of its Member Countries and ensure the stabilization of oil markets in order to secure an efficient, economic and regular supply of petroleum to consumers, a steady income to producers and a fair return on capital for those investing in the petroleum industry”</a:t>
            </a:r>
          </a:p>
          <a:p>
            <a:pPr marL="0" marR="0" lvl="0" indent="0" algn="l" rtl="0">
              <a:lnSpc>
                <a:spcPct val="100000"/>
              </a:lnSpc>
              <a:spcBef>
                <a:spcPts val="0"/>
              </a:spcBef>
              <a:spcAft>
                <a:spcPts val="0"/>
              </a:spcAft>
              <a:buClr>
                <a:schemeClr val="dk1"/>
              </a:buClr>
              <a:buSzPct val="25000"/>
              <a:buFont typeface="Arial"/>
              <a:buNone/>
            </a:pPr>
            <a:endParaRPr sz="2100" b="0" i="0" u="none" strike="noStrike" cap="none">
              <a:solidFill>
                <a:schemeClr val="dk1"/>
              </a:solidFill>
              <a:latin typeface="Calibri"/>
              <a:ea typeface="Calibri"/>
              <a:cs typeface="Calibri"/>
              <a:sym typeface="Calibri"/>
            </a:endParaRPr>
          </a:p>
          <a:p>
            <a:pPr marL="177800" marR="0" lvl="0" indent="-171450" algn="r" rtl="0">
              <a:lnSpc>
                <a:spcPct val="100000"/>
              </a:lnSpc>
              <a:spcBef>
                <a:spcPts val="0"/>
              </a:spcBef>
              <a:spcAft>
                <a:spcPts val="0"/>
              </a:spcAft>
              <a:buClr>
                <a:schemeClr val="dk1"/>
              </a:buClr>
              <a:buSzPct val="100000"/>
              <a:buFont typeface="Arial"/>
              <a:buChar char="-"/>
            </a:pPr>
            <a:r>
              <a:rPr lang="en" sz="2100" b="0" i="0" u="none" strike="noStrike" cap="none">
                <a:solidFill>
                  <a:schemeClr val="dk1"/>
                </a:solidFill>
                <a:latin typeface="Calibri"/>
                <a:ea typeface="Calibri"/>
                <a:cs typeface="Calibri"/>
                <a:sym typeface="Calibri"/>
              </a:rPr>
              <a:t>OPEC</a:t>
            </a:r>
          </a:p>
          <a:p>
            <a:pPr marL="0" marR="0" lvl="0" indent="0" algn="l" rtl="0">
              <a:lnSpc>
                <a:spcPct val="100000"/>
              </a:lnSpc>
              <a:spcBef>
                <a:spcPts val="0"/>
              </a:spcBef>
              <a:spcAft>
                <a:spcPts val="0"/>
              </a:spcAft>
              <a:buClr>
                <a:schemeClr val="dk1"/>
              </a:buClr>
              <a:buSzPct val="25000"/>
              <a:buFont typeface="Arial"/>
              <a:buNone/>
            </a:pPr>
            <a:endParaRPr sz="2100" b="0" i="0" u="none" strike="noStrike" cap="none">
              <a:solidFill>
                <a:schemeClr val="dk1"/>
              </a:solidFill>
              <a:latin typeface="Calibri"/>
              <a:ea typeface="Calibri"/>
              <a:cs typeface="Calibri"/>
              <a:sym typeface="Calibri"/>
            </a:endParaRP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385"/>
        <p:cNvGrpSpPr/>
        <p:nvPr/>
      </p:nvGrpSpPr>
      <p:grpSpPr>
        <a:xfrm>
          <a:off x="0" y="0"/>
          <a:ext cx="0" cy="0"/>
          <a:chOff x="0" y="0"/>
          <a:chExt cx="0" cy="0"/>
        </a:xfrm>
      </p:grpSpPr>
      <p:sp>
        <p:nvSpPr>
          <p:cNvPr id="386" name="Shape 386"/>
          <p:cNvSpPr txBox="1">
            <a:spLocks noGrp="1"/>
          </p:cNvSpPr>
          <p:nvPr>
            <p:ph type="title"/>
          </p:nvPr>
        </p:nvSpPr>
        <p:spPr>
          <a:xfrm>
            <a:off x="311700" y="445025"/>
            <a:ext cx="8520600" cy="572700"/>
          </a:xfrm>
          <a:prstGeom prst="rect">
            <a:avLst/>
          </a:prstGeom>
        </p:spPr>
        <p:txBody>
          <a:bodyPr lIns="91425" tIns="91425" rIns="91425" bIns="91425" anchor="t" anchorCtr="0">
            <a:noAutofit/>
          </a:bodyPr>
          <a:lstStyle/>
          <a:p>
            <a:pPr lvl="0" rtl="0">
              <a:spcBef>
                <a:spcPts val="0"/>
              </a:spcBef>
              <a:buNone/>
            </a:pPr>
            <a:r>
              <a:rPr lang="en"/>
              <a:t>Growth and Development</a:t>
            </a:r>
          </a:p>
        </p:txBody>
      </p:sp>
      <p:sp>
        <p:nvSpPr>
          <p:cNvPr id="387" name="Shape 387"/>
          <p:cNvSpPr txBox="1">
            <a:spLocks noGrp="1"/>
          </p:cNvSpPr>
          <p:nvPr>
            <p:ph type="body" idx="1"/>
          </p:nvPr>
        </p:nvSpPr>
        <p:spPr>
          <a:xfrm>
            <a:off x="311700" y="1152475"/>
            <a:ext cx="4811400" cy="3416400"/>
          </a:xfrm>
          <a:prstGeom prst="rect">
            <a:avLst/>
          </a:prstGeom>
        </p:spPr>
        <p:txBody>
          <a:bodyPr lIns="91425" tIns="91425" rIns="91425" bIns="91425" anchor="t" anchorCtr="0">
            <a:noAutofit/>
          </a:bodyPr>
          <a:lstStyle/>
          <a:p>
            <a:pPr marL="514350" lvl="0" indent="-285750" rtl="0">
              <a:spcBef>
                <a:spcPts val="0"/>
              </a:spcBef>
              <a:buFont typeface="Arial" charset="0"/>
              <a:buChar char="•"/>
            </a:pPr>
            <a:r>
              <a:rPr lang="en" dirty="0">
                <a:solidFill>
                  <a:schemeClr val="tx1"/>
                </a:solidFill>
              </a:rPr>
              <a:t>The growth target is increasing at 7% per year</a:t>
            </a:r>
          </a:p>
          <a:p>
            <a:pPr marL="514350" lvl="0" indent="-285750" rtl="0">
              <a:spcBef>
                <a:spcPts val="0"/>
              </a:spcBef>
              <a:buFont typeface="Arial" charset="0"/>
              <a:buChar char="•"/>
            </a:pPr>
            <a:r>
              <a:rPr lang="en" dirty="0">
                <a:solidFill>
                  <a:schemeClr val="tx1"/>
                </a:solidFill>
              </a:rPr>
              <a:t>Expected growth lead to sustainable cash flow for future years</a:t>
            </a:r>
          </a:p>
        </p:txBody>
      </p:sp>
      <p:pic>
        <p:nvPicPr>
          <p:cNvPr id="388" name="Shape 388" descr="canadian-natural-resources-limited-logo.jpg"/>
          <p:cNvPicPr preferRelativeResize="0"/>
          <p:nvPr/>
        </p:nvPicPr>
        <p:blipFill>
          <a:blip r:embed="rId3">
            <a:alphaModFix/>
          </a:blip>
          <a:stretch>
            <a:fillRect/>
          </a:stretch>
        </p:blipFill>
        <p:spPr>
          <a:xfrm>
            <a:off x="6511283" y="7"/>
            <a:ext cx="2632725" cy="1242025"/>
          </a:xfrm>
          <a:prstGeom prst="rect">
            <a:avLst/>
          </a:prstGeom>
          <a:noFill/>
          <a:ln>
            <a:noFill/>
          </a:ln>
        </p:spPr>
      </p:pic>
      <p:pic>
        <p:nvPicPr>
          <p:cNvPr id="389" name="Shape 389" descr="Screen Shot 2017-07-08 at 11.34.54 AM.jpg"/>
          <p:cNvPicPr preferRelativeResize="0"/>
          <p:nvPr/>
        </p:nvPicPr>
        <p:blipFill>
          <a:blip r:embed="rId4">
            <a:alphaModFix/>
          </a:blip>
          <a:stretch>
            <a:fillRect/>
          </a:stretch>
        </p:blipFill>
        <p:spPr>
          <a:xfrm>
            <a:off x="4589700" y="1623023"/>
            <a:ext cx="4554301" cy="2714245"/>
          </a:xfrm>
          <a:prstGeom prst="rect">
            <a:avLst/>
          </a:prstGeom>
          <a:noFill/>
          <a:ln>
            <a:noFill/>
          </a:ln>
        </p:spPr>
      </p:pic>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393"/>
        <p:cNvGrpSpPr/>
        <p:nvPr/>
      </p:nvGrpSpPr>
      <p:grpSpPr>
        <a:xfrm>
          <a:off x="0" y="0"/>
          <a:ext cx="0" cy="0"/>
          <a:chOff x="0" y="0"/>
          <a:chExt cx="0" cy="0"/>
        </a:xfrm>
      </p:grpSpPr>
      <p:sp>
        <p:nvSpPr>
          <p:cNvPr id="394" name="Shape 394"/>
          <p:cNvSpPr txBox="1">
            <a:spLocks noGrp="1"/>
          </p:cNvSpPr>
          <p:nvPr>
            <p:ph type="title"/>
          </p:nvPr>
        </p:nvSpPr>
        <p:spPr>
          <a:xfrm>
            <a:off x="311700" y="445025"/>
            <a:ext cx="8520600" cy="572700"/>
          </a:xfrm>
          <a:prstGeom prst="rect">
            <a:avLst/>
          </a:prstGeom>
        </p:spPr>
        <p:txBody>
          <a:bodyPr lIns="91425" tIns="91425" rIns="91425" bIns="91425" anchor="t" anchorCtr="0">
            <a:noAutofit/>
          </a:bodyPr>
          <a:lstStyle/>
          <a:p>
            <a:pPr lvl="0" rtl="0">
              <a:spcBef>
                <a:spcPts val="0"/>
              </a:spcBef>
              <a:buNone/>
            </a:pPr>
            <a:r>
              <a:rPr lang="en"/>
              <a:t>Growth and Development</a:t>
            </a:r>
          </a:p>
        </p:txBody>
      </p:sp>
      <p:sp>
        <p:nvSpPr>
          <p:cNvPr id="395" name="Shape 395"/>
          <p:cNvSpPr txBox="1">
            <a:spLocks noGrp="1"/>
          </p:cNvSpPr>
          <p:nvPr>
            <p:ph type="body" idx="1"/>
          </p:nvPr>
        </p:nvSpPr>
        <p:spPr>
          <a:xfrm>
            <a:off x="311700" y="1152475"/>
            <a:ext cx="4628400" cy="3416400"/>
          </a:xfrm>
          <a:prstGeom prst="rect">
            <a:avLst/>
          </a:prstGeom>
        </p:spPr>
        <p:txBody>
          <a:bodyPr lIns="91425" tIns="91425" rIns="91425" bIns="91425" anchor="t" anchorCtr="0">
            <a:noAutofit/>
          </a:bodyPr>
          <a:lstStyle/>
          <a:p>
            <a:pPr marL="514350" lvl="0" indent="-285750" rtl="0">
              <a:spcBef>
                <a:spcPts val="0"/>
              </a:spcBef>
              <a:buFont typeface="Arial" charset="0"/>
              <a:buChar char="•"/>
            </a:pPr>
            <a:r>
              <a:rPr lang="en" dirty="0">
                <a:solidFill>
                  <a:schemeClr val="tx1"/>
                </a:solidFill>
              </a:rPr>
              <a:t>Sustainable FCF allow CNQ to develop future growth plan</a:t>
            </a:r>
          </a:p>
          <a:p>
            <a:pPr marL="285750" lvl="0" indent="-285750" rtl="0">
              <a:spcBef>
                <a:spcPts val="0"/>
              </a:spcBef>
              <a:buFont typeface="Arial" charset="0"/>
              <a:buChar char="•"/>
            </a:pPr>
            <a:endParaRPr dirty="0">
              <a:solidFill>
                <a:schemeClr val="tx1"/>
              </a:solidFill>
            </a:endParaRPr>
          </a:p>
          <a:p>
            <a:pPr marL="514350" lvl="0" indent="-285750" rtl="0">
              <a:spcBef>
                <a:spcPts val="0"/>
              </a:spcBef>
              <a:buFont typeface="Arial" charset="0"/>
              <a:buChar char="•"/>
            </a:pPr>
            <a:r>
              <a:rPr lang="en" dirty="0">
                <a:solidFill>
                  <a:schemeClr val="tx1"/>
                </a:solidFill>
              </a:rPr>
              <a:t>Reduce greenhouse gas emission</a:t>
            </a:r>
          </a:p>
          <a:p>
            <a:pPr marL="514350" lvl="0" indent="-285750" rtl="0">
              <a:spcBef>
                <a:spcPts val="0"/>
              </a:spcBef>
              <a:spcAft>
                <a:spcPts val="0"/>
              </a:spcAft>
              <a:buFont typeface="Arial" charset="0"/>
              <a:buChar char="•"/>
            </a:pPr>
            <a:r>
              <a:rPr lang="en" dirty="0">
                <a:solidFill>
                  <a:schemeClr val="tx1"/>
                </a:solidFill>
              </a:rPr>
              <a:t>Horizon Phase 3 targeted start-up in Q4/2017</a:t>
            </a:r>
          </a:p>
          <a:p>
            <a:pPr marL="971550" lvl="1" indent="-285750" rtl="0">
              <a:spcBef>
                <a:spcPts val="0"/>
              </a:spcBef>
              <a:buFont typeface="Arial" charset="0"/>
              <a:buChar char="•"/>
            </a:pPr>
            <a:r>
              <a:rPr lang="en" dirty="0">
                <a:solidFill>
                  <a:schemeClr val="tx1"/>
                </a:solidFill>
              </a:rPr>
              <a:t>Incremental 80,000 </a:t>
            </a:r>
            <a:r>
              <a:rPr lang="en" dirty="0" err="1">
                <a:solidFill>
                  <a:schemeClr val="tx1"/>
                </a:solidFill>
              </a:rPr>
              <a:t>bbl</a:t>
            </a:r>
            <a:r>
              <a:rPr lang="en" dirty="0">
                <a:solidFill>
                  <a:schemeClr val="tx1"/>
                </a:solidFill>
              </a:rPr>
              <a:t>/d of SCO production</a:t>
            </a:r>
          </a:p>
          <a:p>
            <a:pPr marL="285750" lvl="0" indent="-285750" rtl="0">
              <a:spcBef>
                <a:spcPts val="0"/>
              </a:spcBef>
              <a:buFont typeface="Arial" charset="0"/>
              <a:buChar char="•"/>
            </a:pPr>
            <a:endParaRPr dirty="0">
              <a:solidFill>
                <a:schemeClr val="tx1"/>
              </a:solidFill>
            </a:endParaRPr>
          </a:p>
        </p:txBody>
      </p:sp>
      <p:pic>
        <p:nvPicPr>
          <p:cNvPr id="396" name="Shape 396" descr="canadian-natural-resources-limited-logo.jpg"/>
          <p:cNvPicPr preferRelativeResize="0"/>
          <p:nvPr/>
        </p:nvPicPr>
        <p:blipFill>
          <a:blip r:embed="rId3">
            <a:alphaModFix/>
          </a:blip>
          <a:stretch>
            <a:fillRect/>
          </a:stretch>
        </p:blipFill>
        <p:spPr>
          <a:xfrm>
            <a:off x="6511283" y="7"/>
            <a:ext cx="2632725" cy="1242025"/>
          </a:xfrm>
          <a:prstGeom prst="rect">
            <a:avLst/>
          </a:prstGeom>
          <a:noFill/>
          <a:ln>
            <a:noFill/>
          </a:ln>
        </p:spPr>
      </p:pic>
      <p:pic>
        <p:nvPicPr>
          <p:cNvPr id="397" name="Shape 397" descr="Screen Shot 2017-07-08 at 11.45.16 AM.jpg"/>
          <p:cNvPicPr preferRelativeResize="0"/>
          <p:nvPr/>
        </p:nvPicPr>
        <p:blipFill>
          <a:blip r:embed="rId4">
            <a:alphaModFix/>
          </a:blip>
          <a:stretch>
            <a:fillRect/>
          </a:stretch>
        </p:blipFill>
        <p:spPr>
          <a:xfrm>
            <a:off x="4940100" y="1394424"/>
            <a:ext cx="4051501" cy="2354854"/>
          </a:xfrm>
          <a:prstGeom prst="rect">
            <a:avLst/>
          </a:prstGeom>
          <a:noFill/>
          <a:ln>
            <a:noFill/>
          </a:ln>
        </p:spPr>
      </p:pic>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401"/>
        <p:cNvGrpSpPr/>
        <p:nvPr/>
      </p:nvGrpSpPr>
      <p:grpSpPr>
        <a:xfrm>
          <a:off x="0" y="0"/>
          <a:ext cx="0" cy="0"/>
          <a:chOff x="0" y="0"/>
          <a:chExt cx="0" cy="0"/>
        </a:xfrm>
      </p:grpSpPr>
      <p:sp>
        <p:nvSpPr>
          <p:cNvPr id="402" name="Shape 402"/>
          <p:cNvSpPr txBox="1">
            <a:spLocks noGrp="1"/>
          </p:cNvSpPr>
          <p:nvPr>
            <p:ph type="title"/>
          </p:nvPr>
        </p:nvSpPr>
        <p:spPr>
          <a:xfrm>
            <a:off x="311700" y="445025"/>
            <a:ext cx="8520600" cy="572700"/>
          </a:xfrm>
          <a:prstGeom prst="rect">
            <a:avLst/>
          </a:prstGeom>
        </p:spPr>
        <p:txBody>
          <a:bodyPr lIns="91425" tIns="91425" rIns="91425" bIns="91425" anchor="t" anchorCtr="0">
            <a:noAutofit/>
          </a:bodyPr>
          <a:lstStyle/>
          <a:p>
            <a:pPr lvl="0" rtl="0">
              <a:spcBef>
                <a:spcPts val="0"/>
              </a:spcBef>
              <a:buNone/>
            </a:pPr>
            <a:r>
              <a:rPr lang="en"/>
              <a:t>Reserves</a:t>
            </a:r>
          </a:p>
        </p:txBody>
      </p:sp>
      <p:pic>
        <p:nvPicPr>
          <p:cNvPr id="403" name="Shape 403" descr="Screen Shot 2017-07-08 at 12.02.28 PM.jpg"/>
          <p:cNvPicPr preferRelativeResize="0"/>
          <p:nvPr/>
        </p:nvPicPr>
        <p:blipFill>
          <a:blip r:embed="rId3">
            <a:alphaModFix/>
          </a:blip>
          <a:stretch>
            <a:fillRect/>
          </a:stretch>
        </p:blipFill>
        <p:spPr>
          <a:xfrm>
            <a:off x="601900" y="1318050"/>
            <a:ext cx="7940199" cy="3825449"/>
          </a:xfrm>
          <a:prstGeom prst="rect">
            <a:avLst/>
          </a:prstGeom>
          <a:noFill/>
          <a:ln>
            <a:noFill/>
          </a:ln>
        </p:spPr>
      </p:pic>
      <p:pic>
        <p:nvPicPr>
          <p:cNvPr id="404" name="Shape 404" descr="canadian-natural-resources-limited-logo.jpg"/>
          <p:cNvPicPr preferRelativeResize="0"/>
          <p:nvPr/>
        </p:nvPicPr>
        <p:blipFill>
          <a:blip r:embed="rId4">
            <a:alphaModFix/>
          </a:blip>
          <a:stretch>
            <a:fillRect/>
          </a:stretch>
        </p:blipFill>
        <p:spPr>
          <a:xfrm>
            <a:off x="6511283" y="7"/>
            <a:ext cx="2632725" cy="1242025"/>
          </a:xfrm>
          <a:prstGeom prst="rect">
            <a:avLst/>
          </a:prstGeom>
          <a:noFill/>
          <a:ln>
            <a:noFill/>
          </a:ln>
        </p:spPr>
      </p:pic>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408"/>
        <p:cNvGrpSpPr/>
        <p:nvPr/>
      </p:nvGrpSpPr>
      <p:grpSpPr>
        <a:xfrm>
          <a:off x="0" y="0"/>
          <a:ext cx="0" cy="0"/>
          <a:chOff x="0" y="0"/>
          <a:chExt cx="0" cy="0"/>
        </a:xfrm>
      </p:grpSpPr>
      <p:sp>
        <p:nvSpPr>
          <p:cNvPr id="409" name="Shape 409"/>
          <p:cNvSpPr txBox="1">
            <a:spLocks noGrp="1"/>
          </p:cNvSpPr>
          <p:nvPr>
            <p:ph type="title"/>
          </p:nvPr>
        </p:nvSpPr>
        <p:spPr>
          <a:xfrm>
            <a:off x="311700" y="445025"/>
            <a:ext cx="8520600" cy="572700"/>
          </a:xfrm>
          <a:prstGeom prst="rect">
            <a:avLst/>
          </a:prstGeom>
        </p:spPr>
        <p:txBody>
          <a:bodyPr lIns="91425" tIns="91425" rIns="91425" bIns="91425" anchor="t" anchorCtr="0">
            <a:noAutofit/>
          </a:bodyPr>
          <a:lstStyle/>
          <a:p>
            <a:pPr lvl="0" rtl="0">
              <a:spcBef>
                <a:spcPts val="0"/>
              </a:spcBef>
              <a:buNone/>
            </a:pPr>
            <a:r>
              <a:rPr lang="en"/>
              <a:t>Reserves</a:t>
            </a:r>
          </a:p>
        </p:txBody>
      </p:sp>
      <p:pic>
        <p:nvPicPr>
          <p:cNvPr id="410" name="Shape 410" descr="canadian-natural-resources-limited-logo.jpg"/>
          <p:cNvPicPr preferRelativeResize="0"/>
          <p:nvPr/>
        </p:nvPicPr>
        <p:blipFill>
          <a:blip r:embed="rId3">
            <a:alphaModFix/>
          </a:blip>
          <a:stretch>
            <a:fillRect/>
          </a:stretch>
        </p:blipFill>
        <p:spPr>
          <a:xfrm>
            <a:off x="6511283" y="7"/>
            <a:ext cx="2632725" cy="1242025"/>
          </a:xfrm>
          <a:prstGeom prst="rect">
            <a:avLst/>
          </a:prstGeom>
          <a:noFill/>
          <a:ln>
            <a:noFill/>
          </a:ln>
        </p:spPr>
      </p:pic>
      <p:pic>
        <p:nvPicPr>
          <p:cNvPr id="411" name="Shape 411" descr="Screen Shot 2017-07-08 at 12.10.22 PM.jpg"/>
          <p:cNvPicPr preferRelativeResize="0"/>
          <p:nvPr/>
        </p:nvPicPr>
        <p:blipFill>
          <a:blip r:embed="rId4">
            <a:alphaModFix/>
          </a:blip>
          <a:stretch>
            <a:fillRect/>
          </a:stretch>
        </p:blipFill>
        <p:spPr>
          <a:xfrm>
            <a:off x="438137" y="1262075"/>
            <a:ext cx="8315325" cy="933450"/>
          </a:xfrm>
          <a:prstGeom prst="rect">
            <a:avLst/>
          </a:prstGeom>
          <a:noFill/>
          <a:ln>
            <a:noFill/>
          </a:ln>
        </p:spPr>
      </p:pic>
      <p:pic>
        <p:nvPicPr>
          <p:cNvPr id="412" name="Shape 412" descr="Screen Shot 2017-07-08 at 12.10.42 PM.jpg"/>
          <p:cNvPicPr preferRelativeResize="0"/>
          <p:nvPr/>
        </p:nvPicPr>
        <p:blipFill>
          <a:blip r:embed="rId5">
            <a:alphaModFix/>
          </a:blip>
          <a:stretch>
            <a:fillRect/>
          </a:stretch>
        </p:blipFill>
        <p:spPr>
          <a:xfrm>
            <a:off x="438150" y="2195512"/>
            <a:ext cx="8267700" cy="2428875"/>
          </a:xfrm>
          <a:prstGeom prst="rect">
            <a:avLst/>
          </a:prstGeom>
          <a:noFill/>
          <a:ln>
            <a:noFill/>
          </a:ln>
        </p:spPr>
      </p:pic>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416"/>
        <p:cNvGrpSpPr/>
        <p:nvPr/>
      </p:nvGrpSpPr>
      <p:grpSpPr>
        <a:xfrm>
          <a:off x="0" y="0"/>
          <a:ext cx="0" cy="0"/>
          <a:chOff x="0" y="0"/>
          <a:chExt cx="0" cy="0"/>
        </a:xfrm>
      </p:grpSpPr>
      <p:sp>
        <p:nvSpPr>
          <p:cNvPr id="417" name="Shape 417"/>
          <p:cNvSpPr txBox="1">
            <a:spLocks noGrp="1"/>
          </p:cNvSpPr>
          <p:nvPr>
            <p:ph type="title"/>
          </p:nvPr>
        </p:nvSpPr>
        <p:spPr>
          <a:xfrm>
            <a:off x="311700" y="445025"/>
            <a:ext cx="8520600" cy="572700"/>
          </a:xfrm>
          <a:prstGeom prst="rect">
            <a:avLst/>
          </a:prstGeom>
        </p:spPr>
        <p:txBody>
          <a:bodyPr lIns="91425" tIns="91425" rIns="91425" bIns="91425" anchor="t" anchorCtr="0">
            <a:noAutofit/>
          </a:bodyPr>
          <a:lstStyle/>
          <a:p>
            <a:pPr lvl="0" rtl="0">
              <a:spcBef>
                <a:spcPts val="0"/>
              </a:spcBef>
              <a:buNone/>
            </a:pPr>
            <a:r>
              <a:rPr lang="en"/>
              <a:t>Reserves</a:t>
            </a:r>
          </a:p>
        </p:txBody>
      </p:sp>
      <p:pic>
        <p:nvPicPr>
          <p:cNvPr id="418" name="Shape 418" descr="canadian-natural-resources-limited-logo.jpg"/>
          <p:cNvPicPr preferRelativeResize="0"/>
          <p:nvPr/>
        </p:nvPicPr>
        <p:blipFill>
          <a:blip r:embed="rId3">
            <a:alphaModFix/>
          </a:blip>
          <a:stretch>
            <a:fillRect/>
          </a:stretch>
        </p:blipFill>
        <p:spPr>
          <a:xfrm>
            <a:off x="6511283" y="7"/>
            <a:ext cx="2632725" cy="1242025"/>
          </a:xfrm>
          <a:prstGeom prst="rect">
            <a:avLst/>
          </a:prstGeom>
          <a:noFill/>
          <a:ln>
            <a:noFill/>
          </a:ln>
        </p:spPr>
      </p:pic>
      <p:pic>
        <p:nvPicPr>
          <p:cNvPr id="419" name="Shape 419" descr="Screen Shot 2017-07-08 at 12.07.03 PM.jpg"/>
          <p:cNvPicPr preferRelativeResize="0"/>
          <p:nvPr/>
        </p:nvPicPr>
        <p:blipFill>
          <a:blip r:embed="rId4">
            <a:alphaModFix/>
          </a:blip>
          <a:stretch>
            <a:fillRect/>
          </a:stretch>
        </p:blipFill>
        <p:spPr>
          <a:xfrm>
            <a:off x="428625" y="1242012"/>
            <a:ext cx="8286750" cy="962025"/>
          </a:xfrm>
          <a:prstGeom prst="rect">
            <a:avLst/>
          </a:prstGeom>
          <a:noFill/>
          <a:ln>
            <a:noFill/>
          </a:ln>
        </p:spPr>
      </p:pic>
      <p:pic>
        <p:nvPicPr>
          <p:cNvPr id="420" name="Shape 420" descr="Screen Shot 2017-07-08 at 12.07.22 PM.jpg"/>
          <p:cNvPicPr preferRelativeResize="0"/>
          <p:nvPr/>
        </p:nvPicPr>
        <p:blipFill>
          <a:blip r:embed="rId5">
            <a:alphaModFix/>
          </a:blip>
          <a:stretch>
            <a:fillRect/>
          </a:stretch>
        </p:blipFill>
        <p:spPr>
          <a:xfrm>
            <a:off x="442912" y="2204037"/>
            <a:ext cx="8258175" cy="2447925"/>
          </a:xfrm>
          <a:prstGeom prst="rect">
            <a:avLst/>
          </a:prstGeom>
          <a:noFill/>
          <a:ln>
            <a:noFill/>
          </a:ln>
        </p:spPr>
      </p:pic>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424"/>
        <p:cNvGrpSpPr/>
        <p:nvPr/>
      </p:nvGrpSpPr>
      <p:grpSpPr>
        <a:xfrm>
          <a:off x="0" y="0"/>
          <a:ext cx="0" cy="0"/>
          <a:chOff x="0" y="0"/>
          <a:chExt cx="0" cy="0"/>
        </a:xfrm>
      </p:grpSpPr>
      <p:sp>
        <p:nvSpPr>
          <p:cNvPr id="425" name="Shape 425"/>
          <p:cNvSpPr txBox="1">
            <a:spLocks noGrp="1"/>
          </p:cNvSpPr>
          <p:nvPr>
            <p:ph type="title"/>
          </p:nvPr>
        </p:nvSpPr>
        <p:spPr>
          <a:xfrm>
            <a:off x="311700" y="445025"/>
            <a:ext cx="8520600" cy="572700"/>
          </a:xfrm>
          <a:prstGeom prst="rect">
            <a:avLst/>
          </a:prstGeom>
        </p:spPr>
        <p:txBody>
          <a:bodyPr lIns="91425" tIns="91425" rIns="91425" bIns="91425" anchor="t" anchorCtr="0">
            <a:noAutofit/>
          </a:bodyPr>
          <a:lstStyle/>
          <a:p>
            <a:pPr lvl="0" rtl="0">
              <a:spcBef>
                <a:spcPts val="0"/>
              </a:spcBef>
              <a:buNone/>
            </a:pPr>
            <a:r>
              <a:rPr lang="en"/>
              <a:t>Key Risk Factors</a:t>
            </a:r>
          </a:p>
        </p:txBody>
      </p:sp>
      <p:sp>
        <p:nvSpPr>
          <p:cNvPr id="426" name="Shape 426"/>
          <p:cNvSpPr txBox="1">
            <a:spLocks noGrp="1"/>
          </p:cNvSpPr>
          <p:nvPr>
            <p:ph type="body" idx="1"/>
          </p:nvPr>
        </p:nvSpPr>
        <p:spPr>
          <a:xfrm>
            <a:off x="311700" y="1152475"/>
            <a:ext cx="8520600" cy="3416400"/>
          </a:xfrm>
          <a:prstGeom prst="rect">
            <a:avLst/>
          </a:prstGeom>
        </p:spPr>
        <p:txBody>
          <a:bodyPr lIns="91425" tIns="91425" rIns="91425" bIns="91425" anchor="t" anchorCtr="0">
            <a:noAutofit/>
          </a:bodyPr>
          <a:lstStyle/>
          <a:p>
            <a:pPr marL="514350" lvl="0" indent="-285750" rtl="0">
              <a:spcBef>
                <a:spcPts val="0"/>
              </a:spcBef>
              <a:buFont typeface="Arial" charset="0"/>
              <a:buChar char="•"/>
            </a:pPr>
            <a:r>
              <a:rPr lang="en" dirty="0">
                <a:solidFill>
                  <a:schemeClr val="tx1"/>
                </a:solidFill>
              </a:rPr>
              <a:t>Market risk</a:t>
            </a:r>
          </a:p>
          <a:p>
            <a:pPr marL="514350" lvl="0" indent="-285750" rtl="0">
              <a:spcBef>
                <a:spcPts val="0"/>
              </a:spcBef>
              <a:buFont typeface="Arial" charset="0"/>
              <a:buChar char="•"/>
            </a:pPr>
            <a:r>
              <a:rPr lang="en" dirty="0">
                <a:solidFill>
                  <a:schemeClr val="tx1"/>
                </a:solidFill>
              </a:rPr>
              <a:t>Commodity price risk</a:t>
            </a:r>
          </a:p>
          <a:p>
            <a:pPr marL="514350" lvl="0" indent="-285750" rtl="0">
              <a:spcBef>
                <a:spcPts val="0"/>
              </a:spcBef>
              <a:buFont typeface="Arial" charset="0"/>
              <a:buChar char="•"/>
            </a:pPr>
            <a:r>
              <a:rPr lang="en" dirty="0">
                <a:solidFill>
                  <a:schemeClr val="tx1"/>
                </a:solidFill>
              </a:rPr>
              <a:t>Interest rate risk</a:t>
            </a:r>
          </a:p>
          <a:p>
            <a:pPr marL="514350" lvl="0" indent="-285750" rtl="0">
              <a:spcBef>
                <a:spcPts val="0"/>
              </a:spcBef>
              <a:buFont typeface="Arial" charset="0"/>
              <a:buChar char="•"/>
            </a:pPr>
            <a:r>
              <a:rPr lang="en" dirty="0">
                <a:solidFill>
                  <a:schemeClr val="tx1"/>
                </a:solidFill>
              </a:rPr>
              <a:t>Foreign currency exchange risk</a:t>
            </a:r>
          </a:p>
          <a:p>
            <a:pPr marL="514350" lvl="0" indent="-285750" rtl="0">
              <a:spcBef>
                <a:spcPts val="0"/>
              </a:spcBef>
              <a:buFont typeface="Arial" charset="0"/>
              <a:buChar char="•"/>
            </a:pPr>
            <a:r>
              <a:rPr lang="en" dirty="0">
                <a:solidFill>
                  <a:schemeClr val="tx1"/>
                </a:solidFill>
              </a:rPr>
              <a:t>Credit risk</a:t>
            </a:r>
          </a:p>
          <a:p>
            <a:pPr marL="514350" lvl="0" indent="-285750" rtl="0">
              <a:spcBef>
                <a:spcPts val="0"/>
              </a:spcBef>
              <a:buFont typeface="Arial" charset="0"/>
              <a:buChar char="•"/>
            </a:pPr>
            <a:r>
              <a:rPr lang="en" dirty="0">
                <a:solidFill>
                  <a:schemeClr val="tx1"/>
                </a:solidFill>
              </a:rPr>
              <a:t>Liquidity risk</a:t>
            </a:r>
          </a:p>
        </p:txBody>
      </p:sp>
      <p:pic>
        <p:nvPicPr>
          <p:cNvPr id="427" name="Shape 427" descr="canadian-natural-resources-limited-logo.jpg"/>
          <p:cNvPicPr preferRelativeResize="0"/>
          <p:nvPr/>
        </p:nvPicPr>
        <p:blipFill>
          <a:blip r:embed="rId3">
            <a:alphaModFix/>
          </a:blip>
          <a:stretch>
            <a:fillRect/>
          </a:stretch>
        </p:blipFill>
        <p:spPr>
          <a:xfrm>
            <a:off x="6511283" y="7"/>
            <a:ext cx="2632725" cy="1242025"/>
          </a:xfrm>
          <a:prstGeom prst="rect">
            <a:avLst/>
          </a:prstGeom>
          <a:noFill/>
          <a:ln>
            <a:noFill/>
          </a:ln>
        </p:spPr>
      </p:pic>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Shape 431"/>
        <p:cNvGrpSpPr/>
        <p:nvPr/>
      </p:nvGrpSpPr>
      <p:grpSpPr>
        <a:xfrm>
          <a:off x="0" y="0"/>
          <a:ext cx="0" cy="0"/>
          <a:chOff x="0" y="0"/>
          <a:chExt cx="0" cy="0"/>
        </a:xfrm>
      </p:grpSpPr>
      <p:sp>
        <p:nvSpPr>
          <p:cNvPr id="432" name="Shape 432"/>
          <p:cNvSpPr txBox="1">
            <a:spLocks noGrp="1"/>
          </p:cNvSpPr>
          <p:nvPr>
            <p:ph type="title"/>
          </p:nvPr>
        </p:nvSpPr>
        <p:spPr>
          <a:xfrm>
            <a:off x="311700" y="445025"/>
            <a:ext cx="8520600" cy="572700"/>
          </a:xfrm>
          <a:prstGeom prst="rect">
            <a:avLst/>
          </a:prstGeom>
        </p:spPr>
        <p:txBody>
          <a:bodyPr lIns="91425" tIns="91425" rIns="91425" bIns="91425" anchor="t" anchorCtr="0">
            <a:noAutofit/>
          </a:bodyPr>
          <a:lstStyle/>
          <a:p>
            <a:pPr lvl="0" rtl="0">
              <a:spcBef>
                <a:spcPts val="0"/>
              </a:spcBef>
              <a:buNone/>
            </a:pPr>
            <a:r>
              <a:rPr lang="en"/>
              <a:t>Risk Management Activities</a:t>
            </a:r>
          </a:p>
        </p:txBody>
      </p:sp>
      <p:pic>
        <p:nvPicPr>
          <p:cNvPr id="433" name="Shape 433" descr="Screen Shot 2017-07-08 at 7.55.22 PM.jpg"/>
          <p:cNvPicPr preferRelativeResize="0"/>
          <p:nvPr/>
        </p:nvPicPr>
        <p:blipFill>
          <a:blip r:embed="rId3">
            <a:alphaModFix/>
          </a:blip>
          <a:stretch>
            <a:fillRect/>
          </a:stretch>
        </p:blipFill>
        <p:spPr>
          <a:xfrm>
            <a:off x="992799" y="2007899"/>
            <a:ext cx="7158400" cy="2887949"/>
          </a:xfrm>
          <a:prstGeom prst="rect">
            <a:avLst/>
          </a:prstGeom>
          <a:noFill/>
          <a:ln>
            <a:noFill/>
          </a:ln>
        </p:spPr>
      </p:pic>
      <p:pic>
        <p:nvPicPr>
          <p:cNvPr id="434" name="Shape 434" descr="canadian-natural-resources-limited-logo.jpg"/>
          <p:cNvPicPr preferRelativeResize="0"/>
          <p:nvPr/>
        </p:nvPicPr>
        <p:blipFill>
          <a:blip r:embed="rId4">
            <a:alphaModFix/>
          </a:blip>
          <a:stretch>
            <a:fillRect/>
          </a:stretch>
        </p:blipFill>
        <p:spPr>
          <a:xfrm>
            <a:off x="6511283" y="7"/>
            <a:ext cx="2632725" cy="1242025"/>
          </a:xfrm>
          <a:prstGeom prst="rect">
            <a:avLst/>
          </a:prstGeom>
          <a:noFill/>
          <a:ln>
            <a:noFill/>
          </a:ln>
        </p:spPr>
      </p:pic>
      <p:sp>
        <p:nvSpPr>
          <p:cNvPr id="435" name="Shape 435"/>
          <p:cNvSpPr txBox="1">
            <a:spLocks noGrp="1"/>
          </p:cNvSpPr>
          <p:nvPr>
            <p:ph type="body" idx="1"/>
          </p:nvPr>
        </p:nvSpPr>
        <p:spPr>
          <a:xfrm>
            <a:off x="311700" y="1152475"/>
            <a:ext cx="8520600" cy="3416400"/>
          </a:xfrm>
          <a:prstGeom prst="rect">
            <a:avLst/>
          </a:prstGeom>
        </p:spPr>
        <p:txBody>
          <a:bodyPr lIns="91425" tIns="91425" rIns="91425" bIns="91425" anchor="t" anchorCtr="0">
            <a:noAutofit/>
          </a:bodyPr>
          <a:lstStyle/>
          <a:p>
            <a:pPr marL="285750" lvl="0" indent="-285750" rtl="0">
              <a:spcBef>
                <a:spcPts val="0"/>
              </a:spcBef>
              <a:spcAft>
                <a:spcPts val="0"/>
              </a:spcAft>
              <a:buFont typeface="Arial" charset="0"/>
              <a:buChar char="•"/>
            </a:pPr>
            <a:r>
              <a:rPr lang="en" dirty="0">
                <a:solidFill>
                  <a:schemeClr val="tx1"/>
                </a:solidFill>
              </a:rPr>
              <a:t>Derivatives financial instruments help manage risks CNQ is facing</a:t>
            </a:r>
          </a:p>
          <a:p>
            <a:pPr marL="514350" lvl="0" indent="-285750" rtl="0">
              <a:spcBef>
                <a:spcPts val="0"/>
              </a:spcBef>
              <a:buFont typeface="Arial" charset="0"/>
              <a:buChar char="•"/>
            </a:pPr>
            <a:r>
              <a:rPr lang="en" dirty="0">
                <a:solidFill>
                  <a:schemeClr val="tx1"/>
                </a:solidFill>
              </a:rPr>
              <a:t>Not for trading and speculative purposes</a:t>
            </a:r>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Shape 439"/>
        <p:cNvGrpSpPr/>
        <p:nvPr/>
      </p:nvGrpSpPr>
      <p:grpSpPr>
        <a:xfrm>
          <a:off x="0" y="0"/>
          <a:ext cx="0" cy="0"/>
          <a:chOff x="0" y="0"/>
          <a:chExt cx="0" cy="0"/>
        </a:xfrm>
      </p:grpSpPr>
      <p:sp>
        <p:nvSpPr>
          <p:cNvPr id="440" name="Shape 440"/>
          <p:cNvSpPr txBox="1">
            <a:spLocks noGrp="1"/>
          </p:cNvSpPr>
          <p:nvPr>
            <p:ph type="title"/>
          </p:nvPr>
        </p:nvSpPr>
        <p:spPr>
          <a:xfrm>
            <a:off x="311700" y="445025"/>
            <a:ext cx="8520600" cy="572700"/>
          </a:xfrm>
          <a:prstGeom prst="rect">
            <a:avLst/>
          </a:prstGeom>
        </p:spPr>
        <p:txBody>
          <a:bodyPr lIns="91425" tIns="91425" rIns="91425" bIns="91425" anchor="t" anchorCtr="0">
            <a:noAutofit/>
          </a:bodyPr>
          <a:lstStyle/>
          <a:p>
            <a:pPr lvl="0" rtl="0">
              <a:spcBef>
                <a:spcPts val="0"/>
              </a:spcBef>
              <a:buNone/>
            </a:pPr>
            <a:r>
              <a:rPr lang="en"/>
              <a:t>Market Risk</a:t>
            </a:r>
          </a:p>
        </p:txBody>
      </p:sp>
      <p:pic>
        <p:nvPicPr>
          <p:cNvPr id="441" name="Shape 441" descr="Screen Shot 2017-07-09 at 4.05.29 PM.jpg"/>
          <p:cNvPicPr preferRelativeResize="0"/>
          <p:nvPr/>
        </p:nvPicPr>
        <p:blipFill>
          <a:blip r:embed="rId3">
            <a:alphaModFix/>
          </a:blip>
          <a:stretch>
            <a:fillRect/>
          </a:stretch>
        </p:blipFill>
        <p:spPr>
          <a:xfrm>
            <a:off x="258825" y="1368824"/>
            <a:ext cx="8626349" cy="3588949"/>
          </a:xfrm>
          <a:prstGeom prst="rect">
            <a:avLst/>
          </a:prstGeom>
          <a:noFill/>
          <a:ln>
            <a:noFill/>
          </a:ln>
        </p:spPr>
      </p:pic>
      <p:pic>
        <p:nvPicPr>
          <p:cNvPr id="442" name="Shape 442" descr="canadian-natural-resources-limited-logo.jpg"/>
          <p:cNvPicPr preferRelativeResize="0"/>
          <p:nvPr/>
        </p:nvPicPr>
        <p:blipFill>
          <a:blip r:embed="rId4">
            <a:alphaModFix/>
          </a:blip>
          <a:stretch>
            <a:fillRect/>
          </a:stretch>
        </p:blipFill>
        <p:spPr>
          <a:xfrm>
            <a:off x="6511283" y="7"/>
            <a:ext cx="2632725" cy="1242025"/>
          </a:xfrm>
          <a:prstGeom prst="rect">
            <a:avLst/>
          </a:prstGeom>
          <a:noFill/>
          <a:ln>
            <a:noFill/>
          </a:ln>
        </p:spPr>
      </p:pic>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Shape 446"/>
        <p:cNvGrpSpPr/>
        <p:nvPr/>
      </p:nvGrpSpPr>
      <p:grpSpPr>
        <a:xfrm>
          <a:off x="0" y="0"/>
          <a:ext cx="0" cy="0"/>
          <a:chOff x="0" y="0"/>
          <a:chExt cx="0" cy="0"/>
        </a:xfrm>
      </p:grpSpPr>
      <p:sp>
        <p:nvSpPr>
          <p:cNvPr id="447" name="Shape 447"/>
          <p:cNvSpPr txBox="1">
            <a:spLocks noGrp="1"/>
          </p:cNvSpPr>
          <p:nvPr>
            <p:ph type="title"/>
          </p:nvPr>
        </p:nvSpPr>
        <p:spPr>
          <a:xfrm>
            <a:off x="311700" y="445025"/>
            <a:ext cx="8520600" cy="572700"/>
          </a:xfrm>
          <a:prstGeom prst="rect">
            <a:avLst/>
          </a:prstGeom>
        </p:spPr>
        <p:txBody>
          <a:bodyPr lIns="91425" tIns="91425" rIns="91425" bIns="91425" anchor="t" anchorCtr="0">
            <a:noAutofit/>
          </a:bodyPr>
          <a:lstStyle/>
          <a:p>
            <a:pPr lvl="0" rtl="0">
              <a:spcBef>
                <a:spcPts val="0"/>
              </a:spcBef>
              <a:buNone/>
            </a:pPr>
            <a:r>
              <a:rPr lang="en"/>
              <a:t>Market Risk</a:t>
            </a:r>
          </a:p>
        </p:txBody>
      </p:sp>
      <p:pic>
        <p:nvPicPr>
          <p:cNvPr id="448" name="Shape 448" descr="Screen Shot 2017-07-09 at 4.36.31 PM.jpg"/>
          <p:cNvPicPr preferRelativeResize="0"/>
          <p:nvPr/>
        </p:nvPicPr>
        <p:blipFill>
          <a:blip r:embed="rId3">
            <a:alphaModFix/>
          </a:blip>
          <a:stretch>
            <a:fillRect/>
          </a:stretch>
        </p:blipFill>
        <p:spPr>
          <a:xfrm>
            <a:off x="133350" y="1371600"/>
            <a:ext cx="8877300" cy="3162300"/>
          </a:xfrm>
          <a:prstGeom prst="rect">
            <a:avLst/>
          </a:prstGeom>
          <a:noFill/>
          <a:ln>
            <a:noFill/>
          </a:ln>
        </p:spPr>
      </p:pic>
      <p:pic>
        <p:nvPicPr>
          <p:cNvPr id="449" name="Shape 449" descr="canadian-natural-resources-limited-logo.jpg"/>
          <p:cNvPicPr preferRelativeResize="0"/>
          <p:nvPr/>
        </p:nvPicPr>
        <p:blipFill>
          <a:blip r:embed="rId4">
            <a:alphaModFix/>
          </a:blip>
          <a:stretch>
            <a:fillRect/>
          </a:stretch>
        </p:blipFill>
        <p:spPr>
          <a:xfrm>
            <a:off x="6511283" y="7"/>
            <a:ext cx="2632725" cy="1242025"/>
          </a:xfrm>
          <a:prstGeom prst="rect">
            <a:avLst/>
          </a:prstGeom>
          <a:noFill/>
          <a:ln>
            <a:noFill/>
          </a:ln>
        </p:spPr>
      </p:pic>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Shape 453"/>
        <p:cNvGrpSpPr/>
        <p:nvPr/>
      </p:nvGrpSpPr>
      <p:grpSpPr>
        <a:xfrm>
          <a:off x="0" y="0"/>
          <a:ext cx="0" cy="0"/>
          <a:chOff x="0" y="0"/>
          <a:chExt cx="0" cy="0"/>
        </a:xfrm>
      </p:grpSpPr>
      <p:sp>
        <p:nvSpPr>
          <p:cNvPr id="454" name="Shape 454"/>
          <p:cNvSpPr txBox="1">
            <a:spLocks noGrp="1"/>
          </p:cNvSpPr>
          <p:nvPr>
            <p:ph type="title"/>
          </p:nvPr>
        </p:nvSpPr>
        <p:spPr>
          <a:xfrm>
            <a:off x="311700" y="445025"/>
            <a:ext cx="8520600" cy="572700"/>
          </a:xfrm>
          <a:prstGeom prst="rect">
            <a:avLst/>
          </a:prstGeom>
        </p:spPr>
        <p:txBody>
          <a:bodyPr lIns="91425" tIns="91425" rIns="91425" bIns="91425" anchor="t" anchorCtr="0">
            <a:noAutofit/>
          </a:bodyPr>
          <a:lstStyle/>
          <a:p>
            <a:pPr lvl="0" rtl="0">
              <a:spcBef>
                <a:spcPts val="0"/>
              </a:spcBef>
              <a:buNone/>
            </a:pPr>
            <a:r>
              <a:rPr lang="en"/>
              <a:t>Commodity Price Risk</a:t>
            </a:r>
          </a:p>
        </p:txBody>
      </p:sp>
      <p:sp>
        <p:nvSpPr>
          <p:cNvPr id="455" name="Shape 455"/>
          <p:cNvSpPr txBox="1">
            <a:spLocks noGrp="1"/>
          </p:cNvSpPr>
          <p:nvPr>
            <p:ph type="body" idx="1"/>
          </p:nvPr>
        </p:nvSpPr>
        <p:spPr>
          <a:xfrm>
            <a:off x="311700" y="1152475"/>
            <a:ext cx="8520600" cy="3416400"/>
          </a:xfrm>
          <a:prstGeom prst="rect">
            <a:avLst/>
          </a:prstGeom>
        </p:spPr>
        <p:txBody>
          <a:bodyPr lIns="91425" tIns="91425" rIns="91425" bIns="91425" anchor="t" anchorCtr="0">
            <a:noAutofit/>
          </a:bodyPr>
          <a:lstStyle/>
          <a:p>
            <a:pPr marL="514350" lvl="0" indent="-285750" rtl="0">
              <a:spcBef>
                <a:spcPts val="0"/>
              </a:spcBef>
              <a:buFont typeface="Arial" charset="0"/>
              <a:buChar char="•"/>
            </a:pPr>
            <a:r>
              <a:rPr lang="en" dirty="0">
                <a:solidFill>
                  <a:schemeClr val="tx1"/>
                </a:solidFill>
              </a:rPr>
              <a:t>Uses swaps to control commodity price risk</a:t>
            </a:r>
          </a:p>
          <a:p>
            <a:pPr marL="514350" lvl="0" indent="-285750" rtl="0">
              <a:spcBef>
                <a:spcPts val="0"/>
              </a:spcBef>
              <a:buFont typeface="Arial" charset="0"/>
              <a:buChar char="•"/>
            </a:pPr>
            <a:r>
              <a:rPr lang="en" dirty="0">
                <a:solidFill>
                  <a:schemeClr val="tx1"/>
                </a:solidFill>
              </a:rPr>
              <a:t>Also used collars and put options in previous years</a:t>
            </a:r>
          </a:p>
          <a:p>
            <a:pPr marL="514350" lvl="0" indent="-285750" rtl="0">
              <a:spcBef>
                <a:spcPts val="0"/>
              </a:spcBef>
              <a:buFont typeface="Arial" charset="0"/>
              <a:buChar char="•"/>
            </a:pPr>
            <a:r>
              <a:rPr lang="en" dirty="0">
                <a:solidFill>
                  <a:schemeClr val="tx1"/>
                </a:solidFill>
              </a:rPr>
              <a:t>Reduce price volatility and maintain cash flow</a:t>
            </a:r>
          </a:p>
        </p:txBody>
      </p:sp>
      <p:pic>
        <p:nvPicPr>
          <p:cNvPr id="456" name="Shape 456" descr="Screen Shot 2017-07-09 at 4.08.35 PM.jpg"/>
          <p:cNvPicPr preferRelativeResize="0"/>
          <p:nvPr/>
        </p:nvPicPr>
        <p:blipFill>
          <a:blip r:embed="rId3">
            <a:alphaModFix/>
          </a:blip>
          <a:stretch>
            <a:fillRect/>
          </a:stretch>
        </p:blipFill>
        <p:spPr>
          <a:xfrm>
            <a:off x="123825" y="2926763"/>
            <a:ext cx="8896350" cy="1476375"/>
          </a:xfrm>
          <a:prstGeom prst="rect">
            <a:avLst/>
          </a:prstGeom>
          <a:noFill/>
          <a:ln>
            <a:noFill/>
          </a:ln>
        </p:spPr>
      </p:pic>
      <p:pic>
        <p:nvPicPr>
          <p:cNvPr id="457" name="Shape 457" descr="canadian-natural-resources-limited-logo.jpg"/>
          <p:cNvPicPr preferRelativeResize="0"/>
          <p:nvPr/>
        </p:nvPicPr>
        <p:blipFill>
          <a:blip r:embed="rId4">
            <a:alphaModFix/>
          </a:blip>
          <a:stretch>
            <a:fillRect/>
          </a:stretch>
        </p:blipFill>
        <p:spPr>
          <a:xfrm>
            <a:off x="6511283" y="7"/>
            <a:ext cx="2632725" cy="1242025"/>
          </a:xfrm>
          <a:prstGeom prst="rect">
            <a:avLst/>
          </a:prstGeom>
          <a:noFill/>
          <a:ln>
            <a:noFill/>
          </a:ln>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60"/>
        <p:cNvGrpSpPr/>
        <p:nvPr/>
      </p:nvGrpSpPr>
      <p:grpSpPr>
        <a:xfrm>
          <a:off x="0" y="0"/>
          <a:ext cx="0" cy="0"/>
          <a:chOff x="0" y="0"/>
          <a:chExt cx="0" cy="0"/>
        </a:xfrm>
      </p:grpSpPr>
      <p:sp>
        <p:nvSpPr>
          <p:cNvPr id="161" name="Shape 161"/>
          <p:cNvSpPr txBox="1">
            <a:spLocks noGrp="1"/>
          </p:cNvSpPr>
          <p:nvPr>
            <p:ph type="title"/>
          </p:nvPr>
        </p:nvSpPr>
        <p:spPr>
          <a:xfrm>
            <a:off x="628650" y="273843"/>
            <a:ext cx="7886699" cy="994172"/>
          </a:xfrm>
          <a:prstGeom prst="rect">
            <a:avLst/>
          </a:prstGeom>
          <a:noFill/>
          <a:ln>
            <a:noFill/>
          </a:ln>
        </p:spPr>
        <p:txBody>
          <a:bodyPr lIns="68575" tIns="34275" rIns="68575" bIns="34275" anchor="ctr" anchorCtr="0">
            <a:noAutofit/>
          </a:bodyPr>
          <a:lstStyle/>
          <a:p>
            <a:pPr marL="0" marR="0" lvl="0" indent="0" algn="l" rtl="0">
              <a:lnSpc>
                <a:spcPct val="90000"/>
              </a:lnSpc>
              <a:spcBef>
                <a:spcPts val="0"/>
              </a:spcBef>
              <a:buClr>
                <a:schemeClr val="dk1"/>
              </a:buClr>
              <a:buSzPct val="25000"/>
              <a:buFont typeface="Calibri"/>
              <a:buNone/>
            </a:pPr>
            <a:r>
              <a:rPr lang="en" sz="3300" b="0" i="0" u="none" strike="noStrike" cap="none">
                <a:solidFill>
                  <a:schemeClr val="dk1"/>
                </a:solidFill>
                <a:latin typeface="Calibri"/>
                <a:ea typeface="Calibri"/>
                <a:cs typeface="Calibri"/>
                <a:sym typeface="Calibri"/>
              </a:rPr>
              <a:t>Organization of Petroleum Exporting Countries</a:t>
            </a:r>
          </a:p>
        </p:txBody>
      </p:sp>
      <p:pic>
        <p:nvPicPr>
          <p:cNvPr id="162" name="Shape 162"/>
          <p:cNvPicPr preferRelativeResize="0">
            <a:picLocks noGrp="1"/>
          </p:cNvPicPr>
          <p:nvPr>
            <p:ph type="body" idx="1"/>
          </p:nvPr>
        </p:nvPicPr>
        <p:blipFill rotWithShape="1">
          <a:blip r:embed="rId3">
            <a:alphaModFix/>
          </a:blip>
          <a:srcRect/>
          <a:stretch/>
        </p:blipFill>
        <p:spPr>
          <a:xfrm>
            <a:off x="1667637" y="1369218"/>
            <a:ext cx="5808723" cy="3263503"/>
          </a:xfrm>
          <a:prstGeom prst="rect">
            <a:avLst/>
          </a:prstGeom>
          <a:noFill/>
          <a:ln>
            <a:noFill/>
          </a:ln>
        </p:spPr>
      </p:pic>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Shape 461"/>
        <p:cNvGrpSpPr/>
        <p:nvPr/>
      </p:nvGrpSpPr>
      <p:grpSpPr>
        <a:xfrm>
          <a:off x="0" y="0"/>
          <a:ext cx="0" cy="0"/>
          <a:chOff x="0" y="0"/>
          <a:chExt cx="0" cy="0"/>
        </a:xfrm>
      </p:grpSpPr>
      <p:sp>
        <p:nvSpPr>
          <p:cNvPr id="462" name="Shape 462"/>
          <p:cNvSpPr txBox="1">
            <a:spLocks noGrp="1"/>
          </p:cNvSpPr>
          <p:nvPr>
            <p:ph type="title"/>
          </p:nvPr>
        </p:nvSpPr>
        <p:spPr>
          <a:xfrm>
            <a:off x="311700" y="445025"/>
            <a:ext cx="8520600" cy="572700"/>
          </a:xfrm>
          <a:prstGeom prst="rect">
            <a:avLst/>
          </a:prstGeom>
        </p:spPr>
        <p:txBody>
          <a:bodyPr lIns="91425" tIns="91425" rIns="91425" bIns="91425" anchor="t" anchorCtr="0">
            <a:noAutofit/>
          </a:bodyPr>
          <a:lstStyle/>
          <a:p>
            <a:pPr lvl="0" rtl="0">
              <a:spcBef>
                <a:spcPts val="0"/>
              </a:spcBef>
              <a:buNone/>
            </a:pPr>
            <a:r>
              <a:rPr lang="en"/>
              <a:t>Interest Rate Risk</a:t>
            </a:r>
          </a:p>
        </p:txBody>
      </p:sp>
      <p:sp>
        <p:nvSpPr>
          <p:cNvPr id="463" name="Shape 463"/>
          <p:cNvSpPr txBox="1">
            <a:spLocks noGrp="1"/>
          </p:cNvSpPr>
          <p:nvPr>
            <p:ph type="body" idx="1"/>
          </p:nvPr>
        </p:nvSpPr>
        <p:spPr>
          <a:xfrm>
            <a:off x="311700" y="1152475"/>
            <a:ext cx="8520600" cy="3416400"/>
          </a:xfrm>
          <a:prstGeom prst="rect">
            <a:avLst/>
          </a:prstGeom>
        </p:spPr>
        <p:txBody>
          <a:bodyPr lIns="91425" tIns="91425" rIns="91425" bIns="91425" anchor="t" anchorCtr="0">
            <a:noAutofit/>
          </a:bodyPr>
          <a:lstStyle/>
          <a:p>
            <a:pPr marL="514350" lvl="0" indent="-285750" rtl="0">
              <a:spcBef>
                <a:spcPts val="0"/>
              </a:spcBef>
              <a:buFont typeface="Arial" charset="0"/>
              <a:buChar char="•"/>
            </a:pPr>
            <a:r>
              <a:rPr lang="en" dirty="0">
                <a:solidFill>
                  <a:schemeClr val="tx1"/>
                </a:solidFill>
              </a:rPr>
              <a:t>Risk on long-term fixed interest debt and floating rate long-term debt</a:t>
            </a:r>
          </a:p>
          <a:p>
            <a:pPr marL="514350" lvl="0" indent="-285750" rtl="0">
              <a:spcBef>
                <a:spcPts val="0"/>
              </a:spcBef>
              <a:buFont typeface="Arial" charset="0"/>
              <a:buChar char="•"/>
            </a:pPr>
            <a:r>
              <a:rPr lang="en" dirty="0">
                <a:solidFill>
                  <a:schemeClr val="tx1"/>
                </a:solidFill>
              </a:rPr>
              <a:t>Enter interest rate swap contracts periodically</a:t>
            </a:r>
          </a:p>
          <a:p>
            <a:pPr marL="514350" lvl="0" indent="-285750" rtl="0">
              <a:spcBef>
                <a:spcPts val="0"/>
              </a:spcBef>
              <a:buFont typeface="Arial" charset="0"/>
              <a:buChar char="•"/>
            </a:pPr>
            <a:r>
              <a:rPr lang="en" dirty="0">
                <a:solidFill>
                  <a:schemeClr val="tx1"/>
                </a:solidFill>
              </a:rPr>
              <a:t>Require periodic exchange of payment without exchange of notional principal amount</a:t>
            </a:r>
          </a:p>
          <a:p>
            <a:pPr marL="514350" lvl="0" indent="-285750" rtl="0">
              <a:spcBef>
                <a:spcPts val="0"/>
              </a:spcBef>
              <a:buFont typeface="Arial" charset="0"/>
              <a:buChar char="•"/>
            </a:pPr>
            <a:r>
              <a:rPr lang="en" dirty="0">
                <a:solidFill>
                  <a:schemeClr val="tx1"/>
                </a:solidFill>
              </a:rPr>
              <a:t>No interest rate swap contract outstanding at December 31, 2016</a:t>
            </a:r>
          </a:p>
        </p:txBody>
      </p:sp>
      <p:pic>
        <p:nvPicPr>
          <p:cNvPr id="464" name="Shape 464" descr="canadian-natural-resources-limited-logo.jpg"/>
          <p:cNvPicPr preferRelativeResize="0"/>
          <p:nvPr/>
        </p:nvPicPr>
        <p:blipFill>
          <a:blip r:embed="rId3">
            <a:alphaModFix/>
          </a:blip>
          <a:stretch>
            <a:fillRect/>
          </a:stretch>
        </p:blipFill>
        <p:spPr>
          <a:xfrm>
            <a:off x="6511283" y="7"/>
            <a:ext cx="2632725" cy="1242025"/>
          </a:xfrm>
          <a:prstGeom prst="rect">
            <a:avLst/>
          </a:prstGeom>
          <a:noFill/>
          <a:ln>
            <a:noFill/>
          </a:ln>
        </p:spPr>
      </p:pic>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Shape 468"/>
        <p:cNvGrpSpPr/>
        <p:nvPr/>
      </p:nvGrpSpPr>
      <p:grpSpPr>
        <a:xfrm>
          <a:off x="0" y="0"/>
          <a:ext cx="0" cy="0"/>
          <a:chOff x="0" y="0"/>
          <a:chExt cx="0" cy="0"/>
        </a:xfrm>
      </p:grpSpPr>
      <p:sp>
        <p:nvSpPr>
          <p:cNvPr id="469" name="Shape 469"/>
          <p:cNvSpPr txBox="1">
            <a:spLocks noGrp="1"/>
          </p:cNvSpPr>
          <p:nvPr>
            <p:ph type="title"/>
          </p:nvPr>
        </p:nvSpPr>
        <p:spPr>
          <a:xfrm>
            <a:off x="311700" y="445025"/>
            <a:ext cx="8520600" cy="572700"/>
          </a:xfrm>
          <a:prstGeom prst="rect">
            <a:avLst/>
          </a:prstGeom>
        </p:spPr>
        <p:txBody>
          <a:bodyPr lIns="91425" tIns="91425" rIns="91425" bIns="91425" anchor="t" anchorCtr="0">
            <a:noAutofit/>
          </a:bodyPr>
          <a:lstStyle/>
          <a:p>
            <a:pPr lvl="0" rtl="0">
              <a:spcBef>
                <a:spcPts val="0"/>
              </a:spcBef>
              <a:buNone/>
            </a:pPr>
            <a:r>
              <a:rPr lang="en"/>
              <a:t>Foreign Currency Exchange Risk</a:t>
            </a:r>
          </a:p>
        </p:txBody>
      </p:sp>
      <p:sp>
        <p:nvSpPr>
          <p:cNvPr id="470" name="Shape 470"/>
          <p:cNvSpPr txBox="1">
            <a:spLocks noGrp="1"/>
          </p:cNvSpPr>
          <p:nvPr>
            <p:ph type="body" idx="1"/>
          </p:nvPr>
        </p:nvSpPr>
        <p:spPr>
          <a:xfrm>
            <a:off x="311700" y="1152475"/>
            <a:ext cx="8520600" cy="3416400"/>
          </a:xfrm>
          <a:prstGeom prst="rect">
            <a:avLst/>
          </a:prstGeom>
        </p:spPr>
        <p:txBody>
          <a:bodyPr lIns="91425" tIns="91425" rIns="91425" bIns="91425" anchor="t" anchorCtr="0">
            <a:noAutofit/>
          </a:bodyPr>
          <a:lstStyle/>
          <a:p>
            <a:pPr marL="514350" lvl="0" indent="-285750" rtl="0">
              <a:spcBef>
                <a:spcPts val="0"/>
              </a:spcBef>
              <a:buFont typeface="Arial" charset="0"/>
              <a:buChar char="•"/>
            </a:pPr>
            <a:r>
              <a:rPr lang="en" dirty="0">
                <a:solidFill>
                  <a:schemeClr val="tx1"/>
                </a:solidFill>
              </a:rPr>
              <a:t>Relates to US$ denominated long-term debt, commercial paper, and working capital</a:t>
            </a:r>
          </a:p>
          <a:p>
            <a:pPr marL="514350" lvl="0" indent="-285750" rtl="0">
              <a:spcBef>
                <a:spcPts val="0"/>
              </a:spcBef>
              <a:buFont typeface="Arial" charset="0"/>
              <a:buChar char="•"/>
            </a:pPr>
            <a:r>
              <a:rPr lang="en" dirty="0">
                <a:solidFill>
                  <a:schemeClr val="tx1"/>
                </a:solidFill>
              </a:rPr>
              <a:t>Transaction conducted in foreign currencies and carrying value of foreign subsidiaries</a:t>
            </a:r>
          </a:p>
          <a:p>
            <a:pPr marL="514350" lvl="0" indent="-285750" rtl="0">
              <a:spcBef>
                <a:spcPts val="0"/>
              </a:spcBef>
              <a:buFont typeface="Arial" charset="0"/>
              <a:buChar char="•"/>
            </a:pPr>
            <a:r>
              <a:rPr lang="en" dirty="0">
                <a:solidFill>
                  <a:schemeClr val="tx1"/>
                </a:solidFill>
              </a:rPr>
              <a:t>US$1,928 million foreign currency forward contract outstanding</a:t>
            </a:r>
          </a:p>
        </p:txBody>
      </p:sp>
      <p:pic>
        <p:nvPicPr>
          <p:cNvPr id="471" name="Shape 471" descr="Screen Shot 2017-07-09 at 4.16.07 PM.jpg"/>
          <p:cNvPicPr preferRelativeResize="0"/>
          <p:nvPr/>
        </p:nvPicPr>
        <p:blipFill>
          <a:blip r:embed="rId3">
            <a:alphaModFix/>
          </a:blip>
          <a:stretch>
            <a:fillRect/>
          </a:stretch>
        </p:blipFill>
        <p:spPr>
          <a:xfrm>
            <a:off x="100012" y="3370103"/>
            <a:ext cx="8943975" cy="1457325"/>
          </a:xfrm>
          <a:prstGeom prst="rect">
            <a:avLst/>
          </a:prstGeom>
          <a:noFill/>
          <a:ln>
            <a:noFill/>
          </a:ln>
        </p:spPr>
      </p:pic>
      <p:pic>
        <p:nvPicPr>
          <p:cNvPr id="472" name="Shape 472" descr="canadian-natural-resources-limited-logo.jpg"/>
          <p:cNvPicPr preferRelativeResize="0"/>
          <p:nvPr/>
        </p:nvPicPr>
        <p:blipFill>
          <a:blip r:embed="rId4">
            <a:alphaModFix/>
          </a:blip>
          <a:stretch>
            <a:fillRect/>
          </a:stretch>
        </p:blipFill>
        <p:spPr>
          <a:xfrm>
            <a:off x="6511283" y="7"/>
            <a:ext cx="2632725" cy="1242025"/>
          </a:xfrm>
          <a:prstGeom prst="rect">
            <a:avLst/>
          </a:prstGeom>
          <a:noFill/>
          <a:ln>
            <a:noFill/>
          </a:ln>
        </p:spPr>
      </p:pic>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Shape 476"/>
        <p:cNvGrpSpPr/>
        <p:nvPr/>
      </p:nvGrpSpPr>
      <p:grpSpPr>
        <a:xfrm>
          <a:off x="0" y="0"/>
          <a:ext cx="0" cy="0"/>
          <a:chOff x="0" y="0"/>
          <a:chExt cx="0" cy="0"/>
        </a:xfrm>
      </p:grpSpPr>
      <p:sp>
        <p:nvSpPr>
          <p:cNvPr id="477" name="Shape 477"/>
          <p:cNvSpPr txBox="1">
            <a:spLocks noGrp="1"/>
          </p:cNvSpPr>
          <p:nvPr>
            <p:ph type="title"/>
          </p:nvPr>
        </p:nvSpPr>
        <p:spPr>
          <a:xfrm>
            <a:off x="311700" y="445025"/>
            <a:ext cx="8520600" cy="572700"/>
          </a:xfrm>
          <a:prstGeom prst="rect">
            <a:avLst/>
          </a:prstGeom>
        </p:spPr>
        <p:txBody>
          <a:bodyPr lIns="91425" tIns="91425" rIns="91425" bIns="91425" anchor="t" anchorCtr="0">
            <a:noAutofit/>
          </a:bodyPr>
          <a:lstStyle/>
          <a:p>
            <a:pPr lvl="0" rtl="0">
              <a:spcBef>
                <a:spcPts val="0"/>
              </a:spcBef>
              <a:buNone/>
            </a:pPr>
            <a:r>
              <a:rPr lang="en"/>
              <a:t>Credit Risk</a:t>
            </a:r>
          </a:p>
        </p:txBody>
      </p:sp>
      <p:sp>
        <p:nvSpPr>
          <p:cNvPr id="478" name="Shape 478"/>
          <p:cNvSpPr txBox="1">
            <a:spLocks noGrp="1"/>
          </p:cNvSpPr>
          <p:nvPr>
            <p:ph type="body" idx="1"/>
          </p:nvPr>
        </p:nvSpPr>
        <p:spPr>
          <a:xfrm>
            <a:off x="311700" y="1152475"/>
            <a:ext cx="8520600" cy="3416400"/>
          </a:xfrm>
          <a:prstGeom prst="rect">
            <a:avLst/>
          </a:prstGeom>
        </p:spPr>
        <p:txBody>
          <a:bodyPr lIns="91425" tIns="91425" rIns="91425" bIns="91425" anchor="t" anchorCtr="0">
            <a:noAutofit/>
          </a:bodyPr>
          <a:lstStyle/>
          <a:p>
            <a:pPr marL="514350" lvl="0" indent="-285750" rtl="0">
              <a:spcBef>
                <a:spcPts val="0"/>
              </a:spcBef>
              <a:buFont typeface="Arial" charset="0"/>
              <a:buChar char="•"/>
            </a:pPr>
            <a:r>
              <a:rPr lang="en" dirty="0">
                <a:solidFill>
                  <a:schemeClr val="tx1"/>
                </a:solidFill>
              </a:rPr>
              <a:t>Financial loss to company by failing to discharge an obligation</a:t>
            </a:r>
          </a:p>
          <a:p>
            <a:pPr marL="514350" lvl="0" indent="-285750" rtl="0">
              <a:spcBef>
                <a:spcPts val="0"/>
              </a:spcBef>
              <a:spcAft>
                <a:spcPts val="0"/>
              </a:spcAft>
              <a:buFont typeface="Arial" charset="0"/>
              <a:buChar char="•"/>
            </a:pPr>
            <a:r>
              <a:rPr lang="en" dirty="0">
                <a:solidFill>
                  <a:schemeClr val="tx1"/>
                </a:solidFill>
              </a:rPr>
              <a:t>A/R mainly with customers in natural gas and crude oil industries</a:t>
            </a:r>
          </a:p>
          <a:p>
            <a:pPr marL="971550" lvl="1" indent="-285750" rtl="0">
              <a:spcBef>
                <a:spcPts val="0"/>
              </a:spcBef>
              <a:buFont typeface="Arial" charset="0"/>
              <a:buChar char="•"/>
            </a:pPr>
            <a:r>
              <a:rPr lang="en" dirty="0">
                <a:solidFill>
                  <a:schemeClr val="tx1"/>
                </a:solidFill>
              </a:rPr>
              <a:t>Normal industry credit risk</a:t>
            </a:r>
          </a:p>
          <a:p>
            <a:pPr marL="514350" lvl="0" indent="-285750" rtl="0">
              <a:spcBef>
                <a:spcPts val="0"/>
              </a:spcBef>
              <a:buFont typeface="Arial" charset="0"/>
              <a:buChar char="•"/>
            </a:pPr>
            <a:r>
              <a:rPr lang="en" dirty="0">
                <a:solidFill>
                  <a:schemeClr val="tx1"/>
                </a:solidFill>
              </a:rPr>
              <a:t>Ensure parental guarantee and letter of credit are in place</a:t>
            </a:r>
          </a:p>
          <a:p>
            <a:pPr marL="514350" lvl="0" indent="-285750" rtl="0">
              <a:spcBef>
                <a:spcPts val="0"/>
              </a:spcBef>
              <a:buFont typeface="Arial" charset="0"/>
              <a:buChar char="•"/>
            </a:pPr>
            <a:r>
              <a:rPr lang="en" dirty="0">
                <a:solidFill>
                  <a:schemeClr val="tx1"/>
                </a:solidFill>
              </a:rPr>
              <a:t>Agreement with counterparties that are substantially all investment grade financial institutions</a:t>
            </a:r>
          </a:p>
          <a:p>
            <a:pPr marL="514350" lvl="0" indent="-285750" rtl="0">
              <a:spcBef>
                <a:spcPts val="0"/>
              </a:spcBef>
              <a:buFont typeface="Arial" charset="0"/>
              <a:buChar char="•"/>
            </a:pPr>
            <a:r>
              <a:rPr lang="en" dirty="0">
                <a:solidFill>
                  <a:schemeClr val="tx1"/>
                </a:solidFill>
              </a:rPr>
              <a:t>Net risk management asset of $489 million</a:t>
            </a:r>
          </a:p>
        </p:txBody>
      </p:sp>
      <p:pic>
        <p:nvPicPr>
          <p:cNvPr id="479" name="Shape 479" descr="canadian-natural-resources-limited-logo.jpg"/>
          <p:cNvPicPr preferRelativeResize="0"/>
          <p:nvPr/>
        </p:nvPicPr>
        <p:blipFill>
          <a:blip r:embed="rId3">
            <a:alphaModFix/>
          </a:blip>
          <a:stretch>
            <a:fillRect/>
          </a:stretch>
        </p:blipFill>
        <p:spPr>
          <a:xfrm>
            <a:off x="6511283" y="7"/>
            <a:ext cx="2632725" cy="1242025"/>
          </a:xfrm>
          <a:prstGeom prst="rect">
            <a:avLst/>
          </a:prstGeom>
          <a:noFill/>
          <a:ln>
            <a:noFill/>
          </a:ln>
        </p:spPr>
      </p:pic>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Shape 483"/>
        <p:cNvGrpSpPr/>
        <p:nvPr/>
      </p:nvGrpSpPr>
      <p:grpSpPr>
        <a:xfrm>
          <a:off x="0" y="0"/>
          <a:ext cx="0" cy="0"/>
          <a:chOff x="0" y="0"/>
          <a:chExt cx="0" cy="0"/>
        </a:xfrm>
      </p:grpSpPr>
      <p:sp>
        <p:nvSpPr>
          <p:cNvPr id="484" name="Shape 484"/>
          <p:cNvSpPr txBox="1">
            <a:spLocks noGrp="1"/>
          </p:cNvSpPr>
          <p:nvPr>
            <p:ph type="title"/>
          </p:nvPr>
        </p:nvSpPr>
        <p:spPr>
          <a:xfrm>
            <a:off x="311700" y="445025"/>
            <a:ext cx="8520600" cy="572700"/>
          </a:xfrm>
          <a:prstGeom prst="rect">
            <a:avLst/>
          </a:prstGeom>
        </p:spPr>
        <p:txBody>
          <a:bodyPr lIns="91425" tIns="91425" rIns="91425" bIns="91425" anchor="t" anchorCtr="0">
            <a:noAutofit/>
          </a:bodyPr>
          <a:lstStyle/>
          <a:p>
            <a:pPr lvl="0" rtl="0">
              <a:spcBef>
                <a:spcPts val="0"/>
              </a:spcBef>
              <a:buNone/>
            </a:pPr>
            <a:r>
              <a:rPr lang="en"/>
              <a:t>Liquidity Risk</a:t>
            </a:r>
          </a:p>
        </p:txBody>
      </p:sp>
      <p:sp>
        <p:nvSpPr>
          <p:cNvPr id="485" name="Shape 485"/>
          <p:cNvSpPr txBox="1">
            <a:spLocks noGrp="1"/>
          </p:cNvSpPr>
          <p:nvPr>
            <p:ph type="body" idx="1"/>
          </p:nvPr>
        </p:nvSpPr>
        <p:spPr>
          <a:xfrm>
            <a:off x="311700" y="1152475"/>
            <a:ext cx="8520600" cy="3416400"/>
          </a:xfrm>
          <a:prstGeom prst="rect">
            <a:avLst/>
          </a:prstGeom>
        </p:spPr>
        <p:txBody>
          <a:bodyPr lIns="91425" tIns="91425" rIns="91425" bIns="91425" anchor="t" anchorCtr="0">
            <a:noAutofit/>
          </a:bodyPr>
          <a:lstStyle/>
          <a:p>
            <a:pPr marL="514350" lvl="0" indent="-285750" rtl="0">
              <a:spcBef>
                <a:spcPts val="0"/>
              </a:spcBef>
              <a:buFont typeface="Arial" charset="0"/>
              <a:buChar char="•"/>
            </a:pPr>
            <a:r>
              <a:rPr lang="en" dirty="0">
                <a:solidFill>
                  <a:schemeClr val="tx1"/>
                </a:solidFill>
              </a:rPr>
              <a:t>Risk the company may unable to meet its financial obligations</a:t>
            </a:r>
          </a:p>
          <a:p>
            <a:pPr marL="514350" lvl="0" indent="-285750" rtl="0">
              <a:spcBef>
                <a:spcPts val="0"/>
              </a:spcBef>
              <a:buFont typeface="Arial" charset="0"/>
              <a:buChar char="•"/>
            </a:pPr>
            <a:r>
              <a:rPr lang="en" dirty="0">
                <a:solidFill>
                  <a:schemeClr val="tx1"/>
                </a:solidFill>
              </a:rPr>
              <a:t>Maintain sufficient cash, cash equivalent, and cash flow from operating activities</a:t>
            </a:r>
          </a:p>
          <a:p>
            <a:pPr marL="514350" lvl="0" indent="-285750" rtl="0">
              <a:spcBef>
                <a:spcPts val="0"/>
              </a:spcBef>
              <a:buFont typeface="Arial" charset="0"/>
              <a:buChar char="•"/>
            </a:pPr>
            <a:r>
              <a:rPr lang="en" dirty="0">
                <a:solidFill>
                  <a:schemeClr val="tx1"/>
                </a:solidFill>
              </a:rPr>
              <a:t>Adequate bank credit facilities to provide liquidity</a:t>
            </a:r>
          </a:p>
        </p:txBody>
      </p:sp>
      <p:pic>
        <p:nvPicPr>
          <p:cNvPr id="486" name="Shape 486" descr="canadian-natural-resources-limited-logo.jpg"/>
          <p:cNvPicPr preferRelativeResize="0"/>
          <p:nvPr/>
        </p:nvPicPr>
        <p:blipFill>
          <a:blip r:embed="rId3">
            <a:alphaModFix/>
          </a:blip>
          <a:stretch>
            <a:fillRect/>
          </a:stretch>
        </p:blipFill>
        <p:spPr>
          <a:xfrm>
            <a:off x="6511283" y="7"/>
            <a:ext cx="2632725" cy="1242025"/>
          </a:xfrm>
          <a:prstGeom prst="rect">
            <a:avLst/>
          </a:prstGeom>
          <a:noFill/>
          <a:ln>
            <a:noFill/>
          </a:ln>
        </p:spPr>
      </p:pic>
      <p:pic>
        <p:nvPicPr>
          <p:cNvPr id="487" name="Shape 487" descr="Screen Shot 2017-07-09 at 4.31.10 PM.jpg"/>
          <p:cNvPicPr preferRelativeResize="0"/>
          <p:nvPr/>
        </p:nvPicPr>
        <p:blipFill>
          <a:blip r:embed="rId4">
            <a:alphaModFix/>
          </a:blip>
          <a:stretch>
            <a:fillRect/>
          </a:stretch>
        </p:blipFill>
        <p:spPr>
          <a:xfrm>
            <a:off x="104775" y="3013339"/>
            <a:ext cx="8934450" cy="1514475"/>
          </a:xfrm>
          <a:prstGeom prst="rect">
            <a:avLst/>
          </a:prstGeom>
          <a:noFill/>
          <a:ln>
            <a:noFill/>
          </a:ln>
        </p:spPr>
      </p:pic>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Shape 491"/>
        <p:cNvGrpSpPr/>
        <p:nvPr/>
      </p:nvGrpSpPr>
      <p:grpSpPr>
        <a:xfrm>
          <a:off x="0" y="0"/>
          <a:ext cx="0" cy="0"/>
          <a:chOff x="0" y="0"/>
          <a:chExt cx="0" cy="0"/>
        </a:xfrm>
      </p:grpSpPr>
      <p:sp>
        <p:nvSpPr>
          <p:cNvPr id="492" name="Shape 492"/>
          <p:cNvSpPr txBox="1">
            <a:spLocks noGrp="1"/>
          </p:cNvSpPr>
          <p:nvPr>
            <p:ph type="title"/>
          </p:nvPr>
        </p:nvSpPr>
        <p:spPr>
          <a:xfrm>
            <a:off x="311700" y="445025"/>
            <a:ext cx="8520600" cy="572700"/>
          </a:xfrm>
          <a:prstGeom prst="rect">
            <a:avLst/>
          </a:prstGeom>
        </p:spPr>
        <p:txBody>
          <a:bodyPr lIns="91425" tIns="91425" rIns="91425" bIns="91425" anchor="t" anchorCtr="0">
            <a:noAutofit/>
          </a:bodyPr>
          <a:lstStyle/>
          <a:p>
            <a:pPr lvl="0" rtl="0">
              <a:spcBef>
                <a:spcPts val="0"/>
              </a:spcBef>
              <a:buNone/>
            </a:pPr>
            <a:r>
              <a:rPr lang="en"/>
              <a:t>Sensitivity Analysis</a:t>
            </a:r>
          </a:p>
        </p:txBody>
      </p:sp>
      <p:pic>
        <p:nvPicPr>
          <p:cNvPr id="493" name="Shape 493" descr="Screen Shot 2017-07-08 at 8.12.01 PM.jpg"/>
          <p:cNvPicPr preferRelativeResize="0"/>
          <p:nvPr/>
        </p:nvPicPr>
        <p:blipFill>
          <a:blip r:embed="rId3">
            <a:alphaModFix/>
          </a:blip>
          <a:stretch>
            <a:fillRect/>
          </a:stretch>
        </p:blipFill>
        <p:spPr>
          <a:xfrm>
            <a:off x="309392" y="1152475"/>
            <a:ext cx="8525214" cy="3790999"/>
          </a:xfrm>
          <a:prstGeom prst="rect">
            <a:avLst/>
          </a:prstGeom>
          <a:noFill/>
          <a:ln>
            <a:noFill/>
          </a:ln>
        </p:spPr>
      </p:pic>
      <p:pic>
        <p:nvPicPr>
          <p:cNvPr id="494" name="Shape 494" descr="canadian-natural-resources-limited-logo.jpg"/>
          <p:cNvPicPr preferRelativeResize="0"/>
          <p:nvPr/>
        </p:nvPicPr>
        <p:blipFill>
          <a:blip r:embed="rId4">
            <a:alphaModFix/>
          </a:blip>
          <a:stretch>
            <a:fillRect/>
          </a:stretch>
        </p:blipFill>
        <p:spPr>
          <a:xfrm>
            <a:off x="6511283" y="7"/>
            <a:ext cx="2632725" cy="1242025"/>
          </a:xfrm>
          <a:prstGeom prst="rect">
            <a:avLst/>
          </a:prstGeom>
          <a:noFill/>
          <a:ln>
            <a:noFill/>
          </a:ln>
        </p:spPr>
      </p:pic>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Text Placeholder 2"/>
          <p:cNvSpPr>
            <a:spLocks noGrp="1"/>
          </p:cNvSpPr>
          <p:nvPr>
            <p:ph type="body" idx="1"/>
          </p:nvPr>
        </p:nvSpPr>
        <p:spPr/>
        <p:txBody>
          <a:bodyPr/>
          <a:lstStyle/>
          <a:p>
            <a:endParaRPr lang="en-US"/>
          </a:p>
        </p:txBody>
      </p:sp>
      <p:pic>
        <p:nvPicPr>
          <p:cNvPr id="5" name="Picture 4"/>
          <p:cNvPicPr>
            <a:picLocks noChangeAspect="1"/>
          </p:cNvPicPr>
          <p:nvPr/>
        </p:nvPicPr>
        <p:blipFill>
          <a:blip r:embed="rId2"/>
          <a:stretch>
            <a:fillRect/>
          </a:stretch>
        </p:blipFill>
        <p:spPr>
          <a:xfrm>
            <a:off x="1841500" y="892894"/>
            <a:ext cx="5448300" cy="4902200"/>
          </a:xfrm>
          <a:prstGeom prst="rect">
            <a:avLst/>
          </a:prstGeom>
        </p:spPr>
      </p:pic>
    </p:spTree>
    <p:extLst>
      <p:ext uri="{BB962C8B-B14F-4D97-AF65-F5344CB8AC3E}">
        <p14:creationId xmlns:p14="http://schemas.microsoft.com/office/powerpoint/2010/main" xmlns="" val="27899995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67"/>
        <p:cNvGrpSpPr/>
        <p:nvPr/>
      </p:nvGrpSpPr>
      <p:grpSpPr>
        <a:xfrm>
          <a:off x="0" y="0"/>
          <a:ext cx="0" cy="0"/>
          <a:chOff x="0" y="0"/>
          <a:chExt cx="0" cy="0"/>
        </a:xfrm>
      </p:grpSpPr>
      <p:sp>
        <p:nvSpPr>
          <p:cNvPr id="168" name="Shape 168"/>
          <p:cNvSpPr txBox="1">
            <a:spLocks noGrp="1"/>
          </p:cNvSpPr>
          <p:nvPr>
            <p:ph type="title"/>
          </p:nvPr>
        </p:nvSpPr>
        <p:spPr>
          <a:xfrm>
            <a:off x="628650" y="273843"/>
            <a:ext cx="7886699" cy="994172"/>
          </a:xfrm>
          <a:prstGeom prst="rect">
            <a:avLst/>
          </a:prstGeom>
          <a:noFill/>
          <a:ln>
            <a:noFill/>
          </a:ln>
        </p:spPr>
        <p:txBody>
          <a:bodyPr lIns="68575" tIns="34275" rIns="68575" bIns="34275" anchor="ctr" anchorCtr="0">
            <a:noAutofit/>
          </a:bodyPr>
          <a:lstStyle/>
          <a:p>
            <a:pPr marL="0" marR="0" lvl="0" indent="0" algn="l" rtl="0">
              <a:lnSpc>
                <a:spcPct val="90000"/>
              </a:lnSpc>
              <a:spcBef>
                <a:spcPts val="0"/>
              </a:spcBef>
              <a:buClr>
                <a:schemeClr val="dk1"/>
              </a:buClr>
              <a:buSzPct val="25000"/>
              <a:buFont typeface="Calibri"/>
              <a:buNone/>
            </a:pPr>
            <a:r>
              <a:rPr lang="en" sz="3300" b="0" i="0" u="none" strike="noStrike" cap="none">
                <a:solidFill>
                  <a:schemeClr val="dk1"/>
                </a:solidFill>
                <a:latin typeface="Calibri"/>
                <a:ea typeface="Calibri"/>
                <a:cs typeface="Calibri"/>
                <a:sym typeface="Calibri"/>
              </a:rPr>
              <a:t>Organization of Petroleum Exporting Countries</a:t>
            </a:r>
          </a:p>
        </p:txBody>
      </p:sp>
      <p:pic>
        <p:nvPicPr>
          <p:cNvPr id="169" name="Shape 169"/>
          <p:cNvPicPr preferRelativeResize="0">
            <a:picLocks noGrp="1"/>
          </p:cNvPicPr>
          <p:nvPr>
            <p:ph type="body" idx="1"/>
          </p:nvPr>
        </p:nvPicPr>
        <p:blipFill rotWithShape="1">
          <a:blip r:embed="rId3">
            <a:alphaModFix/>
          </a:blip>
          <a:srcRect/>
          <a:stretch/>
        </p:blipFill>
        <p:spPr>
          <a:xfrm>
            <a:off x="628650" y="1268016"/>
            <a:ext cx="4880609" cy="2905601"/>
          </a:xfrm>
          <a:prstGeom prst="rect">
            <a:avLst/>
          </a:prstGeom>
          <a:noFill/>
          <a:ln>
            <a:noFill/>
          </a:ln>
        </p:spPr>
      </p:pic>
      <p:sp>
        <p:nvSpPr>
          <p:cNvPr id="170" name="Shape 170"/>
          <p:cNvSpPr txBox="1"/>
          <p:nvPr/>
        </p:nvSpPr>
        <p:spPr>
          <a:xfrm>
            <a:off x="5829300" y="2270693"/>
            <a:ext cx="2686049" cy="900246"/>
          </a:xfrm>
          <a:prstGeom prst="rect">
            <a:avLst/>
          </a:prstGeom>
          <a:noFill/>
          <a:ln>
            <a:noFill/>
          </a:ln>
        </p:spPr>
        <p:txBody>
          <a:bodyPr lIns="68575" tIns="34275" rIns="68575" bIns="34275" anchor="t" anchorCtr="0">
            <a:noAutofit/>
          </a:bodyPr>
          <a:lstStyle/>
          <a:p>
            <a:pPr marL="0" marR="0" lvl="0" indent="0" algn="l" rtl="0">
              <a:spcBef>
                <a:spcPts val="0"/>
              </a:spcBef>
              <a:buSzPct val="25000"/>
              <a:buNone/>
            </a:pPr>
            <a:r>
              <a:rPr lang="en" sz="1400" b="0" i="0" u="none" strike="noStrike" cap="none">
                <a:solidFill>
                  <a:schemeClr val="dk1"/>
                </a:solidFill>
                <a:latin typeface="Calibri"/>
                <a:ea typeface="Calibri"/>
                <a:cs typeface="Calibri"/>
                <a:sym typeface="Calibri"/>
              </a:rPr>
              <a:t>From 2007-2016, OPEC member countries have added 279 billion barrels to their total proven crude oil reserves</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74"/>
        <p:cNvGrpSpPr/>
        <p:nvPr/>
      </p:nvGrpSpPr>
      <p:grpSpPr>
        <a:xfrm>
          <a:off x="0" y="0"/>
          <a:ext cx="0" cy="0"/>
          <a:chOff x="0" y="0"/>
          <a:chExt cx="0" cy="0"/>
        </a:xfrm>
      </p:grpSpPr>
      <p:sp>
        <p:nvSpPr>
          <p:cNvPr id="175" name="Shape 175"/>
          <p:cNvSpPr txBox="1">
            <a:spLocks noGrp="1"/>
          </p:cNvSpPr>
          <p:nvPr>
            <p:ph type="title"/>
          </p:nvPr>
        </p:nvSpPr>
        <p:spPr>
          <a:xfrm>
            <a:off x="628650" y="273843"/>
            <a:ext cx="7886699" cy="994172"/>
          </a:xfrm>
          <a:prstGeom prst="rect">
            <a:avLst/>
          </a:prstGeom>
          <a:noFill/>
          <a:ln>
            <a:noFill/>
          </a:ln>
        </p:spPr>
        <p:txBody>
          <a:bodyPr lIns="68575" tIns="34275" rIns="68575" bIns="34275" anchor="ctr" anchorCtr="0">
            <a:noAutofit/>
          </a:bodyPr>
          <a:lstStyle/>
          <a:p>
            <a:pPr marL="0" marR="0" lvl="0" indent="0" algn="l" rtl="0">
              <a:lnSpc>
                <a:spcPct val="90000"/>
              </a:lnSpc>
              <a:spcBef>
                <a:spcPts val="0"/>
              </a:spcBef>
              <a:buClr>
                <a:schemeClr val="dk1"/>
              </a:buClr>
              <a:buSzPct val="25000"/>
              <a:buFont typeface="Calibri"/>
              <a:buNone/>
            </a:pPr>
            <a:r>
              <a:rPr lang="en" sz="3300" b="0" i="0" u="none" strike="noStrike" cap="none">
                <a:solidFill>
                  <a:schemeClr val="dk1"/>
                </a:solidFill>
                <a:latin typeface="Calibri"/>
                <a:ea typeface="Calibri"/>
                <a:cs typeface="Calibri"/>
                <a:sym typeface="Calibri"/>
              </a:rPr>
              <a:t>Canadian Association of Petroleum Producers</a:t>
            </a:r>
          </a:p>
        </p:txBody>
      </p:sp>
      <p:sp>
        <p:nvSpPr>
          <p:cNvPr id="176" name="Shape 176"/>
          <p:cNvSpPr txBox="1">
            <a:spLocks noGrp="1"/>
          </p:cNvSpPr>
          <p:nvPr>
            <p:ph type="body" idx="1"/>
          </p:nvPr>
        </p:nvSpPr>
        <p:spPr>
          <a:xfrm>
            <a:off x="628650" y="1369218"/>
            <a:ext cx="7886699" cy="3263503"/>
          </a:xfrm>
          <a:prstGeom prst="rect">
            <a:avLst/>
          </a:prstGeom>
          <a:noFill/>
          <a:ln>
            <a:noFill/>
          </a:ln>
        </p:spPr>
        <p:txBody>
          <a:bodyPr lIns="68575" tIns="34275" rIns="68575" bIns="34275" anchor="t" anchorCtr="0">
            <a:noAutofit/>
          </a:bodyPr>
          <a:lstStyle/>
          <a:p>
            <a:pPr marL="0" marR="0" lvl="0" indent="0" algn="l" rtl="0">
              <a:lnSpc>
                <a:spcPct val="90000"/>
              </a:lnSpc>
              <a:spcBef>
                <a:spcPts val="0"/>
              </a:spcBef>
              <a:spcAft>
                <a:spcPts val="0"/>
              </a:spcAft>
              <a:buClr>
                <a:schemeClr val="dk1"/>
              </a:buClr>
              <a:buSzPct val="25000"/>
              <a:buFont typeface="Arial"/>
              <a:buNone/>
            </a:pPr>
            <a:r>
              <a:rPr lang="en" sz="2100" b="0" i="0" u="none" strike="noStrike" cap="none">
                <a:solidFill>
                  <a:schemeClr val="dk1"/>
                </a:solidFill>
                <a:latin typeface="Calibri"/>
                <a:ea typeface="Calibri"/>
                <a:cs typeface="Calibri"/>
                <a:sym typeface="Calibri"/>
              </a:rPr>
              <a:t>The CAPP is directed by a Board of Governors that sets priorities for the Executive Team, staff and committees. The board includes a full-time president, a volunteer chairman and 30 volunteer governors. Each represents member companies at the chief executive officer level.</a:t>
            </a:r>
          </a:p>
          <a:p>
            <a:pPr marL="0" marR="0" lvl="0" indent="0" algn="l" rtl="0">
              <a:lnSpc>
                <a:spcPct val="90000"/>
              </a:lnSpc>
              <a:spcBef>
                <a:spcPts val="0"/>
              </a:spcBef>
              <a:spcAft>
                <a:spcPts val="0"/>
              </a:spcAft>
              <a:buClr>
                <a:schemeClr val="dk1"/>
              </a:buClr>
              <a:buSzPct val="25000"/>
              <a:buFont typeface="Arial"/>
              <a:buNone/>
            </a:pPr>
            <a:endParaRPr sz="2100" b="0" i="0" u="none" strike="noStrike" cap="none">
              <a:solidFill>
                <a:schemeClr val="dk1"/>
              </a:solidFill>
              <a:latin typeface="Calibri"/>
              <a:ea typeface="Calibri"/>
              <a:cs typeface="Calibri"/>
              <a:sym typeface="Calibri"/>
            </a:endParaRPr>
          </a:p>
          <a:p>
            <a:pPr marL="0" marR="0" lvl="0" indent="0" algn="l" rtl="0">
              <a:lnSpc>
                <a:spcPct val="90000"/>
              </a:lnSpc>
              <a:spcBef>
                <a:spcPts val="0"/>
              </a:spcBef>
              <a:spcAft>
                <a:spcPts val="0"/>
              </a:spcAft>
              <a:buClr>
                <a:schemeClr val="dk1"/>
              </a:buClr>
              <a:buSzPct val="25000"/>
              <a:buFont typeface="Arial"/>
              <a:buNone/>
            </a:pPr>
            <a:r>
              <a:rPr lang="en" sz="2100" b="0" i="0" u="none" strike="noStrike" cap="none">
                <a:solidFill>
                  <a:schemeClr val="dk1"/>
                </a:solidFill>
                <a:latin typeface="Calibri"/>
                <a:ea typeface="Calibri"/>
                <a:cs typeface="Calibri"/>
                <a:sym typeface="Calibri"/>
              </a:rPr>
              <a:t>The Board of Governors is balanced with governors drawn from the large, medium, and small member companies. Ten governors are selected from our 15 largest members, 10 from the next 30 member companies, and 10 from the smaller companies. A new chairman is nominated each year.</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81"/>
        <p:cNvGrpSpPr/>
        <p:nvPr/>
      </p:nvGrpSpPr>
      <p:grpSpPr>
        <a:xfrm>
          <a:off x="0" y="0"/>
          <a:ext cx="0" cy="0"/>
          <a:chOff x="0" y="0"/>
          <a:chExt cx="0" cy="0"/>
        </a:xfrm>
      </p:grpSpPr>
      <p:sp>
        <p:nvSpPr>
          <p:cNvPr id="182" name="Shape 182"/>
          <p:cNvSpPr txBox="1">
            <a:spLocks noGrp="1"/>
          </p:cNvSpPr>
          <p:nvPr>
            <p:ph type="title"/>
          </p:nvPr>
        </p:nvSpPr>
        <p:spPr>
          <a:xfrm>
            <a:off x="628650" y="273843"/>
            <a:ext cx="7886699" cy="994172"/>
          </a:xfrm>
          <a:prstGeom prst="rect">
            <a:avLst/>
          </a:prstGeom>
          <a:noFill/>
          <a:ln>
            <a:noFill/>
          </a:ln>
        </p:spPr>
        <p:txBody>
          <a:bodyPr lIns="68575" tIns="34275" rIns="68575" bIns="34275" anchor="ctr" anchorCtr="0">
            <a:noAutofit/>
          </a:bodyPr>
          <a:lstStyle/>
          <a:p>
            <a:pPr marL="0" marR="0" lvl="0" indent="0" algn="l" rtl="0">
              <a:lnSpc>
                <a:spcPct val="90000"/>
              </a:lnSpc>
              <a:spcBef>
                <a:spcPts val="0"/>
              </a:spcBef>
              <a:buClr>
                <a:schemeClr val="dk1"/>
              </a:buClr>
              <a:buSzPct val="25000"/>
              <a:buFont typeface="Calibri"/>
              <a:buNone/>
            </a:pPr>
            <a:r>
              <a:rPr lang="en" sz="3300" b="0" i="0" u="none" strike="noStrike" cap="none">
                <a:solidFill>
                  <a:schemeClr val="dk1"/>
                </a:solidFill>
                <a:latin typeface="Calibri"/>
                <a:ea typeface="Calibri"/>
                <a:cs typeface="Calibri"/>
                <a:sym typeface="Calibri"/>
              </a:rPr>
              <a:t>Canadian Association of Petroleum Producers</a:t>
            </a:r>
          </a:p>
        </p:txBody>
      </p:sp>
      <p:sp>
        <p:nvSpPr>
          <p:cNvPr id="183" name="Shape 183"/>
          <p:cNvSpPr txBox="1">
            <a:spLocks noGrp="1"/>
          </p:cNvSpPr>
          <p:nvPr>
            <p:ph type="body" idx="1"/>
          </p:nvPr>
        </p:nvSpPr>
        <p:spPr>
          <a:xfrm>
            <a:off x="628650" y="1369218"/>
            <a:ext cx="7886699" cy="3263503"/>
          </a:xfrm>
          <a:prstGeom prst="rect">
            <a:avLst/>
          </a:prstGeom>
          <a:noFill/>
          <a:ln>
            <a:noFill/>
          </a:ln>
        </p:spPr>
        <p:txBody>
          <a:bodyPr lIns="68575" tIns="34275" rIns="68575" bIns="34275" anchor="t" anchorCtr="0">
            <a:noAutofit/>
          </a:bodyPr>
          <a:lstStyle/>
          <a:p>
            <a:pPr marL="0" marR="0" lvl="0" indent="0" algn="l" rtl="0">
              <a:lnSpc>
                <a:spcPct val="100000"/>
              </a:lnSpc>
              <a:spcBef>
                <a:spcPts val="0"/>
              </a:spcBef>
              <a:spcAft>
                <a:spcPts val="0"/>
              </a:spcAft>
              <a:buClr>
                <a:schemeClr val="dk1"/>
              </a:buClr>
              <a:buSzPct val="25000"/>
              <a:buFont typeface="Arial"/>
              <a:buNone/>
            </a:pPr>
            <a:r>
              <a:rPr lang="en" sz="2100" b="0" i="0" u="none" strike="noStrike" cap="none">
                <a:solidFill>
                  <a:schemeClr val="dk1"/>
                </a:solidFill>
                <a:latin typeface="Calibri"/>
                <a:ea typeface="Calibri"/>
                <a:cs typeface="Calibri"/>
                <a:sym typeface="Calibri"/>
              </a:rPr>
              <a:t>“CAPP’s vision is to enhance Canada’s prosperity by enabling responsible growth of Canada’s upstream oil and natural gas industry”</a:t>
            </a:r>
          </a:p>
          <a:p>
            <a:pPr marL="0" marR="0" lvl="0" indent="0" algn="l" rtl="0">
              <a:lnSpc>
                <a:spcPct val="100000"/>
              </a:lnSpc>
              <a:spcBef>
                <a:spcPts val="0"/>
              </a:spcBef>
              <a:spcAft>
                <a:spcPts val="0"/>
              </a:spcAft>
              <a:buClr>
                <a:schemeClr val="dk1"/>
              </a:buClr>
              <a:buSzPct val="25000"/>
              <a:buFont typeface="Arial"/>
              <a:buNone/>
            </a:pPr>
            <a:endParaRPr sz="21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ct val="25000"/>
              <a:buFont typeface="Arial"/>
              <a:buNone/>
            </a:pPr>
            <a:r>
              <a:rPr lang="en" sz="2100" b="0" i="0" u="none" strike="noStrike" cap="none">
                <a:solidFill>
                  <a:schemeClr val="dk1"/>
                </a:solidFill>
                <a:latin typeface="Calibri"/>
                <a:ea typeface="Calibri"/>
                <a:cs typeface="Calibri"/>
                <a:sym typeface="Calibri"/>
              </a:rPr>
              <a:t>“CAPP’s mission, on behalf of the Canadian upstream oil and natural gas industry, is to advocate for and enable economic competitiveness and safe, environmentally and socially responsible performance”</a:t>
            </a:r>
          </a:p>
          <a:p>
            <a:pPr marL="0" marR="0" lvl="0" indent="0" algn="l" rtl="0">
              <a:lnSpc>
                <a:spcPct val="100000"/>
              </a:lnSpc>
              <a:spcBef>
                <a:spcPts val="0"/>
              </a:spcBef>
              <a:spcAft>
                <a:spcPts val="0"/>
              </a:spcAft>
              <a:buClr>
                <a:schemeClr val="dk1"/>
              </a:buClr>
              <a:buSzPct val="25000"/>
              <a:buFont typeface="Arial"/>
              <a:buNone/>
            </a:pPr>
            <a:endParaRPr sz="2100" b="0" i="0" u="none" strike="noStrike" cap="none">
              <a:solidFill>
                <a:schemeClr val="dk1"/>
              </a:solidFill>
              <a:latin typeface="Calibri"/>
              <a:ea typeface="Calibri"/>
              <a:cs typeface="Calibri"/>
              <a:sym typeface="Calibri"/>
            </a:endParaRPr>
          </a:p>
          <a:p>
            <a:pPr marL="0" marR="0" lvl="0" indent="0" algn="r" rtl="0">
              <a:lnSpc>
                <a:spcPct val="100000"/>
              </a:lnSpc>
              <a:spcBef>
                <a:spcPts val="0"/>
              </a:spcBef>
              <a:spcAft>
                <a:spcPts val="0"/>
              </a:spcAft>
              <a:buClr>
                <a:schemeClr val="dk1"/>
              </a:buClr>
              <a:buSzPct val="25000"/>
              <a:buFont typeface="Arial"/>
              <a:buNone/>
            </a:pPr>
            <a:r>
              <a:rPr lang="en" sz="2100" b="0" i="0" u="none" strike="noStrike" cap="none">
                <a:solidFill>
                  <a:schemeClr val="dk1"/>
                </a:solidFill>
                <a:latin typeface="Calibri"/>
                <a:ea typeface="Calibri"/>
                <a:cs typeface="Calibri"/>
                <a:sym typeface="Calibri"/>
              </a:rPr>
              <a:t>- CAPP</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88"/>
        <p:cNvGrpSpPr/>
        <p:nvPr/>
      </p:nvGrpSpPr>
      <p:grpSpPr>
        <a:xfrm>
          <a:off x="0" y="0"/>
          <a:ext cx="0" cy="0"/>
          <a:chOff x="0" y="0"/>
          <a:chExt cx="0" cy="0"/>
        </a:xfrm>
      </p:grpSpPr>
      <p:sp>
        <p:nvSpPr>
          <p:cNvPr id="189" name="Shape 189"/>
          <p:cNvSpPr txBox="1">
            <a:spLocks noGrp="1"/>
          </p:cNvSpPr>
          <p:nvPr>
            <p:ph type="title"/>
          </p:nvPr>
        </p:nvSpPr>
        <p:spPr>
          <a:xfrm>
            <a:off x="628650" y="273843"/>
            <a:ext cx="7886699" cy="994172"/>
          </a:xfrm>
          <a:prstGeom prst="rect">
            <a:avLst/>
          </a:prstGeom>
          <a:noFill/>
          <a:ln>
            <a:noFill/>
          </a:ln>
        </p:spPr>
        <p:txBody>
          <a:bodyPr lIns="68575" tIns="34275" rIns="68575" bIns="34275" anchor="ctr" anchorCtr="0">
            <a:noAutofit/>
          </a:bodyPr>
          <a:lstStyle/>
          <a:p>
            <a:pPr marL="0" marR="0" lvl="0" indent="0" algn="l" rtl="0">
              <a:lnSpc>
                <a:spcPct val="90000"/>
              </a:lnSpc>
              <a:spcBef>
                <a:spcPts val="0"/>
              </a:spcBef>
              <a:buClr>
                <a:schemeClr val="dk1"/>
              </a:buClr>
              <a:buSzPct val="25000"/>
              <a:buFont typeface="Calibri"/>
              <a:buNone/>
            </a:pPr>
            <a:r>
              <a:rPr lang="en" sz="3300" b="0" i="0" u="none" strike="noStrike" cap="none">
                <a:solidFill>
                  <a:schemeClr val="dk1"/>
                </a:solidFill>
                <a:latin typeface="Calibri"/>
                <a:ea typeface="Calibri"/>
                <a:cs typeface="Calibri"/>
                <a:sym typeface="Calibri"/>
              </a:rPr>
              <a:t>Canadian Energy Pipeline Association</a:t>
            </a:r>
          </a:p>
        </p:txBody>
      </p:sp>
      <p:sp>
        <p:nvSpPr>
          <p:cNvPr id="190" name="Shape 190"/>
          <p:cNvSpPr txBox="1">
            <a:spLocks noGrp="1"/>
          </p:cNvSpPr>
          <p:nvPr>
            <p:ph type="body" idx="1"/>
          </p:nvPr>
        </p:nvSpPr>
        <p:spPr>
          <a:xfrm>
            <a:off x="628650" y="1369218"/>
            <a:ext cx="7886699" cy="3263503"/>
          </a:xfrm>
          <a:prstGeom prst="rect">
            <a:avLst/>
          </a:prstGeom>
          <a:noFill/>
          <a:ln>
            <a:noFill/>
          </a:ln>
        </p:spPr>
        <p:txBody>
          <a:bodyPr lIns="68575" tIns="34275" rIns="68575" bIns="34275" anchor="t" anchorCtr="0">
            <a:noAutofit/>
          </a:bodyPr>
          <a:lstStyle/>
          <a:p>
            <a:pPr marL="0" marR="0" lvl="0" indent="0" algn="l" rtl="0">
              <a:lnSpc>
                <a:spcPct val="90000"/>
              </a:lnSpc>
              <a:spcBef>
                <a:spcPts val="0"/>
              </a:spcBef>
              <a:spcAft>
                <a:spcPts val="0"/>
              </a:spcAft>
              <a:buClr>
                <a:schemeClr val="dk1"/>
              </a:buClr>
              <a:buSzPct val="25000"/>
              <a:buFont typeface="Arial"/>
              <a:buNone/>
            </a:pPr>
            <a:r>
              <a:rPr lang="en" sz="2100" b="0" i="1" u="none" strike="noStrike" cap="none">
                <a:solidFill>
                  <a:schemeClr val="dk1"/>
                </a:solidFill>
                <a:latin typeface="Calibri"/>
                <a:ea typeface="Calibri"/>
                <a:cs typeface="Calibri"/>
                <a:sym typeface="Calibri"/>
              </a:rPr>
              <a:t>Vision</a:t>
            </a:r>
          </a:p>
          <a:p>
            <a:pPr marL="0" marR="0" lvl="0" indent="0" algn="l" rtl="0">
              <a:lnSpc>
                <a:spcPct val="90000"/>
              </a:lnSpc>
              <a:spcBef>
                <a:spcPts val="0"/>
              </a:spcBef>
              <a:spcAft>
                <a:spcPts val="0"/>
              </a:spcAft>
              <a:buClr>
                <a:schemeClr val="dk1"/>
              </a:buClr>
              <a:buSzPct val="25000"/>
              <a:buFont typeface="Arial"/>
              <a:buNone/>
            </a:pPr>
            <a:r>
              <a:rPr lang="en" sz="2100" b="0" i="0" u="none" strike="noStrike" cap="none">
                <a:solidFill>
                  <a:schemeClr val="dk1"/>
                </a:solidFill>
                <a:latin typeface="Calibri"/>
                <a:ea typeface="Calibri"/>
                <a:cs typeface="Calibri"/>
                <a:sym typeface="Calibri"/>
              </a:rPr>
              <a:t>“A safe, socially and environmentally sustainable energy pipeline industry for Canadians”</a:t>
            </a:r>
          </a:p>
          <a:p>
            <a:pPr marL="0" marR="0" lvl="0" indent="0" algn="l" rtl="0">
              <a:lnSpc>
                <a:spcPct val="90000"/>
              </a:lnSpc>
              <a:spcBef>
                <a:spcPts val="0"/>
              </a:spcBef>
              <a:spcAft>
                <a:spcPts val="0"/>
              </a:spcAft>
              <a:buClr>
                <a:schemeClr val="dk1"/>
              </a:buClr>
              <a:buSzPct val="25000"/>
              <a:buFont typeface="Arial"/>
              <a:buNone/>
            </a:pPr>
            <a:endParaRPr sz="2100" b="0" i="0" u="none" strike="noStrike" cap="none">
              <a:solidFill>
                <a:schemeClr val="dk1"/>
              </a:solidFill>
              <a:latin typeface="Calibri"/>
              <a:ea typeface="Calibri"/>
              <a:cs typeface="Calibri"/>
              <a:sym typeface="Calibri"/>
            </a:endParaRPr>
          </a:p>
          <a:p>
            <a:pPr marL="0" marR="0" lvl="0" indent="0" algn="l" rtl="0">
              <a:lnSpc>
                <a:spcPct val="90000"/>
              </a:lnSpc>
              <a:spcBef>
                <a:spcPts val="0"/>
              </a:spcBef>
              <a:spcAft>
                <a:spcPts val="0"/>
              </a:spcAft>
              <a:buClr>
                <a:schemeClr val="dk1"/>
              </a:buClr>
              <a:buSzPct val="25000"/>
              <a:buFont typeface="Arial"/>
              <a:buNone/>
            </a:pPr>
            <a:r>
              <a:rPr lang="en" sz="2100" b="0" i="1" u="none" strike="noStrike" cap="none">
                <a:solidFill>
                  <a:schemeClr val="dk1"/>
                </a:solidFill>
                <a:latin typeface="Calibri"/>
                <a:ea typeface="Calibri"/>
                <a:cs typeface="Calibri"/>
                <a:sym typeface="Calibri"/>
              </a:rPr>
              <a:t>Mission</a:t>
            </a:r>
          </a:p>
          <a:p>
            <a:pPr marL="0" marR="0" lvl="0" indent="0" algn="l" rtl="0">
              <a:lnSpc>
                <a:spcPct val="90000"/>
              </a:lnSpc>
              <a:spcBef>
                <a:spcPts val="0"/>
              </a:spcBef>
              <a:spcAft>
                <a:spcPts val="0"/>
              </a:spcAft>
              <a:buClr>
                <a:schemeClr val="dk1"/>
              </a:buClr>
              <a:buSzPct val="25000"/>
              <a:buFont typeface="Arial"/>
              <a:buNone/>
            </a:pPr>
            <a:r>
              <a:rPr lang="en" sz="2100" b="0" i="0" u="none" strike="noStrike" cap="none">
                <a:solidFill>
                  <a:schemeClr val="dk1"/>
                </a:solidFill>
                <a:latin typeface="Calibri"/>
                <a:ea typeface="Calibri"/>
                <a:cs typeface="Calibri"/>
                <a:sym typeface="Calibri"/>
              </a:rPr>
              <a:t>“Continually enhance the operating excellence, business environment and recognized responsibility of the Canadian energy transmission pipeline industry through leadership and credible engagement between member companies, governments, the public and stakeholders”</a:t>
            </a:r>
          </a:p>
          <a:p>
            <a:pPr marL="177800" marR="0" lvl="0" indent="-171450" algn="r" rtl="0">
              <a:lnSpc>
                <a:spcPct val="90000"/>
              </a:lnSpc>
              <a:spcBef>
                <a:spcPts val="0"/>
              </a:spcBef>
              <a:spcAft>
                <a:spcPts val="0"/>
              </a:spcAft>
              <a:buClr>
                <a:schemeClr val="dk1"/>
              </a:buClr>
              <a:buSzPct val="100000"/>
              <a:buFont typeface="Arial"/>
              <a:buChar char="-"/>
            </a:pPr>
            <a:r>
              <a:rPr lang="en" sz="2100" b="0" i="0" u="none" strike="noStrike" cap="none">
                <a:solidFill>
                  <a:schemeClr val="dk1"/>
                </a:solidFill>
                <a:latin typeface="Calibri"/>
                <a:ea typeface="Calibri"/>
                <a:cs typeface="Calibri"/>
                <a:sym typeface="Calibri"/>
              </a:rPr>
              <a:t>CEPA</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simple-light-2">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TotalTime>
  <Words>2093</Words>
  <Application>Microsoft Office PowerPoint</Application>
  <PresentationFormat>On-screen Show (16:9)</PresentationFormat>
  <Paragraphs>232</Paragraphs>
  <Slides>55</Slides>
  <Notes>54</Notes>
  <HiddenSlides>0</HiddenSlides>
  <MMClips>0</MMClips>
  <ScaleCrop>false</ScaleCrop>
  <HeadingPairs>
    <vt:vector size="4" baseType="variant">
      <vt:variant>
        <vt:lpstr>Theme</vt:lpstr>
      </vt:variant>
      <vt:variant>
        <vt:i4>2</vt:i4>
      </vt:variant>
      <vt:variant>
        <vt:lpstr>Slide Titles</vt:lpstr>
      </vt:variant>
      <vt:variant>
        <vt:i4>55</vt:i4>
      </vt:variant>
    </vt:vector>
  </HeadingPairs>
  <TitlesOfParts>
    <vt:vector size="57" baseType="lpstr">
      <vt:lpstr>simple-light-2</vt:lpstr>
      <vt:lpstr>Office Theme</vt:lpstr>
      <vt:lpstr>Canadian Natural Resources Ltd.</vt:lpstr>
      <vt:lpstr>Agenda</vt:lpstr>
      <vt:lpstr>Industry Overview</vt:lpstr>
      <vt:lpstr>Organization of Petroleum Exporting Countries</vt:lpstr>
      <vt:lpstr>Organization of Petroleum Exporting Countries</vt:lpstr>
      <vt:lpstr>Organization of Petroleum Exporting Countries</vt:lpstr>
      <vt:lpstr>Canadian Association of Petroleum Producers</vt:lpstr>
      <vt:lpstr>Canadian Association of Petroleum Producers</vt:lpstr>
      <vt:lpstr>Canadian Energy Pipeline Association</vt:lpstr>
      <vt:lpstr>Market Indicators</vt:lpstr>
      <vt:lpstr>Market Indicators</vt:lpstr>
      <vt:lpstr>Market Indicators</vt:lpstr>
      <vt:lpstr>World Demand in Oil</vt:lpstr>
      <vt:lpstr>US Demand in Oil</vt:lpstr>
      <vt:lpstr>Non-OPEC Oil Supply</vt:lpstr>
      <vt:lpstr>Movements in Crude Oil</vt:lpstr>
      <vt:lpstr>Impact of Inflation and Currency Fluctuations</vt:lpstr>
      <vt:lpstr>Slide 18</vt:lpstr>
      <vt:lpstr>Canadian Oil Supply</vt:lpstr>
      <vt:lpstr>Economic Impact of Oil and Gas Industry</vt:lpstr>
      <vt:lpstr>Canadian Crude Oil Forecast</vt:lpstr>
      <vt:lpstr>Natural Gas &amp; LNG – Historical Canadian Import and Export Data</vt:lpstr>
      <vt:lpstr>Henry Hub Natural Gas Spot Prices</vt:lpstr>
      <vt:lpstr>Oil &amp; Natural Gas</vt:lpstr>
      <vt:lpstr>AECO-C/Henry Hub Natural Gas Spot Prices</vt:lpstr>
      <vt:lpstr>Major Risk Factors</vt:lpstr>
      <vt:lpstr>Risk Instruments</vt:lpstr>
      <vt:lpstr>Slide 28</vt:lpstr>
      <vt:lpstr>Company Overview</vt:lpstr>
      <vt:lpstr>Company Overview</vt:lpstr>
      <vt:lpstr>What CNQ Operate</vt:lpstr>
      <vt:lpstr>Highlighted Performance</vt:lpstr>
      <vt:lpstr>Historical Stock Price in TSX</vt:lpstr>
      <vt:lpstr>Slide 34</vt:lpstr>
      <vt:lpstr>Slide 35</vt:lpstr>
      <vt:lpstr>Slide 36</vt:lpstr>
      <vt:lpstr>Management</vt:lpstr>
      <vt:lpstr>Management</vt:lpstr>
      <vt:lpstr>Trading and Share Statistics</vt:lpstr>
      <vt:lpstr>Growth and Development</vt:lpstr>
      <vt:lpstr>Growth and Development</vt:lpstr>
      <vt:lpstr>Reserves</vt:lpstr>
      <vt:lpstr>Reserves</vt:lpstr>
      <vt:lpstr>Reserves</vt:lpstr>
      <vt:lpstr>Key Risk Factors</vt:lpstr>
      <vt:lpstr>Risk Management Activities</vt:lpstr>
      <vt:lpstr>Market Risk</vt:lpstr>
      <vt:lpstr>Market Risk</vt:lpstr>
      <vt:lpstr>Commodity Price Risk</vt:lpstr>
      <vt:lpstr>Interest Rate Risk</vt:lpstr>
      <vt:lpstr>Foreign Currency Exchange Risk</vt:lpstr>
      <vt:lpstr>Credit Risk</vt:lpstr>
      <vt:lpstr>Liquidity Risk</vt:lpstr>
      <vt:lpstr>Sensitivity Analysis</vt:lpstr>
      <vt:lpstr>Slide 55</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Canadian Natural Resources Ltd.</dc:title>
  <cp:lastModifiedBy>gp</cp:lastModifiedBy>
  <cp:revision>3</cp:revision>
  <dcterms:modified xsi:type="dcterms:W3CDTF">2017-07-18T21:14:48Z</dcterms:modified>
</cp:coreProperties>
</file>