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slide" Target="slides/slide118.xml"/><Relationship Id="rId29" Type="http://schemas.openxmlformats.org/officeDocument/2006/relationships/slide" Target="slides/slide22.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56757716b8_8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56757716b8_8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56a7e7c63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56a7e7c63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g22eba9c0749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0" name="Google Shape;1240;g22eba9c074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22eba9c074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22eba9c074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22eba9c074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2" name="Google Shape;1252;g22eba9c074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22eba9c0749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8" name="Google Shape;1258;g22eba9c074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22eba9c0749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4" name="Google Shape;1264;g22eba9c0749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22eba9c0749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22eba9c0749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22eba9c0749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22eba9c0749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22eba9c0749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5" name="Google Shape;1285;g22eba9c0749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22eba9c0749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4" name="Google Shape;1294;g22eba9c0749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22eba9c0749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22eba9c0749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56a7e7c63f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56a7e7c63f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22eba9c0749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6" name="Google Shape;1306;g22eba9c0749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22eba9c0749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2" name="Google Shape;1312;g22eba9c0749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22eba9c0749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8" name="Google Shape;1318;g22eba9c0749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22eba9c0749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22eba9c0749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22eba9c0749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1" name="Google Shape;1331;g22eba9c0749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22eba9c0749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7" name="Google Shape;1337;g22eba9c0749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22eba9c0749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8" name="Google Shape;1348;g22eba9c0749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22eba9c0749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4" name="Google Shape;1354;g22eba9c0749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22eba9c0749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0" name="Google Shape;1360;g22eba9c0749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22eba9c0749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22eba9c0749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56a7e7c63f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56a7e7c63f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g22eba9c0749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3" name="Google Shape;1373;g22eba9c0749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22eba9c0749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0" name="Google Shape;1380;g22eba9c0749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g25702955d8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6" name="Google Shape;1386;g25702955d8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25702955d8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25702955d8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25702955d89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8" name="Google Shape;1398;g25702955d89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g22eba9c0749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4" name="Google Shape;1404;g22eba9c0749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56a7e7c63f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56a7e7c63f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56a7e7c63f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56a7e7c63f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56a7e7c63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56a7e7c63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56a7e7c63f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56a7e7c63f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56a7e7c63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56a7e7c63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56a7e7c63f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56a7e7c63f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56a7e7c63f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56a7e7c63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56a7e7c63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56a7e7c6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56a7e7c63f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56a7e7c63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56a7e7c63f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56a7e7c63f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56a7e7c63f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56a7e7c63f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56a7e7c63f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56a7e7c63f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56a7e7c63f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56a7e7c63f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56a7e7c63f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56a7e7c63f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56a7e7c63f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56a7e7c63f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56a7e7c63f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56a7e7c63f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56a7e7c63f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56a7e7c63f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56a7e7c63f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56a7e7c63f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56a7e7c63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56a7e7c63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56a7e7c63f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56a7e7c63f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56a7e7c63f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56a7e7c63f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56a7e7c63f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56a7e7c63f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56a7e7c63f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56a7e7c63f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56a7e7c63f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56a7e7c63f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56a7e7c63f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256a7e7c63f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56a7e7c63f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56a7e7c63f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56a7e7c63f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56a7e7c63f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56a7e7c63f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56a7e7c63f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56a7e7c63f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56a7e7c63f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56a7e7c63f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56a7e7c63f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56a7e7c63f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56a7e7c63f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56a7e7c63f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56a7e7c63f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56a7e7c63f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56a7e7c63f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56a7e7c63f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56a7e7c63f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56a7e7c63f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56a7e7c63f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56a7e7c63f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256a7e7c63f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56a7e7c63f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56a7e7c63f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5709cc0e3c_1_8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5709cc0e3c_1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5709cc0e3c_1_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5709cc0e3c_1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5709cc0e3c_1_12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5709cc0e3c_1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56a7e7c63f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56a7e7c63f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5709cc0e3c_1_13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5709cc0e3c_1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5709cc0e3c_1_15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5709cc0e3c_1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5709cc0e3c_1_16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5709cc0e3c_1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5709cc0e3c_1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g25709cc0e3c_1_1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Total production averaged 132,282 boe/d during 2022 compared to 132,683 boe/d in 2021. The Company's production by area has varied as production growth in the Kaybob Duvernay area was offset by non-core asset dispositions in Saskatchewan. The Company's weighting to crude oil and liquids production in 2022 decreased by 4 percent. The decrease was primarily due to higher natural gas production as a result of production growth in the Kaybob Duvernay area and the dispositions of non core oilweighted conventional assets in Southeast Saskatchewan as well as in the Saskatchewan Viking resource play.</a:t>
            </a:r>
            <a:endParaRPr/>
          </a:p>
        </p:txBody>
      </p:sp>
      <p:sp>
        <p:nvSpPr>
          <p:cNvPr id="637" name="Google Shape;637;g25709cc0e3c_1_1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5709cc0e3c_1_1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5709cc0e3c_1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5709cc0e3c_1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g25709cc0e3c_1_2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Sales变多，生产量没有跟上，net income减少，可能有潜在的问题，net income减少可能是因为demand多但supply不够</a:t>
            </a:r>
            <a:endParaRPr/>
          </a:p>
        </p:txBody>
      </p:sp>
      <p:sp>
        <p:nvSpPr>
          <p:cNvPr id="668" name="Google Shape;668;g25709cc0e3c_1_2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5709cc0e3c_1_23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25709cc0e3c_1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5709cc0e3c_1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g25709cc0e3c_1_2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用了更多短期derivative 用了更少长期的，所以公司更着重短期risk hedging有derivative 才能来hedge，</a:t>
            </a:r>
            <a:endParaRPr/>
          </a:p>
        </p:txBody>
      </p:sp>
      <p:sp>
        <p:nvSpPr>
          <p:cNvPr id="705" name="Google Shape;705;g25709cc0e3c_1_2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5709cc0e3c_1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g25709cc0e3c_1_2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g25709cc0e3c_1_2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5709cc0e3c_1_2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g25709cc0e3c_1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56a7e7c63f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56a7e7c63f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5709cc0e3c_1_29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g25709cc0e3c_1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5709cc0e3c_1_30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25709cc0e3c_1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5709cc0e3c_1_31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g25709cc0e3c_1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5709cc0e3c_1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g25709cc0e3c_1_3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通过上面数据，我们能得到公司的ratio，公司健康，我们可以看到debt ratio离maximum ratio较远，证明公司有足够的偿还debt 的能力</a:t>
            </a:r>
            <a:endParaRPr/>
          </a:p>
        </p:txBody>
      </p:sp>
      <p:sp>
        <p:nvSpPr>
          <p:cNvPr id="802" name="Google Shape;802;g25709cc0e3c_1_3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5709cc0e3c_1_35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g25709cc0e3c_1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5709cc0e3c_1_36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g25709cc0e3c_1_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25709cc0e3c_1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g25709cc0e3c_1_3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The Company's development capital expenditures for the year ended December 31, 2022 were $956.1 million, compared to $624.2 million in 2021. Spending in 2022 was focused on the Company's core assets with $279.2 million of spending in Alberta, $258.2 million in Northern U.S., $237.0 million in Southeast Saskatchewan and $181.7 million in Southwest Saskatchewan. The high inflationary environment resulted in higher unit costs in 2022 and contributed to the increase in spending levels over 2021. During 2022, 219 (206.6 net) wells were drilled and $90.4 million was spent on facilities and seismic.</a:t>
            </a:r>
            <a:endParaRPr/>
          </a:p>
        </p:txBody>
      </p:sp>
      <p:sp>
        <p:nvSpPr>
          <p:cNvPr id="855" name="Google Shape;855;g25709cc0e3c_1_3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5709cc0e3c_6_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g25709cc0e3c_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25709cc0e3c_6_1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g25709cc0e3c_6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25709cc0e3c_1_40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g25709cc0e3c_1_4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56a7e7c63f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56a7e7c63f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5709cc0e3c_1_4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g25709cc0e3c_1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5709cc0e3c_1_45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g25709cc0e3c_1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5709cc0e3c_1_45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g25709cc0e3c_1_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25709cc0e3c_1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0" name="Google Shape;960;g25709cc0e3c_1_4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Derivative正对的类型，hedge哪部分的underlying asset，三种产品</a:t>
            </a:r>
            <a:endParaRPr/>
          </a:p>
        </p:txBody>
      </p:sp>
      <p:sp>
        <p:nvSpPr>
          <p:cNvPr id="961" name="Google Shape;961;g25709cc0e3c_1_4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25709cc0e3c_1_4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5" name="Google Shape;975;g25709cc0e3c_1_4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近期derivative还是亏，但是我们公司不是靠derivative，我们用derivative hedging，所以这个公司income statement不significant，前面的income statement对比，不算太大的问题。 </a:t>
            </a:r>
            <a:endParaRPr/>
          </a:p>
        </p:txBody>
      </p:sp>
      <p:sp>
        <p:nvSpPr>
          <p:cNvPr id="976" name="Google Shape;976;g25709cc0e3c_1_4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5709cc0e3c_1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0" name="Google Shape;990;g25709cc0e3c_1_4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For the year ended December 31, 2022, the Company recognized a total unrealized derivative gain of $168.4 million on its commodity contracts compared to a total unrealized derivative loss of $128.1 million in 2021.证明这部分derivative可以hedge风险，发现2022高风险，可以赚钱，risk高公司亏损可以用部分derivative 的profit去弥补</a:t>
            </a:r>
            <a:endParaRPr/>
          </a:p>
        </p:txBody>
      </p:sp>
      <p:sp>
        <p:nvSpPr>
          <p:cNvPr id="991" name="Google Shape;991;g25709cc0e3c_1_4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25709cc0e3c_1_5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5" name="Google Shape;1005;g25709cc0e3c_1_5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这是derivative的combination去hedge</a:t>
            </a:r>
            <a:r>
              <a:rPr b="0" i="0" lang="zh-CN">
                <a:solidFill>
                  <a:srgbClr val="000000"/>
                </a:solidFill>
                <a:latin typeface="Arial"/>
                <a:ea typeface="Arial"/>
                <a:cs typeface="Arial"/>
                <a:sym typeface="Arial"/>
              </a:rPr>
              <a:t>Crescent Point strives to manage the risks associated with the oil and gas industry and to provide long-term stability to its cash flow. To accomplish this, we maintain a strong balance sheet with significant unutilized lines of credit.</a:t>
            </a:r>
            <a:endParaRPr/>
          </a:p>
          <a:p>
            <a:pPr indent="0" lvl="0" marL="0" rtl="0" algn="l">
              <a:spcBef>
                <a:spcPts val="0"/>
              </a:spcBef>
              <a:spcAft>
                <a:spcPts val="0"/>
              </a:spcAft>
              <a:buNone/>
            </a:pPr>
            <a:r>
              <a:rPr b="0" i="0" lang="zh-CN">
                <a:solidFill>
                  <a:srgbClr val="000000"/>
                </a:solidFill>
                <a:latin typeface="Arial"/>
                <a:ea typeface="Arial"/>
                <a:cs typeface="Arial"/>
                <a:sym typeface="Arial"/>
              </a:rPr>
              <a:t>We actively hedge commodity prices using a portfolio of swaps, collars and put option instruments. </a:t>
            </a:r>
            <a:endParaRPr/>
          </a:p>
          <a:p>
            <a:pPr indent="0" lvl="0" marL="0" rtl="0" algn="l">
              <a:spcBef>
                <a:spcPts val="0"/>
              </a:spcBef>
              <a:spcAft>
                <a:spcPts val="0"/>
              </a:spcAft>
              <a:buNone/>
            </a:pPr>
            <a:r>
              <a:t/>
            </a:r>
            <a:endParaRPr/>
          </a:p>
        </p:txBody>
      </p:sp>
      <p:sp>
        <p:nvSpPr>
          <p:cNvPr id="1006" name="Google Shape;1006;g25709cc0e3c_1_5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25709cc0e3c_1_50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g25709cc0e3c_1_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25709cc0e3c_1_5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g25709cc0e3c_1_5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The Company's operating netback for the year ended December 31, 2022 increased significantly to $62.94 per boe from $42.43 per boe in 2021. The increase in the Company's operating netback was primarily due to the increase in average selling price, partially offset by higher royalties and the increases in operating and transportation expenses. The increase in the Company's netback was a result of the increase in the operating netback, partially offset by an increased realized loss on commodity derivatives</a:t>
            </a:r>
            <a:endParaRPr/>
          </a:p>
        </p:txBody>
      </p:sp>
      <p:sp>
        <p:nvSpPr>
          <p:cNvPr id="1033" name="Google Shape;1033;g25709cc0e3c_1_5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25709cc0e3c_1_54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g25709cc0e3c_1_5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56a7e7c63f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56a7e7c63f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25709cc0e3c_1_54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g25709cc0e3c_1_5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25709cc0e3c_1_55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g25709cc0e3c_1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5709cc0e3c_1_56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g25709cc0e3c_1_5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25709cc0e3c_1_5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4" name="Google Shape;1084;g25709cc0e3c_1_5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Crude oil会受到commodity price影响大，受影响比较大，所以公司会放更多derivative在这部分，主营业务是oil</a:t>
            </a:r>
            <a:endParaRPr/>
          </a:p>
        </p:txBody>
      </p:sp>
      <p:sp>
        <p:nvSpPr>
          <p:cNvPr id="1085" name="Google Shape;1085;g25709cc0e3c_1_5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25709cc0e3c_1_5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9" name="Google Shape;1099;g25709cc0e3c_1_5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说明加拿大base公司，也会在美国运油，也会看到加币和美元变化对这些产生大影响，发现currency swap可以很好规避风险，可以看到currency swap可以很好规避，net一下等于0 </a:t>
            </a:r>
            <a:endParaRPr/>
          </a:p>
        </p:txBody>
      </p:sp>
      <p:sp>
        <p:nvSpPr>
          <p:cNvPr id="1100" name="Google Shape;1100;g25709cc0e3c_1_5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25709cc0e3c_1_60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g25709cc0e3c_1_6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25709cc0e3c_1_6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8" name="Google Shape;1128;g25709cc0e3c_1_6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CN"/>
              <a:t>固定利率，没有floating rate debt，公司在这部分没有任何风险</a:t>
            </a:r>
            <a:endParaRPr/>
          </a:p>
        </p:txBody>
      </p:sp>
      <p:sp>
        <p:nvSpPr>
          <p:cNvPr id="1129" name="Google Shape;1129;g25709cc0e3c_1_6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25709cc0e3c_1_6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3" name="Google Shape;1143;g25709cc0e3c_1_6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4" name="Google Shape;1144;g25709cc0e3c_1_6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25709cc0e3c_1_64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g25709cc0e3c_1_6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256a7e7c63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2" name="Google Shape;1172;g256a7e7c63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56a7e7c63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56a7e7c63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256a7e7c63f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256a7e7c63f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22eba9c074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22eba9c074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22eba9c074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1" name="Google Shape;1191;g22eba9c074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22eba9c074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22eba9c074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25702955d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25702955d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25702955d8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25702955d8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25702955d8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25702955d8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g25702955d89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2" name="Google Shape;1222;g25702955d89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22eba9c074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22eba9c074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22eba9c0749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22eba9c0749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58" name="Shape 58"/>
        <p:cNvGrpSpPr/>
        <p:nvPr/>
      </p:nvGrpSpPr>
      <p:grpSpPr>
        <a:xfrm>
          <a:off x="0" y="0"/>
          <a:ext cx="0" cy="0"/>
          <a:chOff x="0" y="0"/>
          <a:chExt cx="0" cy="0"/>
        </a:xfrm>
      </p:grpSpPr>
      <p:sp>
        <p:nvSpPr>
          <p:cNvPr id="59" name="Google Shape;59;p14"/>
          <p:cNvSpPr/>
          <p:nvPr/>
        </p:nvSpPr>
        <p:spPr>
          <a:xfrm>
            <a:off x="5680316" y="0"/>
            <a:ext cx="3463800" cy="5143500"/>
          </a:xfrm>
          <a:prstGeom prst="rect">
            <a:avLst/>
          </a:prstGeom>
          <a:solidFill>
            <a:schemeClr val="lt1">
              <a:alpha val="749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 name="Google Shape;60;p14"/>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61" name="Google Shape;61;p14"/>
          <p:cNvSpPr txBox="1"/>
          <p:nvPr>
            <p:ph type="ctrTitle"/>
          </p:nvPr>
        </p:nvSpPr>
        <p:spPr>
          <a:xfrm>
            <a:off x="641541" y="647301"/>
            <a:ext cx="4505700" cy="3739500"/>
          </a:xfrm>
          <a:prstGeom prst="rect">
            <a:avLst/>
          </a:prstGeom>
          <a:noFill/>
          <a:ln>
            <a:noFill/>
          </a:ln>
        </p:spPr>
        <p:txBody>
          <a:bodyPr anchorCtr="0" anchor="ctr" bIns="68575" lIns="82300" spcFirstLastPara="1" rIns="82300" wrap="square" tIns="82300">
            <a:noAutofit/>
          </a:bodyPr>
          <a:lstStyle>
            <a:lvl1pPr lvl="0" rtl="0" algn="l">
              <a:lnSpc>
                <a:spcPct val="114000"/>
              </a:lnSpc>
              <a:spcBef>
                <a:spcPts val="0"/>
              </a:spcBef>
              <a:spcAft>
                <a:spcPts val="0"/>
              </a:spcAft>
              <a:buClr>
                <a:srgbClr val="3F3F3F"/>
              </a:buClr>
              <a:buSzPts val="4500"/>
              <a:buFont typeface="Arial"/>
              <a:buNone/>
              <a:defRPr b="0" sz="4500" cap="none">
                <a:solidFill>
                  <a:srgbClr val="3F3F3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2" name="Google Shape;62;p14"/>
          <p:cNvSpPr txBox="1"/>
          <p:nvPr>
            <p:ph idx="1" type="subTitle"/>
          </p:nvPr>
        </p:nvSpPr>
        <p:spPr>
          <a:xfrm>
            <a:off x="6148014" y="647301"/>
            <a:ext cx="2513700" cy="3840000"/>
          </a:xfrm>
          <a:prstGeom prst="rect">
            <a:avLst/>
          </a:prstGeom>
          <a:noFill/>
          <a:ln>
            <a:noFill/>
          </a:ln>
        </p:spPr>
        <p:txBody>
          <a:bodyPr anchorCtr="0" anchor="ctr" bIns="68575" lIns="82300" spcFirstLastPara="1" rIns="82300" wrap="square" tIns="82300">
            <a:normAutofit/>
          </a:bodyPr>
          <a:lstStyle>
            <a:lvl1pPr lvl="0" rtl="0" algn="l">
              <a:lnSpc>
                <a:spcPct val="150000"/>
              </a:lnSpc>
              <a:spcBef>
                <a:spcPts val="700"/>
              </a:spcBef>
              <a:spcAft>
                <a:spcPts val="0"/>
              </a:spcAft>
              <a:buClr>
                <a:srgbClr val="262626"/>
              </a:buClr>
              <a:buSzPts val="1800"/>
              <a:buNone/>
              <a:defRPr b="0" sz="1800" cap="none">
                <a:solidFill>
                  <a:srgbClr val="262626"/>
                </a:solidFill>
              </a:defRPr>
            </a:lvl1pPr>
            <a:lvl2pPr lvl="1" rtl="0" algn="ctr">
              <a:lnSpc>
                <a:spcPct val="114000"/>
              </a:lnSpc>
              <a:spcBef>
                <a:spcPts val="700"/>
              </a:spcBef>
              <a:spcAft>
                <a:spcPts val="0"/>
              </a:spcAft>
              <a:buClr>
                <a:srgbClr val="3F3F3F"/>
              </a:buClr>
              <a:buSzPts val="1500"/>
              <a:buNone/>
              <a:defRPr sz="1500"/>
            </a:lvl2pPr>
            <a:lvl3pPr lvl="2" rtl="0" algn="ctr">
              <a:lnSpc>
                <a:spcPct val="114000"/>
              </a:lnSpc>
              <a:spcBef>
                <a:spcPts val="700"/>
              </a:spcBef>
              <a:spcAft>
                <a:spcPts val="0"/>
              </a:spcAft>
              <a:buClr>
                <a:srgbClr val="3F3F3F"/>
              </a:buClr>
              <a:buSzPts val="1400"/>
              <a:buNone/>
              <a:defRPr sz="1400"/>
            </a:lvl3pPr>
            <a:lvl4pPr lvl="3" rtl="0" algn="ctr">
              <a:lnSpc>
                <a:spcPct val="114000"/>
              </a:lnSpc>
              <a:spcBef>
                <a:spcPts val="700"/>
              </a:spcBef>
              <a:spcAft>
                <a:spcPts val="0"/>
              </a:spcAft>
              <a:buClr>
                <a:srgbClr val="3F3F3F"/>
              </a:buClr>
              <a:buSzPts val="1200"/>
              <a:buNone/>
              <a:defRPr sz="1200"/>
            </a:lvl4pPr>
            <a:lvl5pPr lvl="4" rtl="0" algn="ctr">
              <a:lnSpc>
                <a:spcPct val="114000"/>
              </a:lnSpc>
              <a:spcBef>
                <a:spcPts val="700"/>
              </a:spcBef>
              <a:spcAft>
                <a:spcPts val="0"/>
              </a:spcAft>
              <a:buClr>
                <a:srgbClr val="3F3F3F"/>
              </a:buClr>
              <a:buSzPts val="1200"/>
              <a:buNone/>
              <a:defRPr sz="1200"/>
            </a:lvl5pPr>
            <a:lvl6pPr lvl="5" rtl="0" algn="ctr">
              <a:lnSpc>
                <a:spcPct val="111000"/>
              </a:lnSpc>
              <a:spcBef>
                <a:spcPts val="700"/>
              </a:spcBef>
              <a:spcAft>
                <a:spcPts val="0"/>
              </a:spcAft>
              <a:buClr>
                <a:srgbClr val="987452"/>
              </a:buClr>
              <a:buSzPts val="1200"/>
              <a:buNone/>
              <a:defRPr sz="1200"/>
            </a:lvl6pPr>
            <a:lvl7pPr lvl="6" rtl="0" algn="ctr">
              <a:lnSpc>
                <a:spcPct val="111000"/>
              </a:lnSpc>
              <a:spcBef>
                <a:spcPts val="700"/>
              </a:spcBef>
              <a:spcAft>
                <a:spcPts val="0"/>
              </a:spcAft>
              <a:buClr>
                <a:srgbClr val="987452"/>
              </a:buClr>
              <a:buSzPts val="1200"/>
              <a:buNone/>
              <a:defRPr sz="1200"/>
            </a:lvl7pPr>
            <a:lvl8pPr lvl="7" rtl="0" algn="ctr">
              <a:lnSpc>
                <a:spcPct val="111000"/>
              </a:lnSpc>
              <a:spcBef>
                <a:spcPts val="700"/>
              </a:spcBef>
              <a:spcAft>
                <a:spcPts val="0"/>
              </a:spcAft>
              <a:buClr>
                <a:srgbClr val="987452"/>
              </a:buClr>
              <a:buSzPts val="1200"/>
              <a:buNone/>
              <a:defRPr sz="1200"/>
            </a:lvl8pPr>
            <a:lvl9pPr lvl="8" rtl="0" algn="ctr">
              <a:lnSpc>
                <a:spcPct val="111000"/>
              </a:lnSpc>
              <a:spcBef>
                <a:spcPts val="700"/>
              </a:spcBef>
              <a:spcAft>
                <a:spcPts val="0"/>
              </a:spcAft>
              <a:buClr>
                <a:srgbClr val="987452"/>
              </a:buClr>
              <a:buSzPts val="1200"/>
              <a:buNone/>
              <a:defRPr sz="1200"/>
            </a:lvl9pPr>
          </a:lstStyle>
          <a:p/>
        </p:txBody>
      </p:sp>
      <p:sp>
        <p:nvSpPr>
          <p:cNvPr id="63" name="Google Shape;63;p14"/>
          <p:cNvSpPr/>
          <p:nvPr/>
        </p:nvSpPr>
        <p:spPr>
          <a:xfrm rot="5400000">
            <a:off x="3075915" y="2547750"/>
            <a:ext cx="5143500" cy="480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 name="Google Shape;64;p14"/>
          <p:cNvSpPr txBox="1"/>
          <p:nvPr>
            <p:ph idx="10" type="dt"/>
          </p:nvPr>
        </p:nvSpPr>
        <p:spPr>
          <a:xfrm>
            <a:off x="6148015" y="4732020"/>
            <a:ext cx="16134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5" name="Google Shape;65;p14"/>
          <p:cNvSpPr txBox="1"/>
          <p:nvPr>
            <p:ph idx="11" type="ftr"/>
          </p:nvPr>
        </p:nvSpPr>
        <p:spPr>
          <a:xfrm>
            <a:off x="641541" y="4732020"/>
            <a:ext cx="4505700" cy="342900"/>
          </a:xfrm>
          <a:prstGeom prst="rect">
            <a:avLst/>
          </a:prstGeom>
          <a:noFill/>
          <a:ln>
            <a:noFill/>
          </a:ln>
        </p:spPr>
        <p:txBody>
          <a:bodyPr anchorCtr="0" anchor="ctr" bIns="68575" lIns="82300" spcFirstLastPara="1" rIns="82300" wrap="square" tIns="82300">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6" name="Google Shape;66;p14"/>
          <p:cNvSpPr txBox="1"/>
          <p:nvPr>
            <p:ph idx="12" type="sldNum"/>
          </p:nvPr>
        </p:nvSpPr>
        <p:spPr>
          <a:xfrm>
            <a:off x="7926902" y="4732020"/>
            <a:ext cx="735000" cy="342900"/>
          </a:xfrm>
          <a:prstGeom prst="rect">
            <a:avLst/>
          </a:prstGeom>
          <a:noFill/>
          <a:ln>
            <a:noFill/>
          </a:ln>
        </p:spPr>
        <p:txBody>
          <a:bodyPr anchorCtr="0" anchor="b" bIns="68575" lIns="82300" spcFirstLastPara="1" rIns="82300" wrap="square" tIns="823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7" name="Shape 67"/>
        <p:cNvGrpSpPr/>
        <p:nvPr/>
      </p:nvGrpSpPr>
      <p:grpSpPr>
        <a:xfrm>
          <a:off x="0" y="0"/>
          <a:ext cx="0" cy="0"/>
          <a:chOff x="0" y="0"/>
          <a:chExt cx="0" cy="0"/>
        </a:xfrm>
      </p:grpSpPr>
      <p:sp>
        <p:nvSpPr>
          <p:cNvPr id="68" name="Google Shape;68;p15"/>
          <p:cNvSpPr txBox="1"/>
          <p:nvPr>
            <p:ph type="title"/>
          </p:nvPr>
        </p:nvSpPr>
        <p:spPr>
          <a:xfrm>
            <a:off x="482189" y="528835"/>
            <a:ext cx="2559000" cy="3898200"/>
          </a:xfrm>
          <a:prstGeom prst="rect">
            <a:avLst/>
          </a:prstGeom>
          <a:noFill/>
          <a:ln>
            <a:noFill/>
          </a:ln>
        </p:spPr>
        <p:txBody>
          <a:bodyPr anchorCtr="0" anchor="ctr" bIns="68575" lIns="82300" spcFirstLastPara="1" rIns="82300" wrap="square" tIns="82300">
            <a:noAutofit/>
          </a:bodyPr>
          <a:lstStyle>
            <a:lvl1pPr lvl="0" rtl="0" algn="l">
              <a:lnSpc>
                <a:spcPct val="110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9" name="Google Shape;69;p15"/>
          <p:cNvSpPr txBox="1"/>
          <p:nvPr>
            <p:ph idx="1" type="body"/>
          </p:nvPr>
        </p:nvSpPr>
        <p:spPr>
          <a:xfrm>
            <a:off x="4032503" y="528835"/>
            <a:ext cx="4629300" cy="3898200"/>
          </a:xfrm>
          <a:prstGeom prst="rect">
            <a:avLst/>
          </a:prstGeom>
          <a:noFill/>
          <a:ln>
            <a:noFill/>
          </a:ln>
        </p:spPr>
        <p:txBody>
          <a:bodyPr anchorCtr="0" anchor="ctr" bIns="68575" lIns="82300" spcFirstLastPara="1" rIns="82300" wrap="square" tIns="82300">
            <a:noAutofit/>
          </a:bodyPr>
          <a:lstStyle>
            <a:lvl1pPr indent="-228600" lvl="0" marL="457200" rtl="0" algn="l">
              <a:lnSpc>
                <a:spcPct val="114000"/>
              </a:lnSpc>
              <a:spcBef>
                <a:spcPts val="700"/>
              </a:spcBef>
              <a:spcAft>
                <a:spcPts val="0"/>
              </a:spcAft>
              <a:buClr>
                <a:srgbClr val="3F3F3F"/>
              </a:buClr>
              <a:buSzPts val="1400"/>
              <a:buNone/>
              <a:defRPr/>
            </a:lvl1pPr>
            <a:lvl2pPr indent="-228600" lvl="1" marL="914400" rtl="0" algn="l">
              <a:lnSpc>
                <a:spcPct val="114000"/>
              </a:lnSpc>
              <a:spcBef>
                <a:spcPts val="700"/>
              </a:spcBef>
              <a:spcAft>
                <a:spcPts val="0"/>
              </a:spcAft>
              <a:buClr>
                <a:srgbClr val="3F3F3F"/>
              </a:buClr>
              <a:buSzPts val="1400"/>
              <a:buNone/>
              <a:defRPr/>
            </a:lvl2pPr>
            <a:lvl3pPr indent="-317500" lvl="2" marL="1371600" rtl="0" algn="l">
              <a:lnSpc>
                <a:spcPct val="114000"/>
              </a:lnSpc>
              <a:spcBef>
                <a:spcPts val="700"/>
              </a:spcBef>
              <a:spcAft>
                <a:spcPts val="0"/>
              </a:spcAft>
              <a:buClr>
                <a:srgbClr val="3F3F3F"/>
              </a:buClr>
              <a:buSzPts val="1400"/>
              <a:buChar char="–"/>
              <a:defRPr/>
            </a:lvl3pPr>
            <a:lvl4pPr indent="-317500" lvl="3" marL="1828800" rtl="0" algn="l">
              <a:lnSpc>
                <a:spcPct val="114000"/>
              </a:lnSpc>
              <a:spcBef>
                <a:spcPts val="700"/>
              </a:spcBef>
              <a:spcAft>
                <a:spcPts val="0"/>
              </a:spcAft>
              <a:buClr>
                <a:srgbClr val="3F3F3F"/>
              </a:buClr>
              <a:buSzPts val="1400"/>
              <a:buChar char="–"/>
              <a:defRPr/>
            </a:lvl4pPr>
            <a:lvl5pPr indent="-317500" lvl="4" marL="2286000" rtl="0" algn="l">
              <a:lnSpc>
                <a:spcPct val="114000"/>
              </a:lnSpc>
              <a:spcBef>
                <a:spcPts val="700"/>
              </a:spcBef>
              <a:spcAft>
                <a:spcPts val="0"/>
              </a:spcAft>
              <a:buClr>
                <a:srgbClr val="3F3F3F"/>
              </a:buClr>
              <a:buSzPts val="1400"/>
              <a:buChar char="–"/>
              <a:defRPr/>
            </a:lvl5pPr>
            <a:lvl6pPr indent="-317500" lvl="5" marL="2743200" rtl="0" algn="l">
              <a:lnSpc>
                <a:spcPct val="111000"/>
              </a:lnSpc>
              <a:spcBef>
                <a:spcPts val="700"/>
              </a:spcBef>
              <a:spcAft>
                <a:spcPts val="0"/>
              </a:spcAft>
              <a:buClr>
                <a:srgbClr val="987452"/>
              </a:buClr>
              <a:buSzPts val="1400"/>
              <a:buChar char="–"/>
              <a:defRPr/>
            </a:lvl6pPr>
            <a:lvl7pPr indent="-317500" lvl="6" marL="3200400" rtl="0" algn="l">
              <a:lnSpc>
                <a:spcPct val="111000"/>
              </a:lnSpc>
              <a:spcBef>
                <a:spcPts val="700"/>
              </a:spcBef>
              <a:spcAft>
                <a:spcPts val="0"/>
              </a:spcAft>
              <a:buClr>
                <a:srgbClr val="987452"/>
              </a:buClr>
              <a:buSzPts val="1400"/>
              <a:buChar char="–"/>
              <a:defRPr/>
            </a:lvl7pPr>
            <a:lvl8pPr indent="-317500" lvl="7" marL="3657600" rtl="0" algn="l">
              <a:lnSpc>
                <a:spcPct val="111000"/>
              </a:lnSpc>
              <a:spcBef>
                <a:spcPts val="700"/>
              </a:spcBef>
              <a:spcAft>
                <a:spcPts val="0"/>
              </a:spcAft>
              <a:buClr>
                <a:srgbClr val="987452"/>
              </a:buClr>
              <a:buSzPts val="1400"/>
              <a:buChar char="–"/>
              <a:defRPr/>
            </a:lvl8pPr>
            <a:lvl9pPr indent="-317500" lvl="8" marL="4114800" rtl="0" algn="l">
              <a:lnSpc>
                <a:spcPct val="111000"/>
              </a:lnSpc>
              <a:spcBef>
                <a:spcPts val="700"/>
              </a:spcBef>
              <a:spcAft>
                <a:spcPts val="0"/>
              </a:spcAft>
              <a:buClr>
                <a:srgbClr val="987452"/>
              </a:buClr>
              <a:buSzPts val="1400"/>
              <a:buChar char="–"/>
              <a:defRPr/>
            </a:lvl9pPr>
          </a:lstStyle>
          <a:p/>
        </p:txBody>
      </p:sp>
      <p:sp>
        <p:nvSpPr>
          <p:cNvPr id="70" name="Google Shape;70;p15"/>
          <p:cNvSpPr txBox="1"/>
          <p:nvPr>
            <p:ph idx="10" type="dt"/>
          </p:nvPr>
        </p:nvSpPr>
        <p:spPr>
          <a:xfrm>
            <a:off x="482188" y="4732020"/>
            <a:ext cx="25590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1" name="Google Shape;71;p15"/>
          <p:cNvSpPr txBox="1"/>
          <p:nvPr>
            <p:ph idx="11" type="ftr"/>
          </p:nvPr>
        </p:nvSpPr>
        <p:spPr>
          <a:xfrm>
            <a:off x="4032503" y="4732020"/>
            <a:ext cx="37098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2" name="Google Shape;72;p15"/>
          <p:cNvSpPr txBox="1"/>
          <p:nvPr>
            <p:ph idx="12" type="sldNum"/>
          </p:nvPr>
        </p:nvSpPr>
        <p:spPr>
          <a:xfrm>
            <a:off x="7926902" y="4732020"/>
            <a:ext cx="735000" cy="342900"/>
          </a:xfrm>
          <a:prstGeom prst="rect">
            <a:avLst/>
          </a:prstGeom>
          <a:noFill/>
          <a:ln>
            <a:noFill/>
          </a:ln>
        </p:spPr>
        <p:txBody>
          <a:bodyPr anchorCtr="0" anchor="b" bIns="68575" lIns="82300" spcFirstLastPara="1" rIns="82300" wrap="square" tIns="823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73" name="Shape 73"/>
        <p:cNvGrpSpPr/>
        <p:nvPr/>
      </p:nvGrpSpPr>
      <p:grpSpPr>
        <a:xfrm>
          <a:off x="0" y="0"/>
          <a:ext cx="0" cy="0"/>
          <a:chOff x="0" y="0"/>
          <a:chExt cx="0" cy="0"/>
        </a:xfrm>
      </p:grpSpPr>
      <p:sp>
        <p:nvSpPr>
          <p:cNvPr id="74" name="Google Shape;74;p16"/>
          <p:cNvSpPr/>
          <p:nvPr/>
        </p:nvSpPr>
        <p:spPr>
          <a:xfrm>
            <a:off x="0" y="3161538"/>
            <a:ext cx="9144000" cy="1982100"/>
          </a:xfrm>
          <a:prstGeom prst="rect">
            <a:avLst/>
          </a:prstGeom>
          <a:solidFill>
            <a:schemeClr val="lt1">
              <a:alpha val="749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 name="Google Shape;75;p16"/>
          <p:cNvSpPr txBox="1"/>
          <p:nvPr>
            <p:ph type="title"/>
          </p:nvPr>
        </p:nvSpPr>
        <p:spPr>
          <a:xfrm>
            <a:off x="596487" y="1054713"/>
            <a:ext cx="7945200" cy="1948500"/>
          </a:xfrm>
          <a:prstGeom prst="rect">
            <a:avLst/>
          </a:prstGeom>
          <a:noFill/>
          <a:ln>
            <a:noFill/>
          </a:ln>
        </p:spPr>
        <p:txBody>
          <a:bodyPr anchorCtr="0" anchor="b" bIns="68575" lIns="82300" spcFirstLastPara="1" rIns="82300" wrap="square" tIns="82300">
            <a:normAutofit/>
          </a:bodyPr>
          <a:lstStyle>
            <a:lvl1pPr lvl="0" rtl="0" algn="ctr">
              <a:lnSpc>
                <a:spcPct val="125000"/>
              </a:lnSpc>
              <a:spcBef>
                <a:spcPts val="0"/>
              </a:spcBef>
              <a:spcAft>
                <a:spcPts val="0"/>
              </a:spcAft>
              <a:buClr>
                <a:srgbClr val="3F3F3F"/>
              </a:buClr>
              <a:buSzPts val="3300"/>
              <a:buFont typeface="Arial"/>
              <a:buNone/>
              <a:defRPr sz="3300">
                <a:solidFill>
                  <a:srgbClr val="3F3F3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6" name="Google Shape;76;p16"/>
          <p:cNvSpPr txBox="1"/>
          <p:nvPr>
            <p:ph idx="1" type="body"/>
          </p:nvPr>
        </p:nvSpPr>
        <p:spPr>
          <a:xfrm>
            <a:off x="2113734" y="3395892"/>
            <a:ext cx="4919400" cy="1177800"/>
          </a:xfrm>
          <a:prstGeom prst="rect">
            <a:avLst/>
          </a:prstGeom>
          <a:noFill/>
          <a:ln>
            <a:noFill/>
          </a:ln>
        </p:spPr>
        <p:txBody>
          <a:bodyPr anchorCtr="0" anchor="t" bIns="68575" lIns="82300" spcFirstLastPara="1" rIns="82300" wrap="square" tIns="82300">
            <a:normAutofit/>
          </a:bodyPr>
          <a:lstStyle>
            <a:lvl1pPr indent="-228600" lvl="0" marL="457200" rtl="0" algn="ctr">
              <a:lnSpc>
                <a:spcPct val="130000"/>
              </a:lnSpc>
              <a:spcBef>
                <a:spcPts val="0"/>
              </a:spcBef>
              <a:spcAft>
                <a:spcPts val="0"/>
              </a:spcAft>
              <a:buClr>
                <a:srgbClr val="3F3F3F"/>
              </a:buClr>
              <a:buSzPts val="1800"/>
              <a:buNone/>
              <a:defRPr b="0" sz="1800">
                <a:solidFill>
                  <a:srgbClr val="3F3F3F"/>
                </a:solidFill>
              </a:defRPr>
            </a:lvl1pPr>
            <a:lvl2pPr indent="-228600" lvl="1" marL="914400" rtl="0" algn="l">
              <a:lnSpc>
                <a:spcPct val="114000"/>
              </a:lnSpc>
              <a:spcBef>
                <a:spcPts val="700"/>
              </a:spcBef>
              <a:spcAft>
                <a:spcPts val="0"/>
              </a:spcAft>
              <a:buClr>
                <a:srgbClr val="888888"/>
              </a:buClr>
              <a:buSzPts val="1500"/>
              <a:buNone/>
              <a:defRPr sz="1500">
                <a:solidFill>
                  <a:srgbClr val="888888"/>
                </a:solidFill>
              </a:defRPr>
            </a:lvl2pPr>
            <a:lvl3pPr indent="-228600" lvl="2" marL="1371600" rtl="0" algn="l">
              <a:lnSpc>
                <a:spcPct val="114000"/>
              </a:lnSpc>
              <a:spcBef>
                <a:spcPts val="700"/>
              </a:spcBef>
              <a:spcAft>
                <a:spcPts val="0"/>
              </a:spcAft>
              <a:buClr>
                <a:srgbClr val="888888"/>
              </a:buClr>
              <a:buSzPts val="1400"/>
              <a:buNone/>
              <a:defRPr sz="1400">
                <a:solidFill>
                  <a:srgbClr val="888888"/>
                </a:solidFill>
              </a:defRPr>
            </a:lvl3pPr>
            <a:lvl4pPr indent="-228600" lvl="3" marL="1828800" rtl="0" algn="l">
              <a:lnSpc>
                <a:spcPct val="114000"/>
              </a:lnSpc>
              <a:spcBef>
                <a:spcPts val="700"/>
              </a:spcBef>
              <a:spcAft>
                <a:spcPts val="0"/>
              </a:spcAft>
              <a:buClr>
                <a:srgbClr val="888888"/>
              </a:buClr>
              <a:buSzPts val="1200"/>
              <a:buNone/>
              <a:defRPr sz="1200">
                <a:solidFill>
                  <a:srgbClr val="888888"/>
                </a:solidFill>
              </a:defRPr>
            </a:lvl4pPr>
            <a:lvl5pPr indent="-228600" lvl="4" marL="2286000" rtl="0" algn="l">
              <a:lnSpc>
                <a:spcPct val="114000"/>
              </a:lnSpc>
              <a:spcBef>
                <a:spcPts val="700"/>
              </a:spcBef>
              <a:spcAft>
                <a:spcPts val="0"/>
              </a:spcAft>
              <a:buClr>
                <a:srgbClr val="888888"/>
              </a:buClr>
              <a:buSzPts val="1200"/>
              <a:buNone/>
              <a:defRPr sz="1200">
                <a:solidFill>
                  <a:srgbClr val="888888"/>
                </a:solidFill>
              </a:defRPr>
            </a:lvl5pPr>
            <a:lvl6pPr indent="-228600" lvl="5" marL="2743200" rtl="0" algn="l">
              <a:lnSpc>
                <a:spcPct val="111000"/>
              </a:lnSpc>
              <a:spcBef>
                <a:spcPts val="700"/>
              </a:spcBef>
              <a:spcAft>
                <a:spcPts val="0"/>
              </a:spcAft>
              <a:buClr>
                <a:srgbClr val="888888"/>
              </a:buClr>
              <a:buSzPts val="1200"/>
              <a:buNone/>
              <a:defRPr sz="1200">
                <a:solidFill>
                  <a:srgbClr val="888888"/>
                </a:solidFill>
              </a:defRPr>
            </a:lvl6pPr>
            <a:lvl7pPr indent="-228600" lvl="6" marL="3200400" rtl="0" algn="l">
              <a:lnSpc>
                <a:spcPct val="111000"/>
              </a:lnSpc>
              <a:spcBef>
                <a:spcPts val="700"/>
              </a:spcBef>
              <a:spcAft>
                <a:spcPts val="0"/>
              </a:spcAft>
              <a:buClr>
                <a:srgbClr val="888888"/>
              </a:buClr>
              <a:buSzPts val="1200"/>
              <a:buNone/>
              <a:defRPr sz="1200">
                <a:solidFill>
                  <a:srgbClr val="888888"/>
                </a:solidFill>
              </a:defRPr>
            </a:lvl7pPr>
            <a:lvl8pPr indent="-228600" lvl="7" marL="3657600" rtl="0" algn="l">
              <a:lnSpc>
                <a:spcPct val="111000"/>
              </a:lnSpc>
              <a:spcBef>
                <a:spcPts val="700"/>
              </a:spcBef>
              <a:spcAft>
                <a:spcPts val="0"/>
              </a:spcAft>
              <a:buClr>
                <a:srgbClr val="888888"/>
              </a:buClr>
              <a:buSzPts val="1200"/>
              <a:buNone/>
              <a:defRPr sz="1200">
                <a:solidFill>
                  <a:srgbClr val="888888"/>
                </a:solidFill>
              </a:defRPr>
            </a:lvl8pPr>
            <a:lvl9pPr indent="-228600" lvl="8" marL="4114800" rtl="0" algn="l">
              <a:lnSpc>
                <a:spcPct val="111000"/>
              </a:lnSpc>
              <a:spcBef>
                <a:spcPts val="700"/>
              </a:spcBef>
              <a:spcAft>
                <a:spcPts val="0"/>
              </a:spcAft>
              <a:buClr>
                <a:srgbClr val="888888"/>
              </a:buClr>
              <a:buSzPts val="1200"/>
              <a:buNone/>
              <a:defRPr sz="1200">
                <a:solidFill>
                  <a:srgbClr val="888888"/>
                </a:solidFill>
              </a:defRPr>
            </a:lvl9pPr>
          </a:lstStyle>
          <a:p/>
        </p:txBody>
      </p:sp>
      <p:sp>
        <p:nvSpPr>
          <p:cNvPr id="77" name="Google Shape;77;p16"/>
          <p:cNvSpPr txBox="1"/>
          <p:nvPr>
            <p:ph idx="10" type="dt"/>
          </p:nvPr>
        </p:nvSpPr>
        <p:spPr>
          <a:xfrm>
            <a:off x="482188" y="4732020"/>
            <a:ext cx="25590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8" name="Google Shape;78;p16"/>
          <p:cNvSpPr txBox="1"/>
          <p:nvPr>
            <p:ph idx="11" type="ftr"/>
          </p:nvPr>
        </p:nvSpPr>
        <p:spPr>
          <a:xfrm>
            <a:off x="4032503" y="4732020"/>
            <a:ext cx="37098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 name="Google Shape;79;p16"/>
          <p:cNvSpPr txBox="1"/>
          <p:nvPr>
            <p:ph idx="12" type="sldNum"/>
          </p:nvPr>
        </p:nvSpPr>
        <p:spPr>
          <a:xfrm>
            <a:off x="7926902" y="4732020"/>
            <a:ext cx="735000" cy="342900"/>
          </a:xfrm>
          <a:prstGeom prst="rect">
            <a:avLst/>
          </a:prstGeom>
          <a:noFill/>
          <a:ln>
            <a:noFill/>
          </a:ln>
        </p:spPr>
        <p:txBody>
          <a:bodyPr anchorCtr="0" anchor="b" bIns="68575" lIns="82300" spcFirstLastPara="1" rIns="82300" wrap="square" tIns="823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
        <p:nvSpPr>
          <p:cNvPr id="80" name="Google Shape;80;p16"/>
          <p:cNvSpPr/>
          <p:nvPr/>
        </p:nvSpPr>
        <p:spPr>
          <a:xfrm>
            <a:off x="0" y="3161538"/>
            <a:ext cx="9141600" cy="480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1" name="Shape 81"/>
        <p:cNvGrpSpPr/>
        <p:nvPr/>
      </p:nvGrpSpPr>
      <p:grpSpPr>
        <a:xfrm>
          <a:off x="0" y="0"/>
          <a:ext cx="0" cy="0"/>
          <a:chOff x="0" y="0"/>
          <a:chExt cx="0" cy="0"/>
        </a:xfrm>
      </p:grpSpPr>
      <p:sp>
        <p:nvSpPr>
          <p:cNvPr id="82" name="Google Shape;82;p17"/>
          <p:cNvSpPr txBox="1"/>
          <p:nvPr>
            <p:ph type="title"/>
          </p:nvPr>
        </p:nvSpPr>
        <p:spPr>
          <a:xfrm>
            <a:off x="482189" y="528835"/>
            <a:ext cx="2559000" cy="3898200"/>
          </a:xfrm>
          <a:prstGeom prst="rect">
            <a:avLst/>
          </a:prstGeom>
          <a:noFill/>
          <a:ln>
            <a:noFill/>
          </a:ln>
        </p:spPr>
        <p:txBody>
          <a:bodyPr anchorCtr="0" anchor="ctr" bIns="68575" lIns="82300" spcFirstLastPara="1" rIns="82300" wrap="square" tIns="82300">
            <a:noAutofit/>
          </a:bodyPr>
          <a:lstStyle>
            <a:lvl1pPr lvl="0" rtl="0" algn="l">
              <a:lnSpc>
                <a:spcPct val="110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 name="Google Shape;83;p17"/>
          <p:cNvSpPr txBox="1"/>
          <p:nvPr>
            <p:ph idx="1" type="body"/>
          </p:nvPr>
        </p:nvSpPr>
        <p:spPr>
          <a:xfrm>
            <a:off x="4032503" y="528836"/>
            <a:ext cx="4629300" cy="1803000"/>
          </a:xfrm>
          <a:prstGeom prst="rect">
            <a:avLst/>
          </a:prstGeom>
          <a:noFill/>
          <a:ln>
            <a:noFill/>
          </a:ln>
        </p:spPr>
        <p:txBody>
          <a:bodyPr anchorCtr="0" anchor="b" bIns="68575" lIns="82300" spcFirstLastPara="1" rIns="82300" wrap="square" tIns="82300">
            <a:noAutofit/>
          </a:bodyPr>
          <a:lstStyle>
            <a:lvl1pPr indent="-228600" lvl="0" marL="457200" rtl="0" algn="l">
              <a:lnSpc>
                <a:spcPct val="114000"/>
              </a:lnSpc>
              <a:spcBef>
                <a:spcPts val="700"/>
              </a:spcBef>
              <a:spcAft>
                <a:spcPts val="0"/>
              </a:spcAft>
              <a:buClr>
                <a:srgbClr val="3F3F3F"/>
              </a:buClr>
              <a:buSzPts val="1400"/>
              <a:buNone/>
              <a:defRPr/>
            </a:lvl1pPr>
            <a:lvl2pPr indent="-228600" lvl="1" marL="914400" rtl="0" algn="l">
              <a:lnSpc>
                <a:spcPct val="114000"/>
              </a:lnSpc>
              <a:spcBef>
                <a:spcPts val="700"/>
              </a:spcBef>
              <a:spcAft>
                <a:spcPts val="0"/>
              </a:spcAft>
              <a:buClr>
                <a:srgbClr val="3F3F3F"/>
              </a:buClr>
              <a:buSzPts val="1400"/>
              <a:buNone/>
              <a:defRPr/>
            </a:lvl2pPr>
            <a:lvl3pPr indent="-317500" lvl="2" marL="1371600" rtl="0" algn="l">
              <a:lnSpc>
                <a:spcPct val="114000"/>
              </a:lnSpc>
              <a:spcBef>
                <a:spcPts val="700"/>
              </a:spcBef>
              <a:spcAft>
                <a:spcPts val="0"/>
              </a:spcAft>
              <a:buClr>
                <a:srgbClr val="3F3F3F"/>
              </a:buClr>
              <a:buSzPts val="1400"/>
              <a:buChar char="–"/>
              <a:defRPr/>
            </a:lvl3pPr>
            <a:lvl4pPr indent="-317500" lvl="3" marL="1828800" rtl="0" algn="l">
              <a:lnSpc>
                <a:spcPct val="114000"/>
              </a:lnSpc>
              <a:spcBef>
                <a:spcPts val="700"/>
              </a:spcBef>
              <a:spcAft>
                <a:spcPts val="0"/>
              </a:spcAft>
              <a:buClr>
                <a:srgbClr val="3F3F3F"/>
              </a:buClr>
              <a:buSzPts val="1400"/>
              <a:buChar char="–"/>
              <a:defRPr/>
            </a:lvl4pPr>
            <a:lvl5pPr indent="-317500" lvl="4" marL="2286000" rtl="0" algn="l">
              <a:lnSpc>
                <a:spcPct val="114000"/>
              </a:lnSpc>
              <a:spcBef>
                <a:spcPts val="700"/>
              </a:spcBef>
              <a:spcAft>
                <a:spcPts val="0"/>
              </a:spcAft>
              <a:buClr>
                <a:srgbClr val="3F3F3F"/>
              </a:buClr>
              <a:buSzPts val="1400"/>
              <a:buChar char="–"/>
              <a:defRPr/>
            </a:lvl5pPr>
            <a:lvl6pPr indent="-317500" lvl="5" marL="2743200" rtl="0" algn="l">
              <a:lnSpc>
                <a:spcPct val="111000"/>
              </a:lnSpc>
              <a:spcBef>
                <a:spcPts val="700"/>
              </a:spcBef>
              <a:spcAft>
                <a:spcPts val="0"/>
              </a:spcAft>
              <a:buClr>
                <a:srgbClr val="987452"/>
              </a:buClr>
              <a:buSzPts val="1400"/>
              <a:buChar char="–"/>
              <a:defRPr/>
            </a:lvl6pPr>
            <a:lvl7pPr indent="-317500" lvl="6" marL="3200400" rtl="0" algn="l">
              <a:lnSpc>
                <a:spcPct val="111000"/>
              </a:lnSpc>
              <a:spcBef>
                <a:spcPts val="700"/>
              </a:spcBef>
              <a:spcAft>
                <a:spcPts val="0"/>
              </a:spcAft>
              <a:buClr>
                <a:srgbClr val="987452"/>
              </a:buClr>
              <a:buSzPts val="1400"/>
              <a:buChar char="–"/>
              <a:defRPr/>
            </a:lvl7pPr>
            <a:lvl8pPr indent="-317500" lvl="7" marL="3657600" rtl="0" algn="l">
              <a:lnSpc>
                <a:spcPct val="111000"/>
              </a:lnSpc>
              <a:spcBef>
                <a:spcPts val="700"/>
              </a:spcBef>
              <a:spcAft>
                <a:spcPts val="0"/>
              </a:spcAft>
              <a:buClr>
                <a:srgbClr val="987452"/>
              </a:buClr>
              <a:buSzPts val="1400"/>
              <a:buChar char="–"/>
              <a:defRPr/>
            </a:lvl8pPr>
            <a:lvl9pPr indent="-317500" lvl="8" marL="4114800" rtl="0" algn="l">
              <a:lnSpc>
                <a:spcPct val="111000"/>
              </a:lnSpc>
              <a:spcBef>
                <a:spcPts val="700"/>
              </a:spcBef>
              <a:spcAft>
                <a:spcPts val="0"/>
              </a:spcAft>
              <a:buClr>
                <a:srgbClr val="987452"/>
              </a:buClr>
              <a:buSzPts val="1400"/>
              <a:buChar char="–"/>
              <a:defRPr/>
            </a:lvl9pPr>
          </a:lstStyle>
          <a:p/>
        </p:txBody>
      </p:sp>
      <p:sp>
        <p:nvSpPr>
          <p:cNvPr id="84" name="Google Shape;84;p17"/>
          <p:cNvSpPr txBox="1"/>
          <p:nvPr>
            <p:ph idx="2" type="body"/>
          </p:nvPr>
        </p:nvSpPr>
        <p:spPr>
          <a:xfrm>
            <a:off x="4032503" y="2811780"/>
            <a:ext cx="4629300" cy="1760100"/>
          </a:xfrm>
          <a:prstGeom prst="rect">
            <a:avLst/>
          </a:prstGeom>
          <a:noFill/>
          <a:ln>
            <a:noFill/>
          </a:ln>
        </p:spPr>
        <p:txBody>
          <a:bodyPr anchorCtr="0" anchor="ctr" bIns="68575" lIns="82300" spcFirstLastPara="1" rIns="82300" wrap="square" tIns="82300">
            <a:noAutofit/>
          </a:bodyPr>
          <a:lstStyle>
            <a:lvl1pPr indent="-228600" lvl="0" marL="457200" rtl="0" algn="l">
              <a:lnSpc>
                <a:spcPct val="114000"/>
              </a:lnSpc>
              <a:spcBef>
                <a:spcPts val="700"/>
              </a:spcBef>
              <a:spcAft>
                <a:spcPts val="0"/>
              </a:spcAft>
              <a:buClr>
                <a:srgbClr val="3F3F3F"/>
              </a:buClr>
              <a:buSzPts val="1400"/>
              <a:buNone/>
              <a:defRPr/>
            </a:lvl1pPr>
            <a:lvl2pPr indent="-228600" lvl="1" marL="914400" rtl="0" algn="l">
              <a:lnSpc>
                <a:spcPct val="114000"/>
              </a:lnSpc>
              <a:spcBef>
                <a:spcPts val="700"/>
              </a:spcBef>
              <a:spcAft>
                <a:spcPts val="0"/>
              </a:spcAft>
              <a:buClr>
                <a:srgbClr val="3F3F3F"/>
              </a:buClr>
              <a:buSzPts val="1400"/>
              <a:buNone/>
              <a:defRPr/>
            </a:lvl2pPr>
            <a:lvl3pPr indent="-317500" lvl="2" marL="1371600" rtl="0" algn="l">
              <a:lnSpc>
                <a:spcPct val="114000"/>
              </a:lnSpc>
              <a:spcBef>
                <a:spcPts val="700"/>
              </a:spcBef>
              <a:spcAft>
                <a:spcPts val="0"/>
              </a:spcAft>
              <a:buClr>
                <a:srgbClr val="3F3F3F"/>
              </a:buClr>
              <a:buSzPts val="1400"/>
              <a:buChar char="–"/>
              <a:defRPr/>
            </a:lvl3pPr>
            <a:lvl4pPr indent="-317500" lvl="3" marL="1828800" rtl="0" algn="l">
              <a:lnSpc>
                <a:spcPct val="114000"/>
              </a:lnSpc>
              <a:spcBef>
                <a:spcPts val="700"/>
              </a:spcBef>
              <a:spcAft>
                <a:spcPts val="0"/>
              </a:spcAft>
              <a:buClr>
                <a:srgbClr val="3F3F3F"/>
              </a:buClr>
              <a:buSzPts val="1400"/>
              <a:buChar char="–"/>
              <a:defRPr/>
            </a:lvl4pPr>
            <a:lvl5pPr indent="-317500" lvl="4" marL="2286000" rtl="0" algn="l">
              <a:lnSpc>
                <a:spcPct val="114000"/>
              </a:lnSpc>
              <a:spcBef>
                <a:spcPts val="700"/>
              </a:spcBef>
              <a:spcAft>
                <a:spcPts val="0"/>
              </a:spcAft>
              <a:buClr>
                <a:srgbClr val="3F3F3F"/>
              </a:buClr>
              <a:buSzPts val="1400"/>
              <a:buChar char="–"/>
              <a:defRPr/>
            </a:lvl5pPr>
            <a:lvl6pPr indent="-317500" lvl="5" marL="2743200" rtl="0" algn="l">
              <a:lnSpc>
                <a:spcPct val="111000"/>
              </a:lnSpc>
              <a:spcBef>
                <a:spcPts val="700"/>
              </a:spcBef>
              <a:spcAft>
                <a:spcPts val="0"/>
              </a:spcAft>
              <a:buClr>
                <a:srgbClr val="987452"/>
              </a:buClr>
              <a:buSzPts val="1400"/>
              <a:buChar char="–"/>
              <a:defRPr/>
            </a:lvl6pPr>
            <a:lvl7pPr indent="-317500" lvl="6" marL="3200400" rtl="0" algn="l">
              <a:lnSpc>
                <a:spcPct val="111000"/>
              </a:lnSpc>
              <a:spcBef>
                <a:spcPts val="700"/>
              </a:spcBef>
              <a:spcAft>
                <a:spcPts val="0"/>
              </a:spcAft>
              <a:buClr>
                <a:srgbClr val="987452"/>
              </a:buClr>
              <a:buSzPts val="1400"/>
              <a:buChar char="–"/>
              <a:defRPr/>
            </a:lvl7pPr>
            <a:lvl8pPr indent="-317500" lvl="7" marL="3657600" rtl="0" algn="l">
              <a:lnSpc>
                <a:spcPct val="111000"/>
              </a:lnSpc>
              <a:spcBef>
                <a:spcPts val="700"/>
              </a:spcBef>
              <a:spcAft>
                <a:spcPts val="0"/>
              </a:spcAft>
              <a:buClr>
                <a:srgbClr val="987452"/>
              </a:buClr>
              <a:buSzPts val="1400"/>
              <a:buChar char="–"/>
              <a:defRPr/>
            </a:lvl8pPr>
            <a:lvl9pPr indent="-317500" lvl="8" marL="4114800" rtl="0" algn="l">
              <a:lnSpc>
                <a:spcPct val="111000"/>
              </a:lnSpc>
              <a:spcBef>
                <a:spcPts val="700"/>
              </a:spcBef>
              <a:spcAft>
                <a:spcPts val="0"/>
              </a:spcAft>
              <a:buClr>
                <a:srgbClr val="987452"/>
              </a:buClr>
              <a:buSzPts val="1400"/>
              <a:buChar char="–"/>
              <a:defRPr/>
            </a:lvl9pPr>
          </a:lstStyle>
          <a:p/>
        </p:txBody>
      </p:sp>
      <p:sp>
        <p:nvSpPr>
          <p:cNvPr id="85" name="Google Shape;85;p17"/>
          <p:cNvSpPr txBox="1"/>
          <p:nvPr>
            <p:ph idx="10" type="dt"/>
          </p:nvPr>
        </p:nvSpPr>
        <p:spPr>
          <a:xfrm>
            <a:off x="482188" y="4732020"/>
            <a:ext cx="25590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6" name="Google Shape;86;p17"/>
          <p:cNvSpPr txBox="1"/>
          <p:nvPr>
            <p:ph idx="11" type="ftr"/>
          </p:nvPr>
        </p:nvSpPr>
        <p:spPr>
          <a:xfrm>
            <a:off x="4032503" y="4732020"/>
            <a:ext cx="37098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7" name="Google Shape;87;p17"/>
          <p:cNvSpPr txBox="1"/>
          <p:nvPr>
            <p:ph idx="12" type="sldNum"/>
          </p:nvPr>
        </p:nvSpPr>
        <p:spPr>
          <a:xfrm>
            <a:off x="7926902" y="4732020"/>
            <a:ext cx="735000" cy="342900"/>
          </a:xfrm>
          <a:prstGeom prst="rect">
            <a:avLst/>
          </a:prstGeom>
          <a:noFill/>
          <a:ln>
            <a:noFill/>
          </a:ln>
        </p:spPr>
        <p:txBody>
          <a:bodyPr anchorCtr="0" anchor="b" bIns="68575" lIns="82300" spcFirstLastPara="1" rIns="82300" wrap="square" tIns="823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
        <p:nvSpPr>
          <p:cNvPr id="88" name="Google Shape;88;p17"/>
          <p:cNvSpPr/>
          <p:nvPr/>
        </p:nvSpPr>
        <p:spPr>
          <a:xfrm rot="10800000">
            <a:off x="3520500" y="2547754"/>
            <a:ext cx="5623500" cy="480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89" name="Shape 89"/>
        <p:cNvGrpSpPr/>
        <p:nvPr/>
      </p:nvGrpSpPr>
      <p:grpSpPr>
        <a:xfrm>
          <a:off x="0" y="0"/>
          <a:ext cx="0" cy="0"/>
          <a:chOff x="0" y="0"/>
          <a:chExt cx="0" cy="0"/>
        </a:xfrm>
      </p:grpSpPr>
      <p:sp>
        <p:nvSpPr>
          <p:cNvPr id="90" name="Google Shape;90;p18"/>
          <p:cNvSpPr txBox="1"/>
          <p:nvPr>
            <p:ph idx="1" type="body"/>
          </p:nvPr>
        </p:nvSpPr>
        <p:spPr>
          <a:xfrm>
            <a:off x="4032500" y="494249"/>
            <a:ext cx="4624800" cy="342900"/>
          </a:xfrm>
          <a:prstGeom prst="rect">
            <a:avLst/>
          </a:prstGeom>
          <a:noFill/>
          <a:ln>
            <a:noFill/>
          </a:ln>
        </p:spPr>
        <p:txBody>
          <a:bodyPr anchorCtr="0" anchor="b" bIns="68575" lIns="82300" spcFirstLastPara="1" rIns="82300" wrap="square" tIns="82300">
            <a:normAutofit/>
          </a:bodyPr>
          <a:lstStyle>
            <a:lvl1pPr indent="-228600" lvl="0" marL="457200" rtl="0" algn="l">
              <a:lnSpc>
                <a:spcPct val="130000"/>
              </a:lnSpc>
              <a:spcBef>
                <a:spcPts val="700"/>
              </a:spcBef>
              <a:spcAft>
                <a:spcPts val="0"/>
              </a:spcAft>
              <a:buClr>
                <a:schemeClr val="accent1"/>
              </a:buClr>
              <a:buSzPts val="1400"/>
              <a:buNone/>
              <a:defRPr b="1" sz="1400" cap="none">
                <a:solidFill>
                  <a:schemeClr val="accent1"/>
                </a:solidFill>
              </a:defRPr>
            </a:lvl1pPr>
            <a:lvl2pPr indent="-228600" lvl="1" marL="914400" rtl="0" algn="l">
              <a:lnSpc>
                <a:spcPct val="114000"/>
              </a:lnSpc>
              <a:spcBef>
                <a:spcPts val="700"/>
              </a:spcBef>
              <a:spcAft>
                <a:spcPts val="0"/>
              </a:spcAft>
              <a:buClr>
                <a:srgbClr val="3F3F3F"/>
              </a:buClr>
              <a:buSzPts val="1500"/>
              <a:buNone/>
              <a:defRPr b="1" sz="1500"/>
            </a:lvl2pPr>
            <a:lvl3pPr indent="-228600" lvl="2" marL="1371600" rtl="0" algn="l">
              <a:lnSpc>
                <a:spcPct val="114000"/>
              </a:lnSpc>
              <a:spcBef>
                <a:spcPts val="700"/>
              </a:spcBef>
              <a:spcAft>
                <a:spcPts val="0"/>
              </a:spcAft>
              <a:buClr>
                <a:srgbClr val="3F3F3F"/>
              </a:buClr>
              <a:buSzPts val="1400"/>
              <a:buNone/>
              <a:defRPr b="1" sz="1400"/>
            </a:lvl3pPr>
            <a:lvl4pPr indent="-228600" lvl="3" marL="1828800" rtl="0" algn="l">
              <a:lnSpc>
                <a:spcPct val="114000"/>
              </a:lnSpc>
              <a:spcBef>
                <a:spcPts val="700"/>
              </a:spcBef>
              <a:spcAft>
                <a:spcPts val="0"/>
              </a:spcAft>
              <a:buClr>
                <a:srgbClr val="3F3F3F"/>
              </a:buClr>
              <a:buSzPts val="1200"/>
              <a:buNone/>
              <a:defRPr b="1" sz="1200"/>
            </a:lvl4pPr>
            <a:lvl5pPr indent="-228600" lvl="4" marL="2286000" rtl="0" algn="l">
              <a:lnSpc>
                <a:spcPct val="114000"/>
              </a:lnSpc>
              <a:spcBef>
                <a:spcPts val="700"/>
              </a:spcBef>
              <a:spcAft>
                <a:spcPts val="0"/>
              </a:spcAft>
              <a:buClr>
                <a:srgbClr val="3F3F3F"/>
              </a:buClr>
              <a:buSzPts val="1200"/>
              <a:buNone/>
              <a:defRPr b="1" sz="1200"/>
            </a:lvl5pPr>
            <a:lvl6pPr indent="-228600" lvl="5" marL="2743200" rtl="0" algn="l">
              <a:lnSpc>
                <a:spcPct val="111000"/>
              </a:lnSpc>
              <a:spcBef>
                <a:spcPts val="700"/>
              </a:spcBef>
              <a:spcAft>
                <a:spcPts val="0"/>
              </a:spcAft>
              <a:buClr>
                <a:srgbClr val="987452"/>
              </a:buClr>
              <a:buSzPts val="1200"/>
              <a:buNone/>
              <a:defRPr b="1" sz="1200"/>
            </a:lvl6pPr>
            <a:lvl7pPr indent="-228600" lvl="6" marL="3200400" rtl="0" algn="l">
              <a:lnSpc>
                <a:spcPct val="111000"/>
              </a:lnSpc>
              <a:spcBef>
                <a:spcPts val="700"/>
              </a:spcBef>
              <a:spcAft>
                <a:spcPts val="0"/>
              </a:spcAft>
              <a:buClr>
                <a:srgbClr val="987452"/>
              </a:buClr>
              <a:buSzPts val="1200"/>
              <a:buNone/>
              <a:defRPr b="1" sz="1200"/>
            </a:lvl7pPr>
            <a:lvl8pPr indent="-228600" lvl="7" marL="3657600" rtl="0" algn="l">
              <a:lnSpc>
                <a:spcPct val="111000"/>
              </a:lnSpc>
              <a:spcBef>
                <a:spcPts val="700"/>
              </a:spcBef>
              <a:spcAft>
                <a:spcPts val="0"/>
              </a:spcAft>
              <a:buClr>
                <a:srgbClr val="987452"/>
              </a:buClr>
              <a:buSzPts val="1200"/>
              <a:buNone/>
              <a:defRPr b="1" sz="1200"/>
            </a:lvl8pPr>
            <a:lvl9pPr indent="-228600" lvl="8" marL="4114800" rtl="0" algn="l">
              <a:lnSpc>
                <a:spcPct val="111000"/>
              </a:lnSpc>
              <a:spcBef>
                <a:spcPts val="700"/>
              </a:spcBef>
              <a:spcAft>
                <a:spcPts val="0"/>
              </a:spcAft>
              <a:buClr>
                <a:srgbClr val="987452"/>
              </a:buClr>
              <a:buSzPts val="1200"/>
              <a:buNone/>
              <a:defRPr b="1" sz="1200"/>
            </a:lvl9pPr>
          </a:lstStyle>
          <a:p/>
        </p:txBody>
      </p:sp>
      <p:sp>
        <p:nvSpPr>
          <p:cNvPr id="91" name="Google Shape;91;p18"/>
          <p:cNvSpPr txBox="1"/>
          <p:nvPr>
            <p:ph idx="2" type="body"/>
          </p:nvPr>
        </p:nvSpPr>
        <p:spPr>
          <a:xfrm>
            <a:off x="4032501" y="837149"/>
            <a:ext cx="4624800" cy="1546500"/>
          </a:xfrm>
          <a:prstGeom prst="rect">
            <a:avLst/>
          </a:prstGeom>
          <a:noFill/>
          <a:ln>
            <a:noFill/>
          </a:ln>
        </p:spPr>
        <p:txBody>
          <a:bodyPr anchorCtr="0" anchor="ctr" bIns="68575" lIns="82300" spcFirstLastPara="1" rIns="82300" wrap="square" tIns="82300">
            <a:noAutofit/>
          </a:bodyPr>
          <a:lstStyle>
            <a:lvl1pPr indent="-228600" lvl="0" marL="457200" rtl="0" algn="l">
              <a:lnSpc>
                <a:spcPct val="114000"/>
              </a:lnSpc>
              <a:spcBef>
                <a:spcPts val="700"/>
              </a:spcBef>
              <a:spcAft>
                <a:spcPts val="0"/>
              </a:spcAft>
              <a:buClr>
                <a:srgbClr val="3F3F3F"/>
              </a:buClr>
              <a:buSzPts val="1400"/>
              <a:buNone/>
              <a:defRPr/>
            </a:lvl1pPr>
            <a:lvl2pPr indent="-228600" lvl="1" marL="914400" rtl="0" algn="l">
              <a:lnSpc>
                <a:spcPct val="114000"/>
              </a:lnSpc>
              <a:spcBef>
                <a:spcPts val="700"/>
              </a:spcBef>
              <a:spcAft>
                <a:spcPts val="0"/>
              </a:spcAft>
              <a:buClr>
                <a:srgbClr val="3F3F3F"/>
              </a:buClr>
              <a:buSzPts val="1400"/>
              <a:buNone/>
              <a:defRPr/>
            </a:lvl2pPr>
            <a:lvl3pPr indent="-317500" lvl="2" marL="1371600" rtl="0" algn="l">
              <a:lnSpc>
                <a:spcPct val="114000"/>
              </a:lnSpc>
              <a:spcBef>
                <a:spcPts val="700"/>
              </a:spcBef>
              <a:spcAft>
                <a:spcPts val="0"/>
              </a:spcAft>
              <a:buClr>
                <a:srgbClr val="3F3F3F"/>
              </a:buClr>
              <a:buSzPts val="1400"/>
              <a:buChar char="–"/>
              <a:defRPr/>
            </a:lvl3pPr>
            <a:lvl4pPr indent="-317500" lvl="3" marL="1828800" rtl="0" algn="l">
              <a:lnSpc>
                <a:spcPct val="114000"/>
              </a:lnSpc>
              <a:spcBef>
                <a:spcPts val="700"/>
              </a:spcBef>
              <a:spcAft>
                <a:spcPts val="0"/>
              </a:spcAft>
              <a:buClr>
                <a:srgbClr val="3F3F3F"/>
              </a:buClr>
              <a:buSzPts val="1400"/>
              <a:buChar char="–"/>
              <a:defRPr/>
            </a:lvl4pPr>
            <a:lvl5pPr indent="-317500" lvl="4" marL="2286000" rtl="0" algn="l">
              <a:lnSpc>
                <a:spcPct val="114000"/>
              </a:lnSpc>
              <a:spcBef>
                <a:spcPts val="700"/>
              </a:spcBef>
              <a:spcAft>
                <a:spcPts val="0"/>
              </a:spcAft>
              <a:buClr>
                <a:srgbClr val="3F3F3F"/>
              </a:buClr>
              <a:buSzPts val="1400"/>
              <a:buChar char="–"/>
              <a:defRPr/>
            </a:lvl5pPr>
            <a:lvl6pPr indent="-317500" lvl="5" marL="2743200" rtl="0" algn="l">
              <a:lnSpc>
                <a:spcPct val="111000"/>
              </a:lnSpc>
              <a:spcBef>
                <a:spcPts val="700"/>
              </a:spcBef>
              <a:spcAft>
                <a:spcPts val="0"/>
              </a:spcAft>
              <a:buClr>
                <a:srgbClr val="987452"/>
              </a:buClr>
              <a:buSzPts val="1400"/>
              <a:buChar char="–"/>
              <a:defRPr/>
            </a:lvl6pPr>
            <a:lvl7pPr indent="-317500" lvl="6" marL="3200400" rtl="0" algn="l">
              <a:lnSpc>
                <a:spcPct val="111000"/>
              </a:lnSpc>
              <a:spcBef>
                <a:spcPts val="700"/>
              </a:spcBef>
              <a:spcAft>
                <a:spcPts val="0"/>
              </a:spcAft>
              <a:buClr>
                <a:srgbClr val="987452"/>
              </a:buClr>
              <a:buSzPts val="1400"/>
              <a:buChar char="–"/>
              <a:defRPr/>
            </a:lvl7pPr>
            <a:lvl8pPr indent="-317500" lvl="7" marL="3657600" rtl="0" algn="l">
              <a:lnSpc>
                <a:spcPct val="111000"/>
              </a:lnSpc>
              <a:spcBef>
                <a:spcPts val="700"/>
              </a:spcBef>
              <a:spcAft>
                <a:spcPts val="0"/>
              </a:spcAft>
              <a:buClr>
                <a:srgbClr val="987452"/>
              </a:buClr>
              <a:buSzPts val="1400"/>
              <a:buChar char="–"/>
              <a:defRPr/>
            </a:lvl8pPr>
            <a:lvl9pPr indent="-317500" lvl="8" marL="4114800" rtl="0" algn="l">
              <a:lnSpc>
                <a:spcPct val="111000"/>
              </a:lnSpc>
              <a:spcBef>
                <a:spcPts val="700"/>
              </a:spcBef>
              <a:spcAft>
                <a:spcPts val="0"/>
              </a:spcAft>
              <a:buClr>
                <a:srgbClr val="987452"/>
              </a:buClr>
              <a:buSzPts val="1400"/>
              <a:buChar char="–"/>
              <a:defRPr/>
            </a:lvl9pPr>
          </a:lstStyle>
          <a:p/>
        </p:txBody>
      </p:sp>
      <p:sp>
        <p:nvSpPr>
          <p:cNvPr id="92" name="Google Shape;92;p18"/>
          <p:cNvSpPr txBox="1"/>
          <p:nvPr>
            <p:ph idx="3" type="body"/>
          </p:nvPr>
        </p:nvSpPr>
        <p:spPr>
          <a:xfrm>
            <a:off x="4032501" y="2717324"/>
            <a:ext cx="4624800" cy="342900"/>
          </a:xfrm>
          <a:prstGeom prst="rect">
            <a:avLst/>
          </a:prstGeom>
          <a:noFill/>
          <a:ln>
            <a:noFill/>
          </a:ln>
        </p:spPr>
        <p:txBody>
          <a:bodyPr anchorCtr="0" anchor="b" bIns="68575" lIns="82300" spcFirstLastPara="1" rIns="82300" wrap="square" tIns="82300">
            <a:normAutofit/>
          </a:bodyPr>
          <a:lstStyle>
            <a:lvl1pPr indent="-228600" lvl="0" marL="457200" rtl="0" algn="l">
              <a:lnSpc>
                <a:spcPct val="99000"/>
              </a:lnSpc>
              <a:spcBef>
                <a:spcPts val="700"/>
              </a:spcBef>
              <a:spcAft>
                <a:spcPts val="0"/>
              </a:spcAft>
              <a:buClr>
                <a:schemeClr val="accent1"/>
              </a:buClr>
              <a:buSzPts val="1400"/>
              <a:buNone/>
              <a:defRPr b="1" sz="1400" cap="none">
                <a:solidFill>
                  <a:schemeClr val="accent1"/>
                </a:solidFill>
                <a:latin typeface="Arial"/>
                <a:ea typeface="Arial"/>
                <a:cs typeface="Arial"/>
                <a:sym typeface="Arial"/>
              </a:defRPr>
            </a:lvl1pPr>
            <a:lvl2pPr indent="-228600" lvl="1" marL="914400" rtl="0" algn="l">
              <a:lnSpc>
                <a:spcPct val="114000"/>
              </a:lnSpc>
              <a:spcBef>
                <a:spcPts val="700"/>
              </a:spcBef>
              <a:spcAft>
                <a:spcPts val="0"/>
              </a:spcAft>
              <a:buClr>
                <a:srgbClr val="3F3F3F"/>
              </a:buClr>
              <a:buSzPts val="1500"/>
              <a:buNone/>
              <a:defRPr b="1" sz="1500"/>
            </a:lvl2pPr>
            <a:lvl3pPr indent="-228600" lvl="2" marL="1371600" rtl="0" algn="l">
              <a:lnSpc>
                <a:spcPct val="114000"/>
              </a:lnSpc>
              <a:spcBef>
                <a:spcPts val="700"/>
              </a:spcBef>
              <a:spcAft>
                <a:spcPts val="0"/>
              </a:spcAft>
              <a:buClr>
                <a:srgbClr val="3F3F3F"/>
              </a:buClr>
              <a:buSzPts val="1400"/>
              <a:buNone/>
              <a:defRPr b="1" sz="1400"/>
            </a:lvl3pPr>
            <a:lvl4pPr indent="-228600" lvl="3" marL="1828800" rtl="0" algn="l">
              <a:lnSpc>
                <a:spcPct val="114000"/>
              </a:lnSpc>
              <a:spcBef>
                <a:spcPts val="700"/>
              </a:spcBef>
              <a:spcAft>
                <a:spcPts val="0"/>
              </a:spcAft>
              <a:buClr>
                <a:srgbClr val="3F3F3F"/>
              </a:buClr>
              <a:buSzPts val="1200"/>
              <a:buNone/>
              <a:defRPr b="1" sz="1200"/>
            </a:lvl4pPr>
            <a:lvl5pPr indent="-228600" lvl="4" marL="2286000" rtl="0" algn="l">
              <a:lnSpc>
                <a:spcPct val="114000"/>
              </a:lnSpc>
              <a:spcBef>
                <a:spcPts val="700"/>
              </a:spcBef>
              <a:spcAft>
                <a:spcPts val="0"/>
              </a:spcAft>
              <a:buClr>
                <a:srgbClr val="3F3F3F"/>
              </a:buClr>
              <a:buSzPts val="1200"/>
              <a:buNone/>
              <a:defRPr b="1" sz="1200"/>
            </a:lvl5pPr>
            <a:lvl6pPr indent="-228600" lvl="5" marL="2743200" rtl="0" algn="l">
              <a:lnSpc>
                <a:spcPct val="111000"/>
              </a:lnSpc>
              <a:spcBef>
                <a:spcPts val="700"/>
              </a:spcBef>
              <a:spcAft>
                <a:spcPts val="0"/>
              </a:spcAft>
              <a:buClr>
                <a:srgbClr val="987452"/>
              </a:buClr>
              <a:buSzPts val="1200"/>
              <a:buNone/>
              <a:defRPr b="1" sz="1200"/>
            </a:lvl6pPr>
            <a:lvl7pPr indent="-228600" lvl="6" marL="3200400" rtl="0" algn="l">
              <a:lnSpc>
                <a:spcPct val="111000"/>
              </a:lnSpc>
              <a:spcBef>
                <a:spcPts val="700"/>
              </a:spcBef>
              <a:spcAft>
                <a:spcPts val="0"/>
              </a:spcAft>
              <a:buClr>
                <a:srgbClr val="987452"/>
              </a:buClr>
              <a:buSzPts val="1200"/>
              <a:buNone/>
              <a:defRPr b="1" sz="1200"/>
            </a:lvl7pPr>
            <a:lvl8pPr indent="-228600" lvl="7" marL="3657600" rtl="0" algn="l">
              <a:lnSpc>
                <a:spcPct val="111000"/>
              </a:lnSpc>
              <a:spcBef>
                <a:spcPts val="700"/>
              </a:spcBef>
              <a:spcAft>
                <a:spcPts val="0"/>
              </a:spcAft>
              <a:buClr>
                <a:srgbClr val="987452"/>
              </a:buClr>
              <a:buSzPts val="1200"/>
              <a:buNone/>
              <a:defRPr b="1" sz="1200"/>
            </a:lvl8pPr>
            <a:lvl9pPr indent="-228600" lvl="8" marL="4114800" rtl="0" algn="l">
              <a:lnSpc>
                <a:spcPct val="111000"/>
              </a:lnSpc>
              <a:spcBef>
                <a:spcPts val="700"/>
              </a:spcBef>
              <a:spcAft>
                <a:spcPts val="0"/>
              </a:spcAft>
              <a:buClr>
                <a:srgbClr val="987452"/>
              </a:buClr>
              <a:buSzPts val="1200"/>
              <a:buNone/>
              <a:defRPr b="1" sz="1200"/>
            </a:lvl9pPr>
          </a:lstStyle>
          <a:p/>
        </p:txBody>
      </p:sp>
      <p:sp>
        <p:nvSpPr>
          <p:cNvPr id="93" name="Google Shape;93;p18"/>
          <p:cNvSpPr txBox="1"/>
          <p:nvPr>
            <p:ph idx="4" type="body"/>
          </p:nvPr>
        </p:nvSpPr>
        <p:spPr>
          <a:xfrm>
            <a:off x="4032503" y="3076778"/>
            <a:ext cx="4624800" cy="1549800"/>
          </a:xfrm>
          <a:prstGeom prst="rect">
            <a:avLst/>
          </a:prstGeom>
          <a:noFill/>
          <a:ln>
            <a:noFill/>
          </a:ln>
        </p:spPr>
        <p:txBody>
          <a:bodyPr anchorCtr="0" anchor="ctr" bIns="68575" lIns="82300" spcFirstLastPara="1" rIns="82300" wrap="square" tIns="82300">
            <a:noAutofit/>
          </a:bodyPr>
          <a:lstStyle>
            <a:lvl1pPr indent="-228600" lvl="0" marL="457200" rtl="0" algn="l">
              <a:lnSpc>
                <a:spcPct val="114000"/>
              </a:lnSpc>
              <a:spcBef>
                <a:spcPts val="700"/>
              </a:spcBef>
              <a:spcAft>
                <a:spcPts val="0"/>
              </a:spcAft>
              <a:buClr>
                <a:srgbClr val="3F3F3F"/>
              </a:buClr>
              <a:buSzPts val="1400"/>
              <a:buNone/>
              <a:defRPr/>
            </a:lvl1pPr>
            <a:lvl2pPr indent="-228600" lvl="1" marL="914400" rtl="0" algn="l">
              <a:lnSpc>
                <a:spcPct val="114000"/>
              </a:lnSpc>
              <a:spcBef>
                <a:spcPts val="700"/>
              </a:spcBef>
              <a:spcAft>
                <a:spcPts val="0"/>
              </a:spcAft>
              <a:buClr>
                <a:srgbClr val="3F3F3F"/>
              </a:buClr>
              <a:buSzPts val="1400"/>
              <a:buNone/>
              <a:defRPr/>
            </a:lvl2pPr>
            <a:lvl3pPr indent="-317500" lvl="2" marL="1371600" rtl="0" algn="l">
              <a:lnSpc>
                <a:spcPct val="114000"/>
              </a:lnSpc>
              <a:spcBef>
                <a:spcPts val="700"/>
              </a:spcBef>
              <a:spcAft>
                <a:spcPts val="0"/>
              </a:spcAft>
              <a:buClr>
                <a:srgbClr val="3F3F3F"/>
              </a:buClr>
              <a:buSzPts val="1400"/>
              <a:buChar char="–"/>
              <a:defRPr/>
            </a:lvl3pPr>
            <a:lvl4pPr indent="-317500" lvl="3" marL="1828800" rtl="0" algn="l">
              <a:lnSpc>
                <a:spcPct val="114000"/>
              </a:lnSpc>
              <a:spcBef>
                <a:spcPts val="700"/>
              </a:spcBef>
              <a:spcAft>
                <a:spcPts val="0"/>
              </a:spcAft>
              <a:buClr>
                <a:srgbClr val="3F3F3F"/>
              </a:buClr>
              <a:buSzPts val="1400"/>
              <a:buChar char="–"/>
              <a:defRPr/>
            </a:lvl4pPr>
            <a:lvl5pPr indent="-317500" lvl="4" marL="2286000" rtl="0" algn="l">
              <a:lnSpc>
                <a:spcPct val="114000"/>
              </a:lnSpc>
              <a:spcBef>
                <a:spcPts val="700"/>
              </a:spcBef>
              <a:spcAft>
                <a:spcPts val="0"/>
              </a:spcAft>
              <a:buClr>
                <a:srgbClr val="3F3F3F"/>
              </a:buClr>
              <a:buSzPts val="1400"/>
              <a:buChar char="–"/>
              <a:defRPr/>
            </a:lvl5pPr>
            <a:lvl6pPr indent="-317500" lvl="5" marL="2743200" rtl="0" algn="l">
              <a:lnSpc>
                <a:spcPct val="111000"/>
              </a:lnSpc>
              <a:spcBef>
                <a:spcPts val="700"/>
              </a:spcBef>
              <a:spcAft>
                <a:spcPts val="0"/>
              </a:spcAft>
              <a:buClr>
                <a:srgbClr val="987452"/>
              </a:buClr>
              <a:buSzPts val="1400"/>
              <a:buChar char="–"/>
              <a:defRPr/>
            </a:lvl6pPr>
            <a:lvl7pPr indent="-317500" lvl="6" marL="3200400" rtl="0" algn="l">
              <a:lnSpc>
                <a:spcPct val="111000"/>
              </a:lnSpc>
              <a:spcBef>
                <a:spcPts val="700"/>
              </a:spcBef>
              <a:spcAft>
                <a:spcPts val="0"/>
              </a:spcAft>
              <a:buClr>
                <a:srgbClr val="987452"/>
              </a:buClr>
              <a:buSzPts val="1400"/>
              <a:buChar char="–"/>
              <a:defRPr/>
            </a:lvl7pPr>
            <a:lvl8pPr indent="-317500" lvl="7" marL="3657600" rtl="0" algn="l">
              <a:lnSpc>
                <a:spcPct val="111000"/>
              </a:lnSpc>
              <a:spcBef>
                <a:spcPts val="700"/>
              </a:spcBef>
              <a:spcAft>
                <a:spcPts val="0"/>
              </a:spcAft>
              <a:buClr>
                <a:srgbClr val="987452"/>
              </a:buClr>
              <a:buSzPts val="1400"/>
              <a:buChar char="–"/>
              <a:defRPr/>
            </a:lvl8pPr>
            <a:lvl9pPr indent="-317500" lvl="8" marL="4114800" rtl="0" algn="l">
              <a:lnSpc>
                <a:spcPct val="111000"/>
              </a:lnSpc>
              <a:spcBef>
                <a:spcPts val="700"/>
              </a:spcBef>
              <a:spcAft>
                <a:spcPts val="0"/>
              </a:spcAft>
              <a:buClr>
                <a:srgbClr val="987452"/>
              </a:buClr>
              <a:buSzPts val="1400"/>
              <a:buChar char="–"/>
              <a:defRPr/>
            </a:lvl9pPr>
          </a:lstStyle>
          <a:p/>
        </p:txBody>
      </p:sp>
      <p:sp>
        <p:nvSpPr>
          <p:cNvPr id="94" name="Google Shape;94;p18"/>
          <p:cNvSpPr txBox="1"/>
          <p:nvPr>
            <p:ph idx="10" type="dt"/>
          </p:nvPr>
        </p:nvSpPr>
        <p:spPr>
          <a:xfrm>
            <a:off x="482188" y="4732020"/>
            <a:ext cx="25590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5" name="Google Shape;95;p18"/>
          <p:cNvSpPr txBox="1"/>
          <p:nvPr>
            <p:ph idx="11" type="ftr"/>
          </p:nvPr>
        </p:nvSpPr>
        <p:spPr>
          <a:xfrm>
            <a:off x="4032503" y="4732020"/>
            <a:ext cx="37098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6" name="Google Shape;96;p18"/>
          <p:cNvSpPr txBox="1"/>
          <p:nvPr>
            <p:ph idx="12" type="sldNum"/>
          </p:nvPr>
        </p:nvSpPr>
        <p:spPr>
          <a:xfrm>
            <a:off x="7926902" y="4732020"/>
            <a:ext cx="735000" cy="342900"/>
          </a:xfrm>
          <a:prstGeom prst="rect">
            <a:avLst/>
          </a:prstGeom>
          <a:noFill/>
          <a:ln>
            <a:noFill/>
          </a:ln>
        </p:spPr>
        <p:txBody>
          <a:bodyPr anchorCtr="0" anchor="b" bIns="68575" lIns="82300" spcFirstLastPara="1" rIns="82300" wrap="square" tIns="823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
        <p:nvSpPr>
          <p:cNvPr id="97" name="Google Shape;97;p18"/>
          <p:cNvSpPr txBox="1"/>
          <p:nvPr>
            <p:ph type="title"/>
          </p:nvPr>
        </p:nvSpPr>
        <p:spPr>
          <a:xfrm>
            <a:off x="482189" y="528835"/>
            <a:ext cx="2559000" cy="3898200"/>
          </a:xfrm>
          <a:prstGeom prst="rect">
            <a:avLst/>
          </a:prstGeom>
          <a:noFill/>
          <a:ln>
            <a:noFill/>
          </a:ln>
        </p:spPr>
        <p:txBody>
          <a:bodyPr anchorCtr="0" anchor="ctr" bIns="68575" lIns="82300" spcFirstLastPara="1" rIns="82300" wrap="square" tIns="82300">
            <a:noAutofit/>
          </a:bodyPr>
          <a:lstStyle>
            <a:lvl1pPr lvl="0" rtl="0" algn="l">
              <a:lnSpc>
                <a:spcPct val="110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8" name="Google Shape;98;p18"/>
          <p:cNvSpPr/>
          <p:nvPr/>
        </p:nvSpPr>
        <p:spPr>
          <a:xfrm rot="10800000">
            <a:off x="3520500" y="2547754"/>
            <a:ext cx="5623500" cy="480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sp>
        <p:nvSpPr>
          <p:cNvPr id="100" name="Google Shape;100;p19"/>
          <p:cNvSpPr txBox="1"/>
          <p:nvPr>
            <p:ph type="title"/>
          </p:nvPr>
        </p:nvSpPr>
        <p:spPr>
          <a:xfrm>
            <a:off x="482189" y="528835"/>
            <a:ext cx="2559000" cy="3898200"/>
          </a:xfrm>
          <a:prstGeom prst="rect">
            <a:avLst/>
          </a:prstGeom>
          <a:noFill/>
          <a:ln>
            <a:noFill/>
          </a:ln>
        </p:spPr>
        <p:txBody>
          <a:bodyPr anchorCtr="0" anchor="ctr" bIns="68575" lIns="82300" spcFirstLastPara="1" rIns="82300" wrap="square" tIns="82300">
            <a:noAutofit/>
          </a:bodyPr>
          <a:lstStyle>
            <a:lvl1pPr lvl="0" rtl="0" algn="l">
              <a:lnSpc>
                <a:spcPct val="110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1" name="Google Shape;101;p19"/>
          <p:cNvSpPr txBox="1"/>
          <p:nvPr>
            <p:ph idx="10" type="dt"/>
          </p:nvPr>
        </p:nvSpPr>
        <p:spPr>
          <a:xfrm>
            <a:off x="482188" y="4732020"/>
            <a:ext cx="25590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2" name="Google Shape;102;p19"/>
          <p:cNvSpPr txBox="1"/>
          <p:nvPr>
            <p:ph idx="11" type="ftr"/>
          </p:nvPr>
        </p:nvSpPr>
        <p:spPr>
          <a:xfrm>
            <a:off x="4032503" y="4732020"/>
            <a:ext cx="37098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3" name="Google Shape;103;p19"/>
          <p:cNvSpPr txBox="1"/>
          <p:nvPr>
            <p:ph idx="12" type="sldNum"/>
          </p:nvPr>
        </p:nvSpPr>
        <p:spPr>
          <a:xfrm>
            <a:off x="7926902" y="4732020"/>
            <a:ext cx="735000" cy="342900"/>
          </a:xfrm>
          <a:prstGeom prst="rect">
            <a:avLst/>
          </a:prstGeom>
          <a:noFill/>
          <a:ln>
            <a:noFill/>
          </a:ln>
        </p:spPr>
        <p:txBody>
          <a:bodyPr anchorCtr="0" anchor="b" bIns="68575" lIns="82300" spcFirstLastPara="1" rIns="82300" wrap="square" tIns="823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bg>
      <p:bgPr>
        <a:solidFill>
          <a:schemeClr val="lt2"/>
        </a:solidFill>
      </p:bgPr>
    </p:bg>
    <p:spTree>
      <p:nvGrpSpPr>
        <p:cNvPr id="104" name="Shape 104"/>
        <p:cNvGrpSpPr/>
        <p:nvPr/>
      </p:nvGrpSpPr>
      <p:grpSpPr>
        <a:xfrm>
          <a:off x="0" y="0"/>
          <a:ext cx="0" cy="0"/>
          <a:chOff x="0" y="0"/>
          <a:chExt cx="0" cy="0"/>
        </a:xfrm>
      </p:grpSpPr>
      <p:sp>
        <p:nvSpPr>
          <p:cNvPr id="105" name="Google Shape;105;p20"/>
          <p:cNvSpPr txBox="1"/>
          <p:nvPr>
            <p:ph idx="10" type="dt"/>
          </p:nvPr>
        </p:nvSpPr>
        <p:spPr>
          <a:xfrm>
            <a:off x="482188" y="4732020"/>
            <a:ext cx="25590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6" name="Google Shape;106;p20"/>
          <p:cNvSpPr txBox="1"/>
          <p:nvPr>
            <p:ph idx="11" type="ftr"/>
          </p:nvPr>
        </p:nvSpPr>
        <p:spPr>
          <a:xfrm>
            <a:off x="4032503" y="4732020"/>
            <a:ext cx="37098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 name="Google Shape;107;p20"/>
          <p:cNvSpPr txBox="1"/>
          <p:nvPr>
            <p:ph idx="12" type="sldNum"/>
          </p:nvPr>
        </p:nvSpPr>
        <p:spPr>
          <a:xfrm>
            <a:off x="7926902" y="4732020"/>
            <a:ext cx="735000" cy="342900"/>
          </a:xfrm>
          <a:prstGeom prst="rect">
            <a:avLst/>
          </a:prstGeom>
          <a:noFill/>
          <a:ln>
            <a:noFill/>
          </a:ln>
        </p:spPr>
        <p:txBody>
          <a:bodyPr anchorCtr="0" anchor="b" bIns="68575" lIns="82300" spcFirstLastPara="1" rIns="82300" wrap="square" tIns="823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08" name="Shape 108"/>
        <p:cNvGrpSpPr/>
        <p:nvPr/>
      </p:nvGrpSpPr>
      <p:grpSpPr>
        <a:xfrm>
          <a:off x="0" y="0"/>
          <a:ext cx="0" cy="0"/>
          <a:chOff x="0" y="0"/>
          <a:chExt cx="0" cy="0"/>
        </a:xfrm>
      </p:grpSpPr>
      <p:sp>
        <p:nvSpPr>
          <p:cNvPr id="109" name="Google Shape;109;p21"/>
          <p:cNvSpPr/>
          <p:nvPr/>
        </p:nvSpPr>
        <p:spPr>
          <a:xfrm>
            <a:off x="0" y="0"/>
            <a:ext cx="6186300" cy="5143500"/>
          </a:xfrm>
          <a:prstGeom prst="rect">
            <a:avLst/>
          </a:prstGeom>
          <a:solidFill>
            <a:schemeClr val="lt1">
              <a:alpha val="749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0" name="Google Shape;110;p21"/>
          <p:cNvSpPr txBox="1"/>
          <p:nvPr>
            <p:ph type="title"/>
          </p:nvPr>
        </p:nvSpPr>
        <p:spPr>
          <a:xfrm>
            <a:off x="6564761" y="480059"/>
            <a:ext cx="2097000" cy="1913700"/>
          </a:xfrm>
          <a:prstGeom prst="rect">
            <a:avLst/>
          </a:prstGeom>
          <a:noFill/>
          <a:ln>
            <a:noFill/>
          </a:ln>
        </p:spPr>
        <p:txBody>
          <a:bodyPr anchorCtr="0" anchor="b" bIns="68575" lIns="82300" spcFirstLastPara="1" rIns="82300" wrap="square" tIns="82300">
            <a:normAutofit/>
          </a:bodyPr>
          <a:lstStyle>
            <a:lvl1pPr lvl="0" rtl="0" algn="l">
              <a:lnSpc>
                <a:spcPct val="135000"/>
              </a:lnSpc>
              <a:spcBef>
                <a:spcPts val="0"/>
              </a:spcBef>
              <a:spcAft>
                <a:spcPts val="0"/>
              </a:spcAft>
              <a:buClr>
                <a:srgbClr val="3F3F3F"/>
              </a:buClr>
              <a:buSzPts val="2400"/>
              <a:buFont typeface="Arial"/>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1" name="Google Shape;111;p21"/>
          <p:cNvSpPr txBox="1"/>
          <p:nvPr>
            <p:ph idx="1" type="body"/>
          </p:nvPr>
        </p:nvSpPr>
        <p:spPr>
          <a:xfrm>
            <a:off x="479114" y="480058"/>
            <a:ext cx="5227200" cy="4092000"/>
          </a:xfrm>
          <a:prstGeom prst="rect">
            <a:avLst/>
          </a:prstGeom>
          <a:noFill/>
          <a:ln>
            <a:noFill/>
          </a:ln>
        </p:spPr>
        <p:txBody>
          <a:bodyPr anchorCtr="0" anchor="ctr" bIns="68575" lIns="82300" spcFirstLastPara="1" rIns="82300" wrap="square" tIns="82300">
            <a:noAutofit/>
          </a:bodyPr>
          <a:lstStyle>
            <a:lvl1pPr indent="-228600" lvl="0" marL="457200" rtl="0" algn="l">
              <a:lnSpc>
                <a:spcPct val="114000"/>
              </a:lnSpc>
              <a:spcBef>
                <a:spcPts val="700"/>
              </a:spcBef>
              <a:spcAft>
                <a:spcPts val="0"/>
              </a:spcAft>
              <a:buClr>
                <a:srgbClr val="3F3F3F"/>
              </a:buClr>
              <a:buSzPts val="1500"/>
              <a:buNone/>
              <a:defRPr sz="1500"/>
            </a:lvl1pPr>
            <a:lvl2pPr indent="-228600" lvl="1" marL="914400" rtl="0" algn="l">
              <a:lnSpc>
                <a:spcPct val="114000"/>
              </a:lnSpc>
              <a:spcBef>
                <a:spcPts val="700"/>
              </a:spcBef>
              <a:spcAft>
                <a:spcPts val="0"/>
              </a:spcAft>
              <a:buClr>
                <a:srgbClr val="3F3F3F"/>
              </a:buClr>
              <a:buSzPts val="1400"/>
              <a:buNone/>
              <a:defRPr sz="1400"/>
            </a:lvl2pPr>
            <a:lvl3pPr indent="-304800" lvl="2" marL="1371600" rtl="0" algn="l">
              <a:lnSpc>
                <a:spcPct val="114000"/>
              </a:lnSpc>
              <a:spcBef>
                <a:spcPts val="700"/>
              </a:spcBef>
              <a:spcAft>
                <a:spcPts val="0"/>
              </a:spcAft>
              <a:buClr>
                <a:srgbClr val="3F3F3F"/>
              </a:buClr>
              <a:buSzPts val="1200"/>
              <a:buChar char="–"/>
              <a:defRPr sz="1200"/>
            </a:lvl3pPr>
            <a:lvl4pPr indent="-298450" lvl="3" marL="1828800" rtl="0" algn="l">
              <a:lnSpc>
                <a:spcPct val="114000"/>
              </a:lnSpc>
              <a:spcBef>
                <a:spcPts val="700"/>
              </a:spcBef>
              <a:spcAft>
                <a:spcPts val="0"/>
              </a:spcAft>
              <a:buClr>
                <a:srgbClr val="3F3F3F"/>
              </a:buClr>
              <a:buSzPts val="1100"/>
              <a:buChar char="–"/>
              <a:defRPr sz="1100"/>
            </a:lvl4pPr>
            <a:lvl5pPr indent="-298450" lvl="4" marL="2286000" rtl="0" algn="l">
              <a:lnSpc>
                <a:spcPct val="114000"/>
              </a:lnSpc>
              <a:spcBef>
                <a:spcPts val="700"/>
              </a:spcBef>
              <a:spcAft>
                <a:spcPts val="0"/>
              </a:spcAft>
              <a:buClr>
                <a:srgbClr val="3F3F3F"/>
              </a:buClr>
              <a:buSzPts val="1100"/>
              <a:buChar char="–"/>
              <a:defRPr sz="1100"/>
            </a:lvl5pPr>
            <a:lvl6pPr indent="-298450" lvl="5" marL="2743200" rtl="0" algn="l">
              <a:lnSpc>
                <a:spcPct val="111000"/>
              </a:lnSpc>
              <a:spcBef>
                <a:spcPts val="700"/>
              </a:spcBef>
              <a:spcAft>
                <a:spcPts val="0"/>
              </a:spcAft>
              <a:buClr>
                <a:srgbClr val="987452"/>
              </a:buClr>
              <a:buSzPts val="1100"/>
              <a:buChar char="–"/>
              <a:defRPr sz="1100"/>
            </a:lvl6pPr>
            <a:lvl7pPr indent="-298450" lvl="6" marL="3200400" rtl="0" algn="l">
              <a:lnSpc>
                <a:spcPct val="111000"/>
              </a:lnSpc>
              <a:spcBef>
                <a:spcPts val="700"/>
              </a:spcBef>
              <a:spcAft>
                <a:spcPts val="0"/>
              </a:spcAft>
              <a:buClr>
                <a:srgbClr val="987452"/>
              </a:buClr>
              <a:buSzPts val="1100"/>
              <a:buChar char="–"/>
              <a:defRPr sz="1100"/>
            </a:lvl7pPr>
            <a:lvl8pPr indent="-298450" lvl="7" marL="3657600" rtl="0" algn="l">
              <a:lnSpc>
                <a:spcPct val="111000"/>
              </a:lnSpc>
              <a:spcBef>
                <a:spcPts val="700"/>
              </a:spcBef>
              <a:spcAft>
                <a:spcPts val="0"/>
              </a:spcAft>
              <a:buClr>
                <a:srgbClr val="987452"/>
              </a:buClr>
              <a:buSzPts val="1100"/>
              <a:buChar char="–"/>
              <a:defRPr sz="1100"/>
            </a:lvl8pPr>
            <a:lvl9pPr indent="-298450" lvl="8" marL="4114800" rtl="0" algn="l">
              <a:lnSpc>
                <a:spcPct val="111000"/>
              </a:lnSpc>
              <a:spcBef>
                <a:spcPts val="700"/>
              </a:spcBef>
              <a:spcAft>
                <a:spcPts val="0"/>
              </a:spcAft>
              <a:buClr>
                <a:srgbClr val="987452"/>
              </a:buClr>
              <a:buSzPts val="1100"/>
              <a:buChar char="–"/>
              <a:defRPr sz="1100"/>
            </a:lvl9pPr>
          </a:lstStyle>
          <a:p/>
        </p:txBody>
      </p:sp>
      <p:sp>
        <p:nvSpPr>
          <p:cNvPr id="112" name="Google Shape;112;p21"/>
          <p:cNvSpPr txBox="1"/>
          <p:nvPr>
            <p:ph idx="2" type="body"/>
          </p:nvPr>
        </p:nvSpPr>
        <p:spPr>
          <a:xfrm>
            <a:off x="6564761" y="2417852"/>
            <a:ext cx="2097000" cy="2154000"/>
          </a:xfrm>
          <a:prstGeom prst="rect">
            <a:avLst/>
          </a:prstGeom>
          <a:noFill/>
          <a:ln>
            <a:noFill/>
          </a:ln>
        </p:spPr>
        <p:txBody>
          <a:bodyPr anchorCtr="0" anchor="t" bIns="68575" lIns="82300" spcFirstLastPara="1" rIns="82300" wrap="square" tIns="82300">
            <a:normAutofit/>
          </a:bodyPr>
          <a:lstStyle>
            <a:lvl1pPr indent="-228600" lvl="0" marL="457200" rtl="0" algn="l">
              <a:lnSpc>
                <a:spcPct val="114000"/>
              </a:lnSpc>
              <a:spcBef>
                <a:spcPts val="1100"/>
              </a:spcBef>
              <a:spcAft>
                <a:spcPts val="0"/>
              </a:spcAft>
              <a:buClr>
                <a:srgbClr val="3F3F3F"/>
              </a:buClr>
              <a:buSzPts val="1400"/>
              <a:buNone/>
              <a:defRPr b="0" sz="1400"/>
            </a:lvl1pPr>
            <a:lvl2pPr indent="-228600" lvl="1" marL="914400" rtl="0" algn="l">
              <a:lnSpc>
                <a:spcPct val="114000"/>
              </a:lnSpc>
              <a:spcBef>
                <a:spcPts val="700"/>
              </a:spcBef>
              <a:spcAft>
                <a:spcPts val="0"/>
              </a:spcAft>
              <a:buClr>
                <a:srgbClr val="3F3F3F"/>
              </a:buClr>
              <a:buSzPts val="1100"/>
              <a:buNone/>
              <a:defRPr sz="1100"/>
            </a:lvl2pPr>
            <a:lvl3pPr indent="-228600" lvl="2" marL="1371600" rtl="0" algn="l">
              <a:lnSpc>
                <a:spcPct val="114000"/>
              </a:lnSpc>
              <a:spcBef>
                <a:spcPts val="700"/>
              </a:spcBef>
              <a:spcAft>
                <a:spcPts val="0"/>
              </a:spcAft>
              <a:buClr>
                <a:srgbClr val="3F3F3F"/>
              </a:buClr>
              <a:buSzPts val="900"/>
              <a:buNone/>
              <a:defRPr sz="900"/>
            </a:lvl3pPr>
            <a:lvl4pPr indent="-228600" lvl="3" marL="1828800" rtl="0" algn="l">
              <a:lnSpc>
                <a:spcPct val="114000"/>
              </a:lnSpc>
              <a:spcBef>
                <a:spcPts val="700"/>
              </a:spcBef>
              <a:spcAft>
                <a:spcPts val="0"/>
              </a:spcAft>
              <a:buClr>
                <a:srgbClr val="3F3F3F"/>
              </a:buClr>
              <a:buSzPts val="800"/>
              <a:buNone/>
              <a:defRPr sz="800"/>
            </a:lvl4pPr>
            <a:lvl5pPr indent="-228600" lvl="4" marL="2286000" rtl="0" algn="l">
              <a:lnSpc>
                <a:spcPct val="114000"/>
              </a:lnSpc>
              <a:spcBef>
                <a:spcPts val="700"/>
              </a:spcBef>
              <a:spcAft>
                <a:spcPts val="0"/>
              </a:spcAft>
              <a:buClr>
                <a:srgbClr val="3F3F3F"/>
              </a:buClr>
              <a:buSzPts val="800"/>
              <a:buNone/>
              <a:defRPr sz="800"/>
            </a:lvl5pPr>
            <a:lvl6pPr indent="-228600" lvl="5" marL="2743200" rtl="0" algn="l">
              <a:lnSpc>
                <a:spcPct val="111000"/>
              </a:lnSpc>
              <a:spcBef>
                <a:spcPts val="700"/>
              </a:spcBef>
              <a:spcAft>
                <a:spcPts val="0"/>
              </a:spcAft>
              <a:buClr>
                <a:srgbClr val="987452"/>
              </a:buClr>
              <a:buSzPts val="800"/>
              <a:buNone/>
              <a:defRPr sz="800"/>
            </a:lvl6pPr>
            <a:lvl7pPr indent="-228600" lvl="6" marL="3200400" rtl="0" algn="l">
              <a:lnSpc>
                <a:spcPct val="111000"/>
              </a:lnSpc>
              <a:spcBef>
                <a:spcPts val="700"/>
              </a:spcBef>
              <a:spcAft>
                <a:spcPts val="0"/>
              </a:spcAft>
              <a:buClr>
                <a:srgbClr val="987452"/>
              </a:buClr>
              <a:buSzPts val="800"/>
              <a:buNone/>
              <a:defRPr sz="800"/>
            </a:lvl7pPr>
            <a:lvl8pPr indent="-228600" lvl="7" marL="3657600" rtl="0" algn="l">
              <a:lnSpc>
                <a:spcPct val="111000"/>
              </a:lnSpc>
              <a:spcBef>
                <a:spcPts val="700"/>
              </a:spcBef>
              <a:spcAft>
                <a:spcPts val="0"/>
              </a:spcAft>
              <a:buClr>
                <a:srgbClr val="987452"/>
              </a:buClr>
              <a:buSzPts val="800"/>
              <a:buNone/>
              <a:defRPr sz="800"/>
            </a:lvl8pPr>
            <a:lvl9pPr indent="-228600" lvl="8" marL="4114800" rtl="0" algn="l">
              <a:lnSpc>
                <a:spcPct val="111000"/>
              </a:lnSpc>
              <a:spcBef>
                <a:spcPts val="700"/>
              </a:spcBef>
              <a:spcAft>
                <a:spcPts val="0"/>
              </a:spcAft>
              <a:buClr>
                <a:srgbClr val="987452"/>
              </a:buClr>
              <a:buSzPts val="800"/>
              <a:buNone/>
              <a:defRPr sz="800"/>
            </a:lvl9pPr>
          </a:lstStyle>
          <a:p/>
        </p:txBody>
      </p:sp>
      <p:sp>
        <p:nvSpPr>
          <p:cNvPr id="113" name="Google Shape;113;p21"/>
          <p:cNvSpPr/>
          <p:nvPr/>
        </p:nvSpPr>
        <p:spPr>
          <a:xfrm rot="5400000">
            <a:off x="3638700" y="2547750"/>
            <a:ext cx="5143500" cy="480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4" name="Google Shape;114;p21"/>
          <p:cNvSpPr txBox="1"/>
          <p:nvPr>
            <p:ph idx="10" type="dt"/>
          </p:nvPr>
        </p:nvSpPr>
        <p:spPr>
          <a:xfrm>
            <a:off x="6564761" y="4732020"/>
            <a:ext cx="13008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p21"/>
          <p:cNvSpPr txBox="1"/>
          <p:nvPr>
            <p:ph idx="11" type="ftr"/>
          </p:nvPr>
        </p:nvSpPr>
        <p:spPr>
          <a:xfrm>
            <a:off x="479114" y="4732020"/>
            <a:ext cx="52455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6" name="Google Shape;116;p21"/>
          <p:cNvSpPr txBox="1"/>
          <p:nvPr>
            <p:ph idx="12" type="sldNum"/>
          </p:nvPr>
        </p:nvSpPr>
        <p:spPr>
          <a:xfrm>
            <a:off x="7926902" y="4732020"/>
            <a:ext cx="735000" cy="342900"/>
          </a:xfrm>
          <a:prstGeom prst="rect">
            <a:avLst/>
          </a:prstGeom>
          <a:noFill/>
          <a:ln>
            <a:noFill/>
          </a:ln>
        </p:spPr>
        <p:txBody>
          <a:bodyPr anchorCtr="0" anchor="b" bIns="68575" lIns="82300" spcFirstLastPara="1" rIns="82300" wrap="square" tIns="823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17" name="Shape 117"/>
        <p:cNvGrpSpPr/>
        <p:nvPr/>
      </p:nvGrpSpPr>
      <p:grpSpPr>
        <a:xfrm>
          <a:off x="0" y="0"/>
          <a:ext cx="0" cy="0"/>
          <a:chOff x="0" y="0"/>
          <a:chExt cx="0" cy="0"/>
        </a:xfrm>
      </p:grpSpPr>
      <p:sp>
        <p:nvSpPr>
          <p:cNvPr id="118" name="Google Shape;118;p22"/>
          <p:cNvSpPr txBox="1"/>
          <p:nvPr>
            <p:ph type="title"/>
          </p:nvPr>
        </p:nvSpPr>
        <p:spPr>
          <a:xfrm>
            <a:off x="6626247" y="480059"/>
            <a:ext cx="2035500" cy="2022000"/>
          </a:xfrm>
          <a:prstGeom prst="rect">
            <a:avLst/>
          </a:prstGeom>
          <a:noFill/>
          <a:ln>
            <a:noFill/>
          </a:ln>
        </p:spPr>
        <p:txBody>
          <a:bodyPr anchorCtr="0" anchor="b" bIns="68575" lIns="82300" spcFirstLastPara="1" rIns="82300" wrap="square" tIns="82300">
            <a:noAutofit/>
          </a:bodyPr>
          <a:lstStyle>
            <a:lvl1pPr lvl="0" rtl="0" algn="l">
              <a:lnSpc>
                <a:spcPct val="104000"/>
              </a:lnSpc>
              <a:spcBef>
                <a:spcPts val="0"/>
              </a:spcBef>
              <a:spcAft>
                <a:spcPts val="0"/>
              </a:spcAft>
              <a:buClr>
                <a:srgbClr val="3F3F3F"/>
              </a:buClr>
              <a:buSzPts val="2600"/>
              <a:buFont typeface="Arial"/>
              <a:buNone/>
              <a:defRPr sz="2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9" name="Google Shape;119;p22"/>
          <p:cNvSpPr/>
          <p:nvPr>
            <p:ph idx="2" type="pic"/>
          </p:nvPr>
        </p:nvSpPr>
        <p:spPr>
          <a:xfrm>
            <a:off x="0" y="0"/>
            <a:ext cx="6186300" cy="5143500"/>
          </a:xfrm>
          <a:prstGeom prst="rect">
            <a:avLst/>
          </a:prstGeom>
          <a:solidFill>
            <a:srgbClr val="C8CED3"/>
          </a:solidFill>
          <a:ln>
            <a:noFill/>
          </a:ln>
        </p:spPr>
      </p:sp>
      <p:sp>
        <p:nvSpPr>
          <p:cNvPr id="120" name="Google Shape;120;p22"/>
          <p:cNvSpPr txBox="1"/>
          <p:nvPr>
            <p:ph idx="1" type="body"/>
          </p:nvPr>
        </p:nvSpPr>
        <p:spPr>
          <a:xfrm>
            <a:off x="6626247" y="2571750"/>
            <a:ext cx="2035500" cy="1881000"/>
          </a:xfrm>
          <a:prstGeom prst="rect">
            <a:avLst/>
          </a:prstGeom>
          <a:noFill/>
          <a:ln>
            <a:noFill/>
          </a:ln>
        </p:spPr>
        <p:txBody>
          <a:bodyPr anchorCtr="0" anchor="t" bIns="68575" lIns="82300" spcFirstLastPara="1" rIns="82300" wrap="square" tIns="82300">
            <a:normAutofit/>
          </a:bodyPr>
          <a:lstStyle>
            <a:lvl1pPr indent="-228600" lvl="0" marL="457200" rtl="0" algn="l">
              <a:lnSpc>
                <a:spcPct val="114000"/>
              </a:lnSpc>
              <a:spcBef>
                <a:spcPts val="1100"/>
              </a:spcBef>
              <a:spcAft>
                <a:spcPts val="0"/>
              </a:spcAft>
              <a:buClr>
                <a:srgbClr val="3F3F3F"/>
              </a:buClr>
              <a:buSzPts val="1400"/>
              <a:buNone/>
              <a:defRPr b="0" sz="1400"/>
            </a:lvl1pPr>
            <a:lvl2pPr indent="-228600" lvl="1" marL="914400" rtl="0" algn="l">
              <a:lnSpc>
                <a:spcPct val="114000"/>
              </a:lnSpc>
              <a:spcBef>
                <a:spcPts val="700"/>
              </a:spcBef>
              <a:spcAft>
                <a:spcPts val="0"/>
              </a:spcAft>
              <a:buClr>
                <a:srgbClr val="3F3F3F"/>
              </a:buClr>
              <a:buSzPts val="1100"/>
              <a:buNone/>
              <a:defRPr sz="1100"/>
            </a:lvl2pPr>
            <a:lvl3pPr indent="-228600" lvl="2" marL="1371600" rtl="0" algn="l">
              <a:lnSpc>
                <a:spcPct val="114000"/>
              </a:lnSpc>
              <a:spcBef>
                <a:spcPts val="700"/>
              </a:spcBef>
              <a:spcAft>
                <a:spcPts val="0"/>
              </a:spcAft>
              <a:buClr>
                <a:srgbClr val="3F3F3F"/>
              </a:buClr>
              <a:buSzPts val="900"/>
              <a:buNone/>
              <a:defRPr sz="900"/>
            </a:lvl3pPr>
            <a:lvl4pPr indent="-228600" lvl="3" marL="1828800" rtl="0" algn="l">
              <a:lnSpc>
                <a:spcPct val="114000"/>
              </a:lnSpc>
              <a:spcBef>
                <a:spcPts val="700"/>
              </a:spcBef>
              <a:spcAft>
                <a:spcPts val="0"/>
              </a:spcAft>
              <a:buClr>
                <a:srgbClr val="3F3F3F"/>
              </a:buClr>
              <a:buSzPts val="800"/>
              <a:buNone/>
              <a:defRPr sz="800"/>
            </a:lvl4pPr>
            <a:lvl5pPr indent="-228600" lvl="4" marL="2286000" rtl="0" algn="l">
              <a:lnSpc>
                <a:spcPct val="114000"/>
              </a:lnSpc>
              <a:spcBef>
                <a:spcPts val="700"/>
              </a:spcBef>
              <a:spcAft>
                <a:spcPts val="0"/>
              </a:spcAft>
              <a:buClr>
                <a:srgbClr val="3F3F3F"/>
              </a:buClr>
              <a:buSzPts val="800"/>
              <a:buNone/>
              <a:defRPr sz="800"/>
            </a:lvl5pPr>
            <a:lvl6pPr indent="-228600" lvl="5" marL="2743200" rtl="0" algn="l">
              <a:lnSpc>
                <a:spcPct val="111000"/>
              </a:lnSpc>
              <a:spcBef>
                <a:spcPts val="700"/>
              </a:spcBef>
              <a:spcAft>
                <a:spcPts val="0"/>
              </a:spcAft>
              <a:buClr>
                <a:srgbClr val="987452"/>
              </a:buClr>
              <a:buSzPts val="800"/>
              <a:buNone/>
              <a:defRPr sz="800"/>
            </a:lvl6pPr>
            <a:lvl7pPr indent="-228600" lvl="6" marL="3200400" rtl="0" algn="l">
              <a:lnSpc>
                <a:spcPct val="111000"/>
              </a:lnSpc>
              <a:spcBef>
                <a:spcPts val="700"/>
              </a:spcBef>
              <a:spcAft>
                <a:spcPts val="0"/>
              </a:spcAft>
              <a:buClr>
                <a:srgbClr val="987452"/>
              </a:buClr>
              <a:buSzPts val="800"/>
              <a:buNone/>
              <a:defRPr sz="800"/>
            </a:lvl7pPr>
            <a:lvl8pPr indent="-228600" lvl="7" marL="3657600" rtl="0" algn="l">
              <a:lnSpc>
                <a:spcPct val="111000"/>
              </a:lnSpc>
              <a:spcBef>
                <a:spcPts val="700"/>
              </a:spcBef>
              <a:spcAft>
                <a:spcPts val="0"/>
              </a:spcAft>
              <a:buClr>
                <a:srgbClr val="987452"/>
              </a:buClr>
              <a:buSzPts val="800"/>
              <a:buNone/>
              <a:defRPr sz="800"/>
            </a:lvl8pPr>
            <a:lvl9pPr indent="-228600" lvl="8" marL="4114800" rtl="0" algn="l">
              <a:lnSpc>
                <a:spcPct val="111000"/>
              </a:lnSpc>
              <a:spcBef>
                <a:spcPts val="700"/>
              </a:spcBef>
              <a:spcAft>
                <a:spcPts val="0"/>
              </a:spcAft>
              <a:buClr>
                <a:srgbClr val="987452"/>
              </a:buClr>
              <a:buSzPts val="800"/>
              <a:buNone/>
              <a:defRPr sz="800"/>
            </a:lvl9pPr>
          </a:lstStyle>
          <a:p/>
        </p:txBody>
      </p:sp>
      <p:sp>
        <p:nvSpPr>
          <p:cNvPr id="121" name="Google Shape;121;p22"/>
          <p:cNvSpPr/>
          <p:nvPr/>
        </p:nvSpPr>
        <p:spPr>
          <a:xfrm rot="5400000">
            <a:off x="3638700" y="2547750"/>
            <a:ext cx="5143500" cy="480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2" name="Google Shape;122;p22"/>
          <p:cNvSpPr txBox="1"/>
          <p:nvPr>
            <p:ph idx="10" type="dt"/>
          </p:nvPr>
        </p:nvSpPr>
        <p:spPr>
          <a:xfrm>
            <a:off x="6626248" y="4732020"/>
            <a:ext cx="12345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2"/>
          <p:cNvSpPr txBox="1"/>
          <p:nvPr>
            <p:ph idx="12" type="sldNum"/>
          </p:nvPr>
        </p:nvSpPr>
        <p:spPr>
          <a:xfrm>
            <a:off x="7926902" y="4732020"/>
            <a:ext cx="735000" cy="342900"/>
          </a:xfrm>
          <a:prstGeom prst="rect">
            <a:avLst/>
          </a:prstGeom>
          <a:noFill/>
          <a:ln>
            <a:noFill/>
          </a:ln>
        </p:spPr>
        <p:txBody>
          <a:bodyPr anchorCtr="0" anchor="b" bIns="68575" lIns="82300" spcFirstLastPara="1" rIns="82300" wrap="square" tIns="823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
        <p:nvSpPr>
          <p:cNvPr id="124" name="Google Shape;124;p22"/>
          <p:cNvSpPr txBox="1"/>
          <p:nvPr>
            <p:ph idx="11" type="ftr"/>
          </p:nvPr>
        </p:nvSpPr>
        <p:spPr>
          <a:xfrm>
            <a:off x="480060" y="4732020"/>
            <a:ext cx="37098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solidFill>
                  <a:srgbClr val="FFFFFF"/>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5" name="Shape 125"/>
        <p:cNvGrpSpPr/>
        <p:nvPr/>
      </p:nvGrpSpPr>
      <p:grpSpPr>
        <a:xfrm>
          <a:off x="0" y="0"/>
          <a:ext cx="0" cy="0"/>
          <a:chOff x="0" y="0"/>
          <a:chExt cx="0" cy="0"/>
        </a:xfrm>
      </p:grpSpPr>
      <p:sp>
        <p:nvSpPr>
          <p:cNvPr id="126" name="Google Shape;126;p23"/>
          <p:cNvSpPr txBox="1"/>
          <p:nvPr>
            <p:ph type="title"/>
          </p:nvPr>
        </p:nvSpPr>
        <p:spPr>
          <a:xfrm>
            <a:off x="482189" y="528835"/>
            <a:ext cx="2559000" cy="3898200"/>
          </a:xfrm>
          <a:prstGeom prst="rect">
            <a:avLst/>
          </a:prstGeom>
          <a:noFill/>
          <a:ln>
            <a:noFill/>
          </a:ln>
        </p:spPr>
        <p:txBody>
          <a:bodyPr anchorCtr="0" anchor="ctr" bIns="68575" lIns="82300" spcFirstLastPara="1" rIns="82300" wrap="square" tIns="82300">
            <a:noAutofit/>
          </a:bodyPr>
          <a:lstStyle>
            <a:lvl1pPr lvl="0" rtl="0" algn="l">
              <a:lnSpc>
                <a:spcPct val="110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7" name="Google Shape;127;p23"/>
          <p:cNvSpPr txBox="1"/>
          <p:nvPr>
            <p:ph idx="1" type="body"/>
          </p:nvPr>
        </p:nvSpPr>
        <p:spPr>
          <a:xfrm rot="5400000">
            <a:off x="4398062" y="163285"/>
            <a:ext cx="3898200" cy="4629300"/>
          </a:xfrm>
          <a:prstGeom prst="rect">
            <a:avLst/>
          </a:prstGeom>
          <a:noFill/>
          <a:ln>
            <a:noFill/>
          </a:ln>
        </p:spPr>
        <p:txBody>
          <a:bodyPr anchorCtr="0" anchor="ctr" bIns="68575" lIns="82300" spcFirstLastPara="1" rIns="82300" wrap="square" tIns="82300">
            <a:noAutofit/>
          </a:bodyPr>
          <a:lstStyle>
            <a:lvl1pPr indent="-228600" lvl="0" marL="457200" rtl="0" algn="l">
              <a:lnSpc>
                <a:spcPct val="114000"/>
              </a:lnSpc>
              <a:spcBef>
                <a:spcPts val="700"/>
              </a:spcBef>
              <a:spcAft>
                <a:spcPts val="0"/>
              </a:spcAft>
              <a:buClr>
                <a:srgbClr val="3F3F3F"/>
              </a:buClr>
              <a:buSzPts val="1400"/>
              <a:buNone/>
              <a:defRPr/>
            </a:lvl1pPr>
            <a:lvl2pPr indent="-228600" lvl="1" marL="914400" rtl="0" algn="l">
              <a:lnSpc>
                <a:spcPct val="114000"/>
              </a:lnSpc>
              <a:spcBef>
                <a:spcPts val="700"/>
              </a:spcBef>
              <a:spcAft>
                <a:spcPts val="0"/>
              </a:spcAft>
              <a:buClr>
                <a:srgbClr val="3F3F3F"/>
              </a:buClr>
              <a:buSzPts val="1400"/>
              <a:buNone/>
              <a:defRPr/>
            </a:lvl2pPr>
            <a:lvl3pPr indent="-317500" lvl="2" marL="1371600" rtl="0" algn="l">
              <a:lnSpc>
                <a:spcPct val="114000"/>
              </a:lnSpc>
              <a:spcBef>
                <a:spcPts val="700"/>
              </a:spcBef>
              <a:spcAft>
                <a:spcPts val="0"/>
              </a:spcAft>
              <a:buClr>
                <a:srgbClr val="3F3F3F"/>
              </a:buClr>
              <a:buSzPts val="1400"/>
              <a:buChar char="–"/>
              <a:defRPr/>
            </a:lvl3pPr>
            <a:lvl4pPr indent="-317500" lvl="3" marL="1828800" rtl="0" algn="l">
              <a:lnSpc>
                <a:spcPct val="114000"/>
              </a:lnSpc>
              <a:spcBef>
                <a:spcPts val="700"/>
              </a:spcBef>
              <a:spcAft>
                <a:spcPts val="0"/>
              </a:spcAft>
              <a:buClr>
                <a:srgbClr val="3F3F3F"/>
              </a:buClr>
              <a:buSzPts val="1400"/>
              <a:buChar char="–"/>
              <a:defRPr/>
            </a:lvl4pPr>
            <a:lvl5pPr indent="-317500" lvl="4" marL="2286000" rtl="0" algn="l">
              <a:lnSpc>
                <a:spcPct val="114000"/>
              </a:lnSpc>
              <a:spcBef>
                <a:spcPts val="700"/>
              </a:spcBef>
              <a:spcAft>
                <a:spcPts val="0"/>
              </a:spcAft>
              <a:buClr>
                <a:srgbClr val="3F3F3F"/>
              </a:buClr>
              <a:buSzPts val="1400"/>
              <a:buChar char="–"/>
              <a:defRPr/>
            </a:lvl5pPr>
            <a:lvl6pPr indent="-317500" lvl="5" marL="2743200" rtl="0" algn="l">
              <a:lnSpc>
                <a:spcPct val="111000"/>
              </a:lnSpc>
              <a:spcBef>
                <a:spcPts val="700"/>
              </a:spcBef>
              <a:spcAft>
                <a:spcPts val="0"/>
              </a:spcAft>
              <a:buClr>
                <a:srgbClr val="987452"/>
              </a:buClr>
              <a:buSzPts val="1400"/>
              <a:buChar char="–"/>
              <a:defRPr/>
            </a:lvl6pPr>
            <a:lvl7pPr indent="-317500" lvl="6" marL="3200400" rtl="0" algn="l">
              <a:lnSpc>
                <a:spcPct val="111000"/>
              </a:lnSpc>
              <a:spcBef>
                <a:spcPts val="700"/>
              </a:spcBef>
              <a:spcAft>
                <a:spcPts val="0"/>
              </a:spcAft>
              <a:buClr>
                <a:srgbClr val="987452"/>
              </a:buClr>
              <a:buSzPts val="1400"/>
              <a:buChar char="–"/>
              <a:defRPr/>
            </a:lvl7pPr>
            <a:lvl8pPr indent="-317500" lvl="7" marL="3657600" rtl="0" algn="l">
              <a:lnSpc>
                <a:spcPct val="111000"/>
              </a:lnSpc>
              <a:spcBef>
                <a:spcPts val="700"/>
              </a:spcBef>
              <a:spcAft>
                <a:spcPts val="0"/>
              </a:spcAft>
              <a:buClr>
                <a:srgbClr val="987452"/>
              </a:buClr>
              <a:buSzPts val="1400"/>
              <a:buChar char="–"/>
              <a:defRPr/>
            </a:lvl8pPr>
            <a:lvl9pPr indent="-317500" lvl="8" marL="4114800" rtl="0" algn="l">
              <a:lnSpc>
                <a:spcPct val="111000"/>
              </a:lnSpc>
              <a:spcBef>
                <a:spcPts val="700"/>
              </a:spcBef>
              <a:spcAft>
                <a:spcPts val="0"/>
              </a:spcAft>
              <a:buClr>
                <a:srgbClr val="987452"/>
              </a:buClr>
              <a:buSzPts val="1400"/>
              <a:buChar char="–"/>
              <a:defRPr/>
            </a:lvl9pPr>
          </a:lstStyle>
          <a:p/>
        </p:txBody>
      </p:sp>
      <p:sp>
        <p:nvSpPr>
          <p:cNvPr id="128" name="Google Shape;128;p23"/>
          <p:cNvSpPr txBox="1"/>
          <p:nvPr>
            <p:ph idx="10" type="dt"/>
          </p:nvPr>
        </p:nvSpPr>
        <p:spPr>
          <a:xfrm>
            <a:off x="482188" y="4732020"/>
            <a:ext cx="25590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9" name="Google Shape;129;p23"/>
          <p:cNvSpPr txBox="1"/>
          <p:nvPr>
            <p:ph idx="11" type="ftr"/>
          </p:nvPr>
        </p:nvSpPr>
        <p:spPr>
          <a:xfrm>
            <a:off x="4032503" y="4732020"/>
            <a:ext cx="3709800" cy="342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0" name="Google Shape;130;p23"/>
          <p:cNvSpPr txBox="1"/>
          <p:nvPr>
            <p:ph idx="12" type="sldNum"/>
          </p:nvPr>
        </p:nvSpPr>
        <p:spPr>
          <a:xfrm>
            <a:off x="7926902" y="4732020"/>
            <a:ext cx="735000" cy="342900"/>
          </a:xfrm>
          <a:prstGeom prst="rect">
            <a:avLst/>
          </a:prstGeom>
          <a:noFill/>
          <a:ln>
            <a:noFill/>
          </a:ln>
        </p:spPr>
        <p:txBody>
          <a:bodyPr anchorCtr="0" anchor="b" bIns="68575" lIns="82300" spcFirstLastPara="1" rIns="82300" wrap="square" tIns="823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31" name="Shape 131"/>
        <p:cNvGrpSpPr/>
        <p:nvPr/>
      </p:nvGrpSpPr>
      <p:grpSpPr>
        <a:xfrm>
          <a:off x="0" y="0"/>
          <a:ext cx="0" cy="0"/>
          <a:chOff x="0" y="0"/>
          <a:chExt cx="0" cy="0"/>
        </a:xfrm>
      </p:grpSpPr>
      <p:sp>
        <p:nvSpPr>
          <p:cNvPr id="132" name="Google Shape;132;p24"/>
          <p:cNvSpPr txBox="1"/>
          <p:nvPr>
            <p:ph type="title"/>
          </p:nvPr>
        </p:nvSpPr>
        <p:spPr>
          <a:xfrm rot="5400000">
            <a:off x="5545343" y="1793428"/>
            <a:ext cx="4005000" cy="1178700"/>
          </a:xfrm>
          <a:prstGeom prst="rect">
            <a:avLst/>
          </a:prstGeom>
          <a:noFill/>
          <a:ln>
            <a:noFill/>
          </a:ln>
        </p:spPr>
        <p:txBody>
          <a:bodyPr anchorCtr="0" anchor="ctr" bIns="68575" lIns="82300" spcFirstLastPara="1" rIns="82300" wrap="square" tIns="82300">
            <a:noAutofit/>
          </a:bodyPr>
          <a:lstStyle>
            <a:lvl1pPr lvl="0" rtl="0" algn="l">
              <a:lnSpc>
                <a:spcPct val="110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3" name="Google Shape;133;p24"/>
          <p:cNvSpPr txBox="1"/>
          <p:nvPr>
            <p:ph idx="1" type="body"/>
          </p:nvPr>
        </p:nvSpPr>
        <p:spPr>
          <a:xfrm rot="5400000">
            <a:off x="2439208" y="154330"/>
            <a:ext cx="3991800" cy="4469700"/>
          </a:xfrm>
          <a:prstGeom prst="rect">
            <a:avLst/>
          </a:prstGeom>
          <a:noFill/>
          <a:ln>
            <a:noFill/>
          </a:ln>
        </p:spPr>
        <p:txBody>
          <a:bodyPr anchorCtr="0" anchor="ctr" bIns="68575" lIns="82300" spcFirstLastPara="1" rIns="82300" wrap="square" tIns="82300">
            <a:noAutofit/>
          </a:bodyPr>
          <a:lstStyle>
            <a:lvl1pPr indent="-228600" lvl="0" marL="457200" rtl="0" algn="l">
              <a:lnSpc>
                <a:spcPct val="114000"/>
              </a:lnSpc>
              <a:spcBef>
                <a:spcPts val="700"/>
              </a:spcBef>
              <a:spcAft>
                <a:spcPts val="0"/>
              </a:spcAft>
              <a:buClr>
                <a:srgbClr val="3F3F3F"/>
              </a:buClr>
              <a:buSzPts val="1400"/>
              <a:buNone/>
              <a:defRPr/>
            </a:lvl1pPr>
            <a:lvl2pPr indent="-228600" lvl="1" marL="914400" rtl="0" algn="l">
              <a:lnSpc>
                <a:spcPct val="114000"/>
              </a:lnSpc>
              <a:spcBef>
                <a:spcPts val="700"/>
              </a:spcBef>
              <a:spcAft>
                <a:spcPts val="0"/>
              </a:spcAft>
              <a:buClr>
                <a:srgbClr val="3F3F3F"/>
              </a:buClr>
              <a:buSzPts val="1400"/>
              <a:buNone/>
              <a:defRPr/>
            </a:lvl2pPr>
            <a:lvl3pPr indent="-317500" lvl="2" marL="1371600" rtl="0" algn="l">
              <a:lnSpc>
                <a:spcPct val="114000"/>
              </a:lnSpc>
              <a:spcBef>
                <a:spcPts val="700"/>
              </a:spcBef>
              <a:spcAft>
                <a:spcPts val="0"/>
              </a:spcAft>
              <a:buClr>
                <a:srgbClr val="3F3F3F"/>
              </a:buClr>
              <a:buSzPts val="1400"/>
              <a:buChar char="–"/>
              <a:defRPr/>
            </a:lvl3pPr>
            <a:lvl4pPr indent="-317500" lvl="3" marL="1828800" rtl="0" algn="l">
              <a:lnSpc>
                <a:spcPct val="114000"/>
              </a:lnSpc>
              <a:spcBef>
                <a:spcPts val="700"/>
              </a:spcBef>
              <a:spcAft>
                <a:spcPts val="0"/>
              </a:spcAft>
              <a:buClr>
                <a:srgbClr val="3F3F3F"/>
              </a:buClr>
              <a:buSzPts val="1400"/>
              <a:buChar char="–"/>
              <a:defRPr/>
            </a:lvl4pPr>
            <a:lvl5pPr indent="-317500" lvl="4" marL="2286000" rtl="0" algn="l">
              <a:lnSpc>
                <a:spcPct val="114000"/>
              </a:lnSpc>
              <a:spcBef>
                <a:spcPts val="700"/>
              </a:spcBef>
              <a:spcAft>
                <a:spcPts val="0"/>
              </a:spcAft>
              <a:buClr>
                <a:srgbClr val="3F3F3F"/>
              </a:buClr>
              <a:buSzPts val="1400"/>
              <a:buChar char="–"/>
              <a:defRPr/>
            </a:lvl5pPr>
            <a:lvl6pPr indent="-317500" lvl="5" marL="2743200" rtl="0" algn="l">
              <a:lnSpc>
                <a:spcPct val="111000"/>
              </a:lnSpc>
              <a:spcBef>
                <a:spcPts val="700"/>
              </a:spcBef>
              <a:spcAft>
                <a:spcPts val="0"/>
              </a:spcAft>
              <a:buClr>
                <a:srgbClr val="987452"/>
              </a:buClr>
              <a:buSzPts val="1400"/>
              <a:buChar char="–"/>
              <a:defRPr/>
            </a:lvl6pPr>
            <a:lvl7pPr indent="-317500" lvl="6" marL="3200400" rtl="0" algn="l">
              <a:lnSpc>
                <a:spcPct val="111000"/>
              </a:lnSpc>
              <a:spcBef>
                <a:spcPts val="700"/>
              </a:spcBef>
              <a:spcAft>
                <a:spcPts val="0"/>
              </a:spcAft>
              <a:buClr>
                <a:srgbClr val="987452"/>
              </a:buClr>
              <a:buSzPts val="1400"/>
              <a:buChar char="–"/>
              <a:defRPr/>
            </a:lvl7pPr>
            <a:lvl8pPr indent="-317500" lvl="7" marL="3657600" rtl="0" algn="l">
              <a:lnSpc>
                <a:spcPct val="111000"/>
              </a:lnSpc>
              <a:spcBef>
                <a:spcPts val="700"/>
              </a:spcBef>
              <a:spcAft>
                <a:spcPts val="0"/>
              </a:spcAft>
              <a:buClr>
                <a:srgbClr val="987452"/>
              </a:buClr>
              <a:buSzPts val="1400"/>
              <a:buChar char="–"/>
              <a:defRPr/>
            </a:lvl8pPr>
            <a:lvl9pPr indent="-317500" lvl="8" marL="4114800" rtl="0" algn="l">
              <a:lnSpc>
                <a:spcPct val="111000"/>
              </a:lnSpc>
              <a:spcBef>
                <a:spcPts val="700"/>
              </a:spcBef>
              <a:spcAft>
                <a:spcPts val="0"/>
              </a:spcAft>
              <a:buClr>
                <a:srgbClr val="987452"/>
              </a:buClr>
              <a:buSzPts val="1400"/>
              <a:buChar char="–"/>
              <a:defRPr/>
            </a:lvl9pPr>
          </a:lstStyle>
          <a:p/>
        </p:txBody>
      </p:sp>
      <p:sp>
        <p:nvSpPr>
          <p:cNvPr id="134" name="Google Shape;134;p24"/>
          <p:cNvSpPr txBox="1"/>
          <p:nvPr>
            <p:ph idx="10" type="dt"/>
          </p:nvPr>
        </p:nvSpPr>
        <p:spPr>
          <a:xfrm>
            <a:off x="6958474" y="4722461"/>
            <a:ext cx="1879500" cy="273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5" name="Google Shape;135;p24"/>
          <p:cNvSpPr txBox="1"/>
          <p:nvPr>
            <p:ph idx="11" type="ftr"/>
          </p:nvPr>
        </p:nvSpPr>
        <p:spPr>
          <a:xfrm>
            <a:off x="2200274" y="4722461"/>
            <a:ext cx="4469700" cy="273900"/>
          </a:xfrm>
          <a:prstGeom prst="rect">
            <a:avLst/>
          </a:prstGeom>
          <a:noFill/>
          <a:ln>
            <a:noFill/>
          </a:ln>
        </p:spPr>
        <p:txBody>
          <a:bodyPr anchorCtr="0" anchor="ctr" bIns="68575" lIns="82300" spcFirstLastPara="1" rIns="82300" wrap="square" tIns="823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6" name="Google Shape;136;p24"/>
          <p:cNvSpPr txBox="1"/>
          <p:nvPr>
            <p:ph idx="12" type="sldNum"/>
          </p:nvPr>
        </p:nvSpPr>
        <p:spPr>
          <a:xfrm rot="5400000">
            <a:off x="6550958" y="2139827"/>
            <a:ext cx="4037400" cy="453300"/>
          </a:xfrm>
          <a:prstGeom prst="rect">
            <a:avLst/>
          </a:prstGeom>
          <a:noFill/>
          <a:ln>
            <a:noFill/>
          </a:ln>
        </p:spPr>
        <p:txBody>
          <a:bodyPr anchorCtr="0" anchor="b" bIns="68575" lIns="82300" spcFirstLastPara="1" rIns="82300" wrap="square" tIns="82300">
            <a:noAutofit/>
          </a:bodyPr>
          <a:lstStyle>
            <a:lvl1pPr indent="0" lvl="0" marL="0" rtl="0" algn="l">
              <a:spcBef>
                <a:spcPts val="0"/>
              </a:spcBef>
              <a:buNone/>
              <a:defRPr b="1" i="0" sz="1200" u="none" cap="none" strike="noStrike">
                <a:solidFill>
                  <a:srgbClr val="3F3F3F"/>
                </a:solidFill>
                <a:latin typeface="Arial"/>
                <a:ea typeface="Arial"/>
                <a:cs typeface="Arial"/>
                <a:sym typeface="Arial"/>
              </a:defRPr>
            </a:lvl1pPr>
            <a:lvl2pPr indent="0" lvl="1" marL="0" rtl="0" algn="l">
              <a:spcBef>
                <a:spcPts val="0"/>
              </a:spcBef>
              <a:buNone/>
              <a:defRPr b="1" i="0" sz="1200" u="none" cap="none" strike="noStrike">
                <a:solidFill>
                  <a:srgbClr val="3F3F3F"/>
                </a:solidFill>
                <a:latin typeface="Arial"/>
                <a:ea typeface="Arial"/>
                <a:cs typeface="Arial"/>
                <a:sym typeface="Arial"/>
              </a:defRPr>
            </a:lvl2pPr>
            <a:lvl3pPr indent="0" lvl="2" marL="0" rtl="0" algn="l">
              <a:spcBef>
                <a:spcPts val="0"/>
              </a:spcBef>
              <a:buNone/>
              <a:defRPr b="1" i="0" sz="1200" u="none" cap="none" strike="noStrike">
                <a:solidFill>
                  <a:srgbClr val="3F3F3F"/>
                </a:solidFill>
                <a:latin typeface="Arial"/>
                <a:ea typeface="Arial"/>
                <a:cs typeface="Arial"/>
                <a:sym typeface="Arial"/>
              </a:defRPr>
            </a:lvl3pPr>
            <a:lvl4pPr indent="0" lvl="3" marL="0" rtl="0" algn="l">
              <a:spcBef>
                <a:spcPts val="0"/>
              </a:spcBef>
              <a:buNone/>
              <a:defRPr b="1" i="0" sz="1200" u="none" cap="none" strike="noStrike">
                <a:solidFill>
                  <a:srgbClr val="3F3F3F"/>
                </a:solidFill>
                <a:latin typeface="Arial"/>
                <a:ea typeface="Arial"/>
                <a:cs typeface="Arial"/>
                <a:sym typeface="Arial"/>
              </a:defRPr>
            </a:lvl4pPr>
            <a:lvl5pPr indent="0" lvl="4" marL="0" rtl="0" algn="l">
              <a:spcBef>
                <a:spcPts val="0"/>
              </a:spcBef>
              <a:buNone/>
              <a:defRPr b="1" i="0" sz="1200" u="none" cap="none" strike="noStrike">
                <a:solidFill>
                  <a:srgbClr val="3F3F3F"/>
                </a:solidFill>
                <a:latin typeface="Arial"/>
                <a:ea typeface="Arial"/>
                <a:cs typeface="Arial"/>
                <a:sym typeface="Arial"/>
              </a:defRPr>
            </a:lvl5pPr>
            <a:lvl6pPr indent="0" lvl="5" marL="0" rtl="0" algn="l">
              <a:spcBef>
                <a:spcPts val="0"/>
              </a:spcBef>
              <a:buNone/>
              <a:defRPr b="1" i="0" sz="1200" u="none" cap="none" strike="noStrike">
                <a:solidFill>
                  <a:srgbClr val="3F3F3F"/>
                </a:solidFill>
                <a:latin typeface="Arial"/>
                <a:ea typeface="Arial"/>
                <a:cs typeface="Arial"/>
                <a:sym typeface="Arial"/>
              </a:defRPr>
            </a:lvl6pPr>
            <a:lvl7pPr indent="0" lvl="6" marL="0" rtl="0" algn="l">
              <a:spcBef>
                <a:spcPts val="0"/>
              </a:spcBef>
              <a:buNone/>
              <a:defRPr b="1" i="0" sz="1200" u="none" cap="none" strike="noStrike">
                <a:solidFill>
                  <a:srgbClr val="3F3F3F"/>
                </a:solidFill>
                <a:latin typeface="Arial"/>
                <a:ea typeface="Arial"/>
                <a:cs typeface="Arial"/>
                <a:sym typeface="Arial"/>
              </a:defRPr>
            </a:lvl7pPr>
            <a:lvl8pPr indent="0" lvl="7" marL="0" rtl="0" algn="l">
              <a:spcBef>
                <a:spcPts val="0"/>
              </a:spcBef>
              <a:buNone/>
              <a:defRPr b="1" i="0" sz="1200" u="none" cap="none" strike="noStrike">
                <a:solidFill>
                  <a:srgbClr val="3F3F3F"/>
                </a:solidFill>
                <a:latin typeface="Arial"/>
                <a:ea typeface="Arial"/>
                <a:cs typeface="Arial"/>
                <a:sym typeface="Arial"/>
              </a:defRPr>
            </a:lvl8pPr>
            <a:lvl9pPr indent="0" lvl="8" marL="0" rtl="0" algn="l">
              <a:spcBef>
                <a:spcPts val="0"/>
              </a:spcBef>
              <a:buNone/>
              <a:defRPr b="1" i="0" sz="1200" u="none" cap="none" strike="noStrike">
                <a:solidFill>
                  <a:srgbClr val="3F3F3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zh-CN"/>
              <a:t>‹#›</a:t>
            </a:fld>
            <a:endParaRPr/>
          </a:p>
        </p:txBody>
      </p:sp>
      <p:cxnSp>
        <p:nvCxnSpPr>
          <p:cNvPr id="137" name="Google Shape;137;p24" title="Rule Line"/>
          <p:cNvCxnSpPr/>
          <p:nvPr/>
        </p:nvCxnSpPr>
        <p:spPr>
          <a:xfrm>
            <a:off x="6833687" y="428626"/>
            <a:ext cx="0" cy="3956700"/>
          </a:xfrm>
          <a:prstGeom prst="straightConnector1">
            <a:avLst/>
          </a:prstGeom>
          <a:noFill/>
          <a:ln cap="flat" cmpd="sng" w="38100">
            <a:solidFill>
              <a:srgbClr val="595959"/>
            </a:solidFill>
            <a:prstDash val="solid"/>
            <a:round/>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46" name="Shape 146"/>
        <p:cNvGrpSpPr/>
        <p:nvPr/>
      </p:nvGrpSpPr>
      <p:grpSpPr>
        <a:xfrm>
          <a:off x="0" y="0"/>
          <a:ext cx="0" cy="0"/>
          <a:chOff x="0" y="0"/>
          <a:chExt cx="0" cy="0"/>
        </a:xfrm>
      </p:grpSpPr>
      <p:sp>
        <p:nvSpPr>
          <p:cNvPr id="147" name="Google Shape;147;p26"/>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8" name="Google Shape;148;p26"/>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149" name="Google Shape;149;p26"/>
          <p:cNvSpPr txBox="1"/>
          <p:nvPr>
            <p:ph type="ctrTitle"/>
          </p:nvPr>
        </p:nvSpPr>
        <p:spPr>
          <a:xfrm>
            <a:off x="641541" y="647301"/>
            <a:ext cx="4505768" cy="3739437"/>
          </a:xfrm>
          <a:prstGeom prst="rect">
            <a:avLst/>
          </a:prstGeom>
          <a:noFill/>
          <a:ln>
            <a:noFill/>
          </a:ln>
        </p:spPr>
        <p:txBody>
          <a:bodyPr anchorCtr="0" anchor="ctr" bIns="68575" lIns="82300" spcFirstLastPara="1" rIns="82300" wrap="square" tIns="82300">
            <a:noAutofit/>
          </a:bodyPr>
          <a:lstStyle>
            <a:lvl1pPr lvl="0" algn="l">
              <a:lnSpc>
                <a:spcPct val="114000"/>
              </a:lnSpc>
              <a:spcBef>
                <a:spcPts val="0"/>
              </a:spcBef>
              <a:spcAft>
                <a:spcPts val="0"/>
              </a:spcAft>
              <a:buClr>
                <a:srgbClr val="3F3F3F"/>
              </a:buClr>
              <a:buSzPts val="4500"/>
              <a:buFont typeface="Arial"/>
              <a:buNone/>
              <a:defRPr b="0" sz="4500" cap="none">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0" name="Google Shape;150;p26"/>
          <p:cNvSpPr txBox="1"/>
          <p:nvPr>
            <p:ph idx="1" type="subTitle"/>
          </p:nvPr>
        </p:nvSpPr>
        <p:spPr>
          <a:xfrm>
            <a:off x="6148014" y="647301"/>
            <a:ext cx="2513797" cy="3840052"/>
          </a:xfrm>
          <a:prstGeom prst="rect">
            <a:avLst/>
          </a:prstGeom>
          <a:noFill/>
          <a:ln>
            <a:noFill/>
          </a:ln>
        </p:spPr>
        <p:txBody>
          <a:bodyPr anchorCtr="0" anchor="ctr" bIns="68575" lIns="82300" spcFirstLastPara="1" rIns="82300" wrap="square" tIns="82300">
            <a:normAutofit/>
          </a:bodyPr>
          <a:lstStyle>
            <a:lvl1pPr lvl="0" algn="l">
              <a:lnSpc>
                <a:spcPct val="150000"/>
              </a:lnSpc>
              <a:spcBef>
                <a:spcPts val="700"/>
              </a:spcBef>
              <a:spcAft>
                <a:spcPts val="0"/>
              </a:spcAft>
              <a:buClr>
                <a:srgbClr val="262626"/>
              </a:buClr>
              <a:buSzPts val="1800"/>
              <a:buNone/>
              <a:defRPr b="0" sz="1800" cap="none">
                <a:solidFill>
                  <a:srgbClr val="262626"/>
                </a:solidFill>
              </a:defRPr>
            </a:lvl1pPr>
            <a:lvl2pPr lvl="1" algn="ctr">
              <a:lnSpc>
                <a:spcPct val="114000"/>
              </a:lnSpc>
              <a:spcBef>
                <a:spcPts val="700"/>
              </a:spcBef>
              <a:spcAft>
                <a:spcPts val="0"/>
              </a:spcAft>
              <a:buClr>
                <a:srgbClr val="3F3F3F"/>
              </a:buClr>
              <a:buSzPts val="1500"/>
              <a:buNone/>
              <a:defRPr sz="1500"/>
            </a:lvl2pPr>
            <a:lvl3pPr lvl="2" algn="ctr">
              <a:lnSpc>
                <a:spcPct val="114000"/>
              </a:lnSpc>
              <a:spcBef>
                <a:spcPts val="700"/>
              </a:spcBef>
              <a:spcAft>
                <a:spcPts val="0"/>
              </a:spcAft>
              <a:buClr>
                <a:srgbClr val="3F3F3F"/>
              </a:buClr>
              <a:buSzPts val="1400"/>
              <a:buNone/>
              <a:defRPr sz="1400"/>
            </a:lvl3pPr>
            <a:lvl4pPr lvl="3" algn="ctr">
              <a:lnSpc>
                <a:spcPct val="114000"/>
              </a:lnSpc>
              <a:spcBef>
                <a:spcPts val="700"/>
              </a:spcBef>
              <a:spcAft>
                <a:spcPts val="0"/>
              </a:spcAft>
              <a:buClr>
                <a:srgbClr val="3F3F3F"/>
              </a:buClr>
              <a:buSzPts val="1200"/>
              <a:buNone/>
              <a:defRPr sz="1200"/>
            </a:lvl4pPr>
            <a:lvl5pPr lvl="4" algn="ctr">
              <a:lnSpc>
                <a:spcPct val="114000"/>
              </a:lnSpc>
              <a:spcBef>
                <a:spcPts val="700"/>
              </a:spcBef>
              <a:spcAft>
                <a:spcPts val="0"/>
              </a:spcAft>
              <a:buClr>
                <a:srgbClr val="3F3F3F"/>
              </a:buClr>
              <a:buSzPts val="1200"/>
              <a:buNone/>
              <a:defRPr sz="1200"/>
            </a:lvl5pPr>
            <a:lvl6pPr lvl="5" algn="ctr">
              <a:lnSpc>
                <a:spcPct val="111000"/>
              </a:lnSpc>
              <a:spcBef>
                <a:spcPts val="700"/>
              </a:spcBef>
              <a:spcAft>
                <a:spcPts val="0"/>
              </a:spcAft>
              <a:buClr>
                <a:srgbClr val="987452"/>
              </a:buClr>
              <a:buSzPts val="1200"/>
              <a:buNone/>
              <a:defRPr sz="1200"/>
            </a:lvl6pPr>
            <a:lvl7pPr lvl="6" algn="ctr">
              <a:lnSpc>
                <a:spcPct val="111000"/>
              </a:lnSpc>
              <a:spcBef>
                <a:spcPts val="700"/>
              </a:spcBef>
              <a:spcAft>
                <a:spcPts val="0"/>
              </a:spcAft>
              <a:buClr>
                <a:srgbClr val="987452"/>
              </a:buClr>
              <a:buSzPts val="1200"/>
              <a:buNone/>
              <a:defRPr sz="1200"/>
            </a:lvl7pPr>
            <a:lvl8pPr lvl="7" algn="ctr">
              <a:lnSpc>
                <a:spcPct val="111000"/>
              </a:lnSpc>
              <a:spcBef>
                <a:spcPts val="700"/>
              </a:spcBef>
              <a:spcAft>
                <a:spcPts val="0"/>
              </a:spcAft>
              <a:buClr>
                <a:srgbClr val="987452"/>
              </a:buClr>
              <a:buSzPts val="1200"/>
              <a:buNone/>
              <a:defRPr sz="1200"/>
            </a:lvl8pPr>
            <a:lvl9pPr lvl="8" algn="ctr">
              <a:lnSpc>
                <a:spcPct val="111000"/>
              </a:lnSpc>
              <a:spcBef>
                <a:spcPts val="700"/>
              </a:spcBef>
              <a:spcAft>
                <a:spcPts val="0"/>
              </a:spcAft>
              <a:buClr>
                <a:srgbClr val="987452"/>
              </a:buClr>
              <a:buSzPts val="1200"/>
              <a:buNone/>
              <a:defRPr sz="1200"/>
            </a:lvl9pPr>
          </a:lstStyle>
          <a:p/>
        </p:txBody>
      </p:sp>
      <p:sp>
        <p:nvSpPr>
          <p:cNvPr id="151" name="Google Shape;151;p26"/>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2" name="Google Shape;152;p26"/>
          <p:cNvSpPr txBox="1"/>
          <p:nvPr>
            <p:ph idx="10" type="dt"/>
          </p:nvPr>
        </p:nvSpPr>
        <p:spPr>
          <a:xfrm>
            <a:off x="6148015" y="4732020"/>
            <a:ext cx="1613350"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3" name="Google Shape;153;p26"/>
          <p:cNvSpPr txBox="1"/>
          <p:nvPr>
            <p:ph idx="11" type="ftr"/>
          </p:nvPr>
        </p:nvSpPr>
        <p:spPr>
          <a:xfrm>
            <a:off x="641541" y="4732020"/>
            <a:ext cx="4505768" cy="342900"/>
          </a:xfrm>
          <a:prstGeom prst="rect">
            <a:avLst/>
          </a:prstGeom>
          <a:noFill/>
          <a:ln>
            <a:noFill/>
          </a:ln>
        </p:spPr>
        <p:txBody>
          <a:bodyPr anchorCtr="0" anchor="ctr" bIns="68575" lIns="82300" spcFirstLastPara="1" rIns="82300" wrap="square" tIns="8230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4" name="Google Shape;154;p26"/>
          <p:cNvSpPr txBox="1"/>
          <p:nvPr>
            <p:ph idx="12" type="sldNum"/>
          </p:nvPr>
        </p:nvSpPr>
        <p:spPr>
          <a:xfrm>
            <a:off x="7926902" y="4732020"/>
            <a:ext cx="734909" cy="342900"/>
          </a:xfrm>
          <a:prstGeom prst="rect">
            <a:avLst/>
          </a:prstGeom>
          <a:noFill/>
          <a:ln>
            <a:noFill/>
          </a:ln>
        </p:spPr>
        <p:txBody>
          <a:bodyPr anchorCtr="0" anchor="b" bIns="68575" lIns="82300" spcFirstLastPara="1" rIns="82300" wrap="square" tIns="823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5" name="Shape 155"/>
        <p:cNvGrpSpPr/>
        <p:nvPr/>
      </p:nvGrpSpPr>
      <p:grpSpPr>
        <a:xfrm>
          <a:off x="0" y="0"/>
          <a:ext cx="0" cy="0"/>
          <a:chOff x="0" y="0"/>
          <a:chExt cx="0" cy="0"/>
        </a:xfrm>
      </p:grpSpPr>
      <p:sp>
        <p:nvSpPr>
          <p:cNvPr id="156" name="Google Shape;156;p27"/>
          <p:cNvSpPr txBox="1"/>
          <p:nvPr>
            <p:ph type="title"/>
          </p:nvPr>
        </p:nvSpPr>
        <p:spPr>
          <a:xfrm>
            <a:off x="482189" y="528835"/>
            <a:ext cx="2558980" cy="3898124"/>
          </a:xfrm>
          <a:prstGeom prst="rect">
            <a:avLst/>
          </a:prstGeom>
          <a:noFill/>
          <a:ln>
            <a:noFill/>
          </a:ln>
        </p:spPr>
        <p:txBody>
          <a:bodyPr anchorCtr="0" anchor="ctr" bIns="68575" lIns="82300" spcFirstLastPara="1" rIns="82300" wrap="square" tIns="82300">
            <a:noAutofit/>
          </a:bodyPr>
          <a:lstStyle>
            <a:lvl1pPr lvl="0" algn="l">
              <a:lnSpc>
                <a:spcPct val="110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7" name="Google Shape;157;p27"/>
          <p:cNvSpPr txBox="1"/>
          <p:nvPr>
            <p:ph idx="1" type="body"/>
          </p:nvPr>
        </p:nvSpPr>
        <p:spPr>
          <a:xfrm>
            <a:off x="4032503" y="528835"/>
            <a:ext cx="4629309" cy="3898123"/>
          </a:xfrm>
          <a:prstGeom prst="rect">
            <a:avLst/>
          </a:prstGeom>
          <a:noFill/>
          <a:ln>
            <a:noFill/>
          </a:ln>
        </p:spPr>
        <p:txBody>
          <a:bodyPr anchorCtr="0" anchor="ctr" bIns="68575" lIns="82300" spcFirstLastPara="1" rIns="82300" wrap="square" tIns="82300">
            <a:noAutofit/>
          </a:bodyPr>
          <a:lstStyle>
            <a:lvl1pPr indent="-228600" lvl="0" marL="457200" algn="l">
              <a:lnSpc>
                <a:spcPct val="114000"/>
              </a:lnSpc>
              <a:spcBef>
                <a:spcPts val="700"/>
              </a:spcBef>
              <a:spcAft>
                <a:spcPts val="0"/>
              </a:spcAft>
              <a:buClr>
                <a:srgbClr val="3F3F3F"/>
              </a:buClr>
              <a:buSzPts val="1400"/>
              <a:buNone/>
              <a:defRPr/>
            </a:lvl1pPr>
            <a:lvl2pPr indent="-228600" lvl="1" marL="914400" algn="l">
              <a:lnSpc>
                <a:spcPct val="114000"/>
              </a:lnSpc>
              <a:spcBef>
                <a:spcPts val="700"/>
              </a:spcBef>
              <a:spcAft>
                <a:spcPts val="0"/>
              </a:spcAft>
              <a:buClr>
                <a:srgbClr val="3F3F3F"/>
              </a:buClr>
              <a:buSzPts val="1400"/>
              <a:buNone/>
              <a:defRPr/>
            </a:lvl2pPr>
            <a:lvl3pPr indent="-317500" lvl="2" marL="1371600" algn="l">
              <a:lnSpc>
                <a:spcPct val="114000"/>
              </a:lnSpc>
              <a:spcBef>
                <a:spcPts val="700"/>
              </a:spcBef>
              <a:spcAft>
                <a:spcPts val="0"/>
              </a:spcAft>
              <a:buClr>
                <a:srgbClr val="3F3F3F"/>
              </a:buClr>
              <a:buSzPts val="1400"/>
              <a:buChar char="–"/>
              <a:defRPr/>
            </a:lvl3pPr>
            <a:lvl4pPr indent="-317500" lvl="3" marL="1828800" algn="l">
              <a:lnSpc>
                <a:spcPct val="114000"/>
              </a:lnSpc>
              <a:spcBef>
                <a:spcPts val="700"/>
              </a:spcBef>
              <a:spcAft>
                <a:spcPts val="0"/>
              </a:spcAft>
              <a:buClr>
                <a:srgbClr val="3F3F3F"/>
              </a:buClr>
              <a:buSzPts val="1400"/>
              <a:buChar char="–"/>
              <a:defRPr/>
            </a:lvl4pPr>
            <a:lvl5pPr indent="-317500" lvl="4" marL="2286000" algn="l">
              <a:lnSpc>
                <a:spcPct val="114000"/>
              </a:lnSpc>
              <a:spcBef>
                <a:spcPts val="700"/>
              </a:spcBef>
              <a:spcAft>
                <a:spcPts val="0"/>
              </a:spcAft>
              <a:buClr>
                <a:srgbClr val="3F3F3F"/>
              </a:buClr>
              <a:buSzPts val="1400"/>
              <a:buChar char="–"/>
              <a:defRPr/>
            </a:lvl5pPr>
            <a:lvl6pPr indent="-317500" lvl="5" marL="2743200" algn="l">
              <a:lnSpc>
                <a:spcPct val="111000"/>
              </a:lnSpc>
              <a:spcBef>
                <a:spcPts val="700"/>
              </a:spcBef>
              <a:spcAft>
                <a:spcPts val="0"/>
              </a:spcAft>
              <a:buClr>
                <a:srgbClr val="987452"/>
              </a:buClr>
              <a:buSzPts val="1400"/>
              <a:buChar char="–"/>
              <a:defRPr/>
            </a:lvl6pPr>
            <a:lvl7pPr indent="-317500" lvl="6" marL="3200400" algn="l">
              <a:lnSpc>
                <a:spcPct val="111000"/>
              </a:lnSpc>
              <a:spcBef>
                <a:spcPts val="700"/>
              </a:spcBef>
              <a:spcAft>
                <a:spcPts val="0"/>
              </a:spcAft>
              <a:buClr>
                <a:srgbClr val="987452"/>
              </a:buClr>
              <a:buSzPts val="1400"/>
              <a:buChar char="–"/>
              <a:defRPr/>
            </a:lvl7pPr>
            <a:lvl8pPr indent="-317500" lvl="7" marL="3657600" algn="l">
              <a:lnSpc>
                <a:spcPct val="111000"/>
              </a:lnSpc>
              <a:spcBef>
                <a:spcPts val="700"/>
              </a:spcBef>
              <a:spcAft>
                <a:spcPts val="0"/>
              </a:spcAft>
              <a:buClr>
                <a:srgbClr val="987452"/>
              </a:buClr>
              <a:buSzPts val="1400"/>
              <a:buChar char="–"/>
              <a:defRPr/>
            </a:lvl8pPr>
            <a:lvl9pPr indent="-317500" lvl="8" marL="4114800" algn="l">
              <a:lnSpc>
                <a:spcPct val="111000"/>
              </a:lnSpc>
              <a:spcBef>
                <a:spcPts val="700"/>
              </a:spcBef>
              <a:spcAft>
                <a:spcPts val="0"/>
              </a:spcAft>
              <a:buClr>
                <a:srgbClr val="987452"/>
              </a:buClr>
              <a:buSzPts val="1400"/>
              <a:buChar char="–"/>
              <a:defRPr/>
            </a:lvl9pPr>
          </a:lstStyle>
          <a:p/>
        </p:txBody>
      </p:sp>
      <p:sp>
        <p:nvSpPr>
          <p:cNvPr id="158" name="Google Shape;158;p27"/>
          <p:cNvSpPr txBox="1"/>
          <p:nvPr>
            <p:ph idx="10" type="dt"/>
          </p:nvPr>
        </p:nvSpPr>
        <p:spPr>
          <a:xfrm>
            <a:off x="482188" y="4732020"/>
            <a:ext cx="2558980"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9" name="Google Shape;159;p27"/>
          <p:cNvSpPr txBox="1"/>
          <p:nvPr>
            <p:ph idx="11" type="ftr"/>
          </p:nvPr>
        </p:nvSpPr>
        <p:spPr>
          <a:xfrm>
            <a:off x="4032502" y="4732020"/>
            <a:ext cx="3709944"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0" name="Google Shape;160;p27"/>
          <p:cNvSpPr txBox="1"/>
          <p:nvPr>
            <p:ph idx="12" type="sldNum"/>
          </p:nvPr>
        </p:nvSpPr>
        <p:spPr>
          <a:xfrm>
            <a:off x="7926902" y="4732020"/>
            <a:ext cx="734909" cy="342900"/>
          </a:xfrm>
          <a:prstGeom prst="rect">
            <a:avLst/>
          </a:prstGeom>
          <a:noFill/>
          <a:ln>
            <a:noFill/>
          </a:ln>
        </p:spPr>
        <p:txBody>
          <a:bodyPr anchorCtr="0" anchor="b" bIns="68575" lIns="82300" spcFirstLastPara="1" rIns="82300" wrap="square" tIns="823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61" name="Shape 161"/>
        <p:cNvGrpSpPr/>
        <p:nvPr/>
      </p:nvGrpSpPr>
      <p:grpSpPr>
        <a:xfrm>
          <a:off x="0" y="0"/>
          <a:ext cx="0" cy="0"/>
          <a:chOff x="0" y="0"/>
          <a:chExt cx="0" cy="0"/>
        </a:xfrm>
      </p:grpSpPr>
      <p:sp>
        <p:nvSpPr>
          <p:cNvPr id="162" name="Google Shape;162;p28"/>
          <p:cNvSpPr/>
          <p:nvPr/>
        </p:nvSpPr>
        <p:spPr>
          <a:xfrm>
            <a:off x="0" y="3161538"/>
            <a:ext cx="9144000" cy="1981962"/>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3" name="Google Shape;163;p28"/>
          <p:cNvSpPr txBox="1"/>
          <p:nvPr>
            <p:ph type="title"/>
          </p:nvPr>
        </p:nvSpPr>
        <p:spPr>
          <a:xfrm>
            <a:off x="596487" y="1054713"/>
            <a:ext cx="7945271" cy="1948381"/>
          </a:xfrm>
          <a:prstGeom prst="rect">
            <a:avLst/>
          </a:prstGeom>
          <a:noFill/>
          <a:ln>
            <a:noFill/>
          </a:ln>
        </p:spPr>
        <p:txBody>
          <a:bodyPr anchorCtr="0" anchor="b" bIns="68575" lIns="82300" spcFirstLastPara="1" rIns="82300" wrap="square" tIns="82300">
            <a:normAutofit/>
          </a:bodyPr>
          <a:lstStyle>
            <a:lvl1pPr lvl="0" algn="ctr">
              <a:lnSpc>
                <a:spcPct val="125000"/>
              </a:lnSpc>
              <a:spcBef>
                <a:spcPts val="0"/>
              </a:spcBef>
              <a:spcAft>
                <a:spcPts val="0"/>
              </a:spcAft>
              <a:buClr>
                <a:srgbClr val="3F3F3F"/>
              </a:buClr>
              <a:buSzPts val="3300"/>
              <a:buFont typeface="Arial"/>
              <a:buNone/>
              <a:defRPr sz="3300">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4" name="Google Shape;164;p28"/>
          <p:cNvSpPr txBox="1"/>
          <p:nvPr>
            <p:ph idx="1" type="body"/>
          </p:nvPr>
        </p:nvSpPr>
        <p:spPr>
          <a:xfrm>
            <a:off x="2113734" y="3395892"/>
            <a:ext cx="4919264" cy="1177684"/>
          </a:xfrm>
          <a:prstGeom prst="rect">
            <a:avLst/>
          </a:prstGeom>
          <a:noFill/>
          <a:ln>
            <a:noFill/>
          </a:ln>
        </p:spPr>
        <p:txBody>
          <a:bodyPr anchorCtr="0" anchor="t" bIns="68575" lIns="82300" spcFirstLastPara="1" rIns="82300" wrap="square" tIns="82300">
            <a:normAutofit/>
          </a:bodyPr>
          <a:lstStyle>
            <a:lvl1pPr indent="-228600" lvl="0" marL="457200" algn="ctr">
              <a:lnSpc>
                <a:spcPct val="130000"/>
              </a:lnSpc>
              <a:spcBef>
                <a:spcPts val="0"/>
              </a:spcBef>
              <a:spcAft>
                <a:spcPts val="0"/>
              </a:spcAft>
              <a:buClr>
                <a:srgbClr val="3F3F3F"/>
              </a:buClr>
              <a:buSzPts val="1800"/>
              <a:buNone/>
              <a:defRPr b="0" sz="1800">
                <a:solidFill>
                  <a:srgbClr val="3F3F3F"/>
                </a:solidFill>
              </a:defRPr>
            </a:lvl1pPr>
            <a:lvl2pPr indent="-228600" lvl="1" marL="914400" algn="l">
              <a:lnSpc>
                <a:spcPct val="114000"/>
              </a:lnSpc>
              <a:spcBef>
                <a:spcPts val="700"/>
              </a:spcBef>
              <a:spcAft>
                <a:spcPts val="0"/>
              </a:spcAft>
              <a:buClr>
                <a:srgbClr val="888888"/>
              </a:buClr>
              <a:buSzPts val="1500"/>
              <a:buNone/>
              <a:defRPr sz="1500">
                <a:solidFill>
                  <a:srgbClr val="888888"/>
                </a:solidFill>
              </a:defRPr>
            </a:lvl2pPr>
            <a:lvl3pPr indent="-228600" lvl="2" marL="1371600" algn="l">
              <a:lnSpc>
                <a:spcPct val="114000"/>
              </a:lnSpc>
              <a:spcBef>
                <a:spcPts val="700"/>
              </a:spcBef>
              <a:spcAft>
                <a:spcPts val="0"/>
              </a:spcAft>
              <a:buClr>
                <a:srgbClr val="888888"/>
              </a:buClr>
              <a:buSzPts val="1400"/>
              <a:buNone/>
              <a:defRPr sz="1400">
                <a:solidFill>
                  <a:srgbClr val="888888"/>
                </a:solidFill>
              </a:defRPr>
            </a:lvl3pPr>
            <a:lvl4pPr indent="-228600" lvl="3" marL="1828800" algn="l">
              <a:lnSpc>
                <a:spcPct val="114000"/>
              </a:lnSpc>
              <a:spcBef>
                <a:spcPts val="700"/>
              </a:spcBef>
              <a:spcAft>
                <a:spcPts val="0"/>
              </a:spcAft>
              <a:buClr>
                <a:srgbClr val="888888"/>
              </a:buClr>
              <a:buSzPts val="1200"/>
              <a:buNone/>
              <a:defRPr sz="1200">
                <a:solidFill>
                  <a:srgbClr val="888888"/>
                </a:solidFill>
              </a:defRPr>
            </a:lvl4pPr>
            <a:lvl5pPr indent="-228600" lvl="4" marL="2286000" algn="l">
              <a:lnSpc>
                <a:spcPct val="114000"/>
              </a:lnSpc>
              <a:spcBef>
                <a:spcPts val="700"/>
              </a:spcBef>
              <a:spcAft>
                <a:spcPts val="0"/>
              </a:spcAft>
              <a:buClr>
                <a:srgbClr val="888888"/>
              </a:buClr>
              <a:buSzPts val="1200"/>
              <a:buNone/>
              <a:defRPr sz="1200">
                <a:solidFill>
                  <a:srgbClr val="888888"/>
                </a:solidFill>
              </a:defRPr>
            </a:lvl5pPr>
            <a:lvl6pPr indent="-228600" lvl="5" marL="2743200" algn="l">
              <a:lnSpc>
                <a:spcPct val="111000"/>
              </a:lnSpc>
              <a:spcBef>
                <a:spcPts val="700"/>
              </a:spcBef>
              <a:spcAft>
                <a:spcPts val="0"/>
              </a:spcAft>
              <a:buClr>
                <a:srgbClr val="888888"/>
              </a:buClr>
              <a:buSzPts val="1200"/>
              <a:buNone/>
              <a:defRPr sz="1200">
                <a:solidFill>
                  <a:srgbClr val="888888"/>
                </a:solidFill>
              </a:defRPr>
            </a:lvl6pPr>
            <a:lvl7pPr indent="-228600" lvl="6" marL="3200400" algn="l">
              <a:lnSpc>
                <a:spcPct val="111000"/>
              </a:lnSpc>
              <a:spcBef>
                <a:spcPts val="700"/>
              </a:spcBef>
              <a:spcAft>
                <a:spcPts val="0"/>
              </a:spcAft>
              <a:buClr>
                <a:srgbClr val="888888"/>
              </a:buClr>
              <a:buSzPts val="1200"/>
              <a:buNone/>
              <a:defRPr sz="1200">
                <a:solidFill>
                  <a:srgbClr val="888888"/>
                </a:solidFill>
              </a:defRPr>
            </a:lvl7pPr>
            <a:lvl8pPr indent="-228600" lvl="7" marL="3657600" algn="l">
              <a:lnSpc>
                <a:spcPct val="111000"/>
              </a:lnSpc>
              <a:spcBef>
                <a:spcPts val="700"/>
              </a:spcBef>
              <a:spcAft>
                <a:spcPts val="0"/>
              </a:spcAft>
              <a:buClr>
                <a:srgbClr val="888888"/>
              </a:buClr>
              <a:buSzPts val="1200"/>
              <a:buNone/>
              <a:defRPr sz="1200">
                <a:solidFill>
                  <a:srgbClr val="888888"/>
                </a:solidFill>
              </a:defRPr>
            </a:lvl8pPr>
            <a:lvl9pPr indent="-228600" lvl="8" marL="4114800" algn="l">
              <a:lnSpc>
                <a:spcPct val="111000"/>
              </a:lnSpc>
              <a:spcBef>
                <a:spcPts val="700"/>
              </a:spcBef>
              <a:spcAft>
                <a:spcPts val="0"/>
              </a:spcAft>
              <a:buClr>
                <a:srgbClr val="888888"/>
              </a:buClr>
              <a:buSzPts val="1200"/>
              <a:buNone/>
              <a:defRPr sz="1200">
                <a:solidFill>
                  <a:srgbClr val="888888"/>
                </a:solidFill>
              </a:defRPr>
            </a:lvl9pPr>
          </a:lstStyle>
          <a:p/>
        </p:txBody>
      </p:sp>
      <p:sp>
        <p:nvSpPr>
          <p:cNvPr id="165" name="Google Shape;165;p28"/>
          <p:cNvSpPr txBox="1"/>
          <p:nvPr>
            <p:ph idx="10" type="dt"/>
          </p:nvPr>
        </p:nvSpPr>
        <p:spPr>
          <a:xfrm>
            <a:off x="482188" y="4732020"/>
            <a:ext cx="2558980"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6" name="Google Shape;166;p28"/>
          <p:cNvSpPr txBox="1"/>
          <p:nvPr>
            <p:ph idx="11" type="ftr"/>
          </p:nvPr>
        </p:nvSpPr>
        <p:spPr>
          <a:xfrm>
            <a:off x="4032502" y="4732020"/>
            <a:ext cx="3709944"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7" name="Google Shape;167;p28"/>
          <p:cNvSpPr txBox="1"/>
          <p:nvPr>
            <p:ph idx="12" type="sldNum"/>
          </p:nvPr>
        </p:nvSpPr>
        <p:spPr>
          <a:xfrm>
            <a:off x="7926902" y="4732020"/>
            <a:ext cx="734909" cy="342900"/>
          </a:xfrm>
          <a:prstGeom prst="rect">
            <a:avLst/>
          </a:prstGeom>
          <a:noFill/>
          <a:ln>
            <a:noFill/>
          </a:ln>
        </p:spPr>
        <p:txBody>
          <a:bodyPr anchorCtr="0" anchor="b" bIns="68575" lIns="82300" spcFirstLastPara="1" rIns="82300" wrap="square" tIns="823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
        <p:nvSpPr>
          <p:cNvPr id="168" name="Google Shape;168;p28"/>
          <p:cNvSpPr/>
          <p:nvPr/>
        </p:nvSpPr>
        <p:spPr>
          <a:xfrm>
            <a:off x="0" y="3161538"/>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9" name="Shape 169"/>
        <p:cNvGrpSpPr/>
        <p:nvPr/>
      </p:nvGrpSpPr>
      <p:grpSpPr>
        <a:xfrm>
          <a:off x="0" y="0"/>
          <a:ext cx="0" cy="0"/>
          <a:chOff x="0" y="0"/>
          <a:chExt cx="0" cy="0"/>
        </a:xfrm>
      </p:grpSpPr>
      <p:sp>
        <p:nvSpPr>
          <p:cNvPr id="170" name="Google Shape;170;p29"/>
          <p:cNvSpPr txBox="1"/>
          <p:nvPr>
            <p:ph type="title"/>
          </p:nvPr>
        </p:nvSpPr>
        <p:spPr>
          <a:xfrm>
            <a:off x="482189" y="528835"/>
            <a:ext cx="2558980" cy="3898124"/>
          </a:xfrm>
          <a:prstGeom prst="rect">
            <a:avLst/>
          </a:prstGeom>
          <a:noFill/>
          <a:ln>
            <a:noFill/>
          </a:ln>
        </p:spPr>
        <p:txBody>
          <a:bodyPr anchorCtr="0" anchor="ctr" bIns="68575" lIns="82300" spcFirstLastPara="1" rIns="82300" wrap="square" tIns="82300">
            <a:noAutofit/>
          </a:bodyPr>
          <a:lstStyle>
            <a:lvl1pPr lvl="0" algn="l">
              <a:lnSpc>
                <a:spcPct val="110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1" name="Google Shape;171;p29"/>
          <p:cNvSpPr txBox="1"/>
          <p:nvPr>
            <p:ph idx="1" type="body"/>
          </p:nvPr>
        </p:nvSpPr>
        <p:spPr>
          <a:xfrm>
            <a:off x="4032502" y="528836"/>
            <a:ext cx="4629309" cy="1802884"/>
          </a:xfrm>
          <a:prstGeom prst="rect">
            <a:avLst/>
          </a:prstGeom>
          <a:noFill/>
          <a:ln>
            <a:noFill/>
          </a:ln>
        </p:spPr>
        <p:txBody>
          <a:bodyPr anchorCtr="0" anchor="b" bIns="68575" lIns="82300" spcFirstLastPara="1" rIns="82300" wrap="square" tIns="82300">
            <a:noAutofit/>
          </a:bodyPr>
          <a:lstStyle>
            <a:lvl1pPr indent="-228600" lvl="0" marL="457200" algn="l">
              <a:lnSpc>
                <a:spcPct val="114000"/>
              </a:lnSpc>
              <a:spcBef>
                <a:spcPts val="700"/>
              </a:spcBef>
              <a:spcAft>
                <a:spcPts val="0"/>
              </a:spcAft>
              <a:buClr>
                <a:srgbClr val="3F3F3F"/>
              </a:buClr>
              <a:buSzPts val="1400"/>
              <a:buNone/>
              <a:defRPr/>
            </a:lvl1pPr>
            <a:lvl2pPr indent="-228600" lvl="1" marL="914400" algn="l">
              <a:lnSpc>
                <a:spcPct val="114000"/>
              </a:lnSpc>
              <a:spcBef>
                <a:spcPts val="700"/>
              </a:spcBef>
              <a:spcAft>
                <a:spcPts val="0"/>
              </a:spcAft>
              <a:buClr>
                <a:srgbClr val="3F3F3F"/>
              </a:buClr>
              <a:buSzPts val="1400"/>
              <a:buNone/>
              <a:defRPr/>
            </a:lvl2pPr>
            <a:lvl3pPr indent="-317500" lvl="2" marL="1371600" algn="l">
              <a:lnSpc>
                <a:spcPct val="114000"/>
              </a:lnSpc>
              <a:spcBef>
                <a:spcPts val="700"/>
              </a:spcBef>
              <a:spcAft>
                <a:spcPts val="0"/>
              </a:spcAft>
              <a:buClr>
                <a:srgbClr val="3F3F3F"/>
              </a:buClr>
              <a:buSzPts val="1400"/>
              <a:buChar char="–"/>
              <a:defRPr/>
            </a:lvl3pPr>
            <a:lvl4pPr indent="-317500" lvl="3" marL="1828800" algn="l">
              <a:lnSpc>
                <a:spcPct val="114000"/>
              </a:lnSpc>
              <a:spcBef>
                <a:spcPts val="700"/>
              </a:spcBef>
              <a:spcAft>
                <a:spcPts val="0"/>
              </a:spcAft>
              <a:buClr>
                <a:srgbClr val="3F3F3F"/>
              </a:buClr>
              <a:buSzPts val="1400"/>
              <a:buChar char="–"/>
              <a:defRPr/>
            </a:lvl4pPr>
            <a:lvl5pPr indent="-317500" lvl="4" marL="2286000" algn="l">
              <a:lnSpc>
                <a:spcPct val="114000"/>
              </a:lnSpc>
              <a:spcBef>
                <a:spcPts val="700"/>
              </a:spcBef>
              <a:spcAft>
                <a:spcPts val="0"/>
              </a:spcAft>
              <a:buClr>
                <a:srgbClr val="3F3F3F"/>
              </a:buClr>
              <a:buSzPts val="1400"/>
              <a:buChar char="–"/>
              <a:defRPr/>
            </a:lvl5pPr>
            <a:lvl6pPr indent="-317500" lvl="5" marL="2743200" algn="l">
              <a:lnSpc>
                <a:spcPct val="111000"/>
              </a:lnSpc>
              <a:spcBef>
                <a:spcPts val="700"/>
              </a:spcBef>
              <a:spcAft>
                <a:spcPts val="0"/>
              </a:spcAft>
              <a:buClr>
                <a:srgbClr val="987452"/>
              </a:buClr>
              <a:buSzPts val="1400"/>
              <a:buChar char="–"/>
              <a:defRPr/>
            </a:lvl6pPr>
            <a:lvl7pPr indent="-317500" lvl="6" marL="3200400" algn="l">
              <a:lnSpc>
                <a:spcPct val="111000"/>
              </a:lnSpc>
              <a:spcBef>
                <a:spcPts val="700"/>
              </a:spcBef>
              <a:spcAft>
                <a:spcPts val="0"/>
              </a:spcAft>
              <a:buClr>
                <a:srgbClr val="987452"/>
              </a:buClr>
              <a:buSzPts val="1400"/>
              <a:buChar char="–"/>
              <a:defRPr/>
            </a:lvl7pPr>
            <a:lvl8pPr indent="-317500" lvl="7" marL="3657600" algn="l">
              <a:lnSpc>
                <a:spcPct val="111000"/>
              </a:lnSpc>
              <a:spcBef>
                <a:spcPts val="700"/>
              </a:spcBef>
              <a:spcAft>
                <a:spcPts val="0"/>
              </a:spcAft>
              <a:buClr>
                <a:srgbClr val="987452"/>
              </a:buClr>
              <a:buSzPts val="1400"/>
              <a:buChar char="–"/>
              <a:defRPr/>
            </a:lvl8pPr>
            <a:lvl9pPr indent="-317500" lvl="8" marL="4114800" algn="l">
              <a:lnSpc>
                <a:spcPct val="111000"/>
              </a:lnSpc>
              <a:spcBef>
                <a:spcPts val="700"/>
              </a:spcBef>
              <a:spcAft>
                <a:spcPts val="0"/>
              </a:spcAft>
              <a:buClr>
                <a:srgbClr val="987452"/>
              </a:buClr>
              <a:buSzPts val="1400"/>
              <a:buChar char="–"/>
              <a:defRPr/>
            </a:lvl9pPr>
          </a:lstStyle>
          <a:p/>
        </p:txBody>
      </p:sp>
      <p:sp>
        <p:nvSpPr>
          <p:cNvPr id="172" name="Google Shape;172;p29"/>
          <p:cNvSpPr txBox="1"/>
          <p:nvPr>
            <p:ph idx="2" type="body"/>
          </p:nvPr>
        </p:nvSpPr>
        <p:spPr>
          <a:xfrm>
            <a:off x="4032502" y="2811780"/>
            <a:ext cx="4629308" cy="1760220"/>
          </a:xfrm>
          <a:prstGeom prst="rect">
            <a:avLst/>
          </a:prstGeom>
          <a:noFill/>
          <a:ln>
            <a:noFill/>
          </a:ln>
        </p:spPr>
        <p:txBody>
          <a:bodyPr anchorCtr="0" anchor="ctr" bIns="68575" lIns="82300" spcFirstLastPara="1" rIns="82300" wrap="square" tIns="82300">
            <a:noAutofit/>
          </a:bodyPr>
          <a:lstStyle>
            <a:lvl1pPr indent="-228600" lvl="0" marL="457200" algn="l">
              <a:lnSpc>
                <a:spcPct val="114000"/>
              </a:lnSpc>
              <a:spcBef>
                <a:spcPts val="700"/>
              </a:spcBef>
              <a:spcAft>
                <a:spcPts val="0"/>
              </a:spcAft>
              <a:buClr>
                <a:srgbClr val="3F3F3F"/>
              </a:buClr>
              <a:buSzPts val="1400"/>
              <a:buNone/>
              <a:defRPr/>
            </a:lvl1pPr>
            <a:lvl2pPr indent="-228600" lvl="1" marL="914400" algn="l">
              <a:lnSpc>
                <a:spcPct val="114000"/>
              </a:lnSpc>
              <a:spcBef>
                <a:spcPts val="700"/>
              </a:spcBef>
              <a:spcAft>
                <a:spcPts val="0"/>
              </a:spcAft>
              <a:buClr>
                <a:srgbClr val="3F3F3F"/>
              </a:buClr>
              <a:buSzPts val="1400"/>
              <a:buNone/>
              <a:defRPr/>
            </a:lvl2pPr>
            <a:lvl3pPr indent="-317500" lvl="2" marL="1371600" algn="l">
              <a:lnSpc>
                <a:spcPct val="114000"/>
              </a:lnSpc>
              <a:spcBef>
                <a:spcPts val="700"/>
              </a:spcBef>
              <a:spcAft>
                <a:spcPts val="0"/>
              </a:spcAft>
              <a:buClr>
                <a:srgbClr val="3F3F3F"/>
              </a:buClr>
              <a:buSzPts val="1400"/>
              <a:buChar char="–"/>
              <a:defRPr/>
            </a:lvl3pPr>
            <a:lvl4pPr indent="-317500" lvl="3" marL="1828800" algn="l">
              <a:lnSpc>
                <a:spcPct val="114000"/>
              </a:lnSpc>
              <a:spcBef>
                <a:spcPts val="700"/>
              </a:spcBef>
              <a:spcAft>
                <a:spcPts val="0"/>
              </a:spcAft>
              <a:buClr>
                <a:srgbClr val="3F3F3F"/>
              </a:buClr>
              <a:buSzPts val="1400"/>
              <a:buChar char="–"/>
              <a:defRPr/>
            </a:lvl4pPr>
            <a:lvl5pPr indent="-317500" lvl="4" marL="2286000" algn="l">
              <a:lnSpc>
                <a:spcPct val="114000"/>
              </a:lnSpc>
              <a:spcBef>
                <a:spcPts val="700"/>
              </a:spcBef>
              <a:spcAft>
                <a:spcPts val="0"/>
              </a:spcAft>
              <a:buClr>
                <a:srgbClr val="3F3F3F"/>
              </a:buClr>
              <a:buSzPts val="1400"/>
              <a:buChar char="–"/>
              <a:defRPr/>
            </a:lvl5pPr>
            <a:lvl6pPr indent="-317500" lvl="5" marL="2743200" algn="l">
              <a:lnSpc>
                <a:spcPct val="111000"/>
              </a:lnSpc>
              <a:spcBef>
                <a:spcPts val="700"/>
              </a:spcBef>
              <a:spcAft>
                <a:spcPts val="0"/>
              </a:spcAft>
              <a:buClr>
                <a:srgbClr val="987452"/>
              </a:buClr>
              <a:buSzPts val="1400"/>
              <a:buChar char="–"/>
              <a:defRPr/>
            </a:lvl6pPr>
            <a:lvl7pPr indent="-317500" lvl="6" marL="3200400" algn="l">
              <a:lnSpc>
                <a:spcPct val="111000"/>
              </a:lnSpc>
              <a:spcBef>
                <a:spcPts val="700"/>
              </a:spcBef>
              <a:spcAft>
                <a:spcPts val="0"/>
              </a:spcAft>
              <a:buClr>
                <a:srgbClr val="987452"/>
              </a:buClr>
              <a:buSzPts val="1400"/>
              <a:buChar char="–"/>
              <a:defRPr/>
            </a:lvl7pPr>
            <a:lvl8pPr indent="-317500" lvl="7" marL="3657600" algn="l">
              <a:lnSpc>
                <a:spcPct val="111000"/>
              </a:lnSpc>
              <a:spcBef>
                <a:spcPts val="700"/>
              </a:spcBef>
              <a:spcAft>
                <a:spcPts val="0"/>
              </a:spcAft>
              <a:buClr>
                <a:srgbClr val="987452"/>
              </a:buClr>
              <a:buSzPts val="1400"/>
              <a:buChar char="–"/>
              <a:defRPr/>
            </a:lvl8pPr>
            <a:lvl9pPr indent="-317500" lvl="8" marL="4114800" algn="l">
              <a:lnSpc>
                <a:spcPct val="111000"/>
              </a:lnSpc>
              <a:spcBef>
                <a:spcPts val="700"/>
              </a:spcBef>
              <a:spcAft>
                <a:spcPts val="0"/>
              </a:spcAft>
              <a:buClr>
                <a:srgbClr val="987452"/>
              </a:buClr>
              <a:buSzPts val="1400"/>
              <a:buChar char="–"/>
              <a:defRPr/>
            </a:lvl9pPr>
          </a:lstStyle>
          <a:p/>
        </p:txBody>
      </p:sp>
      <p:sp>
        <p:nvSpPr>
          <p:cNvPr id="173" name="Google Shape;173;p29"/>
          <p:cNvSpPr txBox="1"/>
          <p:nvPr>
            <p:ph idx="10" type="dt"/>
          </p:nvPr>
        </p:nvSpPr>
        <p:spPr>
          <a:xfrm>
            <a:off x="482188" y="4732020"/>
            <a:ext cx="2558980"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4" name="Google Shape;174;p29"/>
          <p:cNvSpPr txBox="1"/>
          <p:nvPr>
            <p:ph idx="11" type="ftr"/>
          </p:nvPr>
        </p:nvSpPr>
        <p:spPr>
          <a:xfrm>
            <a:off x="4032502" y="4732020"/>
            <a:ext cx="3709944"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5" name="Google Shape;175;p29"/>
          <p:cNvSpPr txBox="1"/>
          <p:nvPr>
            <p:ph idx="12" type="sldNum"/>
          </p:nvPr>
        </p:nvSpPr>
        <p:spPr>
          <a:xfrm>
            <a:off x="7926902" y="4732020"/>
            <a:ext cx="734909" cy="342900"/>
          </a:xfrm>
          <a:prstGeom prst="rect">
            <a:avLst/>
          </a:prstGeom>
          <a:noFill/>
          <a:ln>
            <a:noFill/>
          </a:ln>
        </p:spPr>
        <p:txBody>
          <a:bodyPr anchorCtr="0" anchor="b" bIns="68575" lIns="82300" spcFirstLastPara="1" rIns="82300" wrap="square" tIns="823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
        <p:nvSpPr>
          <p:cNvPr id="176" name="Google Shape;176;p29"/>
          <p:cNvSpPr/>
          <p:nvPr/>
        </p:nvSpPr>
        <p:spPr>
          <a:xfrm rot="10800000">
            <a:off x="3520440" y="2547748"/>
            <a:ext cx="5623560"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77" name="Shape 177"/>
        <p:cNvGrpSpPr/>
        <p:nvPr/>
      </p:nvGrpSpPr>
      <p:grpSpPr>
        <a:xfrm>
          <a:off x="0" y="0"/>
          <a:ext cx="0" cy="0"/>
          <a:chOff x="0" y="0"/>
          <a:chExt cx="0" cy="0"/>
        </a:xfrm>
      </p:grpSpPr>
      <p:sp>
        <p:nvSpPr>
          <p:cNvPr id="178" name="Google Shape;178;p30"/>
          <p:cNvSpPr txBox="1"/>
          <p:nvPr>
            <p:ph idx="1" type="body"/>
          </p:nvPr>
        </p:nvSpPr>
        <p:spPr>
          <a:xfrm>
            <a:off x="4032500" y="494249"/>
            <a:ext cx="4624817" cy="342900"/>
          </a:xfrm>
          <a:prstGeom prst="rect">
            <a:avLst/>
          </a:prstGeom>
          <a:noFill/>
          <a:ln>
            <a:noFill/>
          </a:ln>
        </p:spPr>
        <p:txBody>
          <a:bodyPr anchorCtr="0" anchor="b" bIns="68575" lIns="82300" spcFirstLastPara="1" rIns="82300" wrap="square" tIns="82300">
            <a:normAutofit/>
          </a:bodyPr>
          <a:lstStyle>
            <a:lvl1pPr indent="-228600" lvl="0" marL="457200" algn="l">
              <a:lnSpc>
                <a:spcPct val="130000"/>
              </a:lnSpc>
              <a:spcBef>
                <a:spcPts val="700"/>
              </a:spcBef>
              <a:spcAft>
                <a:spcPts val="0"/>
              </a:spcAft>
              <a:buClr>
                <a:schemeClr val="accent1"/>
              </a:buClr>
              <a:buSzPts val="1400"/>
              <a:buNone/>
              <a:defRPr b="1" sz="1400" cap="none">
                <a:solidFill>
                  <a:schemeClr val="accent1"/>
                </a:solidFill>
              </a:defRPr>
            </a:lvl1pPr>
            <a:lvl2pPr indent="-228600" lvl="1" marL="914400" algn="l">
              <a:lnSpc>
                <a:spcPct val="114000"/>
              </a:lnSpc>
              <a:spcBef>
                <a:spcPts val="700"/>
              </a:spcBef>
              <a:spcAft>
                <a:spcPts val="0"/>
              </a:spcAft>
              <a:buClr>
                <a:srgbClr val="3F3F3F"/>
              </a:buClr>
              <a:buSzPts val="1500"/>
              <a:buNone/>
              <a:defRPr b="1" sz="1500"/>
            </a:lvl2pPr>
            <a:lvl3pPr indent="-228600" lvl="2" marL="1371600" algn="l">
              <a:lnSpc>
                <a:spcPct val="114000"/>
              </a:lnSpc>
              <a:spcBef>
                <a:spcPts val="700"/>
              </a:spcBef>
              <a:spcAft>
                <a:spcPts val="0"/>
              </a:spcAft>
              <a:buClr>
                <a:srgbClr val="3F3F3F"/>
              </a:buClr>
              <a:buSzPts val="1400"/>
              <a:buNone/>
              <a:defRPr b="1" sz="1400"/>
            </a:lvl3pPr>
            <a:lvl4pPr indent="-228600" lvl="3" marL="1828800" algn="l">
              <a:lnSpc>
                <a:spcPct val="114000"/>
              </a:lnSpc>
              <a:spcBef>
                <a:spcPts val="700"/>
              </a:spcBef>
              <a:spcAft>
                <a:spcPts val="0"/>
              </a:spcAft>
              <a:buClr>
                <a:srgbClr val="3F3F3F"/>
              </a:buClr>
              <a:buSzPts val="1200"/>
              <a:buNone/>
              <a:defRPr b="1" sz="1200"/>
            </a:lvl4pPr>
            <a:lvl5pPr indent="-228600" lvl="4" marL="2286000" algn="l">
              <a:lnSpc>
                <a:spcPct val="114000"/>
              </a:lnSpc>
              <a:spcBef>
                <a:spcPts val="700"/>
              </a:spcBef>
              <a:spcAft>
                <a:spcPts val="0"/>
              </a:spcAft>
              <a:buClr>
                <a:srgbClr val="3F3F3F"/>
              </a:buClr>
              <a:buSzPts val="1200"/>
              <a:buNone/>
              <a:defRPr b="1" sz="1200"/>
            </a:lvl5pPr>
            <a:lvl6pPr indent="-228600" lvl="5" marL="2743200" algn="l">
              <a:lnSpc>
                <a:spcPct val="111000"/>
              </a:lnSpc>
              <a:spcBef>
                <a:spcPts val="700"/>
              </a:spcBef>
              <a:spcAft>
                <a:spcPts val="0"/>
              </a:spcAft>
              <a:buClr>
                <a:srgbClr val="987452"/>
              </a:buClr>
              <a:buSzPts val="1200"/>
              <a:buNone/>
              <a:defRPr b="1" sz="1200"/>
            </a:lvl6pPr>
            <a:lvl7pPr indent="-228600" lvl="6" marL="3200400" algn="l">
              <a:lnSpc>
                <a:spcPct val="111000"/>
              </a:lnSpc>
              <a:spcBef>
                <a:spcPts val="700"/>
              </a:spcBef>
              <a:spcAft>
                <a:spcPts val="0"/>
              </a:spcAft>
              <a:buClr>
                <a:srgbClr val="987452"/>
              </a:buClr>
              <a:buSzPts val="1200"/>
              <a:buNone/>
              <a:defRPr b="1" sz="1200"/>
            </a:lvl7pPr>
            <a:lvl8pPr indent="-228600" lvl="7" marL="3657600" algn="l">
              <a:lnSpc>
                <a:spcPct val="111000"/>
              </a:lnSpc>
              <a:spcBef>
                <a:spcPts val="700"/>
              </a:spcBef>
              <a:spcAft>
                <a:spcPts val="0"/>
              </a:spcAft>
              <a:buClr>
                <a:srgbClr val="987452"/>
              </a:buClr>
              <a:buSzPts val="1200"/>
              <a:buNone/>
              <a:defRPr b="1" sz="1200"/>
            </a:lvl8pPr>
            <a:lvl9pPr indent="-228600" lvl="8" marL="4114800" algn="l">
              <a:lnSpc>
                <a:spcPct val="111000"/>
              </a:lnSpc>
              <a:spcBef>
                <a:spcPts val="700"/>
              </a:spcBef>
              <a:spcAft>
                <a:spcPts val="0"/>
              </a:spcAft>
              <a:buClr>
                <a:srgbClr val="987452"/>
              </a:buClr>
              <a:buSzPts val="1200"/>
              <a:buNone/>
              <a:defRPr b="1" sz="1200"/>
            </a:lvl9pPr>
          </a:lstStyle>
          <a:p/>
        </p:txBody>
      </p:sp>
      <p:sp>
        <p:nvSpPr>
          <p:cNvPr id="179" name="Google Shape;179;p30"/>
          <p:cNvSpPr txBox="1"/>
          <p:nvPr>
            <p:ph idx="2" type="body"/>
          </p:nvPr>
        </p:nvSpPr>
        <p:spPr>
          <a:xfrm>
            <a:off x="4032501" y="837149"/>
            <a:ext cx="4624817" cy="1546597"/>
          </a:xfrm>
          <a:prstGeom prst="rect">
            <a:avLst/>
          </a:prstGeom>
          <a:noFill/>
          <a:ln>
            <a:noFill/>
          </a:ln>
        </p:spPr>
        <p:txBody>
          <a:bodyPr anchorCtr="0" anchor="ctr" bIns="68575" lIns="82300" spcFirstLastPara="1" rIns="82300" wrap="square" tIns="82300">
            <a:noAutofit/>
          </a:bodyPr>
          <a:lstStyle>
            <a:lvl1pPr indent="-228600" lvl="0" marL="457200" algn="l">
              <a:lnSpc>
                <a:spcPct val="114000"/>
              </a:lnSpc>
              <a:spcBef>
                <a:spcPts val="700"/>
              </a:spcBef>
              <a:spcAft>
                <a:spcPts val="0"/>
              </a:spcAft>
              <a:buClr>
                <a:srgbClr val="3F3F3F"/>
              </a:buClr>
              <a:buSzPts val="1400"/>
              <a:buNone/>
              <a:defRPr/>
            </a:lvl1pPr>
            <a:lvl2pPr indent="-228600" lvl="1" marL="914400" algn="l">
              <a:lnSpc>
                <a:spcPct val="114000"/>
              </a:lnSpc>
              <a:spcBef>
                <a:spcPts val="700"/>
              </a:spcBef>
              <a:spcAft>
                <a:spcPts val="0"/>
              </a:spcAft>
              <a:buClr>
                <a:srgbClr val="3F3F3F"/>
              </a:buClr>
              <a:buSzPts val="1400"/>
              <a:buNone/>
              <a:defRPr/>
            </a:lvl2pPr>
            <a:lvl3pPr indent="-317500" lvl="2" marL="1371600" algn="l">
              <a:lnSpc>
                <a:spcPct val="114000"/>
              </a:lnSpc>
              <a:spcBef>
                <a:spcPts val="700"/>
              </a:spcBef>
              <a:spcAft>
                <a:spcPts val="0"/>
              </a:spcAft>
              <a:buClr>
                <a:srgbClr val="3F3F3F"/>
              </a:buClr>
              <a:buSzPts val="1400"/>
              <a:buChar char="–"/>
              <a:defRPr/>
            </a:lvl3pPr>
            <a:lvl4pPr indent="-317500" lvl="3" marL="1828800" algn="l">
              <a:lnSpc>
                <a:spcPct val="114000"/>
              </a:lnSpc>
              <a:spcBef>
                <a:spcPts val="700"/>
              </a:spcBef>
              <a:spcAft>
                <a:spcPts val="0"/>
              </a:spcAft>
              <a:buClr>
                <a:srgbClr val="3F3F3F"/>
              </a:buClr>
              <a:buSzPts val="1400"/>
              <a:buChar char="–"/>
              <a:defRPr/>
            </a:lvl4pPr>
            <a:lvl5pPr indent="-317500" lvl="4" marL="2286000" algn="l">
              <a:lnSpc>
                <a:spcPct val="114000"/>
              </a:lnSpc>
              <a:spcBef>
                <a:spcPts val="700"/>
              </a:spcBef>
              <a:spcAft>
                <a:spcPts val="0"/>
              </a:spcAft>
              <a:buClr>
                <a:srgbClr val="3F3F3F"/>
              </a:buClr>
              <a:buSzPts val="1400"/>
              <a:buChar char="–"/>
              <a:defRPr/>
            </a:lvl5pPr>
            <a:lvl6pPr indent="-317500" lvl="5" marL="2743200" algn="l">
              <a:lnSpc>
                <a:spcPct val="111000"/>
              </a:lnSpc>
              <a:spcBef>
                <a:spcPts val="700"/>
              </a:spcBef>
              <a:spcAft>
                <a:spcPts val="0"/>
              </a:spcAft>
              <a:buClr>
                <a:srgbClr val="987452"/>
              </a:buClr>
              <a:buSzPts val="1400"/>
              <a:buChar char="–"/>
              <a:defRPr/>
            </a:lvl6pPr>
            <a:lvl7pPr indent="-317500" lvl="6" marL="3200400" algn="l">
              <a:lnSpc>
                <a:spcPct val="111000"/>
              </a:lnSpc>
              <a:spcBef>
                <a:spcPts val="700"/>
              </a:spcBef>
              <a:spcAft>
                <a:spcPts val="0"/>
              </a:spcAft>
              <a:buClr>
                <a:srgbClr val="987452"/>
              </a:buClr>
              <a:buSzPts val="1400"/>
              <a:buChar char="–"/>
              <a:defRPr/>
            </a:lvl7pPr>
            <a:lvl8pPr indent="-317500" lvl="7" marL="3657600" algn="l">
              <a:lnSpc>
                <a:spcPct val="111000"/>
              </a:lnSpc>
              <a:spcBef>
                <a:spcPts val="700"/>
              </a:spcBef>
              <a:spcAft>
                <a:spcPts val="0"/>
              </a:spcAft>
              <a:buClr>
                <a:srgbClr val="987452"/>
              </a:buClr>
              <a:buSzPts val="1400"/>
              <a:buChar char="–"/>
              <a:defRPr/>
            </a:lvl8pPr>
            <a:lvl9pPr indent="-317500" lvl="8" marL="4114800" algn="l">
              <a:lnSpc>
                <a:spcPct val="111000"/>
              </a:lnSpc>
              <a:spcBef>
                <a:spcPts val="700"/>
              </a:spcBef>
              <a:spcAft>
                <a:spcPts val="0"/>
              </a:spcAft>
              <a:buClr>
                <a:srgbClr val="987452"/>
              </a:buClr>
              <a:buSzPts val="1400"/>
              <a:buChar char="–"/>
              <a:defRPr/>
            </a:lvl9pPr>
          </a:lstStyle>
          <a:p/>
        </p:txBody>
      </p:sp>
      <p:sp>
        <p:nvSpPr>
          <p:cNvPr id="180" name="Google Shape;180;p30"/>
          <p:cNvSpPr txBox="1"/>
          <p:nvPr>
            <p:ph idx="3" type="body"/>
          </p:nvPr>
        </p:nvSpPr>
        <p:spPr>
          <a:xfrm>
            <a:off x="4032501" y="2717324"/>
            <a:ext cx="4624816" cy="342900"/>
          </a:xfrm>
          <a:prstGeom prst="rect">
            <a:avLst/>
          </a:prstGeom>
          <a:noFill/>
          <a:ln>
            <a:noFill/>
          </a:ln>
        </p:spPr>
        <p:txBody>
          <a:bodyPr anchorCtr="0" anchor="b" bIns="68575" lIns="82300" spcFirstLastPara="1" rIns="82300" wrap="square" tIns="82300">
            <a:normAutofit/>
          </a:bodyPr>
          <a:lstStyle>
            <a:lvl1pPr indent="-228600" lvl="0" marL="457200" algn="l">
              <a:lnSpc>
                <a:spcPct val="99000"/>
              </a:lnSpc>
              <a:spcBef>
                <a:spcPts val="700"/>
              </a:spcBef>
              <a:spcAft>
                <a:spcPts val="0"/>
              </a:spcAft>
              <a:buClr>
                <a:schemeClr val="accent1"/>
              </a:buClr>
              <a:buSzPts val="1400"/>
              <a:buNone/>
              <a:defRPr b="1" sz="1400" cap="none">
                <a:solidFill>
                  <a:schemeClr val="accent1"/>
                </a:solidFill>
                <a:latin typeface="Arial"/>
                <a:ea typeface="Arial"/>
                <a:cs typeface="Arial"/>
                <a:sym typeface="Arial"/>
              </a:defRPr>
            </a:lvl1pPr>
            <a:lvl2pPr indent="-228600" lvl="1" marL="914400" algn="l">
              <a:lnSpc>
                <a:spcPct val="114000"/>
              </a:lnSpc>
              <a:spcBef>
                <a:spcPts val="700"/>
              </a:spcBef>
              <a:spcAft>
                <a:spcPts val="0"/>
              </a:spcAft>
              <a:buClr>
                <a:srgbClr val="3F3F3F"/>
              </a:buClr>
              <a:buSzPts val="1500"/>
              <a:buNone/>
              <a:defRPr b="1" sz="1500"/>
            </a:lvl2pPr>
            <a:lvl3pPr indent="-228600" lvl="2" marL="1371600" algn="l">
              <a:lnSpc>
                <a:spcPct val="114000"/>
              </a:lnSpc>
              <a:spcBef>
                <a:spcPts val="700"/>
              </a:spcBef>
              <a:spcAft>
                <a:spcPts val="0"/>
              </a:spcAft>
              <a:buClr>
                <a:srgbClr val="3F3F3F"/>
              </a:buClr>
              <a:buSzPts val="1400"/>
              <a:buNone/>
              <a:defRPr b="1" sz="1400"/>
            </a:lvl3pPr>
            <a:lvl4pPr indent="-228600" lvl="3" marL="1828800" algn="l">
              <a:lnSpc>
                <a:spcPct val="114000"/>
              </a:lnSpc>
              <a:spcBef>
                <a:spcPts val="700"/>
              </a:spcBef>
              <a:spcAft>
                <a:spcPts val="0"/>
              </a:spcAft>
              <a:buClr>
                <a:srgbClr val="3F3F3F"/>
              </a:buClr>
              <a:buSzPts val="1200"/>
              <a:buNone/>
              <a:defRPr b="1" sz="1200"/>
            </a:lvl4pPr>
            <a:lvl5pPr indent="-228600" lvl="4" marL="2286000" algn="l">
              <a:lnSpc>
                <a:spcPct val="114000"/>
              </a:lnSpc>
              <a:spcBef>
                <a:spcPts val="700"/>
              </a:spcBef>
              <a:spcAft>
                <a:spcPts val="0"/>
              </a:spcAft>
              <a:buClr>
                <a:srgbClr val="3F3F3F"/>
              </a:buClr>
              <a:buSzPts val="1200"/>
              <a:buNone/>
              <a:defRPr b="1" sz="1200"/>
            </a:lvl5pPr>
            <a:lvl6pPr indent="-228600" lvl="5" marL="2743200" algn="l">
              <a:lnSpc>
                <a:spcPct val="111000"/>
              </a:lnSpc>
              <a:spcBef>
                <a:spcPts val="700"/>
              </a:spcBef>
              <a:spcAft>
                <a:spcPts val="0"/>
              </a:spcAft>
              <a:buClr>
                <a:srgbClr val="987452"/>
              </a:buClr>
              <a:buSzPts val="1200"/>
              <a:buNone/>
              <a:defRPr b="1" sz="1200"/>
            </a:lvl6pPr>
            <a:lvl7pPr indent="-228600" lvl="6" marL="3200400" algn="l">
              <a:lnSpc>
                <a:spcPct val="111000"/>
              </a:lnSpc>
              <a:spcBef>
                <a:spcPts val="700"/>
              </a:spcBef>
              <a:spcAft>
                <a:spcPts val="0"/>
              </a:spcAft>
              <a:buClr>
                <a:srgbClr val="987452"/>
              </a:buClr>
              <a:buSzPts val="1200"/>
              <a:buNone/>
              <a:defRPr b="1" sz="1200"/>
            </a:lvl7pPr>
            <a:lvl8pPr indent="-228600" lvl="7" marL="3657600" algn="l">
              <a:lnSpc>
                <a:spcPct val="111000"/>
              </a:lnSpc>
              <a:spcBef>
                <a:spcPts val="700"/>
              </a:spcBef>
              <a:spcAft>
                <a:spcPts val="0"/>
              </a:spcAft>
              <a:buClr>
                <a:srgbClr val="987452"/>
              </a:buClr>
              <a:buSzPts val="1200"/>
              <a:buNone/>
              <a:defRPr b="1" sz="1200"/>
            </a:lvl8pPr>
            <a:lvl9pPr indent="-228600" lvl="8" marL="4114800" algn="l">
              <a:lnSpc>
                <a:spcPct val="111000"/>
              </a:lnSpc>
              <a:spcBef>
                <a:spcPts val="700"/>
              </a:spcBef>
              <a:spcAft>
                <a:spcPts val="0"/>
              </a:spcAft>
              <a:buClr>
                <a:srgbClr val="987452"/>
              </a:buClr>
              <a:buSzPts val="1200"/>
              <a:buNone/>
              <a:defRPr b="1" sz="1200"/>
            </a:lvl9pPr>
          </a:lstStyle>
          <a:p/>
        </p:txBody>
      </p:sp>
      <p:sp>
        <p:nvSpPr>
          <p:cNvPr id="181" name="Google Shape;181;p30"/>
          <p:cNvSpPr txBox="1"/>
          <p:nvPr>
            <p:ph idx="4" type="body"/>
          </p:nvPr>
        </p:nvSpPr>
        <p:spPr>
          <a:xfrm>
            <a:off x="4032502" y="3076777"/>
            <a:ext cx="4624814" cy="1549908"/>
          </a:xfrm>
          <a:prstGeom prst="rect">
            <a:avLst/>
          </a:prstGeom>
          <a:noFill/>
          <a:ln>
            <a:noFill/>
          </a:ln>
        </p:spPr>
        <p:txBody>
          <a:bodyPr anchorCtr="0" anchor="ctr" bIns="68575" lIns="82300" spcFirstLastPara="1" rIns="82300" wrap="square" tIns="82300">
            <a:noAutofit/>
          </a:bodyPr>
          <a:lstStyle>
            <a:lvl1pPr indent="-228600" lvl="0" marL="457200" algn="l">
              <a:lnSpc>
                <a:spcPct val="114000"/>
              </a:lnSpc>
              <a:spcBef>
                <a:spcPts val="700"/>
              </a:spcBef>
              <a:spcAft>
                <a:spcPts val="0"/>
              </a:spcAft>
              <a:buClr>
                <a:srgbClr val="3F3F3F"/>
              </a:buClr>
              <a:buSzPts val="1400"/>
              <a:buNone/>
              <a:defRPr/>
            </a:lvl1pPr>
            <a:lvl2pPr indent="-228600" lvl="1" marL="914400" algn="l">
              <a:lnSpc>
                <a:spcPct val="114000"/>
              </a:lnSpc>
              <a:spcBef>
                <a:spcPts val="700"/>
              </a:spcBef>
              <a:spcAft>
                <a:spcPts val="0"/>
              </a:spcAft>
              <a:buClr>
                <a:srgbClr val="3F3F3F"/>
              </a:buClr>
              <a:buSzPts val="1400"/>
              <a:buNone/>
              <a:defRPr/>
            </a:lvl2pPr>
            <a:lvl3pPr indent="-317500" lvl="2" marL="1371600" algn="l">
              <a:lnSpc>
                <a:spcPct val="114000"/>
              </a:lnSpc>
              <a:spcBef>
                <a:spcPts val="700"/>
              </a:spcBef>
              <a:spcAft>
                <a:spcPts val="0"/>
              </a:spcAft>
              <a:buClr>
                <a:srgbClr val="3F3F3F"/>
              </a:buClr>
              <a:buSzPts val="1400"/>
              <a:buChar char="–"/>
              <a:defRPr/>
            </a:lvl3pPr>
            <a:lvl4pPr indent="-317500" lvl="3" marL="1828800" algn="l">
              <a:lnSpc>
                <a:spcPct val="114000"/>
              </a:lnSpc>
              <a:spcBef>
                <a:spcPts val="700"/>
              </a:spcBef>
              <a:spcAft>
                <a:spcPts val="0"/>
              </a:spcAft>
              <a:buClr>
                <a:srgbClr val="3F3F3F"/>
              </a:buClr>
              <a:buSzPts val="1400"/>
              <a:buChar char="–"/>
              <a:defRPr/>
            </a:lvl4pPr>
            <a:lvl5pPr indent="-317500" lvl="4" marL="2286000" algn="l">
              <a:lnSpc>
                <a:spcPct val="114000"/>
              </a:lnSpc>
              <a:spcBef>
                <a:spcPts val="700"/>
              </a:spcBef>
              <a:spcAft>
                <a:spcPts val="0"/>
              </a:spcAft>
              <a:buClr>
                <a:srgbClr val="3F3F3F"/>
              </a:buClr>
              <a:buSzPts val="1400"/>
              <a:buChar char="–"/>
              <a:defRPr/>
            </a:lvl5pPr>
            <a:lvl6pPr indent="-317500" lvl="5" marL="2743200" algn="l">
              <a:lnSpc>
                <a:spcPct val="111000"/>
              </a:lnSpc>
              <a:spcBef>
                <a:spcPts val="700"/>
              </a:spcBef>
              <a:spcAft>
                <a:spcPts val="0"/>
              </a:spcAft>
              <a:buClr>
                <a:srgbClr val="987452"/>
              </a:buClr>
              <a:buSzPts val="1400"/>
              <a:buChar char="–"/>
              <a:defRPr/>
            </a:lvl6pPr>
            <a:lvl7pPr indent="-317500" lvl="6" marL="3200400" algn="l">
              <a:lnSpc>
                <a:spcPct val="111000"/>
              </a:lnSpc>
              <a:spcBef>
                <a:spcPts val="700"/>
              </a:spcBef>
              <a:spcAft>
                <a:spcPts val="0"/>
              </a:spcAft>
              <a:buClr>
                <a:srgbClr val="987452"/>
              </a:buClr>
              <a:buSzPts val="1400"/>
              <a:buChar char="–"/>
              <a:defRPr/>
            </a:lvl7pPr>
            <a:lvl8pPr indent="-317500" lvl="7" marL="3657600" algn="l">
              <a:lnSpc>
                <a:spcPct val="111000"/>
              </a:lnSpc>
              <a:spcBef>
                <a:spcPts val="700"/>
              </a:spcBef>
              <a:spcAft>
                <a:spcPts val="0"/>
              </a:spcAft>
              <a:buClr>
                <a:srgbClr val="987452"/>
              </a:buClr>
              <a:buSzPts val="1400"/>
              <a:buChar char="–"/>
              <a:defRPr/>
            </a:lvl8pPr>
            <a:lvl9pPr indent="-317500" lvl="8" marL="4114800" algn="l">
              <a:lnSpc>
                <a:spcPct val="111000"/>
              </a:lnSpc>
              <a:spcBef>
                <a:spcPts val="700"/>
              </a:spcBef>
              <a:spcAft>
                <a:spcPts val="0"/>
              </a:spcAft>
              <a:buClr>
                <a:srgbClr val="987452"/>
              </a:buClr>
              <a:buSzPts val="1400"/>
              <a:buChar char="–"/>
              <a:defRPr/>
            </a:lvl9pPr>
          </a:lstStyle>
          <a:p/>
        </p:txBody>
      </p:sp>
      <p:sp>
        <p:nvSpPr>
          <p:cNvPr id="182" name="Google Shape;182;p30"/>
          <p:cNvSpPr txBox="1"/>
          <p:nvPr>
            <p:ph idx="10" type="dt"/>
          </p:nvPr>
        </p:nvSpPr>
        <p:spPr>
          <a:xfrm>
            <a:off x="482188" y="4732020"/>
            <a:ext cx="2558980"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3" name="Google Shape;183;p30"/>
          <p:cNvSpPr txBox="1"/>
          <p:nvPr>
            <p:ph idx="11" type="ftr"/>
          </p:nvPr>
        </p:nvSpPr>
        <p:spPr>
          <a:xfrm>
            <a:off x="4032502" y="4732020"/>
            <a:ext cx="3709944"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4" name="Google Shape;184;p30"/>
          <p:cNvSpPr txBox="1"/>
          <p:nvPr>
            <p:ph idx="12" type="sldNum"/>
          </p:nvPr>
        </p:nvSpPr>
        <p:spPr>
          <a:xfrm>
            <a:off x="7926902" y="4732020"/>
            <a:ext cx="734909" cy="342900"/>
          </a:xfrm>
          <a:prstGeom prst="rect">
            <a:avLst/>
          </a:prstGeom>
          <a:noFill/>
          <a:ln>
            <a:noFill/>
          </a:ln>
        </p:spPr>
        <p:txBody>
          <a:bodyPr anchorCtr="0" anchor="b" bIns="68575" lIns="82300" spcFirstLastPara="1" rIns="82300" wrap="square" tIns="823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
        <p:nvSpPr>
          <p:cNvPr id="185" name="Google Shape;185;p30"/>
          <p:cNvSpPr txBox="1"/>
          <p:nvPr>
            <p:ph type="title"/>
          </p:nvPr>
        </p:nvSpPr>
        <p:spPr>
          <a:xfrm>
            <a:off x="482189" y="528835"/>
            <a:ext cx="2558980" cy="3898124"/>
          </a:xfrm>
          <a:prstGeom prst="rect">
            <a:avLst/>
          </a:prstGeom>
          <a:noFill/>
          <a:ln>
            <a:noFill/>
          </a:ln>
        </p:spPr>
        <p:txBody>
          <a:bodyPr anchorCtr="0" anchor="ctr" bIns="68575" lIns="82300" spcFirstLastPara="1" rIns="82300" wrap="square" tIns="82300">
            <a:noAutofit/>
          </a:bodyPr>
          <a:lstStyle>
            <a:lvl1pPr lvl="0" algn="l">
              <a:lnSpc>
                <a:spcPct val="110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6" name="Google Shape;186;p30"/>
          <p:cNvSpPr/>
          <p:nvPr/>
        </p:nvSpPr>
        <p:spPr>
          <a:xfrm rot="10800000">
            <a:off x="3520440" y="2547748"/>
            <a:ext cx="5623560"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7" name="Shape 187"/>
        <p:cNvGrpSpPr/>
        <p:nvPr/>
      </p:nvGrpSpPr>
      <p:grpSpPr>
        <a:xfrm>
          <a:off x="0" y="0"/>
          <a:ext cx="0" cy="0"/>
          <a:chOff x="0" y="0"/>
          <a:chExt cx="0" cy="0"/>
        </a:xfrm>
      </p:grpSpPr>
      <p:sp>
        <p:nvSpPr>
          <p:cNvPr id="188" name="Google Shape;188;p31"/>
          <p:cNvSpPr txBox="1"/>
          <p:nvPr>
            <p:ph type="title"/>
          </p:nvPr>
        </p:nvSpPr>
        <p:spPr>
          <a:xfrm>
            <a:off x="482189" y="528835"/>
            <a:ext cx="2558980" cy="3898124"/>
          </a:xfrm>
          <a:prstGeom prst="rect">
            <a:avLst/>
          </a:prstGeom>
          <a:noFill/>
          <a:ln>
            <a:noFill/>
          </a:ln>
        </p:spPr>
        <p:txBody>
          <a:bodyPr anchorCtr="0" anchor="ctr" bIns="68575" lIns="82300" spcFirstLastPara="1" rIns="82300" wrap="square" tIns="82300">
            <a:noAutofit/>
          </a:bodyPr>
          <a:lstStyle>
            <a:lvl1pPr lvl="0" algn="l">
              <a:lnSpc>
                <a:spcPct val="110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9" name="Google Shape;189;p31"/>
          <p:cNvSpPr txBox="1"/>
          <p:nvPr>
            <p:ph idx="10" type="dt"/>
          </p:nvPr>
        </p:nvSpPr>
        <p:spPr>
          <a:xfrm>
            <a:off x="482188" y="4732020"/>
            <a:ext cx="2558980"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0" name="Google Shape;190;p31"/>
          <p:cNvSpPr txBox="1"/>
          <p:nvPr>
            <p:ph idx="11" type="ftr"/>
          </p:nvPr>
        </p:nvSpPr>
        <p:spPr>
          <a:xfrm>
            <a:off x="4032502" y="4732020"/>
            <a:ext cx="3709944"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1" name="Google Shape;191;p31"/>
          <p:cNvSpPr txBox="1"/>
          <p:nvPr>
            <p:ph idx="12" type="sldNum"/>
          </p:nvPr>
        </p:nvSpPr>
        <p:spPr>
          <a:xfrm>
            <a:off x="7926902" y="4732020"/>
            <a:ext cx="734909" cy="342900"/>
          </a:xfrm>
          <a:prstGeom prst="rect">
            <a:avLst/>
          </a:prstGeom>
          <a:noFill/>
          <a:ln>
            <a:noFill/>
          </a:ln>
        </p:spPr>
        <p:txBody>
          <a:bodyPr anchorCtr="0" anchor="b" bIns="68575" lIns="82300" spcFirstLastPara="1" rIns="82300" wrap="square" tIns="823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bg>
      <p:bgPr>
        <a:solidFill>
          <a:schemeClr val="lt2"/>
        </a:solidFill>
      </p:bgPr>
    </p:bg>
    <p:spTree>
      <p:nvGrpSpPr>
        <p:cNvPr id="192" name="Shape 192"/>
        <p:cNvGrpSpPr/>
        <p:nvPr/>
      </p:nvGrpSpPr>
      <p:grpSpPr>
        <a:xfrm>
          <a:off x="0" y="0"/>
          <a:ext cx="0" cy="0"/>
          <a:chOff x="0" y="0"/>
          <a:chExt cx="0" cy="0"/>
        </a:xfrm>
      </p:grpSpPr>
      <p:sp>
        <p:nvSpPr>
          <p:cNvPr id="193" name="Google Shape;193;p32"/>
          <p:cNvSpPr txBox="1"/>
          <p:nvPr>
            <p:ph idx="10" type="dt"/>
          </p:nvPr>
        </p:nvSpPr>
        <p:spPr>
          <a:xfrm>
            <a:off x="482188" y="4732020"/>
            <a:ext cx="2558980"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4" name="Google Shape;194;p32"/>
          <p:cNvSpPr txBox="1"/>
          <p:nvPr>
            <p:ph idx="11" type="ftr"/>
          </p:nvPr>
        </p:nvSpPr>
        <p:spPr>
          <a:xfrm>
            <a:off x="4032502" y="4732020"/>
            <a:ext cx="3709944"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5" name="Google Shape;195;p32"/>
          <p:cNvSpPr txBox="1"/>
          <p:nvPr>
            <p:ph idx="12" type="sldNum"/>
          </p:nvPr>
        </p:nvSpPr>
        <p:spPr>
          <a:xfrm>
            <a:off x="7926902" y="4732020"/>
            <a:ext cx="734909" cy="342900"/>
          </a:xfrm>
          <a:prstGeom prst="rect">
            <a:avLst/>
          </a:prstGeom>
          <a:noFill/>
          <a:ln>
            <a:noFill/>
          </a:ln>
        </p:spPr>
        <p:txBody>
          <a:bodyPr anchorCtr="0" anchor="b" bIns="68575" lIns="82300" spcFirstLastPara="1" rIns="82300" wrap="square" tIns="823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96" name="Shape 196"/>
        <p:cNvGrpSpPr/>
        <p:nvPr/>
      </p:nvGrpSpPr>
      <p:grpSpPr>
        <a:xfrm>
          <a:off x="0" y="0"/>
          <a:ext cx="0" cy="0"/>
          <a:chOff x="0" y="0"/>
          <a:chExt cx="0" cy="0"/>
        </a:xfrm>
      </p:grpSpPr>
      <p:sp>
        <p:nvSpPr>
          <p:cNvPr id="197" name="Google Shape;197;p33"/>
          <p:cNvSpPr/>
          <p:nvPr/>
        </p:nvSpPr>
        <p:spPr>
          <a:xfrm>
            <a:off x="0" y="0"/>
            <a:ext cx="6186444"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8" name="Google Shape;198;p33"/>
          <p:cNvSpPr txBox="1"/>
          <p:nvPr>
            <p:ph type="title"/>
          </p:nvPr>
        </p:nvSpPr>
        <p:spPr>
          <a:xfrm>
            <a:off x="6564761" y="480059"/>
            <a:ext cx="2097049" cy="1913813"/>
          </a:xfrm>
          <a:prstGeom prst="rect">
            <a:avLst/>
          </a:prstGeom>
          <a:noFill/>
          <a:ln>
            <a:noFill/>
          </a:ln>
        </p:spPr>
        <p:txBody>
          <a:bodyPr anchorCtr="0" anchor="b" bIns="68575" lIns="82300" spcFirstLastPara="1" rIns="82300" wrap="square" tIns="82300">
            <a:normAutofit/>
          </a:bodyPr>
          <a:lstStyle>
            <a:lvl1pPr lvl="0" algn="l">
              <a:lnSpc>
                <a:spcPct val="135000"/>
              </a:lnSpc>
              <a:spcBef>
                <a:spcPts val="0"/>
              </a:spcBef>
              <a:spcAft>
                <a:spcPts val="0"/>
              </a:spcAft>
              <a:buClr>
                <a:srgbClr val="3F3F3F"/>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9" name="Google Shape;199;p33"/>
          <p:cNvSpPr txBox="1"/>
          <p:nvPr>
            <p:ph idx="1" type="body"/>
          </p:nvPr>
        </p:nvSpPr>
        <p:spPr>
          <a:xfrm>
            <a:off x="479114" y="480058"/>
            <a:ext cx="5227270" cy="4091941"/>
          </a:xfrm>
          <a:prstGeom prst="rect">
            <a:avLst/>
          </a:prstGeom>
          <a:noFill/>
          <a:ln>
            <a:noFill/>
          </a:ln>
        </p:spPr>
        <p:txBody>
          <a:bodyPr anchorCtr="0" anchor="ctr" bIns="68575" lIns="82300" spcFirstLastPara="1" rIns="82300" wrap="square" tIns="82300">
            <a:noAutofit/>
          </a:bodyPr>
          <a:lstStyle>
            <a:lvl1pPr indent="-228600" lvl="0" marL="457200" algn="l">
              <a:lnSpc>
                <a:spcPct val="114000"/>
              </a:lnSpc>
              <a:spcBef>
                <a:spcPts val="700"/>
              </a:spcBef>
              <a:spcAft>
                <a:spcPts val="0"/>
              </a:spcAft>
              <a:buClr>
                <a:srgbClr val="3F3F3F"/>
              </a:buClr>
              <a:buSzPts val="1500"/>
              <a:buNone/>
              <a:defRPr sz="1500"/>
            </a:lvl1pPr>
            <a:lvl2pPr indent="-228600" lvl="1" marL="914400" algn="l">
              <a:lnSpc>
                <a:spcPct val="114000"/>
              </a:lnSpc>
              <a:spcBef>
                <a:spcPts val="700"/>
              </a:spcBef>
              <a:spcAft>
                <a:spcPts val="0"/>
              </a:spcAft>
              <a:buClr>
                <a:srgbClr val="3F3F3F"/>
              </a:buClr>
              <a:buSzPts val="1400"/>
              <a:buNone/>
              <a:defRPr sz="1400"/>
            </a:lvl2pPr>
            <a:lvl3pPr indent="-304800" lvl="2" marL="1371600" algn="l">
              <a:lnSpc>
                <a:spcPct val="114000"/>
              </a:lnSpc>
              <a:spcBef>
                <a:spcPts val="700"/>
              </a:spcBef>
              <a:spcAft>
                <a:spcPts val="0"/>
              </a:spcAft>
              <a:buClr>
                <a:srgbClr val="3F3F3F"/>
              </a:buClr>
              <a:buSzPts val="1200"/>
              <a:buChar char="–"/>
              <a:defRPr sz="1200"/>
            </a:lvl3pPr>
            <a:lvl4pPr indent="-298450" lvl="3" marL="1828800" algn="l">
              <a:lnSpc>
                <a:spcPct val="114000"/>
              </a:lnSpc>
              <a:spcBef>
                <a:spcPts val="700"/>
              </a:spcBef>
              <a:spcAft>
                <a:spcPts val="0"/>
              </a:spcAft>
              <a:buClr>
                <a:srgbClr val="3F3F3F"/>
              </a:buClr>
              <a:buSzPts val="1100"/>
              <a:buChar char="–"/>
              <a:defRPr sz="1100"/>
            </a:lvl4pPr>
            <a:lvl5pPr indent="-298450" lvl="4" marL="2286000" algn="l">
              <a:lnSpc>
                <a:spcPct val="114000"/>
              </a:lnSpc>
              <a:spcBef>
                <a:spcPts val="700"/>
              </a:spcBef>
              <a:spcAft>
                <a:spcPts val="0"/>
              </a:spcAft>
              <a:buClr>
                <a:srgbClr val="3F3F3F"/>
              </a:buClr>
              <a:buSzPts val="1100"/>
              <a:buChar char="–"/>
              <a:defRPr sz="1100"/>
            </a:lvl5pPr>
            <a:lvl6pPr indent="-298450" lvl="5" marL="2743200" algn="l">
              <a:lnSpc>
                <a:spcPct val="111000"/>
              </a:lnSpc>
              <a:spcBef>
                <a:spcPts val="700"/>
              </a:spcBef>
              <a:spcAft>
                <a:spcPts val="0"/>
              </a:spcAft>
              <a:buClr>
                <a:srgbClr val="987452"/>
              </a:buClr>
              <a:buSzPts val="1100"/>
              <a:buChar char="–"/>
              <a:defRPr sz="1100"/>
            </a:lvl6pPr>
            <a:lvl7pPr indent="-298450" lvl="6" marL="3200400" algn="l">
              <a:lnSpc>
                <a:spcPct val="111000"/>
              </a:lnSpc>
              <a:spcBef>
                <a:spcPts val="700"/>
              </a:spcBef>
              <a:spcAft>
                <a:spcPts val="0"/>
              </a:spcAft>
              <a:buClr>
                <a:srgbClr val="987452"/>
              </a:buClr>
              <a:buSzPts val="1100"/>
              <a:buChar char="–"/>
              <a:defRPr sz="1100"/>
            </a:lvl7pPr>
            <a:lvl8pPr indent="-298450" lvl="7" marL="3657600" algn="l">
              <a:lnSpc>
                <a:spcPct val="111000"/>
              </a:lnSpc>
              <a:spcBef>
                <a:spcPts val="700"/>
              </a:spcBef>
              <a:spcAft>
                <a:spcPts val="0"/>
              </a:spcAft>
              <a:buClr>
                <a:srgbClr val="987452"/>
              </a:buClr>
              <a:buSzPts val="1100"/>
              <a:buChar char="–"/>
              <a:defRPr sz="1100"/>
            </a:lvl8pPr>
            <a:lvl9pPr indent="-298450" lvl="8" marL="4114800" algn="l">
              <a:lnSpc>
                <a:spcPct val="111000"/>
              </a:lnSpc>
              <a:spcBef>
                <a:spcPts val="700"/>
              </a:spcBef>
              <a:spcAft>
                <a:spcPts val="0"/>
              </a:spcAft>
              <a:buClr>
                <a:srgbClr val="987452"/>
              </a:buClr>
              <a:buSzPts val="1100"/>
              <a:buChar char="–"/>
              <a:defRPr sz="1100"/>
            </a:lvl9pPr>
          </a:lstStyle>
          <a:p/>
        </p:txBody>
      </p:sp>
      <p:sp>
        <p:nvSpPr>
          <p:cNvPr id="200" name="Google Shape;200;p33"/>
          <p:cNvSpPr txBox="1"/>
          <p:nvPr>
            <p:ph idx="2" type="body"/>
          </p:nvPr>
        </p:nvSpPr>
        <p:spPr>
          <a:xfrm>
            <a:off x="6564761" y="2417852"/>
            <a:ext cx="2097049" cy="2154148"/>
          </a:xfrm>
          <a:prstGeom prst="rect">
            <a:avLst/>
          </a:prstGeom>
          <a:noFill/>
          <a:ln>
            <a:noFill/>
          </a:ln>
        </p:spPr>
        <p:txBody>
          <a:bodyPr anchorCtr="0" anchor="t" bIns="68575" lIns="82300" spcFirstLastPara="1" rIns="82300" wrap="square" tIns="82300">
            <a:normAutofit/>
          </a:bodyPr>
          <a:lstStyle>
            <a:lvl1pPr indent="-228600" lvl="0" marL="457200" algn="l">
              <a:lnSpc>
                <a:spcPct val="114000"/>
              </a:lnSpc>
              <a:spcBef>
                <a:spcPts val="1100"/>
              </a:spcBef>
              <a:spcAft>
                <a:spcPts val="0"/>
              </a:spcAft>
              <a:buClr>
                <a:srgbClr val="3F3F3F"/>
              </a:buClr>
              <a:buSzPts val="1400"/>
              <a:buNone/>
              <a:defRPr b="0" sz="1400"/>
            </a:lvl1pPr>
            <a:lvl2pPr indent="-228600" lvl="1" marL="914400" algn="l">
              <a:lnSpc>
                <a:spcPct val="114000"/>
              </a:lnSpc>
              <a:spcBef>
                <a:spcPts val="700"/>
              </a:spcBef>
              <a:spcAft>
                <a:spcPts val="0"/>
              </a:spcAft>
              <a:buClr>
                <a:srgbClr val="3F3F3F"/>
              </a:buClr>
              <a:buSzPts val="1100"/>
              <a:buNone/>
              <a:defRPr sz="1100"/>
            </a:lvl2pPr>
            <a:lvl3pPr indent="-228600" lvl="2" marL="1371600" algn="l">
              <a:lnSpc>
                <a:spcPct val="114000"/>
              </a:lnSpc>
              <a:spcBef>
                <a:spcPts val="700"/>
              </a:spcBef>
              <a:spcAft>
                <a:spcPts val="0"/>
              </a:spcAft>
              <a:buClr>
                <a:srgbClr val="3F3F3F"/>
              </a:buClr>
              <a:buSzPts val="900"/>
              <a:buNone/>
              <a:defRPr sz="900"/>
            </a:lvl3pPr>
            <a:lvl4pPr indent="-228600" lvl="3" marL="1828800" algn="l">
              <a:lnSpc>
                <a:spcPct val="114000"/>
              </a:lnSpc>
              <a:spcBef>
                <a:spcPts val="700"/>
              </a:spcBef>
              <a:spcAft>
                <a:spcPts val="0"/>
              </a:spcAft>
              <a:buClr>
                <a:srgbClr val="3F3F3F"/>
              </a:buClr>
              <a:buSzPts val="800"/>
              <a:buNone/>
              <a:defRPr sz="800"/>
            </a:lvl4pPr>
            <a:lvl5pPr indent="-228600" lvl="4" marL="2286000" algn="l">
              <a:lnSpc>
                <a:spcPct val="114000"/>
              </a:lnSpc>
              <a:spcBef>
                <a:spcPts val="700"/>
              </a:spcBef>
              <a:spcAft>
                <a:spcPts val="0"/>
              </a:spcAft>
              <a:buClr>
                <a:srgbClr val="3F3F3F"/>
              </a:buClr>
              <a:buSzPts val="800"/>
              <a:buNone/>
              <a:defRPr sz="800"/>
            </a:lvl5pPr>
            <a:lvl6pPr indent="-228600" lvl="5" marL="2743200" algn="l">
              <a:lnSpc>
                <a:spcPct val="111000"/>
              </a:lnSpc>
              <a:spcBef>
                <a:spcPts val="700"/>
              </a:spcBef>
              <a:spcAft>
                <a:spcPts val="0"/>
              </a:spcAft>
              <a:buClr>
                <a:srgbClr val="987452"/>
              </a:buClr>
              <a:buSzPts val="800"/>
              <a:buNone/>
              <a:defRPr sz="800"/>
            </a:lvl6pPr>
            <a:lvl7pPr indent="-228600" lvl="6" marL="3200400" algn="l">
              <a:lnSpc>
                <a:spcPct val="111000"/>
              </a:lnSpc>
              <a:spcBef>
                <a:spcPts val="700"/>
              </a:spcBef>
              <a:spcAft>
                <a:spcPts val="0"/>
              </a:spcAft>
              <a:buClr>
                <a:srgbClr val="987452"/>
              </a:buClr>
              <a:buSzPts val="800"/>
              <a:buNone/>
              <a:defRPr sz="800"/>
            </a:lvl7pPr>
            <a:lvl8pPr indent="-228600" lvl="7" marL="3657600" algn="l">
              <a:lnSpc>
                <a:spcPct val="111000"/>
              </a:lnSpc>
              <a:spcBef>
                <a:spcPts val="700"/>
              </a:spcBef>
              <a:spcAft>
                <a:spcPts val="0"/>
              </a:spcAft>
              <a:buClr>
                <a:srgbClr val="987452"/>
              </a:buClr>
              <a:buSzPts val="800"/>
              <a:buNone/>
              <a:defRPr sz="800"/>
            </a:lvl8pPr>
            <a:lvl9pPr indent="-228600" lvl="8" marL="4114800" algn="l">
              <a:lnSpc>
                <a:spcPct val="111000"/>
              </a:lnSpc>
              <a:spcBef>
                <a:spcPts val="700"/>
              </a:spcBef>
              <a:spcAft>
                <a:spcPts val="0"/>
              </a:spcAft>
              <a:buClr>
                <a:srgbClr val="987452"/>
              </a:buClr>
              <a:buSzPts val="800"/>
              <a:buNone/>
              <a:defRPr sz="800"/>
            </a:lvl9pPr>
          </a:lstStyle>
          <a:p/>
        </p:txBody>
      </p:sp>
      <p:sp>
        <p:nvSpPr>
          <p:cNvPr id="201" name="Google Shape;201;p33"/>
          <p:cNvSpPr/>
          <p:nvPr/>
        </p:nvSpPr>
        <p:spPr>
          <a:xfrm rot="5400000">
            <a:off x="3638696"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2" name="Google Shape;202;p33"/>
          <p:cNvSpPr txBox="1"/>
          <p:nvPr>
            <p:ph idx="10" type="dt"/>
          </p:nvPr>
        </p:nvSpPr>
        <p:spPr>
          <a:xfrm>
            <a:off x="6564761" y="4732020"/>
            <a:ext cx="1300655"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3" name="Google Shape;203;p33"/>
          <p:cNvSpPr txBox="1"/>
          <p:nvPr>
            <p:ph idx="11" type="ftr"/>
          </p:nvPr>
        </p:nvSpPr>
        <p:spPr>
          <a:xfrm>
            <a:off x="479114" y="4732020"/>
            <a:ext cx="5245400"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4" name="Google Shape;204;p33"/>
          <p:cNvSpPr txBox="1"/>
          <p:nvPr>
            <p:ph idx="12" type="sldNum"/>
          </p:nvPr>
        </p:nvSpPr>
        <p:spPr>
          <a:xfrm>
            <a:off x="7926902" y="4732020"/>
            <a:ext cx="734909" cy="342900"/>
          </a:xfrm>
          <a:prstGeom prst="rect">
            <a:avLst/>
          </a:prstGeom>
          <a:noFill/>
          <a:ln>
            <a:noFill/>
          </a:ln>
        </p:spPr>
        <p:txBody>
          <a:bodyPr anchorCtr="0" anchor="b" bIns="68575" lIns="82300" spcFirstLastPara="1" rIns="82300" wrap="square" tIns="823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205" name="Shape 205"/>
        <p:cNvGrpSpPr/>
        <p:nvPr/>
      </p:nvGrpSpPr>
      <p:grpSpPr>
        <a:xfrm>
          <a:off x="0" y="0"/>
          <a:ext cx="0" cy="0"/>
          <a:chOff x="0" y="0"/>
          <a:chExt cx="0" cy="0"/>
        </a:xfrm>
      </p:grpSpPr>
      <p:sp>
        <p:nvSpPr>
          <p:cNvPr id="206" name="Google Shape;206;p34"/>
          <p:cNvSpPr txBox="1"/>
          <p:nvPr>
            <p:ph type="title"/>
          </p:nvPr>
        </p:nvSpPr>
        <p:spPr>
          <a:xfrm>
            <a:off x="6626247" y="480059"/>
            <a:ext cx="2035564" cy="2021927"/>
          </a:xfrm>
          <a:prstGeom prst="rect">
            <a:avLst/>
          </a:prstGeom>
          <a:noFill/>
          <a:ln>
            <a:noFill/>
          </a:ln>
        </p:spPr>
        <p:txBody>
          <a:bodyPr anchorCtr="0" anchor="b" bIns="68575" lIns="82300" spcFirstLastPara="1" rIns="82300" wrap="square" tIns="82300">
            <a:noAutofit/>
          </a:bodyPr>
          <a:lstStyle>
            <a:lvl1pPr lvl="0" algn="l">
              <a:lnSpc>
                <a:spcPct val="104000"/>
              </a:lnSpc>
              <a:spcBef>
                <a:spcPts val="0"/>
              </a:spcBef>
              <a:spcAft>
                <a:spcPts val="0"/>
              </a:spcAft>
              <a:buClr>
                <a:srgbClr val="3F3F3F"/>
              </a:buClr>
              <a:buSzPts val="2600"/>
              <a:buFont typeface="Arial"/>
              <a:buNone/>
              <a:defRPr sz="2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7" name="Google Shape;207;p34"/>
          <p:cNvSpPr/>
          <p:nvPr>
            <p:ph idx="2" type="pic"/>
          </p:nvPr>
        </p:nvSpPr>
        <p:spPr>
          <a:xfrm>
            <a:off x="0" y="0"/>
            <a:ext cx="6186444" cy="5143499"/>
          </a:xfrm>
          <a:prstGeom prst="rect">
            <a:avLst/>
          </a:prstGeom>
          <a:solidFill>
            <a:srgbClr val="C8CED3"/>
          </a:solidFill>
          <a:ln>
            <a:noFill/>
          </a:ln>
        </p:spPr>
      </p:sp>
      <p:sp>
        <p:nvSpPr>
          <p:cNvPr id="208" name="Google Shape;208;p34"/>
          <p:cNvSpPr txBox="1"/>
          <p:nvPr>
            <p:ph idx="1" type="body"/>
          </p:nvPr>
        </p:nvSpPr>
        <p:spPr>
          <a:xfrm>
            <a:off x="6626247" y="2571750"/>
            <a:ext cx="2035564" cy="1881020"/>
          </a:xfrm>
          <a:prstGeom prst="rect">
            <a:avLst/>
          </a:prstGeom>
          <a:noFill/>
          <a:ln>
            <a:noFill/>
          </a:ln>
        </p:spPr>
        <p:txBody>
          <a:bodyPr anchorCtr="0" anchor="t" bIns="68575" lIns="82300" spcFirstLastPara="1" rIns="82300" wrap="square" tIns="82300">
            <a:normAutofit/>
          </a:bodyPr>
          <a:lstStyle>
            <a:lvl1pPr indent="-228600" lvl="0" marL="457200" algn="l">
              <a:lnSpc>
                <a:spcPct val="114000"/>
              </a:lnSpc>
              <a:spcBef>
                <a:spcPts val="1100"/>
              </a:spcBef>
              <a:spcAft>
                <a:spcPts val="0"/>
              </a:spcAft>
              <a:buClr>
                <a:srgbClr val="3F3F3F"/>
              </a:buClr>
              <a:buSzPts val="1400"/>
              <a:buNone/>
              <a:defRPr b="0" sz="1400"/>
            </a:lvl1pPr>
            <a:lvl2pPr indent="-228600" lvl="1" marL="914400" algn="l">
              <a:lnSpc>
                <a:spcPct val="114000"/>
              </a:lnSpc>
              <a:spcBef>
                <a:spcPts val="700"/>
              </a:spcBef>
              <a:spcAft>
                <a:spcPts val="0"/>
              </a:spcAft>
              <a:buClr>
                <a:srgbClr val="3F3F3F"/>
              </a:buClr>
              <a:buSzPts val="1100"/>
              <a:buNone/>
              <a:defRPr sz="1100"/>
            </a:lvl2pPr>
            <a:lvl3pPr indent="-228600" lvl="2" marL="1371600" algn="l">
              <a:lnSpc>
                <a:spcPct val="114000"/>
              </a:lnSpc>
              <a:spcBef>
                <a:spcPts val="700"/>
              </a:spcBef>
              <a:spcAft>
                <a:spcPts val="0"/>
              </a:spcAft>
              <a:buClr>
                <a:srgbClr val="3F3F3F"/>
              </a:buClr>
              <a:buSzPts val="900"/>
              <a:buNone/>
              <a:defRPr sz="900"/>
            </a:lvl3pPr>
            <a:lvl4pPr indent="-228600" lvl="3" marL="1828800" algn="l">
              <a:lnSpc>
                <a:spcPct val="114000"/>
              </a:lnSpc>
              <a:spcBef>
                <a:spcPts val="700"/>
              </a:spcBef>
              <a:spcAft>
                <a:spcPts val="0"/>
              </a:spcAft>
              <a:buClr>
                <a:srgbClr val="3F3F3F"/>
              </a:buClr>
              <a:buSzPts val="800"/>
              <a:buNone/>
              <a:defRPr sz="800"/>
            </a:lvl4pPr>
            <a:lvl5pPr indent="-228600" lvl="4" marL="2286000" algn="l">
              <a:lnSpc>
                <a:spcPct val="114000"/>
              </a:lnSpc>
              <a:spcBef>
                <a:spcPts val="700"/>
              </a:spcBef>
              <a:spcAft>
                <a:spcPts val="0"/>
              </a:spcAft>
              <a:buClr>
                <a:srgbClr val="3F3F3F"/>
              </a:buClr>
              <a:buSzPts val="800"/>
              <a:buNone/>
              <a:defRPr sz="800"/>
            </a:lvl5pPr>
            <a:lvl6pPr indent="-228600" lvl="5" marL="2743200" algn="l">
              <a:lnSpc>
                <a:spcPct val="111000"/>
              </a:lnSpc>
              <a:spcBef>
                <a:spcPts val="700"/>
              </a:spcBef>
              <a:spcAft>
                <a:spcPts val="0"/>
              </a:spcAft>
              <a:buClr>
                <a:srgbClr val="987452"/>
              </a:buClr>
              <a:buSzPts val="800"/>
              <a:buNone/>
              <a:defRPr sz="800"/>
            </a:lvl6pPr>
            <a:lvl7pPr indent="-228600" lvl="6" marL="3200400" algn="l">
              <a:lnSpc>
                <a:spcPct val="111000"/>
              </a:lnSpc>
              <a:spcBef>
                <a:spcPts val="700"/>
              </a:spcBef>
              <a:spcAft>
                <a:spcPts val="0"/>
              </a:spcAft>
              <a:buClr>
                <a:srgbClr val="987452"/>
              </a:buClr>
              <a:buSzPts val="800"/>
              <a:buNone/>
              <a:defRPr sz="800"/>
            </a:lvl7pPr>
            <a:lvl8pPr indent="-228600" lvl="7" marL="3657600" algn="l">
              <a:lnSpc>
                <a:spcPct val="111000"/>
              </a:lnSpc>
              <a:spcBef>
                <a:spcPts val="700"/>
              </a:spcBef>
              <a:spcAft>
                <a:spcPts val="0"/>
              </a:spcAft>
              <a:buClr>
                <a:srgbClr val="987452"/>
              </a:buClr>
              <a:buSzPts val="800"/>
              <a:buNone/>
              <a:defRPr sz="800"/>
            </a:lvl8pPr>
            <a:lvl9pPr indent="-228600" lvl="8" marL="4114800" algn="l">
              <a:lnSpc>
                <a:spcPct val="111000"/>
              </a:lnSpc>
              <a:spcBef>
                <a:spcPts val="700"/>
              </a:spcBef>
              <a:spcAft>
                <a:spcPts val="0"/>
              </a:spcAft>
              <a:buClr>
                <a:srgbClr val="987452"/>
              </a:buClr>
              <a:buSzPts val="800"/>
              <a:buNone/>
              <a:defRPr sz="800"/>
            </a:lvl9pPr>
          </a:lstStyle>
          <a:p/>
        </p:txBody>
      </p:sp>
      <p:sp>
        <p:nvSpPr>
          <p:cNvPr id="209" name="Google Shape;209;p34"/>
          <p:cNvSpPr/>
          <p:nvPr/>
        </p:nvSpPr>
        <p:spPr>
          <a:xfrm rot="5400000">
            <a:off x="3638696"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0" name="Google Shape;210;p34"/>
          <p:cNvSpPr txBox="1"/>
          <p:nvPr>
            <p:ph idx="10" type="dt"/>
          </p:nvPr>
        </p:nvSpPr>
        <p:spPr>
          <a:xfrm>
            <a:off x="6626248" y="4732020"/>
            <a:ext cx="1234440"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1" name="Google Shape;211;p34"/>
          <p:cNvSpPr txBox="1"/>
          <p:nvPr>
            <p:ph idx="12" type="sldNum"/>
          </p:nvPr>
        </p:nvSpPr>
        <p:spPr>
          <a:xfrm>
            <a:off x="7926902" y="4732020"/>
            <a:ext cx="734909" cy="342900"/>
          </a:xfrm>
          <a:prstGeom prst="rect">
            <a:avLst/>
          </a:prstGeom>
          <a:noFill/>
          <a:ln>
            <a:noFill/>
          </a:ln>
        </p:spPr>
        <p:txBody>
          <a:bodyPr anchorCtr="0" anchor="b" bIns="68575" lIns="82300" spcFirstLastPara="1" rIns="82300" wrap="square" tIns="823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
        <p:nvSpPr>
          <p:cNvPr id="212" name="Google Shape;212;p34"/>
          <p:cNvSpPr txBox="1"/>
          <p:nvPr>
            <p:ph idx="11" type="ftr"/>
          </p:nvPr>
        </p:nvSpPr>
        <p:spPr>
          <a:xfrm>
            <a:off x="480060" y="4732020"/>
            <a:ext cx="3709944"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3" name="Shape 213"/>
        <p:cNvGrpSpPr/>
        <p:nvPr/>
      </p:nvGrpSpPr>
      <p:grpSpPr>
        <a:xfrm>
          <a:off x="0" y="0"/>
          <a:ext cx="0" cy="0"/>
          <a:chOff x="0" y="0"/>
          <a:chExt cx="0" cy="0"/>
        </a:xfrm>
      </p:grpSpPr>
      <p:sp>
        <p:nvSpPr>
          <p:cNvPr id="214" name="Google Shape;214;p35"/>
          <p:cNvSpPr txBox="1"/>
          <p:nvPr>
            <p:ph type="title"/>
          </p:nvPr>
        </p:nvSpPr>
        <p:spPr>
          <a:xfrm>
            <a:off x="482189" y="528835"/>
            <a:ext cx="2558980" cy="3898124"/>
          </a:xfrm>
          <a:prstGeom prst="rect">
            <a:avLst/>
          </a:prstGeom>
          <a:noFill/>
          <a:ln>
            <a:noFill/>
          </a:ln>
        </p:spPr>
        <p:txBody>
          <a:bodyPr anchorCtr="0" anchor="ctr" bIns="68575" lIns="82300" spcFirstLastPara="1" rIns="82300" wrap="square" tIns="82300">
            <a:noAutofit/>
          </a:bodyPr>
          <a:lstStyle>
            <a:lvl1pPr lvl="0" algn="l">
              <a:lnSpc>
                <a:spcPct val="110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5" name="Google Shape;215;p35"/>
          <p:cNvSpPr txBox="1"/>
          <p:nvPr>
            <p:ph idx="1" type="body"/>
          </p:nvPr>
        </p:nvSpPr>
        <p:spPr>
          <a:xfrm rot="5400000">
            <a:off x="4398096" y="163242"/>
            <a:ext cx="3898123" cy="4629309"/>
          </a:xfrm>
          <a:prstGeom prst="rect">
            <a:avLst/>
          </a:prstGeom>
          <a:noFill/>
          <a:ln>
            <a:noFill/>
          </a:ln>
        </p:spPr>
        <p:txBody>
          <a:bodyPr anchorCtr="0" anchor="ctr" bIns="68575" lIns="82300" spcFirstLastPara="1" rIns="82300" wrap="square" tIns="82300">
            <a:noAutofit/>
          </a:bodyPr>
          <a:lstStyle>
            <a:lvl1pPr indent="-228600" lvl="0" marL="457200" algn="l">
              <a:lnSpc>
                <a:spcPct val="114000"/>
              </a:lnSpc>
              <a:spcBef>
                <a:spcPts val="700"/>
              </a:spcBef>
              <a:spcAft>
                <a:spcPts val="0"/>
              </a:spcAft>
              <a:buClr>
                <a:srgbClr val="3F3F3F"/>
              </a:buClr>
              <a:buSzPts val="1400"/>
              <a:buNone/>
              <a:defRPr/>
            </a:lvl1pPr>
            <a:lvl2pPr indent="-228600" lvl="1" marL="914400" algn="l">
              <a:lnSpc>
                <a:spcPct val="114000"/>
              </a:lnSpc>
              <a:spcBef>
                <a:spcPts val="700"/>
              </a:spcBef>
              <a:spcAft>
                <a:spcPts val="0"/>
              </a:spcAft>
              <a:buClr>
                <a:srgbClr val="3F3F3F"/>
              </a:buClr>
              <a:buSzPts val="1400"/>
              <a:buNone/>
              <a:defRPr/>
            </a:lvl2pPr>
            <a:lvl3pPr indent="-317500" lvl="2" marL="1371600" algn="l">
              <a:lnSpc>
                <a:spcPct val="114000"/>
              </a:lnSpc>
              <a:spcBef>
                <a:spcPts val="700"/>
              </a:spcBef>
              <a:spcAft>
                <a:spcPts val="0"/>
              </a:spcAft>
              <a:buClr>
                <a:srgbClr val="3F3F3F"/>
              </a:buClr>
              <a:buSzPts val="1400"/>
              <a:buChar char="–"/>
              <a:defRPr/>
            </a:lvl3pPr>
            <a:lvl4pPr indent="-317500" lvl="3" marL="1828800" algn="l">
              <a:lnSpc>
                <a:spcPct val="114000"/>
              </a:lnSpc>
              <a:spcBef>
                <a:spcPts val="700"/>
              </a:spcBef>
              <a:spcAft>
                <a:spcPts val="0"/>
              </a:spcAft>
              <a:buClr>
                <a:srgbClr val="3F3F3F"/>
              </a:buClr>
              <a:buSzPts val="1400"/>
              <a:buChar char="–"/>
              <a:defRPr/>
            </a:lvl4pPr>
            <a:lvl5pPr indent="-317500" lvl="4" marL="2286000" algn="l">
              <a:lnSpc>
                <a:spcPct val="114000"/>
              </a:lnSpc>
              <a:spcBef>
                <a:spcPts val="700"/>
              </a:spcBef>
              <a:spcAft>
                <a:spcPts val="0"/>
              </a:spcAft>
              <a:buClr>
                <a:srgbClr val="3F3F3F"/>
              </a:buClr>
              <a:buSzPts val="1400"/>
              <a:buChar char="–"/>
              <a:defRPr/>
            </a:lvl5pPr>
            <a:lvl6pPr indent="-317500" lvl="5" marL="2743200" algn="l">
              <a:lnSpc>
                <a:spcPct val="111000"/>
              </a:lnSpc>
              <a:spcBef>
                <a:spcPts val="700"/>
              </a:spcBef>
              <a:spcAft>
                <a:spcPts val="0"/>
              </a:spcAft>
              <a:buClr>
                <a:srgbClr val="987452"/>
              </a:buClr>
              <a:buSzPts val="1400"/>
              <a:buChar char="–"/>
              <a:defRPr/>
            </a:lvl6pPr>
            <a:lvl7pPr indent="-317500" lvl="6" marL="3200400" algn="l">
              <a:lnSpc>
                <a:spcPct val="111000"/>
              </a:lnSpc>
              <a:spcBef>
                <a:spcPts val="700"/>
              </a:spcBef>
              <a:spcAft>
                <a:spcPts val="0"/>
              </a:spcAft>
              <a:buClr>
                <a:srgbClr val="987452"/>
              </a:buClr>
              <a:buSzPts val="1400"/>
              <a:buChar char="–"/>
              <a:defRPr/>
            </a:lvl7pPr>
            <a:lvl8pPr indent="-317500" lvl="7" marL="3657600" algn="l">
              <a:lnSpc>
                <a:spcPct val="111000"/>
              </a:lnSpc>
              <a:spcBef>
                <a:spcPts val="700"/>
              </a:spcBef>
              <a:spcAft>
                <a:spcPts val="0"/>
              </a:spcAft>
              <a:buClr>
                <a:srgbClr val="987452"/>
              </a:buClr>
              <a:buSzPts val="1400"/>
              <a:buChar char="–"/>
              <a:defRPr/>
            </a:lvl8pPr>
            <a:lvl9pPr indent="-317500" lvl="8" marL="4114800" algn="l">
              <a:lnSpc>
                <a:spcPct val="111000"/>
              </a:lnSpc>
              <a:spcBef>
                <a:spcPts val="700"/>
              </a:spcBef>
              <a:spcAft>
                <a:spcPts val="0"/>
              </a:spcAft>
              <a:buClr>
                <a:srgbClr val="987452"/>
              </a:buClr>
              <a:buSzPts val="1400"/>
              <a:buChar char="–"/>
              <a:defRPr/>
            </a:lvl9pPr>
          </a:lstStyle>
          <a:p/>
        </p:txBody>
      </p:sp>
      <p:sp>
        <p:nvSpPr>
          <p:cNvPr id="216" name="Google Shape;216;p35"/>
          <p:cNvSpPr txBox="1"/>
          <p:nvPr>
            <p:ph idx="10" type="dt"/>
          </p:nvPr>
        </p:nvSpPr>
        <p:spPr>
          <a:xfrm>
            <a:off x="482188" y="4732020"/>
            <a:ext cx="2558980"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7" name="Google Shape;217;p35"/>
          <p:cNvSpPr txBox="1"/>
          <p:nvPr>
            <p:ph idx="11" type="ftr"/>
          </p:nvPr>
        </p:nvSpPr>
        <p:spPr>
          <a:xfrm>
            <a:off x="4032502" y="4732020"/>
            <a:ext cx="3709944" cy="342900"/>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8" name="Google Shape;218;p35"/>
          <p:cNvSpPr txBox="1"/>
          <p:nvPr>
            <p:ph idx="12" type="sldNum"/>
          </p:nvPr>
        </p:nvSpPr>
        <p:spPr>
          <a:xfrm>
            <a:off x="7926902" y="4732020"/>
            <a:ext cx="734909" cy="342900"/>
          </a:xfrm>
          <a:prstGeom prst="rect">
            <a:avLst/>
          </a:prstGeom>
          <a:noFill/>
          <a:ln>
            <a:noFill/>
          </a:ln>
        </p:spPr>
        <p:txBody>
          <a:bodyPr anchorCtr="0" anchor="b" bIns="68575" lIns="82300" spcFirstLastPara="1" rIns="82300" wrap="square" tIns="823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219" name="Shape 219"/>
        <p:cNvGrpSpPr/>
        <p:nvPr/>
      </p:nvGrpSpPr>
      <p:grpSpPr>
        <a:xfrm>
          <a:off x="0" y="0"/>
          <a:ext cx="0" cy="0"/>
          <a:chOff x="0" y="0"/>
          <a:chExt cx="0" cy="0"/>
        </a:xfrm>
      </p:grpSpPr>
      <p:sp>
        <p:nvSpPr>
          <p:cNvPr id="220" name="Google Shape;220;p36"/>
          <p:cNvSpPr txBox="1"/>
          <p:nvPr>
            <p:ph type="title"/>
          </p:nvPr>
        </p:nvSpPr>
        <p:spPr>
          <a:xfrm rot="5400000">
            <a:off x="5545359" y="1793392"/>
            <a:ext cx="4004949" cy="1178720"/>
          </a:xfrm>
          <a:prstGeom prst="rect">
            <a:avLst/>
          </a:prstGeom>
          <a:noFill/>
          <a:ln>
            <a:noFill/>
          </a:ln>
        </p:spPr>
        <p:txBody>
          <a:bodyPr anchorCtr="0" anchor="ctr" bIns="68575" lIns="82300" spcFirstLastPara="1" rIns="82300" wrap="square" tIns="82300">
            <a:noAutofit/>
          </a:bodyPr>
          <a:lstStyle>
            <a:lvl1pPr lvl="0" algn="l">
              <a:lnSpc>
                <a:spcPct val="110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1" name="Google Shape;221;p36"/>
          <p:cNvSpPr txBox="1"/>
          <p:nvPr>
            <p:ph idx="1" type="body"/>
          </p:nvPr>
        </p:nvSpPr>
        <p:spPr>
          <a:xfrm rot="5400000">
            <a:off x="2439143" y="154412"/>
            <a:ext cx="3991947" cy="4469683"/>
          </a:xfrm>
          <a:prstGeom prst="rect">
            <a:avLst/>
          </a:prstGeom>
          <a:noFill/>
          <a:ln>
            <a:noFill/>
          </a:ln>
        </p:spPr>
        <p:txBody>
          <a:bodyPr anchorCtr="0" anchor="ctr" bIns="68575" lIns="82300" spcFirstLastPara="1" rIns="82300" wrap="square" tIns="82300">
            <a:noAutofit/>
          </a:bodyPr>
          <a:lstStyle>
            <a:lvl1pPr indent="-228600" lvl="0" marL="457200" algn="l">
              <a:lnSpc>
                <a:spcPct val="114000"/>
              </a:lnSpc>
              <a:spcBef>
                <a:spcPts val="700"/>
              </a:spcBef>
              <a:spcAft>
                <a:spcPts val="0"/>
              </a:spcAft>
              <a:buClr>
                <a:srgbClr val="3F3F3F"/>
              </a:buClr>
              <a:buSzPts val="1400"/>
              <a:buNone/>
              <a:defRPr/>
            </a:lvl1pPr>
            <a:lvl2pPr indent="-228600" lvl="1" marL="914400" algn="l">
              <a:lnSpc>
                <a:spcPct val="114000"/>
              </a:lnSpc>
              <a:spcBef>
                <a:spcPts val="700"/>
              </a:spcBef>
              <a:spcAft>
                <a:spcPts val="0"/>
              </a:spcAft>
              <a:buClr>
                <a:srgbClr val="3F3F3F"/>
              </a:buClr>
              <a:buSzPts val="1400"/>
              <a:buNone/>
              <a:defRPr/>
            </a:lvl2pPr>
            <a:lvl3pPr indent="-317500" lvl="2" marL="1371600" algn="l">
              <a:lnSpc>
                <a:spcPct val="114000"/>
              </a:lnSpc>
              <a:spcBef>
                <a:spcPts val="700"/>
              </a:spcBef>
              <a:spcAft>
                <a:spcPts val="0"/>
              </a:spcAft>
              <a:buClr>
                <a:srgbClr val="3F3F3F"/>
              </a:buClr>
              <a:buSzPts val="1400"/>
              <a:buChar char="–"/>
              <a:defRPr/>
            </a:lvl3pPr>
            <a:lvl4pPr indent="-317500" lvl="3" marL="1828800" algn="l">
              <a:lnSpc>
                <a:spcPct val="114000"/>
              </a:lnSpc>
              <a:spcBef>
                <a:spcPts val="700"/>
              </a:spcBef>
              <a:spcAft>
                <a:spcPts val="0"/>
              </a:spcAft>
              <a:buClr>
                <a:srgbClr val="3F3F3F"/>
              </a:buClr>
              <a:buSzPts val="1400"/>
              <a:buChar char="–"/>
              <a:defRPr/>
            </a:lvl4pPr>
            <a:lvl5pPr indent="-317500" lvl="4" marL="2286000" algn="l">
              <a:lnSpc>
                <a:spcPct val="114000"/>
              </a:lnSpc>
              <a:spcBef>
                <a:spcPts val="700"/>
              </a:spcBef>
              <a:spcAft>
                <a:spcPts val="0"/>
              </a:spcAft>
              <a:buClr>
                <a:srgbClr val="3F3F3F"/>
              </a:buClr>
              <a:buSzPts val="1400"/>
              <a:buChar char="–"/>
              <a:defRPr/>
            </a:lvl5pPr>
            <a:lvl6pPr indent="-317500" lvl="5" marL="2743200" algn="l">
              <a:lnSpc>
                <a:spcPct val="111000"/>
              </a:lnSpc>
              <a:spcBef>
                <a:spcPts val="700"/>
              </a:spcBef>
              <a:spcAft>
                <a:spcPts val="0"/>
              </a:spcAft>
              <a:buClr>
                <a:srgbClr val="987452"/>
              </a:buClr>
              <a:buSzPts val="1400"/>
              <a:buChar char="–"/>
              <a:defRPr/>
            </a:lvl6pPr>
            <a:lvl7pPr indent="-317500" lvl="6" marL="3200400" algn="l">
              <a:lnSpc>
                <a:spcPct val="111000"/>
              </a:lnSpc>
              <a:spcBef>
                <a:spcPts val="700"/>
              </a:spcBef>
              <a:spcAft>
                <a:spcPts val="0"/>
              </a:spcAft>
              <a:buClr>
                <a:srgbClr val="987452"/>
              </a:buClr>
              <a:buSzPts val="1400"/>
              <a:buChar char="–"/>
              <a:defRPr/>
            </a:lvl7pPr>
            <a:lvl8pPr indent="-317500" lvl="7" marL="3657600" algn="l">
              <a:lnSpc>
                <a:spcPct val="111000"/>
              </a:lnSpc>
              <a:spcBef>
                <a:spcPts val="700"/>
              </a:spcBef>
              <a:spcAft>
                <a:spcPts val="0"/>
              </a:spcAft>
              <a:buClr>
                <a:srgbClr val="987452"/>
              </a:buClr>
              <a:buSzPts val="1400"/>
              <a:buChar char="–"/>
              <a:defRPr/>
            </a:lvl8pPr>
            <a:lvl9pPr indent="-317500" lvl="8" marL="4114800" algn="l">
              <a:lnSpc>
                <a:spcPct val="111000"/>
              </a:lnSpc>
              <a:spcBef>
                <a:spcPts val="700"/>
              </a:spcBef>
              <a:spcAft>
                <a:spcPts val="0"/>
              </a:spcAft>
              <a:buClr>
                <a:srgbClr val="987452"/>
              </a:buClr>
              <a:buSzPts val="1400"/>
              <a:buChar char="–"/>
              <a:defRPr/>
            </a:lvl9pPr>
          </a:lstStyle>
          <a:p/>
        </p:txBody>
      </p:sp>
      <p:sp>
        <p:nvSpPr>
          <p:cNvPr id="222" name="Google Shape;222;p36"/>
          <p:cNvSpPr txBox="1"/>
          <p:nvPr>
            <p:ph idx="10" type="dt"/>
          </p:nvPr>
        </p:nvSpPr>
        <p:spPr>
          <a:xfrm>
            <a:off x="6958474" y="4722461"/>
            <a:ext cx="1879497" cy="273844"/>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3" name="Google Shape;223;p36"/>
          <p:cNvSpPr txBox="1"/>
          <p:nvPr>
            <p:ph idx="11" type="ftr"/>
          </p:nvPr>
        </p:nvSpPr>
        <p:spPr>
          <a:xfrm>
            <a:off x="2200274" y="4722461"/>
            <a:ext cx="4469683" cy="273844"/>
          </a:xfrm>
          <a:prstGeom prst="rect">
            <a:avLst/>
          </a:prstGeom>
          <a:noFill/>
          <a:ln>
            <a:noFill/>
          </a:ln>
        </p:spPr>
        <p:txBody>
          <a:bodyPr anchorCtr="0" anchor="ctr" bIns="68575" lIns="82300" spcFirstLastPara="1" rIns="82300" wrap="square" tIns="8230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4" name="Google Shape;224;p36"/>
          <p:cNvSpPr txBox="1"/>
          <p:nvPr>
            <p:ph idx="12" type="sldNum"/>
          </p:nvPr>
        </p:nvSpPr>
        <p:spPr>
          <a:xfrm rot="5400000">
            <a:off x="6550982" y="2139901"/>
            <a:ext cx="4037450" cy="453202"/>
          </a:xfrm>
          <a:prstGeom prst="rect">
            <a:avLst/>
          </a:prstGeom>
          <a:noFill/>
          <a:ln>
            <a:noFill/>
          </a:ln>
        </p:spPr>
        <p:txBody>
          <a:bodyPr anchorCtr="0" anchor="b" bIns="68575" lIns="82300" spcFirstLastPara="1" rIns="82300" wrap="square" tIns="82300">
            <a:noAutofit/>
          </a:bodyPr>
          <a:lstStyle>
            <a:lvl1pPr indent="0" lvl="0" marL="0" algn="l">
              <a:spcBef>
                <a:spcPts val="0"/>
              </a:spcBef>
              <a:buNone/>
              <a:defRPr b="1" i="0" sz="1200" u="none" cap="none" strike="noStrike">
                <a:solidFill>
                  <a:srgbClr val="3F3F3F"/>
                </a:solidFill>
                <a:latin typeface="Arial"/>
                <a:ea typeface="Arial"/>
                <a:cs typeface="Arial"/>
                <a:sym typeface="Arial"/>
              </a:defRPr>
            </a:lvl1pPr>
            <a:lvl2pPr indent="0" lvl="1" marL="0" algn="l">
              <a:spcBef>
                <a:spcPts val="0"/>
              </a:spcBef>
              <a:buNone/>
              <a:defRPr b="1" i="0" sz="1200" u="none" cap="none" strike="noStrike">
                <a:solidFill>
                  <a:srgbClr val="3F3F3F"/>
                </a:solidFill>
                <a:latin typeface="Arial"/>
                <a:ea typeface="Arial"/>
                <a:cs typeface="Arial"/>
                <a:sym typeface="Arial"/>
              </a:defRPr>
            </a:lvl2pPr>
            <a:lvl3pPr indent="0" lvl="2" marL="0" algn="l">
              <a:spcBef>
                <a:spcPts val="0"/>
              </a:spcBef>
              <a:buNone/>
              <a:defRPr b="1" i="0" sz="1200" u="none" cap="none" strike="noStrike">
                <a:solidFill>
                  <a:srgbClr val="3F3F3F"/>
                </a:solidFill>
                <a:latin typeface="Arial"/>
                <a:ea typeface="Arial"/>
                <a:cs typeface="Arial"/>
                <a:sym typeface="Arial"/>
              </a:defRPr>
            </a:lvl3pPr>
            <a:lvl4pPr indent="0" lvl="3" marL="0" algn="l">
              <a:spcBef>
                <a:spcPts val="0"/>
              </a:spcBef>
              <a:buNone/>
              <a:defRPr b="1" i="0" sz="1200" u="none" cap="none" strike="noStrike">
                <a:solidFill>
                  <a:srgbClr val="3F3F3F"/>
                </a:solidFill>
                <a:latin typeface="Arial"/>
                <a:ea typeface="Arial"/>
                <a:cs typeface="Arial"/>
                <a:sym typeface="Arial"/>
              </a:defRPr>
            </a:lvl4pPr>
            <a:lvl5pPr indent="0" lvl="4" marL="0" algn="l">
              <a:spcBef>
                <a:spcPts val="0"/>
              </a:spcBef>
              <a:buNone/>
              <a:defRPr b="1" i="0" sz="1200" u="none" cap="none" strike="noStrike">
                <a:solidFill>
                  <a:srgbClr val="3F3F3F"/>
                </a:solidFill>
                <a:latin typeface="Arial"/>
                <a:ea typeface="Arial"/>
                <a:cs typeface="Arial"/>
                <a:sym typeface="Arial"/>
              </a:defRPr>
            </a:lvl5pPr>
            <a:lvl6pPr indent="0" lvl="5" marL="0" algn="l">
              <a:spcBef>
                <a:spcPts val="0"/>
              </a:spcBef>
              <a:buNone/>
              <a:defRPr b="1" i="0" sz="1200" u="none" cap="none" strike="noStrike">
                <a:solidFill>
                  <a:srgbClr val="3F3F3F"/>
                </a:solidFill>
                <a:latin typeface="Arial"/>
                <a:ea typeface="Arial"/>
                <a:cs typeface="Arial"/>
                <a:sym typeface="Arial"/>
              </a:defRPr>
            </a:lvl6pPr>
            <a:lvl7pPr indent="0" lvl="6" marL="0" algn="l">
              <a:spcBef>
                <a:spcPts val="0"/>
              </a:spcBef>
              <a:buNone/>
              <a:defRPr b="1" i="0" sz="1200" u="none" cap="none" strike="noStrike">
                <a:solidFill>
                  <a:srgbClr val="3F3F3F"/>
                </a:solidFill>
                <a:latin typeface="Arial"/>
                <a:ea typeface="Arial"/>
                <a:cs typeface="Arial"/>
                <a:sym typeface="Arial"/>
              </a:defRPr>
            </a:lvl7pPr>
            <a:lvl8pPr indent="0" lvl="7" marL="0" algn="l">
              <a:spcBef>
                <a:spcPts val="0"/>
              </a:spcBef>
              <a:buNone/>
              <a:defRPr b="1" i="0" sz="1200" u="none" cap="none" strike="noStrike">
                <a:solidFill>
                  <a:srgbClr val="3F3F3F"/>
                </a:solidFill>
                <a:latin typeface="Arial"/>
                <a:ea typeface="Arial"/>
                <a:cs typeface="Arial"/>
                <a:sym typeface="Arial"/>
              </a:defRPr>
            </a:lvl8pPr>
            <a:lvl9pPr indent="0" lvl="8" marL="0" algn="l">
              <a:spcBef>
                <a:spcPts val="0"/>
              </a:spcBef>
              <a:buNone/>
              <a:defRPr b="1" i="0" sz="1200" u="none" cap="none" strike="noStrike">
                <a:solidFill>
                  <a:srgbClr val="3F3F3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zh-CN"/>
              <a:t>‹#›</a:t>
            </a:fld>
            <a:endParaRPr/>
          </a:p>
        </p:txBody>
      </p:sp>
      <p:cxnSp>
        <p:nvCxnSpPr>
          <p:cNvPr id="225" name="Google Shape;225;p36" title="Rule Line"/>
          <p:cNvCxnSpPr/>
          <p:nvPr/>
        </p:nvCxnSpPr>
        <p:spPr>
          <a:xfrm>
            <a:off x="6833687" y="428626"/>
            <a:ext cx="0" cy="3956600"/>
          </a:xfrm>
          <a:prstGeom prst="straightConnector1">
            <a:avLst/>
          </a:prstGeom>
          <a:noFill/>
          <a:ln cap="flat" cmpd="sng" w="38100">
            <a:solidFill>
              <a:srgbClr val="595959"/>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zh-C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0" name="Shape 50"/>
        <p:cNvGrpSpPr/>
        <p:nvPr/>
      </p:nvGrpSpPr>
      <p:grpSpPr>
        <a:xfrm>
          <a:off x="0" y="0"/>
          <a:ext cx="0" cy="0"/>
          <a:chOff x="0" y="0"/>
          <a:chExt cx="0" cy="0"/>
        </a:xfrm>
      </p:grpSpPr>
      <p:sp>
        <p:nvSpPr>
          <p:cNvPr id="51" name="Google Shape;51;p13"/>
          <p:cNvSpPr/>
          <p:nvPr/>
        </p:nvSpPr>
        <p:spPr>
          <a:xfrm>
            <a:off x="3538727" y="0"/>
            <a:ext cx="5605200" cy="5143500"/>
          </a:xfrm>
          <a:prstGeom prst="rect">
            <a:avLst/>
          </a:prstGeom>
          <a:solidFill>
            <a:schemeClr val="lt1">
              <a:alpha val="749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 name="Google Shape;52;p13"/>
          <p:cNvSpPr txBox="1"/>
          <p:nvPr>
            <p:ph type="title"/>
          </p:nvPr>
        </p:nvSpPr>
        <p:spPr>
          <a:xfrm>
            <a:off x="482189" y="528835"/>
            <a:ext cx="2559000" cy="3898200"/>
          </a:xfrm>
          <a:prstGeom prst="rect">
            <a:avLst/>
          </a:prstGeom>
          <a:noFill/>
          <a:ln>
            <a:noFill/>
          </a:ln>
        </p:spPr>
        <p:txBody>
          <a:bodyPr anchorCtr="0" anchor="ctr" bIns="68575" lIns="82300" spcFirstLastPara="1" rIns="82300" wrap="square" tIns="82300">
            <a:noAutofit/>
          </a:bodyPr>
          <a:lstStyle>
            <a:lvl1pPr lvl="0" marR="0" rtl="0" algn="l">
              <a:lnSpc>
                <a:spcPct val="110000"/>
              </a:lnSpc>
              <a:spcBef>
                <a:spcPts val="0"/>
              </a:spcBef>
              <a:spcAft>
                <a:spcPts val="0"/>
              </a:spcAft>
              <a:buClr>
                <a:srgbClr val="3F3F3F"/>
              </a:buClr>
              <a:buSzPts val="3300"/>
              <a:buFont typeface="Arial"/>
              <a:buNone/>
              <a:defRPr b="1" i="0" sz="3300" u="none" cap="none" strike="noStrike">
                <a:solidFill>
                  <a:srgbClr val="3F3F3F"/>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3" name="Google Shape;53;p13"/>
          <p:cNvSpPr txBox="1"/>
          <p:nvPr>
            <p:ph idx="1" type="body"/>
          </p:nvPr>
        </p:nvSpPr>
        <p:spPr>
          <a:xfrm>
            <a:off x="4032503" y="528835"/>
            <a:ext cx="4629300" cy="3898200"/>
          </a:xfrm>
          <a:prstGeom prst="rect">
            <a:avLst/>
          </a:prstGeom>
          <a:noFill/>
          <a:ln>
            <a:noFill/>
          </a:ln>
        </p:spPr>
        <p:txBody>
          <a:bodyPr anchorCtr="0" anchor="ctr" bIns="68575" lIns="82300" spcFirstLastPara="1" rIns="82300" wrap="square" tIns="82300">
            <a:noAutofit/>
          </a:bodyPr>
          <a:lstStyle>
            <a:lvl1pPr indent="-228600" lvl="0" marL="457200" marR="0" rtl="0" algn="l">
              <a:lnSpc>
                <a:spcPct val="114000"/>
              </a:lnSpc>
              <a:spcBef>
                <a:spcPts val="700"/>
              </a:spcBef>
              <a:spcAft>
                <a:spcPts val="0"/>
              </a:spcAft>
              <a:buClr>
                <a:srgbClr val="3F3F3F"/>
              </a:buClr>
              <a:buSzPts val="1600"/>
              <a:buFont typeface="Corbel"/>
              <a:buNone/>
              <a:defRPr b="0" i="0" sz="1600" u="none" cap="none" strike="noStrike">
                <a:solidFill>
                  <a:srgbClr val="3F3F3F"/>
                </a:solidFill>
                <a:latin typeface="Arial"/>
                <a:ea typeface="Arial"/>
                <a:cs typeface="Arial"/>
                <a:sym typeface="Arial"/>
              </a:defRPr>
            </a:lvl1pPr>
            <a:lvl2pPr indent="-228600" lvl="1" marL="914400" marR="0" rtl="0" algn="l">
              <a:lnSpc>
                <a:spcPct val="114000"/>
              </a:lnSpc>
              <a:spcBef>
                <a:spcPts val="700"/>
              </a:spcBef>
              <a:spcAft>
                <a:spcPts val="0"/>
              </a:spcAft>
              <a:buClr>
                <a:srgbClr val="3F3F3F"/>
              </a:buClr>
              <a:buSzPts val="1400"/>
              <a:buFont typeface="Corbel"/>
              <a:buNone/>
              <a:defRPr b="0" i="0" sz="1400" u="none" cap="none" strike="noStrike">
                <a:solidFill>
                  <a:srgbClr val="3F3F3F"/>
                </a:solidFill>
                <a:latin typeface="Arial"/>
                <a:ea typeface="Arial"/>
                <a:cs typeface="Arial"/>
                <a:sym typeface="Arial"/>
              </a:defRPr>
            </a:lvl2pPr>
            <a:lvl3pPr indent="-304800" lvl="2" marL="1371600" marR="0" rtl="0" algn="l">
              <a:lnSpc>
                <a:spcPct val="114000"/>
              </a:lnSpc>
              <a:spcBef>
                <a:spcPts val="700"/>
              </a:spcBef>
              <a:spcAft>
                <a:spcPts val="0"/>
              </a:spcAft>
              <a:buClr>
                <a:srgbClr val="3F3F3F"/>
              </a:buClr>
              <a:buSzPts val="1200"/>
              <a:buFont typeface="Corbel"/>
              <a:buChar char="–"/>
              <a:defRPr b="0" i="0" sz="1200" u="none" cap="none" strike="noStrike">
                <a:solidFill>
                  <a:srgbClr val="3F3F3F"/>
                </a:solidFill>
                <a:latin typeface="Arial"/>
                <a:ea typeface="Arial"/>
                <a:cs typeface="Arial"/>
                <a:sym typeface="Arial"/>
              </a:defRPr>
            </a:lvl3pPr>
            <a:lvl4pPr indent="-304800" lvl="3" marL="1828800" marR="0" rtl="0" algn="l">
              <a:lnSpc>
                <a:spcPct val="114000"/>
              </a:lnSpc>
              <a:spcBef>
                <a:spcPts val="700"/>
              </a:spcBef>
              <a:spcAft>
                <a:spcPts val="0"/>
              </a:spcAft>
              <a:buClr>
                <a:srgbClr val="3F3F3F"/>
              </a:buClr>
              <a:buSzPts val="1200"/>
              <a:buFont typeface="Corbel"/>
              <a:buChar char="–"/>
              <a:defRPr b="0" i="0" sz="1200" u="none" cap="none" strike="noStrike">
                <a:solidFill>
                  <a:srgbClr val="3F3F3F"/>
                </a:solidFill>
                <a:latin typeface="Arial"/>
                <a:ea typeface="Arial"/>
                <a:cs typeface="Arial"/>
                <a:sym typeface="Arial"/>
              </a:defRPr>
            </a:lvl4pPr>
            <a:lvl5pPr indent="-304800" lvl="4" marL="2286000" marR="0" rtl="0" algn="l">
              <a:lnSpc>
                <a:spcPct val="114000"/>
              </a:lnSpc>
              <a:spcBef>
                <a:spcPts val="700"/>
              </a:spcBef>
              <a:spcAft>
                <a:spcPts val="0"/>
              </a:spcAft>
              <a:buClr>
                <a:srgbClr val="3F3F3F"/>
              </a:buClr>
              <a:buSzPts val="1200"/>
              <a:buFont typeface="Corbel"/>
              <a:buChar char="–"/>
              <a:defRPr b="0" i="0" sz="1200" u="none" cap="none" strike="noStrike">
                <a:solidFill>
                  <a:srgbClr val="3F3F3F"/>
                </a:solidFill>
                <a:latin typeface="Arial"/>
                <a:ea typeface="Arial"/>
                <a:cs typeface="Arial"/>
                <a:sym typeface="Arial"/>
              </a:defRPr>
            </a:lvl5pPr>
            <a:lvl6pPr indent="-298450" lvl="5" marL="2743200" marR="0" rtl="0" algn="l">
              <a:lnSpc>
                <a:spcPct val="111000"/>
              </a:lnSpc>
              <a:spcBef>
                <a:spcPts val="700"/>
              </a:spcBef>
              <a:spcAft>
                <a:spcPts val="0"/>
              </a:spcAft>
              <a:buClr>
                <a:srgbClr val="987452"/>
              </a:buClr>
              <a:buSzPts val="1100"/>
              <a:buFont typeface="Corbel"/>
              <a:buChar char="–"/>
              <a:defRPr b="0" i="0" sz="1100" u="none" cap="none" strike="noStrike">
                <a:solidFill>
                  <a:srgbClr val="987452"/>
                </a:solidFill>
                <a:latin typeface="Arial"/>
                <a:ea typeface="Arial"/>
                <a:cs typeface="Arial"/>
                <a:sym typeface="Arial"/>
              </a:defRPr>
            </a:lvl6pPr>
            <a:lvl7pPr indent="-298450" lvl="6" marL="3200400" marR="0" rtl="0" algn="l">
              <a:lnSpc>
                <a:spcPct val="111000"/>
              </a:lnSpc>
              <a:spcBef>
                <a:spcPts val="700"/>
              </a:spcBef>
              <a:spcAft>
                <a:spcPts val="0"/>
              </a:spcAft>
              <a:buClr>
                <a:srgbClr val="987452"/>
              </a:buClr>
              <a:buSzPts val="1100"/>
              <a:buFont typeface="Corbel"/>
              <a:buChar char="–"/>
              <a:defRPr b="0" i="1" sz="1100" u="none" cap="none" strike="noStrike">
                <a:solidFill>
                  <a:srgbClr val="987452"/>
                </a:solidFill>
                <a:latin typeface="Arial"/>
                <a:ea typeface="Arial"/>
                <a:cs typeface="Arial"/>
                <a:sym typeface="Arial"/>
              </a:defRPr>
            </a:lvl7pPr>
            <a:lvl8pPr indent="-298450" lvl="7" marL="3657600" marR="0" rtl="0" algn="l">
              <a:lnSpc>
                <a:spcPct val="111000"/>
              </a:lnSpc>
              <a:spcBef>
                <a:spcPts val="700"/>
              </a:spcBef>
              <a:spcAft>
                <a:spcPts val="0"/>
              </a:spcAft>
              <a:buClr>
                <a:srgbClr val="987452"/>
              </a:buClr>
              <a:buSzPts val="1100"/>
              <a:buFont typeface="Corbel"/>
              <a:buChar char="–"/>
              <a:defRPr b="0" i="0" sz="1100" u="none" cap="none" strike="noStrike">
                <a:solidFill>
                  <a:srgbClr val="987452"/>
                </a:solidFill>
                <a:latin typeface="Arial"/>
                <a:ea typeface="Arial"/>
                <a:cs typeface="Arial"/>
                <a:sym typeface="Arial"/>
              </a:defRPr>
            </a:lvl8pPr>
            <a:lvl9pPr indent="-298450" lvl="8" marL="4114800" marR="0" rtl="0" algn="l">
              <a:lnSpc>
                <a:spcPct val="111000"/>
              </a:lnSpc>
              <a:spcBef>
                <a:spcPts val="700"/>
              </a:spcBef>
              <a:spcAft>
                <a:spcPts val="0"/>
              </a:spcAft>
              <a:buClr>
                <a:srgbClr val="987452"/>
              </a:buClr>
              <a:buSzPts val="1100"/>
              <a:buFont typeface="Corbel"/>
              <a:buChar char="–"/>
              <a:defRPr b="0" i="1" sz="1100" u="none" cap="none" strike="noStrike">
                <a:solidFill>
                  <a:srgbClr val="987452"/>
                </a:solidFill>
                <a:latin typeface="Arial"/>
                <a:ea typeface="Arial"/>
                <a:cs typeface="Arial"/>
                <a:sym typeface="Arial"/>
              </a:defRPr>
            </a:lvl9pPr>
          </a:lstStyle>
          <a:p/>
        </p:txBody>
      </p:sp>
      <p:sp>
        <p:nvSpPr>
          <p:cNvPr id="54" name="Google Shape;54;p13"/>
          <p:cNvSpPr txBox="1"/>
          <p:nvPr>
            <p:ph idx="10" type="dt"/>
          </p:nvPr>
        </p:nvSpPr>
        <p:spPr>
          <a:xfrm>
            <a:off x="482188" y="4732020"/>
            <a:ext cx="2559000" cy="342900"/>
          </a:xfrm>
          <a:prstGeom prst="rect">
            <a:avLst/>
          </a:prstGeom>
          <a:noFill/>
          <a:ln>
            <a:noFill/>
          </a:ln>
        </p:spPr>
        <p:txBody>
          <a:bodyPr anchorCtr="0" anchor="ctr" bIns="68575" lIns="82300" spcFirstLastPara="1" rIns="82300" wrap="square" tIns="82300">
            <a:noAutofit/>
          </a:bodyPr>
          <a:lstStyle>
            <a:lvl1pPr lvl="0" marR="0" rtl="0" algn="l">
              <a:spcBef>
                <a:spcPts val="0"/>
              </a:spcBef>
              <a:spcAft>
                <a:spcPts val="0"/>
              </a:spcAft>
              <a:buSzPts val="1100"/>
              <a:buNone/>
              <a:defRPr b="0" i="0" sz="900" u="none" cap="none" strike="noStrike">
                <a:solidFill>
                  <a:srgbClr val="3F3F3F"/>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55" name="Google Shape;55;p13"/>
          <p:cNvSpPr txBox="1"/>
          <p:nvPr>
            <p:ph idx="11" type="ftr"/>
          </p:nvPr>
        </p:nvSpPr>
        <p:spPr>
          <a:xfrm>
            <a:off x="4032503" y="4732020"/>
            <a:ext cx="3709800" cy="342900"/>
          </a:xfrm>
          <a:prstGeom prst="rect">
            <a:avLst/>
          </a:prstGeom>
          <a:noFill/>
          <a:ln>
            <a:noFill/>
          </a:ln>
        </p:spPr>
        <p:txBody>
          <a:bodyPr anchorCtr="0" anchor="ctr" bIns="68575" lIns="82300" spcFirstLastPara="1" rIns="82300" wrap="square" tIns="82300">
            <a:noAutofit/>
          </a:bodyPr>
          <a:lstStyle>
            <a:lvl1pPr lvl="0" marR="0" rtl="0" algn="l">
              <a:spcBef>
                <a:spcPts val="0"/>
              </a:spcBef>
              <a:spcAft>
                <a:spcPts val="0"/>
              </a:spcAft>
              <a:buSzPts val="1100"/>
              <a:buNone/>
              <a:defRPr b="0" i="0" sz="900" u="none" cap="none" strike="noStrike">
                <a:solidFill>
                  <a:srgbClr val="3F3F3F"/>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56" name="Google Shape;56;p13"/>
          <p:cNvSpPr txBox="1"/>
          <p:nvPr>
            <p:ph idx="12" type="sldNum"/>
          </p:nvPr>
        </p:nvSpPr>
        <p:spPr>
          <a:xfrm>
            <a:off x="7926902" y="4732020"/>
            <a:ext cx="735000" cy="342900"/>
          </a:xfrm>
          <a:prstGeom prst="rect">
            <a:avLst/>
          </a:prstGeom>
          <a:noFill/>
          <a:ln>
            <a:noFill/>
          </a:ln>
        </p:spPr>
        <p:txBody>
          <a:bodyPr anchorCtr="0" anchor="b" bIns="68575" lIns="82300" spcFirstLastPara="1" rIns="82300" wrap="square" tIns="82300">
            <a:noAutofit/>
          </a:bodyPr>
          <a:lstStyle>
            <a:lvl1pPr indent="0" lvl="0" marL="0" marR="0" rtl="0" algn="r">
              <a:spcBef>
                <a:spcPts val="0"/>
              </a:spcBef>
              <a:buNone/>
              <a:defRPr b="1" i="0" sz="1200" u="none" cap="none" strike="noStrike">
                <a:solidFill>
                  <a:srgbClr val="3F3F3F"/>
                </a:solidFill>
                <a:latin typeface="Arial"/>
                <a:ea typeface="Arial"/>
                <a:cs typeface="Arial"/>
                <a:sym typeface="Arial"/>
              </a:defRPr>
            </a:lvl1pPr>
            <a:lvl2pPr indent="0" lvl="1" marL="0" marR="0" rtl="0" algn="r">
              <a:spcBef>
                <a:spcPts val="0"/>
              </a:spcBef>
              <a:buNone/>
              <a:defRPr b="1" i="0" sz="1200" u="none" cap="none" strike="noStrike">
                <a:solidFill>
                  <a:srgbClr val="3F3F3F"/>
                </a:solidFill>
                <a:latin typeface="Arial"/>
                <a:ea typeface="Arial"/>
                <a:cs typeface="Arial"/>
                <a:sym typeface="Arial"/>
              </a:defRPr>
            </a:lvl2pPr>
            <a:lvl3pPr indent="0" lvl="2" marL="0" marR="0" rtl="0" algn="r">
              <a:spcBef>
                <a:spcPts val="0"/>
              </a:spcBef>
              <a:buNone/>
              <a:defRPr b="1" i="0" sz="1200" u="none" cap="none" strike="noStrike">
                <a:solidFill>
                  <a:srgbClr val="3F3F3F"/>
                </a:solidFill>
                <a:latin typeface="Arial"/>
                <a:ea typeface="Arial"/>
                <a:cs typeface="Arial"/>
                <a:sym typeface="Arial"/>
              </a:defRPr>
            </a:lvl3pPr>
            <a:lvl4pPr indent="0" lvl="3" marL="0" marR="0" rtl="0" algn="r">
              <a:spcBef>
                <a:spcPts val="0"/>
              </a:spcBef>
              <a:buNone/>
              <a:defRPr b="1" i="0" sz="1200" u="none" cap="none" strike="noStrike">
                <a:solidFill>
                  <a:srgbClr val="3F3F3F"/>
                </a:solidFill>
                <a:latin typeface="Arial"/>
                <a:ea typeface="Arial"/>
                <a:cs typeface="Arial"/>
                <a:sym typeface="Arial"/>
              </a:defRPr>
            </a:lvl4pPr>
            <a:lvl5pPr indent="0" lvl="4" marL="0" marR="0" rtl="0" algn="r">
              <a:spcBef>
                <a:spcPts val="0"/>
              </a:spcBef>
              <a:buNone/>
              <a:defRPr b="1" i="0" sz="1200" u="none" cap="none" strike="noStrike">
                <a:solidFill>
                  <a:srgbClr val="3F3F3F"/>
                </a:solidFill>
                <a:latin typeface="Arial"/>
                <a:ea typeface="Arial"/>
                <a:cs typeface="Arial"/>
                <a:sym typeface="Arial"/>
              </a:defRPr>
            </a:lvl5pPr>
            <a:lvl6pPr indent="0" lvl="5" marL="0" marR="0" rtl="0" algn="r">
              <a:spcBef>
                <a:spcPts val="0"/>
              </a:spcBef>
              <a:buNone/>
              <a:defRPr b="1" i="0" sz="1200" u="none" cap="none" strike="noStrike">
                <a:solidFill>
                  <a:srgbClr val="3F3F3F"/>
                </a:solidFill>
                <a:latin typeface="Arial"/>
                <a:ea typeface="Arial"/>
                <a:cs typeface="Arial"/>
                <a:sym typeface="Arial"/>
              </a:defRPr>
            </a:lvl6pPr>
            <a:lvl7pPr indent="0" lvl="6" marL="0" marR="0" rtl="0" algn="r">
              <a:spcBef>
                <a:spcPts val="0"/>
              </a:spcBef>
              <a:buNone/>
              <a:defRPr b="1" i="0" sz="1200" u="none" cap="none" strike="noStrike">
                <a:solidFill>
                  <a:srgbClr val="3F3F3F"/>
                </a:solidFill>
                <a:latin typeface="Arial"/>
                <a:ea typeface="Arial"/>
                <a:cs typeface="Arial"/>
                <a:sym typeface="Arial"/>
              </a:defRPr>
            </a:lvl7pPr>
            <a:lvl8pPr indent="0" lvl="7" marL="0" marR="0" rtl="0" algn="r">
              <a:spcBef>
                <a:spcPts val="0"/>
              </a:spcBef>
              <a:buNone/>
              <a:defRPr b="1" i="0" sz="1200" u="none" cap="none" strike="noStrike">
                <a:solidFill>
                  <a:srgbClr val="3F3F3F"/>
                </a:solidFill>
                <a:latin typeface="Arial"/>
                <a:ea typeface="Arial"/>
                <a:cs typeface="Arial"/>
                <a:sym typeface="Arial"/>
              </a:defRPr>
            </a:lvl8pPr>
            <a:lvl9pPr indent="0" lvl="8" marL="0" marR="0" rtl="0" algn="r">
              <a:spcBef>
                <a:spcPts val="0"/>
              </a:spcBef>
              <a:buNone/>
              <a:defRPr b="1" i="0" sz="1200" u="none" cap="none" strike="noStrike">
                <a:solidFill>
                  <a:srgbClr val="3F3F3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
        <p:nvSpPr>
          <p:cNvPr id="57" name="Google Shape;57;p13"/>
          <p:cNvSpPr/>
          <p:nvPr/>
        </p:nvSpPr>
        <p:spPr>
          <a:xfrm rot="5400000">
            <a:off x="942977" y="2547750"/>
            <a:ext cx="5143500" cy="480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8" name="Shape 138"/>
        <p:cNvGrpSpPr/>
        <p:nvPr/>
      </p:nvGrpSpPr>
      <p:grpSpPr>
        <a:xfrm>
          <a:off x="0" y="0"/>
          <a:ext cx="0" cy="0"/>
          <a:chOff x="0" y="0"/>
          <a:chExt cx="0" cy="0"/>
        </a:xfrm>
      </p:grpSpPr>
      <p:sp>
        <p:nvSpPr>
          <p:cNvPr id="139" name="Google Shape;139;p25"/>
          <p:cNvSpPr/>
          <p:nvPr/>
        </p:nvSpPr>
        <p:spPr>
          <a:xfrm>
            <a:off x="3538726" y="0"/>
            <a:ext cx="5605274"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0" name="Google Shape;140;p25"/>
          <p:cNvSpPr txBox="1"/>
          <p:nvPr>
            <p:ph type="title"/>
          </p:nvPr>
        </p:nvSpPr>
        <p:spPr>
          <a:xfrm>
            <a:off x="482189" y="528835"/>
            <a:ext cx="2558980" cy="3898124"/>
          </a:xfrm>
          <a:prstGeom prst="rect">
            <a:avLst/>
          </a:prstGeom>
          <a:noFill/>
          <a:ln>
            <a:noFill/>
          </a:ln>
        </p:spPr>
        <p:txBody>
          <a:bodyPr anchorCtr="0" anchor="ctr" bIns="68575" lIns="82300" spcFirstLastPara="1" rIns="82300" wrap="square" tIns="82300">
            <a:noAutofit/>
          </a:bodyPr>
          <a:lstStyle>
            <a:lvl1pPr lvl="0" marR="0" rtl="0" algn="l">
              <a:lnSpc>
                <a:spcPct val="110000"/>
              </a:lnSpc>
              <a:spcBef>
                <a:spcPts val="0"/>
              </a:spcBef>
              <a:spcAft>
                <a:spcPts val="0"/>
              </a:spcAft>
              <a:buClr>
                <a:srgbClr val="3F3F3F"/>
              </a:buClr>
              <a:buSzPts val="3300"/>
              <a:buFont typeface="Arial"/>
              <a:buNone/>
              <a:defRPr b="1" i="0" sz="3300" u="none" cap="none" strike="noStrike">
                <a:solidFill>
                  <a:srgbClr val="3F3F3F"/>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41" name="Google Shape;141;p25"/>
          <p:cNvSpPr txBox="1"/>
          <p:nvPr>
            <p:ph idx="1" type="body"/>
          </p:nvPr>
        </p:nvSpPr>
        <p:spPr>
          <a:xfrm>
            <a:off x="4032503" y="528835"/>
            <a:ext cx="4629309" cy="3898123"/>
          </a:xfrm>
          <a:prstGeom prst="rect">
            <a:avLst/>
          </a:prstGeom>
          <a:noFill/>
          <a:ln>
            <a:noFill/>
          </a:ln>
        </p:spPr>
        <p:txBody>
          <a:bodyPr anchorCtr="0" anchor="ctr" bIns="68575" lIns="82300" spcFirstLastPara="1" rIns="82300" wrap="square" tIns="82300">
            <a:noAutofit/>
          </a:bodyPr>
          <a:lstStyle>
            <a:lvl1pPr indent="-228600" lvl="0" marL="457200" marR="0" rtl="0" algn="l">
              <a:lnSpc>
                <a:spcPct val="114000"/>
              </a:lnSpc>
              <a:spcBef>
                <a:spcPts val="700"/>
              </a:spcBef>
              <a:spcAft>
                <a:spcPts val="0"/>
              </a:spcAft>
              <a:buClr>
                <a:srgbClr val="3F3F3F"/>
              </a:buClr>
              <a:buSzPts val="1600"/>
              <a:buFont typeface="Corbel"/>
              <a:buNone/>
              <a:defRPr b="0" i="0" sz="1600" u="none" cap="none" strike="noStrike">
                <a:solidFill>
                  <a:srgbClr val="3F3F3F"/>
                </a:solidFill>
                <a:latin typeface="Arial"/>
                <a:ea typeface="Arial"/>
                <a:cs typeface="Arial"/>
                <a:sym typeface="Arial"/>
              </a:defRPr>
            </a:lvl1pPr>
            <a:lvl2pPr indent="-228600" lvl="1" marL="914400" marR="0" rtl="0" algn="l">
              <a:lnSpc>
                <a:spcPct val="114000"/>
              </a:lnSpc>
              <a:spcBef>
                <a:spcPts val="700"/>
              </a:spcBef>
              <a:spcAft>
                <a:spcPts val="0"/>
              </a:spcAft>
              <a:buClr>
                <a:srgbClr val="3F3F3F"/>
              </a:buClr>
              <a:buSzPts val="1400"/>
              <a:buFont typeface="Corbel"/>
              <a:buNone/>
              <a:defRPr b="0" i="0" sz="1400" u="none" cap="none" strike="noStrike">
                <a:solidFill>
                  <a:srgbClr val="3F3F3F"/>
                </a:solidFill>
                <a:latin typeface="Arial"/>
                <a:ea typeface="Arial"/>
                <a:cs typeface="Arial"/>
                <a:sym typeface="Arial"/>
              </a:defRPr>
            </a:lvl2pPr>
            <a:lvl3pPr indent="-304800" lvl="2" marL="1371600" marR="0" rtl="0" algn="l">
              <a:lnSpc>
                <a:spcPct val="114000"/>
              </a:lnSpc>
              <a:spcBef>
                <a:spcPts val="700"/>
              </a:spcBef>
              <a:spcAft>
                <a:spcPts val="0"/>
              </a:spcAft>
              <a:buClr>
                <a:srgbClr val="3F3F3F"/>
              </a:buClr>
              <a:buSzPts val="1200"/>
              <a:buFont typeface="Corbel"/>
              <a:buChar char="–"/>
              <a:defRPr b="0" i="0" sz="1200" u="none" cap="none" strike="noStrike">
                <a:solidFill>
                  <a:srgbClr val="3F3F3F"/>
                </a:solidFill>
                <a:latin typeface="Arial"/>
                <a:ea typeface="Arial"/>
                <a:cs typeface="Arial"/>
                <a:sym typeface="Arial"/>
              </a:defRPr>
            </a:lvl3pPr>
            <a:lvl4pPr indent="-304800" lvl="3" marL="1828800" marR="0" rtl="0" algn="l">
              <a:lnSpc>
                <a:spcPct val="114000"/>
              </a:lnSpc>
              <a:spcBef>
                <a:spcPts val="700"/>
              </a:spcBef>
              <a:spcAft>
                <a:spcPts val="0"/>
              </a:spcAft>
              <a:buClr>
                <a:srgbClr val="3F3F3F"/>
              </a:buClr>
              <a:buSzPts val="1200"/>
              <a:buFont typeface="Corbel"/>
              <a:buChar char="–"/>
              <a:defRPr b="0" i="0" sz="1200" u="none" cap="none" strike="noStrike">
                <a:solidFill>
                  <a:srgbClr val="3F3F3F"/>
                </a:solidFill>
                <a:latin typeface="Arial"/>
                <a:ea typeface="Arial"/>
                <a:cs typeface="Arial"/>
                <a:sym typeface="Arial"/>
              </a:defRPr>
            </a:lvl4pPr>
            <a:lvl5pPr indent="-304800" lvl="4" marL="2286000" marR="0" rtl="0" algn="l">
              <a:lnSpc>
                <a:spcPct val="114000"/>
              </a:lnSpc>
              <a:spcBef>
                <a:spcPts val="700"/>
              </a:spcBef>
              <a:spcAft>
                <a:spcPts val="0"/>
              </a:spcAft>
              <a:buClr>
                <a:srgbClr val="3F3F3F"/>
              </a:buClr>
              <a:buSzPts val="1200"/>
              <a:buFont typeface="Corbel"/>
              <a:buChar char="–"/>
              <a:defRPr b="0" i="0" sz="1200" u="none" cap="none" strike="noStrike">
                <a:solidFill>
                  <a:srgbClr val="3F3F3F"/>
                </a:solidFill>
                <a:latin typeface="Arial"/>
                <a:ea typeface="Arial"/>
                <a:cs typeface="Arial"/>
                <a:sym typeface="Arial"/>
              </a:defRPr>
            </a:lvl5pPr>
            <a:lvl6pPr indent="-298450" lvl="5" marL="2743200" marR="0" rtl="0" algn="l">
              <a:lnSpc>
                <a:spcPct val="111000"/>
              </a:lnSpc>
              <a:spcBef>
                <a:spcPts val="700"/>
              </a:spcBef>
              <a:spcAft>
                <a:spcPts val="0"/>
              </a:spcAft>
              <a:buClr>
                <a:srgbClr val="987452"/>
              </a:buClr>
              <a:buSzPts val="1100"/>
              <a:buFont typeface="Corbel"/>
              <a:buChar char="–"/>
              <a:defRPr b="0" i="0" sz="1100" u="none" cap="none" strike="noStrike">
                <a:solidFill>
                  <a:srgbClr val="987452"/>
                </a:solidFill>
                <a:latin typeface="Arial"/>
                <a:ea typeface="Arial"/>
                <a:cs typeface="Arial"/>
                <a:sym typeface="Arial"/>
              </a:defRPr>
            </a:lvl6pPr>
            <a:lvl7pPr indent="-298450" lvl="6" marL="3200400" marR="0" rtl="0" algn="l">
              <a:lnSpc>
                <a:spcPct val="111000"/>
              </a:lnSpc>
              <a:spcBef>
                <a:spcPts val="700"/>
              </a:spcBef>
              <a:spcAft>
                <a:spcPts val="0"/>
              </a:spcAft>
              <a:buClr>
                <a:srgbClr val="987452"/>
              </a:buClr>
              <a:buSzPts val="1100"/>
              <a:buFont typeface="Corbel"/>
              <a:buChar char="–"/>
              <a:defRPr b="0" i="1" sz="1100" u="none" cap="none" strike="noStrike">
                <a:solidFill>
                  <a:srgbClr val="987452"/>
                </a:solidFill>
                <a:latin typeface="Arial"/>
                <a:ea typeface="Arial"/>
                <a:cs typeface="Arial"/>
                <a:sym typeface="Arial"/>
              </a:defRPr>
            </a:lvl7pPr>
            <a:lvl8pPr indent="-298450" lvl="7" marL="3657600" marR="0" rtl="0" algn="l">
              <a:lnSpc>
                <a:spcPct val="111000"/>
              </a:lnSpc>
              <a:spcBef>
                <a:spcPts val="700"/>
              </a:spcBef>
              <a:spcAft>
                <a:spcPts val="0"/>
              </a:spcAft>
              <a:buClr>
                <a:srgbClr val="987452"/>
              </a:buClr>
              <a:buSzPts val="1100"/>
              <a:buFont typeface="Corbel"/>
              <a:buChar char="–"/>
              <a:defRPr b="0" i="0" sz="1100" u="none" cap="none" strike="noStrike">
                <a:solidFill>
                  <a:srgbClr val="987452"/>
                </a:solidFill>
                <a:latin typeface="Arial"/>
                <a:ea typeface="Arial"/>
                <a:cs typeface="Arial"/>
                <a:sym typeface="Arial"/>
              </a:defRPr>
            </a:lvl8pPr>
            <a:lvl9pPr indent="-298450" lvl="8" marL="4114800" marR="0" rtl="0" algn="l">
              <a:lnSpc>
                <a:spcPct val="111000"/>
              </a:lnSpc>
              <a:spcBef>
                <a:spcPts val="700"/>
              </a:spcBef>
              <a:spcAft>
                <a:spcPts val="0"/>
              </a:spcAft>
              <a:buClr>
                <a:srgbClr val="987452"/>
              </a:buClr>
              <a:buSzPts val="1100"/>
              <a:buFont typeface="Corbel"/>
              <a:buChar char="–"/>
              <a:defRPr b="0" i="1" sz="1100" u="none" cap="none" strike="noStrike">
                <a:solidFill>
                  <a:srgbClr val="987452"/>
                </a:solidFill>
                <a:latin typeface="Arial"/>
                <a:ea typeface="Arial"/>
                <a:cs typeface="Arial"/>
                <a:sym typeface="Arial"/>
              </a:defRPr>
            </a:lvl9pPr>
          </a:lstStyle>
          <a:p/>
        </p:txBody>
      </p:sp>
      <p:sp>
        <p:nvSpPr>
          <p:cNvPr id="142" name="Google Shape;142;p25"/>
          <p:cNvSpPr txBox="1"/>
          <p:nvPr>
            <p:ph idx="10" type="dt"/>
          </p:nvPr>
        </p:nvSpPr>
        <p:spPr>
          <a:xfrm>
            <a:off x="482188" y="4732020"/>
            <a:ext cx="2558980" cy="342900"/>
          </a:xfrm>
          <a:prstGeom prst="rect">
            <a:avLst/>
          </a:prstGeom>
          <a:noFill/>
          <a:ln>
            <a:noFill/>
          </a:ln>
        </p:spPr>
        <p:txBody>
          <a:bodyPr anchorCtr="0" anchor="ctr" bIns="68575" lIns="82300" spcFirstLastPara="1" rIns="82300" wrap="square" tIns="82300">
            <a:noAutofit/>
          </a:bodyPr>
          <a:lstStyle>
            <a:lvl1pPr lvl="0" marR="0" rtl="0" algn="l">
              <a:spcBef>
                <a:spcPts val="0"/>
              </a:spcBef>
              <a:spcAft>
                <a:spcPts val="0"/>
              </a:spcAft>
              <a:buSzPts val="1100"/>
              <a:buNone/>
              <a:defRPr b="0" i="0" sz="900" u="none" cap="none" strike="noStrike">
                <a:solidFill>
                  <a:srgbClr val="3F3F3F"/>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43" name="Google Shape;143;p25"/>
          <p:cNvSpPr txBox="1"/>
          <p:nvPr>
            <p:ph idx="11" type="ftr"/>
          </p:nvPr>
        </p:nvSpPr>
        <p:spPr>
          <a:xfrm>
            <a:off x="4032502" y="4732020"/>
            <a:ext cx="3709944" cy="342900"/>
          </a:xfrm>
          <a:prstGeom prst="rect">
            <a:avLst/>
          </a:prstGeom>
          <a:noFill/>
          <a:ln>
            <a:noFill/>
          </a:ln>
        </p:spPr>
        <p:txBody>
          <a:bodyPr anchorCtr="0" anchor="ctr" bIns="68575" lIns="82300" spcFirstLastPara="1" rIns="82300" wrap="square" tIns="82300">
            <a:noAutofit/>
          </a:bodyPr>
          <a:lstStyle>
            <a:lvl1pPr lvl="0" marR="0" rtl="0" algn="l">
              <a:spcBef>
                <a:spcPts val="0"/>
              </a:spcBef>
              <a:spcAft>
                <a:spcPts val="0"/>
              </a:spcAft>
              <a:buSzPts val="1100"/>
              <a:buNone/>
              <a:defRPr b="0" i="0" sz="900" u="none" cap="none" strike="noStrike">
                <a:solidFill>
                  <a:srgbClr val="3F3F3F"/>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44" name="Google Shape;144;p25"/>
          <p:cNvSpPr txBox="1"/>
          <p:nvPr>
            <p:ph idx="12" type="sldNum"/>
          </p:nvPr>
        </p:nvSpPr>
        <p:spPr>
          <a:xfrm>
            <a:off x="7926902" y="4732020"/>
            <a:ext cx="734909" cy="342900"/>
          </a:xfrm>
          <a:prstGeom prst="rect">
            <a:avLst/>
          </a:prstGeom>
          <a:noFill/>
          <a:ln>
            <a:noFill/>
          </a:ln>
        </p:spPr>
        <p:txBody>
          <a:bodyPr anchorCtr="0" anchor="b" bIns="68575" lIns="82300" spcFirstLastPara="1" rIns="82300" wrap="square" tIns="82300">
            <a:noAutofit/>
          </a:bodyPr>
          <a:lstStyle>
            <a:lvl1pPr indent="0" lvl="0" marL="0" marR="0" rtl="0" algn="r">
              <a:spcBef>
                <a:spcPts val="0"/>
              </a:spcBef>
              <a:buNone/>
              <a:defRPr b="1" i="0" sz="1200" u="none" cap="none" strike="noStrike">
                <a:solidFill>
                  <a:srgbClr val="3F3F3F"/>
                </a:solidFill>
                <a:latin typeface="Arial"/>
                <a:ea typeface="Arial"/>
                <a:cs typeface="Arial"/>
                <a:sym typeface="Arial"/>
              </a:defRPr>
            </a:lvl1pPr>
            <a:lvl2pPr indent="0" lvl="1" marL="0" marR="0" rtl="0" algn="r">
              <a:spcBef>
                <a:spcPts val="0"/>
              </a:spcBef>
              <a:buNone/>
              <a:defRPr b="1" i="0" sz="1200" u="none" cap="none" strike="noStrike">
                <a:solidFill>
                  <a:srgbClr val="3F3F3F"/>
                </a:solidFill>
                <a:latin typeface="Arial"/>
                <a:ea typeface="Arial"/>
                <a:cs typeface="Arial"/>
                <a:sym typeface="Arial"/>
              </a:defRPr>
            </a:lvl2pPr>
            <a:lvl3pPr indent="0" lvl="2" marL="0" marR="0" rtl="0" algn="r">
              <a:spcBef>
                <a:spcPts val="0"/>
              </a:spcBef>
              <a:buNone/>
              <a:defRPr b="1" i="0" sz="1200" u="none" cap="none" strike="noStrike">
                <a:solidFill>
                  <a:srgbClr val="3F3F3F"/>
                </a:solidFill>
                <a:latin typeface="Arial"/>
                <a:ea typeface="Arial"/>
                <a:cs typeface="Arial"/>
                <a:sym typeface="Arial"/>
              </a:defRPr>
            </a:lvl3pPr>
            <a:lvl4pPr indent="0" lvl="3" marL="0" marR="0" rtl="0" algn="r">
              <a:spcBef>
                <a:spcPts val="0"/>
              </a:spcBef>
              <a:buNone/>
              <a:defRPr b="1" i="0" sz="1200" u="none" cap="none" strike="noStrike">
                <a:solidFill>
                  <a:srgbClr val="3F3F3F"/>
                </a:solidFill>
                <a:latin typeface="Arial"/>
                <a:ea typeface="Arial"/>
                <a:cs typeface="Arial"/>
                <a:sym typeface="Arial"/>
              </a:defRPr>
            </a:lvl4pPr>
            <a:lvl5pPr indent="0" lvl="4" marL="0" marR="0" rtl="0" algn="r">
              <a:spcBef>
                <a:spcPts val="0"/>
              </a:spcBef>
              <a:buNone/>
              <a:defRPr b="1" i="0" sz="1200" u="none" cap="none" strike="noStrike">
                <a:solidFill>
                  <a:srgbClr val="3F3F3F"/>
                </a:solidFill>
                <a:latin typeface="Arial"/>
                <a:ea typeface="Arial"/>
                <a:cs typeface="Arial"/>
                <a:sym typeface="Arial"/>
              </a:defRPr>
            </a:lvl5pPr>
            <a:lvl6pPr indent="0" lvl="5" marL="0" marR="0" rtl="0" algn="r">
              <a:spcBef>
                <a:spcPts val="0"/>
              </a:spcBef>
              <a:buNone/>
              <a:defRPr b="1" i="0" sz="1200" u="none" cap="none" strike="noStrike">
                <a:solidFill>
                  <a:srgbClr val="3F3F3F"/>
                </a:solidFill>
                <a:latin typeface="Arial"/>
                <a:ea typeface="Arial"/>
                <a:cs typeface="Arial"/>
                <a:sym typeface="Arial"/>
              </a:defRPr>
            </a:lvl6pPr>
            <a:lvl7pPr indent="0" lvl="6" marL="0" marR="0" rtl="0" algn="r">
              <a:spcBef>
                <a:spcPts val="0"/>
              </a:spcBef>
              <a:buNone/>
              <a:defRPr b="1" i="0" sz="1200" u="none" cap="none" strike="noStrike">
                <a:solidFill>
                  <a:srgbClr val="3F3F3F"/>
                </a:solidFill>
                <a:latin typeface="Arial"/>
                <a:ea typeface="Arial"/>
                <a:cs typeface="Arial"/>
                <a:sym typeface="Arial"/>
              </a:defRPr>
            </a:lvl7pPr>
            <a:lvl8pPr indent="0" lvl="7" marL="0" marR="0" rtl="0" algn="r">
              <a:spcBef>
                <a:spcPts val="0"/>
              </a:spcBef>
              <a:buNone/>
              <a:defRPr b="1" i="0" sz="1200" u="none" cap="none" strike="noStrike">
                <a:solidFill>
                  <a:srgbClr val="3F3F3F"/>
                </a:solidFill>
                <a:latin typeface="Arial"/>
                <a:ea typeface="Arial"/>
                <a:cs typeface="Arial"/>
                <a:sym typeface="Arial"/>
              </a:defRPr>
            </a:lvl8pPr>
            <a:lvl9pPr indent="0" lvl="8" marL="0" marR="0" rtl="0" algn="r">
              <a:spcBef>
                <a:spcPts val="0"/>
              </a:spcBef>
              <a:buNone/>
              <a:defRPr b="1" i="0" sz="1200" u="none" cap="none" strike="noStrike">
                <a:solidFill>
                  <a:srgbClr val="3F3F3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
        <p:nvSpPr>
          <p:cNvPr id="145" name="Google Shape;145;p25"/>
          <p:cNvSpPr/>
          <p:nvPr/>
        </p:nvSpPr>
        <p:spPr>
          <a:xfrm rot="5400000">
            <a:off x="942973"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0.xml"/><Relationship Id="rId3" Type="http://schemas.openxmlformats.org/officeDocument/2006/relationships/image" Target="../media/image10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1.xml"/><Relationship Id="rId3" Type="http://schemas.openxmlformats.org/officeDocument/2006/relationships/image" Target="../media/image10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2.xml"/><Relationship Id="rId3" Type="http://schemas.openxmlformats.org/officeDocument/2006/relationships/image" Target="../media/image9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3.xml"/><Relationship Id="rId3" Type="http://schemas.openxmlformats.org/officeDocument/2006/relationships/image" Target="../media/image9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4.xml"/><Relationship Id="rId3" Type="http://schemas.openxmlformats.org/officeDocument/2006/relationships/image" Target="../media/image9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5.xml"/><Relationship Id="rId3" Type="http://schemas.openxmlformats.org/officeDocument/2006/relationships/image" Target="../media/image9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6.xml"/><Relationship Id="rId3" Type="http://schemas.openxmlformats.org/officeDocument/2006/relationships/image" Target="../media/image9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7.xml"/><Relationship Id="rId3" Type="http://schemas.openxmlformats.org/officeDocument/2006/relationships/image" Target="../media/image11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8.xml"/><Relationship Id="rId3" Type="http://schemas.openxmlformats.org/officeDocument/2006/relationships/image" Target="../media/image9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9.xml"/><Relationship Id="rId3" Type="http://schemas.openxmlformats.org/officeDocument/2006/relationships/image" Target="../media/image10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0.xml"/><Relationship Id="rId3" Type="http://schemas.openxmlformats.org/officeDocument/2006/relationships/image" Target="../media/image10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1.xml"/><Relationship Id="rId3" Type="http://schemas.openxmlformats.org/officeDocument/2006/relationships/image" Target="../media/image10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2.xml"/><Relationship Id="rId3" Type="http://schemas.openxmlformats.org/officeDocument/2006/relationships/image" Target="../media/image11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3.xml"/><Relationship Id="rId3" Type="http://schemas.openxmlformats.org/officeDocument/2006/relationships/image" Target="../media/image102.png"/><Relationship Id="rId4" Type="http://schemas.openxmlformats.org/officeDocument/2006/relationships/image" Target="../media/image10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4.xml"/><Relationship Id="rId3" Type="http://schemas.openxmlformats.org/officeDocument/2006/relationships/image" Target="../media/image11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5.xml"/><Relationship Id="rId3" Type="http://schemas.openxmlformats.org/officeDocument/2006/relationships/image" Target="../media/image11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6.xml"/><Relationship Id="rId3" Type="http://schemas.openxmlformats.org/officeDocument/2006/relationships/image" Target="../media/image11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7.xml"/><Relationship Id="rId3" Type="http://schemas.openxmlformats.org/officeDocument/2006/relationships/image" Target="../media/image12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8.xml"/><Relationship Id="rId3" Type="http://schemas.openxmlformats.org/officeDocument/2006/relationships/image" Target="../media/image112.png"/><Relationship Id="rId4" Type="http://schemas.openxmlformats.org/officeDocument/2006/relationships/image" Target="../media/image10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9.xml"/><Relationship Id="rId3" Type="http://schemas.openxmlformats.org/officeDocument/2006/relationships/image" Target="../media/image1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0.xml"/><Relationship Id="rId3" Type="http://schemas.openxmlformats.org/officeDocument/2006/relationships/image" Target="../media/image116.png"/><Relationship Id="rId4" Type="http://schemas.openxmlformats.org/officeDocument/2006/relationships/image" Target="../media/image11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1.xml"/><Relationship Id="rId3" Type="http://schemas.openxmlformats.org/officeDocument/2006/relationships/image" Target="../media/image12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2.xml"/><Relationship Id="rId3" Type="http://schemas.openxmlformats.org/officeDocument/2006/relationships/image" Target="../media/image11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3.xml"/><Relationship Id="rId3" Type="http://schemas.openxmlformats.org/officeDocument/2006/relationships/image" Target="../media/image10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4.xml"/><Relationship Id="rId3" Type="http://schemas.openxmlformats.org/officeDocument/2006/relationships/image" Target="../media/image12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5.xml"/><Relationship Id="rId3" Type="http://schemas.openxmlformats.org/officeDocument/2006/relationships/image" Target="../media/image1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 Id="rId3" Type="http://schemas.openxmlformats.org/officeDocument/2006/relationships/image" Target="../media/image3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8.xml"/><Relationship Id="rId3" Type="http://schemas.openxmlformats.org/officeDocument/2006/relationships/image" Target="../media/image35.png"/><Relationship Id="rId4" Type="http://schemas.openxmlformats.org/officeDocument/2006/relationships/image" Target="../media/image18.png"/><Relationship Id="rId5" Type="http://schemas.openxmlformats.org/officeDocument/2006/relationships/image" Target="../media/image29.png"/><Relationship Id="rId6"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 Id="rId3" Type="http://schemas.openxmlformats.org/officeDocument/2006/relationships/image" Target="../media/image39.png"/><Relationship Id="rId4" Type="http://schemas.openxmlformats.org/officeDocument/2006/relationships/image" Target="../media/image25.png"/><Relationship Id="rId5"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0.xml"/><Relationship Id="rId3"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1.xml"/><Relationship Id="rId3" Type="http://schemas.openxmlformats.org/officeDocument/2006/relationships/image" Target="../media/image2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 Id="rId3" Type="http://schemas.openxmlformats.org/officeDocument/2006/relationships/image" Target="../media/image7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3.xml"/><Relationship Id="rId3"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 Id="rId3" Type="http://schemas.openxmlformats.org/officeDocument/2006/relationships/image" Target="../media/image3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 Id="rId3"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6.xml"/><Relationship Id="rId3" Type="http://schemas.openxmlformats.org/officeDocument/2006/relationships/image" Target="../media/image3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7.xml"/><Relationship Id="rId3"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8.xml"/><Relationship Id="rId3" Type="http://schemas.openxmlformats.org/officeDocument/2006/relationships/image" Target="../media/image3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9.xml"/><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0.xml"/><Relationship Id="rId3" Type="http://schemas.openxmlformats.org/officeDocument/2006/relationships/image" Target="../media/image4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1.xml"/><Relationship Id="rId3"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2.xml"/><Relationship Id="rId3"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3.xml"/><Relationship Id="rId3" Type="http://schemas.openxmlformats.org/officeDocument/2006/relationships/image" Target="../media/image4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4.xml"/><Relationship Id="rId3" Type="http://schemas.openxmlformats.org/officeDocument/2006/relationships/image" Target="../media/image4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5.xml"/><Relationship Id="rId3"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6.xml"/><Relationship Id="rId3" Type="http://schemas.openxmlformats.org/officeDocument/2006/relationships/image" Target="../media/image5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7.xml"/><Relationship Id="rId3"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8.xml"/><Relationship Id="rId3"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9.xml"/><Relationship Id="rId3"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0.xml"/><Relationship Id="rId3" Type="http://schemas.openxmlformats.org/officeDocument/2006/relationships/image" Target="../media/image58.png"/><Relationship Id="rId4" Type="http://schemas.openxmlformats.org/officeDocument/2006/relationships/image" Target="../media/image51.png"/><Relationship Id="rId10" Type="http://schemas.openxmlformats.org/officeDocument/2006/relationships/image" Target="../media/image71.png"/><Relationship Id="rId9" Type="http://schemas.openxmlformats.org/officeDocument/2006/relationships/image" Target="../media/image56.png"/><Relationship Id="rId5" Type="http://schemas.openxmlformats.org/officeDocument/2006/relationships/image" Target="../media/image64.png"/><Relationship Id="rId6" Type="http://schemas.openxmlformats.org/officeDocument/2006/relationships/image" Target="../media/image49.png"/><Relationship Id="rId7" Type="http://schemas.openxmlformats.org/officeDocument/2006/relationships/image" Target="../media/image53.png"/><Relationship Id="rId8" Type="http://schemas.openxmlformats.org/officeDocument/2006/relationships/image" Target="../media/image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1.xml"/><Relationship Id="rId3" Type="http://schemas.openxmlformats.org/officeDocument/2006/relationships/image" Target="../media/image6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3.xml"/><Relationship Id="rId3" Type="http://schemas.openxmlformats.org/officeDocument/2006/relationships/image" Target="../media/image6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4.xml"/><Relationship Id="rId3" Type="http://schemas.openxmlformats.org/officeDocument/2006/relationships/image" Target="../media/image5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5.xml"/><Relationship Id="rId3" Type="http://schemas.openxmlformats.org/officeDocument/2006/relationships/image" Target="../media/image6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6.xml"/><Relationship Id="rId3" Type="http://schemas.openxmlformats.org/officeDocument/2006/relationships/image" Target="../media/image65.png"/><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7.xml"/><Relationship Id="rId3" Type="http://schemas.openxmlformats.org/officeDocument/2006/relationships/image" Target="../media/image6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8.xml"/><Relationship Id="rId3" Type="http://schemas.openxmlformats.org/officeDocument/2006/relationships/image" Target="../media/image6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9.xml"/><Relationship Id="rId3"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0.xml"/><Relationship Id="rId3" Type="http://schemas.openxmlformats.org/officeDocument/2006/relationships/image" Target="../media/image7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1.xml"/><Relationship Id="rId3" Type="http://schemas.openxmlformats.org/officeDocument/2006/relationships/image" Target="../media/image8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2.xml"/><Relationship Id="rId3" Type="http://schemas.openxmlformats.org/officeDocument/2006/relationships/image" Target="../media/image7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3.xml"/><Relationship Id="rId3" Type="http://schemas.openxmlformats.org/officeDocument/2006/relationships/image" Target="../media/image7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4.xml"/><Relationship Id="rId3" Type="http://schemas.openxmlformats.org/officeDocument/2006/relationships/image" Target="../media/image7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5.xml"/><Relationship Id="rId3" Type="http://schemas.openxmlformats.org/officeDocument/2006/relationships/image" Target="../media/image7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6.xml"/><Relationship Id="rId3" Type="http://schemas.openxmlformats.org/officeDocument/2006/relationships/image" Target="../media/image7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7.xml"/><Relationship Id="rId3" Type="http://schemas.openxmlformats.org/officeDocument/2006/relationships/image" Target="../media/image8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8.xml"/><Relationship Id="rId3" Type="http://schemas.openxmlformats.org/officeDocument/2006/relationships/image" Target="../media/image7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9.xml"/><Relationship Id="rId3" Type="http://schemas.openxmlformats.org/officeDocument/2006/relationships/image" Target="../media/image8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0.xml"/><Relationship Id="rId3" Type="http://schemas.openxmlformats.org/officeDocument/2006/relationships/image" Target="../media/image82.png"/><Relationship Id="rId4" Type="http://schemas.openxmlformats.org/officeDocument/2006/relationships/image" Target="../media/image89.png"/><Relationship Id="rId5" Type="http://schemas.openxmlformats.org/officeDocument/2006/relationships/image" Target="../media/image8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1.xml"/><Relationship Id="rId3" Type="http://schemas.openxmlformats.org/officeDocument/2006/relationships/image" Target="../media/image10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2.xml"/><Relationship Id="rId3" Type="http://schemas.openxmlformats.org/officeDocument/2006/relationships/image" Target="../media/image9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3.xml"/><Relationship Id="rId3" Type="http://schemas.openxmlformats.org/officeDocument/2006/relationships/image" Target="../media/image9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4.xml"/><Relationship Id="rId3" Type="http://schemas.openxmlformats.org/officeDocument/2006/relationships/image" Target="../media/image9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5.xml"/><Relationship Id="rId3" Type="http://schemas.openxmlformats.org/officeDocument/2006/relationships/image" Target="../media/image8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6.xml"/><Relationship Id="rId3" Type="http://schemas.openxmlformats.org/officeDocument/2006/relationships/image" Target="../media/image8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7.xml"/><Relationship Id="rId3" Type="http://schemas.openxmlformats.org/officeDocument/2006/relationships/image" Target="../media/image8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8.xml"/><Relationship Id="rId3" Type="http://schemas.openxmlformats.org/officeDocument/2006/relationships/image" Target="../media/image9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9.xml"/><Relationship Id="rId3"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29" name="Shape 229"/>
        <p:cNvGrpSpPr/>
        <p:nvPr/>
      </p:nvGrpSpPr>
      <p:grpSpPr>
        <a:xfrm>
          <a:off x="0" y="0"/>
          <a:ext cx="0" cy="0"/>
          <a:chOff x="0" y="0"/>
          <a:chExt cx="0" cy="0"/>
        </a:xfrm>
      </p:grpSpPr>
      <p:sp>
        <p:nvSpPr>
          <p:cNvPr id="230" name="Google Shape;230;p37"/>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1" name="Google Shape;231;p37"/>
          <p:cNvSpPr/>
          <p:nvPr/>
        </p:nvSpPr>
        <p:spPr>
          <a:xfrm>
            <a:off x="5660891" y="-3059"/>
            <a:ext cx="3480822" cy="7924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海上有艘船&#10;&#10;描述已自动生成" id="232" name="Google Shape;232;p37"/>
          <p:cNvPicPr preferRelativeResize="0"/>
          <p:nvPr/>
        </p:nvPicPr>
        <p:blipFill rotWithShape="1">
          <a:blip r:embed="rId3">
            <a:alphaModFix/>
          </a:blip>
          <a:srcRect b="1" l="25788" r="0" t="0"/>
          <a:stretch/>
        </p:blipFill>
        <p:spPr>
          <a:xfrm>
            <a:off x="15" y="805908"/>
            <a:ext cx="5671954" cy="3802396"/>
          </a:xfrm>
          <a:prstGeom prst="rect">
            <a:avLst/>
          </a:prstGeom>
          <a:noFill/>
          <a:ln>
            <a:noFill/>
          </a:ln>
        </p:spPr>
      </p:pic>
      <p:sp>
        <p:nvSpPr>
          <p:cNvPr id="233" name="Google Shape;233;p37"/>
          <p:cNvSpPr/>
          <p:nvPr/>
        </p:nvSpPr>
        <p:spPr>
          <a:xfrm>
            <a:off x="1144" y="773625"/>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4" name="Google Shape;234;p37"/>
          <p:cNvSpPr/>
          <p:nvPr/>
        </p:nvSpPr>
        <p:spPr>
          <a:xfrm>
            <a:off x="5689101" y="821631"/>
            <a:ext cx="3452612" cy="376267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5" name="Google Shape;235;p37"/>
          <p:cNvSpPr txBox="1"/>
          <p:nvPr>
            <p:ph type="ctrTitle"/>
          </p:nvPr>
        </p:nvSpPr>
        <p:spPr>
          <a:xfrm>
            <a:off x="5980127" y="1282148"/>
            <a:ext cx="2816003" cy="1896386"/>
          </a:xfrm>
          <a:prstGeom prst="rect">
            <a:avLst/>
          </a:prstGeom>
          <a:noFill/>
          <a:ln>
            <a:noFill/>
          </a:ln>
        </p:spPr>
        <p:txBody>
          <a:bodyPr anchorCtr="0" anchor="b" bIns="68575" lIns="82300" spcFirstLastPara="1" rIns="82300" wrap="square" tIns="82300">
            <a:normAutofit/>
          </a:bodyPr>
          <a:lstStyle/>
          <a:p>
            <a:pPr indent="0" lvl="0" marL="0" rtl="0" algn="l">
              <a:lnSpc>
                <a:spcPct val="114000"/>
              </a:lnSpc>
              <a:spcBef>
                <a:spcPts val="0"/>
              </a:spcBef>
              <a:spcAft>
                <a:spcPts val="0"/>
              </a:spcAft>
              <a:buClr>
                <a:schemeClr val="dk2"/>
              </a:buClr>
              <a:buSzPts val="2700"/>
              <a:buFont typeface="Arial"/>
              <a:buNone/>
            </a:pPr>
            <a:r>
              <a:rPr lang="zh-CN" sz="2700">
                <a:solidFill>
                  <a:schemeClr val="dk2"/>
                </a:solidFill>
              </a:rPr>
              <a:t>Oil and Gas Industry</a:t>
            </a:r>
            <a:endParaRPr sz="2700">
              <a:solidFill>
                <a:schemeClr val="dk2"/>
              </a:solidFill>
            </a:endParaRPr>
          </a:p>
        </p:txBody>
      </p:sp>
      <p:sp>
        <p:nvSpPr>
          <p:cNvPr id="236" name="Google Shape;236;p37"/>
          <p:cNvSpPr txBox="1"/>
          <p:nvPr>
            <p:ph idx="1" type="subTitle"/>
          </p:nvPr>
        </p:nvSpPr>
        <p:spPr>
          <a:xfrm>
            <a:off x="5982686" y="3178535"/>
            <a:ext cx="2855189" cy="1306053"/>
          </a:xfrm>
          <a:prstGeom prst="rect">
            <a:avLst/>
          </a:prstGeom>
          <a:noFill/>
          <a:ln>
            <a:noFill/>
          </a:ln>
        </p:spPr>
        <p:txBody>
          <a:bodyPr anchorCtr="0" anchor="t" bIns="68575" lIns="82300" spcFirstLastPara="1" rIns="82300" wrap="square" tIns="82300">
            <a:normAutofit/>
          </a:bodyPr>
          <a:lstStyle/>
          <a:p>
            <a:pPr indent="0" lvl="0" marL="0" rtl="0" algn="l">
              <a:lnSpc>
                <a:spcPct val="150000"/>
              </a:lnSpc>
              <a:spcBef>
                <a:spcPts val="0"/>
              </a:spcBef>
              <a:spcAft>
                <a:spcPts val="0"/>
              </a:spcAft>
              <a:buClr>
                <a:srgbClr val="262626"/>
              </a:buClr>
              <a:buSzPts val="1500"/>
              <a:buNone/>
            </a:pPr>
            <a:r>
              <a:rPr lang="zh-CN" sz="1500">
                <a:solidFill>
                  <a:schemeClr val="dk2"/>
                </a:solidFill>
              </a:rPr>
              <a:t>Bus 419 - Group 1</a:t>
            </a:r>
            <a:endParaRPr sz="1500">
              <a:solidFill>
                <a:schemeClr val="dk2"/>
              </a:solidFill>
            </a:endParaRPr>
          </a:p>
          <a:p>
            <a:pPr indent="0" lvl="0" marL="0" rtl="0" algn="l">
              <a:lnSpc>
                <a:spcPct val="150000"/>
              </a:lnSpc>
              <a:spcBef>
                <a:spcPts val="0"/>
              </a:spcBef>
              <a:spcAft>
                <a:spcPts val="0"/>
              </a:spcAft>
              <a:buClr>
                <a:srgbClr val="262626"/>
              </a:buClr>
              <a:buSzPts val="1500"/>
              <a:buNone/>
            </a:pPr>
            <a:r>
              <a:rPr lang="zh-CN" sz="1100">
                <a:solidFill>
                  <a:schemeClr val="dk2"/>
                </a:solidFill>
              </a:rPr>
              <a:t>Bryn Morgan</a:t>
            </a:r>
            <a:endParaRPr sz="1100">
              <a:solidFill>
                <a:schemeClr val="dk2"/>
              </a:solidFill>
            </a:endParaRPr>
          </a:p>
          <a:p>
            <a:pPr indent="0" lvl="0" marL="0" rtl="0" algn="l">
              <a:lnSpc>
                <a:spcPct val="150000"/>
              </a:lnSpc>
              <a:spcBef>
                <a:spcPts val="0"/>
              </a:spcBef>
              <a:spcAft>
                <a:spcPts val="0"/>
              </a:spcAft>
              <a:buClr>
                <a:srgbClr val="262626"/>
              </a:buClr>
              <a:buSzPts val="1500"/>
              <a:buNone/>
            </a:pPr>
            <a:r>
              <a:rPr lang="zh-CN" sz="1100">
                <a:solidFill>
                  <a:schemeClr val="dk2"/>
                </a:solidFill>
              </a:rPr>
              <a:t>Lily Li</a:t>
            </a:r>
            <a:endParaRPr sz="1100">
              <a:solidFill>
                <a:schemeClr val="dk2"/>
              </a:solidFill>
            </a:endParaRPr>
          </a:p>
          <a:p>
            <a:pPr indent="0" lvl="0" marL="0" rtl="0" algn="l">
              <a:lnSpc>
                <a:spcPct val="150000"/>
              </a:lnSpc>
              <a:spcBef>
                <a:spcPts val="0"/>
              </a:spcBef>
              <a:spcAft>
                <a:spcPts val="0"/>
              </a:spcAft>
              <a:buClr>
                <a:srgbClr val="262626"/>
              </a:buClr>
              <a:buSzPts val="1500"/>
              <a:buNone/>
            </a:pPr>
            <a:r>
              <a:rPr lang="zh-CN" sz="1100">
                <a:solidFill>
                  <a:schemeClr val="dk2"/>
                </a:solidFill>
              </a:rPr>
              <a:t>Hansey Li</a:t>
            </a:r>
            <a:endParaRPr sz="1100">
              <a:solidFill>
                <a:schemeClr val="dk2"/>
              </a:solidFill>
            </a:endParaRPr>
          </a:p>
        </p:txBody>
      </p:sp>
      <p:sp>
        <p:nvSpPr>
          <p:cNvPr id="237" name="Google Shape;237;p37"/>
          <p:cNvSpPr/>
          <p:nvPr/>
        </p:nvSpPr>
        <p:spPr>
          <a:xfrm>
            <a:off x="0" y="4608304"/>
            <a:ext cx="5650992" cy="53519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8" name="Google Shape;238;p37"/>
          <p:cNvSpPr/>
          <p:nvPr/>
        </p:nvSpPr>
        <p:spPr>
          <a:xfrm>
            <a:off x="5689101" y="4625711"/>
            <a:ext cx="3452612" cy="51778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9" name="Google Shape;239;p37"/>
          <p:cNvSpPr/>
          <p:nvPr/>
        </p:nvSpPr>
        <p:spPr>
          <a:xfrm>
            <a:off x="1144" y="4584301"/>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0" name="Google Shape;240;p37"/>
          <p:cNvSpPr/>
          <p:nvPr/>
        </p:nvSpPr>
        <p:spPr>
          <a:xfrm>
            <a:off x="5641094"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6"/>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295" name="Google Shape;295;p46"/>
          <p:cNvSpPr txBox="1"/>
          <p:nvPr>
            <p:ph idx="1" type="subTitle"/>
          </p:nvPr>
        </p:nvSpPr>
        <p:spPr>
          <a:xfrm>
            <a:off x="6148027" y="647300"/>
            <a:ext cx="29070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vs Gas Prices - 10 Year Daily Chart (Canada)</a:t>
            </a:r>
            <a:endParaRPr/>
          </a:p>
        </p:txBody>
      </p:sp>
      <p:pic>
        <p:nvPicPr>
          <p:cNvPr id="296" name="Google Shape;296;p46"/>
          <p:cNvPicPr preferRelativeResize="0"/>
          <p:nvPr/>
        </p:nvPicPr>
        <p:blipFill>
          <a:blip r:embed="rId3">
            <a:alphaModFix/>
          </a:blip>
          <a:stretch>
            <a:fillRect/>
          </a:stretch>
        </p:blipFill>
        <p:spPr>
          <a:xfrm>
            <a:off x="56725" y="470800"/>
            <a:ext cx="5489500" cy="4241299"/>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136"/>
          <p:cNvSpPr txBox="1"/>
          <p:nvPr/>
        </p:nvSpPr>
        <p:spPr>
          <a:xfrm>
            <a:off x="408050" y="171800"/>
            <a:ext cx="4164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Methanol Production</a:t>
            </a:r>
            <a:endParaRPr sz="2000"/>
          </a:p>
        </p:txBody>
      </p:sp>
      <p:pic>
        <p:nvPicPr>
          <p:cNvPr id="1243" name="Google Shape;1243;p136"/>
          <p:cNvPicPr preferRelativeResize="0"/>
          <p:nvPr/>
        </p:nvPicPr>
        <p:blipFill>
          <a:blip r:embed="rId3">
            <a:alphaModFix/>
          </a:blip>
          <a:stretch>
            <a:fillRect/>
          </a:stretch>
        </p:blipFill>
        <p:spPr>
          <a:xfrm>
            <a:off x="469850" y="806050"/>
            <a:ext cx="8204300" cy="4174299"/>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137"/>
          <p:cNvSpPr txBox="1"/>
          <p:nvPr/>
        </p:nvSpPr>
        <p:spPr>
          <a:xfrm>
            <a:off x="332875" y="171800"/>
            <a:ext cx="383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Cost Structure</a:t>
            </a:r>
            <a:endParaRPr sz="2000"/>
          </a:p>
        </p:txBody>
      </p:sp>
      <p:pic>
        <p:nvPicPr>
          <p:cNvPr id="1249" name="Google Shape;1249;p137"/>
          <p:cNvPicPr preferRelativeResize="0"/>
          <p:nvPr/>
        </p:nvPicPr>
        <p:blipFill>
          <a:blip r:embed="rId3">
            <a:alphaModFix/>
          </a:blip>
          <a:stretch>
            <a:fillRect/>
          </a:stretch>
        </p:blipFill>
        <p:spPr>
          <a:xfrm>
            <a:off x="152400" y="816800"/>
            <a:ext cx="8839201" cy="3806854"/>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138"/>
          <p:cNvSpPr txBox="1"/>
          <p:nvPr/>
        </p:nvSpPr>
        <p:spPr>
          <a:xfrm>
            <a:off x="536900" y="268450"/>
            <a:ext cx="3726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Methanol Value chain</a:t>
            </a:r>
            <a:endParaRPr sz="2000"/>
          </a:p>
        </p:txBody>
      </p:sp>
      <p:pic>
        <p:nvPicPr>
          <p:cNvPr id="1255" name="Google Shape;1255;p138"/>
          <p:cNvPicPr preferRelativeResize="0"/>
          <p:nvPr/>
        </p:nvPicPr>
        <p:blipFill>
          <a:blip r:embed="rId3">
            <a:alphaModFix/>
          </a:blip>
          <a:stretch>
            <a:fillRect/>
          </a:stretch>
        </p:blipFill>
        <p:spPr>
          <a:xfrm>
            <a:off x="1151025" y="902700"/>
            <a:ext cx="6755510" cy="40776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pic>
        <p:nvPicPr>
          <p:cNvPr id="1260" name="Google Shape;1260;p139"/>
          <p:cNvPicPr preferRelativeResize="0"/>
          <p:nvPr/>
        </p:nvPicPr>
        <p:blipFill>
          <a:blip r:embed="rId3">
            <a:alphaModFix/>
          </a:blip>
          <a:stretch>
            <a:fillRect/>
          </a:stretch>
        </p:blipFill>
        <p:spPr>
          <a:xfrm>
            <a:off x="3589850" y="440250"/>
            <a:ext cx="5554151" cy="4563651"/>
          </a:xfrm>
          <a:prstGeom prst="rect">
            <a:avLst/>
          </a:prstGeom>
          <a:noFill/>
          <a:ln>
            <a:noFill/>
          </a:ln>
        </p:spPr>
      </p:pic>
      <p:sp>
        <p:nvSpPr>
          <p:cNvPr id="1261" name="Google Shape;1261;p139"/>
          <p:cNvSpPr txBox="1"/>
          <p:nvPr>
            <p:ph type="title"/>
          </p:nvPr>
        </p:nvSpPr>
        <p:spPr>
          <a:xfrm>
            <a:off x="482189" y="528835"/>
            <a:ext cx="2559000" cy="38982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rPr lang="zh-CN"/>
              <a:t>Financial Highlights</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40"/>
          <p:cNvSpPr txBox="1"/>
          <p:nvPr>
            <p:ph type="title"/>
          </p:nvPr>
        </p:nvSpPr>
        <p:spPr>
          <a:xfrm>
            <a:off x="6564761" y="480059"/>
            <a:ext cx="2097000" cy="1913700"/>
          </a:xfrm>
          <a:prstGeom prst="rect">
            <a:avLst/>
          </a:prstGeom>
        </p:spPr>
        <p:txBody>
          <a:bodyPr anchorCtr="0" anchor="b" bIns="68575" lIns="82300" spcFirstLastPara="1" rIns="82300" wrap="square" tIns="82300">
            <a:normAutofit/>
          </a:bodyPr>
          <a:lstStyle/>
          <a:p>
            <a:pPr indent="0" lvl="0" marL="0" rtl="0" algn="l">
              <a:spcBef>
                <a:spcPts val="0"/>
              </a:spcBef>
              <a:spcAft>
                <a:spcPts val="0"/>
              </a:spcAft>
              <a:buNone/>
            </a:pPr>
            <a:r>
              <a:rPr lang="zh-CN"/>
              <a:t>Balance Sheet Assets</a:t>
            </a:r>
            <a:endParaRPr/>
          </a:p>
        </p:txBody>
      </p:sp>
      <p:pic>
        <p:nvPicPr>
          <p:cNvPr id="1267" name="Google Shape;1267;p140"/>
          <p:cNvPicPr preferRelativeResize="0"/>
          <p:nvPr/>
        </p:nvPicPr>
        <p:blipFill>
          <a:blip r:embed="rId3">
            <a:alphaModFix/>
          </a:blip>
          <a:stretch>
            <a:fillRect/>
          </a:stretch>
        </p:blipFill>
        <p:spPr>
          <a:xfrm>
            <a:off x="0" y="791450"/>
            <a:ext cx="6163599" cy="34732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141"/>
          <p:cNvSpPr txBox="1"/>
          <p:nvPr/>
        </p:nvSpPr>
        <p:spPr>
          <a:xfrm>
            <a:off x="365100" y="322150"/>
            <a:ext cx="4144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Balance Sheet Liabilities</a:t>
            </a:r>
            <a:endParaRPr sz="2000"/>
          </a:p>
        </p:txBody>
      </p:sp>
      <p:pic>
        <p:nvPicPr>
          <p:cNvPr id="1273" name="Google Shape;1273;p141"/>
          <p:cNvPicPr preferRelativeResize="0"/>
          <p:nvPr/>
        </p:nvPicPr>
        <p:blipFill>
          <a:blip r:embed="rId3">
            <a:alphaModFix/>
          </a:blip>
          <a:stretch>
            <a:fillRect/>
          </a:stretch>
        </p:blipFill>
        <p:spPr>
          <a:xfrm>
            <a:off x="67900" y="1213400"/>
            <a:ext cx="9009599" cy="2876450"/>
          </a:xfrm>
          <a:prstGeom prst="rect">
            <a:avLst/>
          </a:prstGeom>
          <a:noFill/>
          <a:ln>
            <a:noFill/>
          </a:ln>
        </p:spPr>
      </p:pic>
      <p:sp>
        <p:nvSpPr>
          <p:cNvPr id="1274" name="Google Shape;1274;p141"/>
          <p:cNvSpPr/>
          <p:nvPr/>
        </p:nvSpPr>
        <p:spPr>
          <a:xfrm>
            <a:off x="590600" y="2308675"/>
            <a:ext cx="3500700" cy="263100"/>
          </a:xfrm>
          <a:prstGeom prst="rect">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41"/>
          <p:cNvSpPr/>
          <p:nvPr/>
        </p:nvSpPr>
        <p:spPr>
          <a:xfrm>
            <a:off x="538975" y="3384550"/>
            <a:ext cx="2392500" cy="263100"/>
          </a:xfrm>
          <a:prstGeom prst="rect">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142"/>
          <p:cNvSpPr txBox="1"/>
          <p:nvPr/>
        </p:nvSpPr>
        <p:spPr>
          <a:xfrm>
            <a:off x="343625" y="193275"/>
            <a:ext cx="3822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Note 10</a:t>
            </a:r>
            <a:endParaRPr sz="2000"/>
          </a:p>
        </p:txBody>
      </p:sp>
      <p:pic>
        <p:nvPicPr>
          <p:cNvPr id="1281" name="Google Shape;1281;p142"/>
          <p:cNvPicPr preferRelativeResize="0"/>
          <p:nvPr/>
        </p:nvPicPr>
        <p:blipFill>
          <a:blip r:embed="rId3">
            <a:alphaModFix/>
          </a:blip>
          <a:stretch>
            <a:fillRect/>
          </a:stretch>
        </p:blipFill>
        <p:spPr>
          <a:xfrm>
            <a:off x="152400" y="1005738"/>
            <a:ext cx="8839201" cy="3239413"/>
          </a:xfrm>
          <a:prstGeom prst="rect">
            <a:avLst/>
          </a:prstGeom>
          <a:noFill/>
          <a:ln>
            <a:noFill/>
          </a:ln>
        </p:spPr>
      </p:pic>
      <p:sp>
        <p:nvSpPr>
          <p:cNvPr id="1282" name="Google Shape;1282;p142"/>
          <p:cNvSpPr/>
          <p:nvPr/>
        </p:nvSpPr>
        <p:spPr>
          <a:xfrm>
            <a:off x="225500" y="2727450"/>
            <a:ext cx="1846800" cy="263100"/>
          </a:xfrm>
          <a:prstGeom prst="rect">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pic>
        <p:nvPicPr>
          <p:cNvPr id="1287" name="Google Shape;1287;p143"/>
          <p:cNvPicPr preferRelativeResize="0"/>
          <p:nvPr/>
        </p:nvPicPr>
        <p:blipFill>
          <a:blip r:embed="rId3">
            <a:alphaModFix/>
          </a:blip>
          <a:stretch>
            <a:fillRect/>
          </a:stretch>
        </p:blipFill>
        <p:spPr>
          <a:xfrm>
            <a:off x="0" y="795325"/>
            <a:ext cx="6195826" cy="4099125"/>
          </a:xfrm>
          <a:prstGeom prst="rect">
            <a:avLst/>
          </a:prstGeom>
          <a:noFill/>
          <a:ln>
            <a:noFill/>
          </a:ln>
        </p:spPr>
      </p:pic>
      <p:sp>
        <p:nvSpPr>
          <p:cNvPr id="1288" name="Google Shape;1288;p143"/>
          <p:cNvSpPr txBox="1"/>
          <p:nvPr>
            <p:ph type="title"/>
          </p:nvPr>
        </p:nvSpPr>
        <p:spPr>
          <a:xfrm>
            <a:off x="6551075" y="279627"/>
            <a:ext cx="2035500" cy="515700"/>
          </a:xfrm>
          <a:prstGeom prst="rect">
            <a:avLst/>
          </a:prstGeom>
        </p:spPr>
        <p:txBody>
          <a:bodyPr anchorCtr="0" anchor="b" bIns="68575" lIns="82300" spcFirstLastPara="1" rIns="82300" wrap="square" tIns="82300">
            <a:noAutofit/>
          </a:bodyPr>
          <a:lstStyle/>
          <a:p>
            <a:pPr indent="0" lvl="0" marL="0" rtl="0" algn="l">
              <a:spcBef>
                <a:spcPts val="0"/>
              </a:spcBef>
              <a:spcAft>
                <a:spcPts val="0"/>
              </a:spcAft>
              <a:buNone/>
            </a:pPr>
            <a:r>
              <a:rPr lang="zh-CN"/>
              <a:t>Note 19</a:t>
            </a:r>
            <a:endParaRPr/>
          </a:p>
        </p:txBody>
      </p:sp>
      <p:sp>
        <p:nvSpPr>
          <p:cNvPr id="1289" name="Google Shape;1289;p143"/>
          <p:cNvSpPr/>
          <p:nvPr/>
        </p:nvSpPr>
        <p:spPr>
          <a:xfrm>
            <a:off x="300675" y="1557000"/>
            <a:ext cx="2641500" cy="429600"/>
          </a:xfrm>
          <a:prstGeom prst="rect">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143"/>
          <p:cNvSpPr/>
          <p:nvPr/>
        </p:nvSpPr>
        <p:spPr>
          <a:xfrm>
            <a:off x="300675" y="3352325"/>
            <a:ext cx="2641500" cy="263100"/>
          </a:xfrm>
          <a:prstGeom prst="rect">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143"/>
          <p:cNvSpPr txBox="1"/>
          <p:nvPr/>
        </p:nvSpPr>
        <p:spPr>
          <a:xfrm>
            <a:off x="6373575" y="710400"/>
            <a:ext cx="2706000" cy="443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1200"/>
              <a:t>The Company uses derivatives as part of its risk management program to mitigate variability associated with changing market values. Changes in the fair value of derivative financial instruments are recorded in earnings unless the instruments are designated as cash flow hedges, in which case the changes in fair value are recorded in other comprehensive income and are reclassified to profit or loss or accumulated other comprehensive income (loss) when the underlying hedged transaction is recognized in earnings or inventory. The Company designates as cash flow hedges certain derivative financial instruments to hedge its risk exposure to fluctuations in natural gas prices and to hedge its risk exposure to fluctuations on certain foreigncurrency-denominated transactions.</a:t>
            </a:r>
            <a:endParaRPr sz="1200"/>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44"/>
          <p:cNvSpPr txBox="1"/>
          <p:nvPr/>
        </p:nvSpPr>
        <p:spPr>
          <a:xfrm>
            <a:off x="354350" y="322150"/>
            <a:ext cx="4617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Balance Sheet Equity</a:t>
            </a:r>
            <a:endParaRPr sz="2000"/>
          </a:p>
        </p:txBody>
      </p:sp>
      <p:pic>
        <p:nvPicPr>
          <p:cNvPr id="1297" name="Google Shape;1297;p144"/>
          <p:cNvPicPr preferRelativeResize="0"/>
          <p:nvPr/>
        </p:nvPicPr>
        <p:blipFill>
          <a:blip r:embed="rId3">
            <a:alphaModFix/>
          </a:blip>
          <a:stretch>
            <a:fillRect/>
          </a:stretch>
        </p:blipFill>
        <p:spPr>
          <a:xfrm>
            <a:off x="152400" y="967150"/>
            <a:ext cx="8839200" cy="2940923"/>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145"/>
          <p:cNvSpPr txBox="1"/>
          <p:nvPr>
            <p:ph type="title"/>
          </p:nvPr>
        </p:nvSpPr>
        <p:spPr>
          <a:xfrm>
            <a:off x="6626247" y="480059"/>
            <a:ext cx="2035500" cy="2022000"/>
          </a:xfrm>
          <a:prstGeom prst="rect">
            <a:avLst/>
          </a:prstGeom>
        </p:spPr>
        <p:txBody>
          <a:bodyPr anchorCtr="0" anchor="b" bIns="68575" lIns="82300" spcFirstLastPara="1" rIns="82300" wrap="square" tIns="82300">
            <a:noAutofit/>
          </a:bodyPr>
          <a:lstStyle/>
          <a:p>
            <a:pPr indent="0" lvl="0" marL="0" rtl="0" algn="l">
              <a:spcBef>
                <a:spcPts val="0"/>
              </a:spcBef>
              <a:spcAft>
                <a:spcPts val="0"/>
              </a:spcAft>
              <a:buNone/>
            </a:pPr>
            <a:r>
              <a:rPr lang="zh-CN"/>
              <a:t>Income Statement</a:t>
            </a:r>
            <a:endParaRPr/>
          </a:p>
        </p:txBody>
      </p:sp>
      <p:pic>
        <p:nvPicPr>
          <p:cNvPr id="1303" name="Google Shape;1303;p145"/>
          <p:cNvPicPr preferRelativeResize="0"/>
          <p:nvPr/>
        </p:nvPicPr>
        <p:blipFill>
          <a:blip r:embed="rId3">
            <a:alphaModFix/>
          </a:blip>
          <a:stretch>
            <a:fillRect/>
          </a:stretch>
        </p:blipFill>
        <p:spPr>
          <a:xfrm>
            <a:off x="0" y="431575"/>
            <a:ext cx="6163600" cy="3981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7"/>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302" name="Google Shape;302;p47"/>
          <p:cNvSpPr txBox="1"/>
          <p:nvPr>
            <p:ph idx="1" type="subTitle"/>
          </p:nvPr>
        </p:nvSpPr>
        <p:spPr>
          <a:xfrm>
            <a:off x="5824700" y="647300"/>
            <a:ext cx="25659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Global Methanol Pricing Comparison</a:t>
            </a:r>
            <a:endParaRPr/>
          </a:p>
          <a:p>
            <a:pPr indent="0" lvl="0" marL="0" rtl="0" algn="l">
              <a:spcBef>
                <a:spcPts val="700"/>
              </a:spcBef>
              <a:spcAft>
                <a:spcPts val="0"/>
              </a:spcAft>
              <a:buNone/>
            </a:pPr>
            <a:r>
              <a:t/>
            </a:r>
            <a:endParaRPr/>
          </a:p>
        </p:txBody>
      </p:sp>
      <p:pic>
        <p:nvPicPr>
          <p:cNvPr id="303" name="Google Shape;303;p47"/>
          <p:cNvPicPr preferRelativeResize="0"/>
          <p:nvPr/>
        </p:nvPicPr>
        <p:blipFill>
          <a:blip r:embed="rId3">
            <a:alphaModFix/>
          </a:blip>
          <a:stretch>
            <a:fillRect/>
          </a:stretch>
        </p:blipFill>
        <p:spPr>
          <a:xfrm>
            <a:off x="163024" y="624813"/>
            <a:ext cx="5347698" cy="3893874"/>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p146"/>
          <p:cNvSpPr txBox="1"/>
          <p:nvPr/>
        </p:nvSpPr>
        <p:spPr>
          <a:xfrm>
            <a:off x="386575" y="322150"/>
            <a:ext cx="4756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Cash Flows from Operating Activities</a:t>
            </a:r>
            <a:endParaRPr sz="2000"/>
          </a:p>
        </p:txBody>
      </p:sp>
      <p:pic>
        <p:nvPicPr>
          <p:cNvPr id="1309" name="Google Shape;1309;p146"/>
          <p:cNvPicPr preferRelativeResize="0"/>
          <p:nvPr/>
        </p:nvPicPr>
        <p:blipFill>
          <a:blip r:embed="rId3">
            <a:alphaModFix/>
          </a:blip>
          <a:stretch>
            <a:fillRect/>
          </a:stretch>
        </p:blipFill>
        <p:spPr>
          <a:xfrm>
            <a:off x="796675" y="902700"/>
            <a:ext cx="7332232" cy="4023951"/>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147"/>
          <p:cNvSpPr txBox="1"/>
          <p:nvPr/>
        </p:nvSpPr>
        <p:spPr>
          <a:xfrm>
            <a:off x="365100" y="300675"/>
            <a:ext cx="4961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Cash Flows from Financing Activities</a:t>
            </a:r>
            <a:endParaRPr sz="2000"/>
          </a:p>
        </p:txBody>
      </p:sp>
      <p:pic>
        <p:nvPicPr>
          <p:cNvPr id="1315" name="Google Shape;1315;p147"/>
          <p:cNvPicPr preferRelativeResize="0"/>
          <p:nvPr/>
        </p:nvPicPr>
        <p:blipFill>
          <a:blip r:embed="rId3">
            <a:alphaModFix/>
          </a:blip>
          <a:stretch>
            <a:fillRect/>
          </a:stretch>
        </p:blipFill>
        <p:spPr>
          <a:xfrm>
            <a:off x="152400" y="945675"/>
            <a:ext cx="8839201" cy="400422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148"/>
          <p:cNvSpPr txBox="1"/>
          <p:nvPr/>
        </p:nvSpPr>
        <p:spPr>
          <a:xfrm>
            <a:off x="375800" y="354350"/>
            <a:ext cx="5669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Cash Flows from Investing Activities</a:t>
            </a:r>
            <a:endParaRPr sz="2000"/>
          </a:p>
        </p:txBody>
      </p:sp>
      <p:pic>
        <p:nvPicPr>
          <p:cNvPr id="1321" name="Google Shape;1321;p148"/>
          <p:cNvPicPr preferRelativeResize="0"/>
          <p:nvPr/>
        </p:nvPicPr>
        <p:blipFill>
          <a:blip r:embed="rId3">
            <a:alphaModFix/>
          </a:blip>
          <a:stretch>
            <a:fillRect/>
          </a:stretch>
        </p:blipFill>
        <p:spPr>
          <a:xfrm>
            <a:off x="152400" y="1686600"/>
            <a:ext cx="8839202" cy="197697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149"/>
          <p:cNvSpPr txBox="1"/>
          <p:nvPr/>
        </p:nvSpPr>
        <p:spPr>
          <a:xfrm>
            <a:off x="354350" y="257700"/>
            <a:ext cx="3758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Derivative Usage</a:t>
            </a:r>
            <a:endParaRPr sz="2000"/>
          </a:p>
        </p:txBody>
      </p:sp>
      <p:pic>
        <p:nvPicPr>
          <p:cNvPr id="1327" name="Google Shape;1327;p149"/>
          <p:cNvPicPr preferRelativeResize="0"/>
          <p:nvPr/>
        </p:nvPicPr>
        <p:blipFill>
          <a:blip r:embed="rId3">
            <a:alphaModFix/>
          </a:blip>
          <a:stretch>
            <a:fillRect/>
          </a:stretch>
        </p:blipFill>
        <p:spPr>
          <a:xfrm>
            <a:off x="152400" y="838250"/>
            <a:ext cx="8839200" cy="1984650"/>
          </a:xfrm>
          <a:prstGeom prst="rect">
            <a:avLst/>
          </a:prstGeom>
          <a:noFill/>
          <a:ln>
            <a:noFill/>
          </a:ln>
        </p:spPr>
      </p:pic>
      <p:pic>
        <p:nvPicPr>
          <p:cNvPr id="1328" name="Google Shape;1328;p149"/>
          <p:cNvPicPr preferRelativeResize="0"/>
          <p:nvPr/>
        </p:nvPicPr>
        <p:blipFill>
          <a:blip r:embed="rId4">
            <a:alphaModFix/>
          </a:blip>
          <a:stretch>
            <a:fillRect/>
          </a:stretch>
        </p:blipFill>
        <p:spPr>
          <a:xfrm>
            <a:off x="152400" y="2822900"/>
            <a:ext cx="8839200" cy="2283737"/>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150"/>
          <p:cNvSpPr txBox="1"/>
          <p:nvPr/>
        </p:nvSpPr>
        <p:spPr>
          <a:xfrm>
            <a:off x="268450" y="300675"/>
            <a:ext cx="4037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Natural Gas Forward Contracts</a:t>
            </a:r>
            <a:endParaRPr sz="2000"/>
          </a:p>
        </p:txBody>
      </p:sp>
      <p:pic>
        <p:nvPicPr>
          <p:cNvPr id="1334" name="Google Shape;1334;p150"/>
          <p:cNvPicPr preferRelativeResize="0"/>
          <p:nvPr/>
        </p:nvPicPr>
        <p:blipFill>
          <a:blip r:embed="rId3">
            <a:alphaModFix/>
          </a:blip>
          <a:stretch>
            <a:fillRect/>
          </a:stretch>
        </p:blipFill>
        <p:spPr>
          <a:xfrm>
            <a:off x="152400" y="945675"/>
            <a:ext cx="8839200" cy="3910278"/>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151"/>
          <p:cNvSpPr txBox="1"/>
          <p:nvPr/>
        </p:nvSpPr>
        <p:spPr>
          <a:xfrm>
            <a:off x="365100" y="343625"/>
            <a:ext cx="3532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Forward Exchange Contracts</a:t>
            </a:r>
            <a:endParaRPr sz="2000"/>
          </a:p>
        </p:txBody>
      </p:sp>
      <p:pic>
        <p:nvPicPr>
          <p:cNvPr id="1340" name="Google Shape;1340;p151"/>
          <p:cNvPicPr preferRelativeResize="0"/>
          <p:nvPr/>
        </p:nvPicPr>
        <p:blipFill>
          <a:blip r:embed="rId3">
            <a:alphaModFix/>
          </a:blip>
          <a:stretch>
            <a:fillRect/>
          </a:stretch>
        </p:blipFill>
        <p:spPr>
          <a:xfrm>
            <a:off x="152400" y="988625"/>
            <a:ext cx="8839201" cy="3257409"/>
          </a:xfrm>
          <a:prstGeom prst="rect">
            <a:avLst/>
          </a:prstGeom>
          <a:noFill/>
          <a:ln>
            <a:noFill/>
          </a:ln>
        </p:spPr>
      </p:pic>
      <p:cxnSp>
        <p:nvCxnSpPr>
          <p:cNvPr id="1341" name="Google Shape;1341;p151"/>
          <p:cNvCxnSpPr/>
          <p:nvPr/>
        </p:nvCxnSpPr>
        <p:spPr>
          <a:xfrm>
            <a:off x="246975" y="3275100"/>
            <a:ext cx="8611800" cy="0"/>
          </a:xfrm>
          <a:prstGeom prst="straightConnector1">
            <a:avLst/>
          </a:prstGeom>
          <a:noFill/>
          <a:ln cap="flat" cmpd="sng" w="9525">
            <a:solidFill>
              <a:srgbClr val="00FF00"/>
            </a:solidFill>
            <a:prstDash val="solid"/>
            <a:round/>
            <a:headEnd len="med" w="med" type="none"/>
            <a:tailEnd len="med" w="med" type="none"/>
          </a:ln>
        </p:spPr>
      </p:cxnSp>
      <p:cxnSp>
        <p:nvCxnSpPr>
          <p:cNvPr id="1342" name="Google Shape;1342;p151"/>
          <p:cNvCxnSpPr/>
          <p:nvPr/>
        </p:nvCxnSpPr>
        <p:spPr>
          <a:xfrm flipH="1" rot="10800000">
            <a:off x="236225" y="3478975"/>
            <a:ext cx="8450700" cy="21600"/>
          </a:xfrm>
          <a:prstGeom prst="straightConnector1">
            <a:avLst/>
          </a:prstGeom>
          <a:noFill/>
          <a:ln cap="flat" cmpd="sng" w="9525">
            <a:solidFill>
              <a:srgbClr val="00FF00"/>
            </a:solidFill>
            <a:prstDash val="solid"/>
            <a:round/>
            <a:headEnd len="med" w="med" type="none"/>
            <a:tailEnd len="med" w="med" type="none"/>
          </a:ln>
        </p:spPr>
      </p:cxnSp>
      <p:cxnSp>
        <p:nvCxnSpPr>
          <p:cNvPr id="1343" name="Google Shape;1343;p151"/>
          <p:cNvCxnSpPr/>
          <p:nvPr/>
        </p:nvCxnSpPr>
        <p:spPr>
          <a:xfrm flipH="1" rot="10800000">
            <a:off x="236225" y="3715250"/>
            <a:ext cx="7334100" cy="10800"/>
          </a:xfrm>
          <a:prstGeom prst="straightConnector1">
            <a:avLst/>
          </a:prstGeom>
          <a:noFill/>
          <a:ln cap="flat" cmpd="sng" w="9525">
            <a:solidFill>
              <a:srgbClr val="00FF00"/>
            </a:solidFill>
            <a:prstDash val="solid"/>
            <a:round/>
            <a:headEnd len="med" w="med" type="none"/>
            <a:tailEnd len="med" w="med" type="none"/>
          </a:ln>
        </p:spPr>
      </p:cxnSp>
      <p:cxnSp>
        <p:nvCxnSpPr>
          <p:cNvPr id="1344" name="Google Shape;1344;p151"/>
          <p:cNvCxnSpPr/>
          <p:nvPr/>
        </p:nvCxnSpPr>
        <p:spPr>
          <a:xfrm>
            <a:off x="236225" y="4007300"/>
            <a:ext cx="8601300" cy="8700"/>
          </a:xfrm>
          <a:prstGeom prst="straightConnector1">
            <a:avLst/>
          </a:prstGeom>
          <a:noFill/>
          <a:ln cap="flat" cmpd="sng" w="9525">
            <a:solidFill>
              <a:srgbClr val="00FF00"/>
            </a:solidFill>
            <a:prstDash val="solid"/>
            <a:round/>
            <a:headEnd len="med" w="med" type="none"/>
            <a:tailEnd len="med" w="med" type="none"/>
          </a:ln>
        </p:spPr>
      </p:cxnSp>
      <p:cxnSp>
        <p:nvCxnSpPr>
          <p:cNvPr id="1345" name="Google Shape;1345;p151"/>
          <p:cNvCxnSpPr>
            <a:endCxn id="1340" idx="2"/>
          </p:cNvCxnSpPr>
          <p:nvPr/>
        </p:nvCxnSpPr>
        <p:spPr>
          <a:xfrm>
            <a:off x="236100" y="4177034"/>
            <a:ext cx="4335900" cy="69000"/>
          </a:xfrm>
          <a:prstGeom prst="straightConnector1">
            <a:avLst/>
          </a:prstGeom>
          <a:noFill/>
          <a:ln cap="flat" cmpd="sng" w="9525">
            <a:solidFill>
              <a:srgbClr val="00FF00"/>
            </a:solidFill>
            <a:prstDash val="solid"/>
            <a:round/>
            <a:headEnd len="med" w="med" type="none"/>
            <a:tailEnd len="med" w="med" type="none"/>
          </a:ln>
        </p:spPr>
      </p:cxn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152"/>
          <p:cNvSpPr txBox="1"/>
          <p:nvPr/>
        </p:nvSpPr>
        <p:spPr>
          <a:xfrm>
            <a:off x="386575" y="289925"/>
            <a:ext cx="4993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Cash Outflows for Derivative Hedging</a:t>
            </a:r>
            <a:endParaRPr sz="2000"/>
          </a:p>
        </p:txBody>
      </p:sp>
      <p:pic>
        <p:nvPicPr>
          <p:cNvPr id="1351" name="Google Shape;1351;p152"/>
          <p:cNvPicPr preferRelativeResize="0"/>
          <p:nvPr/>
        </p:nvPicPr>
        <p:blipFill>
          <a:blip r:embed="rId3">
            <a:alphaModFix/>
          </a:blip>
          <a:stretch>
            <a:fillRect/>
          </a:stretch>
        </p:blipFill>
        <p:spPr>
          <a:xfrm>
            <a:off x="152400" y="934925"/>
            <a:ext cx="8839201" cy="3378248"/>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p153"/>
          <p:cNvSpPr txBox="1"/>
          <p:nvPr/>
        </p:nvSpPr>
        <p:spPr>
          <a:xfrm>
            <a:off x="408050" y="332875"/>
            <a:ext cx="4713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Level 3 instrument sensitivities</a:t>
            </a:r>
            <a:endParaRPr sz="2000"/>
          </a:p>
        </p:txBody>
      </p:sp>
      <p:pic>
        <p:nvPicPr>
          <p:cNvPr id="1357" name="Google Shape;1357;p153"/>
          <p:cNvPicPr preferRelativeResize="0"/>
          <p:nvPr/>
        </p:nvPicPr>
        <p:blipFill>
          <a:blip r:embed="rId3">
            <a:alphaModFix/>
          </a:blip>
          <a:stretch>
            <a:fillRect/>
          </a:stretch>
        </p:blipFill>
        <p:spPr>
          <a:xfrm>
            <a:off x="152400" y="1525500"/>
            <a:ext cx="8839202" cy="2660179"/>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pic>
        <p:nvPicPr>
          <p:cNvPr id="1362" name="Google Shape;1362;p154"/>
          <p:cNvPicPr preferRelativeResize="0"/>
          <p:nvPr/>
        </p:nvPicPr>
        <p:blipFill>
          <a:blip r:embed="rId3">
            <a:alphaModFix/>
          </a:blip>
          <a:stretch>
            <a:fillRect/>
          </a:stretch>
        </p:blipFill>
        <p:spPr>
          <a:xfrm>
            <a:off x="152400" y="892484"/>
            <a:ext cx="8839201" cy="1498170"/>
          </a:xfrm>
          <a:prstGeom prst="rect">
            <a:avLst/>
          </a:prstGeom>
          <a:noFill/>
          <a:ln>
            <a:noFill/>
          </a:ln>
        </p:spPr>
      </p:pic>
      <p:sp>
        <p:nvSpPr>
          <p:cNvPr id="1363" name="Google Shape;1363;p154"/>
          <p:cNvSpPr txBox="1"/>
          <p:nvPr/>
        </p:nvSpPr>
        <p:spPr>
          <a:xfrm>
            <a:off x="311400" y="289925"/>
            <a:ext cx="5594400" cy="4926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None/>
            </a:pPr>
            <a:r>
              <a:rPr b="1" lang="zh-CN" sz="2000">
                <a:solidFill>
                  <a:srgbClr val="3F3F3F"/>
                </a:solidFill>
              </a:rPr>
              <a:t>Methanol and Natural Gas Price Risk</a:t>
            </a:r>
            <a:endParaRPr sz="2000"/>
          </a:p>
        </p:txBody>
      </p:sp>
      <p:pic>
        <p:nvPicPr>
          <p:cNvPr id="1364" name="Google Shape;1364;p154"/>
          <p:cNvPicPr preferRelativeResize="0"/>
          <p:nvPr/>
        </p:nvPicPr>
        <p:blipFill>
          <a:blip r:embed="rId4">
            <a:alphaModFix/>
          </a:blip>
          <a:stretch>
            <a:fillRect/>
          </a:stretch>
        </p:blipFill>
        <p:spPr>
          <a:xfrm>
            <a:off x="152400" y="2500604"/>
            <a:ext cx="8839201" cy="1744579"/>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155"/>
          <p:cNvSpPr txBox="1"/>
          <p:nvPr/>
        </p:nvSpPr>
        <p:spPr>
          <a:xfrm>
            <a:off x="429525" y="289925"/>
            <a:ext cx="5701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Foreign</a:t>
            </a:r>
            <a:r>
              <a:rPr lang="zh-CN" sz="2000"/>
              <a:t> Currency Risk</a:t>
            </a:r>
            <a:endParaRPr sz="2000"/>
          </a:p>
        </p:txBody>
      </p:sp>
      <p:pic>
        <p:nvPicPr>
          <p:cNvPr id="1370" name="Google Shape;1370;p155"/>
          <p:cNvPicPr preferRelativeResize="0"/>
          <p:nvPr/>
        </p:nvPicPr>
        <p:blipFill>
          <a:blip r:embed="rId3">
            <a:alphaModFix/>
          </a:blip>
          <a:stretch>
            <a:fillRect/>
          </a:stretch>
        </p:blipFill>
        <p:spPr>
          <a:xfrm>
            <a:off x="980163" y="913450"/>
            <a:ext cx="7183664" cy="4056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8"/>
          <p:cNvSpPr txBox="1"/>
          <p:nvPr>
            <p:ph type="ctrTitle"/>
          </p:nvPr>
        </p:nvSpPr>
        <p:spPr>
          <a:xfrm>
            <a:off x="204302" y="702000"/>
            <a:ext cx="53211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rPr lang="zh-CN"/>
              <a:t>Oil Drilling and Gas </a:t>
            </a:r>
            <a:endParaRPr/>
          </a:p>
          <a:p>
            <a:pPr indent="0" lvl="0" marL="0" rtl="0" algn="l">
              <a:spcBef>
                <a:spcPts val="0"/>
              </a:spcBef>
              <a:spcAft>
                <a:spcPts val="0"/>
              </a:spcAft>
              <a:buNone/>
            </a:pPr>
            <a:r>
              <a:rPr lang="zh-CN"/>
              <a:t>Extraction in the US</a:t>
            </a:r>
            <a:endParaRPr/>
          </a:p>
          <a:p>
            <a:pPr indent="0" lvl="0" marL="0" rtl="0" algn="l">
              <a:spcBef>
                <a:spcPts val="0"/>
              </a:spcBef>
              <a:spcAft>
                <a:spcPts val="0"/>
              </a:spcAft>
              <a:buNone/>
            </a:pPr>
            <a:r>
              <a:t/>
            </a:r>
            <a:endParaRPr/>
          </a:p>
        </p:txBody>
      </p:sp>
      <p:sp>
        <p:nvSpPr>
          <p:cNvPr id="309" name="Google Shape;309;p48"/>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156"/>
          <p:cNvSpPr txBox="1"/>
          <p:nvPr/>
        </p:nvSpPr>
        <p:spPr>
          <a:xfrm>
            <a:off x="386575" y="311400"/>
            <a:ext cx="6324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Liquidity Risk</a:t>
            </a:r>
            <a:endParaRPr sz="2000"/>
          </a:p>
        </p:txBody>
      </p:sp>
      <p:pic>
        <p:nvPicPr>
          <p:cNvPr id="1376" name="Google Shape;1376;p156"/>
          <p:cNvPicPr preferRelativeResize="0"/>
          <p:nvPr/>
        </p:nvPicPr>
        <p:blipFill>
          <a:blip r:embed="rId3">
            <a:alphaModFix/>
          </a:blip>
          <a:stretch>
            <a:fillRect/>
          </a:stretch>
        </p:blipFill>
        <p:spPr>
          <a:xfrm>
            <a:off x="386575" y="741075"/>
            <a:ext cx="7921775" cy="1633675"/>
          </a:xfrm>
          <a:prstGeom prst="rect">
            <a:avLst/>
          </a:prstGeom>
          <a:noFill/>
          <a:ln>
            <a:noFill/>
          </a:ln>
        </p:spPr>
      </p:pic>
      <p:pic>
        <p:nvPicPr>
          <p:cNvPr id="1377" name="Google Shape;1377;p156"/>
          <p:cNvPicPr preferRelativeResize="0"/>
          <p:nvPr/>
        </p:nvPicPr>
        <p:blipFill>
          <a:blip r:embed="rId4">
            <a:alphaModFix/>
          </a:blip>
          <a:stretch>
            <a:fillRect/>
          </a:stretch>
        </p:blipFill>
        <p:spPr>
          <a:xfrm>
            <a:off x="399700" y="2374750"/>
            <a:ext cx="7908638" cy="276875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157"/>
          <p:cNvSpPr txBox="1"/>
          <p:nvPr/>
        </p:nvSpPr>
        <p:spPr>
          <a:xfrm>
            <a:off x="472475" y="451000"/>
            <a:ext cx="4928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Trade Credit Risk</a:t>
            </a:r>
            <a:endParaRPr sz="2000"/>
          </a:p>
        </p:txBody>
      </p:sp>
      <p:pic>
        <p:nvPicPr>
          <p:cNvPr id="1383" name="Google Shape;1383;p157"/>
          <p:cNvPicPr preferRelativeResize="0"/>
          <p:nvPr/>
        </p:nvPicPr>
        <p:blipFill>
          <a:blip r:embed="rId3">
            <a:alphaModFix/>
          </a:blip>
          <a:stretch>
            <a:fillRect/>
          </a:stretch>
        </p:blipFill>
        <p:spPr>
          <a:xfrm>
            <a:off x="152400" y="1096000"/>
            <a:ext cx="8839201" cy="222641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sp>
        <p:nvSpPr>
          <p:cNvPr id="1388" name="Google Shape;1388;p158"/>
          <p:cNvSpPr txBox="1"/>
          <p:nvPr/>
        </p:nvSpPr>
        <p:spPr>
          <a:xfrm>
            <a:off x="311400" y="408050"/>
            <a:ext cx="4305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Production Risk</a:t>
            </a:r>
            <a:endParaRPr sz="2000"/>
          </a:p>
        </p:txBody>
      </p:sp>
      <p:pic>
        <p:nvPicPr>
          <p:cNvPr id="1389" name="Google Shape;1389;p158"/>
          <p:cNvPicPr preferRelativeResize="0"/>
          <p:nvPr/>
        </p:nvPicPr>
        <p:blipFill>
          <a:blip r:embed="rId3">
            <a:alphaModFix/>
          </a:blip>
          <a:stretch>
            <a:fillRect/>
          </a:stretch>
        </p:blipFill>
        <p:spPr>
          <a:xfrm>
            <a:off x="152400" y="1353700"/>
            <a:ext cx="8839201" cy="209349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p159"/>
          <p:cNvSpPr txBox="1"/>
          <p:nvPr/>
        </p:nvSpPr>
        <p:spPr>
          <a:xfrm>
            <a:off x="354350" y="343625"/>
            <a:ext cx="4864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Technological Risk</a:t>
            </a:r>
            <a:endParaRPr sz="2000"/>
          </a:p>
        </p:txBody>
      </p:sp>
      <p:pic>
        <p:nvPicPr>
          <p:cNvPr id="1395" name="Google Shape;1395;p159"/>
          <p:cNvPicPr preferRelativeResize="0"/>
          <p:nvPr/>
        </p:nvPicPr>
        <p:blipFill>
          <a:blip r:embed="rId3">
            <a:alphaModFix/>
          </a:blip>
          <a:stretch>
            <a:fillRect/>
          </a:stretch>
        </p:blipFill>
        <p:spPr>
          <a:xfrm>
            <a:off x="152400" y="1375200"/>
            <a:ext cx="8839201" cy="222641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p160"/>
          <p:cNvSpPr txBox="1"/>
          <p:nvPr/>
        </p:nvSpPr>
        <p:spPr>
          <a:xfrm>
            <a:off x="343625" y="322150"/>
            <a:ext cx="4746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Reputational Risk</a:t>
            </a:r>
            <a:endParaRPr sz="2000"/>
          </a:p>
        </p:txBody>
      </p:sp>
      <p:pic>
        <p:nvPicPr>
          <p:cNvPr id="1401" name="Google Shape;1401;p160"/>
          <p:cNvPicPr preferRelativeResize="0"/>
          <p:nvPr/>
        </p:nvPicPr>
        <p:blipFill>
          <a:blip r:embed="rId3">
            <a:alphaModFix/>
          </a:blip>
          <a:stretch>
            <a:fillRect/>
          </a:stretch>
        </p:blipFill>
        <p:spPr>
          <a:xfrm>
            <a:off x="152400" y="967150"/>
            <a:ext cx="8839200" cy="3473131"/>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5" name="Shape 1405"/>
        <p:cNvGrpSpPr/>
        <p:nvPr/>
      </p:nvGrpSpPr>
      <p:grpSpPr>
        <a:xfrm>
          <a:off x="0" y="0"/>
          <a:ext cx="0" cy="0"/>
          <a:chOff x="0" y="0"/>
          <a:chExt cx="0" cy="0"/>
        </a:xfrm>
      </p:grpSpPr>
      <p:sp>
        <p:nvSpPr>
          <p:cNvPr id="1406" name="Google Shape;1406;p161"/>
          <p:cNvSpPr txBox="1"/>
          <p:nvPr/>
        </p:nvSpPr>
        <p:spPr>
          <a:xfrm>
            <a:off x="332875" y="3747550"/>
            <a:ext cx="2920800" cy="492600"/>
          </a:xfrm>
          <a:prstGeom prst="rect">
            <a:avLst/>
          </a:prstGeom>
          <a:solidFill>
            <a:srgbClr val="0B5394"/>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zh-CN" sz="2000">
                <a:solidFill>
                  <a:schemeClr val="lt1"/>
                </a:solidFill>
              </a:rPr>
              <a:t>Thank you for watching!</a:t>
            </a:r>
            <a:endParaRPr sz="20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9"/>
          <p:cNvSpPr txBox="1"/>
          <p:nvPr>
            <p:ph type="ctrTitle"/>
          </p:nvPr>
        </p:nvSpPr>
        <p:spPr>
          <a:xfrm>
            <a:off x="197900" y="923450"/>
            <a:ext cx="52470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rPr lang="zh-CN" sz="1400"/>
              <a:t>“Companies in this industry operate and develop oil and gas field properties. Activities include: the exploration and production of crude petroleum; the mining and extraction of oil from oil shale and oil sands; the exploration and production of natural gas; sulfur recovery from natural gas; and recovery of hydrocarbon liquids. Companies may operate oil and gas wells on their own account or for others on a contract or fee basis.” – (IBIS, 2020)</a:t>
            </a:r>
            <a:endParaRPr sz="1400"/>
          </a:p>
          <a:p>
            <a:pPr indent="0" lvl="0" marL="0" rtl="0" algn="l">
              <a:spcBef>
                <a:spcPts val="0"/>
              </a:spcBef>
              <a:spcAft>
                <a:spcPts val="0"/>
              </a:spcAft>
              <a:buNone/>
            </a:pPr>
            <a:r>
              <a:t/>
            </a:r>
            <a:endParaRPr/>
          </a:p>
        </p:txBody>
      </p:sp>
      <p:sp>
        <p:nvSpPr>
          <p:cNvPr id="315" name="Google Shape;315;p49"/>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Gas Extraction in the US </a:t>
            </a:r>
            <a:endParaRPr/>
          </a:p>
          <a:p>
            <a:pPr indent="0" lvl="0" marL="0" rtl="0" algn="l">
              <a:spcBef>
                <a:spcPts val="700"/>
              </a:spcBef>
              <a:spcAft>
                <a:spcPts val="0"/>
              </a:spcAft>
              <a:buNone/>
            </a:pPr>
            <a:r>
              <a:rPr lang="zh-CN"/>
              <a:t>- Definition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0"/>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321" name="Google Shape;321;p50"/>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Gas Extraction in the US </a:t>
            </a:r>
            <a:endParaRPr/>
          </a:p>
          <a:p>
            <a:pPr indent="0" lvl="0" marL="0" rtl="0" algn="l">
              <a:spcBef>
                <a:spcPts val="700"/>
              </a:spcBef>
              <a:spcAft>
                <a:spcPts val="0"/>
              </a:spcAft>
              <a:buNone/>
            </a:pPr>
            <a:r>
              <a:rPr lang="zh-CN"/>
              <a:t>–Supply Chain</a:t>
            </a:r>
            <a:endParaRPr/>
          </a:p>
          <a:p>
            <a:pPr indent="0" lvl="0" marL="0" rtl="0" algn="l">
              <a:spcBef>
                <a:spcPts val="700"/>
              </a:spcBef>
              <a:spcAft>
                <a:spcPts val="0"/>
              </a:spcAft>
              <a:buNone/>
            </a:pPr>
            <a:r>
              <a:t/>
            </a:r>
            <a:endParaRPr/>
          </a:p>
        </p:txBody>
      </p:sp>
      <p:pic>
        <p:nvPicPr>
          <p:cNvPr id="322" name="Google Shape;322;p50"/>
          <p:cNvPicPr preferRelativeResize="0"/>
          <p:nvPr/>
        </p:nvPicPr>
        <p:blipFill>
          <a:blip r:embed="rId3">
            <a:alphaModFix/>
          </a:blip>
          <a:stretch>
            <a:fillRect/>
          </a:stretch>
        </p:blipFill>
        <p:spPr>
          <a:xfrm>
            <a:off x="0" y="408375"/>
            <a:ext cx="5617577" cy="4464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1"/>
          <p:cNvSpPr txBox="1"/>
          <p:nvPr>
            <p:ph type="ctrTitle"/>
          </p:nvPr>
        </p:nvSpPr>
        <p:spPr>
          <a:xfrm>
            <a:off x="641541" y="647301"/>
            <a:ext cx="4505700" cy="3739500"/>
          </a:xfrm>
          <a:prstGeom prst="rect">
            <a:avLst/>
          </a:prstGeom>
        </p:spPr>
        <p:txBody>
          <a:bodyPr anchorCtr="0" anchor="t" bIns="68575" lIns="82300" spcFirstLastPara="1" rIns="82300" wrap="square" tIns="82300">
            <a:noAutofit/>
          </a:bodyPr>
          <a:lstStyle/>
          <a:p>
            <a:pPr indent="0" lvl="0" marL="0" rtl="0" algn="l">
              <a:spcBef>
                <a:spcPts val="0"/>
              </a:spcBef>
              <a:spcAft>
                <a:spcPts val="0"/>
              </a:spcAft>
              <a:buNone/>
            </a:pPr>
            <a:r>
              <a:rPr b="1" lang="zh-CN" sz="1200"/>
              <a:t>The primary activities of this industry are</a:t>
            </a:r>
            <a:endParaRPr b="1" sz="1200"/>
          </a:p>
          <a:p>
            <a:pPr indent="0" lvl="0" marL="0" rtl="0" algn="l">
              <a:lnSpc>
                <a:spcPct val="116363"/>
              </a:lnSpc>
              <a:spcBef>
                <a:spcPts val="300"/>
              </a:spcBef>
              <a:spcAft>
                <a:spcPts val="0"/>
              </a:spcAft>
              <a:buClr>
                <a:schemeClr val="dk1"/>
              </a:buClr>
              <a:buSzPts val="1100"/>
              <a:buFont typeface="Arial"/>
              <a:buNone/>
            </a:pPr>
            <a:r>
              <a:rPr lang="zh-CN" sz="1000">
                <a:solidFill>
                  <a:srgbClr val="4472C4"/>
                </a:solidFill>
              </a:rPr>
              <a:t>►</a:t>
            </a:r>
            <a:r>
              <a:rPr lang="zh-CN" sz="1200">
                <a:solidFill>
                  <a:srgbClr val="3E3E3E"/>
                </a:solidFill>
                <a:latin typeface="Trebuchet MS"/>
                <a:ea typeface="Trebuchet MS"/>
                <a:cs typeface="Trebuchet MS"/>
                <a:sym typeface="Trebuchet MS"/>
              </a:rPr>
              <a:t>Extracting crude petroleum and natural gas</a:t>
            </a:r>
            <a:endParaRPr sz="1200">
              <a:solidFill>
                <a:srgbClr val="3E3E3E"/>
              </a:solidFill>
              <a:latin typeface="Trebuchet MS"/>
              <a:ea typeface="Trebuchet MS"/>
              <a:cs typeface="Trebuchet MS"/>
              <a:sym typeface="Trebuchet MS"/>
            </a:endParaRPr>
          </a:p>
          <a:p>
            <a:pPr indent="0" lvl="0" marL="0" rtl="0" algn="l">
              <a:lnSpc>
                <a:spcPct val="115000"/>
              </a:lnSpc>
              <a:spcBef>
                <a:spcPts val="600"/>
              </a:spcBef>
              <a:spcAft>
                <a:spcPts val="0"/>
              </a:spcAft>
              <a:buClr>
                <a:schemeClr val="dk1"/>
              </a:buClr>
              <a:buSzPts val="1100"/>
              <a:buFont typeface="Arial"/>
              <a:buNone/>
            </a:pPr>
            <a:r>
              <a:rPr lang="zh-CN" sz="1000">
                <a:solidFill>
                  <a:srgbClr val="4472C4"/>
                </a:solidFill>
              </a:rPr>
              <a:t>►</a:t>
            </a:r>
            <a:r>
              <a:rPr lang="zh-CN" sz="1200">
                <a:solidFill>
                  <a:srgbClr val="3E3E3E"/>
                </a:solidFill>
                <a:latin typeface="Trebuchet MS"/>
                <a:ea typeface="Trebuchet MS"/>
                <a:cs typeface="Trebuchet MS"/>
                <a:sym typeface="Trebuchet MS"/>
              </a:rPr>
              <a:t>Extracting natural gas liquid</a:t>
            </a:r>
            <a:endParaRPr sz="1200">
              <a:solidFill>
                <a:srgbClr val="3E3E3E"/>
              </a:solidFill>
              <a:latin typeface="Trebuchet MS"/>
              <a:ea typeface="Trebuchet MS"/>
              <a:cs typeface="Trebuchet MS"/>
              <a:sym typeface="Trebuchet MS"/>
            </a:endParaRPr>
          </a:p>
          <a:p>
            <a:pPr indent="0" lvl="0" marL="0" rtl="0" algn="l">
              <a:lnSpc>
                <a:spcPct val="118181"/>
              </a:lnSpc>
              <a:spcBef>
                <a:spcPts val="800"/>
              </a:spcBef>
              <a:spcAft>
                <a:spcPts val="0"/>
              </a:spcAft>
              <a:buClr>
                <a:schemeClr val="dk1"/>
              </a:buClr>
              <a:buSzPts val="1100"/>
              <a:buFont typeface="Arial"/>
              <a:buNone/>
            </a:pPr>
            <a:r>
              <a:rPr lang="zh-CN" sz="1000">
                <a:solidFill>
                  <a:srgbClr val="4472C4"/>
                </a:solidFill>
              </a:rPr>
              <a:t>►</a:t>
            </a:r>
            <a:r>
              <a:rPr lang="zh-CN" sz="1200">
                <a:solidFill>
                  <a:srgbClr val="3E3E3E"/>
                </a:solidFill>
                <a:latin typeface="Trebuchet MS"/>
                <a:ea typeface="Trebuchet MS"/>
                <a:cs typeface="Trebuchet MS"/>
                <a:sym typeface="Trebuchet MS"/>
              </a:rPr>
              <a:t>Exploring for crude petroleum and natural gas</a:t>
            </a:r>
            <a:endParaRPr sz="1200">
              <a:solidFill>
                <a:srgbClr val="3E3E3E"/>
              </a:solidFill>
              <a:latin typeface="Trebuchet MS"/>
              <a:ea typeface="Trebuchet MS"/>
              <a:cs typeface="Trebuchet MS"/>
              <a:sym typeface="Trebuchet MS"/>
            </a:endParaRPr>
          </a:p>
          <a:p>
            <a:pPr indent="0" lvl="0" marL="0" rtl="0" algn="l">
              <a:lnSpc>
                <a:spcPct val="118181"/>
              </a:lnSpc>
              <a:spcBef>
                <a:spcPts val="800"/>
              </a:spcBef>
              <a:spcAft>
                <a:spcPts val="0"/>
              </a:spcAft>
              <a:buClr>
                <a:schemeClr val="dk1"/>
              </a:buClr>
              <a:buSzPts val="1100"/>
              <a:buFont typeface="Arial"/>
              <a:buNone/>
            </a:pPr>
            <a:r>
              <a:rPr lang="zh-CN" sz="1000">
                <a:solidFill>
                  <a:srgbClr val="4472C4"/>
                </a:solidFill>
              </a:rPr>
              <a:t>►</a:t>
            </a:r>
            <a:r>
              <a:rPr lang="zh-CN" sz="1200">
                <a:solidFill>
                  <a:srgbClr val="3E3E3E"/>
                </a:solidFill>
                <a:latin typeface="Trebuchet MS"/>
                <a:ea typeface="Trebuchet MS"/>
                <a:cs typeface="Trebuchet MS"/>
                <a:sym typeface="Trebuchet MS"/>
              </a:rPr>
              <a:t>Drilling, completing and equipping wells</a:t>
            </a:r>
            <a:endParaRPr sz="1200">
              <a:solidFill>
                <a:srgbClr val="3E3E3E"/>
              </a:solidFill>
              <a:latin typeface="Trebuchet MS"/>
              <a:ea typeface="Trebuchet MS"/>
              <a:cs typeface="Trebuchet MS"/>
              <a:sym typeface="Trebuchet MS"/>
            </a:endParaRPr>
          </a:p>
          <a:p>
            <a:pPr indent="0" lvl="0" marL="0" rtl="0" algn="l">
              <a:lnSpc>
                <a:spcPct val="89000"/>
              </a:lnSpc>
              <a:spcBef>
                <a:spcPts val="800"/>
              </a:spcBef>
              <a:spcAft>
                <a:spcPts val="0"/>
              </a:spcAft>
              <a:buNone/>
            </a:pPr>
            <a:r>
              <a:rPr lang="zh-CN" sz="1000">
                <a:solidFill>
                  <a:srgbClr val="4472C4"/>
                </a:solidFill>
              </a:rPr>
              <a:t>►</a:t>
            </a:r>
            <a:r>
              <a:rPr lang="zh-CN" sz="1200">
                <a:solidFill>
                  <a:srgbClr val="3E3E3E"/>
                </a:solidFill>
                <a:latin typeface="Trebuchet MS"/>
                <a:ea typeface="Trebuchet MS"/>
                <a:cs typeface="Trebuchet MS"/>
                <a:sym typeface="Trebuchet MS"/>
              </a:rPr>
              <a:t>Operating separators, emulsion breakers, desilting equipment and field gathering lines for crude petroleum</a:t>
            </a:r>
            <a:endParaRPr sz="1200">
              <a:solidFill>
                <a:srgbClr val="3E3E3E"/>
              </a:solidFill>
              <a:latin typeface="Trebuchet MS"/>
              <a:ea typeface="Trebuchet MS"/>
              <a:cs typeface="Trebuchet MS"/>
              <a:sym typeface="Trebuchet MS"/>
            </a:endParaRPr>
          </a:p>
          <a:p>
            <a:pPr indent="0" lvl="0" marL="0" rtl="0" algn="l">
              <a:lnSpc>
                <a:spcPct val="89000"/>
              </a:lnSpc>
              <a:spcBef>
                <a:spcPts val="800"/>
              </a:spcBef>
              <a:spcAft>
                <a:spcPts val="0"/>
              </a:spcAft>
              <a:buClr>
                <a:schemeClr val="dk1"/>
              </a:buClr>
              <a:buSzPts val="1100"/>
              <a:buFont typeface="Arial"/>
              <a:buNone/>
            </a:pPr>
            <a:r>
              <a:t/>
            </a:r>
            <a:endParaRPr sz="1200">
              <a:solidFill>
                <a:srgbClr val="3E3E3E"/>
              </a:solidFill>
              <a:latin typeface="Trebuchet MS"/>
              <a:ea typeface="Trebuchet MS"/>
              <a:cs typeface="Trebuchet MS"/>
              <a:sym typeface="Trebuchet MS"/>
            </a:endParaRPr>
          </a:p>
          <a:p>
            <a:pPr indent="0" lvl="0" marL="0" rtl="0" algn="l">
              <a:spcBef>
                <a:spcPts val="0"/>
              </a:spcBef>
              <a:spcAft>
                <a:spcPts val="0"/>
              </a:spcAft>
              <a:buNone/>
            </a:pPr>
            <a:r>
              <a:rPr b="1" lang="zh-CN" sz="1200"/>
              <a:t>The major products and services in this industry are</a:t>
            </a:r>
            <a:endParaRPr b="1" sz="1200"/>
          </a:p>
          <a:p>
            <a:pPr indent="0" lvl="0" marL="0" rtl="0" algn="l">
              <a:lnSpc>
                <a:spcPct val="115000"/>
              </a:lnSpc>
              <a:spcBef>
                <a:spcPts val="700"/>
              </a:spcBef>
              <a:spcAft>
                <a:spcPts val="0"/>
              </a:spcAft>
              <a:buClr>
                <a:schemeClr val="dk1"/>
              </a:buClr>
              <a:buSzPts val="1100"/>
              <a:buFont typeface="Arial"/>
              <a:buNone/>
            </a:pPr>
            <a:r>
              <a:rPr lang="zh-CN" sz="1000">
                <a:solidFill>
                  <a:srgbClr val="4472C4"/>
                </a:solidFill>
              </a:rPr>
              <a:t>►</a:t>
            </a:r>
            <a:r>
              <a:rPr lang="zh-CN" sz="1200">
                <a:solidFill>
                  <a:srgbClr val="3E3E3E"/>
                </a:solidFill>
                <a:latin typeface="Trebuchet MS"/>
                <a:ea typeface="Trebuchet MS"/>
                <a:cs typeface="Trebuchet MS"/>
                <a:sym typeface="Trebuchet MS"/>
              </a:rPr>
              <a:t>Crude oil and lease condensate</a:t>
            </a:r>
            <a:endParaRPr sz="1200">
              <a:solidFill>
                <a:srgbClr val="3E3E3E"/>
              </a:solidFill>
              <a:latin typeface="Trebuchet MS"/>
              <a:ea typeface="Trebuchet MS"/>
              <a:cs typeface="Trebuchet MS"/>
              <a:sym typeface="Trebuchet MS"/>
            </a:endParaRPr>
          </a:p>
          <a:p>
            <a:pPr indent="0" lvl="0" marL="0" rtl="0" algn="l">
              <a:lnSpc>
                <a:spcPct val="115000"/>
              </a:lnSpc>
              <a:spcBef>
                <a:spcPts val="600"/>
              </a:spcBef>
              <a:spcAft>
                <a:spcPts val="0"/>
              </a:spcAft>
              <a:buClr>
                <a:schemeClr val="dk1"/>
              </a:buClr>
              <a:buSzPts val="1100"/>
              <a:buFont typeface="Arial"/>
              <a:buNone/>
            </a:pPr>
            <a:r>
              <a:rPr lang="zh-CN" sz="1000">
                <a:solidFill>
                  <a:srgbClr val="4472C4"/>
                </a:solidFill>
              </a:rPr>
              <a:t>►</a:t>
            </a:r>
            <a:r>
              <a:rPr lang="zh-CN" sz="1200">
                <a:solidFill>
                  <a:srgbClr val="3E3E3E"/>
                </a:solidFill>
                <a:latin typeface="Trebuchet MS"/>
                <a:ea typeface="Trebuchet MS"/>
                <a:cs typeface="Trebuchet MS"/>
                <a:sym typeface="Trebuchet MS"/>
              </a:rPr>
              <a:t>Natural gas liquids</a:t>
            </a:r>
            <a:endParaRPr sz="1200">
              <a:solidFill>
                <a:srgbClr val="3E3E3E"/>
              </a:solidFill>
              <a:latin typeface="Trebuchet MS"/>
              <a:ea typeface="Trebuchet MS"/>
              <a:cs typeface="Trebuchet MS"/>
              <a:sym typeface="Trebuchet MS"/>
            </a:endParaRPr>
          </a:p>
          <a:p>
            <a:pPr indent="0" lvl="0" marL="0" rtl="0" algn="l">
              <a:lnSpc>
                <a:spcPct val="115000"/>
              </a:lnSpc>
              <a:spcBef>
                <a:spcPts val="700"/>
              </a:spcBef>
              <a:spcAft>
                <a:spcPts val="0"/>
              </a:spcAft>
              <a:buClr>
                <a:schemeClr val="dk1"/>
              </a:buClr>
              <a:buSzPts val="1100"/>
              <a:buFont typeface="Arial"/>
              <a:buNone/>
            </a:pPr>
            <a:r>
              <a:rPr lang="zh-CN" sz="1000">
                <a:solidFill>
                  <a:srgbClr val="4472C4"/>
                </a:solidFill>
              </a:rPr>
              <a:t>►</a:t>
            </a:r>
            <a:r>
              <a:rPr lang="zh-CN" sz="1200">
                <a:solidFill>
                  <a:srgbClr val="3E3E3E"/>
                </a:solidFill>
                <a:latin typeface="Trebuchet MS"/>
                <a:ea typeface="Trebuchet MS"/>
                <a:cs typeface="Trebuchet MS"/>
                <a:sym typeface="Trebuchet MS"/>
              </a:rPr>
              <a:t>Dry natural gas</a:t>
            </a:r>
            <a:endParaRPr sz="1200">
              <a:solidFill>
                <a:srgbClr val="3E3E3E"/>
              </a:solidFill>
              <a:latin typeface="Trebuchet MS"/>
              <a:ea typeface="Trebuchet MS"/>
              <a:cs typeface="Trebuchet MS"/>
              <a:sym typeface="Trebuchet MS"/>
            </a:endParaRPr>
          </a:p>
          <a:p>
            <a:pPr indent="0" lvl="0" marL="0" rtl="0" algn="l">
              <a:spcBef>
                <a:spcPts val="0"/>
              </a:spcBef>
              <a:spcAft>
                <a:spcPts val="0"/>
              </a:spcAft>
              <a:buNone/>
            </a:pPr>
            <a:r>
              <a:t/>
            </a:r>
            <a:endParaRPr sz="1200"/>
          </a:p>
        </p:txBody>
      </p:sp>
      <p:sp>
        <p:nvSpPr>
          <p:cNvPr id="328" name="Google Shape;328;p51"/>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Gas Extraction in the US </a:t>
            </a:r>
            <a:endParaRPr/>
          </a:p>
          <a:p>
            <a:pPr indent="0" lvl="0" marL="0" rtl="0" algn="l">
              <a:spcBef>
                <a:spcPts val="700"/>
              </a:spcBef>
              <a:spcAft>
                <a:spcPts val="0"/>
              </a:spcAft>
              <a:buNone/>
            </a:pPr>
            <a:r>
              <a:rPr lang="zh-CN"/>
              <a:t>– Main Actvities</a:t>
            </a:r>
            <a:endParaRPr/>
          </a:p>
          <a:p>
            <a:pPr indent="0" lvl="0" marL="0" rtl="0" algn="l">
              <a:spcBef>
                <a:spcPts val="70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2"/>
          <p:cNvSpPr txBox="1"/>
          <p:nvPr>
            <p:ph type="ctrTitle"/>
          </p:nvPr>
        </p:nvSpPr>
        <p:spPr>
          <a:xfrm>
            <a:off x="653041" y="697551"/>
            <a:ext cx="4505700" cy="3739500"/>
          </a:xfrm>
          <a:prstGeom prst="rect">
            <a:avLst/>
          </a:prstGeom>
        </p:spPr>
        <p:txBody>
          <a:bodyPr anchorCtr="0" anchor="t" bIns="68575" lIns="82300" spcFirstLastPara="1" rIns="82300" wrap="square" tIns="82300">
            <a:noAutofit/>
          </a:bodyPr>
          <a:lstStyle/>
          <a:p>
            <a:pPr indent="0" lvl="0" marL="0" rtl="0" algn="l">
              <a:lnSpc>
                <a:spcPct val="116363"/>
              </a:lnSpc>
              <a:spcBef>
                <a:spcPts val="300"/>
              </a:spcBef>
              <a:spcAft>
                <a:spcPts val="0"/>
              </a:spcAft>
              <a:buNone/>
            </a:pPr>
            <a:r>
              <a:rPr lang="zh-CN" sz="1200">
                <a:solidFill>
                  <a:schemeClr val="dk1"/>
                </a:solidFill>
              </a:rPr>
              <a:t>►Industry revenue has fluctuated in lockstep with unstable commodity prices</a:t>
            </a:r>
            <a:endParaRPr sz="1200">
              <a:solidFill>
                <a:schemeClr val="dk1"/>
              </a:solidFill>
            </a:endParaRPr>
          </a:p>
          <a:p>
            <a:pPr indent="0" lvl="0" marL="0" rtl="0" algn="l">
              <a:lnSpc>
                <a:spcPct val="116363"/>
              </a:lnSpc>
              <a:spcBef>
                <a:spcPts val="300"/>
              </a:spcBef>
              <a:spcAft>
                <a:spcPts val="0"/>
              </a:spcAft>
              <a:buNone/>
            </a:pPr>
            <a:r>
              <a:rPr lang="zh-CN" sz="1200">
                <a:solidFill>
                  <a:schemeClr val="dk1"/>
                </a:solidFill>
              </a:rPr>
              <a:t>► In addition to commodity prices, intensifying competition has pressured industry operators’ profit</a:t>
            </a:r>
            <a:endParaRPr sz="1200">
              <a:solidFill>
                <a:schemeClr val="dk1"/>
              </a:solidFill>
            </a:endParaRPr>
          </a:p>
          <a:p>
            <a:pPr indent="0" lvl="0" marL="0" rtl="0" algn="l">
              <a:lnSpc>
                <a:spcPct val="116363"/>
              </a:lnSpc>
              <a:spcBef>
                <a:spcPts val="300"/>
              </a:spcBef>
              <a:spcAft>
                <a:spcPts val="0"/>
              </a:spcAft>
              <a:buNone/>
            </a:pPr>
            <a:r>
              <a:rPr lang="zh-CN" sz="1200">
                <a:solidFill>
                  <a:schemeClr val="dk1"/>
                </a:solidFill>
              </a:rPr>
              <a:t>►IBISWorld estimates that the value of exports has increased over the past five years</a:t>
            </a:r>
            <a:endParaRPr sz="1200">
              <a:solidFill>
                <a:schemeClr val="dk1"/>
              </a:solidFill>
            </a:endParaRPr>
          </a:p>
          <a:p>
            <a:pPr indent="0" lvl="0" marL="0" rtl="0" algn="l">
              <a:lnSpc>
                <a:spcPct val="116363"/>
              </a:lnSpc>
              <a:spcBef>
                <a:spcPts val="300"/>
              </a:spcBef>
              <a:spcAft>
                <a:spcPts val="0"/>
              </a:spcAft>
              <a:buNone/>
            </a:pPr>
            <a:r>
              <a:rPr lang="zh-CN" sz="1200">
                <a:solidFill>
                  <a:schemeClr val="dk1"/>
                </a:solidFill>
              </a:rPr>
              <a:t>►Consumers are expected to increase consumption of petroleum-based products </a:t>
            </a:r>
            <a:endParaRPr sz="1200">
              <a:solidFill>
                <a:schemeClr val="dk1"/>
              </a:solidFill>
            </a:endParaRPr>
          </a:p>
          <a:p>
            <a:pPr indent="0" lvl="0" marL="0" rtl="0" algn="l">
              <a:lnSpc>
                <a:spcPct val="116363"/>
              </a:lnSpc>
              <a:spcBef>
                <a:spcPts val="300"/>
              </a:spcBef>
              <a:spcAft>
                <a:spcPts val="0"/>
              </a:spcAft>
              <a:buNone/>
            </a:pPr>
            <a:r>
              <a:rPr lang="zh-CN" sz="1200">
                <a:solidFill>
                  <a:schemeClr val="dk1"/>
                </a:solidFill>
              </a:rPr>
              <a:t>►New producing fields will likely continue fueling supply growth over the next five years</a:t>
            </a:r>
            <a:endParaRPr sz="1200">
              <a:solidFill>
                <a:schemeClr val="dk1"/>
              </a:solidFill>
            </a:endParaRPr>
          </a:p>
          <a:p>
            <a:pPr indent="0" lvl="0" marL="0" rtl="0" algn="l">
              <a:lnSpc>
                <a:spcPct val="116363"/>
              </a:lnSpc>
              <a:spcBef>
                <a:spcPts val="300"/>
              </a:spcBef>
              <a:spcAft>
                <a:spcPts val="0"/>
              </a:spcAft>
              <a:buNone/>
            </a:pPr>
            <a:r>
              <a:rPr lang="zh-CN" sz="1200">
                <a:solidFill>
                  <a:schemeClr val="dk1"/>
                </a:solidFill>
              </a:rPr>
              <a:t>►While biofuels are expected to grow in importance, output levels are likely to remain low</a:t>
            </a:r>
            <a:endParaRPr sz="1200">
              <a:solidFill>
                <a:schemeClr val="dk1"/>
              </a:solidFill>
            </a:endParaRPr>
          </a:p>
          <a:p>
            <a:pPr indent="0" lvl="0" marL="0" rtl="0" algn="l">
              <a:lnSpc>
                <a:spcPct val="116363"/>
              </a:lnSpc>
              <a:spcBef>
                <a:spcPts val="300"/>
              </a:spcBef>
              <a:spcAft>
                <a:spcPts val="0"/>
              </a:spcAft>
              <a:buClr>
                <a:schemeClr val="dk1"/>
              </a:buClr>
              <a:buSzPts val="1100"/>
              <a:buFont typeface="Arial"/>
              <a:buNone/>
            </a:pPr>
            <a:r>
              <a:rPr lang="zh-CN" sz="1200">
                <a:solidFill>
                  <a:schemeClr val="dk1"/>
                </a:solidFill>
              </a:rPr>
              <a:t>►Revenue has been extremely volatile, despite rising domestic oil and gas production</a:t>
            </a:r>
            <a:endParaRPr sz="1200">
              <a:solidFill>
                <a:schemeClr val="dk1"/>
              </a:solidFill>
            </a:endParaRPr>
          </a:p>
        </p:txBody>
      </p:sp>
      <p:sp>
        <p:nvSpPr>
          <p:cNvPr id="334" name="Google Shape;334;p52"/>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Gas Extraction in the US –Key Trends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3"/>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340" name="Google Shape;340;p53"/>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Gas Extraction in the US – External Drivers</a:t>
            </a:r>
            <a:endParaRPr/>
          </a:p>
        </p:txBody>
      </p:sp>
      <p:pic>
        <p:nvPicPr>
          <p:cNvPr id="341" name="Google Shape;341;p53"/>
          <p:cNvPicPr preferRelativeResize="0"/>
          <p:nvPr/>
        </p:nvPicPr>
        <p:blipFill>
          <a:blip r:embed="rId3">
            <a:alphaModFix/>
          </a:blip>
          <a:stretch>
            <a:fillRect/>
          </a:stretch>
        </p:blipFill>
        <p:spPr>
          <a:xfrm>
            <a:off x="62050" y="398150"/>
            <a:ext cx="5413200" cy="4511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4"/>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347" name="Google Shape;347;p54"/>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Gas Extraction in the US – Industry Performance</a:t>
            </a:r>
            <a:endParaRPr/>
          </a:p>
        </p:txBody>
      </p:sp>
      <p:pic>
        <p:nvPicPr>
          <p:cNvPr id="348" name="Google Shape;348;p54"/>
          <p:cNvPicPr preferRelativeResize="0"/>
          <p:nvPr/>
        </p:nvPicPr>
        <p:blipFill>
          <a:blip r:embed="rId3">
            <a:alphaModFix/>
          </a:blip>
          <a:stretch>
            <a:fillRect/>
          </a:stretch>
        </p:blipFill>
        <p:spPr>
          <a:xfrm>
            <a:off x="64300" y="139250"/>
            <a:ext cx="5516799" cy="4863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5"/>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354" name="Google Shape;354;p55"/>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Gas Extraction in the US – Industry Performance</a:t>
            </a:r>
            <a:endParaRPr/>
          </a:p>
        </p:txBody>
      </p:sp>
      <p:sp>
        <p:nvSpPr>
          <p:cNvPr id="355" name="Google Shape;355;p55"/>
          <p:cNvSpPr txBox="1"/>
          <p:nvPr/>
        </p:nvSpPr>
        <p:spPr>
          <a:xfrm>
            <a:off x="126525" y="4390650"/>
            <a:ext cx="533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356" name="Google Shape;356;p55"/>
          <p:cNvPicPr preferRelativeResize="0"/>
          <p:nvPr/>
        </p:nvPicPr>
        <p:blipFill>
          <a:blip r:embed="rId3">
            <a:alphaModFix/>
          </a:blip>
          <a:stretch>
            <a:fillRect/>
          </a:stretch>
        </p:blipFill>
        <p:spPr>
          <a:xfrm>
            <a:off x="0" y="155537"/>
            <a:ext cx="5601848" cy="4832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8"/>
          <p:cNvSpPr txBox="1"/>
          <p:nvPr>
            <p:ph type="ctrTitle"/>
          </p:nvPr>
        </p:nvSpPr>
        <p:spPr>
          <a:xfrm>
            <a:off x="416875" y="647300"/>
            <a:ext cx="4730400" cy="3739500"/>
          </a:xfrm>
          <a:prstGeom prst="rect">
            <a:avLst/>
          </a:prstGeom>
        </p:spPr>
        <p:txBody>
          <a:bodyPr anchorCtr="0" anchor="t" bIns="68575" lIns="82300" spcFirstLastPara="1" rIns="82300" wrap="square" tIns="82300">
            <a:noAutofit/>
          </a:bodyPr>
          <a:lstStyle/>
          <a:p>
            <a:pPr indent="0" lvl="0" marL="0" rtl="0" algn="l">
              <a:spcBef>
                <a:spcPts val="0"/>
              </a:spcBef>
              <a:spcAft>
                <a:spcPts val="0"/>
              </a:spcAft>
              <a:buNone/>
            </a:pPr>
            <a:r>
              <a:rPr lang="zh-CN" sz="1800"/>
              <a:t>General:</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zh-CN" sz="1800"/>
              <a:t>Industry Risks</a:t>
            </a:r>
            <a:endParaRPr sz="1800"/>
          </a:p>
          <a:p>
            <a:pPr indent="0" lvl="0" marL="0" rtl="0" algn="l">
              <a:spcBef>
                <a:spcPts val="0"/>
              </a:spcBef>
              <a:spcAft>
                <a:spcPts val="0"/>
              </a:spcAft>
              <a:buNone/>
            </a:pPr>
            <a:r>
              <a:rPr lang="zh-CN" sz="1800"/>
              <a:t>Oil and Gas Price Comparisons</a:t>
            </a:r>
            <a:endParaRPr sz="1800"/>
          </a:p>
          <a:p>
            <a:pPr indent="0" lvl="0" marL="0" rtl="0" algn="l">
              <a:spcBef>
                <a:spcPts val="0"/>
              </a:spcBef>
              <a:spcAft>
                <a:spcPts val="0"/>
              </a:spcAft>
              <a:buNone/>
            </a:pPr>
            <a:r>
              <a:rPr lang="zh-CN" sz="1800"/>
              <a:t>Methanol Price Comparison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zh-CN" sz="1800"/>
              <a:t>Focus: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zh-CN" sz="1800"/>
              <a:t>Oil Drilling and Gas Extraction in the US</a:t>
            </a:r>
            <a:endParaRPr sz="1800"/>
          </a:p>
          <a:p>
            <a:pPr indent="0" lvl="0" marL="0" rtl="0" algn="l">
              <a:spcBef>
                <a:spcPts val="0"/>
              </a:spcBef>
              <a:spcAft>
                <a:spcPts val="0"/>
              </a:spcAft>
              <a:buNone/>
            </a:pPr>
            <a:r>
              <a:rPr lang="zh-CN" sz="1800"/>
              <a:t>Oil Drilling and Extraction in Canada</a:t>
            </a:r>
            <a:endParaRPr sz="1800"/>
          </a:p>
          <a:p>
            <a:pPr indent="0" lvl="0" marL="0" rtl="0" algn="l">
              <a:spcBef>
                <a:spcPts val="0"/>
              </a:spcBef>
              <a:spcAft>
                <a:spcPts val="0"/>
              </a:spcAft>
              <a:buNone/>
            </a:pPr>
            <a:r>
              <a:rPr lang="zh-CN" sz="1800"/>
              <a:t>Organic Chemical Manufacturing in Canada</a:t>
            </a:r>
            <a:endParaRPr sz="1800"/>
          </a:p>
          <a:p>
            <a:pPr indent="0" lvl="0" marL="0" rtl="0" algn="l">
              <a:spcBef>
                <a:spcPts val="0"/>
              </a:spcBef>
              <a:spcAft>
                <a:spcPts val="0"/>
              </a:spcAft>
              <a:buNone/>
            </a:pPr>
            <a:r>
              <a:t/>
            </a:r>
            <a:endParaRPr sz="1800"/>
          </a:p>
        </p:txBody>
      </p:sp>
      <p:sp>
        <p:nvSpPr>
          <p:cNvPr id="246" name="Google Shape;246;p38"/>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sz="2000"/>
              <a:t>INDUSTRY OVERVIEW</a:t>
            </a:r>
            <a:endParaRPr sz="2000"/>
          </a:p>
          <a:p>
            <a:pPr indent="0" lvl="0" marL="0" rtl="0" algn="l">
              <a:spcBef>
                <a:spcPts val="70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6"/>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362" name="Google Shape;362;p56"/>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Gas Extraction in the US – Annual Change</a:t>
            </a:r>
            <a:endParaRPr/>
          </a:p>
        </p:txBody>
      </p:sp>
      <p:pic>
        <p:nvPicPr>
          <p:cNvPr id="363" name="Google Shape;363;p56"/>
          <p:cNvPicPr preferRelativeResize="0"/>
          <p:nvPr/>
        </p:nvPicPr>
        <p:blipFill>
          <a:blip r:embed="rId3">
            <a:alphaModFix/>
          </a:blip>
          <a:stretch>
            <a:fillRect/>
          </a:stretch>
        </p:blipFill>
        <p:spPr>
          <a:xfrm>
            <a:off x="111525" y="325625"/>
            <a:ext cx="5442624" cy="4535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7"/>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369" name="Google Shape;369;p57"/>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Gas Extraction in the US </a:t>
            </a:r>
            <a:endParaRPr/>
          </a:p>
          <a:p>
            <a:pPr indent="0" lvl="0" marL="0" rtl="0" algn="l">
              <a:spcBef>
                <a:spcPts val="700"/>
              </a:spcBef>
              <a:spcAft>
                <a:spcPts val="0"/>
              </a:spcAft>
              <a:buNone/>
            </a:pPr>
            <a:r>
              <a:rPr lang="zh-CN"/>
              <a:t>– Annual Change</a:t>
            </a:r>
            <a:endParaRPr/>
          </a:p>
        </p:txBody>
      </p:sp>
      <p:pic>
        <p:nvPicPr>
          <p:cNvPr id="370" name="Google Shape;370;p57"/>
          <p:cNvPicPr preferRelativeResize="0"/>
          <p:nvPr/>
        </p:nvPicPr>
        <p:blipFill>
          <a:blip r:embed="rId3">
            <a:alphaModFix/>
          </a:blip>
          <a:stretch>
            <a:fillRect/>
          </a:stretch>
        </p:blipFill>
        <p:spPr>
          <a:xfrm>
            <a:off x="0" y="2100"/>
            <a:ext cx="5612224"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8"/>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376" name="Google Shape;376;p58"/>
          <p:cNvSpPr txBox="1"/>
          <p:nvPr>
            <p:ph idx="1" type="subTitle"/>
          </p:nvPr>
        </p:nvSpPr>
        <p:spPr>
          <a:xfrm>
            <a:off x="5951001" y="651750"/>
            <a:ext cx="27825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Gas Extraction in the US – Industry Growth Outlook</a:t>
            </a:r>
            <a:endParaRPr/>
          </a:p>
        </p:txBody>
      </p:sp>
      <p:pic>
        <p:nvPicPr>
          <p:cNvPr id="377" name="Google Shape;377;p58"/>
          <p:cNvPicPr preferRelativeResize="0"/>
          <p:nvPr/>
        </p:nvPicPr>
        <p:blipFill>
          <a:blip r:embed="rId3">
            <a:alphaModFix/>
          </a:blip>
          <a:stretch>
            <a:fillRect/>
          </a:stretch>
        </p:blipFill>
        <p:spPr>
          <a:xfrm>
            <a:off x="0" y="410200"/>
            <a:ext cx="5570751" cy="4572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9"/>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383" name="Google Shape;383;p59"/>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Gas Extraction in the US </a:t>
            </a:r>
            <a:endParaRPr/>
          </a:p>
          <a:p>
            <a:pPr indent="0" lvl="0" marL="0" rtl="0" algn="l">
              <a:spcBef>
                <a:spcPts val="700"/>
              </a:spcBef>
              <a:spcAft>
                <a:spcPts val="0"/>
              </a:spcAft>
              <a:buNone/>
            </a:pPr>
            <a:r>
              <a:rPr lang="zh-CN"/>
              <a:t>– Industry Ratios</a:t>
            </a:r>
            <a:endParaRPr/>
          </a:p>
        </p:txBody>
      </p:sp>
      <p:pic>
        <p:nvPicPr>
          <p:cNvPr id="384" name="Google Shape;384;p59"/>
          <p:cNvPicPr preferRelativeResize="0"/>
          <p:nvPr/>
        </p:nvPicPr>
        <p:blipFill>
          <a:blip r:embed="rId3">
            <a:alphaModFix/>
          </a:blip>
          <a:stretch>
            <a:fillRect/>
          </a:stretch>
        </p:blipFill>
        <p:spPr>
          <a:xfrm>
            <a:off x="0" y="22825"/>
            <a:ext cx="5632950" cy="5097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60"/>
          <p:cNvSpPr txBox="1"/>
          <p:nvPr>
            <p:ph type="ctrTitle"/>
          </p:nvPr>
        </p:nvSpPr>
        <p:spPr>
          <a:xfrm>
            <a:off x="292400" y="878900"/>
            <a:ext cx="4936200" cy="36084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rPr lang="zh-CN"/>
              <a:t>Oil Drilling and Extraction in Canada </a:t>
            </a:r>
            <a:endParaRPr/>
          </a:p>
        </p:txBody>
      </p:sp>
      <p:sp>
        <p:nvSpPr>
          <p:cNvPr id="390" name="Google Shape;390;p60"/>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61"/>
          <p:cNvSpPr txBox="1"/>
          <p:nvPr>
            <p:ph type="ctrTitle"/>
          </p:nvPr>
        </p:nvSpPr>
        <p:spPr>
          <a:xfrm>
            <a:off x="282050" y="844325"/>
            <a:ext cx="51123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rPr lang="zh-CN" sz="1500"/>
              <a:t>“Companies in the Canadian Oil Drilling and Gas Extraction industry operate and develop oil and gas field properties. Activities include the exploration and production of crude petroleum, the mining and extraction of oil from oil shale and oil sands, the exploration and production of natural gas, sulphur recovery from natural gas and recovery of hydrocarbon liquids. Companies may operate oil and gas wells on their own account or for others on a contract or fee basis.” – (IBIS, 2020)</a:t>
            </a:r>
            <a:endParaRPr sz="1500"/>
          </a:p>
          <a:p>
            <a:pPr indent="0" lvl="0" marL="0" rtl="0" algn="l">
              <a:spcBef>
                <a:spcPts val="0"/>
              </a:spcBef>
              <a:spcAft>
                <a:spcPts val="0"/>
              </a:spcAft>
              <a:buNone/>
            </a:pPr>
            <a:r>
              <a:t/>
            </a:r>
            <a:endParaRPr/>
          </a:p>
        </p:txBody>
      </p:sp>
      <p:sp>
        <p:nvSpPr>
          <p:cNvPr id="396" name="Google Shape;396;p61"/>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Extraction in Canada - </a:t>
            </a:r>
            <a:endParaRPr/>
          </a:p>
          <a:p>
            <a:pPr indent="0" lvl="0" marL="0" rtl="0" algn="l">
              <a:spcBef>
                <a:spcPts val="700"/>
              </a:spcBef>
              <a:spcAft>
                <a:spcPts val="0"/>
              </a:spcAft>
              <a:buNone/>
            </a:pPr>
            <a:r>
              <a:rPr lang="zh-CN"/>
              <a:t>Definition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2"/>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402" name="Google Shape;402;p62"/>
          <p:cNvSpPr txBox="1"/>
          <p:nvPr>
            <p:ph idx="1" type="subTitle"/>
          </p:nvPr>
        </p:nvSpPr>
        <p:spPr>
          <a:xfrm>
            <a:off x="5830000" y="651750"/>
            <a:ext cx="32148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Extraction in Canada – Supply Chain</a:t>
            </a:r>
            <a:endParaRPr/>
          </a:p>
          <a:p>
            <a:pPr indent="0" lvl="0" marL="0" rtl="0" algn="l">
              <a:spcBef>
                <a:spcPts val="700"/>
              </a:spcBef>
              <a:spcAft>
                <a:spcPts val="0"/>
              </a:spcAft>
              <a:buNone/>
            </a:pPr>
            <a:r>
              <a:t/>
            </a:r>
            <a:endParaRPr/>
          </a:p>
        </p:txBody>
      </p:sp>
      <p:pic>
        <p:nvPicPr>
          <p:cNvPr id="403" name="Google Shape;403;p62"/>
          <p:cNvPicPr preferRelativeResize="0"/>
          <p:nvPr/>
        </p:nvPicPr>
        <p:blipFill>
          <a:blip r:embed="rId3">
            <a:alphaModFix/>
          </a:blip>
          <a:stretch>
            <a:fillRect/>
          </a:stretch>
        </p:blipFill>
        <p:spPr>
          <a:xfrm>
            <a:off x="0" y="51588"/>
            <a:ext cx="5612226" cy="50403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3"/>
          <p:cNvSpPr txBox="1"/>
          <p:nvPr>
            <p:ph type="ctrTitle"/>
          </p:nvPr>
        </p:nvSpPr>
        <p:spPr>
          <a:xfrm>
            <a:off x="641541" y="647301"/>
            <a:ext cx="4505700" cy="3739500"/>
          </a:xfrm>
          <a:prstGeom prst="rect">
            <a:avLst/>
          </a:prstGeom>
        </p:spPr>
        <p:txBody>
          <a:bodyPr anchorCtr="0" anchor="t" bIns="68575" lIns="82300" spcFirstLastPara="1" rIns="82300" wrap="square" tIns="82300">
            <a:noAutofit/>
          </a:bodyPr>
          <a:lstStyle/>
          <a:p>
            <a:pPr indent="0" lvl="0" marL="0" rtl="0" algn="l">
              <a:spcBef>
                <a:spcPts val="0"/>
              </a:spcBef>
              <a:spcAft>
                <a:spcPts val="0"/>
              </a:spcAft>
              <a:buNone/>
            </a:pPr>
            <a:r>
              <a:rPr b="1" lang="zh-CN" sz="1200"/>
              <a:t>The primary activities of this industry are</a:t>
            </a:r>
            <a:endParaRPr b="1" sz="1200"/>
          </a:p>
          <a:p>
            <a:pPr indent="0" lvl="0" marL="0" rtl="0" algn="l">
              <a:lnSpc>
                <a:spcPct val="115000"/>
              </a:lnSpc>
              <a:spcBef>
                <a:spcPts val="500"/>
              </a:spcBef>
              <a:spcAft>
                <a:spcPts val="0"/>
              </a:spcAft>
              <a:buClr>
                <a:schemeClr val="dk1"/>
              </a:buClr>
              <a:buSzPts val="1100"/>
              <a:buFont typeface="Arial"/>
              <a:buNone/>
            </a:pPr>
            <a:r>
              <a:rPr lang="zh-CN" sz="1100">
                <a:solidFill>
                  <a:srgbClr val="4472C4"/>
                </a:solidFill>
              </a:rPr>
              <a:t>►</a:t>
            </a:r>
            <a:r>
              <a:rPr lang="zh-CN" sz="1400">
                <a:solidFill>
                  <a:srgbClr val="3E3E3E"/>
                </a:solidFill>
                <a:latin typeface="Trebuchet MS"/>
                <a:ea typeface="Trebuchet MS"/>
                <a:cs typeface="Trebuchet MS"/>
                <a:sym typeface="Trebuchet MS"/>
              </a:rPr>
              <a:t>Oil extraction</a:t>
            </a:r>
            <a:endParaRPr sz="1400">
              <a:solidFill>
                <a:srgbClr val="3E3E3E"/>
              </a:solidFill>
              <a:latin typeface="Trebuchet MS"/>
              <a:ea typeface="Trebuchet MS"/>
              <a:cs typeface="Trebuchet MS"/>
              <a:sym typeface="Trebuchet MS"/>
            </a:endParaRPr>
          </a:p>
          <a:p>
            <a:pPr indent="0" lvl="0" marL="0" rtl="0" algn="l">
              <a:lnSpc>
                <a:spcPct val="115000"/>
              </a:lnSpc>
              <a:spcBef>
                <a:spcPts val="800"/>
              </a:spcBef>
              <a:spcAft>
                <a:spcPts val="0"/>
              </a:spcAft>
              <a:buClr>
                <a:schemeClr val="dk1"/>
              </a:buClr>
              <a:buSzPts val="1100"/>
              <a:buFont typeface="Arial"/>
              <a:buNone/>
            </a:pPr>
            <a:r>
              <a:rPr lang="zh-CN" sz="1100">
                <a:solidFill>
                  <a:srgbClr val="4472C4"/>
                </a:solidFill>
              </a:rPr>
              <a:t>►</a:t>
            </a:r>
            <a:r>
              <a:rPr lang="zh-CN" sz="1400">
                <a:solidFill>
                  <a:srgbClr val="3E3E3E"/>
                </a:solidFill>
                <a:latin typeface="Trebuchet MS"/>
                <a:ea typeface="Trebuchet MS"/>
                <a:cs typeface="Trebuchet MS"/>
                <a:sym typeface="Trebuchet MS"/>
              </a:rPr>
              <a:t>Natural gas extraction</a:t>
            </a:r>
            <a:endParaRPr sz="1400">
              <a:solidFill>
                <a:srgbClr val="3E3E3E"/>
              </a:solidFill>
              <a:latin typeface="Trebuchet MS"/>
              <a:ea typeface="Trebuchet MS"/>
              <a:cs typeface="Trebuchet MS"/>
              <a:sym typeface="Trebuchet MS"/>
            </a:endParaRPr>
          </a:p>
          <a:p>
            <a:pPr indent="0" lvl="0" marL="0" marR="12700" rtl="0" algn="l">
              <a:lnSpc>
                <a:spcPct val="115000"/>
              </a:lnSpc>
              <a:spcBef>
                <a:spcPts val="800"/>
              </a:spcBef>
              <a:spcAft>
                <a:spcPts val="0"/>
              </a:spcAft>
              <a:buNone/>
            </a:pPr>
            <a:r>
              <a:rPr lang="zh-CN" sz="1100">
                <a:solidFill>
                  <a:srgbClr val="4472C4"/>
                </a:solidFill>
              </a:rPr>
              <a:t>►</a:t>
            </a:r>
            <a:r>
              <a:rPr lang="zh-CN" sz="1400">
                <a:solidFill>
                  <a:srgbClr val="3E3E3E"/>
                </a:solidFill>
                <a:latin typeface="Trebuchet MS"/>
                <a:ea typeface="Trebuchet MS"/>
                <a:cs typeface="Trebuchet MS"/>
                <a:sym typeface="Trebuchet MS"/>
              </a:rPr>
              <a:t>Exploration of crude oil and natural gas</a:t>
            </a:r>
            <a:endParaRPr sz="1400">
              <a:solidFill>
                <a:srgbClr val="3E3E3E"/>
              </a:solidFill>
              <a:latin typeface="Trebuchet MS"/>
              <a:ea typeface="Trebuchet MS"/>
              <a:cs typeface="Trebuchet MS"/>
              <a:sym typeface="Trebuchet MS"/>
            </a:endParaRPr>
          </a:p>
          <a:p>
            <a:pPr indent="0" lvl="0" marL="0" marR="12700" rtl="0" algn="l">
              <a:lnSpc>
                <a:spcPct val="115000"/>
              </a:lnSpc>
              <a:spcBef>
                <a:spcPts val="800"/>
              </a:spcBef>
              <a:spcAft>
                <a:spcPts val="0"/>
              </a:spcAft>
              <a:buClr>
                <a:schemeClr val="dk1"/>
              </a:buClr>
              <a:buSzPts val="1100"/>
              <a:buFont typeface="Arial"/>
              <a:buNone/>
            </a:pPr>
            <a:r>
              <a:t/>
            </a:r>
            <a:endParaRPr sz="1400">
              <a:solidFill>
                <a:srgbClr val="3E3E3E"/>
              </a:solidFill>
              <a:latin typeface="Trebuchet MS"/>
              <a:ea typeface="Trebuchet MS"/>
              <a:cs typeface="Trebuchet MS"/>
              <a:sym typeface="Trebuchet MS"/>
            </a:endParaRPr>
          </a:p>
          <a:p>
            <a:pPr indent="0" lvl="0" marL="0" rtl="0" algn="l">
              <a:spcBef>
                <a:spcPts val="0"/>
              </a:spcBef>
              <a:spcAft>
                <a:spcPts val="0"/>
              </a:spcAft>
              <a:buNone/>
            </a:pPr>
            <a:r>
              <a:rPr b="1" lang="zh-CN" sz="1200"/>
              <a:t>The major products and services in this industry are</a:t>
            </a:r>
            <a:endParaRPr b="1" sz="1200"/>
          </a:p>
          <a:p>
            <a:pPr indent="0" lvl="0" marL="0" rtl="0" algn="l">
              <a:lnSpc>
                <a:spcPct val="115000"/>
              </a:lnSpc>
              <a:spcBef>
                <a:spcPts val="900"/>
              </a:spcBef>
              <a:spcAft>
                <a:spcPts val="0"/>
              </a:spcAft>
              <a:buClr>
                <a:schemeClr val="dk1"/>
              </a:buClr>
              <a:buSzPts val="1100"/>
              <a:buFont typeface="Arial"/>
              <a:buNone/>
            </a:pPr>
            <a:r>
              <a:rPr lang="zh-CN" sz="1100">
                <a:solidFill>
                  <a:srgbClr val="4472C4"/>
                </a:solidFill>
              </a:rPr>
              <a:t>►</a:t>
            </a:r>
            <a:r>
              <a:rPr lang="zh-CN" sz="1400">
                <a:solidFill>
                  <a:srgbClr val="3E3E3E"/>
                </a:solidFill>
                <a:latin typeface="Trebuchet MS"/>
                <a:ea typeface="Trebuchet MS"/>
                <a:cs typeface="Trebuchet MS"/>
                <a:sym typeface="Trebuchet MS"/>
              </a:rPr>
              <a:t>Crude oil</a:t>
            </a:r>
            <a:endParaRPr sz="1400">
              <a:solidFill>
                <a:srgbClr val="3E3E3E"/>
              </a:solidFill>
              <a:latin typeface="Trebuchet MS"/>
              <a:ea typeface="Trebuchet MS"/>
              <a:cs typeface="Trebuchet MS"/>
              <a:sym typeface="Trebuchet MS"/>
            </a:endParaRPr>
          </a:p>
          <a:p>
            <a:pPr indent="0" lvl="0" marL="0" rtl="0" algn="l">
              <a:lnSpc>
                <a:spcPct val="115000"/>
              </a:lnSpc>
              <a:spcBef>
                <a:spcPts val="800"/>
              </a:spcBef>
              <a:spcAft>
                <a:spcPts val="0"/>
              </a:spcAft>
              <a:buClr>
                <a:schemeClr val="dk1"/>
              </a:buClr>
              <a:buSzPts val="1100"/>
              <a:buFont typeface="Arial"/>
              <a:buNone/>
            </a:pPr>
            <a:r>
              <a:rPr lang="zh-CN" sz="1100">
                <a:solidFill>
                  <a:srgbClr val="4472C4"/>
                </a:solidFill>
              </a:rPr>
              <a:t>►</a:t>
            </a:r>
            <a:r>
              <a:rPr lang="zh-CN" sz="1400">
                <a:solidFill>
                  <a:srgbClr val="3E3E3E"/>
                </a:solidFill>
                <a:latin typeface="Trebuchet MS"/>
                <a:ea typeface="Trebuchet MS"/>
                <a:cs typeface="Trebuchet MS"/>
                <a:sym typeface="Trebuchet MS"/>
              </a:rPr>
              <a:t>Natural gas</a:t>
            </a:r>
            <a:endParaRPr sz="1400">
              <a:solidFill>
                <a:srgbClr val="3E3E3E"/>
              </a:solidFill>
              <a:latin typeface="Trebuchet MS"/>
              <a:ea typeface="Trebuchet MS"/>
              <a:cs typeface="Trebuchet MS"/>
              <a:sym typeface="Trebuchet MS"/>
            </a:endParaRPr>
          </a:p>
          <a:p>
            <a:pPr indent="0" lvl="0" marL="0" rtl="0" algn="l">
              <a:spcBef>
                <a:spcPts val="0"/>
              </a:spcBef>
              <a:spcAft>
                <a:spcPts val="0"/>
              </a:spcAft>
              <a:buNone/>
            </a:pPr>
            <a:r>
              <a:t/>
            </a:r>
            <a:endParaRPr sz="1200"/>
          </a:p>
        </p:txBody>
      </p:sp>
      <p:sp>
        <p:nvSpPr>
          <p:cNvPr id="409" name="Google Shape;409;p63"/>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Extraction in Canada – </a:t>
            </a:r>
            <a:endParaRPr/>
          </a:p>
          <a:p>
            <a:pPr indent="0" lvl="0" marL="0" rtl="0" algn="l">
              <a:spcBef>
                <a:spcPts val="700"/>
              </a:spcBef>
              <a:spcAft>
                <a:spcPts val="0"/>
              </a:spcAft>
              <a:buNone/>
            </a:pPr>
            <a:r>
              <a:rPr lang="zh-CN"/>
              <a:t>Main Activities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4"/>
          <p:cNvSpPr txBox="1"/>
          <p:nvPr>
            <p:ph type="ctrTitle"/>
          </p:nvPr>
        </p:nvSpPr>
        <p:spPr>
          <a:xfrm>
            <a:off x="506725" y="730275"/>
            <a:ext cx="4628400" cy="3840000"/>
          </a:xfrm>
          <a:prstGeom prst="rect">
            <a:avLst/>
          </a:prstGeom>
        </p:spPr>
        <p:txBody>
          <a:bodyPr anchorCtr="0" anchor="t" bIns="68575" lIns="82300" spcFirstLastPara="1" rIns="82300" wrap="square" tIns="82300">
            <a:noAutofit/>
          </a:bodyPr>
          <a:lstStyle/>
          <a:p>
            <a:pPr indent="0" lvl="0" marL="0" rtl="0" algn="l">
              <a:lnSpc>
                <a:spcPct val="115000"/>
              </a:lnSpc>
              <a:spcBef>
                <a:spcPts val="800"/>
              </a:spcBef>
              <a:spcAft>
                <a:spcPts val="0"/>
              </a:spcAft>
              <a:buNone/>
            </a:pPr>
            <a:r>
              <a:rPr lang="zh-CN" sz="1600">
                <a:solidFill>
                  <a:schemeClr val="dk1"/>
                </a:solidFill>
              </a:rPr>
              <a:t>►Lower industry prices will likely result in the number of estabilshments declining </a:t>
            </a:r>
            <a:endParaRPr sz="1600">
              <a:solidFill>
                <a:schemeClr val="dk1"/>
              </a:solidFill>
            </a:endParaRPr>
          </a:p>
          <a:p>
            <a:pPr indent="0" lvl="0" marL="0" rtl="0" algn="l">
              <a:lnSpc>
                <a:spcPct val="115000"/>
              </a:lnSpc>
              <a:spcBef>
                <a:spcPts val="800"/>
              </a:spcBef>
              <a:spcAft>
                <a:spcPts val="0"/>
              </a:spcAft>
              <a:buNone/>
            </a:pPr>
            <a:r>
              <a:rPr lang="zh-CN" sz="1600">
                <a:solidFill>
                  <a:schemeClr val="dk1"/>
                </a:solidFill>
              </a:rPr>
              <a:t>►Industry production has fared well over the past five years</a:t>
            </a:r>
            <a:endParaRPr sz="1600">
              <a:solidFill>
                <a:schemeClr val="dk1"/>
              </a:solidFill>
            </a:endParaRPr>
          </a:p>
          <a:p>
            <a:pPr indent="0" lvl="0" marL="0" rtl="0" algn="l">
              <a:lnSpc>
                <a:spcPct val="115000"/>
              </a:lnSpc>
              <a:spcBef>
                <a:spcPts val="800"/>
              </a:spcBef>
              <a:spcAft>
                <a:spcPts val="0"/>
              </a:spcAft>
              <a:buNone/>
            </a:pPr>
            <a:r>
              <a:rPr lang="zh-CN" sz="1600">
                <a:solidFill>
                  <a:schemeClr val="dk1"/>
                </a:solidFill>
              </a:rPr>
              <a:t>►The industry is highly reliant on global markets</a:t>
            </a:r>
            <a:endParaRPr sz="1600">
              <a:solidFill>
                <a:schemeClr val="dk1"/>
              </a:solidFill>
            </a:endParaRPr>
          </a:p>
          <a:p>
            <a:pPr indent="0" lvl="0" marL="0" rtl="0" algn="l">
              <a:lnSpc>
                <a:spcPct val="115000"/>
              </a:lnSpc>
              <a:spcBef>
                <a:spcPts val="800"/>
              </a:spcBef>
              <a:spcAft>
                <a:spcPts val="0"/>
              </a:spcAft>
              <a:buNone/>
            </a:pPr>
            <a:r>
              <a:rPr lang="zh-CN" sz="1600">
                <a:solidFill>
                  <a:schemeClr val="dk1"/>
                </a:solidFill>
              </a:rPr>
              <a:t>►Demand for industry products is expected to recover </a:t>
            </a:r>
            <a:endParaRPr sz="1600">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zh-CN" sz="1600">
                <a:solidFill>
                  <a:schemeClr val="dk1"/>
                </a:solidFill>
              </a:rPr>
              <a:t>►With production rising, the number of establishments will also likely increase </a:t>
            </a:r>
            <a:endParaRPr sz="1600">
              <a:solidFill>
                <a:schemeClr val="dk1"/>
              </a:solidFill>
            </a:endParaRPr>
          </a:p>
        </p:txBody>
      </p:sp>
      <p:sp>
        <p:nvSpPr>
          <p:cNvPr id="415" name="Google Shape;415;p64"/>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Extraction in Canada </a:t>
            </a:r>
            <a:endParaRPr/>
          </a:p>
          <a:p>
            <a:pPr indent="0" lvl="0" marL="0" rtl="0" algn="l">
              <a:spcBef>
                <a:spcPts val="700"/>
              </a:spcBef>
              <a:spcAft>
                <a:spcPts val="0"/>
              </a:spcAft>
              <a:buNone/>
            </a:pPr>
            <a:r>
              <a:rPr lang="zh-CN"/>
              <a:t>–Key Trends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5"/>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421" name="Google Shape;421;p65"/>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Extraction in Canada – External Drivers</a:t>
            </a:r>
            <a:endParaRPr/>
          </a:p>
        </p:txBody>
      </p:sp>
      <p:pic>
        <p:nvPicPr>
          <p:cNvPr id="422" name="Google Shape;422;p65"/>
          <p:cNvPicPr preferRelativeResize="0"/>
          <p:nvPr/>
        </p:nvPicPr>
        <p:blipFill>
          <a:blip r:embed="rId3">
            <a:alphaModFix/>
          </a:blip>
          <a:stretch>
            <a:fillRect/>
          </a:stretch>
        </p:blipFill>
        <p:spPr>
          <a:xfrm>
            <a:off x="105325" y="134800"/>
            <a:ext cx="5412201" cy="4873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9"/>
          <p:cNvSpPr txBox="1"/>
          <p:nvPr>
            <p:ph type="ctrTitle"/>
          </p:nvPr>
        </p:nvSpPr>
        <p:spPr>
          <a:xfrm>
            <a:off x="447975" y="647300"/>
            <a:ext cx="4770300" cy="4324200"/>
          </a:xfrm>
          <a:prstGeom prst="rect">
            <a:avLst/>
          </a:prstGeom>
        </p:spPr>
        <p:txBody>
          <a:bodyPr anchorCtr="0" anchor="t" bIns="68575" lIns="82300" spcFirstLastPara="1" rIns="82300" wrap="square" tIns="82300">
            <a:noAutofit/>
          </a:bodyPr>
          <a:lstStyle/>
          <a:p>
            <a:pPr indent="0" lvl="0" marL="0" rtl="0" algn="l">
              <a:spcBef>
                <a:spcPts val="0"/>
              </a:spcBef>
              <a:spcAft>
                <a:spcPts val="0"/>
              </a:spcAft>
              <a:buNone/>
            </a:pPr>
            <a:r>
              <a:rPr lang="zh-CN" sz="2400"/>
              <a:t>Majors Risks</a:t>
            </a:r>
            <a:endParaRPr sz="2400"/>
          </a:p>
          <a:p>
            <a:pPr indent="0" lvl="0" marL="0" rtl="0" algn="l">
              <a:lnSpc>
                <a:spcPct val="115000"/>
              </a:lnSpc>
              <a:spcBef>
                <a:spcPts val="800"/>
              </a:spcBef>
              <a:spcAft>
                <a:spcPts val="0"/>
              </a:spcAft>
              <a:buNone/>
            </a:pPr>
            <a:r>
              <a:rPr lang="zh-CN" sz="1500">
                <a:solidFill>
                  <a:srgbClr val="4472C4"/>
                </a:solidFill>
              </a:rPr>
              <a:t>►</a:t>
            </a:r>
            <a:r>
              <a:rPr lang="zh-CN" sz="1700">
                <a:solidFill>
                  <a:srgbClr val="3E3E3E"/>
                </a:solidFill>
                <a:latin typeface="Trebuchet MS"/>
                <a:ea typeface="Trebuchet MS"/>
                <a:cs typeface="Trebuchet MS"/>
                <a:sym typeface="Trebuchet MS"/>
              </a:rPr>
              <a:t>Commodity Price Volatility</a:t>
            </a:r>
            <a:endParaRPr sz="1700">
              <a:solidFill>
                <a:srgbClr val="3E3E3E"/>
              </a:solidFill>
              <a:latin typeface="Trebuchet MS"/>
              <a:ea typeface="Trebuchet MS"/>
              <a:cs typeface="Trebuchet MS"/>
              <a:sym typeface="Trebuchet MS"/>
            </a:endParaRPr>
          </a:p>
          <a:p>
            <a:pPr indent="0" lvl="0" marL="0" rtl="0" algn="l">
              <a:lnSpc>
                <a:spcPct val="115000"/>
              </a:lnSpc>
              <a:spcBef>
                <a:spcPts val="800"/>
              </a:spcBef>
              <a:spcAft>
                <a:spcPts val="0"/>
              </a:spcAft>
              <a:buClr>
                <a:schemeClr val="dk1"/>
              </a:buClr>
              <a:buSzPts val="1100"/>
              <a:buFont typeface="Arial"/>
              <a:buNone/>
            </a:pPr>
            <a:r>
              <a:t/>
            </a:r>
            <a:endParaRPr sz="1700">
              <a:solidFill>
                <a:srgbClr val="3E3E3E"/>
              </a:solidFill>
              <a:latin typeface="Trebuchet MS"/>
              <a:ea typeface="Trebuchet MS"/>
              <a:cs typeface="Trebuchet MS"/>
              <a:sym typeface="Trebuchet MS"/>
            </a:endParaRPr>
          </a:p>
          <a:p>
            <a:pPr indent="0" lvl="0" marL="0" rtl="0" algn="l">
              <a:lnSpc>
                <a:spcPct val="115000"/>
              </a:lnSpc>
              <a:spcBef>
                <a:spcPts val="700"/>
              </a:spcBef>
              <a:spcAft>
                <a:spcPts val="0"/>
              </a:spcAft>
              <a:buNone/>
            </a:pPr>
            <a:r>
              <a:rPr lang="zh-CN" sz="1500">
                <a:solidFill>
                  <a:srgbClr val="4472C4"/>
                </a:solidFill>
              </a:rPr>
              <a:t>►</a:t>
            </a:r>
            <a:r>
              <a:rPr lang="zh-CN" sz="1700">
                <a:solidFill>
                  <a:srgbClr val="3E3E3E"/>
                </a:solidFill>
                <a:latin typeface="Trebuchet MS"/>
                <a:ea typeface="Trebuchet MS"/>
                <a:cs typeface="Trebuchet MS"/>
                <a:sym typeface="Trebuchet MS"/>
              </a:rPr>
              <a:t>Geopolitical and Regulatory Risks</a:t>
            </a:r>
            <a:endParaRPr sz="1700">
              <a:solidFill>
                <a:srgbClr val="3E3E3E"/>
              </a:solidFill>
              <a:latin typeface="Trebuchet MS"/>
              <a:ea typeface="Trebuchet MS"/>
              <a:cs typeface="Trebuchet MS"/>
              <a:sym typeface="Trebuchet MS"/>
            </a:endParaRPr>
          </a:p>
          <a:p>
            <a:pPr indent="0" lvl="0" marL="0" rtl="0" algn="l">
              <a:lnSpc>
                <a:spcPct val="115000"/>
              </a:lnSpc>
              <a:spcBef>
                <a:spcPts val="700"/>
              </a:spcBef>
              <a:spcAft>
                <a:spcPts val="0"/>
              </a:spcAft>
              <a:buClr>
                <a:schemeClr val="dk1"/>
              </a:buClr>
              <a:buSzPts val="1100"/>
              <a:buFont typeface="Arial"/>
              <a:buNone/>
            </a:pPr>
            <a:r>
              <a:t/>
            </a:r>
            <a:endParaRPr sz="1700">
              <a:solidFill>
                <a:srgbClr val="3E3E3E"/>
              </a:solidFill>
              <a:latin typeface="Trebuchet MS"/>
              <a:ea typeface="Trebuchet MS"/>
              <a:cs typeface="Trebuchet MS"/>
              <a:sym typeface="Trebuchet MS"/>
            </a:endParaRPr>
          </a:p>
          <a:p>
            <a:pPr indent="0" lvl="0" marL="0" rtl="0" algn="l">
              <a:lnSpc>
                <a:spcPct val="115000"/>
              </a:lnSpc>
              <a:spcBef>
                <a:spcPts val="700"/>
              </a:spcBef>
              <a:spcAft>
                <a:spcPts val="0"/>
              </a:spcAft>
              <a:buNone/>
            </a:pPr>
            <a:r>
              <a:rPr lang="zh-CN" sz="1500">
                <a:solidFill>
                  <a:srgbClr val="4472C4"/>
                </a:solidFill>
              </a:rPr>
              <a:t>►</a:t>
            </a:r>
            <a:r>
              <a:rPr lang="zh-CN" sz="1700">
                <a:solidFill>
                  <a:srgbClr val="3E3E3E"/>
                </a:solidFill>
                <a:latin typeface="Trebuchet MS"/>
                <a:ea typeface="Trebuchet MS"/>
                <a:cs typeface="Trebuchet MS"/>
                <a:sym typeface="Trebuchet MS"/>
              </a:rPr>
              <a:t>Operational and Technical Risks</a:t>
            </a:r>
            <a:endParaRPr sz="1700">
              <a:solidFill>
                <a:srgbClr val="3E3E3E"/>
              </a:solidFill>
              <a:latin typeface="Trebuchet MS"/>
              <a:ea typeface="Trebuchet MS"/>
              <a:cs typeface="Trebuchet MS"/>
              <a:sym typeface="Trebuchet MS"/>
            </a:endParaRPr>
          </a:p>
          <a:p>
            <a:pPr indent="0" lvl="0" marL="0" rtl="0" algn="l">
              <a:lnSpc>
                <a:spcPct val="115000"/>
              </a:lnSpc>
              <a:spcBef>
                <a:spcPts val="700"/>
              </a:spcBef>
              <a:spcAft>
                <a:spcPts val="0"/>
              </a:spcAft>
              <a:buClr>
                <a:schemeClr val="dk1"/>
              </a:buClr>
              <a:buSzPts val="1100"/>
              <a:buFont typeface="Arial"/>
              <a:buNone/>
            </a:pPr>
            <a:r>
              <a:t/>
            </a:r>
            <a:endParaRPr sz="1700">
              <a:solidFill>
                <a:srgbClr val="3E3E3E"/>
              </a:solidFill>
              <a:latin typeface="Trebuchet MS"/>
              <a:ea typeface="Trebuchet MS"/>
              <a:cs typeface="Trebuchet MS"/>
              <a:sym typeface="Trebuchet MS"/>
            </a:endParaRPr>
          </a:p>
          <a:p>
            <a:pPr indent="0" lvl="0" marL="0" rtl="0" algn="l">
              <a:lnSpc>
                <a:spcPct val="115000"/>
              </a:lnSpc>
              <a:spcBef>
                <a:spcPts val="700"/>
              </a:spcBef>
              <a:spcAft>
                <a:spcPts val="0"/>
              </a:spcAft>
              <a:buNone/>
            </a:pPr>
            <a:r>
              <a:rPr lang="zh-CN" sz="1500">
                <a:solidFill>
                  <a:srgbClr val="4472C4"/>
                </a:solidFill>
              </a:rPr>
              <a:t>►</a:t>
            </a:r>
            <a:r>
              <a:rPr lang="zh-CN" sz="1700">
                <a:solidFill>
                  <a:srgbClr val="3E3E3E"/>
                </a:solidFill>
                <a:latin typeface="Trebuchet MS"/>
                <a:ea typeface="Trebuchet MS"/>
                <a:cs typeface="Trebuchet MS"/>
                <a:sym typeface="Trebuchet MS"/>
              </a:rPr>
              <a:t>Environmental and Social Risks</a:t>
            </a:r>
            <a:endParaRPr sz="1700">
              <a:solidFill>
                <a:srgbClr val="3E3E3E"/>
              </a:solidFill>
              <a:latin typeface="Trebuchet MS"/>
              <a:ea typeface="Trebuchet MS"/>
              <a:cs typeface="Trebuchet MS"/>
              <a:sym typeface="Trebuchet MS"/>
            </a:endParaRPr>
          </a:p>
          <a:p>
            <a:pPr indent="0" lvl="0" marL="0" rtl="0" algn="l">
              <a:lnSpc>
                <a:spcPct val="115000"/>
              </a:lnSpc>
              <a:spcBef>
                <a:spcPts val="700"/>
              </a:spcBef>
              <a:spcAft>
                <a:spcPts val="0"/>
              </a:spcAft>
              <a:buClr>
                <a:schemeClr val="dk1"/>
              </a:buClr>
              <a:buSzPts val="1100"/>
              <a:buFont typeface="Arial"/>
              <a:buNone/>
            </a:pPr>
            <a:r>
              <a:t/>
            </a:r>
            <a:endParaRPr sz="1700">
              <a:solidFill>
                <a:srgbClr val="3E3E3E"/>
              </a:solidFill>
              <a:latin typeface="Trebuchet MS"/>
              <a:ea typeface="Trebuchet MS"/>
              <a:cs typeface="Trebuchet MS"/>
              <a:sym typeface="Trebuchet MS"/>
            </a:endParaRPr>
          </a:p>
          <a:p>
            <a:pPr indent="0" lvl="0" marL="0" rtl="0" algn="l">
              <a:lnSpc>
                <a:spcPct val="115000"/>
              </a:lnSpc>
              <a:spcBef>
                <a:spcPts val="700"/>
              </a:spcBef>
              <a:spcAft>
                <a:spcPts val="0"/>
              </a:spcAft>
              <a:buClr>
                <a:schemeClr val="dk1"/>
              </a:buClr>
              <a:buSzPts val="1100"/>
              <a:buFont typeface="Arial"/>
              <a:buNone/>
            </a:pPr>
            <a:r>
              <a:rPr lang="zh-CN" sz="1500">
                <a:solidFill>
                  <a:srgbClr val="4472C4"/>
                </a:solidFill>
              </a:rPr>
              <a:t>►</a:t>
            </a:r>
            <a:r>
              <a:rPr lang="zh-CN" sz="1700">
                <a:solidFill>
                  <a:srgbClr val="3E3E3E"/>
                </a:solidFill>
                <a:latin typeface="Trebuchet MS"/>
                <a:ea typeface="Trebuchet MS"/>
                <a:cs typeface="Trebuchet MS"/>
                <a:sym typeface="Trebuchet MS"/>
              </a:rPr>
              <a:t>Supply and Demand Risk</a:t>
            </a:r>
            <a:endParaRPr sz="1700">
              <a:solidFill>
                <a:srgbClr val="3E3E3E"/>
              </a:solidFill>
              <a:latin typeface="Trebuchet MS"/>
              <a:ea typeface="Trebuchet MS"/>
              <a:cs typeface="Trebuchet MS"/>
              <a:sym typeface="Trebuchet MS"/>
            </a:endParaRPr>
          </a:p>
          <a:p>
            <a:pPr indent="0" lvl="0" marL="0" rtl="0" algn="l">
              <a:spcBef>
                <a:spcPts val="0"/>
              </a:spcBef>
              <a:spcAft>
                <a:spcPts val="0"/>
              </a:spcAft>
              <a:buNone/>
            </a:pPr>
            <a:r>
              <a:t/>
            </a:r>
            <a:endParaRPr sz="1800"/>
          </a:p>
        </p:txBody>
      </p:sp>
      <p:sp>
        <p:nvSpPr>
          <p:cNvPr id="252" name="Google Shape;252;p39"/>
          <p:cNvSpPr txBox="1"/>
          <p:nvPr>
            <p:ph idx="1" type="subTitle"/>
          </p:nvPr>
        </p:nvSpPr>
        <p:spPr>
          <a:xfrm>
            <a:off x="6085789" y="59705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sz="2000"/>
              <a:t>Industry Risk </a:t>
            </a: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6"/>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428" name="Google Shape;428;p66"/>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Extraction in Canada – Industry Performance</a:t>
            </a:r>
            <a:endParaRPr/>
          </a:p>
        </p:txBody>
      </p:sp>
      <p:pic>
        <p:nvPicPr>
          <p:cNvPr id="429" name="Google Shape;429;p66"/>
          <p:cNvPicPr preferRelativeResize="0"/>
          <p:nvPr/>
        </p:nvPicPr>
        <p:blipFill>
          <a:blip r:embed="rId3">
            <a:alphaModFix/>
          </a:blip>
          <a:stretch>
            <a:fillRect/>
          </a:stretch>
        </p:blipFill>
        <p:spPr>
          <a:xfrm>
            <a:off x="0" y="228125"/>
            <a:ext cx="5591475" cy="4784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67"/>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435" name="Google Shape;435;p67"/>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Extraction in Canada – Industry Performance</a:t>
            </a:r>
            <a:endParaRPr/>
          </a:p>
        </p:txBody>
      </p:sp>
      <p:pic>
        <p:nvPicPr>
          <p:cNvPr id="436" name="Google Shape;436;p67"/>
          <p:cNvPicPr preferRelativeResize="0"/>
          <p:nvPr/>
        </p:nvPicPr>
        <p:blipFill>
          <a:blip r:embed="rId3">
            <a:alphaModFix/>
          </a:blip>
          <a:stretch>
            <a:fillRect/>
          </a:stretch>
        </p:blipFill>
        <p:spPr>
          <a:xfrm>
            <a:off x="45525" y="41500"/>
            <a:ext cx="5577048" cy="50335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8"/>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442" name="Google Shape;442;p68"/>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Extraction in Canada –Annual Change</a:t>
            </a:r>
            <a:endParaRPr/>
          </a:p>
        </p:txBody>
      </p:sp>
      <p:pic>
        <p:nvPicPr>
          <p:cNvPr id="443" name="Google Shape;443;p68"/>
          <p:cNvPicPr preferRelativeResize="0"/>
          <p:nvPr/>
        </p:nvPicPr>
        <p:blipFill>
          <a:blip r:embed="rId3">
            <a:alphaModFix/>
          </a:blip>
          <a:stretch>
            <a:fillRect/>
          </a:stretch>
        </p:blipFill>
        <p:spPr>
          <a:xfrm>
            <a:off x="106700" y="161000"/>
            <a:ext cx="5453676" cy="4820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9"/>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449" name="Google Shape;449;p69"/>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Extraction in Canada –Annual Change</a:t>
            </a:r>
            <a:endParaRPr/>
          </a:p>
        </p:txBody>
      </p:sp>
      <p:pic>
        <p:nvPicPr>
          <p:cNvPr id="450" name="Google Shape;450;p69"/>
          <p:cNvPicPr preferRelativeResize="0"/>
          <p:nvPr/>
        </p:nvPicPr>
        <p:blipFill>
          <a:blip r:embed="rId3">
            <a:alphaModFix/>
          </a:blip>
          <a:stretch>
            <a:fillRect/>
          </a:stretch>
        </p:blipFill>
        <p:spPr>
          <a:xfrm>
            <a:off x="51850" y="82963"/>
            <a:ext cx="5508527" cy="49775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0"/>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456" name="Google Shape;456;p70"/>
          <p:cNvSpPr txBox="1"/>
          <p:nvPr>
            <p:ph idx="1" type="subTitle"/>
          </p:nvPr>
        </p:nvSpPr>
        <p:spPr>
          <a:xfrm>
            <a:off x="5871450" y="709525"/>
            <a:ext cx="31734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Extraction in Canada – Industry Growth Outlook</a:t>
            </a:r>
            <a:endParaRPr/>
          </a:p>
        </p:txBody>
      </p:sp>
      <p:pic>
        <p:nvPicPr>
          <p:cNvPr id="457" name="Google Shape;457;p70"/>
          <p:cNvPicPr preferRelativeResize="0"/>
          <p:nvPr/>
        </p:nvPicPr>
        <p:blipFill>
          <a:blip r:embed="rId3">
            <a:alphaModFix/>
          </a:blip>
          <a:stretch>
            <a:fillRect/>
          </a:stretch>
        </p:blipFill>
        <p:spPr>
          <a:xfrm>
            <a:off x="0" y="285750"/>
            <a:ext cx="5581101" cy="4572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71"/>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463" name="Google Shape;463;p71"/>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Drilling and Extraction in Canada –Industry Ratios</a:t>
            </a:r>
            <a:endParaRPr/>
          </a:p>
        </p:txBody>
      </p:sp>
      <p:pic>
        <p:nvPicPr>
          <p:cNvPr id="464" name="Google Shape;464;p71"/>
          <p:cNvPicPr preferRelativeResize="0"/>
          <p:nvPr/>
        </p:nvPicPr>
        <p:blipFill>
          <a:blip r:embed="rId3">
            <a:alphaModFix/>
          </a:blip>
          <a:stretch>
            <a:fillRect/>
          </a:stretch>
        </p:blipFill>
        <p:spPr>
          <a:xfrm>
            <a:off x="0" y="75400"/>
            <a:ext cx="5598750" cy="4983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72"/>
          <p:cNvSpPr txBox="1"/>
          <p:nvPr>
            <p:ph type="ctrTitle"/>
          </p:nvPr>
        </p:nvSpPr>
        <p:spPr>
          <a:xfrm>
            <a:off x="282075" y="647300"/>
            <a:ext cx="52056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rPr lang="zh-CN" sz="4300"/>
              <a:t>Organic Chemical </a:t>
            </a:r>
            <a:endParaRPr sz="4300"/>
          </a:p>
          <a:p>
            <a:pPr indent="0" lvl="0" marL="0" rtl="0" algn="l">
              <a:spcBef>
                <a:spcPts val="0"/>
              </a:spcBef>
              <a:spcAft>
                <a:spcPts val="0"/>
              </a:spcAft>
              <a:buNone/>
            </a:pPr>
            <a:r>
              <a:rPr lang="zh-CN" sz="4300"/>
              <a:t>Manufacturing in </a:t>
            </a:r>
            <a:endParaRPr sz="4300"/>
          </a:p>
          <a:p>
            <a:pPr indent="0" lvl="0" marL="0" rtl="0" algn="l">
              <a:spcBef>
                <a:spcPts val="0"/>
              </a:spcBef>
              <a:spcAft>
                <a:spcPts val="0"/>
              </a:spcAft>
              <a:buNone/>
            </a:pPr>
            <a:r>
              <a:rPr lang="zh-CN" sz="4300"/>
              <a:t>Canada</a:t>
            </a:r>
            <a:endParaRPr sz="4300"/>
          </a:p>
          <a:p>
            <a:pPr indent="0" lvl="0" marL="0" rtl="0" algn="l">
              <a:spcBef>
                <a:spcPts val="0"/>
              </a:spcBef>
              <a:spcAft>
                <a:spcPts val="0"/>
              </a:spcAft>
              <a:buNone/>
            </a:pPr>
            <a:r>
              <a:t/>
            </a:r>
            <a:endParaRPr/>
          </a:p>
        </p:txBody>
      </p:sp>
      <p:sp>
        <p:nvSpPr>
          <p:cNvPr id="470" name="Google Shape;470;p72"/>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73"/>
          <p:cNvSpPr txBox="1"/>
          <p:nvPr>
            <p:ph type="ctrTitle"/>
          </p:nvPr>
        </p:nvSpPr>
        <p:spPr>
          <a:xfrm>
            <a:off x="219825" y="875450"/>
            <a:ext cx="5050200" cy="3739500"/>
          </a:xfrm>
          <a:prstGeom prst="rect">
            <a:avLst/>
          </a:prstGeom>
        </p:spPr>
        <p:txBody>
          <a:bodyPr anchorCtr="0" anchor="t" bIns="68575" lIns="82300" spcFirstLastPara="1" rIns="82300" wrap="square" tIns="82300">
            <a:noAutofit/>
          </a:bodyPr>
          <a:lstStyle/>
          <a:p>
            <a:pPr indent="0" lvl="0" marL="0" rtl="0" algn="l">
              <a:lnSpc>
                <a:spcPct val="150000"/>
              </a:lnSpc>
              <a:spcBef>
                <a:spcPts val="200"/>
              </a:spcBef>
              <a:spcAft>
                <a:spcPts val="0"/>
              </a:spcAft>
              <a:buClr>
                <a:schemeClr val="dk1"/>
              </a:buClr>
              <a:buSzPts val="1100"/>
              <a:buFont typeface="Arial"/>
              <a:buNone/>
            </a:pPr>
            <a:r>
              <a:rPr lang="zh-CN" sz="1400">
                <a:solidFill>
                  <a:srgbClr val="3E3E3E"/>
                </a:solidFill>
                <a:latin typeface="Trebuchet MS"/>
                <a:ea typeface="Trebuchet MS"/>
                <a:cs typeface="Trebuchet MS"/>
                <a:sym typeface="Trebuchet MS"/>
              </a:rPr>
              <a:t>“Operators in this industry manufacture basic organic chemicals (excluding petrochemicals), industrial gases and synthetic dyes and pigments. Key product groups include gum and wood products, cyclic crudes and intermediates and ethyl alcohol, along with other basic organic chemicals. These products are predominantly intermediates that are used as raw material inputs by other manufacturing industries in the production of downstream products.” – (IBIS, 2020)</a:t>
            </a:r>
            <a:endParaRPr sz="1400">
              <a:solidFill>
                <a:srgbClr val="3E3E3E"/>
              </a:solidFill>
              <a:latin typeface="Trebuchet MS"/>
              <a:ea typeface="Trebuchet MS"/>
              <a:cs typeface="Trebuchet MS"/>
              <a:sym typeface="Trebuchet MS"/>
            </a:endParaRPr>
          </a:p>
          <a:p>
            <a:pPr indent="0" lvl="0" marL="0" rtl="0" algn="l">
              <a:spcBef>
                <a:spcPts val="0"/>
              </a:spcBef>
              <a:spcAft>
                <a:spcPts val="0"/>
              </a:spcAft>
              <a:buNone/>
            </a:pPr>
            <a:r>
              <a:t/>
            </a:r>
            <a:endParaRPr sz="1000"/>
          </a:p>
        </p:txBody>
      </p:sp>
      <p:sp>
        <p:nvSpPr>
          <p:cNvPr id="476" name="Google Shape;476;p73"/>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Organic Chemical Manufacturing in Canada - Definition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74"/>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482" name="Google Shape;482;p74"/>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Organic Chemical Manufacturing in </a:t>
            </a:r>
            <a:endParaRPr/>
          </a:p>
          <a:p>
            <a:pPr indent="0" lvl="0" marL="0" rtl="0" algn="l">
              <a:spcBef>
                <a:spcPts val="700"/>
              </a:spcBef>
              <a:spcAft>
                <a:spcPts val="0"/>
              </a:spcAft>
              <a:buNone/>
            </a:pPr>
            <a:r>
              <a:rPr lang="zh-CN"/>
              <a:t>Canada–Supply Chain</a:t>
            </a:r>
            <a:endParaRPr/>
          </a:p>
          <a:p>
            <a:pPr indent="0" lvl="0" marL="0" rtl="0" algn="l">
              <a:spcBef>
                <a:spcPts val="700"/>
              </a:spcBef>
              <a:spcAft>
                <a:spcPts val="0"/>
              </a:spcAft>
              <a:buNone/>
            </a:pPr>
            <a:r>
              <a:t/>
            </a:r>
            <a:endParaRPr/>
          </a:p>
        </p:txBody>
      </p:sp>
      <p:pic>
        <p:nvPicPr>
          <p:cNvPr id="483" name="Google Shape;483;p74"/>
          <p:cNvPicPr preferRelativeResize="0"/>
          <p:nvPr/>
        </p:nvPicPr>
        <p:blipFill>
          <a:blip r:embed="rId3">
            <a:alphaModFix/>
          </a:blip>
          <a:stretch>
            <a:fillRect/>
          </a:stretch>
        </p:blipFill>
        <p:spPr>
          <a:xfrm>
            <a:off x="59850" y="97475"/>
            <a:ext cx="5552374" cy="50024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5"/>
          <p:cNvSpPr txBox="1"/>
          <p:nvPr>
            <p:ph type="ctrTitle"/>
          </p:nvPr>
        </p:nvSpPr>
        <p:spPr>
          <a:xfrm>
            <a:off x="250950" y="336200"/>
            <a:ext cx="5236800" cy="4738800"/>
          </a:xfrm>
          <a:prstGeom prst="rect">
            <a:avLst/>
          </a:prstGeom>
        </p:spPr>
        <p:txBody>
          <a:bodyPr anchorCtr="0" anchor="t" bIns="68575" lIns="82300" spcFirstLastPara="1" rIns="82300" wrap="square" tIns="82300">
            <a:noAutofit/>
          </a:bodyPr>
          <a:lstStyle/>
          <a:p>
            <a:pPr indent="0" lvl="0" marL="0" rtl="0" algn="l">
              <a:spcBef>
                <a:spcPts val="0"/>
              </a:spcBef>
              <a:spcAft>
                <a:spcPts val="0"/>
              </a:spcAft>
              <a:buNone/>
            </a:pPr>
            <a:r>
              <a:rPr b="1" lang="zh-CN" sz="1400"/>
              <a:t>The primary activities of this industry are</a:t>
            </a:r>
            <a:endParaRPr b="1" sz="1400"/>
          </a:p>
          <a:p>
            <a:pPr indent="0" lvl="0" marL="0" rtl="0" algn="l">
              <a:lnSpc>
                <a:spcPct val="115000"/>
              </a:lnSpc>
              <a:spcBef>
                <a:spcPts val="500"/>
              </a:spcBef>
              <a:spcAft>
                <a:spcPts val="0"/>
              </a:spcAft>
              <a:buClr>
                <a:schemeClr val="dk1"/>
              </a:buClr>
              <a:buSzPts val="1100"/>
              <a:buFont typeface="Arial"/>
              <a:buNone/>
            </a:pPr>
            <a:r>
              <a:rPr lang="zh-CN" sz="1100">
                <a:solidFill>
                  <a:srgbClr val="4472C4"/>
                </a:solidFill>
              </a:rPr>
              <a:t>►</a:t>
            </a:r>
            <a:r>
              <a:rPr lang="zh-CN" sz="1400">
                <a:solidFill>
                  <a:srgbClr val="3E3E3E"/>
                </a:solidFill>
                <a:latin typeface="Trebuchet MS"/>
                <a:ea typeface="Trebuchet MS"/>
                <a:cs typeface="Trebuchet MS"/>
                <a:sym typeface="Trebuchet MS"/>
              </a:rPr>
              <a:t>Manufacture ethyl alcohol</a:t>
            </a:r>
            <a:endParaRPr sz="1400">
              <a:solidFill>
                <a:srgbClr val="3E3E3E"/>
              </a:solidFill>
              <a:latin typeface="Trebuchet MS"/>
              <a:ea typeface="Trebuchet MS"/>
              <a:cs typeface="Trebuchet MS"/>
              <a:sym typeface="Trebuchet MS"/>
            </a:endParaRPr>
          </a:p>
          <a:p>
            <a:pPr indent="0" lvl="0" marL="0" rtl="0" algn="l">
              <a:lnSpc>
                <a:spcPct val="115000"/>
              </a:lnSpc>
              <a:spcBef>
                <a:spcPts val="800"/>
              </a:spcBef>
              <a:spcAft>
                <a:spcPts val="0"/>
              </a:spcAft>
              <a:buClr>
                <a:schemeClr val="dk1"/>
              </a:buClr>
              <a:buSzPts val="1100"/>
              <a:buFont typeface="Arial"/>
              <a:buNone/>
            </a:pPr>
            <a:r>
              <a:rPr lang="zh-CN" sz="1100">
                <a:solidFill>
                  <a:srgbClr val="4472C4"/>
                </a:solidFill>
              </a:rPr>
              <a:t>►</a:t>
            </a:r>
            <a:r>
              <a:rPr lang="zh-CN" sz="1400">
                <a:solidFill>
                  <a:srgbClr val="3E3E3E"/>
                </a:solidFill>
                <a:latin typeface="Trebuchet MS"/>
                <a:ea typeface="Trebuchet MS"/>
                <a:cs typeface="Trebuchet MS"/>
                <a:sym typeface="Trebuchet MS"/>
              </a:rPr>
              <a:t>Manufacture methanol</a:t>
            </a:r>
            <a:endParaRPr sz="1400">
              <a:solidFill>
                <a:srgbClr val="3E3E3E"/>
              </a:solidFill>
              <a:latin typeface="Trebuchet MS"/>
              <a:ea typeface="Trebuchet MS"/>
              <a:cs typeface="Trebuchet MS"/>
              <a:sym typeface="Trebuchet MS"/>
            </a:endParaRPr>
          </a:p>
          <a:p>
            <a:pPr indent="0" lvl="0" marL="0" marR="12700" rtl="0" algn="l">
              <a:lnSpc>
                <a:spcPct val="115000"/>
              </a:lnSpc>
              <a:spcBef>
                <a:spcPts val="800"/>
              </a:spcBef>
              <a:spcAft>
                <a:spcPts val="0"/>
              </a:spcAft>
              <a:buClr>
                <a:schemeClr val="dk1"/>
              </a:buClr>
              <a:buSzPts val="1100"/>
              <a:buFont typeface="Arial"/>
              <a:buNone/>
            </a:pPr>
            <a:r>
              <a:rPr lang="zh-CN" sz="1100">
                <a:solidFill>
                  <a:srgbClr val="4472C4"/>
                </a:solidFill>
              </a:rPr>
              <a:t>►</a:t>
            </a:r>
            <a:r>
              <a:rPr lang="zh-CN" sz="1400">
                <a:solidFill>
                  <a:srgbClr val="3E3E3E"/>
                </a:solidFill>
                <a:latin typeface="Trebuchet MS"/>
                <a:ea typeface="Trebuchet MS"/>
                <a:cs typeface="Trebuchet MS"/>
                <a:sym typeface="Trebuchet MS"/>
              </a:rPr>
              <a:t>Manufacture wood and gum chemicals</a:t>
            </a:r>
            <a:endParaRPr sz="1400">
              <a:solidFill>
                <a:srgbClr val="3E3E3E"/>
              </a:solidFill>
              <a:latin typeface="Trebuchet MS"/>
              <a:ea typeface="Trebuchet MS"/>
              <a:cs typeface="Trebuchet MS"/>
              <a:sym typeface="Trebuchet MS"/>
            </a:endParaRPr>
          </a:p>
          <a:p>
            <a:pPr indent="0" lvl="0" marL="0" rtl="0" algn="l">
              <a:lnSpc>
                <a:spcPct val="115000"/>
              </a:lnSpc>
              <a:spcBef>
                <a:spcPts val="800"/>
              </a:spcBef>
              <a:spcAft>
                <a:spcPts val="0"/>
              </a:spcAft>
              <a:buClr>
                <a:schemeClr val="dk1"/>
              </a:buClr>
              <a:buSzPts val="1100"/>
              <a:buFont typeface="Arial"/>
              <a:buNone/>
            </a:pPr>
            <a:r>
              <a:rPr lang="zh-CN" sz="1100">
                <a:solidFill>
                  <a:srgbClr val="4472C4"/>
                </a:solidFill>
              </a:rPr>
              <a:t>►</a:t>
            </a:r>
            <a:r>
              <a:rPr lang="zh-CN" sz="1400">
                <a:solidFill>
                  <a:srgbClr val="3E3E3E"/>
                </a:solidFill>
                <a:latin typeface="Trebuchet MS"/>
                <a:ea typeface="Trebuchet MS"/>
                <a:cs typeface="Trebuchet MS"/>
                <a:sym typeface="Trebuchet MS"/>
              </a:rPr>
              <a:t>Manufacture fatty acids</a:t>
            </a:r>
            <a:endParaRPr sz="1400">
              <a:solidFill>
                <a:srgbClr val="3E3E3E"/>
              </a:solidFill>
              <a:latin typeface="Trebuchet MS"/>
              <a:ea typeface="Trebuchet MS"/>
              <a:cs typeface="Trebuchet MS"/>
              <a:sym typeface="Trebuchet MS"/>
            </a:endParaRPr>
          </a:p>
          <a:p>
            <a:pPr indent="0" lvl="0" marL="0" rtl="0" algn="l">
              <a:lnSpc>
                <a:spcPct val="115000"/>
              </a:lnSpc>
              <a:spcBef>
                <a:spcPts val="800"/>
              </a:spcBef>
              <a:spcAft>
                <a:spcPts val="0"/>
              </a:spcAft>
              <a:buClr>
                <a:schemeClr val="dk1"/>
              </a:buClr>
              <a:buSzPts val="1100"/>
              <a:buFont typeface="Arial"/>
              <a:buNone/>
            </a:pPr>
            <a:r>
              <a:rPr lang="zh-CN" sz="1100">
                <a:solidFill>
                  <a:srgbClr val="4472C4"/>
                </a:solidFill>
              </a:rPr>
              <a:t>►</a:t>
            </a:r>
            <a:r>
              <a:rPr lang="zh-CN" sz="1400">
                <a:solidFill>
                  <a:srgbClr val="3E3E3E"/>
                </a:solidFill>
                <a:latin typeface="Trebuchet MS"/>
                <a:ea typeface="Trebuchet MS"/>
                <a:cs typeface="Trebuchet MS"/>
                <a:sym typeface="Trebuchet MS"/>
              </a:rPr>
              <a:t>Manufacture cyclic crudes and other chemical intermediates</a:t>
            </a:r>
            <a:endParaRPr sz="1400">
              <a:solidFill>
                <a:srgbClr val="3E3E3E"/>
              </a:solidFill>
              <a:latin typeface="Trebuchet MS"/>
              <a:ea typeface="Trebuchet MS"/>
              <a:cs typeface="Trebuchet MS"/>
              <a:sym typeface="Trebuchet MS"/>
            </a:endParaRPr>
          </a:p>
          <a:p>
            <a:pPr indent="0" lvl="0" marL="0" rtl="0" algn="l">
              <a:lnSpc>
                <a:spcPct val="115000"/>
              </a:lnSpc>
              <a:spcBef>
                <a:spcPts val="800"/>
              </a:spcBef>
              <a:spcAft>
                <a:spcPts val="0"/>
              </a:spcAft>
              <a:buClr>
                <a:schemeClr val="dk1"/>
              </a:buClr>
              <a:buSzPts val="1100"/>
              <a:buFont typeface="Arial"/>
              <a:buNone/>
            </a:pPr>
            <a:r>
              <a:rPr lang="zh-CN" sz="1100">
                <a:solidFill>
                  <a:srgbClr val="4472C4"/>
                </a:solidFill>
              </a:rPr>
              <a:t>►</a:t>
            </a:r>
            <a:r>
              <a:rPr lang="zh-CN" sz="1400">
                <a:solidFill>
                  <a:srgbClr val="3E3E3E"/>
                </a:solidFill>
                <a:latin typeface="Trebuchet MS"/>
                <a:ea typeface="Trebuchet MS"/>
                <a:cs typeface="Trebuchet MS"/>
                <a:sym typeface="Trebuchet MS"/>
              </a:rPr>
              <a:t>Manufacture all other organic chemical products</a:t>
            </a:r>
            <a:endParaRPr sz="1400">
              <a:solidFill>
                <a:srgbClr val="3E3E3E"/>
              </a:solidFill>
              <a:latin typeface="Trebuchet MS"/>
              <a:ea typeface="Trebuchet MS"/>
              <a:cs typeface="Trebuchet MS"/>
              <a:sym typeface="Trebuchet MS"/>
            </a:endParaRPr>
          </a:p>
          <a:p>
            <a:pPr indent="0" lvl="0" marL="50800" marR="12700" rtl="0" algn="l">
              <a:lnSpc>
                <a:spcPct val="101000"/>
              </a:lnSpc>
              <a:spcBef>
                <a:spcPts val="100"/>
              </a:spcBef>
              <a:spcAft>
                <a:spcPts val="0"/>
              </a:spcAft>
              <a:buClr>
                <a:schemeClr val="dk1"/>
              </a:buClr>
              <a:buSzPts val="1100"/>
              <a:buFont typeface="Arial"/>
              <a:buNone/>
            </a:pPr>
            <a:r>
              <a:rPr b="1" lang="zh-CN" sz="1400">
                <a:solidFill>
                  <a:srgbClr val="3E3E3E"/>
                </a:solidFill>
                <a:latin typeface="Trebuchet MS"/>
                <a:ea typeface="Trebuchet MS"/>
                <a:cs typeface="Trebuchet MS"/>
                <a:sym typeface="Trebuchet MS"/>
              </a:rPr>
              <a:t>The major products and services in this industry are</a:t>
            </a:r>
            <a:endParaRPr b="1" sz="1400">
              <a:solidFill>
                <a:srgbClr val="3E3E3E"/>
              </a:solidFill>
              <a:latin typeface="Trebuchet MS"/>
              <a:ea typeface="Trebuchet MS"/>
              <a:cs typeface="Trebuchet MS"/>
              <a:sym typeface="Trebuchet MS"/>
            </a:endParaRPr>
          </a:p>
          <a:p>
            <a:pPr indent="0" lvl="0" marL="0" rtl="0" algn="l">
              <a:lnSpc>
                <a:spcPct val="115000"/>
              </a:lnSpc>
              <a:spcBef>
                <a:spcPts val="500"/>
              </a:spcBef>
              <a:spcAft>
                <a:spcPts val="0"/>
              </a:spcAft>
              <a:buClr>
                <a:schemeClr val="dk1"/>
              </a:buClr>
              <a:buSzPts val="1100"/>
              <a:buFont typeface="Arial"/>
              <a:buNone/>
            </a:pPr>
            <a:r>
              <a:rPr lang="zh-CN" sz="1100">
                <a:solidFill>
                  <a:srgbClr val="4472C4"/>
                </a:solidFill>
              </a:rPr>
              <a:t>►</a:t>
            </a:r>
            <a:r>
              <a:rPr lang="zh-CN" sz="1400">
                <a:solidFill>
                  <a:srgbClr val="3E3E3E"/>
                </a:solidFill>
                <a:latin typeface="Trebuchet MS"/>
                <a:ea typeface="Trebuchet MS"/>
                <a:cs typeface="Trebuchet MS"/>
                <a:sym typeface="Trebuchet MS"/>
              </a:rPr>
              <a:t>Ethyl alcohol</a:t>
            </a:r>
            <a:endParaRPr sz="1400">
              <a:solidFill>
                <a:srgbClr val="3E3E3E"/>
              </a:solidFill>
              <a:latin typeface="Trebuchet MS"/>
              <a:ea typeface="Trebuchet MS"/>
              <a:cs typeface="Trebuchet MS"/>
              <a:sym typeface="Trebuchet MS"/>
            </a:endParaRPr>
          </a:p>
          <a:p>
            <a:pPr indent="0" lvl="0" marL="0" rtl="0" algn="l">
              <a:lnSpc>
                <a:spcPct val="115000"/>
              </a:lnSpc>
              <a:spcBef>
                <a:spcPts val="800"/>
              </a:spcBef>
              <a:spcAft>
                <a:spcPts val="0"/>
              </a:spcAft>
              <a:buClr>
                <a:schemeClr val="dk1"/>
              </a:buClr>
              <a:buSzPts val="1100"/>
              <a:buFont typeface="Arial"/>
              <a:buNone/>
            </a:pPr>
            <a:r>
              <a:rPr lang="zh-CN" sz="1100">
                <a:solidFill>
                  <a:srgbClr val="4472C4"/>
                </a:solidFill>
              </a:rPr>
              <a:t>►</a:t>
            </a:r>
            <a:r>
              <a:rPr lang="zh-CN" sz="1400">
                <a:solidFill>
                  <a:srgbClr val="3E3E3E"/>
                </a:solidFill>
                <a:latin typeface="Trebuchet MS"/>
                <a:ea typeface="Trebuchet MS"/>
                <a:cs typeface="Trebuchet MS"/>
                <a:sym typeface="Trebuchet MS"/>
              </a:rPr>
              <a:t>Cyclic crudes, intermediate products, gum and wood</a:t>
            </a:r>
            <a:endParaRPr sz="1400">
              <a:solidFill>
                <a:srgbClr val="3E3E3E"/>
              </a:solidFill>
              <a:latin typeface="Trebuchet MS"/>
              <a:ea typeface="Trebuchet MS"/>
              <a:cs typeface="Trebuchet MS"/>
              <a:sym typeface="Trebuchet MS"/>
            </a:endParaRPr>
          </a:p>
          <a:p>
            <a:pPr indent="0" lvl="0" marL="0" rtl="0" algn="l">
              <a:lnSpc>
                <a:spcPct val="115000"/>
              </a:lnSpc>
              <a:spcBef>
                <a:spcPts val="800"/>
              </a:spcBef>
              <a:spcAft>
                <a:spcPts val="0"/>
              </a:spcAft>
              <a:buClr>
                <a:schemeClr val="dk1"/>
              </a:buClr>
              <a:buSzPts val="1100"/>
              <a:buFont typeface="Arial"/>
              <a:buNone/>
            </a:pPr>
            <a:r>
              <a:rPr lang="zh-CN" sz="1100">
                <a:solidFill>
                  <a:srgbClr val="4472C4"/>
                </a:solidFill>
              </a:rPr>
              <a:t>►</a:t>
            </a:r>
            <a:r>
              <a:rPr lang="zh-CN" sz="1400">
                <a:solidFill>
                  <a:srgbClr val="3E3E3E"/>
                </a:solidFill>
                <a:latin typeface="Trebuchet MS"/>
                <a:ea typeface="Trebuchet MS"/>
                <a:cs typeface="Trebuchet MS"/>
                <a:sym typeface="Trebuchet MS"/>
              </a:rPr>
              <a:t>Fatty acids</a:t>
            </a:r>
            <a:endParaRPr sz="1400">
              <a:solidFill>
                <a:srgbClr val="3E3E3E"/>
              </a:solidFill>
              <a:latin typeface="Trebuchet MS"/>
              <a:ea typeface="Trebuchet MS"/>
              <a:cs typeface="Trebuchet MS"/>
              <a:sym typeface="Trebuchet MS"/>
            </a:endParaRPr>
          </a:p>
          <a:p>
            <a:pPr indent="0" lvl="0" marL="0" rtl="0" algn="l">
              <a:lnSpc>
                <a:spcPct val="115000"/>
              </a:lnSpc>
              <a:spcBef>
                <a:spcPts val="800"/>
              </a:spcBef>
              <a:spcAft>
                <a:spcPts val="0"/>
              </a:spcAft>
              <a:buClr>
                <a:schemeClr val="dk1"/>
              </a:buClr>
              <a:buSzPts val="1100"/>
              <a:buFont typeface="Arial"/>
              <a:buNone/>
            </a:pPr>
            <a:r>
              <a:rPr lang="zh-CN" sz="1100">
                <a:solidFill>
                  <a:srgbClr val="4472C4"/>
                </a:solidFill>
              </a:rPr>
              <a:t>►</a:t>
            </a:r>
            <a:r>
              <a:rPr lang="zh-CN" sz="1400">
                <a:solidFill>
                  <a:srgbClr val="3E3E3E"/>
                </a:solidFill>
                <a:latin typeface="Trebuchet MS"/>
                <a:ea typeface="Trebuchet MS"/>
                <a:cs typeface="Trebuchet MS"/>
                <a:sym typeface="Trebuchet MS"/>
              </a:rPr>
              <a:t>Other organic chemicals</a:t>
            </a:r>
            <a:endParaRPr sz="1400">
              <a:solidFill>
                <a:srgbClr val="3E3E3E"/>
              </a:solidFill>
              <a:latin typeface="Trebuchet MS"/>
              <a:ea typeface="Trebuchet MS"/>
              <a:cs typeface="Trebuchet MS"/>
              <a:sym typeface="Trebuchet MS"/>
            </a:endParaRPr>
          </a:p>
          <a:p>
            <a:pPr indent="0" lvl="0" marL="0" rtl="0" algn="l">
              <a:spcBef>
                <a:spcPts val="0"/>
              </a:spcBef>
              <a:spcAft>
                <a:spcPts val="0"/>
              </a:spcAft>
              <a:buNone/>
            </a:pPr>
            <a:r>
              <a:t/>
            </a:r>
            <a:endParaRPr sz="1400"/>
          </a:p>
        </p:txBody>
      </p:sp>
      <p:sp>
        <p:nvSpPr>
          <p:cNvPr id="489" name="Google Shape;489;p75"/>
          <p:cNvSpPr txBox="1"/>
          <p:nvPr>
            <p:ph idx="1" type="subTitle"/>
          </p:nvPr>
        </p:nvSpPr>
        <p:spPr>
          <a:xfrm>
            <a:off x="5912950" y="647300"/>
            <a:ext cx="30801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sz="2100">
                <a:solidFill>
                  <a:schemeClr val="dk1"/>
                </a:solidFill>
                <a:latin typeface="Trebuchet MS"/>
                <a:ea typeface="Trebuchet MS"/>
                <a:cs typeface="Trebuchet MS"/>
                <a:sym typeface="Trebuchet MS"/>
              </a:rPr>
              <a:t>Organic Chemical Manufacturing in Canada– Main Activities</a:t>
            </a:r>
            <a:endParaRPr sz="12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0"/>
          <p:cNvSpPr txBox="1"/>
          <p:nvPr>
            <p:ph type="ctrTitle"/>
          </p:nvPr>
        </p:nvSpPr>
        <p:spPr>
          <a:xfrm>
            <a:off x="302825" y="574475"/>
            <a:ext cx="4915500" cy="4106400"/>
          </a:xfrm>
          <a:prstGeom prst="rect">
            <a:avLst/>
          </a:prstGeom>
        </p:spPr>
        <p:txBody>
          <a:bodyPr anchorCtr="0" anchor="t" bIns="68575" lIns="82300" spcFirstLastPara="1" rIns="82300" wrap="square" tIns="82300">
            <a:noAutofit/>
          </a:bodyPr>
          <a:lstStyle/>
          <a:p>
            <a:pPr indent="0" lvl="0" marL="0" rtl="0" algn="l">
              <a:spcBef>
                <a:spcPts val="0"/>
              </a:spcBef>
              <a:spcAft>
                <a:spcPts val="0"/>
              </a:spcAft>
              <a:buNone/>
            </a:pPr>
            <a:r>
              <a:rPr lang="zh-CN" sz="1400"/>
              <a:t>►Commodity Price Volatility</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zh-CN" sz="1400"/>
              <a:t>One of the primary risks in the oil and gas industry is the volatility of commodity prices, particularly crude oil and natural gas.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zh-CN" sz="1400"/>
              <a:t>Fluctuations in prices can significantly impact a company's revenue, profitability, and investment decisions.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zh-CN" sz="1400"/>
              <a:t>Companies in this industry must effectively manage and mitigate the risks arising from price volatility through hedging strategies, long-term contracts, and efficient cost structures.</a:t>
            </a:r>
            <a:endParaRPr sz="1400"/>
          </a:p>
        </p:txBody>
      </p:sp>
      <p:sp>
        <p:nvSpPr>
          <p:cNvPr id="258" name="Google Shape;258;p40"/>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sz="2000"/>
              <a:t>Industry Risk</a:t>
            </a:r>
            <a:endParaRPr sz="20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6"/>
          <p:cNvSpPr txBox="1"/>
          <p:nvPr>
            <p:ph type="ctrTitle"/>
          </p:nvPr>
        </p:nvSpPr>
        <p:spPr>
          <a:xfrm>
            <a:off x="641541" y="647301"/>
            <a:ext cx="4505700" cy="3739500"/>
          </a:xfrm>
          <a:prstGeom prst="rect">
            <a:avLst/>
          </a:prstGeom>
        </p:spPr>
        <p:txBody>
          <a:bodyPr anchorCtr="0" anchor="t" bIns="68575" lIns="82300" spcFirstLastPara="1" rIns="82300" wrap="square" tIns="82300">
            <a:noAutofit/>
          </a:bodyPr>
          <a:lstStyle/>
          <a:p>
            <a:pPr indent="0" lvl="0" marL="0" rtl="0" algn="l">
              <a:lnSpc>
                <a:spcPct val="115000"/>
              </a:lnSpc>
              <a:spcBef>
                <a:spcPts val="500"/>
              </a:spcBef>
              <a:spcAft>
                <a:spcPts val="0"/>
              </a:spcAft>
              <a:buNone/>
            </a:pPr>
            <a:r>
              <a:rPr lang="zh-CN" sz="1200">
                <a:solidFill>
                  <a:schemeClr val="dk1"/>
                </a:solidFill>
              </a:rPr>
              <a:t>►The value of exports has declined despite stable export conditions</a:t>
            </a:r>
            <a:endParaRPr sz="1200">
              <a:solidFill>
                <a:schemeClr val="dk1"/>
              </a:solidFill>
            </a:endParaRPr>
          </a:p>
          <a:p>
            <a:pPr indent="0" lvl="0" marL="0" rtl="0" algn="l">
              <a:lnSpc>
                <a:spcPct val="115000"/>
              </a:lnSpc>
              <a:spcBef>
                <a:spcPts val="500"/>
              </a:spcBef>
              <a:spcAft>
                <a:spcPts val="0"/>
              </a:spcAft>
              <a:buNone/>
            </a:pPr>
            <a:r>
              <a:rPr lang="zh-CN" sz="1200">
                <a:solidFill>
                  <a:schemeClr val="dk1"/>
                </a:solidFill>
              </a:rPr>
              <a:t>►High profitability encouraged an increase in the number of operators </a:t>
            </a:r>
            <a:endParaRPr sz="1200">
              <a:solidFill>
                <a:schemeClr val="dk1"/>
              </a:solidFill>
            </a:endParaRPr>
          </a:p>
          <a:p>
            <a:pPr indent="0" lvl="0" marL="0" rtl="0" algn="l">
              <a:lnSpc>
                <a:spcPct val="115000"/>
              </a:lnSpc>
              <a:spcBef>
                <a:spcPts val="500"/>
              </a:spcBef>
              <a:spcAft>
                <a:spcPts val="0"/>
              </a:spcAft>
              <a:buNone/>
            </a:pPr>
            <a:r>
              <a:rPr lang="zh-CN" sz="1200">
                <a:solidFill>
                  <a:schemeClr val="dk1"/>
                </a:solidFill>
              </a:rPr>
              <a:t>►The industry has </a:t>
            </a:r>
            <a:r>
              <a:rPr lang="zh-CN" sz="1200">
                <a:solidFill>
                  <a:schemeClr val="dk1"/>
                </a:solidFill>
              </a:rPr>
              <a:t>benefited</a:t>
            </a:r>
            <a:r>
              <a:rPr lang="zh-CN" sz="1200">
                <a:solidFill>
                  <a:schemeClr val="dk1"/>
                </a:solidFill>
              </a:rPr>
              <a:t> from favourable government regulation</a:t>
            </a:r>
            <a:endParaRPr sz="1200">
              <a:solidFill>
                <a:schemeClr val="dk1"/>
              </a:solidFill>
            </a:endParaRPr>
          </a:p>
          <a:p>
            <a:pPr indent="0" lvl="0" marL="0" rtl="0" algn="l">
              <a:lnSpc>
                <a:spcPct val="115000"/>
              </a:lnSpc>
              <a:spcBef>
                <a:spcPts val="500"/>
              </a:spcBef>
              <a:spcAft>
                <a:spcPts val="0"/>
              </a:spcAft>
              <a:buNone/>
            </a:pPr>
            <a:r>
              <a:rPr lang="zh-CN" sz="1200">
                <a:solidFill>
                  <a:schemeClr val="dk1"/>
                </a:solidFill>
              </a:rPr>
              <a:t>►Export markets are expected to remain vital for industry operators </a:t>
            </a:r>
            <a:endParaRPr sz="1200">
              <a:solidFill>
                <a:schemeClr val="dk1"/>
              </a:solidFill>
            </a:endParaRPr>
          </a:p>
          <a:p>
            <a:pPr indent="0" lvl="0" marL="0" rtl="0" algn="l">
              <a:lnSpc>
                <a:spcPct val="115000"/>
              </a:lnSpc>
              <a:spcBef>
                <a:spcPts val="500"/>
              </a:spcBef>
              <a:spcAft>
                <a:spcPts val="0"/>
              </a:spcAft>
              <a:buNone/>
            </a:pPr>
            <a:r>
              <a:rPr lang="zh-CN" sz="1200">
                <a:solidFill>
                  <a:schemeClr val="dk1"/>
                </a:solidFill>
              </a:rPr>
              <a:t>►Operators will likely benefit from a greater emphasis on renewable fuels </a:t>
            </a:r>
            <a:endParaRPr sz="1200">
              <a:solidFill>
                <a:schemeClr val="dk1"/>
              </a:solidFill>
            </a:endParaRPr>
          </a:p>
          <a:p>
            <a:pPr indent="0" lvl="0" marL="0" rtl="0" algn="l">
              <a:lnSpc>
                <a:spcPct val="115000"/>
              </a:lnSpc>
              <a:spcBef>
                <a:spcPts val="500"/>
              </a:spcBef>
              <a:spcAft>
                <a:spcPts val="0"/>
              </a:spcAft>
              <a:buNone/>
            </a:pPr>
            <a:r>
              <a:rPr lang="zh-CN" sz="1200">
                <a:solidFill>
                  <a:schemeClr val="dk1"/>
                </a:solidFill>
              </a:rPr>
              <a:t>►Increasing demand for organic chemicals will likely entice new industry participants </a:t>
            </a:r>
            <a:endParaRPr sz="1200">
              <a:solidFill>
                <a:schemeClr val="dk1"/>
              </a:solidFill>
            </a:endParaRPr>
          </a:p>
          <a:p>
            <a:pPr indent="0" lvl="0" marL="0" rtl="0" algn="l">
              <a:lnSpc>
                <a:spcPct val="115000"/>
              </a:lnSpc>
              <a:spcBef>
                <a:spcPts val="500"/>
              </a:spcBef>
              <a:spcAft>
                <a:spcPts val="0"/>
              </a:spcAft>
              <a:buClr>
                <a:schemeClr val="dk1"/>
              </a:buClr>
              <a:buSzPts val="1100"/>
              <a:buFont typeface="Arial"/>
              <a:buNone/>
            </a:pPr>
            <a:r>
              <a:rPr lang="zh-CN" sz="1200">
                <a:solidFill>
                  <a:schemeClr val="dk1"/>
                </a:solidFill>
              </a:rPr>
              <a:t>►The industry is dependent on global trade, with the majority of trade occurring between Canada and the US</a:t>
            </a:r>
            <a:endParaRPr sz="1200">
              <a:solidFill>
                <a:schemeClr val="dk1"/>
              </a:solidFill>
            </a:endParaRPr>
          </a:p>
        </p:txBody>
      </p:sp>
      <p:sp>
        <p:nvSpPr>
          <p:cNvPr id="495" name="Google Shape;495;p76"/>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Organic Chemical Manufacturing in </a:t>
            </a:r>
            <a:endParaRPr/>
          </a:p>
          <a:p>
            <a:pPr indent="0" lvl="0" marL="0" rtl="0" algn="l">
              <a:spcBef>
                <a:spcPts val="700"/>
              </a:spcBef>
              <a:spcAft>
                <a:spcPts val="0"/>
              </a:spcAft>
              <a:buNone/>
            </a:pPr>
            <a:r>
              <a:rPr lang="zh-CN"/>
              <a:t>Canada - Key Trends</a:t>
            </a:r>
            <a:endParaRPr/>
          </a:p>
          <a:p>
            <a:pPr indent="0" lvl="0" marL="0" rtl="0" algn="l">
              <a:spcBef>
                <a:spcPts val="70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77"/>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501" name="Google Shape;501;p77"/>
          <p:cNvSpPr txBox="1"/>
          <p:nvPr>
            <p:ph idx="1" type="subTitle"/>
          </p:nvPr>
        </p:nvSpPr>
        <p:spPr>
          <a:xfrm>
            <a:off x="6006275" y="647300"/>
            <a:ext cx="29763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Organic Chemical Manufacturing in Canada– External Drivers</a:t>
            </a:r>
            <a:endParaRPr/>
          </a:p>
        </p:txBody>
      </p:sp>
      <p:pic>
        <p:nvPicPr>
          <p:cNvPr id="502" name="Google Shape;502;p77"/>
          <p:cNvPicPr preferRelativeResize="0"/>
          <p:nvPr/>
        </p:nvPicPr>
        <p:blipFill>
          <a:blip r:embed="rId3">
            <a:alphaModFix/>
          </a:blip>
          <a:stretch>
            <a:fillRect/>
          </a:stretch>
        </p:blipFill>
        <p:spPr>
          <a:xfrm>
            <a:off x="62225" y="76750"/>
            <a:ext cx="5508450" cy="5019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78"/>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508" name="Google Shape;508;p78"/>
          <p:cNvSpPr txBox="1"/>
          <p:nvPr>
            <p:ph idx="1" type="subTitle"/>
          </p:nvPr>
        </p:nvSpPr>
        <p:spPr>
          <a:xfrm>
            <a:off x="6047750" y="647300"/>
            <a:ext cx="28518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Organic Chemical Manufacturing in Canada – Industry Performance</a:t>
            </a:r>
            <a:endParaRPr/>
          </a:p>
        </p:txBody>
      </p:sp>
      <p:pic>
        <p:nvPicPr>
          <p:cNvPr id="509" name="Google Shape;509;p78"/>
          <p:cNvPicPr preferRelativeResize="0"/>
          <p:nvPr/>
        </p:nvPicPr>
        <p:blipFill>
          <a:blip r:embed="rId3">
            <a:alphaModFix/>
          </a:blip>
          <a:stretch>
            <a:fillRect/>
          </a:stretch>
        </p:blipFill>
        <p:spPr>
          <a:xfrm>
            <a:off x="168900" y="64013"/>
            <a:ext cx="5308500" cy="50065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9"/>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515" name="Google Shape;515;p79"/>
          <p:cNvSpPr txBox="1"/>
          <p:nvPr>
            <p:ph idx="1" type="subTitle"/>
          </p:nvPr>
        </p:nvSpPr>
        <p:spPr>
          <a:xfrm>
            <a:off x="5944050" y="647300"/>
            <a:ext cx="29346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Organic Chemical Manufacturing in Canada– Industry Performance</a:t>
            </a:r>
            <a:endParaRPr/>
          </a:p>
        </p:txBody>
      </p:sp>
      <p:pic>
        <p:nvPicPr>
          <p:cNvPr id="516" name="Google Shape;516;p79"/>
          <p:cNvPicPr preferRelativeResize="0"/>
          <p:nvPr/>
        </p:nvPicPr>
        <p:blipFill>
          <a:blip r:embed="rId3">
            <a:alphaModFix/>
          </a:blip>
          <a:stretch>
            <a:fillRect/>
          </a:stretch>
        </p:blipFill>
        <p:spPr>
          <a:xfrm>
            <a:off x="3" y="59075"/>
            <a:ext cx="5591475" cy="51434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80"/>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522" name="Google Shape;522;p80"/>
          <p:cNvSpPr txBox="1"/>
          <p:nvPr>
            <p:ph idx="1" type="subTitle"/>
          </p:nvPr>
        </p:nvSpPr>
        <p:spPr>
          <a:xfrm>
            <a:off x="6006275" y="647300"/>
            <a:ext cx="30072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sz="2000">
                <a:solidFill>
                  <a:schemeClr val="dk1"/>
                </a:solidFill>
                <a:latin typeface="Trebuchet MS"/>
                <a:ea typeface="Trebuchet MS"/>
                <a:cs typeface="Trebuchet MS"/>
                <a:sym typeface="Trebuchet MS"/>
              </a:rPr>
              <a:t>Organic Chemical Manufacturing in Canada – Annual Change</a:t>
            </a:r>
            <a:endParaRPr sz="2000">
              <a:solidFill>
                <a:schemeClr val="dk1"/>
              </a:solidFill>
            </a:endParaRPr>
          </a:p>
        </p:txBody>
      </p:sp>
      <p:pic>
        <p:nvPicPr>
          <p:cNvPr id="523" name="Google Shape;523;p80"/>
          <p:cNvPicPr preferRelativeResize="0"/>
          <p:nvPr/>
        </p:nvPicPr>
        <p:blipFill>
          <a:blip r:embed="rId3">
            <a:alphaModFix/>
          </a:blip>
          <a:stretch>
            <a:fillRect/>
          </a:stretch>
        </p:blipFill>
        <p:spPr>
          <a:xfrm>
            <a:off x="0" y="91675"/>
            <a:ext cx="5581123" cy="49833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81"/>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529" name="Google Shape;529;p81"/>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Organic Chemical Manufacturing in Canada– Industry Growth Outlook</a:t>
            </a:r>
            <a:endParaRPr/>
          </a:p>
        </p:txBody>
      </p:sp>
      <p:pic>
        <p:nvPicPr>
          <p:cNvPr id="530" name="Google Shape;530;p81"/>
          <p:cNvPicPr preferRelativeResize="0"/>
          <p:nvPr/>
        </p:nvPicPr>
        <p:blipFill>
          <a:blip r:embed="rId3">
            <a:alphaModFix/>
          </a:blip>
          <a:stretch>
            <a:fillRect/>
          </a:stretch>
        </p:blipFill>
        <p:spPr>
          <a:xfrm>
            <a:off x="53925" y="88875"/>
            <a:ext cx="5537550" cy="495685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82"/>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536" name="Google Shape;536;p82"/>
          <p:cNvSpPr txBox="1"/>
          <p:nvPr>
            <p:ph idx="1" type="subTitle"/>
          </p:nvPr>
        </p:nvSpPr>
        <p:spPr>
          <a:xfrm>
            <a:off x="5975175" y="647300"/>
            <a:ext cx="28725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Organic Chemical Manufacturing in Canada – Industry Ratios</a:t>
            </a:r>
            <a:endParaRPr/>
          </a:p>
        </p:txBody>
      </p:sp>
      <p:pic>
        <p:nvPicPr>
          <p:cNvPr id="537" name="Google Shape;537;p82"/>
          <p:cNvPicPr preferRelativeResize="0"/>
          <p:nvPr/>
        </p:nvPicPr>
        <p:blipFill>
          <a:blip r:embed="rId3">
            <a:alphaModFix/>
          </a:blip>
          <a:stretch>
            <a:fillRect/>
          </a:stretch>
        </p:blipFill>
        <p:spPr>
          <a:xfrm>
            <a:off x="53925" y="51075"/>
            <a:ext cx="5542699" cy="50136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83"/>
          <p:cNvSpPr txBox="1"/>
          <p:nvPr>
            <p:ph type="title"/>
          </p:nvPr>
        </p:nvSpPr>
        <p:spPr>
          <a:xfrm>
            <a:off x="482189" y="528835"/>
            <a:ext cx="2558980" cy="3898124"/>
          </a:xfrm>
          <a:prstGeom prst="rect">
            <a:avLst/>
          </a:prstGeom>
          <a:noFill/>
          <a:ln>
            <a:noFill/>
          </a:ln>
        </p:spPr>
        <p:txBody>
          <a:bodyPr anchorCtr="0" anchor="ctr" bIns="68575" lIns="82300" spcFirstLastPara="1" rIns="82300" wrap="square" tIns="82300">
            <a:noAutofit/>
          </a:bodyPr>
          <a:lstStyle/>
          <a:p>
            <a:pPr indent="0" lvl="0" marL="0" rtl="0" algn="l">
              <a:lnSpc>
                <a:spcPct val="110000"/>
              </a:lnSpc>
              <a:spcBef>
                <a:spcPts val="0"/>
              </a:spcBef>
              <a:spcAft>
                <a:spcPts val="0"/>
              </a:spcAft>
              <a:buClr>
                <a:srgbClr val="3F3F3F"/>
              </a:buClr>
              <a:buSzPts val="3300"/>
              <a:buFont typeface="Arial"/>
              <a:buNone/>
            </a:pPr>
            <a:r>
              <a:t/>
            </a:r>
            <a:endParaRPr/>
          </a:p>
        </p:txBody>
      </p:sp>
      <p:sp>
        <p:nvSpPr>
          <p:cNvPr id="543" name="Google Shape;543;p83"/>
          <p:cNvSpPr txBox="1"/>
          <p:nvPr>
            <p:ph idx="1" type="body"/>
          </p:nvPr>
        </p:nvSpPr>
        <p:spPr>
          <a:xfrm>
            <a:off x="4032503" y="528835"/>
            <a:ext cx="4629309" cy="3898123"/>
          </a:xfrm>
          <a:prstGeom prst="rect">
            <a:avLst/>
          </a:prstGeom>
          <a:noFill/>
          <a:ln>
            <a:noFill/>
          </a:ln>
        </p:spPr>
        <p:txBody>
          <a:bodyPr anchorCtr="0" anchor="ctr" bIns="68575" lIns="82300" spcFirstLastPara="1" rIns="82300" wrap="square" tIns="82300">
            <a:noAutofit/>
          </a:bodyPr>
          <a:lstStyle/>
          <a:p>
            <a:pPr indent="0" lvl="0" marL="0" rtl="0" algn="l">
              <a:lnSpc>
                <a:spcPct val="114000"/>
              </a:lnSpc>
              <a:spcBef>
                <a:spcPts val="0"/>
              </a:spcBef>
              <a:spcAft>
                <a:spcPts val="0"/>
              </a:spcAft>
              <a:buClr>
                <a:srgbClr val="3F3F3F"/>
              </a:buClr>
              <a:buSzPts val="1600"/>
              <a:buNone/>
            </a:pPr>
            <a:r>
              <a:t/>
            </a:r>
            <a:endParaRPr/>
          </a:p>
        </p:txBody>
      </p:sp>
      <p:pic>
        <p:nvPicPr>
          <p:cNvPr id="544" name="Google Shape;544;p83"/>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48" name="Shape 548"/>
        <p:cNvGrpSpPr/>
        <p:nvPr/>
      </p:nvGrpSpPr>
      <p:grpSpPr>
        <a:xfrm>
          <a:off x="0" y="0"/>
          <a:ext cx="0" cy="0"/>
          <a:chOff x="0" y="0"/>
          <a:chExt cx="0" cy="0"/>
        </a:xfrm>
      </p:grpSpPr>
      <p:sp>
        <p:nvSpPr>
          <p:cNvPr id="549" name="Google Shape;549;p84"/>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0" name="Google Shape;550;p84"/>
          <p:cNvSpPr/>
          <p:nvPr/>
        </p:nvSpPr>
        <p:spPr>
          <a:xfrm>
            <a:off x="779076" y="1597663"/>
            <a:ext cx="8364923" cy="3545837"/>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1" name="Google Shape;551;p84"/>
          <p:cNvSpPr/>
          <p:nvPr/>
        </p:nvSpPr>
        <p:spPr>
          <a:xfrm>
            <a:off x="0" y="672481"/>
            <a:ext cx="9144000" cy="1010787"/>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2" name="Google Shape;552;p84"/>
          <p:cNvSpPr txBox="1"/>
          <p:nvPr>
            <p:ph type="title"/>
          </p:nvPr>
        </p:nvSpPr>
        <p:spPr>
          <a:xfrm>
            <a:off x="1151528" y="783041"/>
            <a:ext cx="7510282" cy="772770"/>
          </a:xfrm>
          <a:prstGeom prst="rect">
            <a:avLst/>
          </a:prstGeom>
          <a:noFill/>
          <a:ln>
            <a:noFill/>
          </a:ln>
        </p:spPr>
        <p:txBody>
          <a:bodyPr anchorCtr="0" anchor="ctr" bIns="68575" lIns="82300" spcFirstLastPara="1" rIns="82300" wrap="square" tIns="82300">
            <a:normAutofit/>
          </a:bodyPr>
          <a:lstStyle/>
          <a:p>
            <a:pPr indent="0" lvl="0" marL="0" rtl="0" algn="l">
              <a:lnSpc>
                <a:spcPct val="110000"/>
              </a:lnSpc>
              <a:spcBef>
                <a:spcPts val="0"/>
              </a:spcBef>
              <a:spcAft>
                <a:spcPts val="0"/>
              </a:spcAft>
              <a:buClr>
                <a:schemeClr val="lt1"/>
              </a:buClr>
              <a:buSzPts val="3300"/>
              <a:buFont typeface="Arial"/>
              <a:buNone/>
            </a:pPr>
            <a:r>
              <a:rPr lang="zh-CN">
                <a:solidFill>
                  <a:schemeClr val="lt1"/>
                </a:solidFill>
              </a:rPr>
              <a:t>Company Overview</a:t>
            </a:r>
            <a:endParaRPr>
              <a:solidFill>
                <a:schemeClr val="lt1"/>
              </a:solidFill>
            </a:endParaRPr>
          </a:p>
        </p:txBody>
      </p:sp>
      <p:sp>
        <p:nvSpPr>
          <p:cNvPr id="553" name="Google Shape;553;p84"/>
          <p:cNvSpPr/>
          <p:nvPr/>
        </p:nvSpPr>
        <p:spPr>
          <a:xfrm>
            <a:off x="-1" y="721817"/>
            <a:ext cx="755074" cy="912114"/>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4" name="Google Shape;554;p84"/>
          <p:cNvSpPr/>
          <p:nvPr/>
        </p:nvSpPr>
        <p:spPr>
          <a:xfrm rot="5400000">
            <a:off x="-1792674"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555" name="Google Shape;555;p84"/>
          <p:cNvGrpSpPr/>
          <p:nvPr/>
        </p:nvGrpSpPr>
        <p:grpSpPr>
          <a:xfrm>
            <a:off x="1358207" y="2253639"/>
            <a:ext cx="7230864" cy="2342648"/>
            <a:chOff x="96967" y="117028"/>
            <a:chExt cx="9641152" cy="3123530"/>
          </a:xfrm>
        </p:grpSpPr>
        <p:sp>
          <p:nvSpPr>
            <p:cNvPr id="556" name="Google Shape;556;p84"/>
            <p:cNvSpPr/>
            <p:nvPr/>
          </p:nvSpPr>
          <p:spPr>
            <a:xfrm>
              <a:off x="96967" y="117028"/>
              <a:ext cx="1276370" cy="1276370"/>
            </a:xfrm>
            <a:prstGeom prst="ellipse">
              <a:avLst/>
            </a:prstGeom>
            <a:solidFill>
              <a:srgbClr val="B9827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7" name="Google Shape;557;p84"/>
            <p:cNvSpPr/>
            <p:nvPr/>
          </p:nvSpPr>
          <p:spPr>
            <a:xfrm>
              <a:off x="365004" y="385066"/>
              <a:ext cx="740294" cy="740294"/>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8" name="Google Shape;558;p84"/>
            <p:cNvSpPr/>
            <p:nvPr/>
          </p:nvSpPr>
          <p:spPr>
            <a:xfrm>
              <a:off x="1646845" y="117028"/>
              <a:ext cx="3008586" cy="127637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9" name="Google Shape;559;p84"/>
            <p:cNvSpPr txBox="1"/>
            <p:nvPr/>
          </p:nvSpPr>
          <p:spPr>
            <a:xfrm>
              <a:off x="1646845" y="117028"/>
              <a:ext cx="3008586" cy="127637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1800"/>
                <a:buFont typeface="Arial"/>
                <a:buNone/>
              </a:pPr>
              <a:r>
                <a:rPr b="0" i="0" lang="zh-CN" sz="1800" u="none" cap="none" strike="noStrike">
                  <a:solidFill>
                    <a:schemeClr val="dk1"/>
                  </a:solidFill>
                  <a:latin typeface="Arial"/>
                  <a:ea typeface="Arial"/>
                  <a:cs typeface="Arial"/>
                  <a:sym typeface="Arial"/>
                </a:rPr>
                <a:t>A leading North American oil producer </a:t>
              </a:r>
              <a:endParaRPr b="0" i="0" sz="1800" u="none" cap="none" strike="noStrike">
                <a:solidFill>
                  <a:schemeClr val="dk1"/>
                </a:solidFill>
                <a:latin typeface="Arial"/>
                <a:ea typeface="Arial"/>
                <a:cs typeface="Arial"/>
                <a:sym typeface="Arial"/>
              </a:endParaRPr>
            </a:p>
          </p:txBody>
        </p:sp>
        <p:sp>
          <p:nvSpPr>
            <p:cNvPr id="560" name="Google Shape;560;p84"/>
            <p:cNvSpPr/>
            <p:nvPr/>
          </p:nvSpPr>
          <p:spPr>
            <a:xfrm>
              <a:off x="5179655" y="117028"/>
              <a:ext cx="1276370" cy="1276370"/>
            </a:xfrm>
            <a:prstGeom prst="ellipse">
              <a:avLst/>
            </a:prstGeom>
            <a:solidFill>
              <a:srgbClr val="8ABB8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1" name="Google Shape;561;p84"/>
            <p:cNvSpPr/>
            <p:nvPr/>
          </p:nvSpPr>
          <p:spPr>
            <a:xfrm>
              <a:off x="5447692" y="385066"/>
              <a:ext cx="740294" cy="740294"/>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2" name="Google Shape;562;p84"/>
            <p:cNvSpPr/>
            <p:nvPr/>
          </p:nvSpPr>
          <p:spPr>
            <a:xfrm>
              <a:off x="6729533" y="117028"/>
              <a:ext cx="3008586" cy="127637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3" name="Google Shape;563;p84"/>
            <p:cNvSpPr txBox="1"/>
            <p:nvPr/>
          </p:nvSpPr>
          <p:spPr>
            <a:xfrm>
              <a:off x="6729533" y="117028"/>
              <a:ext cx="3008586" cy="127637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1800"/>
                <a:buFont typeface="Arial"/>
                <a:buNone/>
              </a:pPr>
              <a:r>
                <a:rPr b="0" i="0" lang="zh-CN" sz="1800" u="none" cap="none" strike="noStrike">
                  <a:solidFill>
                    <a:schemeClr val="dk1"/>
                  </a:solidFill>
                  <a:latin typeface="Arial"/>
                  <a:ea typeface="Arial"/>
                  <a:cs typeface="Arial"/>
                  <a:sym typeface="Arial"/>
                </a:rPr>
                <a:t>Focused on the development of high-return resource plays.</a:t>
              </a:r>
              <a:endParaRPr b="0" i="0" sz="1800" u="none" cap="none" strike="noStrike">
                <a:solidFill>
                  <a:schemeClr val="dk1"/>
                </a:solidFill>
                <a:latin typeface="Arial"/>
                <a:ea typeface="Arial"/>
                <a:cs typeface="Arial"/>
                <a:sym typeface="Arial"/>
              </a:endParaRPr>
            </a:p>
          </p:txBody>
        </p:sp>
        <p:sp>
          <p:nvSpPr>
            <p:cNvPr id="564" name="Google Shape;564;p84"/>
            <p:cNvSpPr/>
            <p:nvPr/>
          </p:nvSpPr>
          <p:spPr>
            <a:xfrm>
              <a:off x="96967" y="1964188"/>
              <a:ext cx="1276370" cy="1276370"/>
            </a:xfrm>
            <a:prstGeom prst="ellipse">
              <a:avLst/>
            </a:prstGeom>
            <a:solidFill>
              <a:srgbClr val="8C98B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5" name="Google Shape;565;p84"/>
            <p:cNvSpPr/>
            <p:nvPr/>
          </p:nvSpPr>
          <p:spPr>
            <a:xfrm>
              <a:off x="365004" y="2232226"/>
              <a:ext cx="740294" cy="740294"/>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6" name="Google Shape;566;p84"/>
            <p:cNvSpPr/>
            <p:nvPr/>
          </p:nvSpPr>
          <p:spPr>
            <a:xfrm>
              <a:off x="1646845" y="1964188"/>
              <a:ext cx="3008586" cy="127637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7" name="Google Shape;567;p84"/>
            <p:cNvSpPr txBox="1"/>
            <p:nvPr/>
          </p:nvSpPr>
          <p:spPr>
            <a:xfrm>
              <a:off x="1646845" y="1964188"/>
              <a:ext cx="3008586" cy="127637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1800"/>
                <a:buFont typeface="Arial"/>
                <a:buNone/>
              </a:pPr>
              <a:r>
                <a:rPr b="0" i="0" lang="zh-CN" sz="1800" u="none" cap="none" strike="noStrike">
                  <a:solidFill>
                    <a:schemeClr val="dk1"/>
                  </a:solidFill>
                  <a:latin typeface="Arial"/>
                  <a:ea typeface="Arial"/>
                  <a:cs typeface="Arial"/>
                  <a:sym typeface="Arial"/>
                </a:rPr>
                <a:t>Established in 2001.</a:t>
              </a:r>
              <a:endParaRPr b="0" i="0" sz="1800" u="none" cap="none" strike="noStrike">
                <a:solidFill>
                  <a:schemeClr val="dk1"/>
                </a:solidFill>
                <a:latin typeface="Arial"/>
                <a:ea typeface="Arial"/>
                <a:cs typeface="Arial"/>
                <a:sym typeface="Arial"/>
              </a:endParaRPr>
            </a:p>
          </p:txBody>
        </p:sp>
        <p:sp>
          <p:nvSpPr>
            <p:cNvPr id="568" name="Google Shape;568;p84"/>
            <p:cNvSpPr/>
            <p:nvPr/>
          </p:nvSpPr>
          <p:spPr>
            <a:xfrm>
              <a:off x="5179655" y="1964188"/>
              <a:ext cx="1276370" cy="1276370"/>
            </a:xfrm>
            <a:prstGeom prst="ellipse">
              <a:avLst/>
            </a:prstGeom>
            <a:solidFill>
              <a:srgbClr val="C393A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9" name="Google Shape;569;p84"/>
            <p:cNvSpPr/>
            <p:nvPr/>
          </p:nvSpPr>
          <p:spPr>
            <a:xfrm>
              <a:off x="5447692" y="2232226"/>
              <a:ext cx="740294" cy="740294"/>
            </a:xfrm>
            <a:prstGeom prst="rect">
              <a:avLst/>
            </a:prstGeom>
            <a:blipFill rotWithShape="1">
              <a:blip r:embed="rId6">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0" name="Google Shape;570;p84"/>
            <p:cNvSpPr/>
            <p:nvPr/>
          </p:nvSpPr>
          <p:spPr>
            <a:xfrm>
              <a:off x="6729533" y="1964188"/>
              <a:ext cx="3008586" cy="127637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1" name="Google Shape;571;p84"/>
            <p:cNvSpPr txBox="1"/>
            <p:nvPr/>
          </p:nvSpPr>
          <p:spPr>
            <a:xfrm>
              <a:off x="6729533" y="1964188"/>
              <a:ext cx="3008586" cy="127637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1800"/>
                <a:buFont typeface="Arial"/>
                <a:buNone/>
              </a:pPr>
              <a:r>
                <a:rPr b="0" i="0" lang="zh-CN" sz="1800" u="none" cap="none" strike="noStrike">
                  <a:solidFill>
                    <a:schemeClr val="dk1"/>
                  </a:solidFill>
                  <a:latin typeface="Arial"/>
                  <a:ea typeface="Arial"/>
                  <a:cs typeface="Arial"/>
                  <a:sym typeface="Arial"/>
                </a:rPr>
                <a:t>Based in Calgary, Alberta, Canada and United States</a:t>
              </a:r>
              <a:endParaRPr b="0" i="0" sz="1800" u="none" cap="none" strike="noStrike">
                <a:solidFill>
                  <a:schemeClr val="dk1"/>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75" name="Shape 575"/>
        <p:cNvGrpSpPr/>
        <p:nvPr/>
      </p:nvGrpSpPr>
      <p:grpSpPr>
        <a:xfrm>
          <a:off x="0" y="0"/>
          <a:ext cx="0" cy="0"/>
          <a:chOff x="0" y="0"/>
          <a:chExt cx="0" cy="0"/>
        </a:xfrm>
      </p:grpSpPr>
      <p:sp>
        <p:nvSpPr>
          <p:cNvPr id="576" name="Google Shape;576;p85"/>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77" name="Google Shape;577;p85"/>
          <p:cNvSpPr/>
          <p:nvPr/>
        </p:nvSpPr>
        <p:spPr>
          <a:xfrm>
            <a:off x="779076" y="1597663"/>
            <a:ext cx="8364923" cy="3545837"/>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78" name="Google Shape;578;p85"/>
          <p:cNvSpPr/>
          <p:nvPr/>
        </p:nvSpPr>
        <p:spPr>
          <a:xfrm>
            <a:off x="0" y="672481"/>
            <a:ext cx="9144000" cy="1010787"/>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79" name="Google Shape;579;p85"/>
          <p:cNvSpPr txBox="1"/>
          <p:nvPr>
            <p:ph type="title"/>
          </p:nvPr>
        </p:nvSpPr>
        <p:spPr>
          <a:xfrm>
            <a:off x="1151528" y="783041"/>
            <a:ext cx="7510282" cy="772770"/>
          </a:xfrm>
          <a:prstGeom prst="rect">
            <a:avLst/>
          </a:prstGeom>
          <a:noFill/>
          <a:ln>
            <a:noFill/>
          </a:ln>
        </p:spPr>
        <p:txBody>
          <a:bodyPr anchorCtr="0" anchor="ctr" bIns="68575" lIns="82300" spcFirstLastPara="1" rIns="82300" wrap="square" tIns="82300">
            <a:normAutofit/>
          </a:bodyPr>
          <a:lstStyle/>
          <a:p>
            <a:pPr indent="0" lvl="0" marL="0" rtl="0" algn="l">
              <a:lnSpc>
                <a:spcPct val="110000"/>
              </a:lnSpc>
              <a:spcBef>
                <a:spcPts val="0"/>
              </a:spcBef>
              <a:spcAft>
                <a:spcPts val="0"/>
              </a:spcAft>
              <a:buClr>
                <a:schemeClr val="lt1"/>
              </a:buClr>
              <a:buSzPts val="3300"/>
              <a:buFont typeface="Arial"/>
              <a:buNone/>
            </a:pPr>
            <a:r>
              <a:rPr lang="zh-CN">
                <a:solidFill>
                  <a:schemeClr val="lt1"/>
                </a:solidFill>
              </a:rPr>
              <a:t>Management Team</a:t>
            </a:r>
            <a:endParaRPr>
              <a:solidFill>
                <a:schemeClr val="lt1"/>
              </a:solidFill>
            </a:endParaRPr>
          </a:p>
        </p:txBody>
      </p:sp>
      <p:sp>
        <p:nvSpPr>
          <p:cNvPr id="580" name="Google Shape;580;p85"/>
          <p:cNvSpPr/>
          <p:nvPr/>
        </p:nvSpPr>
        <p:spPr>
          <a:xfrm>
            <a:off x="-1" y="721817"/>
            <a:ext cx="755074" cy="912114"/>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81" name="Google Shape;581;p85"/>
          <p:cNvSpPr/>
          <p:nvPr/>
        </p:nvSpPr>
        <p:spPr>
          <a:xfrm rot="5400000">
            <a:off x="-1792674"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82" name="Google Shape;582;p85"/>
          <p:cNvPicPr preferRelativeResize="0"/>
          <p:nvPr>
            <p:ph idx="1" type="body"/>
          </p:nvPr>
        </p:nvPicPr>
        <p:blipFill rotWithShape="1">
          <a:blip r:embed="rId3">
            <a:alphaModFix/>
          </a:blip>
          <a:srcRect b="0" l="0" r="0" t="0"/>
          <a:stretch/>
        </p:blipFill>
        <p:spPr>
          <a:xfrm>
            <a:off x="1267642" y="2038081"/>
            <a:ext cx="1371650" cy="1571486"/>
          </a:xfrm>
          <a:prstGeom prst="rect">
            <a:avLst/>
          </a:prstGeom>
          <a:noFill/>
          <a:ln>
            <a:noFill/>
          </a:ln>
        </p:spPr>
      </p:pic>
      <p:pic>
        <p:nvPicPr>
          <p:cNvPr id="583" name="Google Shape;583;p85"/>
          <p:cNvPicPr preferRelativeResize="0"/>
          <p:nvPr/>
        </p:nvPicPr>
        <p:blipFill rotWithShape="1">
          <a:blip r:embed="rId4">
            <a:alphaModFix/>
          </a:blip>
          <a:srcRect b="0" l="0" r="0" t="0"/>
          <a:stretch/>
        </p:blipFill>
        <p:spPr>
          <a:xfrm>
            <a:off x="3816856" y="2038081"/>
            <a:ext cx="1572175" cy="1710168"/>
          </a:xfrm>
          <a:prstGeom prst="rect">
            <a:avLst/>
          </a:prstGeom>
          <a:noFill/>
          <a:ln>
            <a:noFill/>
          </a:ln>
        </p:spPr>
      </p:pic>
      <p:pic>
        <p:nvPicPr>
          <p:cNvPr id="584" name="Google Shape;584;p85"/>
          <p:cNvPicPr preferRelativeResize="0"/>
          <p:nvPr/>
        </p:nvPicPr>
        <p:blipFill rotWithShape="1">
          <a:blip r:embed="rId5">
            <a:alphaModFix/>
          </a:blip>
          <a:srcRect b="0" l="0" r="0" t="0"/>
          <a:stretch/>
        </p:blipFill>
        <p:spPr>
          <a:xfrm>
            <a:off x="6747238" y="2038081"/>
            <a:ext cx="1524168" cy="1749779"/>
          </a:xfrm>
          <a:prstGeom prst="rect">
            <a:avLst/>
          </a:prstGeom>
          <a:noFill/>
          <a:ln>
            <a:noFill/>
          </a:ln>
        </p:spPr>
      </p:pic>
      <p:sp>
        <p:nvSpPr>
          <p:cNvPr id="585" name="Google Shape;585;p85"/>
          <p:cNvSpPr txBox="1"/>
          <p:nvPr/>
        </p:nvSpPr>
        <p:spPr>
          <a:xfrm>
            <a:off x="797678" y="3956437"/>
            <a:ext cx="2305357" cy="692497"/>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1400"/>
              <a:buFont typeface="Calibri"/>
              <a:buNone/>
            </a:pPr>
            <a:r>
              <a:rPr b="1" i="0" lang="zh-CN" sz="1400" u="none" cap="none" strike="noStrike">
                <a:solidFill>
                  <a:schemeClr val="dk1"/>
                </a:solidFill>
                <a:latin typeface="Calibri"/>
                <a:ea typeface="Calibri"/>
                <a:cs typeface="Calibri"/>
                <a:sym typeface="Calibri"/>
              </a:rPr>
              <a:t>President, Chief Executive Officer and Director</a:t>
            </a:r>
            <a:endParaRPr b="0" i="0" sz="1400" u="none" cap="none" strike="noStrike">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400"/>
              <a:buFont typeface="Calibri"/>
              <a:buNone/>
            </a:pPr>
            <a:r>
              <a:rPr b="0" i="0" lang="zh-CN" sz="1400" u="none" cap="none" strike="noStrike">
                <a:solidFill>
                  <a:schemeClr val="dk1"/>
                </a:solidFill>
                <a:latin typeface="Calibri"/>
                <a:ea typeface="Calibri"/>
                <a:cs typeface="Calibri"/>
                <a:sym typeface="Calibri"/>
              </a:rPr>
              <a:t>Craig Bryksa</a:t>
            </a:r>
            <a:endParaRPr b="0" i="0" sz="1400" u="none" cap="none" strike="noStrike">
              <a:solidFill>
                <a:schemeClr val="dk1"/>
              </a:solidFill>
              <a:latin typeface="Calibri"/>
              <a:ea typeface="Calibri"/>
              <a:cs typeface="Calibri"/>
              <a:sym typeface="Calibri"/>
            </a:endParaRPr>
          </a:p>
        </p:txBody>
      </p:sp>
      <p:sp>
        <p:nvSpPr>
          <p:cNvPr id="586" name="Google Shape;586;p85"/>
          <p:cNvSpPr txBox="1"/>
          <p:nvPr/>
        </p:nvSpPr>
        <p:spPr>
          <a:xfrm>
            <a:off x="3593371" y="3980147"/>
            <a:ext cx="1957257" cy="48474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1400"/>
              <a:buFont typeface="Calibri"/>
              <a:buNone/>
            </a:pPr>
            <a:r>
              <a:rPr b="1" i="0" lang="zh-CN" sz="1400" u="none" cap="none" strike="noStrike">
                <a:solidFill>
                  <a:schemeClr val="dk1"/>
                </a:solidFill>
                <a:latin typeface="Calibri"/>
                <a:ea typeface="Calibri"/>
                <a:cs typeface="Calibri"/>
                <a:sym typeface="Calibri"/>
              </a:rPr>
              <a:t>Chief Operating Officer</a:t>
            </a:r>
            <a:endParaRPr b="0" i="0" sz="1400" u="none" cap="none" strike="noStrike">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400"/>
              <a:buFont typeface="Calibri"/>
              <a:buNone/>
            </a:pPr>
            <a:r>
              <a:rPr b="0" i="0" lang="zh-CN" sz="1400" u="none" cap="none" strike="noStrike">
                <a:solidFill>
                  <a:schemeClr val="dk1"/>
                </a:solidFill>
                <a:latin typeface="Calibri"/>
                <a:ea typeface="Calibri"/>
                <a:cs typeface="Calibri"/>
                <a:sym typeface="Calibri"/>
              </a:rPr>
              <a:t>Ryan Gritzfeldt</a:t>
            </a:r>
            <a:endParaRPr b="0" i="0" sz="1400" u="none" cap="none" strike="noStrike">
              <a:solidFill>
                <a:schemeClr val="dk1"/>
              </a:solidFill>
              <a:latin typeface="Calibri"/>
              <a:ea typeface="Calibri"/>
              <a:cs typeface="Calibri"/>
              <a:sym typeface="Calibri"/>
            </a:endParaRPr>
          </a:p>
        </p:txBody>
      </p:sp>
      <p:sp>
        <p:nvSpPr>
          <p:cNvPr id="587" name="Google Shape;587;p85"/>
          <p:cNvSpPr txBox="1"/>
          <p:nvPr/>
        </p:nvSpPr>
        <p:spPr>
          <a:xfrm>
            <a:off x="6431669" y="3986271"/>
            <a:ext cx="1957257" cy="48474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1400"/>
              <a:buFont typeface="Calibri"/>
              <a:buNone/>
            </a:pPr>
            <a:r>
              <a:rPr b="1" i="0" lang="zh-CN" sz="1400" u="none" cap="none" strike="noStrike">
                <a:solidFill>
                  <a:schemeClr val="dk1"/>
                </a:solidFill>
                <a:latin typeface="Calibri"/>
                <a:ea typeface="Calibri"/>
                <a:cs typeface="Calibri"/>
                <a:sym typeface="Calibri"/>
              </a:rPr>
              <a:t>Chief Financial Officer</a:t>
            </a:r>
            <a:endParaRPr b="0" i="0" sz="1400" u="none" cap="none" strike="noStrike">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400"/>
              <a:buFont typeface="Calibri"/>
              <a:buNone/>
            </a:pPr>
            <a:r>
              <a:rPr b="0" i="0" lang="zh-CN" sz="1400" u="none" cap="none" strike="noStrike">
                <a:solidFill>
                  <a:schemeClr val="dk1"/>
                </a:solidFill>
                <a:latin typeface="Calibri"/>
                <a:ea typeface="Calibri"/>
                <a:cs typeface="Calibri"/>
                <a:sym typeface="Calibri"/>
              </a:rPr>
              <a:t>Ken Lamont</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1"/>
          <p:cNvSpPr txBox="1"/>
          <p:nvPr>
            <p:ph type="ctrTitle"/>
          </p:nvPr>
        </p:nvSpPr>
        <p:spPr>
          <a:xfrm>
            <a:off x="437600" y="543375"/>
            <a:ext cx="4739100" cy="4203300"/>
          </a:xfrm>
          <a:prstGeom prst="rect">
            <a:avLst/>
          </a:prstGeom>
        </p:spPr>
        <p:txBody>
          <a:bodyPr anchorCtr="0" anchor="t" bIns="68575" lIns="82300" spcFirstLastPara="1" rIns="82300" wrap="square" tIns="82300">
            <a:noAutofit/>
          </a:bodyPr>
          <a:lstStyle/>
          <a:p>
            <a:pPr indent="0" lvl="0" marL="0" rtl="0" algn="l">
              <a:spcBef>
                <a:spcPts val="0"/>
              </a:spcBef>
              <a:spcAft>
                <a:spcPts val="0"/>
              </a:spcAft>
              <a:buNone/>
            </a:pPr>
            <a:r>
              <a:rPr lang="zh-CN" sz="1400"/>
              <a:t>►Geopolitical and Regulatory Risks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zh-CN" sz="1400"/>
              <a:t>Political instability, geopolitical conflicts, and changes in regulatory frameworks can have a significant impact on the oil and gas industry.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zh-CN" sz="1400"/>
              <a:t>These risks can include trade disputes, changes in taxation policies, government regulations, and environmental regulations.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zh-CN" sz="1400"/>
              <a:t>Companies must navigate these challenges by closely monitoring political developments, maintaining strong relationships with governments, and complying with regulatory requirements.</a:t>
            </a:r>
            <a:endParaRPr sz="1400"/>
          </a:p>
          <a:p>
            <a:pPr indent="0" lvl="0" marL="0" rtl="0" algn="l">
              <a:spcBef>
                <a:spcPts val="0"/>
              </a:spcBef>
              <a:spcAft>
                <a:spcPts val="0"/>
              </a:spcAft>
              <a:buNone/>
            </a:pPr>
            <a:r>
              <a:t/>
            </a:r>
            <a:endParaRPr sz="1200"/>
          </a:p>
        </p:txBody>
      </p:sp>
      <p:sp>
        <p:nvSpPr>
          <p:cNvPr id="264" name="Google Shape;264;p41"/>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sz="2000"/>
              <a:t>Industry Risk</a:t>
            </a:r>
            <a:endParaRPr sz="20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91" name="Shape 591"/>
        <p:cNvGrpSpPr/>
        <p:nvPr/>
      </p:nvGrpSpPr>
      <p:grpSpPr>
        <a:xfrm>
          <a:off x="0" y="0"/>
          <a:ext cx="0" cy="0"/>
          <a:chOff x="0" y="0"/>
          <a:chExt cx="0" cy="0"/>
        </a:xfrm>
      </p:grpSpPr>
      <p:sp>
        <p:nvSpPr>
          <p:cNvPr id="592" name="Google Shape;592;p86"/>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93" name="Google Shape;593;p86"/>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594" name="Google Shape;594;p86"/>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95" name="Google Shape;595;p86"/>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96" name="Google Shape;596;p86"/>
          <p:cNvSpPr/>
          <p:nvPr/>
        </p:nvSpPr>
        <p:spPr>
          <a:xfrm>
            <a:off x="0" y="773625"/>
            <a:ext cx="5650992" cy="38346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97" name="Google Shape;597;p86"/>
          <p:cNvSpPr/>
          <p:nvPr/>
        </p:nvSpPr>
        <p:spPr>
          <a:xfrm>
            <a:off x="5663178" y="-3059"/>
            <a:ext cx="3480822" cy="79240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98" name="Google Shape;598;p86"/>
          <p:cNvSpPr/>
          <p:nvPr/>
        </p:nvSpPr>
        <p:spPr>
          <a:xfrm>
            <a:off x="1144" y="773625"/>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片包含 图表&#10;&#10;描述已自动生成" id="599" name="Google Shape;599;p86"/>
          <p:cNvPicPr preferRelativeResize="0"/>
          <p:nvPr>
            <p:ph idx="1" type="body"/>
          </p:nvPr>
        </p:nvPicPr>
        <p:blipFill rotWithShape="1">
          <a:blip r:embed="rId3">
            <a:alphaModFix/>
          </a:blip>
          <a:srcRect b="0" l="0" r="0" t="0"/>
          <a:stretch/>
        </p:blipFill>
        <p:spPr>
          <a:xfrm>
            <a:off x="482599" y="1512489"/>
            <a:ext cx="4668535" cy="2380953"/>
          </a:xfrm>
          <a:prstGeom prst="rect">
            <a:avLst/>
          </a:prstGeom>
          <a:noFill/>
          <a:ln>
            <a:noFill/>
          </a:ln>
        </p:spPr>
      </p:pic>
      <p:sp>
        <p:nvSpPr>
          <p:cNvPr id="600" name="Google Shape;600;p86"/>
          <p:cNvSpPr/>
          <p:nvPr/>
        </p:nvSpPr>
        <p:spPr>
          <a:xfrm>
            <a:off x="5689100" y="821631"/>
            <a:ext cx="3454900" cy="376267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1" name="Google Shape;601;p86"/>
          <p:cNvSpPr txBox="1"/>
          <p:nvPr>
            <p:ph type="title"/>
          </p:nvPr>
        </p:nvSpPr>
        <p:spPr>
          <a:xfrm>
            <a:off x="5980127" y="1282148"/>
            <a:ext cx="2816003" cy="1896386"/>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2700"/>
              <a:buFont typeface="Arial"/>
              <a:buNone/>
            </a:pPr>
            <a:r>
              <a:rPr b="0" lang="zh-CN" sz="2700" cap="none">
                <a:solidFill>
                  <a:schemeClr val="lt1"/>
                </a:solidFill>
              </a:rPr>
              <a:t>STOCK</a:t>
            </a:r>
            <a:endParaRPr/>
          </a:p>
        </p:txBody>
      </p:sp>
      <p:sp>
        <p:nvSpPr>
          <p:cNvPr id="602" name="Google Shape;602;p86"/>
          <p:cNvSpPr/>
          <p:nvPr/>
        </p:nvSpPr>
        <p:spPr>
          <a:xfrm>
            <a:off x="1144" y="4584301"/>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3" name="Google Shape;603;p86"/>
          <p:cNvSpPr/>
          <p:nvPr/>
        </p:nvSpPr>
        <p:spPr>
          <a:xfrm>
            <a:off x="5641094"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07" name="Shape 607"/>
        <p:cNvGrpSpPr/>
        <p:nvPr/>
      </p:nvGrpSpPr>
      <p:grpSpPr>
        <a:xfrm>
          <a:off x="0" y="0"/>
          <a:ext cx="0" cy="0"/>
          <a:chOff x="0" y="0"/>
          <a:chExt cx="0" cy="0"/>
        </a:xfrm>
      </p:grpSpPr>
      <p:sp>
        <p:nvSpPr>
          <p:cNvPr id="608" name="Google Shape;608;p87"/>
          <p:cNvSpPr/>
          <p:nvPr/>
        </p:nvSpPr>
        <p:spPr>
          <a:xfrm flipH="1">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9" name="Google Shape;609;p87"/>
          <p:cNvSpPr/>
          <p:nvPr/>
        </p:nvSpPr>
        <p:spPr>
          <a:xfrm flipH="1">
            <a:off x="-1" y="0"/>
            <a:ext cx="3315695" cy="51285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Offshore production platform" id="610" name="Google Shape;610;p87"/>
          <p:cNvPicPr preferRelativeResize="0"/>
          <p:nvPr/>
        </p:nvPicPr>
        <p:blipFill rotWithShape="1">
          <a:blip r:embed="rId3">
            <a:alphaModFix/>
          </a:blip>
          <a:srcRect b="1" l="17004" r="24476" t="0"/>
          <a:stretch/>
        </p:blipFill>
        <p:spPr>
          <a:xfrm>
            <a:off x="15" y="539810"/>
            <a:ext cx="3343543" cy="4042256"/>
          </a:xfrm>
          <a:prstGeom prst="rect">
            <a:avLst/>
          </a:prstGeom>
          <a:noFill/>
          <a:ln>
            <a:noFill/>
          </a:ln>
        </p:spPr>
      </p:pic>
      <p:sp>
        <p:nvSpPr>
          <p:cNvPr id="611" name="Google Shape;611;p87"/>
          <p:cNvSpPr/>
          <p:nvPr/>
        </p:nvSpPr>
        <p:spPr>
          <a:xfrm flipH="1">
            <a:off x="0" y="4609769"/>
            <a:ext cx="3319554" cy="533732"/>
          </a:xfrm>
          <a:prstGeom prst="rect">
            <a:avLst/>
          </a:prstGeom>
          <a:solidFill>
            <a:srgbClr val="C8CED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12" name="Google Shape;612;p87"/>
          <p:cNvSpPr/>
          <p:nvPr/>
        </p:nvSpPr>
        <p:spPr>
          <a:xfrm flipH="1">
            <a:off x="3319557" y="561433"/>
            <a:ext cx="5824442" cy="40642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13" name="Google Shape;613;p87"/>
          <p:cNvSpPr txBox="1"/>
          <p:nvPr>
            <p:ph type="title"/>
          </p:nvPr>
        </p:nvSpPr>
        <p:spPr>
          <a:xfrm>
            <a:off x="3689604" y="792272"/>
            <a:ext cx="4970420" cy="865576"/>
          </a:xfrm>
          <a:prstGeom prst="rect">
            <a:avLst/>
          </a:prstGeom>
          <a:noFill/>
          <a:ln>
            <a:noFill/>
          </a:ln>
        </p:spPr>
        <p:txBody>
          <a:bodyPr anchorCtr="0" anchor="ctr" bIns="68575" lIns="82300" spcFirstLastPara="1" rIns="82300" wrap="square" tIns="82300">
            <a:normAutofit/>
          </a:bodyPr>
          <a:lstStyle/>
          <a:p>
            <a:pPr indent="0" lvl="0" marL="0" rtl="0" algn="l">
              <a:lnSpc>
                <a:spcPct val="110000"/>
              </a:lnSpc>
              <a:spcBef>
                <a:spcPts val="0"/>
              </a:spcBef>
              <a:spcAft>
                <a:spcPts val="0"/>
              </a:spcAft>
              <a:buClr>
                <a:srgbClr val="3F3F3F"/>
              </a:buClr>
              <a:buSzPts val="3300"/>
              <a:buFont typeface="Arial"/>
              <a:buNone/>
            </a:pPr>
            <a:r>
              <a:rPr lang="zh-CN"/>
              <a:t>Operation</a:t>
            </a:r>
            <a:endParaRPr/>
          </a:p>
        </p:txBody>
      </p:sp>
      <p:sp>
        <p:nvSpPr>
          <p:cNvPr id="614" name="Google Shape;614;p87"/>
          <p:cNvSpPr/>
          <p:nvPr/>
        </p:nvSpPr>
        <p:spPr>
          <a:xfrm>
            <a:off x="1144" y="515807"/>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15" name="Google Shape;615;p87"/>
          <p:cNvSpPr txBox="1"/>
          <p:nvPr>
            <p:ph idx="1" type="body"/>
          </p:nvPr>
        </p:nvSpPr>
        <p:spPr>
          <a:xfrm>
            <a:off x="3691393" y="1701492"/>
            <a:ext cx="4970420" cy="2629454"/>
          </a:xfrm>
          <a:prstGeom prst="rect">
            <a:avLst/>
          </a:prstGeom>
          <a:noFill/>
          <a:ln>
            <a:noFill/>
          </a:ln>
        </p:spPr>
        <p:txBody>
          <a:bodyPr anchorCtr="0" anchor="t" bIns="68575" lIns="82300" spcFirstLastPara="1" rIns="82300" wrap="square" tIns="82300">
            <a:normAutofit/>
          </a:bodyPr>
          <a:lstStyle/>
          <a:p>
            <a:pPr indent="0" lvl="0" marL="0" rtl="0" algn="l">
              <a:lnSpc>
                <a:spcPct val="114000"/>
              </a:lnSpc>
              <a:spcBef>
                <a:spcPts val="0"/>
              </a:spcBef>
              <a:spcAft>
                <a:spcPts val="0"/>
              </a:spcAft>
              <a:buClr>
                <a:srgbClr val="3F3F3F"/>
              </a:buClr>
              <a:buSzPts val="1600"/>
              <a:buNone/>
            </a:pPr>
            <a:r>
              <a:rPr b="0" i="0" lang="zh-CN" u="none" strike="noStrike">
                <a:latin typeface="Microsoft YaHei"/>
                <a:ea typeface="Microsoft YaHei"/>
                <a:cs typeface="Microsoft YaHei"/>
                <a:sym typeface="Microsoft YaHei"/>
              </a:rPr>
              <a:t>• Exploration and Production Company </a:t>
            </a:r>
            <a:endParaRPr b="0"/>
          </a:p>
          <a:p>
            <a:pPr indent="0" lvl="0" marL="0" rtl="0" algn="l">
              <a:lnSpc>
                <a:spcPct val="114000"/>
              </a:lnSpc>
              <a:spcBef>
                <a:spcPts val="800"/>
              </a:spcBef>
              <a:spcAft>
                <a:spcPts val="0"/>
              </a:spcAft>
              <a:buClr>
                <a:srgbClr val="3F3F3F"/>
              </a:buClr>
              <a:buSzPts val="1600"/>
              <a:buNone/>
            </a:pPr>
            <a:r>
              <a:rPr b="0" i="0" lang="zh-CN" u="none" strike="noStrike">
                <a:latin typeface="Microsoft YaHei"/>
                <a:ea typeface="Microsoft YaHei"/>
                <a:cs typeface="Microsoft YaHei"/>
                <a:sym typeface="Microsoft YaHei"/>
              </a:rPr>
              <a:t>• Mainly produces light and medium oil </a:t>
            </a:r>
            <a:endParaRPr b="0"/>
          </a:p>
          <a:p>
            <a:pPr indent="0" lvl="0" marL="0" rtl="0" algn="l">
              <a:lnSpc>
                <a:spcPct val="114000"/>
              </a:lnSpc>
              <a:spcBef>
                <a:spcPts val="800"/>
              </a:spcBef>
              <a:spcAft>
                <a:spcPts val="0"/>
              </a:spcAft>
              <a:buClr>
                <a:srgbClr val="3F3F3F"/>
              </a:buClr>
              <a:buSzPts val="1600"/>
              <a:buNone/>
            </a:pPr>
            <a:r>
              <a:rPr b="0" i="0" lang="zh-CN" u="none" strike="noStrike">
                <a:latin typeface="Microsoft YaHei"/>
                <a:ea typeface="Microsoft YaHei"/>
                <a:cs typeface="Microsoft YaHei"/>
                <a:sym typeface="Microsoft YaHei"/>
              </a:rPr>
              <a:t>• Acquiring, developing and holding interests in petroleum and natural gas</a:t>
            </a:r>
            <a:endParaRPr b="0"/>
          </a:p>
          <a:p>
            <a:pPr indent="0" lvl="0" marL="0" rtl="0" algn="l">
              <a:lnSpc>
                <a:spcPct val="114000"/>
              </a:lnSpc>
              <a:spcBef>
                <a:spcPts val="700"/>
              </a:spcBef>
              <a:spcAft>
                <a:spcPts val="0"/>
              </a:spcAft>
              <a:buClr>
                <a:srgbClr val="3F3F3F"/>
              </a:buClr>
              <a:buSzPts val="1600"/>
              <a:buNone/>
            </a:pPr>
            <a:br>
              <a:rPr lang="zh-CN"/>
            </a:br>
            <a:endParaRPr/>
          </a:p>
        </p:txBody>
      </p:sp>
      <p:sp>
        <p:nvSpPr>
          <p:cNvPr id="616" name="Google Shape;616;p87"/>
          <p:cNvSpPr/>
          <p:nvPr/>
        </p:nvSpPr>
        <p:spPr>
          <a:xfrm flipH="1">
            <a:off x="3295552" y="4625711"/>
            <a:ext cx="5846162" cy="51778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17" name="Google Shape;617;p87"/>
          <p:cNvSpPr/>
          <p:nvPr/>
        </p:nvSpPr>
        <p:spPr>
          <a:xfrm>
            <a:off x="1144" y="4582067"/>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18" name="Google Shape;618;p87"/>
          <p:cNvSpPr/>
          <p:nvPr/>
        </p:nvSpPr>
        <p:spPr>
          <a:xfrm>
            <a:off x="3295552"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22" name="Shape 622"/>
        <p:cNvGrpSpPr/>
        <p:nvPr/>
      </p:nvGrpSpPr>
      <p:grpSpPr>
        <a:xfrm>
          <a:off x="0" y="0"/>
          <a:ext cx="0" cy="0"/>
          <a:chOff x="0" y="0"/>
          <a:chExt cx="0" cy="0"/>
        </a:xfrm>
      </p:grpSpPr>
      <p:sp>
        <p:nvSpPr>
          <p:cNvPr id="623" name="Google Shape;623;p88"/>
          <p:cNvSpPr/>
          <p:nvPr/>
        </p:nvSpPr>
        <p:spPr>
          <a:xfrm flipH="1">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4" name="Google Shape;624;p88"/>
          <p:cNvSpPr/>
          <p:nvPr/>
        </p:nvSpPr>
        <p:spPr>
          <a:xfrm flipH="1">
            <a:off x="-1" y="0"/>
            <a:ext cx="3315695" cy="51285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表&#10;&#10;低可信度描述已自动生成" id="625" name="Google Shape;625;p88"/>
          <p:cNvPicPr preferRelativeResize="0"/>
          <p:nvPr/>
        </p:nvPicPr>
        <p:blipFill rotWithShape="1">
          <a:blip r:embed="rId3">
            <a:alphaModFix/>
          </a:blip>
          <a:srcRect b="-2" l="22022" r="1109" t="0"/>
          <a:stretch/>
        </p:blipFill>
        <p:spPr>
          <a:xfrm>
            <a:off x="423484" y="1342955"/>
            <a:ext cx="2496589" cy="2435967"/>
          </a:xfrm>
          <a:prstGeom prst="rect">
            <a:avLst/>
          </a:prstGeom>
          <a:noFill/>
          <a:ln>
            <a:noFill/>
          </a:ln>
        </p:spPr>
      </p:pic>
      <p:sp>
        <p:nvSpPr>
          <p:cNvPr id="626" name="Google Shape;626;p88"/>
          <p:cNvSpPr/>
          <p:nvPr/>
        </p:nvSpPr>
        <p:spPr>
          <a:xfrm flipH="1">
            <a:off x="0" y="4609769"/>
            <a:ext cx="3319554" cy="533732"/>
          </a:xfrm>
          <a:prstGeom prst="rect">
            <a:avLst/>
          </a:prstGeom>
          <a:solidFill>
            <a:srgbClr val="C8CED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7" name="Google Shape;627;p88"/>
          <p:cNvSpPr/>
          <p:nvPr/>
        </p:nvSpPr>
        <p:spPr>
          <a:xfrm flipH="1">
            <a:off x="3319557" y="561433"/>
            <a:ext cx="5824442" cy="40642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8" name="Google Shape;628;p88"/>
          <p:cNvSpPr txBox="1"/>
          <p:nvPr>
            <p:ph type="title"/>
          </p:nvPr>
        </p:nvSpPr>
        <p:spPr>
          <a:xfrm>
            <a:off x="3689604" y="792272"/>
            <a:ext cx="4970420" cy="865576"/>
          </a:xfrm>
          <a:prstGeom prst="rect">
            <a:avLst/>
          </a:prstGeom>
          <a:noFill/>
          <a:ln>
            <a:noFill/>
          </a:ln>
        </p:spPr>
        <p:txBody>
          <a:bodyPr anchorCtr="0" anchor="ctr" bIns="68575" lIns="82300" spcFirstLastPara="1" rIns="82300" wrap="square" tIns="82300">
            <a:normAutofit/>
          </a:bodyPr>
          <a:lstStyle/>
          <a:p>
            <a:pPr indent="0" lvl="0" marL="0" rtl="0" algn="l">
              <a:lnSpc>
                <a:spcPct val="110000"/>
              </a:lnSpc>
              <a:spcBef>
                <a:spcPts val="0"/>
              </a:spcBef>
              <a:spcAft>
                <a:spcPts val="0"/>
              </a:spcAft>
              <a:buClr>
                <a:srgbClr val="3F3F3F"/>
              </a:buClr>
              <a:buSzPts val="3300"/>
              <a:buFont typeface="Arial"/>
              <a:buNone/>
            </a:pPr>
            <a:r>
              <a:rPr lang="zh-CN"/>
              <a:t>Key Focused Area</a:t>
            </a:r>
            <a:endParaRPr/>
          </a:p>
        </p:txBody>
      </p:sp>
      <p:sp>
        <p:nvSpPr>
          <p:cNvPr id="629" name="Google Shape;629;p88"/>
          <p:cNvSpPr/>
          <p:nvPr/>
        </p:nvSpPr>
        <p:spPr>
          <a:xfrm>
            <a:off x="1144" y="515807"/>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30" name="Google Shape;630;p88"/>
          <p:cNvSpPr txBox="1"/>
          <p:nvPr>
            <p:ph idx="1" type="body"/>
          </p:nvPr>
        </p:nvSpPr>
        <p:spPr>
          <a:xfrm>
            <a:off x="3691393" y="1701492"/>
            <a:ext cx="4970420" cy="2629454"/>
          </a:xfrm>
          <a:prstGeom prst="rect">
            <a:avLst/>
          </a:prstGeom>
          <a:noFill/>
          <a:ln>
            <a:noFill/>
          </a:ln>
        </p:spPr>
        <p:txBody>
          <a:bodyPr anchorCtr="0" anchor="t" bIns="68575" lIns="82300" spcFirstLastPara="1" rIns="82300" wrap="square" tIns="82300">
            <a:normAutofit/>
          </a:bodyPr>
          <a:lstStyle/>
          <a:p>
            <a:pPr indent="-127000" lvl="0" marL="127000" rtl="0" algn="l">
              <a:lnSpc>
                <a:spcPct val="104000"/>
              </a:lnSpc>
              <a:spcBef>
                <a:spcPts val="0"/>
              </a:spcBef>
              <a:spcAft>
                <a:spcPts val="0"/>
              </a:spcAft>
              <a:buClr>
                <a:srgbClr val="3F3F3F"/>
              </a:buClr>
              <a:buSzPts val="800"/>
              <a:buFont typeface="Arial"/>
              <a:buChar char="•"/>
            </a:pPr>
            <a:r>
              <a:rPr lang="zh-CN" sz="800"/>
              <a:t>Central Alberta</a:t>
            </a:r>
            <a:endParaRPr/>
          </a:p>
          <a:p>
            <a:pPr indent="0" lvl="0" marL="0" rtl="0" algn="l">
              <a:lnSpc>
                <a:spcPct val="104000"/>
              </a:lnSpc>
              <a:spcBef>
                <a:spcPts val="700"/>
              </a:spcBef>
              <a:spcAft>
                <a:spcPts val="0"/>
              </a:spcAft>
              <a:buClr>
                <a:srgbClr val="3F3F3F"/>
              </a:buClr>
              <a:buSzPts val="800"/>
              <a:buNone/>
            </a:pPr>
            <a:r>
              <a:rPr lang="zh-CN" sz="800"/>
              <a:t>    Kaybob Duvernay-Situated in the heart of the condensate rich fairway and providing significant low risk drilling inventory with attractive economics, we entered the Kaybob Duvernay play in 2021.</a:t>
            </a:r>
            <a:endParaRPr/>
          </a:p>
          <a:p>
            <a:pPr indent="0" lvl="0" marL="0" rtl="0" algn="l">
              <a:lnSpc>
                <a:spcPct val="104000"/>
              </a:lnSpc>
              <a:spcBef>
                <a:spcPts val="700"/>
              </a:spcBef>
              <a:spcAft>
                <a:spcPts val="0"/>
              </a:spcAft>
              <a:buClr>
                <a:srgbClr val="3F3F3F"/>
              </a:buClr>
              <a:buSzPts val="800"/>
              <a:buNone/>
            </a:pPr>
            <a:r>
              <a:rPr lang="zh-CN" sz="800"/>
              <a:t>    Montney-possessing similar resource characteristics including pay thickness and permeability in the volatile oil fairway of the reservoir.</a:t>
            </a:r>
            <a:endParaRPr/>
          </a:p>
          <a:p>
            <a:pPr indent="-127000" lvl="0" marL="127000" rtl="0" algn="l">
              <a:lnSpc>
                <a:spcPct val="104000"/>
              </a:lnSpc>
              <a:spcBef>
                <a:spcPts val="700"/>
              </a:spcBef>
              <a:spcAft>
                <a:spcPts val="0"/>
              </a:spcAft>
              <a:buClr>
                <a:srgbClr val="3F3F3F"/>
              </a:buClr>
              <a:buSzPts val="800"/>
              <a:buFont typeface="Arial"/>
              <a:buChar char="•"/>
            </a:pPr>
            <a:r>
              <a:rPr lang="zh-CN" sz="800"/>
              <a:t>Saskatchewan</a:t>
            </a:r>
            <a:endParaRPr/>
          </a:p>
          <a:p>
            <a:pPr indent="0" lvl="0" marL="0" rtl="0" algn="l">
              <a:lnSpc>
                <a:spcPct val="104000"/>
              </a:lnSpc>
              <a:spcBef>
                <a:spcPts val="700"/>
              </a:spcBef>
              <a:spcAft>
                <a:spcPts val="0"/>
              </a:spcAft>
              <a:buClr>
                <a:srgbClr val="3F3F3F"/>
              </a:buClr>
              <a:buSzPts val="800"/>
              <a:buNone/>
            </a:pPr>
            <a:r>
              <a:rPr lang="zh-CN" sz="800"/>
              <a:t>    Viewfield Bakken​-light oil pool in Saskatchewan is our largest and longest producing resource play</a:t>
            </a:r>
            <a:endParaRPr/>
          </a:p>
          <a:p>
            <a:pPr indent="0" lvl="0" marL="0" rtl="0" algn="l">
              <a:lnSpc>
                <a:spcPct val="104000"/>
              </a:lnSpc>
              <a:spcBef>
                <a:spcPts val="700"/>
              </a:spcBef>
              <a:spcAft>
                <a:spcPts val="0"/>
              </a:spcAft>
              <a:buClr>
                <a:srgbClr val="3F3F3F"/>
              </a:buClr>
              <a:buSzPts val="800"/>
              <a:buNone/>
            </a:pPr>
            <a:r>
              <a:rPr lang="zh-CN" sz="800"/>
              <a:t>    Flat Lake-play is a multi-zone resource play located in southeast Saskatchewan and is an extension of our North Dakota properties </a:t>
            </a:r>
            <a:endParaRPr/>
          </a:p>
          <a:p>
            <a:pPr indent="0" lvl="0" marL="0" rtl="0" algn="l">
              <a:lnSpc>
                <a:spcPct val="104000"/>
              </a:lnSpc>
              <a:spcBef>
                <a:spcPts val="700"/>
              </a:spcBef>
              <a:spcAft>
                <a:spcPts val="0"/>
              </a:spcAft>
              <a:buClr>
                <a:srgbClr val="3F3F3F"/>
              </a:buClr>
              <a:buSzPts val="800"/>
              <a:buNone/>
            </a:pPr>
            <a:r>
              <a:rPr lang="zh-CN" sz="800"/>
              <a:t>    Shaunavon-own a significant portion of this oil pool, which provides low-risk growth and free cash flow.</a:t>
            </a:r>
            <a:endParaRPr/>
          </a:p>
          <a:p>
            <a:pPr indent="-127000" lvl="0" marL="127000" rtl="0" algn="l">
              <a:lnSpc>
                <a:spcPct val="104000"/>
              </a:lnSpc>
              <a:spcBef>
                <a:spcPts val="700"/>
              </a:spcBef>
              <a:spcAft>
                <a:spcPts val="0"/>
              </a:spcAft>
              <a:buClr>
                <a:srgbClr val="3F3F3F"/>
              </a:buClr>
              <a:buSzPts val="800"/>
              <a:buFont typeface="Arial"/>
              <a:buChar char="•"/>
            </a:pPr>
            <a:r>
              <a:rPr lang="zh-CN" sz="800"/>
              <a:t>North Dakota </a:t>
            </a:r>
            <a:endParaRPr/>
          </a:p>
          <a:p>
            <a:pPr indent="0" lvl="0" marL="0" rtl="0" algn="l">
              <a:lnSpc>
                <a:spcPct val="104000"/>
              </a:lnSpc>
              <a:spcBef>
                <a:spcPts val="700"/>
              </a:spcBef>
              <a:spcAft>
                <a:spcPts val="0"/>
              </a:spcAft>
              <a:buClr>
                <a:srgbClr val="3F3F3F"/>
              </a:buClr>
              <a:buSzPts val="800"/>
              <a:buNone/>
            </a:pPr>
            <a:r>
              <a:rPr lang="zh-CN" sz="800"/>
              <a:t>    Bakken​-primarily located in Williams County focused on the development of the formation.</a:t>
            </a:r>
            <a:endParaRPr/>
          </a:p>
          <a:p>
            <a:pPr indent="0" lvl="0" marL="0" rtl="0" algn="l">
              <a:lnSpc>
                <a:spcPct val="104000"/>
              </a:lnSpc>
              <a:spcBef>
                <a:spcPts val="700"/>
              </a:spcBef>
              <a:spcAft>
                <a:spcPts val="0"/>
              </a:spcAft>
              <a:buClr>
                <a:srgbClr val="3F3F3F"/>
              </a:buClr>
              <a:buSzPts val="800"/>
              <a:buNone/>
            </a:pPr>
            <a:r>
              <a:t/>
            </a:r>
            <a:endParaRPr sz="800"/>
          </a:p>
        </p:txBody>
      </p:sp>
      <p:sp>
        <p:nvSpPr>
          <p:cNvPr id="631" name="Google Shape;631;p88"/>
          <p:cNvSpPr/>
          <p:nvPr/>
        </p:nvSpPr>
        <p:spPr>
          <a:xfrm flipH="1">
            <a:off x="3295552" y="4625711"/>
            <a:ext cx="5846162" cy="51778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32" name="Google Shape;632;p88"/>
          <p:cNvSpPr/>
          <p:nvPr/>
        </p:nvSpPr>
        <p:spPr>
          <a:xfrm>
            <a:off x="1144" y="4582067"/>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33" name="Google Shape;633;p88"/>
          <p:cNvSpPr/>
          <p:nvPr/>
        </p:nvSpPr>
        <p:spPr>
          <a:xfrm>
            <a:off x="3295552"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38" name="Shape 638"/>
        <p:cNvGrpSpPr/>
        <p:nvPr/>
      </p:nvGrpSpPr>
      <p:grpSpPr>
        <a:xfrm>
          <a:off x="0" y="0"/>
          <a:ext cx="0" cy="0"/>
          <a:chOff x="0" y="0"/>
          <a:chExt cx="0" cy="0"/>
        </a:xfrm>
      </p:grpSpPr>
      <p:sp>
        <p:nvSpPr>
          <p:cNvPr id="639" name="Google Shape;639;p89"/>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0" name="Google Shape;640;p89"/>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641" name="Google Shape;641;p89"/>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2" name="Google Shape;642;p89"/>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3" name="Google Shape;643;p89"/>
          <p:cNvSpPr/>
          <p:nvPr/>
        </p:nvSpPr>
        <p:spPr>
          <a:xfrm>
            <a:off x="0" y="773625"/>
            <a:ext cx="5650992" cy="38346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4" name="Google Shape;644;p89"/>
          <p:cNvSpPr/>
          <p:nvPr/>
        </p:nvSpPr>
        <p:spPr>
          <a:xfrm>
            <a:off x="5663178" y="-3059"/>
            <a:ext cx="3480822" cy="79240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5" name="Google Shape;645;p89"/>
          <p:cNvSpPr/>
          <p:nvPr/>
        </p:nvSpPr>
        <p:spPr>
          <a:xfrm>
            <a:off x="1144" y="773625"/>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示&#10;&#10;描述已自动生成" id="646" name="Google Shape;646;p89"/>
          <p:cNvPicPr preferRelativeResize="0"/>
          <p:nvPr>
            <p:ph idx="1" type="body"/>
          </p:nvPr>
        </p:nvPicPr>
        <p:blipFill rotWithShape="1">
          <a:blip r:embed="rId3">
            <a:alphaModFix/>
          </a:blip>
          <a:srcRect b="0" l="0" r="0" t="0"/>
          <a:stretch/>
        </p:blipFill>
        <p:spPr>
          <a:xfrm>
            <a:off x="-27300" y="1931271"/>
            <a:ext cx="5651100" cy="1582200"/>
          </a:xfrm>
          <a:prstGeom prst="rect">
            <a:avLst/>
          </a:prstGeom>
          <a:noFill/>
          <a:ln>
            <a:noFill/>
          </a:ln>
        </p:spPr>
      </p:pic>
      <p:sp>
        <p:nvSpPr>
          <p:cNvPr id="647" name="Google Shape;647;p89"/>
          <p:cNvSpPr/>
          <p:nvPr/>
        </p:nvSpPr>
        <p:spPr>
          <a:xfrm>
            <a:off x="5689100" y="821631"/>
            <a:ext cx="3454900" cy="376267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8" name="Google Shape;648;p89"/>
          <p:cNvSpPr txBox="1"/>
          <p:nvPr>
            <p:ph type="title"/>
          </p:nvPr>
        </p:nvSpPr>
        <p:spPr>
          <a:xfrm>
            <a:off x="5980127" y="1282148"/>
            <a:ext cx="2816003" cy="1896386"/>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2700"/>
              <a:buFont typeface="Arial"/>
              <a:buNone/>
            </a:pPr>
            <a:r>
              <a:rPr b="0" lang="zh-CN" sz="2700" cap="none">
                <a:solidFill>
                  <a:schemeClr val="lt1"/>
                </a:solidFill>
              </a:rPr>
              <a:t>OIL PRODUCTION LEVEL</a:t>
            </a:r>
            <a:endParaRPr/>
          </a:p>
        </p:txBody>
      </p:sp>
      <p:sp>
        <p:nvSpPr>
          <p:cNvPr id="649" name="Google Shape;649;p89"/>
          <p:cNvSpPr/>
          <p:nvPr/>
        </p:nvSpPr>
        <p:spPr>
          <a:xfrm>
            <a:off x="1144" y="4584301"/>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50" name="Google Shape;650;p89"/>
          <p:cNvSpPr/>
          <p:nvPr/>
        </p:nvSpPr>
        <p:spPr>
          <a:xfrm>
            <a:off x="5641094"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54" name="Shape 654"/>
        <p:cNvGrpSpPr/>
        <p:nvPr/>
      </p:nvGrpSpPr>
      <p:grpSpPr>
        <a:xfrm>
          <a:off x="0" y="0"/>
          <a:ext cx="0" cy="0"/>
          <a:chOff x="0" y="0"/>
          <a:chExt cx="0" cy="0"/>
        </a:xfrm>
      </p:grpSpPr>
      <p:sp>
        <p:nvSpPr>
          <p:cNvPr id="655" name="Google Shape;655;p90"/>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56" name="Google Shape;656;p90"/>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657" name="Google Shape;657;p90"/>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58" name="Google Shape;658;p90"/>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59" name="Google Shape;659;p90"/>
          <p:cNvSpPr/>
          <p:nvPr/>
        </p:nvSpPr>
        <p:spPr>
          <a:xfrm>
            <a:off x="779076" y="-2210"/>
            <a:ext cx="8364923" cy="3545837"/>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60" name="Google Shape;660;p90"/>
          <p:cNvSpPr/>
          <p:nvPr/>
        </p:nvSpPr>
        <p:spPr>
          <a:xfrm>
            <a:off x="0" y="2937680"/>
            <a:ext cx="9144000" cy="1780511"/>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61" name="Google Shape;661;p90"/>
          <p:cNvSpPr txBox="1"/>
          <p:nvPr>
            <p:ph type="title"/>
          </p:nvPr>
        </p:nvSpPr>
        <p:spPr>
          <a:xfrm>
            <a:off x="1129202" y="3469014"/>
            <a:ext cx="6885600" cy="936300"/>
          </a:xfrm>
          <a:prstGeom prst="rect">
            <a:avLst/>
          </a:prstGeom>
          <a:noFill/>
          <a:ln>
            <a:noFill/>
          </a:ln>
        </p:spPr>
        <p:txBody>
          <a:bodyPr anchorCtr="0" anchor="b" bIns="68575" lIns="82300" spcFirstLastPara="1" rIns="82300" wrap="square" tIns="82300">
            <a:noAutofit/>
          </a:bodyPr>
          <a:lstStyle/>
          <a:p>
            <a:pPr indent="0" lvl="0" marL="0" rtl="0" algn="l">
              <a:lnSpc>
                <a:spcPct val="125000"/>
              </a:lnSpc>
              <a:spcBef>
                <a:spcPts val="0"/>
              </a:spcBef>
              <a:spcAft>
                <a:spcPts val="0"/>
              </a:spcAft>
              <a:buClr>
                <a:schemeClr val="lt1"/>
              </a:buClr>
              <a:buSzPts val="3690"/>
              <a:buFont typeface="Arial"/>
              <a:buNone/>
            </a:pPr>
            <a:r>
              <a:rPr b="0" lang="zh-CN" sz="3190" cap="none">
                <a:solidFill>
                  <a:schemeClr val="lt1"/>
                </a:solidFill>
              </a:rPr>
              <a:t>CRUDE OIL AND CONDENSATE STREAM EXPOSURE</a:t>
            </a:r>
            <a:endParaRPr sz="2470"/>
          </a:p>
        </p:txBody>
      </p:sp>
      <p:sp>
        <p:nvSpPr>
          <p:cNvPr id="662" name="Google Shape;662;p90"/>
          <p:cNvSpPr/>
          <p:nvPr/>
        </p:nvSpPr>
        <p:spPr>
          <a:xfrm>
            <a:off x="-1" y="2984402"/>
            <a:ext cx="755074" cy="168706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63" name="Google Shape;663;p90"/>
          <p:cNvSpPr/>
          <p:nvPr/>
        </p:nvSpPr>
        <p:spPr>
          <a:xfrm rot="5400000">
            <a:off x="-1792674"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手机屏幕截图&#10;&#10;描述已自动生成" id="664" name="Google Shape;664;p90"/>
          <p:cNvPicPr preferRelativeResize="0"/>
          <p:nvPr>
            <p:ph idx="1" type="body"/>
          </p:nvPr>
        </p:nvPicPr>
        <p:blipFill rotWithShape="1">
          <a:blip r:embed="rId3">
            <a:alphaModFix/>
          </a:blip>
          <a:srcRect b="0" l="0" r="0" t="0"/>
          <a:stretch/>
        </p:blipFill>
        <p:spPr>
          <a:xfrm>
            <a:off x="1113551" y="363475"/>
            <a:ext cx="7655100" cy="22773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69" name="Shape 669"/>
        <p:cNvGrpSpPr/>
        <p:nvPr/>
      </p:nvGrpSpPr>
      <p:grpSpPr>
        <a:xfrm>
          <a:off x="0" y="0"/>
          <a:ext cx="0" cy="0"/>
          <a:chOff x="0" y="0"/>
          <a:chExt cx="0" cy="0"/>
        </a:xfrm>
      </p:grpSpPr>
      <p:sp>
        <p:nvSpPr>
          <p:cNvPr id="670" name="Google Shape;670;p91"/>
          <p:cNvSpPr/>
          <p:nvPr/>
        </p:nvSpPr>
        <p:spPr>
          <a:xfrm>
            <a:off x="3075709" y="1111827"/>
            <a:ext cx="444633" cy="93518"/>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671" name="Google Shape;671;p91"/>
          <p:cNvSpPr/>
          <p:nvPr/>
        </p:nvSpPr>
        <p:spPr>
          <a:xfrm>
            <a:off x="3075709" y="1111827"/>
            <a:ext cx="446809" cy="93518"/>
          </a:xfrm>
          <a:prstGeom prst="rect">
            <a:avLst/>
          </a:prstGeom>
          <a:solidFill>
            <a:schemeClr val="lt1"/>
          </a:solidFill>
          <a:ln cap="flat" cmpd="sng" w="12700">
            <a:solidFill>
              <a:schemeClr val="accent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672" name="Google Shape;672;p91"/>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73" name="Google Shape;673;p91"/>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674" name="Google Shape;674;p91"/>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75" name="Google Shape;675;p91"/>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76" name="Google Shape;676;p91"/>
          <p:cNvSpPr/>
          <p:nvPr/>
        </p:nvSpPr>
        <p:spPr>
          <a:xfrm>
            <a:off x="0" y="773625"/>
            <a:ext cx="5650992" cy="38346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77" name="Google Shape;677;p91"/>
          <p:cNvSpPr/>
          <p:nvPr/>
        </p:nvSpPr>
        <p:spPr>
          <a:xfrm>
            <a:off x="5663178" y="-3059"/>
            <a:ext cx="3480822" cy="79240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78" name="Google Shape;678;p91"/>
          <p:cNvSpPr/>
          <p:nvPr/>
        </p:nvSpPr>
        <p:spPr>
          <a:xfrm>
            <a:off x="1144" y="773625"/>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表格&#10;&#10;描述已自动生成" id="679" name="Google Shape;679;p91"/>
          <p:cNvPicPr preferRelativeResize="0"/>
          <p:nvPr>
            <p:ph idx="1" type="body"/>
          </p:nvPr>
        </p:nvPicPr>
        <p:blipFill rotWithShape="1">
          <a:blip r:embed="rId3">
            <a:alphaModFix/>
          </a:blip>
          <a:srcRect b="0" l="0" r="0" t="0"/>
          <a:stretch/>
        </p:blipFill>
        <p:spPr>
          <a:xfrm>
            <a:off x="438233" y="939021"/>
            <a:ext cx="4640207" cy="3561359"/>
          </a:xfrm>
          <a:prstGeom prst="rect">
            <a:avLst/>
          </a:prstGeom>
          <a:noFill/>
          <a:ln cap="flat" cmpd="sng" w="9525">
            <a:solidFill>
              <a:schemeClr val="dk1"/>
            </a:solidFill>
            <a:prstDash val="solid"/>
            <a:round/>
            <a:headEnd len="sm" w="sm" type="none"/>
            <a:tailEnd len="sm" w="sm" type="none"/>
          </a:ln>
        </p:spPr>
      </p:pic>
      <p:sp>
        <p:nvSpPr>
          <p:cNvPr id="680" name="Google Shape;680;p91"/>
          <p:cNvSpPr/>
          <p:nvPr/>
        </p:nvSpPr>
        <p:spPr>
          <a:xfrm>
            <a:off x="5689100" y="821631"/>
            <a:ext cx="3454900" cy="376267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81" name="Google Shape;681;p91"/>
          <p:cNvSpPr txBox="1"/>
          <p:nvPr>
            <p:ph type="title"/>
          </p:nvPr>
        </p:nvSpPr>
        <p:spPr>
          <a:xfrm>
            <a:off x="5980127" y="1282148"/>
            <a:ext cx="2816003" cy="1896386"/>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2700"/>
              <a:buFont typeface="Arial"/>
              <a:buNone/>
            </a:pPr>
            <a:r>
              <a:rPr b="0" lang="zh-CN" sz="2700" cap="none">
                <a:solidFill>
                  <a:schemeClr val="lt1"/>
                </a:solidFill>
              </a:rPr>
              <a:t>MOST RECENT FINANCIAL RESULT</a:t>
            </a:r>
            <a:endParaRPr/>
          </a:p>
        </p:txBody>
      </p:sp>
      <p:sp>
        <p:nvSpPr>
          <p:cNvPr id="682" name="Google Shape;682;p91"/>
          <p:cNvSpPr/>
          <p:nvPr/>
        </p:nvSpPr>
        <p:spPr>
          <a:xfrm>
            <a:off x="1144" y="4584301"/>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83" name="Google Shape;683;p91"/>
          <p:cNvSpPr/>
          <p:nvPr/>
        </p:nvSpPr>
        <p:spPr>
          <a:xfrm>
            <a:off x="5641094"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84" name="Google Shape;684;p91"/>
          <p:cNvSpPr/>
          <p:nvPr/>
        </p:nvSpPr>
        <p:spPr>
          <a:xfrm>
            <a:off x="3075709" y="1111827"/>
            <a:ext cx="444633" cy="93518"/>
          </a:xfrm>
          <a:prstGeom prst="rect">
            <a:avLst/>
          </a:prstGeom>
          <a:noFill/>
          <a:ln cap="flat" cmpd="sng" w="12700">
            <a:solidFill>
              <a:srgbClr val="87715D"/>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85" name="Google Shape;685;p91"/>
          <p:cNvSpPr/>
          <p:nvPr/>
        </p:nvSpPr>
        <p:spPr>
          <a:xfrm>
            <a:off x="3843245" y="1718432"/>
            <a:ext cx="444633" cy="93518"/>
          </a:xfrm>
          <a:prstGeom prst="rect">
            <a:avLst/>
          </a:prstGeom>
          <a:noFill/>
          <a:ln cap="flat" cmpd="sng" w="12700">
            <a:solidFill>
              <a:srgbClr val="87715D"/>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86" name="Google Shape;686;p91"/>
          <p:cNvSpPr/>
          <p:nvPr/>
        </p:nvSpPr>
        <p:spPr>
          <a:xfrm>
            <a:off x="3075709" y="1718432"/>
            <a:ext cx="444633" cy="93518"/>
          </a:xfrm>
          <a:prstGeom prst="rect">
            <a:avLst/>
          </a:prstGeom>
          <a:noFill/>
          <a:ln cap="flat" cmpd="sng" w="12700">
            <a:solidFill>
              <a:srgbClr val="87715D"/>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87" name="Google Shape;687;p91"/>
          <p:cNvSpPr/>
          <p:nvPr/>
        </p:nvSpPr>
        <p:spPr>
          <a:xfrm>
            <a:off x="3857001" y="1132158"/>
            <a:ext cx="444633" cy="93518"/>
          </a:xfrm>
          <a:prstGeom prst="rect">
            <a:avLst/>
          </a:prstGeom>
          <a:noFill/>
          <a:ln cap="flat" cmpd="sng" w="12700">
            <a:solidFill>
              <a:srgbClr val="87715D"/>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91" name="Shape 691"/>
        <p:cNvGrpSpPr/>
        <p:nvPr/>
      </p:nvGrpSpPr>
      <p:grpSpPr>
        <a:xfrm>
          <a:off x="0" y="0"/>
          <a:ext cx="0" cy="0"/>
          <a:chOff x="0" y="0"/>
          <a:chExt cx="0" cy="0"/>
        </a:xfrm>
      </p:grpSpPr>
      <p:sp>
        <p:nvSpPr>
          <p:cNvPr id="692" name="Google Shape;692;p92"/>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93" name="Google Shape;693;p92"/>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694" name="Google Shape;694;p92"/>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95" name="Google Shape;695;p92"/>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96" name="Google Shape;696;p92"/>
          <p:cNvSpPr/>
          <p:nvPr/>
        </p:nvSpPr>
        <p:spPr>
          <a:xfrm>
            <a:off x="779076" y="-2210"/>
            <a:ext cx="8364923" cy="3545837"/>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97" name="Google Shape;697;p92"/>
          <p:cNvSpPr/>
          <p:nvPr/>
        </p:nvSpPr>
        <p:spPr>
          <a:xfrm>
            <a:off x="0" y="2937680"/>
            <a:ext cx="9144000" cy="1780511"/>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98" name="Google Shape;698;p92"/>
          <p:cNvSpPr txBox="1"/>
          <p:nvPr>
            <p:ph type="title"/>
          </p:nvPr>
        </p:nvSpPr>
        <p:spPr>
          <a:xfrm>
            <a:off x="1728142" y="4127084"/>
            <a:ext cx="6231000" cy="403800"/>
          </a:xfrm>
          <a:prstGeom prst="rect">
            <a:avLst/>
          </a:prstGeom>
          <a:noFill/>
          <a:ln>
            <a:noFill/>
          </a:ln>
        </p:spPr>
        <p:txBody>
          <a:bodyPr anchorCtr="0" anchor="b" bIns="68575" lIns="82300" spcFirstLastPara="1" rIns="82300" wrap="square" tIns="82300">
            <a:normAutofit fontScale="90000"/>
          </a:bodyPr>
          <a:lstStyle/>
          <a:p>
            <a:pPr indent="0" lvl="0" marL="0" rtl="0" algn="l">
              <a:lnSpc>
                <a:spcPct val="125000"/>
              </a:lnSpc>
              <a:spcBef>
                <a:spcPts val="0"/>
              </a:spcBef>
              <a:spcAft>
                <a:spcPts val="0"/>
              </a:spcAft>
              <a:buClr>
                <a:schemeClr val="lt1"/>
              </a:buClr>
              <a:buSzPct val="100000"/>
              <a:buFont typeface="Arial"/>
              <a:buNone/>
            </a:pPr>
            <a:r>
              <a:rPr b="0" lang="zh-CN" sz="3800" cap="none">
                <a:solidFill>
                  <a:schemeClr val="lt1"/>
                </a:solidFill>
              </a:rPr>
              <a:t>AVERAGE OIL SELLING PRICE</a:t>
            </a:r>
            <a:endParaRPr/>
          </a:p>
        </p:txBody>
      </p:sp>
      <p:sp>
        <p:nvSpPr>
          <p:cNvPr id="699" name="Google Shape;699;p92"/>
          <p:cNvSpPr/>
          <p:nvPr/>
        </p:nvSpPr>
        <p:spPr>
          <a:xfrm>
            <a:off x="-1" y="2984402"/>
            <a:ext cx="755074" cy="168706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00" name="Google Shape;700;p92"/>
          <p:cNvSpPr/>
          <p:nvPr/>
        </p:nvSpPr>
        <p:spPr>
          <a:xfrm rot="5400000">
            <a:off x="-1792674"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表格&#10;&#10;中度可信度描述已自动生成" id="701" name="Google Shape;701;p92"/>
          <p:cNvPicPr preferRelativeResize="0"/>
          <p:nvPr>
            <p:ph idx="1" type="body"/>
          </p:nvPr>
        </p:nvPicPr>
        <p:blipFill rotWithShape="1">
          <a:blip r:embed="rId3">
            <a:alphaModFix/>
          </a:blip>
          <a:srcRect b="0" l="0" r="0" t="0"/>
          <a:stretch/>
        </p:blipFill>
        <p:spPr>
          <a:xfrm>
            <a:off x="954877" y="706048"/>
            <a:ext cx="7777640" cy="202241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06" name="Shape 706"/>
        <p:cNvGrpSpPr/>
        <p:nvPr/>
      </p:nvGrpSpPr>
      <p:grpSpPr>
        <a:xfrm>
          <a:off x="0" y="0"/>
          <a:ext cx="0" cy="0"/>
          <a:chOff x="0" y="0"/>
          <a:chExt cx="0" cy="0"/>
        </a:xfrm>
      </p:grpSpPr>
      <p:sp>
        <p:nvSpPr>
          <p:cNvPr id="707" name="Google Shape;707;p93"/>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08" name="Google Shape;708;p93"/>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709" name="Google Shape;709;p93"/>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10" name="Google Shape;710;p93"/>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11" name="Google Shape;711;p93"/>
          <p:cNvSpPr/>
          <p:nvPr/>
        </p:nvSpPr>
        <p:spPr>
          <a:xfrm>
            <a:off x="0" y="773625"/>
            <a:ext cx="5650992" cy="38346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12" name="Google Shape;712;p93"/>
          <p:cNvSpPr/>
          <p:nvPr/>
        </p:nvSpPr>
        <p:spPr>
          <a:xfrm>
            <a:off x="5663178" y="-3059"/>
            <a:ext cx="3480822" cy="79240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13" name="Google Shape;713;p93"/>
          <p:cNvSpPr/>
          <p:nvPr/>
        </p:nvSpPr>
        <p:spPr>
          <a:xfrm>
            <a:off x="1144" y="773625"/>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表格&#10;&#10;中度可信度描述已自动生成" id="714" name="Google Shape;714;p93"/>
          <p:cNvPicPr preferRelativeResize="0"/>
          <p:nvPr>
            <p:ph idx="1" type="body"/>
          </p:nvPr>
        </p:nvPicPr>
        <p:blipFill rotWithShape="1">
          <a:blip r:embed="rId3">
            <a:alphaModFix/>
          </a:blip>
          <a:srcRect b="0" l="0" r="0" t="0"/>
          <a:stretch/>
        </p:blipFill>
        <p:spPr>
          <a:xfrm>
            <a:off x="27801" y="1378160"/>
            <a:ext cx="5247989" cy="2492794"/>
          </a:xfrm>
          <a:prstGeom prst="rect">
            <a:avLst/>
          </a:prstGeom>
          <a:noFill/>
          <a:ln>
            <a:noFill/>
          </a:ln>
        </p:spPr>
      </p:pic>
      <p:sp>
        <p:nvSpPr>
          <p:cNvPr id="715" name="Google Shape;715;p93"/>
          <p:cNvSpPr/>
          <p:nvPr/>
        </p:nvSpPr>
        <p:spPr>
          <a:xfrm>
            <a:off x="5689100" y="821631"/>
            <a:ext cx="3454900" cy="376267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16" name="Google Shape;716;p93"/>
          <p:cNvSpPr txBox="1"/>
          <p:nvPr>
            <p:ph type="title"/>
          </p:nvPr>
        </p:nvSpPr>
        <p:spPr>
          <a:xfrm>
            <a:off x="5980127" y="1282148"/>
            <a:ext cx="2816003" cy="1896386"/>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2700"/>
              <a:buFont typeface="Arial"/>
              <a:buNone/>
            </a:pPr>
            <a:r>
              <a:rPr b="0" lang="zh-CN" sz="2700" cap="none">
                <a:solidFill>
                  <a:schemeClr val="lt1"/>
                </a:solidFill>
              </a:rPr>
              <a:t>BALANCE SHEET-ASSET</a:t>
            </a:r>
            <a:endParaRPr/>
          </a:p>
        </p:txBody>
      </p:sp>
      <p:sp>
        <p:nvSpPr>
          <p:cNvPr id="717" name="Google Shape;717;p93"/>
          <p:cNvSpPr/>
          <p:nvPr/>
        </p:nvSpPr>
        <p:spPr>
          <a:xfrm>
            <a:off x="1144" y="4584301"/>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18" name="Google Shape;718;p93"/>
          <p:cNvSpPr/>
          <p:nvPr/>
        </p:nvSpPr>
        <p:spPr>
          <a:xfrm>
            <a:off x="5641094"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23" name="Shape 723"/>
        <p:cNvGrpSpPr/>
        <p:nvPr/>
      </p:nvGrpSpPr>
      <p:grpSpPr>
        <a:xfrm>
          <a:off x="0" y="0"/>
          <a:ext cx="0" cy="0"/>
          <a:chOff x="0" y="0"/>
          <a:chExt cx="0" cy="0"/>
        </a:xfrm>
      </p:grpSpPr>
      <p:sp>
        <p:nvSpPr>
          <p:cNvPr id="724" name="Google Shape;724;p94"/>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25" name="Google Shape;725;p94"/>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726" name="Google Shape;726;p94"/>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27" name="Google Shape;727;p94"/>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28" name="Google Shape;728;p94"/>
          <p:cNvSpPr/>
          <p:nvPr/>
        </p:nvSpPr>
        <p:spPr>
          <a:xfrm>
            <a:off x="0" y="773625"/>
            <a:ext cx="5650992" cy="38346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29" name="Google Shape;729;p94"/>
          <p:cNvSpPr/>
          <p:nvPr/>
        </p:nvSpPr>
        <p:spPr>
          <a:xfrm>
            <a:off x="5663178" y="-3059"/>
            <a:ext cx="3480822" cy="79240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30" name="Google Shape;730;p94"/>
          <p:cNvSpPr/>
          <p:nvPr/>
        </p:nvSpPr>
        <p:spPr>
          <a:xfrm>
            <a:off x="1144" y="773625"/>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表格&#10;&#10;描述已自动生成" id="731" name="Google Shape;731;p94"/>
          <p:cNvPicPr preferRelativeResize="0"/>
          <p:nvPr>
            <p:ph idx="1" type="body"/>
          </p:nvPr>
        </p:nvPicPr>
        <p:blipFill rotWithShape="1">
          <a:blip r:embed="rId3">
            <a:alphaModFix/>
          </a:blip>
          <a:srcRect b="0" l="0" r="0" t="0"/>
          <a:stretch/>
        </p:blipFill>
        <p:spPr>
          <a:xfrm>
            <a:off x="-20673" y="1567949"/>
            <a:ext cx="5549311" cy="2219723"/>
          </a:xfrm>
          <a:prstGeom prst="rect">
            <a:avLst/>
          </a:prstGeom>
          <a:noFill/>
          <a:ln>
            <a:noFill/>
          </a:ln>
        </p:spPr>
      </p:pic>
      <p:sp>
        <p:nvSpPr>
          <p:cNvPr id="732" name="Google Shape;732;p94"/>
          <p:cNvSpPr/>
          <p:nvPr/>
        </p:nvSpPr>
        <p:spPr>
          <a:xfrm>
            <a:off x="5689100" y="821631"/>
            <a:ext cx="3454900" cy="376267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33" name="Google Shape;733;p94"/>
          <p:cNvSpPr txBox="1"/>
          <p:nvPr>
            <p:ph type="title"/>
          </p:nvPr>
        </p:nvSpPr>
        <p:spPr>
          <a:xfrm>
            <a:off x="5980125" y="1282150"/>
            <a:ext cx="3162600" cy="1896300"/>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2700"/>
              <a:buFont typeface="Arial"/>
              <a:buNone/>
            </a:pPr>
            <a:r>
              <a:rPr b="0" lang="zh-CN" sz="2700" cap="none">
                <a:solidFill>
                  <a:schemeClr val="lt1"/>
                </a:solidFill>
              </a:rPr>
              <a:t>BALANCE SHEET-LIABILITY</a:t>
            </a:r>
            <a:endParaRPr/>
          </a:p>
        </p:txBody>
      </p:sp>
      <p:sp>
        <p:nvSpPr>
          <p:cNvPr id="734" name="Google Shape;734;p94"/>
          <p:cNvSpPr/>
          <p:nvPr/>
        </p:nvSpPr>
        <p:spPr>
          <a:xfrm>
            <a:off x="1144" y="4584301"/>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35" name="Google Shape;735;p94"/>
          <p:cNvSpPr/>
          <p:nvPr/>
        </p:nvSpPr>
        <p:spPr>
          <a:xfrm>
            <a:off x="5641094"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39" name="Shape 739"/>
        <p:cNvGrpSpPr/>
        <p:nvPr/>
      </p:nvGrpSpPr>
      <p:grpSpPr>
        <a:xfrm>
          <a:off x="0" y="0"/>
          <a:ext cx="0" cy="0"/>
          <a:chOff x="0" y="0"/>
          <a:chExt cx="0" cy="0"/>
        </a:xfrm>
      </p:grpSpPr>
      <p:sp>
        <p:nvSpPr>
          <p:cNvPr id="740" name="Google Shape;740;p95"/>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1" name="Google Shape;741;p95"/>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742" name="Google Shape;742;p95"/>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3" name="Google Shape;743;p95"/>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4" name="Google Shape;744;p95"/>
          <p:cNvSpPr/>
          <p:nvPr/>
        </p:nvSpPr>
        <p:spPr>
          <a:xfrm>
            <a:off x="0" y="773625"/>
            <a:ext cx="5650992" cy="38346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5" name="Google Shape;745;p95"/>
          <p:cNvSpPr/>
          <p:nvPr/>
        </p:nvSpPr>
        <p:spPr>
          <a:xfrm>
            <a:off x="5663178" y="-3059"/>
            <a:ext cx="3480822" cy="79240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6" name="Google Shape;746;p95"/>
          <p:cNvSpPr/>
          <p:nvPr/>
        </p:nvSpPr>
        <p:spPr>
          <a:xfrm>
            <a:off x="1144" y="773625"/>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片包含 矩形&#10;&#10;描述已自动生成" id="747" name="Google Shape;747;p95"/>
          <p:cNvPicPr preferRelativeResize="0"/>
          <p:nvPr>
            <p:ph idx="1" type="body"/>
          </p:nvPr>
        </p:nvPicPr>
        <p:blipFill rotWithShape="1">
          <a:blip r:embed="rId3">
            <a:alphaModFix/>
          </a:blip>
          <a:srcRect b="0" l="0" r="0" t="0"/>
          <a:stretch/>
        </p:blipFill>
        <p:spPr>
          <a:xfrm>
            <a:off x="-1" y="2231648"/>
            <a:ext cx="5598300" cy="1091700"/>
          </a:xfrm>
          <a:prstGeom prst="rect">
            <a:avLst/>
          </a:prstGeom>
          <a:noFill/>
          <a:ln>
            <a:noFill/>
          </a:ln>
        </p:spPr>
      </p:pic>
      <p:sp>
        <p:nvSpPr>
          <p:cNvPr id="748" name="Google Shape;748;p95"/>
          <p:cNvSpPr/>
          <p:nvPr/>
        </p:nvSpPr>
        <p:spPr>
          <a:xfrm>
            <a:off x="5689100" y="821631"/>
            <a:ext cx="3454900" cy="376267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9" name="Google Shape;749;p95"/>
          <p:cNvSpPr txBox="1"/>
          <p:nvPr>
            <p:ph type="title"/>
          </p:nvPr>
        </p:nvSpPr>
        <p:spPr>
          <a:xfrm>
            <a:off x="5980127" y="1282148"/>
            <a:ext cx="2816003" cy="1896386"/>
          </a:xfrm>
          <a:prstGeom prst="rect">
            <a:avLst/>
          </a:prstGeom>
          <a:noFill/>
          <a:ln>
            <a:noFill/>
          </a:ln>
        </p:spPr>
        <p:txBody>
          <a:bodyPr anchorCtr="0" anchor="b" bIns="68575" lIns="82300" spcFirstLastPara="1" rIns="82300" wrap="square" tIns="82300">
            <a:normAutofit fontScale="90000"/>
          </a:bodyPr>
          <a:lstStyle/>
          <a:p>
            <a:pPr indent="0" lvl="0" marL="0" rtl="0" algn="l">
              <a:lnSpc>
                <a:spcPct val="125000"/>
              </a:lnSpc>
              <a:spcBef>
                <a:spcPts val="0"/>
              </a:spcBef>
              <a:spcAft>
                <a:spcPts val="0"/>
              </a:spcAft>
              <a:buClr>
                <a:schemeClr val="lt1"/>
              </a:buClr>
              <a:buSzPct val="100000"/>
              <a:buFont typeface="Arial"/>
              <a:buNone/>
            </a:pPr>
            <a:r>
              <a:rPr b="0" lang="zh-CN" sz="2700" cap="none">
                <a:solidFill>
                  <a:schemeClr val="lt1"/>
                </a:solidFill>
              </a:rPr>
              <a:t>BALANCE SHEET-SHAREHOLDERS EQUITY</a:t>
            </a:r>
            <a:endParaRPr b="0" sz="2700" cap="none">
              <a:solidFill>
                <a:schemeClr val="lt1"/>
              </a:solidFill>
            </a:endParaRPr>
          </a:p>
        </p:txBody>
      </p:sp>
      <p:sp>
        <p:nvSpPr>
          <p:cNvPr id="750" name="Google Shape;750;p95"/>
          <p:cNvSpPr/>
          <p:nvPr/>
        </p:nvSpPr>
        <p:spPr>
          <a:xfrm>
            <a:off x="1144" y="4584301"/>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1" name="Google Shape;751;p95"/>
          <p:cNvSpPr/>
          <p:nvPr/>
        </p:nvSpPr>
        <p:spPr>
          <a:xfrm>
            <a:off x="5641094"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2"/>
          <p:cNvSpPr txBox="1"/>
          <p:nvPr>
            <p:ph type="ctrTitle"/>
          </p:nvPr>
        </p:nvSpPr>
        <p:spPr>
          <a:xfrm>
            <a:off x="344300" y="916925"/>
            <a:ext cx="4740900" cy="3516000"/>
          </a:xfrm>
          <a:prstGeom prst="rect">
            <a:avLst/>
          </a:prstGeom>
        </p:spPr>
        <p:txBody>
          <a:bodyPr anchorCtr="0" anchor="t" bIns="68575" lIns="82300" spcFirstLastPara="1" rIns="82300" wrap="square" tIns="82300">
            <a:noAutofit/>
          </a:bodyPr>
          <a:lstStyle/>
          <a:p>
            <a:pPr indent="0" lvl="0" marL="0" rtl="0" algn="l">
              <a:spcBef>
                <a:spcPts val="0"/>
              </a:spcBef>
              <a:spcAft>
                <a:spcPts val="0"/>
              </a:spcAft>
              <a:buNone/>
            </a:pPr>
            <a:r>
              <a:rPr lang="zh-CN" sz="1500"/>
              <a:t>►Operational and Technical Risks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zh-CN" sz="1500"/>
              <a:t>The oil and gas industry involves complex and high-risk operations such as exploration, drilling, production, and transportation.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zh-CN" sz="1500"/>
              <a:t>Operational risks can arise from accidents, equipment failures, natural disasters, and safety hazards. Managing operational risks requires stringent safety protocols, regular maintenance, and continuous improvement in operational efficiency.</a:t>
            </a:r>
            <a:endParaRPr sz="1500"/>
          </a:p>
          <a:p>
            <a:pPr indent="0" lvl="0" marL="0" rtl="0" algn="l">
              <a:spcBef>
                <a:spcPts val="0"/>
              </a:spcBef>
              <a:spcAft>
                <a:spcPts val="0"/>
              </a:spcAft>
              <a:buNone/>
            </a:pPr>
            <a:r>
              <a:t/>
            </a:r>
            <a:endParaRPr sz="1200"/>
          </a:p>
        </p:txBody>
      </p:sp>
      <p:sp>
        <p:nvSpPr>
          <p:cNvPr id="270" name="Google Shape;270;p42"/>
          <p:cNvSpPr txBox="1"/>
          <p:nvPr>
            <p:ph idx="1" type="subTitle"/>
          </p:nvPr>
        </p:nvSpPr>
        <p:spPr>
          <a:xfrm>
            <a:off x="6127289" y="65175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Clr>
                <a:schemeClr val="dk1"/>
              </a:buClr>
              <a:buSzPts val="1100"/>
              <a:buFont typeface="Arial"/>
              <a:buNone/>
            </a:pPr>
            <a:r>
              <a:rPr lang="zh-CN" sz="2000"/>
              <a:t>Industry Risk</a:t>
            </a:r>
            <a:endParaRPr sz="20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55" name="Shape 755"/>
        <p:cNvGrpSpPr/>
        <p:nvPr/>
      </p:nvGrpSpPr>
      <p:grpSpPr>
        <a:xfrm>
          <a:off x="0" y="0"/>
          <a:ext cx="0" cy="0"/>
          <a:chOff x="0" y="0"/>
          <a:chExt cx="0" cy="0"/>
        </a:xfrm>
      </p:grpSpPr>
      <p:sp>
        <p:nvSpPr>
          <p:cNvPr id="756" name="Google Shape;756;p96"/>
          <p:cNvSpPr/>
          <p:nvPr/>
        </p:nvSpPr>
        <p:spPr>
          <a:xfrm flipH="1">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7" name="Google Shape;757;p96"/>
          <p:cNvSpPr/>
          <p:nvPr/>
        </p:nvSpPr>
        <p:spPr>
          <a:xfrm flipH="1">
            <a:off x="-1" y="0"/>
            <a:ext cx="3315695" cy="51285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计算器" id="758" name="Google Shape;758;p96"/>
          <p:cNvPicPr preferRelativeResize="0"/>
          <p:nvPr/>
        </p:nvPicPr>
        <p:blipFill rotWithShape="1">
          <a:blip r:embed="rId3">
            <a:alphaModFix/>
          </a:blip>
          <a:srcRect b="0" l="0" r="0" t="0"/>
          <a:stretch/>
        </p:blipFill>
        <p:spPr>
          <a:xfrm>
            <a:off x="423484" y="1312644"/>
            <a:ext cx="2496590" cy="2496590"/>
          </a:xfrm>
          <a:prstGeom prst="rect">
            <a:avLst/>
          </a:prstGeom>
          <a:noFill/>
          <a:ln>
            <a:noFill/>
          </a:ln>
        </p:spPr>
      </p:pic>
      <p:sp>
        <p:nvSpPr>
          <p:cNvPr id="759" name="Google Shape;759;p96"/>
          <p:cNvSpPr/>
          <p:nvPr/>
        </p:nvSpPr>
        <p:spPr>
          <a:xfrm flipH="1">
            <a:off x="0" y="4609769"/>
            <a:ext cx="3319554" cy="533732"/>
          </a:xfrm>
          <a:prstGeom prst="rect">
            <a:avLst/>
          </a:prstGeom>
          <a:solidFill>
            <a:srgbClr val="C8CED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60" name="Google Shape;760;p96"/>
          <p:cNvSpPr/>
          <p:nvPr/>
        </p:nvSpPr>
        <p:spPr>
          <a:xfrm flipH="1">
            <a:off x="3319557" y="561433"/>
            <a:ext cx="5824442" cy="40642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61" name="Google Shape;761;p96"/>
          <p:cNvSpPr txBox="1"/>
          <p:nvPr>
            <p:ph type="title"/>
          </p:nvPr>
        </p:nvSpPr>
        <p:spPr>
          <a:xfrm>
            <a:off x="3689604" y="792272"/>
            <a:ext cx="4970420" cy="865576"/>
          </a:xfrm>
          <a:prstGeom prst="rect">
            <a:avLst/>
          </a:prstGeom>
          <a:noFill/>
          <a:ln>
            <a:noFill/>
          </a:ln>
        </p:spPr>
        <p:txBody>
          <a:bodyPr anchorCtr="0" anchor="ctr" bIns="68575" lIns="82300" spcFirstLastPara="1" rIns="82300" wrap="square" tIns="82300">
            <a:normAutofit/>
          </a:bodyPr>
          <a:lstStyle/>
          <a:p>
            <a:pPr indent="0" lvl="0" marL="0" rtl="0" algn="l">
              <a:lnSpc>
                <a:spcPct val="110000"/>
              </a:lnSpc>
              <a:spcBef>
                <a:spcPts val="0"/>
              </a:spcBef>
              <a:spcAft>
                <a:spcPts val="0"/>
              </a:spcAft>
              <a:buClr>
                <a:srgbClr val="3F3F3F"/>
              </a:buClr>
              <a:buSzPts val="3300"/>
              <a:buFont typeface="Arial"/>
              <a:buNone/>
            </a:pPr>
            <a:r>
              <a:rPr lang="zh-CN"/>
              <a:t>Balance Sheet Analysis</a:t>
            </a:r>
            <a:endParaRPr/>
          </a:p>
        </p:txBody>
      </p:sp>
      <p:sp>
        <p:nvSpPr>
          <p:cNvPr id="762" name="Google Shape;762;p96"/>
          <p:cNvSpPr/>
          <p:nvPr/>
        </p:nvSpPr>
        <p:spPr>
          <a:xfrm>
            <a:off x="1144" y="515807"/>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63" name="Google Shape;763;p96"/>
          <p:cNvSpPr txBox="1"/>
          <p:nvPr>
            <p:ph idx="1" type="body"/>
          </p:nvPr>
        </p:nvSpPr>
        <p:spPr>
          <a:xfrm>
            <a:off x="3691393" y="1701492"/>
            <a:ext cx="4970420" cy="2629454"/>
          </a:xfrm>
          <a:prstGeom prst="rect">
            <a:avLst/>
          </a:prstGeom>
          <a:noFill/>
          <a:ln>
            <a:noFill/>
          </a:ln>
        </p:spPr>
        <p:txBody>
          <a:bodyPr anchorCtr="0" anchor="t" bIns="68575" lIns="82300" spcFirstLastPara="1" rIns="82300" wrap="square" tIns="82300">
            <a:normAutofit/>
          </a:bodyPr>
          <a:lstStyle/>
          <a:p>
            <a:pPr indent="0" lvl="0" marL="0" rtl="0" algn="l">
              <a:lnSpc>
                <a:spcPct val="114000"/>
              </a:lnSpc>
              <a:spcBef>
                <a:spcPts val="0"/>
              </a:spcBef>
              <a:spcAft>
                <a:spcPts val="0"/>
              </a:spcAft>
              <a:buClr>
                <a:srgbClr val="3F3F3F"/>
              </a:buClr>
              <a:buSzPts val="1600"/>
              <a:buNone/>
            </a:pPr>
            <a:r>
              <a:rPr lang="zh-CN"/>
              <a:t>Current ratio=Current Asset/Current liability. </a:t>
            </a:r>
            <a:endParaRPr/>
          </a:p>
          <a:p>
            <a:pPr indent="0" lvl="0" marL="0" rtl="0" algn="l">
              <a:lnSpc>
                <a:spcPct val="114000"/>
              </a:lnSpc>
              <a:spcBef>
                <a:spcPts val="700"/>
              </a:spcBef>
              <a:spcAft>
                <a:spcPts val="0"/>
              </a:spcAft>
              <a:buClr>
                <a:srgbClr val="3F3F3F"/>
              </a:buClr>
              <a:buSzPts val="1600"/>
              <a:buNone/>
            </a:pPr>
            <a:r>
              <a:rPr lang="zh-CN"/>
              <a:t>Current ratio 2021=410.9/1032.2=0.3981</a:t>
            </a:r>
            <a:endParaRPr/>
          </a:p>
          <a:p>
            <a:pPr indent="0" lvl="0" marL="0" rtl="0" algn="l">
              <a:lnSpc>
                <a:spcPct val="114000"/>
              </a:lnSpc>
              <a:spcBef>
                <a:spcPts val="700"/>
              </a:spcBef>
              <a:spcAft>
                <a:spcPts val="0"/>
              </a:spcAft>
              <a:buClr>
                <a:srgbClr val="3F3F3F"/>
              </a:buClr>
              <a:buSzPts val="1600"/>
              <a:buNone/>
            </a:pPr>
            <a:r>
              <a:rPr lang="zh-CN"/>
              <a:t>Current ratio 2022=989.2/1239=0.7984</a:t>
            </a:r>
            <a:endParaRPr/>
          </a:p>
          <a:p>
            <a:pPr indent="0" lvl="0" marL="0" rtl="0" algn="l">
              <a:lnSpc>
                <a:spcPct val="114000"/>
              </a:lnSpc>
              <a:spcBef>
                <a:spcPts val="700"/>
              </a:spcBef>
              <a:spcAft>
                <a:spcPts val="0"/>
              </a:spcAft>
              <a:buClr>
                <a:srgbClr val="3F3F3F"/>
              </a:buClr>
              <a:buSzPts val="1600"/>
              <a:buNone/>
            </a:pPr>
            <a:r>
              <a:t/>
            </a:r>
            <a:endParaRPr/>
          </a:p>
          <a:p>
            <a:pPr indent="0" lvl="0" marL="0" rtl="0" algn="l">
              <a:lnSpc>
                <a:spcPct val="114000"/>
              </a:lnSpc>
              <a:spcBef>
                <a:spcPts val="700"/>
              </a:spcBef>
              <a:spcAft>
                <a:spcPts val="0"/>
              </a:spcAft>
              <a:buClr>
                <a:srgbClr val="3F3F3F"/>
              </a:buClr>
              <a:buSzPts val="1600"/>
              <a:buNone/>
            </a:pPr>
            <a:r>
              <a:t/>
            </a:r>
            <a:endParaRPr/>
          </a:p>
        </p:txBody>
      </p:sp>
      <p:sp>
        <p:nvSpPr>
          <p:cNvPr id="764" name="Google Shape;764;p96"/>
          <p:cNvSpPr/>
          <p:nvPr/>
        </p:nvSpPr>
        <p:spPr>
          <a:xfrm flipH="1">
            <a:off x="3295552" y="4625711"/>
            <a:ext cx="5846162" cy="51778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65" name="Google Shape;765;p96"/>
          <p:cNvSpPr/>
          <p:nvPr/>
        </p:nvSpPr>
        <p:spPr>
          <a:xfrm>
            <a:off x="1144" y="4582067"/>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66" name="Google Shape;766;p96"/>
          <p:cNvSpPr/>
          <p:nvPr/>
        </p:nvSpPr>
        <p:spPr>
          <a:xfrm>
            <a:off x="3295552"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70" name="Shape 770"/>
        <p:cNvGrpSpPr/>
        <p:nvPr/>
      </p:nvGrpSpPr>
      <p:grpSpPr>
        <a:xfrm>
          <a:off x="0" y="0"/>
          <a:ext cx="0" cy="0"/>
          <a:chOff x="0" y="0"/>
          <a:chExt cx="0" cy="0"/>
        </a:xfrm>
      </p:grpSpPr>
      <p:sp>
        <p:nvSpPr>
          <p:cNvPr id="771" name="Google Shape;771;p97"/>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72" name="Google Shape;772;p97"/>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773" name="Google Shape;773;p97"/>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74" name="Google Shape;774;p97"/>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75" name="Google Shape;775;p97"/>
          <p:cNvSpPr/>
          <p:nvPr/>
        </p:nvSpPr>
        <p:spPr>
          <a:xfrm>
            <a:off x="0" y="773625"/>
            <a:ext cx="5650992" cy="38346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76" name="Google Shape;776;p97"/>
          <p:cNvSpPr/>
          <p:nvPr/>
        </p:nvSpPr>
        <p:spPr>
          <a:xfrm>
            <a:off x="5663178" y="-3059"/>
            <a:ext cx="3480822" cy="79240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77" name="Google Shape;777;p97"/>
          <p:cNvSpPr/>
          <p:nvPr/>
        </p:nvSpPr>
        <p:spPr>
          <a:xfrm>
            <a:off x="1144" y="773625"/>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形用户界面&#10;&#10;中度可信度描述已自动生成" id="778" name="Google Shape;778;p97"/>
          <p:cNvPicPr preferRelativeResize="0"/>
          <p:nvPr>
            <p:ph idx="1" type="body"/>
          </p:nvPr>
        </p:nvPicPr>
        <p:blipFill rotWithShape="1">
          <a:blip r:embed="rId3">
            <a:alphaModFix/>
          </a:blip>
          <a:srcRect b="0" l="0" r="0" t="0"/>
          <a:stretch/>
        </p:blipFill>
        <p:spPr>
          <a:xfrm>
            <a:off x="587807" y="1304231"/>
            <a:ext cx="4458119" cy="2797469"/>
          </a:xfrm>
          <a:prstGeom prst="rect">
            <a:avLst/>
          </a:prstGeom>
          <a:noFill/>
          <a:ln>
            <a:noFill/>
          </a:ln>
        </p:spPr>
      </p:pic>
      <p:sp>
        <p:nvSpPr>
          <p:cNvPr id="779" name="Google Shape;779;p97"/>
          <p:cNvSpPr/>
          <p:nvPr/>
        </p:nvSpPr>
        <p:spPr>
          <a:xfrm>
            <a:off x="5689100" y="821631"/>
            <a:ext cx="3454900" cy="376267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80" name="Google Shape;780;p97"/>
          <p:cNvSpPr txBox="1"/>
          <p:nvPr>
            <p:ph type="title"/>
          </p:nvPr>
        </p:nvSpPr>
        <p:spPr>
          <a:xfrm>
            <a:off x="5980127" y="1282148"/>
            <a:ext cx="2816003" cy="1896386"/>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2700"/>
              <a:buFont typeface="Arial"/>
              <a:buNone/>
            </a:pPr>
            <a:r>
              <a:rPr b="0" lang="zh-CN" sz="2700" cap="none">
                <a:solidFill>
                  <a:schemeClr val="lt1"/>
                </a:solidFill>
              </a:rPr>
              <a:t>INCOME STATEMENT</a:t>
            </a:r>
            <a:endParaRPr b="0" sz="2700" cap="none">
              <a:solidFill>
                <a:schemeClr val="lt1"/>
              </a:solidFill>
            </a:endParaRPr>
          </a:p>
        </p:txBody>
      </p:sp>
      <p:sp>
        <p:nvSpPr>
          <p:cNvPr id="781" name="Google Shape;781;p97"/>
          <p:cNvSpPr/>
          <p:nvPr/>
        </p:nvSpPr>
        <p:spPr>
          <a:xfrm>
            <a:off x="1144" y="4584301"/>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82" name="Google Shape;782;p97"/>
          <p:cNvSpPr/>
          <p:nvPr/>
        </p:nvSpPr>
        <p:spPr>
          <a:xfrm>
            <a:off x="5641094"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86" name="Shape 786"/>
        <p:cNvGrpSpPr/>
        <p:nvPr/>
      </p:nvGrpSpPr>
      <p:grpSpPr>
        <a:xfrm>
          <a:off x="0" y="0"/>
          <a:ext cx="0" cy="0"/>
          <a:chOff x="0" y="0"/>
          <a:chExt cx="0" cy="0"/>
        </a:xfrm>
      </p:grpSpPr>
      <p:sp>
        <p:nvSpPr>
          <p:cNvPr id="787" name="Google Shape;787;p98"/>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88" name="Google Shape;788;p98"/>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789" name="Google Shape;789;p98"/>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90" name="Google Shape;790;p98"/>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91" name="Google Shape;791;p98"/>
          <p:cNvSpPr/>
          <p:nvPr/>
        </p:nvSpPr>
        <p:spPr>
          <a:xfrm>
            <a:off x="0" y="773625"/>
            <a:ext cx="5650992" cy="38346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92" name="Google Shape;792;p98"/>
          <p:cNvSpPr/>
          <p:nvPr/>
        </p:nvSpPr>
        <p:spPr>
          <a:xfrm>
            <a:off x="5663178" y="-3059"/>
            <a:ext cx="3480822" cy="79240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93" name="Google Shape;793;p98"/>
          <p:cNvSpPr/>
          <p:nvPr/>
        </p:nvSpPr>
        <p:spPr>
          <a:xfrm>
            <a:off x="1144" y="773625"/>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形用户界面, 文本, 应用程序, 电子邮件&#10;&#10;描述已自动生成" id="794" name="Google Shape;794;p98"/>
          <p:cNvPicPr preferRelativeResize="0"/>
          <p:nvPr>
            <p:ph idx="1" type="body"/>
          </p:nvPr>
        </p:nvPicPr>
        <p:blipFill rotWithShape="1">
          <a:blip r:embed="rId3">
            <a:alphaModFix/>
          </a:blip>
          <a:srcRect b="0" l="0" r="0" t="0"/>
          <a:stretch/>
        </p:blipFill>
        <p:spPr>
          <a:xfrm>
            <a:off x="119510" y="1838650"/>
            <a:ext cx="5195700" cy="1896300"/>
          </a:xfrm>
          <a:prstGeom prst="rect">
            <a:avLst/>
          </a:prstGeom>
          <a:noFill/>
          <a:ln>
            <a:noFill/>
          </a:ln>
        </p:spPr>
      </p:pic>
      <p:sp>
        <p:nvSpPr>
          <p:cNvPr id="795" name="Google Shape;795;p98"/>
          <p:cNvSpPr/>
          <p:nvPr/>
        </p:nvSpPr>
        <p:spPr>
          <a:xfrm>
            <a:off x="5689100" y="821631"/>
            <a:ext cx="3454900" cy="376267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96" name="Google Shape;796;p98"/>
          <p:cNvSpPr txBox="1"/>
          <p:nvPr>
            <p:ph type="title"/>
          </p:nvPr>
        </p:nvSpPr>
        <p:spPr>
          <a:xfrm>
            <a:off x="5980127" y="1282148"/>
            <a:ext cx="2816003" cy="1896386"/>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2700"/>
              <a:buFont typeface="Arial"/>
              <a:buNone/>
            </a:pPr>
            <a:r>
              <a:rPr b="0" lang="zh-CN" sz="2700" cap="none">
                <a:solidFill>
                  <a:schemeClr val="lt1"/>
                </a:solidFill>
              </a:rPr>
              <a:t>INCOME STATEMENT CONTINUES…</a:t>
            </a:r>
            <a:endParaRPr/>
          </a:p>
        </p:txBody>
      </p:sp>
      <p:sp>
        <p:nvSpPr>
          <p:cNvPr id="797" name="Google Shape;797;p98"/>
          <p:cNvSpPr/>
          <p:nvPr/>
        </p:nvSpPr>
        <p:spPr>
          <a:xfrm>
            <a:off x="1144" y="4584301"/>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98" name="Google Shape;798;p98"/>
          <p:cNvSpPr/>
          <p:nvPr/>
        </p:nvSpPr>
        <p:spPr>
          <a:xfrm>
            <a:off x="5641094"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03" name="Shape 803"/>
        <p:cNvGrpSpPr/>
        <p:nvPr/>
      </p:nvGrpSpPr>
      <p:grpSpPr>
        <a:xfrm>
          <a:off x="0" y="0"/>
          <a:ext cx="0" cy="0"/>
          <a:chOff x="0" y="0"/>
          <a:chExt cx="0" cy="0"/>
        </a:xfrm>
      </p:grpSpPr>
      <p:sp>
        <p:nvSpPr>
          <p:cNvPr id="804" name="Google Shape;804;p99"/>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05" name="Google Shape;805;p99"/>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806" name="Google Shape;806;p99"/>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07" name="Google Shape;807;p99"/>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08" name="Google Shape;808;p99"/>
          <p:cNvSpPr/>
          <p:nvPr/>
        </p:nvSpPr>
        <p:spPr>
          <a:xfrm>
            <a:off x="0" y="773625"/>
            <a:ext cx="5650992" cy="38346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09" name="Google Shape;809;p99"/>
          <p:cNvSpPr/>
          <p:nvPr/>
        </p:nvSpPr>
        <p:spPr>
          <a:xfrm>
            <a:off x="5663178" y="-3059"/>
            <a:ext cx="3480822" cy="79240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10" name="Google Shape;810;p99"/>
          <p:cNvSpPr/>
          <p:nvPr/>
        </p:nvSpPr>
        <p:spPr>
          <a:xfrm>
            <a:off x="1144" y="773625"/>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811" name="Google Shape;811;p99"/>
          <p:cNvPicPr preferRelativeResize="0"/>
          <p:nvPr>
            <p:ph idx="1" type="body"/>
          </p:nvPr>
        </p:nvPicPr>
        <p:blipFill rotWithShape="1">
          <a:blip r:embed="rId3">
            <a:alphaModFix/>
          </a:blip>
          <a:srcRect b="0" l="0" r="0" t="0"/>
          <a:stretch/>
        </p:blipFill>
        <p:spPr>
          <a:xfrm>
            <a:off x="-8662" y="2463703"/>
            <a:ext cx="5666681" cy="580834"/>
          </a:xfrm>
          <a:prstGeom prst="rect">
            <a:avLst/>
          </a:prstGeom>
          <a:noFill/>
          <a:ln>
            <a:noFill/>
          </a:ln>
        </p:spPr>
      </p:pic>
      <p:sp>
        <p:nvSpPr>
          <p:cNvPr id="812" name="Google Shape;812;p99"/>
          <p:cNvSpPr/>
          <p:nvPr/>
        </p:nvSpPr>
        <p:spPr>
          <a:xfrm>
            <a:off x="5689100" y="821631"/>
            <a:ext cx="3454900" cy="376267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13" name="Google Shape;813;p99"/>
          <p:cNvSpPr txBox="1"/>
          <p:nvPr>
            <p:ph type="title"/>
          </p:nvPr>
        </p:nvSpPr>
        <p:spPr>
          <a:xfrm>
            <a:off x="5980127" y="1282148"/>
            <a:ext cx="2816003" cy="1896386"/>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2700"/>
              <a:buFont typeface="Arial"/>
              <a:buNone/>
            </a:pPr>
            <a:r>
              <a:rPr b="0" lang="zh-CN" sz="2700" cap="none">
                <a:solidFill>
                  <a:schemeClr val="lt1"/>
                </a:solidFill>
              </a:rPr>
              <a:t>EBITDA</a:t>
            </a:r>
            <a:endParaRPr/>
          </a:p>
        </p:txBody>
      </p:sp>
      <p:sp>
        <p:nvSpPr>
          <p:cNvPr id="814" name="Google Shape;814;p99"/>
          <p:cNvSpPr/>
          <p:nvPr/>
        </p:nvSpPr>
        <p:spPr>
          <a:xfrm>
            <a:off x="1144" y="4584301"/>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15" name="Google Shape;815;p99"/>
          <p:cNvSpPr/>
          <p:nvPr/>
        </p:nvSpPr>
        <p:spPr>
          <a:xfrm>
            <a:off x="5641094"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19" name="Shape 819"/>
        <p:cNvGrpSpPr/>
        <p:nvPr/>
      </p:nvGrpSpPr>
      <p:grpSpPr>
        <a:xfrm>
          <a:off x="0" y="0"/>
          <a:ext cx="0" cy="0"/>
          <a:chOff x="0" y="0"/>
          <a:chExt cx="0" cy="0"/>
        </a:xfrm>
      </p:grpSpPr>
      <p:sp>
        <p:nvSpPr>
          <p:cNvPr id="820" name="Google Shape;820;p100"/>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21" name="Google Shape;821;p100"/>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822" name="Google Shape;822;p100"/>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23" name="Google Shape;823;p100"/>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24" name="Google Shape;824;p100"/>
          <p:cNvSpPr/>
          <p:nvPr/>
        </p:nvSpPr>
        <p:spPr>
          <a:xfrm>
            <a:off x="0" y="773625"/>
            <a:ext cx="5650992" cy="38346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25" name="Google Shape;825;p100"/>
          <p:cNvSpPr/>
          <p:nvPr/>
        </p:nvSpPr>
        <p:spPr>
          <a:xfrm>
            <a:off x="5663178" y="-3059"/>
            <a:ext cx="3480822" cy="79240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26" name="Google Shape;826;p100"/>
          <p:cNvSpPr/>
          <p:nvPr/>
        </p:nvSpPr>
        <p:spPr>
          <a:xfrm>
            <a:off x="1144" y="773625"/>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表格&#10;&#10;描述已自动生成" id="827" name="Google Shape;827;p100"/>
          <p:cNvPicPr preferRelativeResize="0"/>
          <p:nvPr>
            <p:ph idx="1" type="body"/>
          </p:nvPr>
        </p:nvPicPr>
        <p:blipFill rotWithShape="1">
          <a:blip r:embed="rId3">
            <a:alphaModFix/>
          </a:blip>
          <a:srcRect b="0" l="0" r="0" t="0"/>
          <a:stretch/>
        </p:blipFill>
        <p:spPr>
          <a:xfrm>
            <a:off x="283848" y="960003"/>
            <a:ext cx="5012419" cy="3471099"/>
          </a:xfrm>
          <a:prstGeom prst="rect">
            <a:avLst/>
          </a:prstGeom>
          <a:noFill/>
          <a:ln>
            <a:noFill/>
          </a:ln>
        </p:spPr>
      </p:pic>
      <p:sp>
        <p:nvSpPr>
          <p:cNvPr id="828" name="Google Shape;828;p100"/>
          <p:cNvSpPr/>
          <p:nvPr/>
        </p:nvSpPr>
        <p:spPr>
          <a:xfrm>
            <a:off x="5689100" y="821631"/>
            <a:ext cx="3454900" cy="376267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29" name="Google Shape;829;p100"/>
          <p:cNvSpPr txBox="1"/>
          <p:nvPr>
            <p:ph type="title"/>
          </p:nvPr>
        </p:nvSpPr>
        <p:spPr>
          <a:xfrm>
            <a:off x="5980127" y="1282148"/>
            <a:ext cx="2816003" cy="1896386"/>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2700"/>
              <a:buFont typeface="Arial"/>
              <a:buNone/>
            </a:pPr>
            <a:r>
              <a:rPr b="0" lang="zh-CN" sz="2700" cap="none">
                <a:solidFill>
                  <a:schemeClr val="lt1"/>
                </a:solidFill>
              </a:rPr>
              <a:t>STATEMENTS OF CASH FLOWS</a:t>
            </a:r>
            <a:endParaRPr b="0" sz="2700" cap="none">
              <a:solidFill>
                <a:schemeClr val="lt1"/>
              </a:solidFill>
            </a:endParaRPr>
          </a:p>
        </p:txBody>
      </p:sp>
      <p:sp>
        <p:nvSpPr>
          <p:cNvPr id="830" name="Google Shape;830;p100"/>
          <p:cNvSpPr/>
          <p:nvPr/>
        </p:nvSpPr>
        <p:spPr>
          <a:xfrm>
            <a:off x="1144" y="4584301"/>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31" name="Google Shape;831;p100"/>
          <p:cNvSpPr/>
          <p:nvPr/>
        </p:nvSpPr>
        <p:spPr>
          <a:xfrm>
            <a:off x="5641094"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32" name="Google Shape;832;p100"/>
          <p:cNvSpPr/>
          <p:nvPr/>
        </p:nvSpPr>
        <p:spPr>
          <a:xfrm>
            <a:off x="4869069" y="3263080"/>
            <a:ext cx="444633" cy="93518"/>
          </a:xfrm>
          <a:prstGeom prst="rect">
            <a:avLst/>
          </a:prstGeom>
          <a:noFill/>
          <a:ln cap="flat" cmpd="sng" w="127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33" name="Google Shape;833;p100"/>
          <p:cNvSpPr/>
          <p:nvPr/>
        </p:nvSpPr>
        <p:spPr>
          <a:xfrm>
            <a:off x="4127367" y="3263081"/>
            <a:ext cx="551559" cy="90076"/>
          </a:xfrm>
          <a:prstGeom prst="rect">
            <a:avLst/>
          </a:prstGeom>
          <a:noFill/>
          <a:ln cap="flat" cmpd="sng" w="127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37" name="Shape 837"/>
        <p:cNvGrpSpPr/>
        <p:nvPr/>
      </p:nvGrpSpPr>
      <p:grpSpPr>
        <a:xfrm>
          <a:off x="0" y="0"/>
          <a:ext cx="0" cy="0"/>
          <a:chOff x="0" y="0"/>
          <a:chExt cx="0" cy="0"/>
        </a:xfrm>
      </p:grpSpPr>
      <p:sp>
        <p:nvSpPr>
          <p:cNvPr id="838" name="Google Shape;838;p101"/>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39" name="Google Shape;839;p101"/>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840" name="Google Shape;840;p101"/>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41" name="Google Shape;841;p101"/>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42" name="Google Shape;842;p101"/>
          <p:cNvSpPr/>
          <p:nvPr/>
        </p:nvSpPr>
        <p:spPr>
          <a:xfrm>
            <a:off x="0" y="773625"/>
            <a:ext cx="5650992" cy="38346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43" name="Google Shape;843;p101"/>
          <p:cNvSpPr/>
          <p:nvPr/>
        </p:nvSpPr>
        <p:spPr>
          <a:xfrm>
            <a:off x="5663178" y="-3059"/>
            <a:ext cx="3480822" cy="79240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44" name="Google Shape;844;p101"/>
          <p:cNvSpPr/>
          <p:nvPr/>
        </p:nvSpPr>
        <p:spPr>
          <a:xfrm>
            <a:off x="1144" y="773625"/>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形用户界面, 文本, 应用程序, 电子邮件&#10;&#10;描述已自动生成" id="845" name="Google Shape;845;p101"/>
          <p:cNvPicPr preferRelativeResize="0"/>
          <p:nvPr>
            <p:ph idx="1" type="body"/>
          </p:nvPr>
        </p:nvPicPr>
        <p:blipFill rotWithShape="1">
          <a:blip r:embed="rId3">
            <a:alphaModFix/>
          </a:blip>
          <a:srcRect b="0" l="0" r="0" t="0"/>
          <a:stretch/>
        </p:blipFill>
        <p:spPr>
          <a:xfrm>
            <a:off x="0" y="1821780"/>
            <a:ext cx="5207667" cy="1965893"/>
          </a:xfrm>
          <a:prstGeom prst="rect">
            <a:avLst/>
          </a:prstGeom>
          <a:noFill/>
          <a:ln>
            <a:noFill/>
          </a:ln>
        </p:spPr>
      </p:pic>
      <p:sp>
        <p:nvSpPr>
          <p:cNvPr id="846" name="Google Shape;846;p101"/>
          <p:cNvSpPr/>
          <p:nvPr/>
        </p:nvSpPr>
        <p:spPr>
          <a:xfrm>
            <a:off x="5689100" y="821631"/>
            <a:ext cx="3454900" cy="376267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47" name="Google Shape;847;p101"/>
          <p:cNvSpPr txBox="1"/>
          <p:nvPr>
            <p:ph type="title"/>
          </p:nvPr>
        </p:nvSpPr>
        <p:spPr>
          <a:xfrm>
            <a:off x="5980127" y="1282148"/>
            <a:ext cx="2816003" cy="1896386"/>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2500"/>
              <a:buFont typeface="Arial"/>
              <a:buNone/>
            </a:pPr>
            <a:r>
              <a:rPr b="0" lang="zh-CN" sz="2500" cap="none">
                <a:solidFill>
                  <a:schemeClr val="lt1"/>
                </a:solidFill>
              </a:rPr>
              <a:t>STATEMENTS OF CASH FLOWS CONTINUES..</a:t>
            </a:r>
            <a:endParaRPr/>
          </a:p>
        </p:txBody>
      </p:sp>
      <p:sp>
        <p:nvSpPr>
          <p:cNvPr id="848" name="Google Shape;848;p101"/>
          <p:cNvSpPr/>
          <p:nvPr/>
        </p:nvSpPr>
        <p:spPr>
          <a:xfrm>
            <a:off x="1144" y="4584301"/>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49" name="Google Shape;849;p101"/>
          <p:cNvSpPr/>
          <p:nvPr/>
        </p:nvSpPr>
        <p:spPr>
          <a:xfrm>
            <a:off x="5641094"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50" name="Google Shape;850;p101"/>
          <p:cNvSpPr/>
          <p:nvPr/>
        </p:nvSpPr>
        <p:spPr>
          <a:xfrm>
            <a:off x="3990708" y="3128023"/>
            <a:ext cx="551559" cy="90076"/>
          </a:xfrm>
          <a:prstGeom prst="rect">
            <a:avLst/>
          </a:prstGeom>
          <a:noFill/>
          <a:ln cap="flat" cmpd="sng" w="127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51" name="Google Shape;851;p101"/>
          <p:cNvSpPr/>
          <p:nvPr/>
        </p:nvSpPr>
        <p:spPr>
          <a:xfrm>
            <a:off x="4599188" y="3126437"/>
            <a:ext cx="551559" cy="90076"/>
          </a:xfrm>
          <a:prstGeom prst="rect">
            <a:avLst/>
          </a:prstGeom>
          <a:noFill/>
          <a:ln cap="flat" cmpd="sng" w="127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56" name="Shape 856"/>
        <p:cNvGrpSpPr/>
        <p:nvPr/>
      </p:nvGrpSpPr>
      <p:grpSpPr>
        <a:xfrm>
          <a:off x="0" y="0"/>
          <a:ext cx="0" cy="0"/>
          <a:chOff x="0" y="0"/>
          <a:chExt cx="0" cy="0"/>
        </a:xfrm>
      </p:grpSpPr>
      <p:sp>
        <p:nvSpPr>
          <p:cNvPr id="857" name="Google Shape;857;p102"/>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58" name="Google Shape;858;p102"/>
          <p:cNvSpPr/>
          <p:nvPr/>
        </p:nvSpPr>
        <p:spPr>
          <a:xfrm rot="5400000">
            <a:off x="-2091849"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59" name="Google Shape;859;p102"/>
          <p:cNvSpPr/>
          <p:nvPr/>
        </p:nvSpPr>
        <p:spPr>
          <a:xfrm>
            <a:off x="1143" y="458596"/>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表, 条形图&#10;&#10;描述已自动生成" id="860" name="Google Shape;860;p102"/>
          <p:cNvPicPr preferRelativeResize="0"/>
          <p:nvPr>
            <p:ph idx="1" type="body"/>
          </p:nvPr>
        </p:nvPicPr>
        <p:blipFill rotWithShape="1">
          <a:blip r:embed="rId3">
            <a:alphaModFix/>
          </a:blip>
          <a:srcRect b="0" l="0" r="0" t="0"/>
          <a:stretch/>
        </p:blipFill>
        <p:spPr>
          <a:xfrm>
            <a:off x="987656" y="1388918"/>
            <a:ext cx="7168688" cy="2365666"/>
          </a:xfrm>
          <a:prstGeom prst="rect">
            <a:avLst/>
          </a:prstGeom>
          <a:noFill/>
          <a:ln>
            <a:noFill/>
          </a:ln>
        </p:spPr>
      </p:pic>
      <p:sp>
        <p:nvSpPr>
          <p:cNvPr id="861" name="Google Shape;861;p102"/>
          <p:cNvSpPr/>
          <p:nvPr/>
        </p:nvSpPr>
        <p:spPr>
          <a:xfrm>
            <a:off x="1143" y="4638413"/>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62" name="Google Shape;862;p102"/>
          <p:cNvSpPr/>
          <p:nvPr/>
        </p:nvSpPr>
        <p:spPr>
          <a:xfrm rot="5400000">
            <a:off x="6091189"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66" name="Shape 866"/>
        <p:cNvGrpSpPr/>
        <p:nvPr/>
      </p:nvGrpSpPr>
      <p:grpSpPr>
        <a:xfrm>
          <a:off x="0" y="0"/>
          <a:ext cx="0" cy="0"/>
          <a:chOff x="0" y="0"/>
          <a:chExt cx="0" cy="0"/>
        </a:xfrm>
      </p:grpSpPr>
      <p:sp>
        <p:nvSpPr>
          <p:cNvPr id="867" name="Google Shape;867;p103"/>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68" name="Google Shape;868;p103"/>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869" name="Google Shape;869;p103"/>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70" name="Google Shape;870;p103"/>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71" name="Google Shape;871;p103"/>
          <p:cNvSpPr/>
          <p:nvPr/>
        </p:nvSpPr>
        <p:spPr>
          <a:xfrm>
            <a:off x="0" y="773625"/>
            <a:ext cx="5650992" cy="38346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72" name="Google Shape;872;p103"/>
          <p:cNvSpPr/>
          <p:nvPr/>
        </p:nvSpPr>
        <p:spPr>
          <a:xfrm>
            <a:off x="5663178" y="-3059"/>
            <a:ext cx="3480822" cy="79240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73" name="Google Shape;873;p103"/>
          <p:cNvSpPr/>
          <p:nvPr/>
        </p:nvSpPr>
        <p:spPr>
          <a:xfrm>
            <a:off x="1144" y="773625"/>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文本, 信件&#10;&#10;描述已自动生成" id="874" name="Google Shape;874;p103"/>
          <p:cNvPicPr preferRelativeResize="0"/>
          <p:nvPr>
            <p:ph idx="1" type="body"/>
          </p:nvPr>
        </p:nvPicPr>
        <p:blipFill rotWithShape="1">
          <a:blip r:embed="rId3">
            <a:alphaModFix/>
          </a:blip>
          <a:srcRect b="0" l="0" r="0" t="0"/>
          <a:stretch/>
        </p:blipFill>
        <p:spPr>
          <a:xfrm>
            <a:off x="1150" y="1356282"/>
            <a:ext cx="5651100" cy="2684100"/>
          </a:xfrm>
          <a:prstGeom prst="rect">
            <a:avLst/>
          </a:prstGeom>
          <a:noFill/>
          <a:ln>
            <a:noFill/>
          </a:ln>
        </p:spPr>
      </p:pic>
      <p:sp>
        <p:nvSpPr>
          <p:cNvPr id="875" name="Google Shape;875;p103"/>
          <p:cNvSpPr/>
          <p:nvPr/>
        </p:nvSpPr>
        <p:spPr>
          <a:xfrm>
            <a:off x="5689100" y="821631"/>
            <a:ext cx="3454900" cy="376267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76" name="Google Shape;876;p103"/>
          <p:cNvSpPr txBox="1"/>
          <p:nvPr>
            <p:ph type="title"/>
          </p:nvPr>
        </p:nvSpPr>
        <p:spPr>
          <a:xfrm>
            <a:off x="5980127" y="1282148"/>
            <a:ext cx="2816003" cy="1896386"/>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2700"/>
              <a:buFont typeface="Arial"/>
              <a:buNone/>
            </a:pPr>
            <a:r>
              <a:rPr b="0" lang="zh-CN" sz="2700" cap="none">
                <a:solidFill>
                  <a:schemeClr val="lt1"/>
                </a:solidFill>
              </a:rPr>
              <a:t>RISK FACTORS</a:t>
            </a:r>
            <a:endParaRPr sz="1100"/>
          </a:p>
        </p:txBody>
      </p:sp>
      <p:sp>
        <p:nvSpPr>
          <p:cNvPr id="877" name="Google Shape;877;p103"/>
          <p:cNvSpPr/>
          <p:nvPr/>
        </p:nvSpPr>
        <p:spPr>
          <a:xfrm>
            <a:off x="1144" y="4584301"/>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78" name="Google Shape;878;p103"/>
          <p:cNvSpPr/>
          <p:nvPr/>
        </p:nvSpPr>
        <p:spPr>
          <a:xfrm>
            <a:off x="5641094"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82" name="Shape 882"/>
        <p:cNvGrpSpPr/>
        <p:nvPr/>
      </p:nvGrpSpPr>
      <p:grpSpPr>
        <a:xfrm>
          <a:off x="0" y="0"/>
          <a:ext cx="0" cy="0"/>
          <a:chOff x="0" y="0"/>
          <a:chExt cx="0" cy="0"/>
        </a:xfrm>
      </p:grpSpPr>
      <p:sp>
        <p:nvSpPr>
          <p:cNvPr id="883" name="Google Shape;883;p104"/>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84" name="Google Shape;884;p104"/>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885" name="Google Shape;885;p104"/>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86" name="Google Shape;886;p104"/>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87" name="Google Shape;887;p104"/>
          <p:cNvSpPr/>
          <p:nvPr/>
        </p:nvSpPr>
        <p:spPr>
          <a:xfrm>
            <a:off x="0" y="773625"/>
            <a:ext cx="5650992" cy="3834679"/>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88" name="Google Shape;888;p104"/>
          <p:cNvSpPr/>
          <p:nvPr/>
        </p:nvSpPr>
        <p:spPr>
          <a:xfrm>
            <a:off x="5663178" y="-3059"/>
            <a:ext cx="3480822" cy="79240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89" name="Google Shape;889;p104"/>
          <p:cNvSpPr/>
          <p:nvPr/>
        </p:nvSpPr>
        <p:spPr>
          <a:xfrm>
            <a:off x="1144" y="773625"/>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文本, 信件&#10;&#10;描述已自动生成" id="890" name="Google Shape;890;p104"/>
          <p:cNvPicPr preferRelativeResize="0"/>
          <p:nvPr>
            <p:ph idx="1" type="body"/>
          </p:nvPr>
        </p:nvPicPr>
        <p:blipFill rotWithShape="1">
          <a:blip r:embed="rId3">
            <a:alphaModFix/>
          </a:blip>
          <a:srcRect b="0" l="0" r="0" t="0"/>
          <a:stretch/>
        </p:blipFill>
        <p:spPr>
          <a:xfrm>
            <a:off x="118950" y="1488900"/>
            <a:ext cx="5405100" cy="2432400"/>
          </a:xfrm>
          <a:prstGeom prst="rect">
            <a:avLst/>
          </a:prstGeom>
          <a:noFill/>
          <a:ln>
            <a:noFill/>
          </a:ln>
        </p:spPr>
      </p:pic>
      <p:sp>
        <p:nvSpPr>
          <p:cNvPr id="891" name="Google Shape;891;p104"/>
          <p:cNvSpPr/>
          <p:nvPr/>
        </p:nvSpPr>
        <p:spPr>
          <a:xfrm>
            <a:off x="5689100" y="821631"/>
            <a:ext cx="3454900" cy="376267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92" name="Google Shape;892;p104"/>
          <p:cNvSpPr txBox="1"/>
          <p:nvPr>
            <p:ph type="title"/>
          </p:nvPr>
        </p:nvSpPr>
        <p:spPr>
          <a:xfrm>
            <a:off x="5980127" y="1282148"/>
            <a:ext cx="2816003" cy="1896386"/>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2700"/>
              <a:buFont typeface="Arial"/>
              <a:buNone/>
            </a:pPr>
            <a:r>
              <a:rPr b="0" lang="zh-CN" sz="2700" cap="none">
                <a:solidFill>
                  <a:schemeClr val="lt1"/>
                </a:solidFill>
              </a:rPr>
              <a:t>RISK FACTORS</a:t>
            </a:r>
            <a:endParaRPr sz="1100"/>
          </a:p>
        </p:txBody>
      </p:sp>
      <p:sp>
        <p:nvSpPr>
          <p:cNvPr id="893" name="Google Shape;893;p104"/>
          <p:cNvSpPr/>
          <p:nvPr/>
        </p:nvSpPr>
        <p:spPr>
          <a:xfrm>
            <a:off x="1144" y="4584301"/>
            <a:ext cx="9141713"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94" name="Google Shape;894;p104"/>
          <p:cNvSpPr/>
          <p:nvPr/>
        </p:nvSpPr>
        <p:spPr>
          <a:xfrm>
            <a:off x="5641094" y="0"/>
            <a:ext cx="48006"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98" name="Shape 898"/>
        <p:cNvGrpSpPr/>
        <p:nvPr/>
      </p:nvGrpSpPr>
      <p:grpSpPr>
        <a:xfrm>
          <a:off x="0" y="0"/>
          <a:ext cx="0" cy="0"/>
          <a:chOff x="0" y="0"/>
          <a:chExt cx="0" cy="0"/>
        </a:xfrm>
      </p:grpSpPr>
      <p:sp>
        <p:nvSpPr>
          <p:cNvPr id="899" name="Google Shape;899;p105"/>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文本, 信件&#10;&#10;描述已自动生成" id="900" name="Google Shape;900;p105"/>
          <p:cNvPicPr preferRelativeResize="0"/>
          <p:nvPr>
            <p:ph idx="1" type="body"/>
          </p:nvPr>
        </p:nvPicPr>
        <p:blipFill rotWithShape="1">
          <a:blip r:embed="rId3">
            <a:alphaModFix/>
          </a:blip>
          <a:srcRect b="0" l="0" r="0" t="0"/>
          <a:stretch/>
        </p:blipFill>
        <p:spPr>
          <a:xfrm>
            <a:off x="1618635" y="126235"/>
            <a:ext cx="5906700" cy="4430100"/>
          </a:xfrm>
          <a:prstGeom prst="rect">
            <a:avLst/>
          </a:prstGeom>
          <a:noFill/>
          <a:ln>
            <a:noFill/>
          </a:ln>
        </p:spPr>
      </p:pic>
      <p:sp>
        <p:nvSpPr>
          <p:cNvPr id="901" name="Google Shape;901;p105"/>
          <p:cNvSpPr/>
          <p:nvPr/>
        </p:nvSpPr>
        <p:spPr>
          <a:xfrm>
            <a:off x="0" y="4638413"/>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3"/>
          <p:cNvSpPr txBox="1"/>
          <p:nvPr>
            <p:ph type="ctrTitle"/>
          </p:nvPr>
        </p:nvSpPr>
        <p:spPr>
          <a:xfrm>
            <a:off x="240575" y="702000"/>
            <a:ext cx="5091600" cy="3739500"/>
          </a:xfrm>
          <a:prstGeom prst="rect">
            <a:avLst/>
          </a:prstGeom>
        </p:spPr>
        <p:txBody>
          <a:bodyPr anchorCtr="0" anchor="t" bIns="68575" lIns="82300" spcFirstLastPara="1" rIns="82300" wrap="square" tIns="82300">
            <a:noAutofit/>
          </a:bodyPr>
          <a:lstStyle/>
          <a:p>
            <a:pPr indent="0" lvl="0" marL="0" rtl="0" algn="l">
              <a:spcBef>
                <a:spcPts val="0"/>
              </a:spcBef>
              <a:spcAft>
                <a:spcPts val="0"/>
              </a:spcAft>
              <a:buNone/>
            </a:pPr>
            <a:r>
              <a:rPr lang="zh-CN" sz="1400"/>
              <a:t>►Environmental and Social Risks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zh-CN" sz="1400"/>
              <a:t>The oil and gas industry is under increasing scrutiny due to its impact on the environment and communities. Environmental risks include spills, emissions, and the carbon footprint associated with fossil fuel extraction and combustion.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zh-CN" sz="1400"/>
              <a:t>Social risks involve issues such as community relations, stakeholder engagement, and the transition to cleaner energy sources.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zh-CN" sz="1400"/>
              <a:t>Companies need to address these risks by adopting sustainable practices, reducing their environmental footprint, and engaging with local communities and stakeholders.</a:t>
            </a:r>
            <a:endParaRPr sz="1400"/>
          </a:p>
        </p:txBody>
      </p:sp>
      <p:sp>
        <p:nvSpPr>
          <p:cNvPr id="276" name="Google Shape;276;p43"/>
          <p:cNvSpPr txBox="1"/>
          <p:nvPr>
            <p:ph idx="1" type="subTitle"/>
          </p:nvPr>
        </p:nvSpPr>
        <p:spPr>
          <a:xfrm>
            <a:off x="6148014" y="647301"/>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sz="2000"/>
              <a:t>Industry Risk</a:t>
            </a:r>
            <a:endParaRPr sz="20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106"/>
          <p:cNvSpPr txBox="1"/>
          <p:nvPr>
            <p:ph type="title"/>
          </p:nvPr>
        </p:nvSpPr>
        <p:spPr>
          <a:xfrm>
            <a:off x="482189" y="528835"/>
            <a:ext cx="2874075" cy="3898124"/>
          </a:xfrm>
          <a:prstGeom prst="rect">
            <a:avLst/>
          </a:prstGeom>
          <a:noFill/>
          <a:ln>
            <a:noFill/>
          </a:ln>
        </p:spPr>
        <p:txBody>
          <a:bodyPr anchorCtr="0" anchor="ctr" bIns="68575" lIns="82300" spcFirstLastPara="1" rIns="82300" wrap="square" tIns="82300">
            <a:noAutofit/>
          </a:bodyPr>
          <a:lstStyle/>
          <a:p>
            <a:pPr indent="0" lvl="0" marL="0" rtl="0" algn="l">
              <a:lnSpc>
                <a:spcPct val="110000"/>
              </a:lnSpc>
              <a:spcBef>
                <a:spcPts val="0"/>
              </a:spcBef>
              <a:spcAft>
                <a:spcPts val="0"/>
              </a:spcAft>
              <a:buClr>
                <a:srgbClr val="3F3F3F"/>
              </a:buClr>
              <a:buSzPts val="3300"/>
              <a:buFont typeface="Arial"/>
              <a:buNone/>
            </a:pPr>
            <a:r>
              <a:rPr lang="zh-CN"/>
              <a:t>Risk Management</a:t>
            </a:r>
            <a:endParaRPr/>
          </a:p>
        </p:txBody>
      </p:sp>
      <p:grpSp>
        <p:nvGrpSpPr>
          <p:cNvPr id="907" name="Google Shape;907;p106"/>
          <p:cNvGrpSpPr/>
          <p:nvPr/>
        </p:nvGrpSpPr>
        <p:grpSpPr>
          <a:xfrm>
            <a:off x="4634008" y="576674"/>
            <a:ext cx="3426299" cy="3802443"/>
            <a:chOff x="802006" y="63786"/>
            <a:chExt cx="4568399" cy="5069924"/>
          </a:xfrm>
        </p:grpSpPr>
        <p:sp>
          <p:nvSpPr>
            <p:cNvPr id="908" name="Google Shape;908;p106"/>
            <p:cNvSpPr/>
            <p:nvPr/>
          </p:nvSpPr>
          <p:spPr>
            <a:xfrm>
              <a:off x="802006" y="63786"/>
              <a:ext cx="604800" cy="604800"/>
            </a:xfrm>
            <a:prstGeom prst="ellipse">
              <a:avLst/>
            </a:prstGeom>
            <a:solidFill>
              <a:srgbClr val="E6DED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09" name="Google Shape;909;p106"/>
            <p:cNvSpPr/>
            <p:nvPr/>
          </p:nvSpPr>
          <p:spPr>
            <a:xfrm>
              <a:off x="929014" y="190794"/>
              <a:ext cx="350784" cy="350784"/>
            </a:xfrm>
            <a:prstGeom prst="rect">
              <a:avLst/>
            </a:prstGeom>
            <a:blipFill rotWithShape="1">
              <a:blip r:embed="rId3">
                <a:alphaModFix/>
              </a:blip>
              <a:stretch>
                <a:fillRect b="0" l="0" r="0" t="0"/>
              </a:stretch>
            </a:blip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10" name="Google Shape;910;p106"/>
            <p:cNvSpPr/>
            <p:nvPr/>
          </p:nvSpPr>
          <p:spPr>
            <a:xfrm>
              <a:off x="1536406" y="63786"/>
              <a:ext cx="1425599" cy="6048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11" name="Google Shape;911;p106"/>
            <p:cNvSpPr txBox="1"/>
            <p:nvPr/>
          </p:nvSpPr>
          <p:spPr>
            <a:xfrm>
              <a:off x="1536406" y="63786"/>
              <a:ext cx="1425599"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800"/>
                <a:buFont typeface="Arial"/>
                <a:buNone/>
              </a:pPr>
              <a:r>
                <a:rPr b="0" i="0" lang="zh-CN" sz="800" u="none" cap="none" strike="noStrike">
                  <a:solidFill>
                    <a:schemeClr val="dk1"/>
                  </a:solidFill>
                  <a:latin typeface="Arial"/>
                  <a:ea typeface="Arial"/>
                  <a:cs typeface="Arial"/>
                  <a:sym typeface="Arial"/>
                </a:rPr>
                <a:t>employing qualified professional and technical staff</a:t>
              </a:r>
              <a:endParaRPr b="0" i="0" sz="800" u="none" cap="none" strike="noStrike">
                <a:solidFill>
                  <a:schemeClr val="dk1"/>
                </a:solidFill>
                <a:latin typeface="Arial"/>
                <a:ea typeface="Arial"/>
                <a:cs typeface="Arial"/>
                <a:sym typeface="Arial"/>
              </a:endParaRPr>
            </a:p>
          </p:txBody>
        </p:sp>
        <p:sp>
          <p:nvSpPr>
            <p:cNvPr id="912" name="Google Shape;912;p106"/>
            <p:cNvSpPr/>
            <p:nvPr/>
          </p:nvSpPr>
          <p:spPr>
            <a:xfrm>
              <a:off x="3210406" y="63786"/>
              <a:ext cx="604800" cy="604800"/>
            </a:xfrm>
            <a:prstGeom prst="ellipse">
              <a:avLst/>
            </a:prstGeom>
            <a:solidFill>
              <a:srgbClr val="E6DED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13" name="Google Shape;913;p106"/>
            <p:cNvSpPr/>
            <p:nvPr/>
          </p:nvSpPr>
          <p:spPr>
            <a:xfrm>
              <a:off x="3337414" y="190794"/>
              <a:ext cx="350784" cy="350784"/>
            </a:xfrm>
            <a:prstGeom prst="rect">
              <a:avLst/>
            </a:prstGeom>
            <a:blipFill rotWithShape="1">
              <a:blip r:embed="rId4">
                <a:alphaModFix/>
              </a:blip>
              <a:stretch>
                <a:fillRect b="0" l="0" r="0" t="0"/>
              </a:stretch>
            </a:blip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14" name="Google Shape;914;p106"/>
            <p:cNvSpPr/>
            <p:nvPr/>
          </p:nvSpPr>
          <p:spPr>
            <a:xfrm>
              <a:off x="3944806" y="63786"/>
              <a:ext cx="1425599" cy="6048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15" name="Google Shape;915;p106"/>
            <p:cNvSpPr txBox="1"/>
            <p:nvPr/>
          </p:nvSpPr>
          <p:spPr>
            <a:xfrm>
              <a:off x="3944806" y="63786"/>
              <a:ext cx="1425599"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800"/>
                <a:buFont typeface="Arial"/>
                <a:buNone/>
              </a:pPr>
              <a:r>
                <a:rPr b="0" i="0" lang="zh-CN" sz="800" u="none" cap="none" strike="noStrike">
                  <a:solidFill>
                    <a:schemeClr val="dk1"/>
                  </a:solidFill>
                  <a:latin typeface="Arial"/>
                  <a:ea typeface="Arial"/>
                  <a:cs typeface="Arial"/>
                  <a:sym typeface="Arial"/>
                </a:rPr>
                <a:t>concentrating in a limited number of areas with lower risk development projects</a:t>
              </a:r>
              <a:endParaRPr b="0" i="0" sz="800" u="none" cap="none" strike="noStrike">
                <a:solidFill>
                  <a:schemeClr val="dk1"/>
                </a:solidFill>
                <a:latin typeface="Arial"/>
                <a:ea typeface="Arial"/>
                <a:cs typeface="Arial"/>
                <a:sym typeface="Arial"/>
              </a:endParaRPr>
            </a:p>
          </p:txBody>
        </p:sp>
        <p:sp>
          <p:nvSpPr>
            <p:cNvPr id="916" name="Google Shape;916;p106"/>
            <p:cNvSpPr/>
            <p:nvPr/>
          </p:nvSpPr>
          <p:spPr>
            <a:xfrm>
              <a:off x="802006" y="1552161"/>
              <a:ext cx="604800" cy="604800"/>
            </a:xfrm>
            <a:prstGeom prst="ellipse">
              <a:avLst/>
            </a:prstGeom>
            <a:solidFill>
              <a:srgbClr val="E6DED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17" name="Google Shape;917;p106"/>
            <p:cNvSpPr/>
            <p:nvPr/>
          </p:nvSpPr>
          <p:spPr>
            <a:xfrm>
              <a:off x="929014" y="1679169"/>
              <a:ext cx="350784" cy="350784"/>
            </a:xfrm>
            <a:prstGeom prst="rect">
              <a:avLst/>
            </a:prstGeom>
            <a:blipFill rotWithShape="1">
              <a:blip r:embed="rId5">
                <a:alphaModFix/>
              </a:blip>
              <a:stretch>
                <a:fillRect b="0" l="0" r="0" t="0"/>
              </a:stretch>
            </a:blip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18" name="Google Shape;918;p106"/>
            <p:cNvSpPr/>
            <p:nvPr/>
          </p:nvSpPr>
          <p:spPr>
            <a:xfrm>
              <a:off x="1536406" y="1552161"/>
              <a:ext cx="1425599" cy="6048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19" name="Google Shape;919;p106"/>
            <p:cNvSpPr txBox="1"/>
            <p:nvPr/>
          </p:nvSpPr>
          <p:spPr>
            <a:xfrm>
              <a:off x="1536406" y="1552161"/>
              <a:ext cx="1425599"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800"/>
                <a:buFont typeface="Arial"/>
                <a:buNone/>
              </a:pPr>
              <a:r>
                <a:rPr b="0" i="0" lang="zh-CN" sz="800" u="none" cap="none" strike="noStrike">
                  <a:solidFill>
                    <a:schemeClr val="dk1"/>
                  </a:solidFill>
                  <a:latin typeface="Arial"/>
                  <a:ea typeface="Arial"/>
                  <a:cs typeface="Arial"/>
                  <a:sym typeface="Arial"/>
                </a:rPr>
                <a:t>utilizing market proven technology for finding and developing reserves</a:t>
              </a:r>
              <a:endParaRPr b="0" i="0" sz="800" u="none" cap="none" strike="noStrike">
                <a:solidFill>
                  <a:schemeClr val="dk1"/>
                </a:solidFill>
                <a:latin typeface="Arial"/>
                <a:ea typeface="Arial"/>
                <a:cs typeface="Arial"/>
                <a:sym typeface="Arial"/>
              </a:endParaRPr>
            </a:p>
          </p:txBody>
        </p:sp>
        <p:sp>
          <p:nvSpPr>
            <p:cNvPr id="920" name="Google Shape;920;p106"/>
            <p:cNvSpPr/>
            <p:nvPr/>
          </p:nvSpPr>
          <p:spPr>
            <a:xfrm>
              <a:off x="3210406" y="1552161"/>
              <a:ext cx="604800" cy="604800"/>
            </a:xfrm>
            <a:prstGeom prst="ellipse">
              <a:avLst/>
            </a:prstGeom>
            <a:solidFill>
              <a:srgbClr val="E6DED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21" name="Google Shape;921;p106"/>
            <p:cNvSpPr/>
            <p:nvPr/>
          </p:nvSpPr>
          <p:spPr>
            <a:xfrm>
              <a:off x="3337414" y="1679169"/>
              <a:ext cx="350784" cy="350784"/>
            </a:xfrm>
            <a:prstGeom prst="rect">
              <a:avLst/>
            </a:prstGeom>
            <a:blipFill rotWithShape="1">
              <a:blip r:embed="rId6">
                <a:alphaModFix/>
              </a:blip>
              <a:stretch>
                <a:fillRect b="0" l="0" r="0" t="0"/>
              </a:stretch>
            </a:blip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22" name="Google Shape;922;p106"/>
            <p:cNvSpPr/>
            <p:nvPr/>
          </p:nvSpPr>
          <p:spPr>
            <a:xfrm>
              <a:off x="3944806" y="1552161"/>
              <a:ext cx="1425599" cy="6048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23" name="Google Shape;923;p106"/>
            <p:cNvSpPr txBox="1"/>
            <p:nvPr/>
          </p:nvSpPr>
          <p:spPr>
            <a:xfrm>
              <a:off x="3944806" y="1552161"/>
              <a:ext cx="1425599"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800"/>
                <a:buFont typeface="Arial"/>
                <a:buNone/>
              </a:pPr>
              <a:r>
                <a:rPr b="0" i="0" lang="zh-CN" sz="800" u="none" cap="none" strike="noStrike">
                  <a:solidFill>
                    <a:schemeClr val="dk1"/>
                  </a:solidFill>
                  <a:latin typeface="Arial"/>
                  <a:ea typeface="Arial"/>
                  <a:cs typeface="Arial"/>
                  <a:sym typeface="Arial"/>
                </a:rPr>
                <a:t>constructing quality, environmentally sensitive and safe production facilities; adopting and communicating sound policies governing all areas of our business;</a:t>
              </a:r>
              <a:endParaRPr b="0" i="0" sz="800" u="none" cap="none" strike="noStrike">
                <a:solidFill>
                  <a:schemeClr val="dk1"/>
                </a:solidFill>
                <a:latin typeface="Arial"/>
                <a:ea typeface="Arial"/>
                <a:cs typeface="Arial"/>
                <a:sym typeface="Arial"/>
              </a:endParaRPr>
            </a:p>
          </p:txBody>
        </p:sp>
        <p:sp>
          <p:nvSpPr>
            <p:cNvPr id="924" name="Google Shape;924;p106"/>
            <p:cNvSpPr/>
            <p:nvPr/>
          </p:nvSpPr>
          <p:spPr>
            <a:xfrm>
              <a:off x="802006" y="3040535"/>
              <a:ext cx="604800" cy="604800"/>
            </a:xfrm>
            <a:prstGeom prst="ellipse">
              <a:avLst/>
            </a:prstGeom>
            <a:solidFill>
              <a:srgbClr val="E6DED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25" name="Google Shape;925;p106"/>
            <p:cNvSpPr/>
            <p:nvPr/>
          </p:nvSpPr>
          <p:spPr>
            <a:xfrm>
              <a:off x="929014" y="3167543"/>
              <a:ext cx="350784" cy="350784"/>
            </a:xfrm>
            <a:prstGeom prst="rect">
              <a:avLst/>
            </a:prstGeom>
            <a:blipFill rotWithShape="1">
              <a:blip r:embed="rId7">
                <a:alphaModFix/>
              </a:blip>
              <a:stretch>
                <a:fillRect b="0" l="0" r="0" t="0"/>
              </a:stretch>
            </a:blip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26" name="Google Shape;926;p106"/>
            <p:cNvSpPr/>
            <p:nvPr/>
          </p:nvSpPr>
          <p:spPr>
            <a:xfrm>
              <a:off x="1536406" y="3040535"/>
              <a:ext cx="1425599" cy="6048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27" name="Google Shape;927;p106"/>
            <p:cNvSpPr txBox="1"/>
            <p:nvPr/>
          </p:nvSpPr>
          <p:spPr>
            <a:xfrm>
              <a:off x="1536406" y="3040535"/>
              <a:ext cx="1425599"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800"/>
                <a:buFont typeface="Arial"/>
                <a:buNone/>
              </a:pPr>
              <a:r>
                <a:rPr b="0" i="0" lang="zh-CN" sz="800" u="none" cap="none" strike="noStrike">
                  <a:solidFill>
                    <a:schemeClr val="dk1"/>
                  </a:solidFill>
                  <a:latin typeface="Arial"/>
                  <a:ea typeface="Arial"/>
                  <a:cs typeface="Arial"/>
                  <a:sym typeface="Arial"/>
                </a:rPr>
                <a:t>maximizing operational control of drilling and production operations; </a:t>
              </a:r>
              <a:endParaRPr b="0" i="0" sz="800" u="none" cap="none" strike="noStrike">
                <a:solidFill>
                  <a:schemeClr val="dk1"/>
                </a:solidFill>
                <a:latin typeface="Arial"/>
                <a:ea typeface="Arial"/>
                <a:cs typeface="Arial"/>
                <a:sym typeface="Arial"/>
              </a:endParaRPr>
            </a:p>
          </p:txBody>
        </p:sp>
        <p:sp>
          <p:nvSpPr>
            <p:cNvPr id="928" name="Google Shape;928;p106"/>
            <p:cNvSpPr/>
            <p:nvPr/>
          </p:nvSpPr>
          <p:spPr>
            <a:xfrm>
              <a:off x="3210406" y="3040535"/>
              <a:ext cx="604800" cy="604800"/>
            </a:xfrm>
            <a:prstGeom prst="ellipse">
              <a:avLst/>
            </a:prstGeom>
            <a:solidFill>
              <a:srgbClr val="E6DED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29" name="Google Shape;929;p106"/>
            <p:cNvSpPr/>
            <p:nvPr/>
          </p:nvSpPr>
          <p:spPr>
            <a:xfrm>
              <a:off x="3337414" y="3167543"/>
              <a:ext cx="350784" cy="350784"/>
            </a:xfrm>
            <a:prstGeom prst="rect">
              <a:avLst/>
            </a:prstGeom>
            <a:blipFill rotWithShape="1">
              <a:blip r:embed="rId8">
                <a:alphaModFix/>
              </a:blip>
              <a:stretch>
                <a:fillRect b="0" l="0" r="0" t="0"/>
              </a:stretch>
            </a:blip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0" name="Google Shape;930;p106"/>
            <p:cNvSpPr/>
            <p:nvPr/>
          </p:nvSpPr>
          <p:spPr>
            <a:xfrm>
              <a:off x="3944806" y="3040535"/>
              <a:ext cx="1425599" cy="6048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1" name="Google Shape;931;p106"/>
            <p:cNvSpPr txBox="1"/>
            <p:nvPr/>
          </p:nvSpPr>
          <p:spPr>
            <a:xfrm>
              <a:off x="3944806" y="3040535"/>
              <a:ext cx="1425599"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800"/>
                <a:buFont typeface="Arial"/>
                <a:buNone/>
              </a:pPr>
              <a:r>
                <a:rPr b="0" i="0" lang="zh-CN" sz="800" u="none" cap="none" strike="noStrike">
                  <a:solidFill>
                    <a:schemeClr val="dk1"/>
                  </a:solidFill>
                  <a:latin typeface="Arial"/>
                  <a:ea typeface="Arial"/>
                  <a:cs typeface="Arial"/>
                  <a:sym typeface="Arial"/>
                </a:rPr>
                <a:t>strategic hedging program including commodity prices, interest and foreign exchange rates; </a:t>
              </a:r>
              <a:endParaRPr b="0" i="0" sz="800" u="none" cap="none" strike="noStrike">
                <a:solidFill>
                  <a:schemeClr val="dk1"/>
                </a:solidFill>
                <a:latin typeface="Arial"/>
                <a:ea typeface="Arial"/>
                <a:cs typeface="Arial"/>
                <a:sym typeface="Arial"/>
              </a:endParaRPr>
            </a:p>
          </p:txBody>
        </p:sp>
        <p:sp>
          <p:nvSpPr>
            <p:cNvPr id="932" name="Google Shape;932;p106"/>
            <p:cNvSpPr/>
            <p:nvPr/>
          </p:nvSpPr>
          <p:spPr>
            <a:xfrm>
              <a:off x="802006" y="4528910"/>
              <a:ext cx="604800" cy="604800"/>
            </a:xfrm>
            <a:prstGeom prst="ellipse">
              <a:avLst/>
            </a:prstGeom>
            <a:solidFill>
              <a:srgbClr val="E6DED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3" name="Google Shape;933;p106"/>
            <p:cNvSpPr/>
            <p:nvPr/>
          </p:nvSpPr>
          <p:spPr>
            <a:xfrm>
              <a:off x="929014" y="4655918"/>
              <a:ext cx="350784" cy="350784"/>
            </a:xfrm>
            <a:prstGeom prst="rect">
              <a:avLst/>
            </a:prstGeom>
            <a:blipFill rotWithShape="1">
              <a:blip r:embed="rId9">
                <a:alphaModFix/>
              </a:blip>
              <a:stretch>
                <a:fillRect b="0" l="0" r="0" t="0"/>
              </a:stretch>
            </a:blip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4" name="Google Shape;934;p106"/>
            <p:cNvSpPr/>
            <p:nvPr/>
          </p:nvSpPr>
          <p:spPr>
            <a:xfrm>
              <a:off x="1536406" y="4528910"/>
              <a:ext cx="1425599" cy="6048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5" name="Google Shape;935;p106"/>
            <p:cNvSpPr txBox="1"/>
            <p:nvPr/>
          </p:nvSpPr>
          <p:spPr>
            <a:xfrm>
              <a:off x="1536406" y="4528910"/>
              <a:ext cx="1425599"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800"/>
                <a:buFont typeface="Arial"/>
                <a:buNone/>
              </a:pPr>
              <a:r>
                <a:rPr b="0" i="0" lang="zh-CN" sz="800" u="none" cap="none" strike="noStrike">
                  <a:solidFill>
                    <a:schemeClr val="dk1"/>
                  </a:solidFill>
                  <a:latin typeface="Arial"/>
                  <a:ea typeface="Arial"/>
                  <a:cs typeface="Arial"/>
                  <a:sym typeface="Arial"/>
                </a:rPr>
                <a:t>adhering to conservative borrowing guidelines and maintaining significant liquidity;</a:t>
              </a:r>
              <a:endParaRPr b="0" i="0" sz="800" u="none" cap="none" strike="noStrike">
                <a:solidFill>
                  <a:schemeClr val="dk1"/>
                </a:solidFill>
                <a:latin typeface="Arial"/>
                <a:ea typeface="Arial"/>
                <a:cs typeface="Arial"/>
                <a:sym typeface="Arial"/>
              </a:endParaRPr>
            </a:p>
          </p:txBody>
        </p:sp>
        <p:sp>
          <p:nvSpPr>
            <p:cNvPr id="936" name="Google Shape;936;p106"/>
            <p:cNvSpPr/>
            <p:nvPr/>
          </p:nvSpPr>
          <p:spPr>
            <a:xfrm>
              <a:off x="3210406" y="4528910"/>
              <a:ext cx="604800" cy="604800"/>
            </a:xfrm>
            <a:prstGeom prst="ellipse">
              <a:avLst/>
            </a:prstGeom>
            <a:solidFill>
              <a:srgbClr val="E6DED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7" name="Google Shape;937;p106"/>
            <p:cNvSpPr/>
            <p:nvPr/>
          </p:nvSpPr>
          <p:spPr>
            <a:xfrm>
              <a:off x="3337414" y="4655918"/>
              <a:ext cx="350784" cy="350784"/>
            </a:xfrm>
            <a:prstGeom prst="rect">
              <a:avLst/>
            </a:prstGeom>
            <a:blipFill rotWithShape="1">
              <a:blip r:embed="rId10">
                <a:alphaModFix/>
              </a:blip>
              <a:stretch>
                <a:fillRect b="0" l="0" r="0" t="0"/>
              </a:stretch>
            </a:blip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8" name="Google Shape;938;p106"/>
            <p:cNvSpPr/>
            <p:nvPr/>
          </p:nvSpPr>
          <p:spPr>
            <a:xfrm>
              <a:off x="3944806" y="4528910"/>
              <a:ext cx="1425599" cy="6048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9" name="Google Shape;939;p106"/>
            <p:cNvSpPr txBox="1"/>
            <p:nvPr/>
          </p:nvSpPr>
          <p:spPr>
            <a:xfrm>
              <a:off x="3944806" y="4528910"/>
              <a:ext cx="1425599"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800"/>
                <a:buFont typeface="Arial"/>
                <a:buNone/>
              </a:pPr>
              <a:r>
                <a:rPr b="0" i="0" lang="zh-CN" sz="800" u="none" cap="none" strike="noStrike">
                  <a:solidFill>
                    <a:schemeClr val="dk1"/>
                  </a:solidFill>
                  <a:latin typeface="Arial"/>
                  <a:ea typeface="Arial"/>
                  <a:cs typeface="Arial"/>
                  <a:sym typeface="Arial"/>
                </a:rPr>
                <a:t>monitoring counterparty creditworthiness and obtaining supplementary credit protection when warranted.</a:t>
              </a:r>
              <a:endParaRPr b="0" i="0" sz="800" u="none" cap="none" strike="noStrike">
                <a:solidFill>
                  <a:schemeClr val="dk1"/>
                </a:solidFill>
                <a:latin typeface="Arial"/>
                <a:ea typeface="Arial"/>
                <a:cs typeface="Arial"/>
                <a:sym typeface="Arial"/>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43" name="Shape 943"/>
        <p:cNvGrpSpPr/>
        <p:nvPr/>
      </p:nvGrpSpPr>
      <p:grpSpPr>
        <a:xfrm>
          <a:off x="0" y="0"/>
          <a:ext cx="0" cy="0"/>
          <a:chOff x="0" y="0"/>
          <a:chExt cx="0" cy="0"/>
        </a:xfrm>
      </p:grpSpPr>
      <p:sp>
        <p:nvSpPr>
          <p:cNvPr id="944" name="Google Shape;944;p107"/>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文本&#10;&#10;描述已自动生成" id="945" name="Google Shape;945;p107"/>
          <p:cNvPicPr preferRelativeResize="0"/>
          <p:nvPr>
            <p:ph idx="1" type="body"/>
          </p:nvPr>
        </p:nvPicPr>
        <p:blipFill rotWithShape="1">
          <a:blip r:embed="rId3">
            <a:alphaModFix/>
          </a:blip>
          <a:srcRect b="0" l="0" r="0" t="0"/>
          <a:stretch/>
        </p:blipFill>
        <p:spPr>
          <a:xfrm>
            <a:off x="272757" y="951660"/>
            <a:ext cx="8389040" cy="2831300"/>
          </a:xfrm>
          <a:prstGeom prst="rect">
            <a:avLst/>
          </a:prstGeom>
          <a:noFill/>
          <a:ln>
            <a:noFill/>
          </a:ln>
        </p:spPr>
      </p:pic>
      <p:sp>
        <p:nvSpPr>
          <p:cNvPr id="946" name="Google Shape;946;p107"/>
          <p:cNvSpPr/>
          <p:nvPr/>
        </p:nvSpPr>
        <p:spPr>
          <a:xfrm>
            <a:off x="0" y="4638413"/>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50" name="Shape 950"/>
        <p:cNvGrpSpPr/>
        <p:nvPr/>
      </p:nvGrpSpPr>
      <p:grpSpPr>
        <a:xfrm>
          <a:off x="0" y="0"/>
          <a:ext cx="0" cy="0"/>
          <a:chOff x="0" y="0"/>
          <a:chExt cx="0" cy="0"/>
        </a:xfrm>
      </p:grpSpPr>
      <p:sp>
        <p:nvSpPr>
          <p:cNvPr id="951" name="Google Shape;951;p108"/>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52" name="Google Shape;952;p108"/>
          <p:cNvSpPr/>
          <p:nvPr/>
        </p:nvSpPr>
        <p:spPr>
          <a:xfrm>
            <a:off x="779076" y="1597663"/>
            <a:ext cx="8364923" cy="3545837"/>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53" name="Google Shape;953;p108"/>
          <p:cNvSpPr/>
          <p:nvPr/>
        </p:nvSpPr>
        <p:spPr>
          <a:xfrm>
            <a:off x="0" y="672481"/>
            <a:ext cx="9144000" cy="1010787"/>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54" name="Google Shape;954;p108"/>
          <p:cNvSpPr txBox="1"/>
          <p:nvPr>
            <p:ph type="title"/>
          </p:nvPr>
        </p:nvSpPr>
        <p:spPr>
          <a:xfrm>
            <a:off x="1151528" y="783041"/>
            <a:ext cx="7510282" cy="772770"/>
          </a:xfrm>
          <a:prstGeom prst="rect">
            <a:avLst/>
          </a:prstGeom>
          <a:noFill/>
          <a:ln>
            <a:noFill/>
          </a:ln>
        </p:spPr>
        <p:txBody>
          <a:bodyPr anchorCtr="0" anchor="ctr" bIns="68575" lIns="82300" spcFirstLastPara="1" rIns="82300" wrap="square" tIns="82300">
            <a:normAutofit/>
          </a:bodyPr>
          <a:lstStyle/>
          <a:p>
            <a:pPr indent="0" lvl="0" marL="0" rtl="0" algn="l">
              <a:lnSpc>
                <a:spcPct val="110000"/>
              </a:lnSpc>
              <a:spcBef>
                <a:spcPts val="0"/>
              </a:spcBef>
              <a:spcAft>
                <a:spcPts val="0"/>
              </a:spcAft>
              <a:buClr>
                <a:schemeClr val="lt1"/>
              </a:buClr>
              <a:buSzPts val="3300"/>
              <a:buFont typeface="Arial"/>
              <a:buNone/>
            </a:pPr>
            <a:r>
              <a:rPr b="0" lang="zh-CN" cap="none">
                <a:solidFill>
                  <a:schemeClr val="lt1"/>
                </a:solidFill>
              </a:rPr>
              <a:t>DERIVATIVES</a:t>
            </a:r>
            <a:endParaRPr/>
          </a:p>
        </p:txBody>
      </p:sp>
      <p:sp>
        <p:nvSpPr>
          <p:cNvPr id="955" name="Google Shape;955;p108"/>
          <p:cNvSpPr/>
          <p:nvPr/>
        </p:nvSpPr>
        <p:spPr>
          <a:xfrm>
            <a:off x="-1" y="721817"/>
            <a:ext cx="755074" cy="912114"/>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56" name="Google Shape;956;p108"/>
          <p:cNvSpPr/>
          <p:nvPr/>
        </p:nvSpPr>
        <p:spPr>
          <a:xfrm rot="5400000">
            <a:off x="-1792674"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57" name="Google Shape;957;p108"/>
          <p:cNvSpPr txBox="1"/>
          <p:nvPr>
            <p:ph idx="1" type="body"/>
          </p:nvPr>
        </p:nvSpPr>
        <p:spPr>
          <a:xfrm>
            <a:off x="1043524" y="2026693"/>
            <a:ext cx="7559684" cy="2961950"/>
          </a:xfrm>
          <a:prstGeom prst="rect">
            <a:avLst/>
          </a:prstGeom>
          <a:noFill/>
          <a:ln>
            <a:noFill/>
          </a:ln>
        </p:spPr>
        <p:txBody>
          <a:bodyPr anchorCtr="0" anchor="t" bIns="68575" lIns="82300" spcFirstLastPara="1" rIns="82300" wrap="square" tIns="82300">
            <a:noAutofit/>
          </a:bodyPr>
          <a:lstStyle/>
          <a:p>
            <a:pPr indent="0" lvl="0" marL="0" rtl="0" algn="l">
              <a:lnSpc>
                <a:spcPct val="104000"/>
              </a:lnSpc>
              <a:spcBef>
                <a:spcPts val="0"/>
              </a:spcBef>
              <a:spcAft>
                <a:spcPts val="0"/>
              </a:spcAft>
              <a:buClr>
                <a:srgbClr val="3F3F3F"/>
              </a:buClr>
              <a:buSzPts val="1200"/>
              <a:buNone/>
            </a:pPr>
            <a:r>
              <a:rPr lang="zh-CN" sz="1200">
                <a:latin typeface="Times New Roman"/>
                <a:ea typeface="Times New Roman"/>
                <a:cs typeface="Times New Roman"/>
                <a:sym typeface="Times New Roman"/>
              </a:rPr>
              <a:t>Management of cash flow variability is an integral component of Crescent Point's business strategy. Crescent Point regularly monitors changing business and market conditions while executing its strategic risk management program. Crescent Point proactively manages the risk exposure inherent in movements in the price of crude oil, propane, natural gas, interest rates, the Company's share price and the US/Cdn dollar exchange rate through the use of derivatives with investment-grade counterparties. </a:t>
            </a:r>
            <a:endParaRPr/>
          </a:p>
          <a:p>
            <a:pPr indent="0" lvl="0" marL="0" rtl="0" algn="l">
              <a:lnSpc>
                <a:spcPct val="104000"/>
              </a:lnSpc>
              <a:spcBef>
                <a:spcPts val="700"/>
              </a:spcBef>
              <a:spcAft>
                <a:spcPts val="0"/>
              </a:spcAft>
              <a:buClr>
                <a:srgbClr val="3F3F3F"/>
              </a:buClr>
              <a:buSzPts val="1200"/>
              <a:buNone/>
            </a:pPr>
            <a:r>
              <a:rPr lang="zh-CN" sz="1200">
                <a:latin typeface="Times New Roman"/>
                <a:ea typeface="Times New Roman"/>
                <a:cs typeface="Times New Roman"/>
                <a:sym typeface="Times New Roman"/>
              </a:rPr>
              <a:t>The Company's crude oil and NGL derivatives are referenced to WTI and Conway C3, respectively. The Company's natural gas derivatives are referenced to NYMEX and the AECO monthly index. Crescent Point utilizes a variety of derivatives, including swaps, collars and put options, to protect against downward commodity price movements while also providing the opportunity for some upside participation during periods of rising prices. This reduces the volatility of the selling price of crude oil and natural gas production and provides a measure of stability to the Company's cash flow. See Note 25 – "Financial Instruments and Derivatives" in the audited consolidated financial statements for the period ended December 31, 2022 for additional information on the Company's derivatives.</a:t>
            </a:r>
            <a:endParaRPr sz="1200">
              <a:latin typeface="Times New Roman"/>
              <a:ea typeface="Times New Roman"/>
              <a:cs typeface="Times New Roman"/>
              <a:sym typeface="Times New Roman"/>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62" name="Shape 962"/>
        <p:cNvGrpSpPr/>
        <p:nvPr/>
      </p:nvGrpSpPr>
      <p:grpSpPr>
        <a:xfrm>
          <a:off x="0" y="0"/>
          <a:ext cx="0" cy="0"/>
          <a:chOff x="0" y="0"/>
          <a:chExt cx="0" cy="0"/>
        </a:xfrm>
      </p:grpSpPr>
      <p:sp>
        <p:nvSpPr>
          <p:cNvPr id="963" name="Google Shape;963;p109"/>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64" name="Google Shape;964;p109"/>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965" name="Google Shape;965;p109"/>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66" name="Google Shape;966;p109"/>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67" name="Google Shape;967;p109"/>
          <p:cNvSpPr/>
          <p:nvPr/>
        </p:nvSpPr>
        <p:spPr>
          <a:xfrm>
            <a:off x="779076" y="-2210"/>
            <a:ext cx="8364923" cy="3545837"/>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68" name="Google Shape;968;p109"/>
          <p:cNvSpPr/>
          <p:nvPr/>
        </p:nvSpPr>
        <p:spPr>
          <a:xfrm>
            <a:off x="0" y="2937680"/>
            <a:ext cx="9144000" cy="1780511"/>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69" name="Google Shape;969;p109"/>
          <p:cNvSpPr txBox="1"/>
          <p:nvPr>
            <p:ph type="title"/>
          </p:nvPr>
        </p:nvSpPr>
        <p:spPr>
          <a:xfrm>
            <a:off x="1226327" y="3114835"/>
            <a:ext cx="6885560" cy="936323"/>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4100"/>
              <a:buFont typeface="Arial"/>
              <a:buNone/>
            </a:pPr>
            <a:r>
              <a:rPr b="0" lang="zh-CN" sz="4100" cap="none">
                <a:solidFill>
                  <a:schemeClr val="lt1"/>
                </a:solidFill>
              </a:rPr>
              <a:t>HEDGING</a:t>
            </a:r>
            <a:endParaRPr/>
          </a:p>
        </p:txBody>
      </p:sp>
      <p:sp>
        <p:nvSpPr>
          <p:cNvPr id="970" name="Google Shape;970;p109"/>
          <p:cNvSpPr/>
          <p:nvPr/>
        </p:nvSpPr>
        <p:spPr>
          <a:xfrm>
            <a:off x="-1" y="2984402"/>
            <a:ext cx="755074" cy="168706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71" name="Google Shape;971;p109"/>
          <p:cNvSpPr/>
          <p:nvPr/>
        </p:nvSpPr>
        <p:spPr>
          <a:xfrm rot="5400000">
            <a:off x="-1792674"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片包含 表格&#10;&#10;描述已自动生成" id="972" name="Google Shape;972;p109"/>
          <p:cNvPicPr preferRelativeResize="0"/>
          <p:nvPr>
            <p:ph idx="1" type="body"/>
          </p:nvPr>
        </p:nvPicPr>
        <p:blipFill rotWithShape="1">
          <a:blip r:embed="rId3">
            <a:alphaModFix/>
          </a:blip>
          <a:srcRect b="0" l="0" r="0" t="0"/>
          <a:stretch/>
        </p:blipFill>
        <p:spPr>
          <a:xfrm>
            <a:off x="1508781" y="390537"/>
            <a:ext cx="6320651" cy="224383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77" name="Shape 977"/>
        <p:cNvGrpSpPr/>
        <p:nvPr/>
      </p:nvGrpSpPr>
      <p:grpSpPr>
        <a:xfrm>
          <a:off x="0" y="0"/>
          <a:ext cx="0" cy="0"/>
          <a:chOff x="0" y="0"/>
          <a:chExt cx="0" cy="0"/>
        </a:xfrm>
      </p:grpSpPr>
      <p:sp>
        <p:nvSpPr>
          <p:cNvPr id="978" name="Google Shape;978;p110"/>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79" name="Google Shape;979;p110"/>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980" name="Google Shape;980;p110"/>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81" name="Google Shape;981;p110"/>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82" name="Google Shape;982;p110"/>
          <p:cNvSpPr/>
          <p:nvPr/>
        </p:nvSpPr>
        <p:spPr>
          <a:xfrm>
            <a:off x="779076" y="-2210"/>
            <a:ext cx="8364923" cy="3545837"/>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83" name="Google Shape;983;p110"/>
          <p:cNvSpPr/>
          <p:nvPr/>
        </p:nvSpPr>
        <p:spPr>
          <a:xfrm>
            <a:off x="0" y="2937680"/>
            <a:ext cx="9144000" cy="1780511"/>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84" name="Google Shape;984;p110"/>
          <p:cNvSpPr txBox="1"/>
          <p:nvPr>
            <p:ph type="title"/>
          </p:nvPr>
        </p:nvSpPr>
        <p:spPr>
          <a:xfrm>
            <a:off x="1226327" y="3114835"/>
            <a:ext cx="6885560" cy="936323"/>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4100"/>
              <a:buFont typeface="Arial"/>
              <a:buNone/>
            </a:pPr>
            <a:r>
              <a:rPr b="0" lang="zh-CN" sz="4100" cap="none">
                <a:solidFill>
                  <a:schemeClr val="lt1"/>
                </a:solidFill>
              </a:rPr>
              <a:t>HEDGING</a:t>
            </a:r>
            <a:endParaRPr/>
          </a:p>
        </p:txBody>
      </p:sp>
      <p:sp>
        <p:nvSpPr>
          <p:cNvPr id="985" name="Google Shape;985;p110"/>
          <p:cNvSpPr/>
          <p:nvPr/>
        </p:nvSpPr>
        <p:spPr>
          <a:xfrm>
            <a:off x="-1" y="2984402"/>
            <a:ext cx="755074" cy="168706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86" name="Google Shape;986;p110"/>
          <p:cNvSpPr/>
          <p:nvPr/>
        </p:nvSpPr>
        <p:spPr>
          <a:xfrm rot="5400000">
            <a:off x="-1792674"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表&#10;&#10;描述已自动生成" id="987" name="Google Shape;987;p110"/>
          <p:cNvPicPr preferRelativeResize="0"/>
          <p:nvPr>
            <p:ph idx="1" type="body"/>
          </p:nvPr>
        </p:nvPicPr>
        <p:blipFill rotWithShape="1">
          <a:blip r:embed="rId3">
            <a:alphaModFix/>
          </a:blip>
          <a:srcRect b="0" l="0" r="0" t="0"/>
          <a:stretch/>
        </p:blipFill>
        <p:spPr>
          <a:xfrm>
            <a:off x="1226327" y="363474"/>
            <a:ext cx="7297010" cy="224383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92" name="Shape 992"/>
        <p:cNvGrpSpPr/>
        <p:nvPr/>
      </p:nvGrpSpPr>
      <p:grpSpPr>
        <a:xfrm>
          <a:off x="0" y="0"/>
          <a:ext cx="0" cy="0"/>
          <a:chOff x="0" y="0"/>
          <a:chExt cx="0" cy="0"/>
        </a:xfrm>
      </p:grpSpPr>
      <p:sp>
        <p:nvSpPr>
          <p:cNvPr id="993" name="Google Shape;993;p111"/>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94" name="Google Shape;994;p111"/>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995" name="Google Shape;995;p111"/>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96" name="Google Shape;996;p111"/>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97" name="Google Shape;997;p111"/>
          <p:cNvSpPr/>
          <p:nvPr/>
        </p:nvSpPr>
        <p:spPr>
          <a:xfrm>
            <a:off x="779076" y="-2210"/>
            <a:ext cx="8364923" cy="3545837"/>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98" name="Google Shape;998;p111"/>
          <p:cNvSpPr/>
          <p:nvPr/>
        </p:nvSpPr>
        <p:spPr>
          <a:xfrm>
            <a:off x="0" y="2937680"/>
            <a:ext cx="9144000" cy="1780511"/>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99" name="Google Shape;999;p111"/>
          <p:cNvSpPr/>
          <p:nvPr/>
        </p:nvSpPr>
        <p:spPr>
          <a:xfrm>
            <a:off x="-1" y="2984402"/>
            <a:ext cx="755074" cy="168706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00" name="Google Shape;1000;p111"/>
          <p:cNvSpPr/>
          <p:nvPr/>
        </p:nvSpPr>
        <p:spPr>
          <a:xfrm rot="5400000">
            <a:off x="-1792674"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形用户界面, 文本, 应用程序&#10;&#10;中度可信度描述已自动生成" id="1001" name="Google Shape;1001;p111"/>
          <p:cNvPicPr preferRelativeResize="0"/>
          <p:nvPr>
            <p:ph idx="1" type="body"/>
          </p:nvPr>
        </p:nvPicPr>
        <p:blipFill rotWithShape="1">
          <a:blip r:embed="rId3">
            <a:alphaModFix/>
          </a:blip>
          <a:srcRect b="0" l="0" r="0" t="0"/>
          <a:stretch/>
        </p:blipFill>
        <p:spPr>
          <a:xfrm>
            <a:off x="836969" y="842720"/>
            <a:ext cx="8201092" cy="1455692"/>
          </a:xfrm>
          <a:prstGeom prst="rect">
            <a:avLst/>
          </a:prstGeom>
          <a:noFill/>
          <a:ln>
            <a:noFill/>
          </a:ln>
        </p:spPr>
      </p:pic>
      <p:sp>
        <p:nvSpPr>
          <p:cNvPr id="1002" name="Google Shape;1002;p111"/>
          <p:cNvSpPr txBox="1"/>
          <p:nvPr/>
        </p:nvSpPr>
        <p:spPr>
          <a:xfrm>
            <a:off x="1226327" y="3114835"/>
            <a:ext cx="6885560" cy="936323"/>
          </a:xfrm>
          <a:prstGeom prst="rect">
            <a:avLst/>
          </a:prstGeom>
          <a:noFill/>
          <a:ln>
            <a:noFill/>
          </a:ln>
        </p:spPr>
        <p:txBody>
          <a:bodyPr anchorCtr="0" anchor="b" bIns="68575" lIns="82300" spcFirstLastPara="1" rIns="82300" wrap="square" tIns="82300">
            <a:normAutofit/>
          </a:bodyPr>
          <a:lstStyle/>
          <a:p>
            <a:pPr indent="0" lvl="0" marL="0" marR="0" rtl="0" algn="l">
              <a:lnSpc>
                <a:spcPct val="125000"/>
              </a:lnSpc>
              <a:spcBef>
                <a:spcPts val="0"/>
              </a:spcBef>
              <a:spcAft>
                <a:spcPts val="0"/>
              </a:spcAft>
              <a:buClr>
                <a:schemeClr val="lt1"/>
              </a:buClr>
              <a:buSzPts val="4100"/>
              <a:buFont typeface="Arial"/>
              <a:buNone/>
            </a:pPr>
            <a:r>
              <a:rPr b="0" i="0" lang="zh-CN" sz="4100" u="none" cap="none" strike="noStrike">
                <a:solidFill>
                  <a:schemeClr val="lt1"/>
                </a:solidFill>
                <a:latin typeface="Arial"/>
                <a:ea typeface="Arial"/>
                <a:cs typeface="Arial"/>
                <a:sym typeface="Arial"/>
              </a:rPr>
              <a:t>HEDGING</a:t>
            </a:r>
            <a:endParaRPr b="0" i="0" sz="4100" u="none" cap="none" strike="noStrike">
              <a:solidFill>
                <a:schemeClr val="lt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07" name="Shape 1007"/>
        <p:cNvGrpSpPr/>
        <p:nvPr/>
      </p:nvGrpSpPr>
      <p:grpSpPr>
        <a:xfrm>
          <a:off x="0" y="0"/>
          <a:ext cx="0" cy="0"/>
          <a:chOff x="0" y="0"/>
          <a:chExt cx="0" cy="0"/>
        </a:xfrm>
      </p:grpSpPr>
      <p:sp>
        <p:nvSpPr>
          <p:cNvPr id="1008" name="Google Shape;1008;p112"/>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09" name="Google Shape;1009;p112"/>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1010" name="Google Shape;1010;p112"/>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11" name="Google Shape;1011;p112"/>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12" name="Google Shape;1012;p112"/>
          <p:cNvSpPr/>
          <p:nvPr/>
        </p:nvSpPr>
        <p:spPr>
          <a:xfrm>
            <a:off x="779076" y="-2210"/>
            <a:ext cx="8364923" cy="3545837"/>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13" name="Google Shape;1013;p112"/>
          <p:cNvSpPr/>
          <p:nvPr/>
        </p:nvSpPr>
        <p:spPr>
          <a:xfrm>
            <a:off x="0" y="2937680"/>
            <a:ext cx="9144000" cy="1780511"/>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14" name="Google Shape;1014;p112"/>
          <p:cNvSpPr txBox="1"/>
          <p:nvPr>
            <p:ph type="title"/>
          </p:nvPr>
        </p:nvSpPr>
        <p:spPr>
          <a:xfrm>
            <a:off x="1129227" y="3607035"/>
            <a:ext cx="6885600" cy="936300"/>
          </a:xfrm>
          <a:prstGeom prst="rect">
            <a:avLst/>
          </a:prstGeom>
          <a:noFill/>
          <a:ln>
            <a:noFill/>
          </a:ln>
        </p:spPr>
        <p:txBody>
          <a:bodyPr anchorCtr="0" anchor="b" bIns="68575" lIns="82300" spcFirstLastPara="1" rIns="82300" wrap="square" tIns="82300">
            <a:normAutofit fontScale="90000"/>
          </a:bodyPr>
          <a:lstStyle/>
          <a:p>
            <a:pPr indent="0" lvl="0" marL="0" rtl="0" algn="l">
              <a:lnSpc>
                <a:spcPct val="125000"/>
              </a:lnSpc>
              <a:spcBef>
                <a:spcPts val="0"/>
              </a:spcBef>
              <a:spcAft>
                <a:spcPts val="0"/>
              </a:spcAft>
              <a:buClr>
                <a:schemeClr val="lt1"/>
              </a:buClr>
              <a:buSzPct val="100000"/>
              <a:buFont typeface="Arial"/>
              <a:buNone/>
            </a:pPr>
            <a:r>
              <a:rPr b="0" lang="zh-CN" sz="4100" cap="none">
                <a:solidFill>
                  <a:schemeClr val="lt1"/>
                </a:solidFill>
              </a:rPr>
              <a:t>OIL &amp; LIQUID &amp; GAS HEDGE</a:t>
            </a:r>
            <a:endParaRPr/>
          </a:p>
        </p:txBody>
      </p:sp>
      <p:sp>
        <p:nvSpPr>
          <p:cNvPr id="1015" name="Google Shape;1015;p112"/>
          <p:cNvSpPr/>
          <p:nvPr/>
        </p:nvSpPr>
        <p:spPr>
          <a:xfrm>
            <a:off x="-1" y="2984402"/>
            <a:ext cx="755074" cy="168706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16" name="Google Shape;1016;p112"/>
          <p:cNvSpPr/>
          <p:nvPr/>
        </p:nvSpPr>
        <p:spPr>
          <a:xfrm rot="5400000">
            <a:off x="-1792674"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应用程序&#10;&#10;低可信度描述已自动生成" id="1017" name="Google Shape;1017;p112"/>
          <p:cNvPicPr preferRelativeResize="0"/>
          <p:nvPr/>
        </p:nvPicPr>
        <p:blipFill rotWithShape="1">
          <a:blip r:embed="rId3">
            <a:alphaModFix/>
          </a:blip>
          <a:srcRect b="0" l="0" r="0" t="0"/>
          <a:stretch/>
        </p:blipFill>
        <p:spPr>
          <a:xfrm>
            <a:off x="1226327" y="585695"/>
            <a:ext cx="3528212" cy="1799388"/>
          </a:xfrm>
          <a:prstGeom prst="rect">
            <a:avLst/>
          </a:prstGeom>
          <a:noFill/>
          <a:ln>
            <a:noFill/>
          </a:ln>
        </p:spPr>
      </p:pic>
      <p:sp>
        <p:nvSpPr>
          <p:cNvPr id="1018" name="Google Shape;1018;p112"/>
          <p:cNvSpPr/>
          <p:nvPr/>
        </p:nvSpPr>
        <p:spPr>
          <a:xfrm rot="5400000">
            <a:off x="3487067" y="1450467"/>
            <a:ext cx="2948940"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表, 条形图, 箱线图&#10;&#10;描述已自动生成" id="1019" name="Google Shape;1019;p112"/>
          <p:cNvPicPr preferRelativeResize="0"/>
          <p:nvPr>
            <p:ph idx="1" type="body"/>
          </p:nvPr>
        </p:nvPicPr>
        <p:blipFill rotWithShape="1">
          <a:blip r:embed="rId4">
            <a:alphaModFix/>
          </a:blip>
          <a:srcRect b="0" l="0" r="0" t="0"/>
          <a:stretch/>
        </p:blipFill>
        <p:spPr>
          <a:xfrm>
            <a:off x="5009542" y="578585"/>
            <a:ext cx="3956692" cy="178051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23" name="Shape 1023"/>
        <p:cNvGrpSpPr/>
        <p:nvPr/>
      </p:nvGrpSpPr>
      <p:grpSpPr>
        <a:xfrm>
          <a:off x="0" y="0"/>
          <a:ext cx="0" cy="0"/>
          <a:chOff x="0" y="0"/>
          <a:chExt cx="0" cy="0"/>
        </a:xfrm>
      </p:grpSpPr>
      <p:sp>
        <p:nvSpPr>
          <p:cNvPr id="1024" name="Google Shape;1024;p113"/>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5" name="Google Shape;1025;p113"/>
          <p:cNvSpPr/>
          <p:nvPr/>
        </p:nvSpPr>
        <p:spPr>
          <a:xfrm rot="5400000">
            <a:off x="-2091849"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6" name="Google Shape;1026;p113"/>
          <p:cNvSpPr/>
          <p:nvPr/>
        </p:nvSpPr>
        <p:spPr>
          <a:xfrm>
            <a:off x="1143" y="458596"/>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片包含 图形用户界面&#10;&#10;描述已自动生成" id="1027" name="Google Shape;1027;p113"/>
          <p:cNvPicPr preferRelativeResize="0"/>
          <p:nvPr>
            <p:ph idx="1" type="body"/>
          </p:nvPr>
        </p:nvPicPr>
        <p:blipFill rotWithShape="1">
          <a:blip r:embed="rId3">
            <a:alphaModFix/>
          </a:blip>
          <a:srcRect b="0" l="0" r="0" t="0"/>
          <a:stretch/>
        </p:blipFill>
        <p:spPr>
          <a:xfrm>
            <a:off x="1312347" y="656377"/>
            <a:ext cx="6649695" cy="3757078"/>
          </a:xfrm>
          <a:prstGeom prst="rect">
            <a:avLst/>
          </a:prstGeom>
          <a:noFill/>
          <a:ln>
            <a:noFill/>
          </a:ln>
        </p:spPr>
      </p:pic>
      <p:sp>
        <p:nvSpPr>
          <p:cNvPr id="1028" name="Google Shape;1028;p113"/>
          <p:cNvSpPr/>
          <p:nvPr/>
        </p:nvSpPr>
        <p:spPr>
          <a:xfrm>
            <a:off x="1143" y="4638413"/>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9" name="Google Shape;1029;p113"/>
          <p:cNvSpPr/>
          <p:nvPr/>
        </p:nvSpPr>
        <p:spPr>
          <a:xfrm rot="5400000">
            <a:off x="6091189"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34" name="Shape 1034"/>
        <p:cNvGrpSpPr/>
        <p:nvPr/>
      </p:nvGrpSpPr>
      <p:grpSpPr>
        <a:xfrm>
          <a:off x="0" y="0"/>
          <a:ext cx="0" cy="0"/>
          <a:chOff x="0" y="0"/>
          <a:chExt cx="0" cy="0"/>
        </a:xfrm>
      </p:grpSpPr>
      <p:sp>
        <p:nvSpPr>
          <p:cNvPr id="1035" name="Google Shape;1035;p114"/>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表, 瀑布图&#10;&#10;描述已自动生成" id="1036" name="Google Shape;1036;p114"/>
          <p:cNvPicPr preferRelativeResize="0"/>
          <p:nvPr>
            <p:ph idx="1" type="body"/>
          </p:nvPr>
        </p:nvPicPr>
        <p:blipFill rotWithShape="1">
          <a:blip r:embed="rId3">
            <a:alphaModFix/>
          </a:blip>
          <a:srcRect b="0" l="0" r="0" t="0"/>
          <a:stretch/>
        </p:blipFill>
        <p:spPr>
          <a:xfrm>
            <a:off x="76856" y="1170579"/>
            <a:ext cx="8988002" cy="2628989"/>
          </a:xfrm>
          <a:prstGeom prst="rect">
            <a:avLst/>
          </a:prstGeom>
          <a:noFill/>
          <a:ln>
            <a:noFill/>
          </a:ln>
        </p:spPr>
      </p:pic>
      <p:sp>
        <p:nvSpPr>
          <p:cNvPr id="1037" name="Google Shape;1037;p114"/>
          <p:cNvSpPr/>
          <p:nvPr/>
        </p:nvSpPr>
        <p:spPr>
          <a:xfrm>
            <a:off x="0" y="4638413"/>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41" name="Shape 1041"/>
        <p:cNvGrpSpPr/>
        <p:nvPr/>
      </p:nvGrpSpPr>
      <p:grpSpPr>
        <a:xfrm>
          <a:off x="0" y="0"/>
          <a:ext cx="0" cy="0"/>
          <a:chOff x="0" y="0"/>
          <a:chExt cx="0" cy="0"/>
        </a:xfrm>
      </p:grpSpPr>
      <p:sp>
        <p:nvSpPr>
          <p:cNvPr id="1042" name="Google Shape;1042;p115"/>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43" name="Google Shape;1043;p115"/>
          <p:cNvSpPr/>
          <p:nvPr/>
        </p:nvSpPr>
        <p:spPr>
          <a:xfrm rot="5400000">
            <a:off x="-2091849"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44" name="Google Shape;1044;p115"/>
          <p:cNvSpPr/>
          <p:nvPr/>
        </p:nvSpPr>
        <p:spPr>
          <a:xfrm>
            <a:off x="1143" y="458596"/>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形用户界面, 文本, 应用程序, 信件&#10;&#10;描述已自动生成" id="1045" name="Google Shape;1045;p115"/>
          <p:cNvPicPr preferRelativeResize="0"/>
          <p:nvPr>
            <p:ph idx="1" type="body"/>
          </p:nvPr>
        </p:nvPicPr>
        <p:blipFill rotWithShape="1">
          <a:blip r:embed="rId3">
            <a:alphaModFix/>
          </a:blip>
          <a:srcRect b="0" l="0" r="0" t="0"/>
          <a:stretch/>
        </p:blipFill>
        <p:spPr>
          <a:xfrm>
            <a:off x="987656" y="1326191"/>
            <a:ext cx="7168688" cy="2491117"/>
          </a:xfrm>
          <a:prstGeom prst="rect">
            <a:avLst/>
          </a:prstGeom>
          <a:noFill/>
          <a:ln>
            <a:noFill/>
          </a:ln>
        </p:spPr>
      </p:pic>
      <p:sp>
        <p:nvSpPr>
          <p:cNvPr id="1046" name="Google Shape;1046;p115"/>
          <p:cNvSpPr/>
          <p:nvPr/>
        </p:nvSpPr>
        <p:spPr>
          <a:xfrm>
            <a:off x="1143" y="4638413"/>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47" name="Google Shape;1047;p115"/>
          <p:cNvSpPr/>
          <p:nvPr/>
        </p:nvSpPr>
        <p:spPr>
          <a:xfrm rot="5400000">
            <a:off x="6091189"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48" name="Google Shape;1048;p115"/>
          <p:cNvSpPr txBox="1"/>
          <p:nvPr/>
        </p:nvSpPr>
        <p:spPr>
          <a:xfrm>
            <a:off x="1156675" y="43375"/>
            <a:ext cx="6090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zh-CN" sz="1800"/>
              <a:t>FINANCIAL INSTRUMENTS</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4"/>
          <p:cNvSpPr txBox="1"/>
          <p:nvPr>
            <p:ph type="ctrTitle"/>
          </p:nvPr>
        </p:nvSpPr>
        <p:spPr>
          <a:xfrm>
            <a:off x="323550" y="699150"/>
            <a:ext cx="5008800" cy="3840000"/>
          </a:xfrm>
          <a:prstGeom prst="rect">
            <a:avLst/>
          </a:prstGeom>
        </p:spPr>
        <p:txBody>
          <a:bodyPr anchorCtr="0" anchor="t" bIns="68575" lIns="82300" spcFirstLastPara="1" rIns="82300" wrap="square" tIns="82300">
            <a:noAutofit/>
          </a:bodyPr>
          <a:lstStyle/>
          <a:p>
            <a:pPr indent="0" lvl="0" marL="0" rtl="0" algn="l">
              <a:spcBef>
                <a:spcPts val="0"/>
              </a:spcBef>
              <a:spcAft>
                <a:spcPts val="0"/>
              </a:spcAft>
              <a:buNone/>
            </a:pPr>
            <a:r>
              <a:rPr lang="zh-CN" sz="1800"/>
              <a:t>►Supply and Demand Risk</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zh-CN" sz="1800"/>
              <a:t>Supply risk is influenced by geopolitical factors, infrastructure constraints, and disruptions in global supply chains.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zh-CN" sz="1800"/>
              <a:t>Demand risk is influenced by economic conditions, the energy transition towards cleaner alternatives, and transportation and logistics challenges.</a:t>
            </a:r>
            <a:endParaRPr sz="18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p:txBody>
      </p:sp>
      <p:sp>
        <p:nvSpPr>
          <p:cNvPr id="282" name="Google Shape;282;p44"/>
          <p:cNvSpPr txBox="1"/>
          <p:nvPr>
            <p:ph idx="1" type="subTitle"/>
          </p:nvPr>
        </p:nvSpPr>
        <p:spPr>
          <a:xfrm>
            <a:off x="6106539" y="585076"/>
            <a:ext cx="25137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sz="2000"/>
              <a:t>Industry Risk</a:t>
            </a:r>
            <a:endParaRPr sz="20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52" name="Shape 1052"/>
        <p:cNvGrpSpPr/>
        <p:nvPr/>
      </p:nvGrpSpPr>
      <p:grpSpPr>
        <a:xfrm>
          <a:off x="0" y="0"/>
          <a:ext cx="0" cy="0"/>
          <a:chOff x="0" y="0"/>
          <a:chExt cx="0" cy="0"/>
        </a:xfrm>
      </p:grpSpPr>
      <p:sp>
        <p:nvSpPr>
          <p:cNvPr id="1053" name="Google Shape;1053;p116"/>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54" name="Google Shape;1054;p116"/>
          <p:cNvSpPr/>
          <p:nvPr/>
        </p:nvSpPr>
        <p:spPr>
          <a:xfrm rot="5400000">
            <a:off x="-2091849"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55" name="Google Shape;1055;p116"/>
          <p:cNvSpPr/>
          <p:nvPr/>
        </p:nvSpPr>
        <p:spPr>
          <a:xfrm>
            <a:off x="1143" y="458596"/>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文本, 信件&#10;&#10;描述已自动生成" id="1056" name="Google Shape;1056;p116"/>
          <p:cNvPicPr preferRelativeResize="0"/>
          <p:nvPr>
            <p:ph idx="1" type="body"/>
          </p:nvPr>
        </p:nvPicPr>
        <p:blipFill rotWithShape="1">
          <a:blip r:embed="rId3">
            <a:alphaModFix/>
          </a:blip>
          <a:srcRect b="0" l="0" r="0" t="0"/>
          <a:stretch/>
        </p:blipFill>
        <p:spPr>
          <a:xfrm>
            <a:off x="1235024" y="566596"/>
            <a:ext cx="6706982" cy="3990655"/>
          </a:xfrm>
          <a:prstGeom prst="rect">
            <a:avLst/>
          </a:prstGeom>
          <a:noFill/>
          <a:ln>
            <a:noFill/>
          </a:ln>
        </p:spPr>
      </p:pic>
      <p:sp>
        <p:nvSpPr>
          <p:cNvPr id="1057" name="Google Shape;1057;p116"/>
          <p:cNvSpPr/>
          <p:nvPr/>
        </p:nvSpPr>
        <p:spPr>
          <a:xfrm>
            <a:off x="1143" y="4638413"/>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58" name="Google Shape;1058;p116"/>
          <p:cNvSpPr/>
          <p:nvPr/>
        </p:nvSpPr>
        <p:spPr>
          <a:xfrm rot="5400000">
            <a:off x="6091189"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59" name="Google Shape;1059;p116"/>
          <p:cNvSpPr txBox="1"/>
          <p:nvPr/>
        </p:nvSpPr>
        <p:spPr>
          <a:xfrm>
            <a:off x="1156675" y="43375"/>
            <a:ext cx="6090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zh-CN" sz="1800"/>
              <a:t>FINANCIAL INSTRUMENTS</a:t>
            </a:r>
            <a:endParaRPr sz="18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63" name="Shape 1063"/>
        <p:cNvGrpSpPr/>
        <p:nvPr/>
      </p:nvGrpSpPr>
      <p:grpSpPr>
        <a:xfrm>
          <a:off x="0" y="0"/>
          <a:ext cx="0" cy="0"/>
          <a:chOff x="0" y="0"/>
          <a:chExt cx="0" cy="0"/>
        </a:xfrm>
      </p:grpSpPr>
      <p:sp>
        <p:nvSpPr>
          <p:cNvPr id="1064" name="Google Shape;1064;p117"/>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65" name="Google Shape;1065;p117"/>
          <p:cNvSpPr/>
          <p:nvPr/>
        </p:nvSpPr>
        <p:spPr>
          <a:xfrm rot="5400000">
            <a:off x="-2091849"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66" name="Google Shape;1066;p117"/>
          <p:cNvSpPr/>
          <p:nvPr/>
        </p:nvSpPr>
        <p:spPr>
          <a:xfrm>
            <a:off x="1143" y="458596"/>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文本, 信件&#10;&#10;描述已自动生成" id="1067" name="Google Shape;1067;p117"/>
          <p:cNvPicPr preferRelativeResize="0"/>
          <p:nvPr>
            <p:ph idx="1" type="body"/>
          </p:nvPr>
        </p:nvPicPr>
        <p:blipFill rotWithShape="1">
          <a:blip r:embed="rId3">
            <a:alphaModFix/>
          </a:blip>
          <a:srcRect b="0" l="0" r="0" t="0"/>
          <a:stretch/>
        </p:blipFill>
        <p:spPr>
          <a:xfrm>
            <a:off x="1561146" y="535838"/>
            <a:ext cx="6021707" cy="3929163"/>
          </a:xfrm>
          <a:prstGeom prst="rect">
            <a:avLst/>
          </a:prstGeom>
          <a:noFill/>
          <a:ln>
            <a:noFill/>
          </a:ln>
        </p:spPr>
      </p:pic>
      <p:sp>
        <p:nvSpPr>
          <p:cNvPr id="1068" name="Google Shape;1068;p117"/>
          <p:cNvSpPr/>
          <p:nvPr/>
        </p:nvSpPr>
        <p:spPr>
          <a:xfrm>
            <a:off x="1143" y="4638413"/>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69" name="Google Shape;1069;p117"/>
          <p:cNvSpPr/>
          <p:nvPr/>
        </p:nvSpPr>
        <p:spPr>
          <a:xfrm rot="5400000">
            <a:off x="6091189"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70" name="Google Shape;1070;p117"/>
          <p:cNvSpPr txBox="1"/>
          <p:nvPr/>
        </p:nvSpPr>
        <p:spPr>
          <a:xfrm>
            <a:off x="1365850" y="61525"/>
            <a:ext cx="6417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zh-CN" sz="1800"/>
              <a:t>Critical</a:t>
            </a:r>
            <a:r>
              <a:rPr lang="zh-CN" sz="1800"/>
              <a:t> Accounting Estimates</a:t>
            </a:r>
            <a:endParaRPr sz="18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74" name="Shape 1074"/>
        <p:cNvGrpSpPr/>
        <p:nvPr/>
      </p:nvGrpSpPr>
      <p:grpSpPr>
        <a:xfrm>
          <a:off x="0" y="0"/>
          <a:ext cx="0" cy="0"/>
          <a:chOff x="0" y="0"/>
          <a:chExt cx="0" cy="0"/>
        </a:xfrm>
      </p:grpSpPr>
      <p:sp>
        <p:nvSpPr>
          <p:cNvPr id="1075" name="Google Shape;1075;p118"/>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76" name="Google Shape;1076;p118"/>
          <p:cNvSpPr/>
          <p:nvPr/>
        </p:nvSpPr>
        <p:spPr>
          <a:xfrm rot="5400000">
            <a:off x="-2091849"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77" name="Google Shape;1077;p118"/>
          <p:cNvSpPr/>
          <p:nvPr/>
        </p:nvSpPr>
        <p:spPr>
          <a:xfrm>
            <a:off x="1143" y="458596"/>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文本, 应用程序, 信件&#10;&#10;描述已自动生成" id="1078" name="Google Shape;1078;p118"/>
          <p:cNvPicPr preferRelativeResize="0"/>
          <p:nvPr>
            <p:ph idx="1" type="body"/>
          </p:nvPr>
        </p:nvPicPr>
        <p:blipFill rotWithShape="1">
          <a:blip r:embed="rId3">
            <a:alphaModFix/>
          </a:blip>
          <a:srcRect b="0" l="0" r="0" t="0"/>
          <a:stretch/>
        </p:blipFill>
        <p:spPr>
          <a:xfrm>
            <a:off x="993300" y="506600"/>
            <a:ext cx="6937500" cy="4179900"/>
          </a:xfrm>
          <a:prstGeom prst="rect">
            <a:avLst/>
          </a:prstGeom>
          <a:noFill/>
          <a:ln>
            <a:noFill/>
          </a:ln>
        </p:spPr>
      </p:pic>
      <p:sp>
        <p:nvSpPr>
          <p:cNvPr id="1079" name="Google Shape;1079;p118"/>
          <p:cNvSpPr/>
          <p:nvPr/>
        </p:nvSpPr>
        <p:spPr>
          <a:xfrm>
            <a:off x="1143" y="4638413"/>
            <a:ext cx="9141714"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80" name="Google Shape;1080;p118"/>
          <p:cNvSpPr/>
          <p:nvPr/>
        </p:nvSpPr>
        <p:spPr>
          <a:xfrm rot="5400000">
            <a:off x="6091189"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81" name="Google Shape;1081;p118"/>
          <p:cNvSpPr txBox="1"/>
          <p:nvPr/>
        </p:nvSpPr>
        <p:spPr>
          <a:xfrm>
            <a:off x="1365850" y="61525"/>
            <a:ext cx="6417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zh-CN" sz="1800"/>
              <a:t>Critical Accounting Estimates</a:t>
            </a:r>
            <a:endParaRPr sz="18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86" name="Shape 1086"/>
        <p:cNvGrpSpPr/>
        <p:nvPr/>
      </p:nvGrpSpPr>
      <p:grpSpPr>
        <a:xfrm>
          <a:off x="0" y="0"/>
          <a:ext cx="0" cy="0"/>
          <a:chOff x="0" y="0"/>
          <a:chExt cx="0" cy="0"/>
        </a:xfrm>
      </p:grpSpPr>
      <p:sp>
        <p:nvSpPr>
          <p:cNvPr id="1087" name="Google Shape;1087;p119"/>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88" name="Google Shape;1088;p119"/>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1089" name="Google Shape;1089;p119"/>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90" name="Google Shape;1090;p119"/>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91" name="Google Shape;1091;p119"/>
          <p:cNvSpPr/>
          <p:nvPr/>
        </p:nvSpPr>
        <p:spPr>
          <a:xfrm>
            <a:off x="779076" y="-2210"/>
            <a:ext cx="8364923" cy="3545837"/>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92" name="Google Shape;1092;p119"/>
          <p:cNvSpPr/>
          <p:nvPr/>
        </p:nvSpPr>
        <p:spPr>
          <a:xfrm>
            <a:off x="0" y="2937680"/>
            <a:ext cx="9144000" cy="1780511"/>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93" name="Google Shape;1093;p119"/>
          <p:cNvSpPr txBox="1"/>
          <p:nvPr>
            <p:ph type="title"/>
          </p:nvPr>
        </p:nvSpPr>
        <p:spPr>
          <a:xfrm>
            <a:off x="1226327" y="3114835"/>
            <a:ext cx="6885560" cy="936323"/>
          </a:xfrm>
          <a:prstGeom prst="rect">
            <a:avLst/>
          </a:prstGeom>
          <a:noFill/>
          <a:ln>
            <a:noFill/>
          </a:ln>
        </p:spPr>
        <p:txBody>
          <a:bodyPr anchorCtr="0" anchor="b" bIns="68575" lIns="82300" spcFirstLastPara="1" rIns="82300" wrap="square" tIns="82300">
            <a:normAutofit/>
          </a:bodyPr>
          <a:lstStyle/>
          <a:p>
            <a:pPr indent="0" lvl="0" marL="0" rtl="0" algn="l">
              <a:lnSpc>
                <a:spcPct val="115000"/>
              </a:lnSpc>
              <a:spcBef>
                <a:spcPts val="0"/>
              </a:spcBef>
              <a:spcAft>
                <a:spcPts val="0"/>
              </a:spcAft>
              <a:buClr>
                <a:schemeClr val="lt1"/>
              </a:buClr>
              <a:buSzPts val="2900"/>
              <a:buFont typeface="Arial"/>
              <a:buNone/>
            </a:pPr>
            <a:r>
              <a:rPr b="0" lang="zh-CN" sz="2900" cap="none">
                <a:solidFill>
                  <a:schemeClr val="lt1"/>
                </a:solidFill>
              </a:rPr>
              <a:t>COMMODITY SENSITIVITY ANALYSIS</a:t>
            </a:r>
            <a:endParaRPr/>
          </a:p>
        </p:txBody>
      </p:sp>
      <p:sp>
        <p:nvSpPr>
          <p:cNvPr id="1094" name="Google Shape;1094;p119"/>
          <p:cNvSpPr/>
          <p:nvPr/>
        </p:nvSpPr>
        <p:spPr>
          <a:xfrm>
            <a:off x="-1" y="2984402"/>
            <a:ext cx="755074" cy="168706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95" name="Google Shape;1095;p119"/>
          <p:cNvSpPr/>
          <p:nvPr/>
        </p:nvSpPr>
        <p:spPr>
          <a:xfrm rot="5400000">
            <a:off x="-1792674"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表格&#10;&#10;描述已自动生成" id="1096" name="Google Shape;1096;p119"/>
          <p:cNvPicPr preferRelativeResize="0"/>
          <p:nvPr>
            <p:ph idx="1" type="body"/>
          </p:nvPr>
        </p:nvPicPr>
        <p:blipFill rotWithShape="1">
          <a:blip r:embed="rId3">
            <a:alphaModFix/>
          </a:blip>
          <a:srcRect b="0" l="0" r="0" t="0"/>
          <a:stretch/>
        </p:blipFill>
        <p:spPr>
          <a:xfrm>
            <a:off x="1226327" y="363474"/>
            <a:ext cx="6988355" cy="239351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01" name="Shape 1101"/>
        <p:cNvGrpSpPr/>
        <p:nvPr/>
      </p:nvGrpSpPr>
      <p:grpSpPr>
        <a:xfrm>
          <a:off x="0" y="0"/>
          <a:ext cx="0" cy="0"/>
          <a:chOff x="0" y="0"/>
          <a:chExt cx="0" cy="0"/>
        </a:xfrm>
      </p:grpSpPr>
      <p:sp>
        <p:nvSpPr>
          <p:cNvPr id="1102" name="Google Shape;1102;p120"/>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03" name="Google Shape;1103;p120"/>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1104" name="Google Shape;1104;p120"/>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05" name="Google Shape;1105;p120"/>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06" name="Google Shape;1106;p120"/>
          <p:cNvSpPr/>
          <p:nvPr/>
        </p:nvSpPr>
        <p:spPr>
          <a:xfrm>
            <a:off x="779076" y="-2210"/>
            <a:ext cx="8364923" cy="3545837"/>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07" name="Google Shape;1107;p120"/>
          <p:cNvSpPr/>
          <p:nvPr/>
        </p:nvSpPr>
        <p:spPr>
          <a:xfrm>
            <a:off x="0" y="2937680"/>
            <a:ext cx="9144000" cy="1780511"/>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08" name="Google Shape;1108;p120"/>
          <p:cNvSpPr txBox="1"/>
          <p:nvPr>
            <p:ph type="title"/>
          </p:nvPr>
        </p:nvSpPr>
        <p:spPr>
          <a:xfrm>
            <a:off x="1226327" y="3359785"/>
            <a:ext cx="6885600" cy="936300"/>
          </a:xfrm>
          <a:prstGeom prst="rect">
            <a:avLst/>
          </a:prstGeom>
          <a:noFill/>
          <a:ln>
            <a:noFill/>
          </a:ln>
        </p:spPr>
        <p:txBody>
          <a:bodyPr anchorCtr="0" anchor="b" bIns="68575" lIns="82300" spcFirstLastPara="1" rIns="82300" wrap="square" tIns="82300">
            <a:normAutofit fontScale="90000"/>
          </a:bodyPr>
          <a:lstStyle/>
          <a:p>
            <a:pPr indent="0" lvl="0" marL="0" rtl="0" algn="l">
              <a:lnSpc>
                <a:spcPct val="115000"/>
              </a:lnSpc>
              <a:spcBef>
                <a:spcPts val="0"/>
              </a:spcBef>
              <a:spcAft>
                <a:spcPts val="0"/>
              </a:spcAft>
              <a:buClr>
                <a:schemeClr val="lt1"/>
              </a:buClr>
              <a:buSzPct val="100000"/>
              <a:buFont typeface="Arial"/>
              <a:buNone/>
            </a:pPr>
            <a:r>
              <a:rPr b="0" lang="zh-CN" sz="3200" cap="none">
                <a:solidFill>
                  <a:schemeClr val="lt1"/>
                </a:solidFill>
              </a:rPr>
              <a:t>CURRENCY SENSITIVITY ANALYSIS</a:t>
            </a:r>
            <a:endParaRPr/>
          </a:p>
        </p:txBody>
      </p:sp>
      <p:sp>
        <p:nvSpPr>
          <p:cNvPr id="1109" name="Google Shape;1109;p120"/>
          <p:cNvSpPr/>
          <p:nvPr/>
        </p:nvSpPr>
        <p:spPr>
          <a:xfrm>
            <a:off x="-1" y="2984402"/>
            <a:ext cx="755074" cy="168706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10" name="Google Shape;1110;p120"/>
          <p:cNvSpPr/>
          <p:nvPr/>
        </p:nvSpPr>
        <p:spPr>
          <a:xfrm rot="5400000">
            <a:off x="-1792674"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表格&#10;&#10;描述已自动生成" id="1111" name="Google Shape;1111;p120"/>
          <p:cNvPicPr preferRelativeResize="0"/>
          <p:nvPr>
            <p:ph idx="1" type="body"/>
          </p:nvPr>
        </p:nvPicPr>
        <p:blipFill rotWithShape="1">
          <a:blip r:embed="rId3">
            <a:alphaModFix/>
          </a:blip>
          <a:srcRect b="0" l="0" r="0" t="0"/>
          <a:stretch/>
        </p:blipFill>
        <p:spPr>
          <a:xfrm>
            <a:off x="1226327" y="363474"/>
            <a:ext cx="6365475" cy="224383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15" name="Shape 1115"/>
        <p:cNvGrpSpPr/>
        <p:nvPr/>
      </p:nvGrpSpPr>
      <p:grpSpPr>
        <a:xfrm>
          <a:off x="0" y="0"/>
          <a:ext cx="0" cy="0"/>
          <a:chOff x="0" y="0"/>
          <a:chExt cx="0" cy="0"/>
        </a:xfrm>
      </p:grpSpPr>
      <p:sp>
        <p:nvSpPr>
          <p:cNvPr id="1116" name="Google Shape;1116;p121"/>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17" name="Google Shape;1117;p121"/>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1118" name="Google Shape;1118;p121"/>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19" name="Google Shape;1119;p121"/>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20" name="Google Shape;1120;p121"/>
          <p:cNvSpPr/>
          <p:nvPr/>
        </p:nvSpPr>
        <p:spPr>
          <a:xfrm>
            <a:off x="779076" y="-2210"/>
            <a:ext cx="8364923" cy="3545837"/>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21" name="Google Shape;1121;p121"/>
          <p:cNvSpPr/>
          <p:nvPr/>
        </p:nvSpPr>
        <p:spPr>
          <a:xfrm>
            <a:off x="0" y="2937680"/>
            <a:ext cx="9144000" cy="1780511"/>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22" name="Google Shape;1122;p121"/>
          <p:cNvSpPr txBox="1"/>
          <p:nvPr>
            <p:ph type="title"/>
          </p:nvPr>
        </p:nvSpPr>
        <p:spPr>
          <a:xfrm>
            <a:off x="1226327" y="3114835"/>
            <a:ext cx="6885560" cy="936323"/>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4100"/>
              <a:buFont typeface="Arial"/>
              <a:buNone/>
            </a:pPr>
            <a:r>
              <a:rPr b="0" lang="zh-CN" sz="4100" cap="none">
                <a:solidFill>
                  <a:schemeClr val="lt1"/>
                </a:solidFill>
              </a:rPr>
              <a:t>EQUITY RISK</a:t>
            </a:r>
            <a:endParaRPr/>
          </a:p>
        </p:txBody>
      </p:sp>
      <p:sp>
        <p:nvSpPr>
          <p:cNvPr id="1123" name="Google Shape;1123;p121"/>
          <p:cNvSpPr/>
          <p:nvPr/>
        </p:nvSpPr>
        <p:spPr>
          <a:xfrm>
            <a:off x="-1" y="2984402"/>
            <a:ext cx="755074" cy="168706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24" name="Google Shape;1124;p121"/>
          <p:cNvSpPr/>
          <p:nvPr/>
        </p:nvSpPr>
        <p:spPr>
          <a:xfrm rot="5400000">
            <a:off x="-1792674"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图形用户界面, 文本, 应用程序&#10;&#10;中度可信度描述已自动生成" id="1125" name="Google Shape;1125;p121"/>
          <p:cNvPicPr preferRelativeResize="0"/>
          <p:nvPr>
            <p:ph idx="1" type="body"/>
          </p:nvPr>
        </p:nvPicPr>
        <p:blipFill rotWithShape="1">
          <a:blip r:embed="rId3">
            <a:alphaModFix/>
          </a:blip>
          <a:srcRect b="0" l="0" r="0" t="0"/>
          <a:stretch/>
        </p:blipFill>
        <p:spPr>
          <a:xfrm>
            <a:off x="1226327" y="427801"/>
            <a:ext cx="7554198" cy="211517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30" name="Shape 1130"/>
        <p:cNvGrpSpPr/>
        <p:nvPr/>
      </p:nvGrpSpPr>
      <p:grpSpPr>
        <a:xfrm>
          <a:off x="0" y="0"/>
          <a:ext cx="0" cy="0"/>
          <a:chOff x="0" y="0"/>
          <a:chExt cx="0" cy="0"/>
        </a:xfrm>
      </p:grpSpPr>
      <p:sp>
        <p:nvSpPr>
          <p:cNvPr id="1131" name="Google Shape;1131;p122"/>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32" name="Google Shape;1132;p122"/>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1133" name="Google Shape;1133;p122"/>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34" name="Google Shape;1134;p122"/>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35" name="Google Shape;1135;p122"/>
          <p:cNvSpPr/>
          <p:nvPr/>
        </p:nvSpPr>
        <p:spPr>
          <a:xfrm>
            <a:off x="779076" y="-2210"/>
            <a:ext cx="8364923" cy="3545837"/>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36" name="Google Shape;1136;p122"/>
          <p:cNvSpPr/>
          <p:nvPr/>
        </p:nvSpPr>
        <p:spPr>
          <a:xfrm>
            <a:off x="0" y="2937680"/>
            <a:ext cx="9144000" cy="1780511"/>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37" name="Google Shape;1137;p122"/>
          <p:cNvSpPr txBox="1"/>
          <p:nvPr>
            <p:ph type="title"/>
          </p:nvPr>
        </p:nvSpPr>
        <p:spPr>
          <a:xfrm>
            <a:off x="1129227" y="3543635"/>
            <a:ext cx="6885600" cy="936300"/>
          </a:xfrm>
          <a:prstGeom prst="rect">
            <a:avLst/>
          </a:prstGeom>
          <a:noFill/>
          <a:ln>
            <a:noFill/>
          </a:ln>
        </p:spPr>
        <p:txBody>
          <a:bodyPr anchorCtr="0" anchor="b" bIns="68575" lIns="82300" spcFirstLastPara="1" rIns="82300" wrap="square" tIns="82300">
            <a:normAutofit fontScale="90000"/>
          </a:bodyPr>
          <a:lstStyle/>
          <a:p>
            <a:pPr indent="0" lvl="0" marL="0" rtl="0" algn="l">
              <a:lnSpc>
                <a:spcPct val="115000"/>
              </a:lnSpc>
              <a:spcBef>
                <a:spcPts val="0"/>
              </a:spcBef>
              <a:spcAft>
                <a:spcPts val="0"/>
              </a:spcAft>
              <a:buClr>
                <a:schemeClr val="lt1"/>
              </a:buClr>
              <a:buSzPct val="100000"/>
              <a:buFont typeface="Arial"/>
              <a:buNone/>
            </a:pPr>
            <a:r>
              <a:rPr b="0" lang="zh-CN" sz="3500" cap="none">
                <a:solidFill>
                  <a:schemeClr val="lt1"/>
                </a:solidFill>
              </a:rPr>
              <a:t>INTEREST RATE RISK  ANALYSIS</a:t>
            </a:r>
            <a:endParaRPr/>
          </a:p>
        </p:txBody>
      </p:sp>
      <p:sp>
        <p:nvSpPr>
          <p:cNvPr id="1138" name="Google Shape;1138;p122"/>
          <p:cNvSpPr/>
          <p:nvPr/>
        </p:nvSpPr>
        <p:spPr>
          <a:xfrm>
            <a:off x="-1" y="2984402"/>
            <a:ext cx="755074" cy="168706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39" name="Google Shape;1139;p122"/>
          <p:cNvSpPr/>
          <p:nvPr/>
        </p:nvSpPr>
        <p:spPr>
          <a:xfrm rot="5400000">
            <a:off x="-1792674"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140" name="Google Shape;1140;p122"/>
          <p:cNvPicPr preferRelativeResize="0"/>
          <p:nvPr>
            <p:ph idx="1" type="body"/>
          </p:nvPr>
        </p:nvPicPr>
        <p:blipFill rotWithShape="1">
          <a:blip r:embed="rId3">
            <a:alphaModFix/>
          </a:blip>
          <a:srcRect b="0" l="0" r="0" t="0"/>
          <a:stretch/>
        </p:blipFill>
        <p:spPr>
          <a:xfrm>
            <a:off x="1226327" y="1164336"/>
            <a:ext cx="7554198" cy="642106"/>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45" name="Shape 1145"/>
        <p:cNvGrpSpPr/>
        <p:nvPr/>
      </p:nvGrpSpPr>
      <p:grpSpPr>
        <a:xfrm>
          <a:off x="0" y="0"/>
          <a:ext cx="0" cy="0"/>
          <a:chOff x="0" y="0"/>
          <a:chExt cx="0" cy="0"/>
        </a:xfrm>
      </p:grpSpPr>
      <p:sp>
        <p:nvSpPr>
          <p:cNvPr id="1146" name="Google Shape;1146;p123"/>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47" name="Google Shape;1147;p123"/>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1148" name="Google Shape;1148;p123"/>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49" name="Google Shape;1149;p123"/>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50" name="Google Shape;1150;p123"/>
          <p:cNvSpPr/>
          <p:nvPr/>
        </p:nvSpPr>
        <p:spPr>
          <a:xfrm>
            <a:off x="779076" y="-2210"/>
            <a:ext cx="8364923" cy="3545837"/>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51" name="Google Shape;1151;p123"/>
          <p:cNvSpPr/>
          <p:nvPr/>
        </p:nvSpPr>
        <p:spPr>
          <a:xfrm>
            <a:off x="0" y="2937680"/>
            <a:ext cx="9144000" cy="1780511"/>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52" name="Google Shape;1152;p123"/>
          <p:cNvSpPr txBox="1"/>
          <p:nvPr>
            <p:ph type="title"/>
          </p:nvPr>
        </p:nvSpPr>
        <p:spPr>
          <a:xfrm>
            <a:off x="1226327" y="3114835"/>
            <a:ext cx="6885560" cy="936323"/>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4100"/>
              <a:buFont typeface="Arial"/>
              <a:buNone/>
            </a:pPr>
            <a:r>
              <a:rPr b="0" lang="zh-CN" sz="4100" cap="none">
                <a:solidFill>
                  <a:schemeClr val="lt1"/>
                </a:solidFill>
              </a:rPr>
              <a:t>CREDIT RISK ANALYSIS</a:t>
            </a:r>
            <a:endParaRPr/>
          </a:p>
        </p:txBody>
      </p:sp>
      <p:sp>
        <p:nvSpPr>
          <p:cNvPr id="1153" name="Google Shape;1153;p123"/>
          <p:cNvSpPr/>
          <p:nvPr/>
        </p:nvSpPr>
        <p:spPr>
          <a:xfrm>
            <a:off x="-1" y="2984402"/>
            <a:ext cx="755074" cy="168706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54" name="Google Shape;1154;p123"/>
          <p:cNvSpPr/>
          <p:nvPr/>
        </p:nvSpPr>
        <p:spPr>
          <a:xfrm rot="5400000">
            <a:off x="-1792674"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文本&#10;&#10;描述已自动生成" id="1155" name="Google Shape;1155;p123"/>
          <p:cNvPicPr preferRelativeResize="0"/>
          <p:nvPr>
            <p:ph idx="1" type="body"/>
          </p:nvPr>
        </p:nvPicPr>
        <p:blipFill rotWithShape="1">
          <a:blip r:embed="rId3">
            <a:alphaModFix/>
          </a:blip>
          <a:srcRect b="0" l="0" r="0" t="0"/>
          <a:stretch/>
        </p:blipFill>
        <p:spPr>
          <a:xfrm>
            <a:off x="1226327" y="644984"/>
            <a:ext cx="7554198" cy="168080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59" name="Shape 1159"/>
        <p:cNvGrpSpPr/>
        <p:nvPr/>
      </p:nvGrpSpPr>
      <p:grpSpPr>
        <a:xfrm>
          <a:off x="0" y="0"/>
          <a:ext cx="0" cy="0"/>
          <a:chOff x="0" y="0"/>
          <a:chExt cx="0" cy="0"/>
        </a:xfrm>
      </p:grpSpPr>
      <p:sp>
        <p:nvSpPr>
          <p:cNvPr id="1160" name="Google Shape;1160;p124"/>
          <p:cNvSpPr/>
          <p:nvPr/>
        </p:nvSpPr>
        <p:spPr>
          <a:xfrm>
            <a:off x="5680316" y="0"/>
            <a:ext cx="3463685"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61" name="Google Shape;1161;p124"/>
          <p:cNvSpPr/>
          <p:nvPr/>
        </p:nvSpPr>
        <p:spPr>
          <a:xfrm>
            <a:off x="3342085" y="23813"/>
            <a:ext cx="0" cy="1191"/>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1162" name="Google Shape;1162;p124"/>
          <p:cNvSpPr/>
          <p:nvPr/>
        </p:nvSpPr>
        <p:spPr>
          <a:xfrm rot="5400000">
            <a:off x="3075911"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63" name="Google Shape;1163;p124"/>
          <p:cNvSpPr/>
          <p:nvPr/>
        </p:nvSpPr>
        <p:spPr>
          <a:xfrm>
            <a:off x="0" y="0"/>
            <a:ext cx="9144001"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64" name="Google Shape;1164;p124"/>
          <p:cNvSpPr/>
          <p:nvPr/>
        </p:nvSpPr>
        <p:spPr>
          <a:xfrm>
            <a:off x="779076" y="-2210"/>
            <a:ext cx="8364923" cy="3545837"/>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65" name="Google Shape;1165;p124"/>
          <p:cNvSpPr/>
          <p:nvPr/>
        </p:nvSpPr>
        <p:spPr>
          <a:xfrm>
            <a:off x="0" y="2937680"/>
            <a:ext cx="9144000" cy="1780511"/>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66" name="Google Shape;1166;p124"/>
          <p:cNvSpPr txBox="1"/>
          <p:nvPr>
            <p:ph type="title"/>
          </p:nvPr>
        </p:nvSpPr>
        <p:spPr>
          <a:xfrm>
            <a:off x="1226327" y="3114835"/>
            <a:ext cx="6885560" cy="936323"/>
          </a:xfrm>
          <a:prstGeom prst="rect">
            <a:avLst/>
          </a:prstGeom>
          <a:noFill/>
          <a:ln>
            <a:noFill/>
          </a:ln>
        </p:spPr>
        <p:txBody>
          <a:bodyPr anchorCtr="0" anchor="b" bIns="68575" lIns="82300" spcFirstLastPara="1" rIns="82300" wrap="square" tIns="82300">
            <a:normAutofit/>
          </a:bodyPr>
          <a:lstStyle/>
          <a:p>
            <a:pPr indent="0" lvl="0" marL="0" rtl="0" algn="l">
              <a:lnSpc>
                <a:spcPct val="125000"/>
              </a:lnSpc>
              <a:spcBef>
                <a:spcPts val="0"/>
              </a:spcBef>
              <a:spcAft>
                <a:spcPts val="0"/>
              </a:spcAft>
              <a:buClr>
                <a:schemeClr val="lt1"/>
              </a:buClr>
              <a:buSzPts val="4100"/>
              <a:buFont typeface="Arial"/>
              <a:buNone/>
            </a:pPr>
            <a:r>
              <a:rPr b="0" lang="zh-CN" sz="4100" cap="none">
                <a:solidFill>
                  <a:schemeClr val="lt1"/>
                </a:solidFill>
              </a:rPr>
              <a:t>LIQUIDITY RISK</a:t>
            </a:r>
            <a:endParaRPr/>
          </a:p>
        </p:txBody>
      </p:sp>
      <p:sp>
        <p:nvSpPr>
          <p:cNvPr id="1167" name="Google Shape;1167;p124"/>
          <p:cNvSpPr/>
          <p:nvPr/>
        </p:nvSpPr>
        <p:spPr>
          <a:xfrm>
            <a:off x="-1" y="2984402"/>
            <a:ext cx="755074" cy="168706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68" name="Google Shape;1168;p124"/>
          <p:cNvSpPr/>
          <p:nvPr/>
        </p:nvSpPr>
        <p:spPr>
          <a:xfrm rot="5400000">
            <a:off x="-1792674" y="2547748"/>
            <a:ext cx="5143502" cy="48006"/>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表格&#10;&#10;描述已自动生成" id="1169" name="Google Shape;1169;p124"/>
          <p:cNvPicPr preferRelativeResize="0"/>
          <p:nvPr>
            <p:ph idx="1" type="body"/>
          </p:nvPr>
        </p:nvPicPr>
        <p:blipFill rotWithShape="1">
          <a:blip r:embed="rId3">
            <a:alphaModFix/>
          </a:blip>
          <a:srcRect b="0" l="0" r="0" t="0"/>
          <a:stretch/>
        </p:blipFill>
        <p:spPr>
          <a:xfrm>
            <a:off x="1226327" y="363474"/>
            <a:ext cx="6251105" cy="2484814"/>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3" name="Shape 1173"/>
        <p:cNvGrpSpPr/>
        <p:nvPr/>
      </p:nvGrpSpPr>
      <p:grpSpPr>
        <a:xfrm>
          <a:off x="0" y="0"/>
          <a:ext cx="0" cy="0"/>
          <a:chOff x="0" y="0"/>
          <a:chExt cx="0" cy="0"/>
        </a:xfrm>
      </p:grpSpPr>
      <p:pic>
        <p:nvPicPr>
          <p:cNvPr id="1174" name="Google Shape;1174;p125"/>
          <p:cNvPicPr preferRelativeResize="0"/>
          <p:nvPr/>
        </p:nvPicPr>
        <p:blipFill>
          <a:blip r:embed="rId3">
            <a:alphaModFix/>
          </a:blip>
          <a:stretch>
            <a:fillRect/>
          </a:stretch>
        </p:blipFill>
        <p:spPr>
          <a:xfrm>
            <a:off x="0" y="959825"/>
            <a:ext cx="9144000" cy="346668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5"/>
          <p:cNvSpPr txBox="1"/>
          <p:nvPr>
            <p:ph type="ctrTitle"/>
          </p:nvPr>
        </p:nvSpPr>
        <p:spPr>
          <a:xfrm>
            <a:off x="641541" y="647301"/>
            <a:ext cx="4505700" cy="3739500"/>
          </a:xfrm>
          <a:prstGeom prst="rect">
            <a:avLst/>
          </a:prstGeom>
        </p:spPr>
        <p:txBody>
          <a:bodyPr anchorCtr="0" anchor="ctr" bIns="68575" lIns="82300" spcFirstLastPara="1" rIns="82300" wrap="square" tIns="82300">
            <a:noAutofit/>
          </a:bodyPr>
          <a:lstStyle/>
          <a:p>
            <a:pPr indent="0" lvl="0" marL="0" rtl="0" algn="l">
              <a:spcBef>
                <a:spcPts val="0"/>
              </a:spcBef>
              <a:spcAft>
                <a:spcPts val="0"/>
              </a:spcAft>
              <a:buNone/>
            </a:pPr>
            <a:r>
              <a:t/>
            </a:r>
            <a:endParaRPr/>
          </a:p>
        </p:txBody>
      </p:sp>
      <p:sp>
        <p:nvSpPr>
          <p:cNvPr id="288" name="Google Shape;288;p45"/>
          <p:cNvSpPr txBox="1"/>
          <p:nvPr>
            <p:ph idx="1" type="subTitle"/>
          </p:nvPr>
        </p:nvSpPr>
        <p:spPr>
          <a:xfrm>
            <a:off x="6148027" y="647300"/>
            <a:ext cx="2948400" cy="3840000"/>
          </a:xfrm>
          <a:prstGeom prst="rect">
            <a:avLst/>
          </a:prstGeom>
        </p:spPr>
        <p:txBody>
          <a:bodyPr anchorCtr="0" anchor="ctr" bIns="68575" lIns="82300" spcFirstLastPara="1" rIns="82300" wrap="square" tIns="82300">
            <a:normAutofit/>
          </a:bodyPr>
          <a:lstStyle/>
          <a:p>
            <a:pPr indent="0" lvl="0" marL="0" rtl="0" algn="l">
              <a:spcBef>
                <a:spcPts val="700"/>
              </a:spcBef>
              <a:spcAft>
                <a:spcPts val="0"/>
              </a:spcAft>
              <a:buNone/>
            </a:pPr>
            <a:r>
              <a:rPr lang="zh-CN"/>
              <a:t>Oil vs Gas Prices - 10 Year Daily Chart (U.S.)</a:t>
            </a:r>
            <a:endParaRPr/>
          </a:p>
          <a:p>
            <a:pPr indent="0" lvl="0" marL="0" rtl="0" algn="l">
              <a:spcBef>
                <a:spcPts val="700"/>
              </a:spcBef>
              <a:spcAft>
                <a:spcPts val="0"/>
              </a:spcAft>
              <a:buNone/>
            </a:pPr>
            <a:r>
              <a:t/>
            </a:r>
            <a:endParaRPr/>
          </a:p>
          <a:p>
            <a:pPr indent="0" lvl="0" marL="0" rtl="0" algn="l">
              <a:spcBef>
                <a:spcPts val="700"/>
              </a:spcBef>
              <a:spcAft>
                <a:spcPts val="0"/>
              </a:spcAft>
              <a:buNone/>
            </a:pPr>
            <a:r>
              <a:t/>
            </a:r>
            <a:endParaRPr/>
          </a:p>
        </p:txBody>
      </p:sp>
      <p:pic>
        <p:nvPicPr>
          <p:cNvPr id="289" name="Google Shape;289;p45"/>
          <p:cNvPicPr preferRelativeResize="0"/>
          <p:nvPr/>
        </p:nvPicPr>
        <p:blipFill>
          <a:blip r:embed="rId3">
            <a:alphaModFix/>
          </a:blip>
          <a:stretch>
            <a:fillRect/>
          </a:stretch>
        </p:blipFill>
        <p:spPr>
          <a:xfrm>
            <a:off x="119425" y="647300"/>
            <a:ext cx="5384002" cy="37395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pic>
        <p:nvPicPr>
          <p:cNvPr id="1179" name="Google Shape;1179;p126"/>
          <p:cNvPicPr preferRelativeResize="0"/>
          <p:nvPr/>
        </p:nvPicPr>
        <p:blipFill>
          <a:blip r:embed="rId3">
            <a:alphaModFix/>
          </a:blip>
          <a:stretch>
            <a:fillRect/>
          </a:stretch>
        </p:blipFill>
        <p:spPr>
          <a:xfrm>
            <a:off x="152400" y="642900"/>
            <a:ext cx="8839204" cy="1558082"/>
          </a:xfrm>
          <a:prstGeom prst="rect">
            <a:avLst/>
          </a:prstGeom>
          <a:noFill/>
          <a:ln>
            <a:noFill/>
          </a:ln>
        </p:spPr>
      </p:pic>
      <p:sp>
        <p:nvSpPr>
          <p:cNvPr id="1180" name="Google Shape;1180;p126"/>
          <p:cNvSpPr txBox="1"/>
          <p:nvPr/>
        </p:nvSpPr>
        <p:spPr>
          <a:xfrm>
            <a:off x="633575" y="150300"/>
            <a:ext cx="3704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Methanex Key People </a:t>
            </a:r>
            <a:endParaRPr sz="2000"/>
          </a:p>
        </p:txBody>
      </p:sp>
      <p:pic>
        <p:nvPicPr>
          <p:cNvPr id="1181" name="Google Shape;1181;p126"/>
          <p:cNvPicPr preferRelativeResize="0"/>
          <p:nvPr/>
        </p:nvPicPr>
        <p:blipFill>
          <a:blip r:embed="rId4">
            <a:alphaModFix/>
          </a:blip>
          <a:stretch>
            <a:fillRect/>
          </a:stretch>
        </p:blipFill>
        <p:spPr>
          <a:xfrm>
            <a:off x="152400" y="2007707"/>
            <a:ext cx="8839204" cy="1726407"/>
          </a:xfrm>
          <a:prstGeom prst="rect">
            <a:avLst/>
          </a:prstGeom>
          <a:noFill/>
          <a:ln>
            <a:noFill/>
          </a:ln>
        </p:spPr>
      </p:pic>
      <p:pic>
        <p:nvPicPr>
          <p:cNvPr id="1182" name="Google Shape;1182;p126"/>
          <p:cNvPicPr preferRelativeResize="0"/>
          <p:nvPr/>
        </p:nvPicPr>
        <p:blipFill>
          <a:blip r:embed="rId5">
            <a:alphaModFix/>
          </a:blip>
          <a:stretch>
            <a:fillRect/>
          </a:stretch>
        </p:blipFill>
        <p:spPr>
          <a:xfrm>
            <a:off x="152400" y="3497875"/>
            <a:ext cx="8839199" cy="15382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127"/>
          <p:cNvSpPr txBox="1"/>
          <p:nvPr>
            <p:ph type="title"/>
          </p:nvPr>
        </p:nvSpPr>
        <p:spPr>
          <a:xfrm>
            <a:off x="6564761" y="480059"/>
            <a:ext cx="2097000" cy="1913700"/>
          </a:xfrm>
          <a:prstGeom prst="rect">
            <a:avLst/>
          </a:prstGeom>
        </p:spPr>
        <p:txBody>
          <a:bodyPr anchorCtr="0" anchor="b" bIns="68575" lIns="82300" spcFirstLastPara="1" rIns="82300" wrap="square" tIns="82300">
            <a:normAutofit/>
          </a:bodyPr>
          <a:lstStyle/>
          <a:p>
            <a:pPr indent="0" lvl="0" marL="0" rtl="0" algn="l">
              <a:spcBef>
                <a:spcPts val="0"/>
              </a:spcBef>
              <a:spcAft>
                <a:spcPts val="0"/>
              </a:spcAft>
              <a:buNone/>
            </a:pPr>
            <a:r>
              <a:rPr lang="zh-CN"/>
              <a:t>Current Stock Price</a:t>
            </a:r>
            <a:endParaRPr/>
          </a:p>
        </p:txBody>
      </p:sp>
      <p:pic>
        <p:nvPicPr>
          <p:cNvPr id="1188" name="Google Shape;1188;p127"/>
          <p:cNvPicPr preferRelativeResize="0"/>
          <p:nvPr/>
        </p:nvPicPr>
        <p:blipFill>
          <a:blip r:embed="rId3">
            <a:alphaModFix/>
          </a:blip>
          <a:stretch>
            <a:fillRect/>
          </a:stretch>
        </p:blipFill>
        <p:spPr>
          <a:xfrm>
            <a:off x="0" y="839625"/>
            <a:ext cx="6172351" cy="36059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128"/>
          <p:cNvSpPr txBox="1"/>
          <p:nvPr/>
        </p:nvSpPr>
        <p:spPr>
          <a:xfrm>
            <a:off x="493950" y="193275"/>
            <a:ext cx="48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Operation</a:t>
            </a:r>
            <a:endParaRPr sz="2000"/>
          </a:p>
        </p:txBody>
      </p:sp>
      <p:pic>
        <p:nvPicPr>
          <p:cNvPr id="1194" name="Google Shape;1194;p128"/>
          <p:cNvPicPr preferRelativeResize="0"/>
          <p:nvPr/>
        </p:nvPicPr>
        <p:blipFill>
          <a:blip r:embed="rId3">
            <a:alphaModFix/>
          </a:blip>
          <a:stretch>
            <a:fillRect/>
          </a:stretch>
        </p:blipFill>
        <p:spPr>
          <a:xfrm>
            <a:off x="152400" y="731800"/>
            <a:ext cx="8839202" cy="3679893"/>
          </a:xfrm>
          <a:prstGeom prst="rect">
            <a:avLst/>
          </a:prstGeom>
          <a:noFill/>
          <a:ln>
            <a:noFill/>
          </a:ln>
        </p:spPr>
      </p:pic>
      <p:sp>
        <p:nvSpPr>
          <p:cNvPr id="1195" name="Google Shape;1195;p128"/>
          <p:cNvSpPr txBox="1"/>
          <p:nvPr/>
        </p:nvSpPr>
        <p:spPr>
          <a:xfrm>
            <a:off x="268450" y="4563650"/>
            <a:ext cx="755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a:t>Canada, USA, Egypt, </a:t>
            </a:r>
            <a:r>
              <a:rPr lang="zh-CN"/>
              <a:t>Trinidad</a:t>
            </a:r>
            <a:r>
              <a:rPr lang="zh-CN"/>
              <a:t> and Tobago, New Zealand and Chile</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129"/>
          <p:cNvSpPr txBox="1"/>
          <p:nvPr/>
        </p:nvSpPr>
        <p:spPr>
          <a:xfrm>
            <a:off x="375825" y="182550"/>
            <a:ext cx="6625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Demand and Supply Dynamics</a:t>
            </a:r>
            <a:endParaRPr sz="2000"/>
          </a:p>
        </p:txBody>
      </p:sp>
      <p:pic>
        <p:nvPicPr>
          <p:cNvPr id="1201" name="Google Shape;1201;p129"/>
          <p:cNvPicPr preferRelativeResize="0"/>
          <p:nvPr/>
        </p:nvPicPr>
        <p:blipFill>
          <a:blip r:embed="rId3">
            <a:alphaModFix/>
          </a:blip>
          <a:stretch>
            <a:fillRect/>
          </a:stretch>
        </p:blipFill>
        <p:spPr>
          <a:xfrm>
            <a:off x="152400" y="735150"/>
            <a:ext cx="8839203" cy="393286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pic>
        <p:nvPicPr>
          <p:cNvPr id="1206" name="Google Shape;1206;p130"/>
          <p:cNvPicPr preferRelativeResize="0"/>
          <p:nvPr/>
        </p:nvPicPr>
        <p:blipFill>
          <a:blip r:embed="rId3">
            <a:alphaModFix/>
          </a:blip>
          <a:stretch>
            <a:fillRect/>
          </a:stretch>
        </p:blipFill>
        <p:spPr>
          <a:xfrm>
            <a:off x="386550" y="452325"/>
            <a:ext cx="4995124" cy="4238853"/>
          </a:xfrm>
          <a:prstGeom prst="rect">
            <a:avLst/>
          </a:prstGeom>
          <a:noFill/>
          <a:ln>
            <a:noFill/>
          </a:ln>
        </p:spPr>
      </p:pic>
      <p:sp>
        <p:nvSpPr>
          <p:cNvPr id="1207" name="Google Shape;1207;p130"/>
          <p:cNvSpPr txBox="1"/>
          <p:nvPr>
            <p:ph type="title"/>
          </p:nvPr>
        </p:nvSpPr>
        <p:spPr>
          <a:xfrm>
            <a:off x="6564761" y="480059"/>
            <a:ext cx="2097000" cy="1913700"/>
          </a:xfrm>
          <a:prstGeom prst="rect">
            <a:avLst/>
          </a:prstGeom>
        </p:spPr>
        <p:txBody>
          <a:bodyPr anchorCtr="0" anchor="b" bIns="68575" lIns="82300" spcFirstLastPara="1" rIns="82300" wrap="square" tIns="82300">
            <a:normAutofit/>
          </a:bodyPr>
          <a:lstStyle/>
          <a:p>
            <a:pPr indent="0" lvl="0" marL="0" rtl="0" algn="l">
              <a:spcBef>
                <a:spcPts val="0"/>
              </a:spcBef>
              <a:spcAft>
                <a:spcPts val="0"/>
              </a:spcAft>
              <a:buNone/>
            </a:pPr>
            <a:r>
              <a:rPr lang="zh-CN"/>
              <a:t>Demand</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31"/>
          <p:cNvSpPr txBox="1"/>
          <p:nvPr>
            <p:ph type="title"/>
          </p:nvPr>
        </p:nvSpPr>
        <p:spPr>
          <a:xfrm>
            <a:off x="6564761" y="480059"/>
            <a:ext cx="2097000" cy="1913700"/>
          </a:xfrm>
          <a:prstGeom prst="rect">
            <a:avLst/>
          </a:prstGeom>
        </p:spPr>
        <p:txBody>
          <a:bodyPr anchorCtr="0" anchor="b" bIns="68575" lIns="82300" spcFirstLastPara="1" rIns="82300" wrap="square" tIns="82300">
            <a:normAutofit/>
          </a:bodyPr>
          <a:lstStyle/>
          <a:p>
            <a:pPr indent="0" lvl="0" marL="0" rtl="0" algn="l">
              <a:spcBef>
                <a:spcPts val="0"/>
              </a:spcBef>
              <a:spcAft>
                <a:spcPts val="0"/>
              </a:spcAft>
              <a:buNone/>
            </a:pPr>
            <a:r>
              <a:rPr lang="zh-CN"/>
              <a:t>Supply</a:t>
            </a:r>
            <a:endParaRPr/>
          </a:p>
        </p:txBody>
      </p:sp>
      <p:pic>
        <p:nvPicPr>
          <p:cNvPr id="1213" name="Google Shape;1213;p131"/>
          <p:cNvPicPr preferRelativeResize="0"/>
          <p:nvPr/>
        </p:nvPicPr>
        <p:blipFill>
          <a:blip r:embed="rId3">
            <a:alphaModFix/>
          </a:blip>
          <a:stretch>
            <a:fillRect/>
          </a:stretch>
        </p:blipFill>
        <p:spPr>
          <a:xfrm>
            <a:off x="0" y="968500"/>
            <a:ext cx="6163601" cy="30952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132"/>
          <p:cNvSpPr txBox="1"/>
          <p:nvPr>
            <p:ph type="title"/>
          </p:nvPr>
        </p:nvSpPr>
        <p:spPr>
          <a:xfrm>
            <a:off x="6564761" y="480059"/>
            <a:ext cx="2097000" cy="1913700"/>
          </a:xfrm>
          <a:prstGeom prst="rect">
            <a:avLst/>
          </a:prstGeom>
        </p:spPr>
        <p:txBody>
          <a:bodyPr anchorCtr="0" anchor="b" bIns="68575" lIns="82300" spcFirstLastPara="1" rIns="82300" wrap="square" tIns="82300">
            <a:normAutofit/>
          </a:bodyPr>
          <a:lstStyle/>
          <a:p>
            <a:pPr indent="0" lvl="0" marL="0" rtl="0" algn="l">
              <a:spcBef>
                <a:spcPts val="0"/>
              </a:spcBef>
              <a:spcAft>
                <a:spcPts val="0"/>
              </a:spcAft>
              <a:buNone/>
            </a:pPr>
            <a:r>
              <a:rPr lang="zh-CN"/>
              <a:t>Financial Instruments</a:t>
            </a:r>
            <a:endParaRPr/>
          </a:p>
        </p:txBody>
      </p:sp>
      <p:pic>
        <p:nvPicPr>
          <p:cNvPr id="1219" name="Google Shape;1219;p132"/>
          <p:cNvPicPr preferRelativeResize="0"/>
          <p:nvPr/>
        </p:nvPicPr>
        <p:blipFill>
          <a:blip r:embed="rId3">
            <a:alphaModFix/>
          </a:blip>
          <a:stretch>
            <a:fillRect/>
          </a:stretch>
        </p:blipFill>
        <p:spPr>
          <a:xfrm>
            <a:off x="0" y="367175"/>
            <a:ext cx="6174351" cy="4196624"/>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133"/>
          <p:cNvSpPr txBox="1"/>
          <p:nvPr>
            <p:ph type="title"/>
          </p:nvPr>
        </p:nvSpPr>
        <p:spPr>
          <a:xfrm>
            <a:off x="6564761" y="480059"/>
            <a:ext cx="2097000" cy="1913700"/>
          </a:xfrm>
          <a:prstGeom prst="rect">
            <a:avLst/>
          </a:prstGeom>
        </p:spPr>
        <p:txBody>
          <a:bodyPr anchorCtr="0" anchor="b" bIns="68575" lIns="82300" spcFirstLastPara="1" rIns="82300" wrap="square" tIns="82300">
            <a:normAutofit/>
          </a:bodyPr>
          <a:lstStyle/>
          <a:p>
            <a:pPr indent="0" lvl="0" marL="0" rtl="0" algn="l">
              <a:spcBef>
                <a:spcPts val="0"/>
              </a:spcBef>
              <a:spcAft>
                <a:spcPts val="0"/>
              </a:spcAft>
              <a:buNone/>
            </a:pPr>
            <a:r>
              <a:rPr lang="zh-CN"/>
              <a:t>Fair Value</a:t>
            </a:r>
            <a:endParaRPr/>
          </a:p>
        </p:txBody>
      </p:sp>
      <p:pic>
        <p:nvPicPr>
          <p:cNvPr id="1225" name="Google Shape;1225;p133"/>
          <p:cNvPicPr preferRelativeResize="0"/>
          <p:nvPr/>
        </p:nvPicPr>
        <p:blipFill>
          <a:blip r:embed="rId3">
            <a:alphaModFix/>
          </a:blip>
          <a:stretch>
            <a:fillRect/>
          </a:stretch>
        </p:blipFill>
        <p:spPr>
          <a:xfrm>
            <a:off x="0" y="238300"/>
            <a:ext cx="6185074" cy="425030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134"/>
          <p:cNvSpPr txBox="1"/>
          <p:nvPr/>
        </p:nvSpPr>
        <p:spPr>
          <a:xfrm>
            <a:off x="440250" y="225500"/>
            <a:ext cx="5036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Production</a:t>
            </a:r>
            <a:endParaRPr sz="2000"/>
          </a:p>
        </p:txBody>
      </p:sp>
      <p:pic>
        <p:nvPicPr>
          <p:cNvPr id="1231" name="Google Shape;1231;p134"/>
          <p:cNvPicPr preferRelativeResize="0"/>
          <p:nvPr/>
        </p:nvPicPr>
        <p:blipFill>
          <a:blip r:embed="rId3">
            <a:alphaModFix/>
          </a:blip>
          <a:stretch>
            <a:fillRect/>
          </a:stretch>
        </p:blipFill>
        <p:spPr>
          <a:xfrm>
            <a:off x="152400" y="1219300"/>
            <a:ext cx="8839202" cy="2704892"/>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35"/>
          <p:cNvSpPr txBox="1"/>
          <p:nvPr/>
        </p:nvSpPr>
        <p:spPr>
          <a:xfrm>
            <a:off x="375825" y="204025"/>
            <a:ext cx="540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t>Revenue per Location </a:t>
            </a:r>
            <a:endParaRPr sz="2000"/>
          </a:p>
        </p:txBody>
      </p:sp>
      <p:pic>
        <p:nvPicPr>
          <p:cNvPr id="1237" name="Google Shape;1237;p135"/>
          <p:cNvPicPr preferRelativeResize="0"/>
          <p:nvPr/>
        </p:nvPicPr>
        <p:blipFill>
          <a:blip r:embed="rId3">
            <a:alphaModFix/>
          </a:blip>
          <a:stretch>
            <a:fillRect/>
          </a:stretch>
        </p:blipFill>
        <p:spPr>
          <a:xfrm>
            <a:off x="0" y="1610475"/>
            <a:ext cx="9144001" cy="168397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oji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hoji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