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media/image43.jpg" ContentType="image/png"/>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media/image45.jpg" ContentType="image/png"/>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media/image46.jpg" ContentType="image/png"/>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29.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30.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31.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32.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33.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34.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5.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6.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37.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38.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39.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40.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41.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42.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43.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44.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45.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46.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47.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48.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49.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50.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51.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52.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53.xml" ContentType="application/vnd.openxmlformats-officedocument.presentationml.notesSl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54.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55.xml" ContentType="application/vnd.openxmlformats-officedocument.presentationml.notesSl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56.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notesSlides/notesSlide57.xml" ContentType="application/vnd.openxmlformats-officedocument.presentationml.notesSl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58.xml" ContentType="application/vnd.openxmlformats-officedocument.presentationml.notesSl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notesSlides/notesSlide59.xml" ContentType="application/vnd.openxmlformats-officedocument.presentationml.notesSlide+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notesSlides/notesSlide60.xml" ContentType="application/vnd.openxmlformats-officedocument.presentationml.notesSlide+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notesSlides/notesSlide61.xml" ContentType="application/vnd.openxmlformats-officedocument.presentationml.notesSlide+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notesSlides/notesSlide62.xml" ContentType="application/vnd.openxmlformats-officedocument.presentationml.notesSlide+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309" r:id="rId2"/>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23" r:id="rId16"/>
    <p:sldId id="377" r:id="rId17"/>
    <p:sldId id="325" r:id="rId18"/>
    <p:sldId id="326" r:id="rId19"/>
    <p:sldId id="276" r:id="rId20"/>
    <p:sldId id="256" r:id="rId21"/>
    <p:sldId id="257" r:id="rId22"/>
    <p:sldId id="259" r:id="rId23"/>
    <p:sldId id="258" r:id="rId24"/>
    <p:sldId id="260" r:id="rId25"/>
    <p:sldId id="261" r:id="rId26"/>
    <p:sldId id="262" r:id="rId27"/>
    <p:sldId id="263" r:id="rId28"/>
    <p:sldId id="265" r:id="rId29"/>
    <p:sldId id="264" r:id="rId30"/>
    <p:sldId id="266" r:id="rId31"/>
    <p:sldId id="267" r:id="rId32"/>
    <p:sldId id="268" r:id="rId33"/>
    <p:sldId id="277" r:id="rId34"/>
    <p:sldId id="278" r:id="rId35"/>
    <p:sldId id="279" r:id="rId36"/>
    <p:sldId id="280" r:id="rId37"/>
    <p:sldId id="281" r:id="rId38"/>
    <p:sldId id="283" r:id="rId39"/>
    <p:sldId id="284" r:id="rId40"/>
    <p:sldId id="285" r:id="rId41"/>
    <p:sldId id="286" r:id="rId42"/>
    <p:sldId id="282" r:id="rId43"/>
    <p:sldId id="287" r:id="rId44"/>
    <p:sldId id="405"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19" r:id="rId59"/>
    <p:sldId id="420" r:id="rId60"/>
    <p:sldId id="421" r:id="rId61"/>
    <p:sldId id="422" r:id="rId62"/>
    <p:sldId id="423" r:id="rId63"/>
    <p:sldId id="424" r:id="rId64"/>
    <p:sldId id="425" r:id="rId65"/>
    <p:sldId id="378" r:id="rId66"/>
    <p:sldId id="379"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 id="393" r:id="rId81"/>
    <p:sldId id="394" r:id="rId82"/>
    <p:sldId id="395" r:id="rId83"/>
    <p:sldId id="396" r:id="rId84"/>
    <p:sldId id="397" r:id="rId85"/>
    <p:sldId id="398" r:id="rId86"/>
    <p:sldId id="399" r:id="rId87"/>
    <p:sldId id="400" r:id="rId88"/>
    <p:sldId id="401" r:id="rId89"/>
    <p:sldId id="402" r:id="rId90"/>
    <p:sldId id="403" r:id="rId91"/>
    <p:sldId id="404"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A4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29" autoAdjust="0"/>
  </p:normalViewPr>
  <p:slideViewPr>
    <p:cSldViewPr snapToGrid="0" snapToObjects="1">
      <p:cViewPr>
        <p:scale>
          <a:sx n="71" d="100"/>
          <a:sy n="71" d="100"/>
        </p:scale>
        <p:origin x="-4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C0F76-2612-1C45-A7D7-CD3E5CBD9DD0}" type="doc">
      <dgm:prSet loTypeId="urn:microsoft.com/office/officeart/2005/8/layout/vProcess5" loCatId="" qsTypeId="urn:microsoft.com/office/officeart/2005/8/quickstyle/simple4" qsCatId="simple" csTypeId="urn:microsoft.com/office/officeart/2005/8/colors/accent6_4" csCatId="accent6" phldr="1"/>
      <dgm:spPr/>
      <dgm:t>
        <a:bodyPr/>
        <a:lstStyle/>
        <a:p>
          <a:endParaRPr lang="zh-CN" altLang="en-US"/>
        </a:p>
      </dgm:t>
    </dgm:pt>
    <dgm:pt modelId="{39A9DA77-DB11-BC43-9360-27E6AF418E06}">
      <dgm:prSet/>
      <dgm:spPr>
        <a:solidFill>
          <a:schemeClr val="accent6">
            <a:lumMod val="50000"/>
            <a:alpha val="86000"/>
          </a:schemeClr>
        </a:solidFill>
      </dgm:spPr>
      <dgm:t>
        <a:bodyPr/>
        <a:lstStyle/>
        <a:p>
          <a:pPr rtl="0"/>
          <a:r>
            <a:rPr kumimoji="1" lang="en-US" dirty="0" smtClean="0"/>
            <a:t>The coffee industry </a:t>
          </a:r>
          <a:endParaRPr lang="en-US" dirty="0"/>
        </a:p>
      </dgm:t>
    </dgm:pt>
    <dgm:pt modelId="{8F4F5665-E80D-764C-87E9-A2ED8B021EEB}" type="parTrans" cxnId="{7BAFB768-0847-B741-BCDB-59BE15D305A7}">
      <dgm:prSet/>
      <dgm:spPr/>
      <dgm:t>
        <a:bodyPr/>
        <a:lstStyle/>
        <a:p>
          <a:endParaRPr lang="zh-CN" altLang="en-US"/>
        </a:p>
      </dgm:t>
    </dgm:pt>
    <dgm:pt modelId="{142D6AF0-0EB5-5741-86CA-BA03A3184122}" type="sibTrans" cxnId="{7BAFB768-0847-B741-BCDB-59BE15D305A7}">
      <dgm:prSet/>
      <dgm:spPr/>
      <dgm:t>
        <a:bodyPr/>
        <a:lstStyle/>
        <a:p>
          <a:endParaRPr lang="zh-CN" altLang="en-US"/>
        </a:p>
      </dgm:t>
    </dgm:pt>
    <dgm:pt modelId="{996061CC-6B70-414E-A0A9-0456B1E9DF5F}">
      <dgm:prSet/>
      <dgm:spPr>
        <a:solidFill>
          <a:srgbClr val="9A5D2A">
            <a:alpha val="86000"/>
          </a:srgbClr>
        </a:solidFill>
      </dgm:spPr>
      <dgm:t>
        <a:bodyPr/>
        <a:lstStyle/>
        <a:p>
          <a:pPr rtl="0"/>
          <a:r>
            <a:rPr kumimoji="1" lang="en-US" smtClean="0"/>
            <a:t>Starbucks</a:t>
          </a:r>
          <a:endParaRPr lang="en-US"/>
        </a:p>
      </dgm:t>
    </dgm:pt>
    <dgm:pt modelId="{660A9E85-50FF-F843-BB0C-BC6AF2161466}" type="parTrans" cxnId="{B94D912F-756C-6345-BB57-0BA3F109DD24}">
      <dgm:prSet/>
      <dgm:spPr/>
      <dgm:t>
        <a:bodyPr/>
        <a:lstStyle/>
        <a:p>
          <a:endParaRPr lang="zh-CN" altLang="en-US"/>
        </a:p>
      </dgm:t>
    </dgm:pt>
    <dgm:pt modelId="{4C2B7409-9D8B-464F-A5E9-5E13A1191359}" type="sibTrans" cxnId="{B94D912F-756C-6345-BB57-0BA3F109DD24}">
      <dgm:prSet/>
      <dgm:spPr/>
      <dgm:t>
        <a:bodyPr/>
        <a:lstStyle/>
        <a:p>
          <a:endParaRPr lang="zh-CN" altLang="en-US"/>
        </a:p>
      </dgm:t>
    </dgm:pt>
    <dgm:pt modelId="{CED4A785-33E5-8649-B63C-E5E37B560E2D}">
      <dgm:prSet/>
      <dgm:spPr>
        <a:solidFill>
          <a:srgbClr val="BB8F6A">
            <a:alpha val="86000"/>
          </a:srgbClr>
        </a:solidFill>
      </dgm:spPr>
      <dgm:t>
        <a:bodyPr/>
        <a:lstStyle/>
        <a:p>
          <a:pPr rtl="0"/>
          <a:r>
            <a:rPr kumimoji="1" lang="en-US" smtClean="0"/>
            <a:t>Dunkin’ Donuts</a:t>
          </a:r>
          <a:endParaRPr lang="en-US"/>
        </a:p>
      </dgm:t>
    </dgm:pt>
    <dgm:pt modelId="{ABE34658-C753-EF49-B0B6-2C29E26EEAB4}" type="parTrans" cxnId="{114D9A27-2DB1-0548-9E3E-19D1DD0D7F1D}">
      <dgm:prSet/>
      <dgm:spPr/>
      <dgm:t>
        <a:bodyPr/>
        <a:lstStyle/>
        <a:p>
          <a:endParaRPr lang="zh-CN" altLang="en-US"/>
        </a:p>
      </dgm:t>
    </dgm:pt>
    <dgm:pt modelId="{07BADEB1-44C7-0543-9D15-FDC5F3228F5C}" type="sibTrans" cxnId="{114D9A27-2DB1-0548-9E3E-19D1DD0D7F1D}">
      <dgm:prSet/>
      <dgm:spPr/>
      <dgm:t>
        <a:bodyPr/>
        <a:lstStyle/>
        <a:p>
          <a:endParaRPr lang="zh-CN" altLang="en-US"/>
        </a:p>
      </dgm:t>
    </dgm:pt>
    <dgm:pt modelId="{BDF37254-7367-9845-8F7B-241AE980611C}">
      <dgm:prSet/>
      <dgm:spPr>
        <a:solidFill>
          <a:srgbClr val="D59273">
            <a:alpha val="86000"/>
          </a:srgbClr>
        </a:solidFill>
      </dgm:spPr>
      <dgm:t>
        <a:bodyPr/>
        <a:lstStyle/>
        <a:p>
          <a:pPr rtl="0"/>
          <a:r>
            <a:rPr kumimoji="1" lang="en-US" smtClean="0"/>
            <a:t>Green Mountain</a:t>
          </a:r>
          <a:endParaRPr lang="en-US"/>
        </a:p>
      </dgm:t>
    </dgm:pt>
    <dgm:pt modelId="{D3BB3C1A-39E2-FC41-87CA-01BF321057C5}" type="parTrans" cxnId="{F19C3026-A1FB-9A4B-80BE-F5B5C5ED1783}">
      <dgm:prSet/>
      <dgm:spPr/>
      <dgm:t>
        <a:bodyPr/>
        <a:lstStyle/>
        <a:p>
          <a:endParaRPr lang="zh-CN" altLang="en-US"/>
        </a:p>
      </dgm:t>
    </dgm:pt>
    <dgm:pt modelId="{FD26F75F-434D-7B4E-B6C8-40D10D221748}" type="sibTrans" cxnId="{F19C3026-A1FB-9A4B-80BE-F5B5C5ED1783}">
      <dgm:prSet/>
      <dgm:spPr/>
      <dgm:t>
        <a:bodyPr/>
        <a:lstStyle/>
        <a:p>
          <a:endParaRPr lang="zh-CN" altLang="en-US"/>
        </a:p>
      </dgm:t>
    </dgm:pt>
    <dgm:pt modelId="{370FBF5D-7040-D249-AA4E-4D3F3E89DC58}" type="pres">
      <dgm:prSet presAssocID="{E90C0F76-2612-1C45-A7D7-CD3E5CBD9DD0}" presName="outerComposite" presStyleCnt="0">
        <dgm:presLayoutVars>
          <dgm:chMax val="5"/>
          <dgm:dir/>
          <dgm:resizeHandles val="exact"/>
        </dgm:presLayoutVars>
      </dgm:prSet>
      <dgm:spPr/>
      <dgm:t>
        <a:bodyPr/>
        <a:lstStyle/>
        <a:p>
          <a:endParaRPr lang="zh-CN" altLang="en-US"/>
        </a:p>
      </dgm:t>
    </dgm:pt>
    <dgm:pt modelId="{A6B9FC5D-A806-1C4A-B31A-FEE471164880}" type="pres">
      <dgm:prSet presAssocID="{E90C0F76-2612-1C45-A7D7-CD3E5CBD9DD0}" presName="dummyMaxCanvas" presStyleCnt="0">
        <dgm:presLayoutVars/>
      </dgm:prSet>
      <dgm:spPr/>
    </dgm:pt>
    <dgm:pt modelId="{3535AD4A-CC00-1F40-B795-CCF5BCF33320}" type="pres">
      <dgm:prSet presAssocID="{E90C0F76-2612-1C45-A7D7-CD3E5CBD9DD0}" presName="FourNodes_1" presStyleLbl="node1" presStyleIdx="0" presStyleCnt="4">
        <dgm:presLayoutVars>
          <dgm:bulletEnabled val="1"/>
        </dgm:presLayoutVars>
      </dgm:prSet>
      <dgm:spPr/>
      <dgm:t>
        <a:bodyPr/>
        <a:lstStyle/>
        <a:p>
          <a:endParaRPr lang="zh-CN" altLang="en-US"/>
        </a:p>
      </dgm:t>
    </dgm:pt>
    <dgm:pt modelId="{F4230483-1BEF-6942-8418-B5F2BB73E819}" type="pres">
      <dgm:prSet presAssocID="{E90C0F76-2612-1C45-A7D7-CD3E5CBD9DD0}" presName="FourNodes_2" presStyleLbl="node1" presStyleIdx="1" presStyleCnt="4">
        <dgm:presLayoutVars>
          <dgm:bulletEnabled val="1"/>
        </dgm:presLayoutVars>
      </dgm:prSet>
      <dgm:spPr/>
      <dgm:t>
        <a:bodyPr/>
        <a:lstStyle/>
        <a:p>
          <a:endParaRPr lang="zh-CN" altLang="en-US"/>
        </a:p>
      </dgm:t>
    </dgm:pt>
    <dgm:pt modelId="{6D2F9B3C-36AD-C94D-9C42-E0606E80B022}" type="pres">
      <dgm:prSet presAssocID="{E90C0F76-2612-1C45-A7D7-CD3E5CBD9DD0}" presName="FourNodes_3" presStyleLbl="node1" presStyleIdx="2" presStyleCnt="4">
        <dgm:presLayoutVars>
          <dgm:bulletEnabled val="1"/>
        </dgm:presLayoutVars>
      </dgm:prSet>
      <dgm:spPr/>
      <dgm:t>
        <a:bodyPr/>
        <a:lstStyle/>
        <a:p>
          <a:endParaRPr lang="zh-CN" altLang="en-US"/>
        </a:p>
      </dgm:t>
    </dgm:pt>
    <dgm:pt modelId="{580ADCB1-1A18-9648-9645-CDB7167B7DE0}" type="pres">
      <dgm:prSet presAssocID="{E90C0F76-2612-1C45-A7D7-CD3E5CBD9DD0}" presName="FourNodes_4" presStyleLbl="node1" presStyleIdx="3" presStyleCnt="4">
        <dgm:presLayoutVars>
          <dgm:bulletEnabled val="1"/>
        </dgm:presLayoutVars>
      </dgm:prSet>
      <dgm:spPr/>
      <dgm:t>
        <a:bodyPr/>
        <a:lstStyle/>
        <a:p>
          <a:endParaRPr lang="zh-CN" altLang="en-US"/>
        </a:p>
      </dgm:t>
    </dgm:pt>
    <dgm:pt modelId="{A7A7599C-8C05-7847-9B76-7F5CE24B2350}" type="pres">
      <dgm:prSet presAssocID="{E90C0F76-2612-1C45-A7D7-CD3E5CBD9DD0}" presName="FourConn_1-2" presStyleLbl="fgAccFollowNode1" presStyleIdx="0" presStyleCnt="3">
        <dgm:presLayoutVars>
          <dgm:bulletEnabled val="1"/>
        </dgm:presLayoutVars>
      </dgm:prSet>
      <dgm:spPr/>
      <dgm:t>
        <a:bodyPr/>
        <a:lstStyle/>
        <a:p>
          <a:endParaRPr lang="zh-CN" altLang="en-US"/>
        </a:p>
      </dgm:t>
    </dgm:pt>
    <dgm:pt modelId="{33EB6AD5-D86C-0F49-A305-11BE1D7F48C7}" type="pres">
      <dgm:prSet presAssocID="{E90C0F76-2612-1C45-A7D7-CD3E5CBD9DD0}" presName="FourConn_2-3" presStyleLbl="fgAccFollowNode1" presStyleIdx="1" presStyleCnt="3">
        <dgm:presLayoutVars>
          <dgm:bulletEnabled val="1"/>
        </dgm:presLayoutVars>
      </dgm:prSet>
      <dgm:spPr/>
      <dgm:t>
        <a:bodyPr/>
        <a:lstStyle/>
        <a:p>
          <a:endParaRPr lang="zh-CN" altLang="en-US"/>
        </a:p>
      </dgm:t>
    </dgm:pt>
    <dgm:pt modelId="{D95C4280-E168-9840-85E9-B38D99D21B72}" type="pres">
      <dgm:prSet presAssocID="{E90C0F76-2612-1C45-A7D7-CD3E5CBD9DD0}" presName="FourConn_3-4" presStyleLbl="fgAccFollowNode1" presStyleIdx="2" presStyleCnt="3">
        <dgm:presLayoutVars>
          <dgm:bulletEnabled val="1"/>
        </dgm:presLayoutVars>
      </dgm:prSet>
      <dgm:spPr/>
      <dgm:t>
        <a:bodyPr/>
        <a:lstStyle/>
        <a:p>
          <a:endParaRPr lang="zh-CN" altLang="en-US"/>
        </a:p>
      </dgm:t>
    </dgm:pt>
    <dgm:pt modelId="{F4CF780C-C136-E74E-AB02-D0075212DFBB}" type="pres">
      <dgm:prSet presAssocID="{E90C0F76-2612-1C45-A7D7-CD3E5CBD9DD0}" presName="FourNodes_1_text" presStyleLbl="node1" presStyleIdx="3" presStyleCnt="4">
        <dgm:presLayoutVars>
          <dgm:bulletEnabled val="1"/>
        </dgm:presLayoutVars>
      </dgm:prSet>
      <dgm:spPr/>
      <dgm:t>
        <a:bodyPr/>
        <a:lstStyle/>
        <a:p>
          <a:endParaRPr lang="zh-CN" altLang="en-US"/>
        </a:p>
      </dgm:t>
    </dgm:pt>
    <dgm:pt modelId="{BD0A4512-F4C7-D746-89E4-244CAA4300A6}" type="pres">
      <dgm:prSet presAssocID="{E90C0F76-2612-1C45-A7D7-CD3E5CBD9DD0}" presName="FourNodes_2_text" presStyleLbl="node1" presStyleIdx="3" presStyleCnt="4">
        <dgm:presLayoutVars>
          <dgm:bulletEnabled val="1"/>
        </dgm:presLayoutVars>
      </dgm:prSet>
      <dgm:spPr/>
      <dgm:t>
        <a:bodyPr/>
        <a:lstStyle/>
        <a:p>
          <a:endParaRPr lang="zh-CN" altLang="en-US"/>
        </a:p>
      </dgm:t>
    </dgm:pt>
    <dgm:pt modelId="{227D5465-E617-1F46-91B4-860B0F9E4BF8}" type="pres">
      <dgm:prSet presAssocID="{E90C0F76-2612-1C45-A7D7-CD3E5CBD9DD0}" presName="FourNodes_3_text" presStyleLbl="node1" presStyleIdx="3" presStyleCnt="4">
        <dgm:presLayoutVars>
          <dgm:bulletEnabled val="1"/>
        </dgm:presLayoutVars>
      </dgm:prSet>
      <dgm:spPr/>
      <dgm:t>
        <a:bodyPr/>
        <a:lstStyle/>
        <a:p>
          <a:endParaRPr lang="zh-CN" altLang="en-US"/>
        </a:p>
      </dgm:t>
    </dgm:pt>
    <dgm:pt modelId="{68F125BB-E6F4-D840-8A85-FE7BCD41A712}" type="pres">
      <dgm:prSet presAssocID="{E90C0F76-2612-1C45-A7D7-CD3E5CBD9DD0}" presName="FourNodes_4_text" presStyleLbl="node1" presStyleIdx="3" presStyleCnt="4">
        <dgm:presLayoutVars>
          <dgm:bulletEnabled val="1"/>
        </dgm:presLayoutVars>
      </dgm:prSet>
      <dgm:spPr/>
      <dgm:t>
        <a:bodyPr/>
        <a:lstStyle/>
        <a:p>
          <a:endParaRPr lang="zh-CN" altLang="en-US"/>
        </a:p>
      </dgm:t>
    </dgm:pt>
  </dgm:ptLst>
  <dgm:cxnLst>
    <dgm:cxn modelId="{B94D912F-756C-6345-BB57-0BA3F109DD24}" srcId="{E90C0F76-2612-1C45-A7D7-CD3E5CBD9DD0}" destId="{996061CC-6B70-414E-A0A9-0456B1E9DF5F}" srcOrd="1" destOrd="0" parTransId="{660A9E85-50FF-F843-BB0C-BC6AF2161466}" sibTransId="{4C2B7409-9D8B-464F-A5E9-5E13A1191359}"/>
    <dgm:cxn modelId="{F6680AF5-3F4D-5542-B4DD-7988D53EBB4D}" type="presOf" srcId="{4C2B7409-9D8B-464F-A5E9-5E13A1191359}" destId="{33EB6AD5-D86C-0F49-A305-11BE1D7F48C7}" srcOrd="0" destOrd="0" presId="urn:microsoft.com/office/officeart/2005/8/layout/vProcess5"/>
    <dgm:cxn modelId="{AA3EB23B-9500-B34E-8AA9-94F2BC5E48DB}" type="presOf" srcId="{E90C0F76-2612-1C45-A7D7-CD3E5CBD9DD0}" destId="{370FBF5D-7040-D249-AA4E-4D3F3E89DC58}" srcOrd="0" destOrd="0" presId="urn:microsoft.com/office/officeart/2005/8/layout/vProcess5"/>
    <dgm:cxn modelId="{F19CF95D-081A-AE4C-909A-3EF76DF8ABD2}" type="presOf" srcId="{CED4A785-33E5-8649-B63C-E5E37B560E2D}" destId="{227D5465-E617-1F46-91B4-860B0F9E4BF8}" srcOrd="1" destOrd="0" presId="urn:microsoft.com/office/officeart/2005/8/layout/vProcess5"/>
    <dgm:cxn modelId="{7BAFB768-0847-B741-BCDB-59BE15D305A7}" srcId="{E90C0F76-2612-1C45-A7D7-CD3E5CBD9DD0}" destId="{39A9DA77-DB11-BC43-9360-27E6AF418E06}" srcOrd="0" destOrd="0" parTransId="{8F4F5665-E80D-764C-87E9-A2ED8B021EEB}" sibTransId="{142D6AF0-0EB5-5741-86CA-BA03A3184122}"/>
    <dgm:cxn modelId="{F19C3026-A1FB-9A4B-80BE-F5B5C5ED1783}" srcId="{E90C0F76-2612-1C45-A7D7-CD3E5CBD9DD0}" destId="{BDF37254-7367-9845-8F7B-241AE980611C}" srcOrd="3" destOrd="0" parTransId="{D3BB3C1A-39E2-FC41-87CA-01BF321057C5}" sibTransId="{FD26F75F-434D-7B4E-B6C8-40D10D221748}"/>
    <dgm:cxn modelId="{0DA70645-B092-3B4D-BF4D-E4232CC66A00}" type="presOf" srcId="{39A9DA77-DB11-BC43-9360-27E6AF418E06}" destId="{F4CF780C-C136-E74E-AB02-D0075212DFBB}" srcOrd="1" destOrd="0" presId="urn:microsoft.com/office/officeart/2005/8/layout/vProcess5"/>
    <dgm:cxn modelId="{1FC6C0A0-357E-4B47-B3AC-979DE9CC05E7}" type="presOf" srcId="{142D6AF0-0EB5-5741-86CA-BA03A3184122}" destId="{A7A7599C-8C05-7847-9B76-7F5CE24B2350}" srcOrd="0" destOrd="0" presId="urn:microsoft.com/office/officeart/2005/8/layout/vProcess5"/>
    <dgm:cxn modelId="{4A898CAC-B231-784C-89B4-4E94BC7FFC44}" type="presOf" srcId="{BDF37254-7367-9845-8F7B-241AE980611C}" destId="{68F125BB-E6F4-D840-8A85-FE7BCD41A712}" srcOrd="1" destOrd="0" presId="urn:microsoft.com/office/officeart/2005/8/layout/vProcess5"/>
    <dgm:cxn modelId="{B3BF5907-F642-4647-9BFD-3D0C49AC951E}" type="presOf" srcId="{996061CC-6B70-414E-A0A9-0456B1E9DF5F}" destId="{BD0A4512-F4C7-D746-89E4-244CAA4300A6}" srcOrd="1" destOrd="0" presId="urn:microsoft.com/office/officeart/2005/8/layout/vProcess5"/>
    <dgm:cxn modelId="{93855A9F-4B9E-F446-8BE7-35C20AF68867}" type="presOf" srcId="{996061CC-6B70-414E-A0A9-0456B1E9DF5F}" destId="{F4230483-1BEF-6942-8418-B5F2BB73E819}" srcOrd="0" destOrd="0" presId="urn:microsoft.com/office/officeart/2005/8/layout/vProcess5"/>
    <dgm:cxn modelId="{A1ECF8B1-B3F3-B849-959A-F0F5CB13B334}" type="presOf" srcId="{BDF37254-7367-9845-8F7B-241AE980611C}" destId="{580ADCB1-1A18-9648-9645-CDB7167B7DE0}" srcOrd="0" destOrd="0" presId="urn:microsoft.com/office/officeart/2005/8/layout/vProcess5"/>
    <dgm:cxn modelId="{652DE880-4A46-8F4D-87BF-35D01F948290}" type="presOf" srcId="{39A9DA77-DB11-BC43-9360-27E6AF418E06}" destId="{3535AD4A-CC00-1F40-B795-CCF5BCF33320}" srcOrd="0" destOrd="0" presId="urn:microsoft.com/office/officeart/2005/8/layout/vProcess5"/>
    <dgm:cxn modelId="{A3B2AE9A-9C71-B24A-9BA3-10BB10C6681D}" type="presOf" srcId="{CED4A785-33E5-8649-B63C-E5E37B560E2D}" destId="{6D2F9B3C-36AD-C94D-9C42-E0606E80B022}" srcOrd="0" destOrd="0" presId="urn:microsoft.com/office/officeart/2005/8/layout/vProcess5"/>
    <dgm:cxn modelId="{114D9A27-2DB1-0548-9E3E-19D1DD0D7F1D}" srcId="{E90C0F76-2612-1C45-A7D7-CD3E5CBD9DD0}" destId="{CED4A785-33E5-8649-B63C-E5E37B560E2D}" srcOrd="2" destOrd="0" parTransId="{ABE34658-C753-EF49-B0B6-2C29E26EEAB4}" sibTransId="{07BADEB1-44C7-0543-9D15-FDC5F3228F5C}"/>
    <dgm:cxn modelId="{4F1CAEAB-15FA-7641-8F7F-16E47B4D220F}" type="presOf" srcId="{07BADEB1-44C7-0543-9D15-FDC5F3228F5C}" destId="{D95C4280-E168-9840-85E9-B38D99D21B72}" srcOrd="0" destOrd="0" presId="urn:microsoft.com/office/officeart/2005/8/layout/vProcess5"/>
    <dgm:cxn modelId="{66923633-73D5-F945-B3B6-1957B3A3179E}" type="presParOf" srcId="{370FBF5D-7040-D249-AA4E-4D3F3E89DC58}" destId="{A6B9FC5D-A806-1C4A-B31A-FEE471164880}" srcOrd="0" destOrd="0" presId="urn:microsoft.com/office/officeart/2005/8/layout/vProcess5"/>
    <dgm:cxn modelId="{E6A82ED6-5D59-4C45-B9E3-C8910AA44F8C}" type="presParOf" srcId="{370FBF5D-7040-D249-AA4E-4D3F3E89DC58}" destId="{3535AD4A-CC00-1F40-B795-CCF5BCF33320}" srcOrd="1" destOrd="0" presId="urn:microsoft.com/office/officeart/2005/8/layout/vProcess5"/>
    <dgm:cxn modelId="{72F880F5-6E11-C849-A5FF-0AA4C3BFC812}" type="presParOf" srcId="{370FBF5D-7040-D249-AA4E-4D3F3E89DC58}" destId="{F4230483-1BEF-6942-8418-B5F2BB73E819}" srcOrd="2" destOrd="0" presId="urn:microsoft.com/office/officeart/2005/8/layout/vProcess5"/>
    <dgm:cxn modelId="{2D89A222-743A-F842-9646-488455FDC35F}" type="presParOf" srcId="{370FBF5D-7040-D249-AA4E-4D3F3E89DC58}" destId="{6D2F9B3C-36AD-C94D-9C42-E0606E80B022}" srcOrd="3" destOrd="0" presId="urn:microsoft.com/office/officeart/2005/8/layout/vProcess5"/>
    <dgm:cxn modelId="{E8E81496-E455-E341-87C8-66BA3582BF89}" type="presParOf" srcId="{370FBF5D-7040-D249-AA4E-4D3F3E89DC58}" destId="{580ADCB1-1A18-9648-9645-CDB7167B7DE0}" srcOrd="4" destOrd="0" presId="urn:microsoft.com/office/officeart/2005/8/layout/vProcess5"/>
    <dgm:cxn modelId="{B93447BD-B894-4645-A37D-DB373118B446}" type="presParOf" srcId="{370FBF5D-7040-D249-AA4E-4D3F3E89DC58}" destId="{A7A7599C-8C05-7847-9B76-7F5CE24B2350}" srcOrd="5" destOrd="0" presId="urn:microsoft.com/office/officeart/2005/8/layout/vProcess5"/>
    <dgm:cxn modelId="{9CB18E19-506D-A442-929D-B1377328B6B3}" type="presParOf" srcId="{370FBF5D-7040-D249-AA4E-4D3F3E89DC58}" destId="{33EB6AD5-D86C-0F49-A305-11BE1D7F48C7}" srcOrd="6" destOrd="0" presId="urn:microsoft.com/office/officeart/2005/8/layout/vProcess5"/>
    <dgm:cxn modelId="{2C625B05-1018-F04E-8A93-B01E0ED718A0}" type="presParOf" srcId="{370FBF5D-7040-D249-AA4E-4D3F3E89DC58}" destId="{D95C4280-E168-9840-85E9-B38D99D21B72}" srcOrd="7" destOrd="0" presId="urn:microsoft.com/office/officeart/2005/8/layout/vProcess5"/>
    <dgm:cxn modelId="{119772BA-9DDF-8947-90CF-202A12965E6B}" type="presParOf" srcId="{370FBF5D-7040-D249-AA4E-4D3F3E89DC58}" destId="{F4CF780C-C136-E74E-AB02-D0075212DFBB}" srcOrd="8" destOrd="0" presId="urn:microsoft.com/office/officeart/2005/8/layout/vProcess5"/>
    <dgm:cxn modelId="{12D17001-22EB-7C46-A061-41248E87DE39}" type="presParOf" srcId="{370FBF5D-7040-D249-AA4E-4D3F3E89DC58}" destId="{BD0A4512-F4C7-D746-89E4-244CAA4300A6}" srcOrd="9" destOrd="0" presId="urn:microsoft.com/office/officeart/2005/8/layout/vProcess5"/>
    <dgm:cxn modelId="{456FF9D8-B8B4-0B45-8187-1E80C42CA354}" type="presParOf" srcId="{370FBF5D-7040-D249-AA4E-4D3F3E89DC58}" destId="{227D5465-E617-1F46-91B4-860B0F9E4BF8}" srcOrd="10" destOrd="0" presId="urn:microsoft.com/office/officeart/2005/8/layout/vProcess5"/>
    <dgm:cxn modelId="{BD029FB8-500F-B443-A7A5-8F7F585F87B8}" type="presParOf" srcId="{370FBF5D-7040-D249-AA4E-4D3F3E89DC58}" destId="{68F125BB-E6F4-D840-8A85-FE7BCD41A71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dirty="0"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DC27D40F-C45B-1A4F-BB50-435E38134437}" type="presOf" srcId="{B2178279-62AD-2C4E-A85A-EE31FB596A8B}" destId="{DCA1DC4E-6BB8-AE45-BB2F-728BCD1ACFA8}" srcOrd="0" destOrd="0" presId="urn:microsoft.com/office/officeart/2005/8/layout/hChevron3"/>
    <dgm:cxn modelId="{CD7EA4A5-75A1-7B4C-8D1F-62BBA43FC2CC}" type="presOf" srcId="{221C8F5C-7F8D-1543-9C9A-13173318013B}" destId="{EE7D992C-7C1B-6749-980F-CE97B8A3A939}"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FFC19698-BBC8-FF48-87FE-A835E2377CC6}" srcId="{8232D404-EEB4-8B49-97C9-AF500833CE06}" destId="{50F24338-E0FD-F442-B9E4-350885FA1377}" srcOrd="3" destOrd="0" parTransId="{1C86E5EB-9DEC-4F4D-B5F4-C489A8C2B5A3}" sibTransId="{553700B6-EC43-8B40-9F11-BA578088B504}"/>
    <dgm:cxn modelId="{6E8C927D-7C34-EE4A-AF81-41A576985851}" type="presOf" srcId="{D757CFBF-BFA8-6E43-B64D-22686AA6E7BB}" destId="{F4BAE528-25F0-8648-881D-04B68ECEEEE8}" srcOrd="0" destOrd="0" presId="urn:microsoft.com/office/officeart/2005/8/layout/hChevron3"/>
    <dgm:cxn modelId="{575A6510-B239-C945-A11C-CA1871ECD95A}" type="presOf" srcId="{50F24338-E0FD-F442-B9E4-350885FA1377}" destId="{FC02A250-E7E5-6647-B586-0CFDDA18B8C0}" srcOrd="0" destOrd="0" presId="urn:microsoft.com/office/officeart/2005/8/layout/hChevron3"/>
    <dgm:cxn modelId="{D3B90033-2EA3-C14B-BB3D-D21E7521D4FD}" type="presOf" srcId="{8232D404-EEB4-8B49-97C9-AF500833CE06}" destId="{D8BC9D78-2185-9643-B273-80C039A7A5D7}"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5E116D62-B637-C442-B9F9-AF7DDAACCF5E}" type="presParOf" srcId="{D8BC9D78-2185-9643-B273-80C039A7A5D7}" destId="{EE7D992C-7C1B-6749-980F-CE97B8A3A939}" srcOrd="0" destOrd="0" presId="urn:microsoft.com/office/officeart/2005/8/layout/hChevron3"/>
    <dgm:cxn modelId="{3BE7554A-C6DD-704B-B8AD-004AC4EA3F6B}" type="presParOf" srcId="{D8BC9D78-2185-9643-B273-80C039A7A5D7}" destId="{C8EBC76B-4E21-6943-A046-74069DE383E1}" srcOrd="1" destOrd="0" presId="urn:microsoft.com/office/officeart/2005/8/layout/hChevron3"/>
    <dgm:cxn modelId="{F49AE168-74CD-3745-8E38-B17C2CFAA8F3}" type="presParOf" srcId="{D8BC9D78-2185-9643-B273-80C039A7A5D7}" destId="{DCA1DC4E-6BB8-AE45-BB2F-728BCD1ACFA8}" srcOrd="2" destOrd="0" presId="urn:microsoft.com/office/officeart/2005/8/layout/hChevron3"/>
    <dgm:cxn modelId="{2AF097F4-2B71-9048-8396-EE443ECC363D}" type="presParOf" srcId="{D8BC9D78-2185-9643-B273-80C039A7A5D7}" destId="{F693459F-3574-C14F-B1B7-24E34283BC81}" srcOrd="3" destOrd="0" presId="urn:microsoft.com/office/officeart/2005/8/layout/hChevron3"/>
    <dgm:cxn modelId="{38F6A14A-30F5-A64D-BEEF-FB94C11EEA77}" type="presParOf" srcId="{D8BC9D78-2185-9643-B273-80C039A7A5D7}" destId="{F4BAE528-25F0-8648-881D-04B68ECEEEE8}" srcOrd="4" destOrd="0" presId="urn:microsoft.com/office/officeart/2005/8/layout/hChevron3"/>
    <dgm:cxn modelId="{EC427697-FA5F-E642-997D-1B937741D6B6}" type="presParOf" srcId="{D8BC9D78-2185-9643-B273-80C039A7A5D7}" destId="{4769309B-7318-2F4C-9A39-78DDA644987D}" srcOrd="5" destOrd="0" presId="urn:microsoft.com/office/officeart/2005/8/layout/hChevron3"/>
    <dgm:cxn modelId="{D359B97C-CAC7-E344-AE31-787DD7C232E0}"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dirty="0"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FFC19698-BBC8-FF48-87FE-A835E2377CC6}" srcId="{8232D404-EEB4-8B49-97C9-AF500833CE06}" destId="{50F24338-E0FD-F442-B9E4-350885FA1377}" srcOrd="3" destOrd="0" parTransId="{1C86E5EB-9DEC-4F4D-B5F4-C489A8C2B5A3}" sibTransId="{553700B6-EC43-8B40-9F11-BA578088B504}"/>
    <dgm:cxn modelId="{0691E194-2CB1-124A-84D6-50524401669D}" type="presOf" srcId="{50F24338-E0FD-F442-B9E4-350885FA1377}" destId="{FC02A250-E7E5-6647-B586-0CFDDA18B8C0}"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266C1F5A-AD75-AD40-80C9-C9C3BA97BB0B}" type="presOf" srcId="{D757CFBF-BFA8-6E43-B64D-22686AA6E7BB}" destId="{F4BAE528-25F0-8648-881D-04B68ECEEEE8}" srcOrd="0" destOrd="0" presId="urn:microsoft.com/office/officeart/2005/8/layout/hChevron3"/>
    <dgm:cxn modelId="{9AA7ED23-37F6-4541-A82C-4D59A3DB98F5}" type="presOf" srcId="{B2178279-62AD-2C4E-A85A-EE31FB596A8B}" destId="{DCA1DC4E-6BB8-AE45-BB2F-728BCD1ACFA8}" srcOrd="0" destOrd="0" presId="urn:microsoft.com/office/officeart/2005/8/layout/hChevron3"/>
    <dgm:cxn modelId="{CE932CC3-B789-FA44-B1E2-067FB389511D}" type="presOf" srcId="{221C8F5C-7F8D-1543-9C9A-13173318013B}" destId="{EE7D992C-7C1B-6749-980F-CE97B8A3A939}"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0C1900A6-8095-584B-9AB2-988A3D502812}" type="presOf" srcId="{8232D404-EEB4-8B49-97C9-AF500833CE06}" destId="{D8BC9D78-2185-9643-B273-80C039A7A5D7}"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8257837A-7E34-F441-997B-6D80C798E656}" type="presParOf" srcId="{D8BC9D78-2185-9643-B273-80C039A7A5D7}" destId="{EE7D992C-7C1B-6749-980F-CE97B8A3A939}" srcOrd="0" destOrd="0" presId="urn:microsoft.com/office/officeart/2005/8/layout/hChevron3"/>
    <dgm:cxn modelId="{950DCFF9-E245-A24F-A8E1-3F955DE8552D}" type="presParOf" srcId="{D8BC9D78-2185-9643-B273-80C039A7A5D7}" destId="{C8EBC76B-4E21-6943-A046-74069DE383E1}" srcOrd="1" destOrd="0" presId="urn:microsoft.com/office/officeart/2005/8/layout/hChevron3"/>
    <dgm:cxn modelId="{B6DABDB7-C000-7246-A8A2-3A32FE3FD5CC}" type="presParOf" srcId="{D8BC9D78-2185-9643-B273-80C039A7A5D7}" destId="{DCA1DC4E-6BB8-AE45-BB2F-728BCD1ACFA8}" srcOrd="2" destOrd="0" presId="urn:microsoft.com/office/officeart/2005/8/layout/hChevron3"/>
    <dgm:cxn modelId="{C65E3992-47B1-944B-90B5-108A65F613C2}" type="presParOf" srcId="{D8BC9D78-2185-9643-B273-80C039A7A5D7}" destId="{F693459F-3574-C14F-B1B7-24E34283BC81}" srcOrd="3" destOrd="0" presId="urn:microsoft.com/office/officeart/2005/8/layout/hChevron3"/>
    <dgm:cxn modelId="{9B424F63-0470-6644-84CD-69DFD4A65379}" type="presParOf" srcId="{D8BC9D78-2185-9643-B273-80C039A7A5D7}" destId="{F4BAE528-25F0-8648-881D-04B68ECEEEE8}" srcOrd="4" destOrd="0" presId="urn:microsoft.com/office/officeart/2005/8/layout/hChevron3"/>
    <dgm:cxn modelId="{EAD15A75-CAEF-DA42-A241-09C7178038D1}" type="presParOf" srcId="{D8BC9D78-2185-9643-B273-80C039A7A5D7}" destId="{4769309B-7318-2F4C-9A39-78DDA644987D}" srcOrd="5" destOrd="0" presId="urn:microsoft.com/office/officeart/2005/8/layout/hChevron3"/>
    <dgm:cxn modelId="{DCC9712D-8EE6-1E4E-BC9B-510A864AAF35}"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rgbClr val="B7774C"/>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chemeClr val="accent6">
            <a:lumMod val="50000"/>
          </a:schemeClr>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395C972F-FAE7-7941-B5FA-801366E6AB09}">
      <dgm:prSet/>
      <dgm:spPr>
        <a:solidFill>
          <a:srgbClr val="B7774C"/>
        </a:solidFill>
      </dgm:spPr>
      <dgm:t>
        <a:bodyPr/>
        <a:lstStyle/>
        <a:p>
          <a:r>
            <a:rPr lang="en-US" altLang="zh-CN" dirty="0" smtClean="0"/>
            <a:t>Industry Performance</a:t>
          </a:r>
          <a:endParaRPr lang="zh-CN" altLang="en-US" dirty="0"/>
        </a:p>
      </dgm:t>
    </dgm:pt>
    <dgm:pt modelId="{631E905D-EBBB-EB4B-AD17-556090DF9659}" type="parTrans" cxnId="{AE3D0A55-FDD9-2248-B3CF-60DAF09E7765}">
      <dgm:prSet/>
      <dgm:spPr/>
      <dgm:t>
        <a:bodyPr/>
        <a:lstStyle/>
        <a:p>
          <a:endParaRPr lang="zh-CN" altLang="en-US"/>
        </a:p>
      </dgm:t>
    </dgm:pt>
    <dgm:pt modelId="{09E29621-67FA-AF44-B15F-71F942FB4D53}" type="sibTrans" cxnId="{AE3D0A55-FDD9-2248-B3CF-60DAF09E7765}">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C5BA9370-39C8-024F-9520-7B16A6C68C65}" type="pres">
      <dgm:prSet presAssocID="{4A0E3B4F-365B-C347-B8B2-F46D490BB950}" presName="parSpace" presStyleCnt="0"/>
      <dgm:spPr/>
    </dgm:pt>
    <dgm:pt modelId="{136D7FAC-516B-094B-81D3-FB171C27F095}" type="pres">
      <dgm:prSet presAssocID="{395C972F-FAE7-7941-B5FA-801366E6AB09}" presName="parTxOnly" presStyleLbl="node1" presStyleIdx="3" presStyleCnt="4">
        <dgm:presLayoutVars>
          <dgm:bulletEnabled val="1"/>
        </dgm:presLayoutVars>
      </dgm:prSet>
      <dgm:spPr/>
      <dgm:t>
        <a:bodyPr/>
        <a:lstStyle/>
        <a:p>
          <a:endParaRPr lang="zh-CN" altLang="en-US"/>
        </a:p>
      </dgm:t>
    </dgm:pt>
  </dgm:ptLst>
  <dgm:cxnLst>
    <dgm:cxn modelId="{9BBF2BB5-CB10-8E4D-B85A-2A789243BC70}" type="presOf" srcId="{395C972F-FAE7-7941-B5FA-801366E6AB09}" destId="{136D7FAC-516B-094B-81D3-FB171C27F095}"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278B7C5D-9BCB-3545-8918-D60BD74DC4CF}" type="presOf" srcId="{B2178279-62AD-2C4E-A85A-EE31FB596A8B}" destId="{DCA1DC4E-6BB8-AE45-BB2F-728BCD1ACFA8}"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E2FA304A-3B30-F644-AF2E-944FB37261CF}" type="presOf" srcId="{221C8F5C-7F8D-1543-9C9A-13173318013B}" destId="{EE7D992C-7C1B-6749-980F-CE97B8A3A939}" srcOrd="0" destOrd="0" presId="urn:microsoft.com/office/officeart/2005/8/layout/hChevron3"/>
    <dgm:cxn modelId="{B58E4218-2D40-454D-88D9-BEC57548FF95}" type="presOf" srcId="{D757CFBF-BFA8-6E43-B64D-22686AA6E7BB}" destId="{F4BAE528-25F0-8648-881D-04B68ECEEEE8}" srcOrd="0" destOrd="0" presId="urn:microsoft.com/office/officeart/2005/8/layout/hChevron3"/>
    <dgm:cxn modelId="{AE3D0A55-FDD9-2248-B3CF-60DAF09E7765}" srcId="{8232D404-EEB4-8B49-97C9-AF500833CE06}" destId="{395C972F-FAE7-7941-B5FA-801366E6AB09}" srcOrd="3" destOrd="0" parTransId="{631E905D-EBBB-EB4B-AD17-556090DF9659}" sibTransId="{09E29621-67FA-AF44-B15F-71F942FB4D53}"/>
    <dgm:cxn modelId="{F0E99334-E35D-3742-BB9B-2E48F7ECE705}" srcId="{8232D404-EEB4-8B49-97C9-AF500833CE06}" destId="{D757CFBF-BFA8-6E43-B64D-22686AA6E7BB}" srcOrd="2" destOrd="0" parTransId="{328A40F4-156A-984F-8BF4-C003A4DC3FED}" sibTransId="{4A0E3B4F-365B-C347-B8B2-F46D490BB950}"/>
    <dgm:cxn modelId="{2A2B28A6-7816-0741-A97C-4640718B8D6B}" type="presOf" srcId="{8232D404-EEB4-8B49-97C9-AF500833CE06}" destId="{D8BC9D78-2185-9643-B273-80C039A7A5D7}" srcOrd="0" destOrd="0" presId="urn:microsoft.com/office/officeart/2005/8/layout/hChevron3"/>
    <dgm:cxn modelId="{EF3AAC6C-5D94-7A43-A315-B064BA3CEB0F}" type="presParOf" srcId="{D8BC9D78-2185-9643-B273-80C039A7A5D7}" destId="{EE7D992C-7C1B-6749-980F-CE97B8A3A939}" srcOrd="0" destOrd="0" presId="urn:microsoft.com/office/officeart/2005/8/layout/hChevron3"/>
    <dgm:cxn modelId="{68B40690-D670-5641-861D-5736168D02E0}" type="presParOf" srcId="{D8BC9D78-2185-9643-B273-80C039A7A5D7}" destId="{C8EBC76B-4E21-6943-A046-74069DE383E1}" srcOrd="1" destOrd="0" presId="urn:microsoft.com/office/officeart/2005/8/layout/hChevron3"/>
    <dgm:cxn modelId="{750150FF-008B-D74F-848E-DBE2A9FE2754}" type="presParOf" srcId="{D8BC9D78-2185-9643-B273-80C039A7A5D7}" destId="{DCA1DC4E-6BB8-AE45-BB2F-728BCD1ACFA8}" srcOrd="2" destOrd="0" presId="urn:microsoft.com/office/officeart/2005/8/layout/hChevron3"/>
    <dgm:cxn modelId="{57AD7EA8-1AFC-7644-AE4C-763B0A0BDE25}" type="presParOf" srcId="{D8BC9D78-2185-9643-B273-80C039A7A5D7}" destId="{F693459F-3574-C14F-B1B7-24E34283BC81}" srcOrd="3" destOrd="0" presId="urn:microsoft.com/office/officeart/2005/8/layout/hChevron3"/>
    <dgm:cxn modelId="{11F39FA7-55C5-E845-9B1D-A41C0A1E65F5}" type="presParOf" srcId="{D8BC9D78-2185-9643-B273-80C039A7A5D7}" destId="{F4BAE528-25F0-8648-881D-04B68ECEEEE8}" srcOrd="4" destOrd="0" presId="urn:microsoft.com/office/officeart/2005/8/layout/hChevron3"/>
    <dgm:cxn modelId="{2643AFA1-2CD6-CE40-AA7E-8786E4A2D460}" type="presParOf" srcId="{D8BC9D78-2185-9643-B273-80C039A7A5D7}" destId="{C5BA9370-39C8-024F-9520-7B16A6C68C65}" srcOrd="5" destOrd="0" presId="urn:microsoft.com/office/officeart/2005/8/layout/hChevron3"/>
    <dgm:cxn modelId="{3C045B77-5A5B-4F49-BCD1-5A7D62B344E8}" type="presParOf" srcId="{D8BC9D78-2185-9643-B273-80C039A7A5D7}" destId="{136D7FAC-516B-094B-81D3-FB171C27F095}" srcOrd="6"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rgbClr val="B7774C"/>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chemeClr val="accent6">
            <a:lumMod val="50000"/>
          </a:schemeClr>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395C972F-FAE7-7941-B5FA-801366E6AB09}">
      <dgm:prSet/>
      <dgm:spPr>
        <a:solidFill>
          <a:srgbClr val="B7774C"/>
        </a:solidFill>
      </dgm:spPr>
      <dgm:t>
        <a:bodyPr/>
        <a:lstStyle/>
        <a:p>
          <a:r>
            <a:rPr lang="en-US" altLang="zh-CN" dirty="0" smtClean="0"/>
            <a:t>Industry Performance</a:t>
          </a:r>
          <a:endParaRPr lang="zh-CN" altLang="en-US" dirty="0"/>
        </a:p>
      </dgm:t>
    </dgm:pt>
    <dgm:pt modelId="{631E905D-EBBB-EB4B-AD17-556090DF9659}" type="parTrans" cxnId="{AE3D0A55-FDD9-2248-B3CF-60DAF09E7765}">
      <dgm:prSet/>
      <dgm:spPr/>
      <dgm:t>
        <a:bodyPr/>
        <a:lstStyle/>
        <a:p>
          <a:endParaRPr lang="zh-CN" altLang="en-US"/>
        </a:p>
      </dgm:t>
    </dgm:pt>
    <dgm:pt modelId="{09E29621-67FA-AF44-B15F-71F942FB4D53}" type="sibTrans" cxnId="{AE3D0A55-FDD9-2248-B3CF-60DAF09E7765}">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C5BA9370-39C8-024F-9520-7B16A6C68C65}" type="pres">
      <dgm:prSet presAssocID="{4A0E3B4F-365B-C347-B8B2-F46D490BB950}" presName="parSpace" presStyleCnt="0"/>
      <dgm:spPr/>
    </dgm:pt>
    <dgm:pt modelId="{136D7FAC-516B-094B-81D3-FB171C27F095}" type="pres">
      <dgm:prSet presAssocID="{395C972F-FAE7-7941-B5FA-801366E6AB09}" presName="parTxOnly" presStyleLbl="node1" presStyleIdx="3" presStyleCnt="4">
        <dgm:presLayoutVars>
          <dgm:bulletEnabled val="1"/>
        </dgm:presLayoutVars>
      </dgm:prSet>
      <dgm:spPr/>
      <dgm:t>
        <a:bodyPr/>
        <a:lstStyle/>
        <a:p>
          <a:endParaRPr lang="zh-CN" altLang="en-US"/>
        </a:p>
      </dgm:t>
    </dgm:pt>
  </dgm:ptLst>
  <dgm:cxnLst>
    <dgm:cxn modelId="{BEB898C3-46FC-3845-B2FA-D57B43BEF1FE}" type="presOf" srcId="{8232D404-EEB4-8B49-97C9-AF500833CE06}" destId="{D8BC9D78-2185-9643-B273-80C039A7A5D7}" srcOrd="0" destOrd="0" presId="urn:microsoft.com/office/officeart/2005/8/layout/hChevron3"/>
    <dgm:cxn modelId="{4AF058F6-E048-184B-9839-226F2F2001E7}" type="presOf" srcId="{D757CFBF-BFA8-6E43-B64D-22686AA6E7BB}" destId="{F4BAE528-25F0-8648-881D-04B68ECEEEE8}"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423D1DD5-E41B-A34F-8F22-C357325F7498}" type="presOf" srcId="{221C8F5C-7F8D-1543-9C9A-13173318013B}" destId="{EE7D992C-7C1B-6749-980F-CE97B8A3A939}"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452BE78F-E410-BC4F-A603-7D4F92E79F94}" type="presOf" srcId="{395C972F-FAE7-7941-B5FA-801366E6AB09}" destId="{136D7FAC-516B-094B-81D3-FB171C27F095}" srcOrd="0" destOrd="0" presId="urn:microsoft.com/office/officeart/2005/8/layout/hChevron3"/>
    <dgm:cxn modelId="{AE3D0A55-FDD9-2248-B3CF-60DAF09E7765}" srcId="{8232D404-EEB4-8B49-97C9-AF500833CE06}" destId="{395C972F-FAE7-7941-B5FA-801366E6AB09}" srcOrd="3" destOrd="0" parTransId="{631E905D-EBBB-EB4B-AD17-556090DF9659}" sibTransId="{09E29621-67FA-AF44-B15F-71F942FB4D53}"/>
    <dgm:cxn modelId="{F0E99334-E35D-3742-BB9B-2E48F7ECE705}" srcId="{8232D404-EEB4-8B49-97C9-AF500833CE06}" destId="{D757CFBF-BFA8-6E43-B64D-22686AA6E7BB}" srcOrd="2" destOrd="0" parTransId="{328A40F4-156A-984F-8BF4-C003A4DC3FED}" sibTransId="{4A0E3B4F-365B-C347-B8B2-F46D490BB950}"/>
    <dgm:cxn modelId="{4E96B8F9-F021-E541-93BA-979E6DFDDD63}" type="presOf" srcId="{B2178279-62AD-2C4E-A85A-EE31FB596A8B}" destId="{DCA1DC4E-6BB8-AE45-BB2F-728BCD1ACFA8}" srcOrd="0" destOrd="0" presId="urn:microsoft.com/office/officeart/2005/8/layout/hChevron3"/>
    <dgm:cxn modelId="{15C41DC8-7F29-2E4B-B66E-1EBE91141B91}" type="presParOf" srcId="{D8BC9D78-2185-9643-B273-80C039A7A5D7}" destId="{EE7D992C-7C1B-6749-980F-CE97B8A3A939}" srcOrd="0" destOrd="0" presId="urn:microsoft.com/office/officeart/2005/8/layout/hChevron3"/>
    <dgm:cxn modelId="{766F6197-E460-B744-B62C-3909138ACFDC}" type="presParOf" srcId="{D8BC9D78-2185-9643-B273-80C039A7A5D7}" destId="{C8EBC76B-4E21-6943-A046-74069DE383E1}" srcOrd="1" destOrd="0" presId="urn:microsoft.com/office/officeart/2005/8/layout/hChevron3"/>
    <dgm:cxn modelId="{0A026BE8-14D6-B24B-8B14-9A321F788514}" type="presParOf" srcId="{D8BC9D78-2185-9643-B273-80C039A7A5D7}" destId="{DCA1DC4E-6BB8-AE45-BB2F-728BCD1ACFA8}" srcOrd="2" destOrd="0" presId="urn:microsoft.com/office/officeart/2005/8/layout/hChevron3"/>
    <dgm:cxn modelId="{478E40F5-0660-4C4B-8674-35EE8D33B5AE}" type="presParOf" srcId="{D8BC9D78-2185-9643-B273-80C039A7A5D7}" destId="{F693459F-3574-C14F-B1B7-24E34283BC81}" srcOrd="3" destOrd="0" presId="urn:microsoft.com/office/officeart/2005/8/layout/hChevron3"/>
    <dgm:cxn modelId="{9CBF78B1-611A-2844-8974-FF9306106C99}" type="presParOf" srcId="{D8BC9D78-2185-9643-B273-80C039A7A5D7}" destId="{F4BAE528-25F0-8648-881D-04B68ECEEEE8}" srcOrd="4" destOrd="0" presId="urn:microsoft.com/office/officeart/2005/8/layout/hChevron3"/>
    <dgm:cxn modelId="{7A667B0E-76F7-5A49-81DE-922B87B5C2C1}" type="presParOf" srcId="{D8BC9D78-2185-9643-B273-80C039A7A5D7}" destId="{C5BA9370-39C8-024F-9520-7B16A6C68C65}" srcOrd="5" destOrd="0" presId="urn:microsoft.com/office/officeart/2005/8/layout/hChevron3"/>
    <dgm:cxn modelId="{597F1B68-8C9C-2540-A8F5-AF11E0ABED1B}" type="presParOf" srcId="{D8BC9D78-2185-9643-B273-80C039A7A5D7}" destId="{136D7FAC-516B-094B-81D3-FB171C27F095}" srcOrd="6"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t>
        <a:bodyPr/>
        <a:lstStyle/>
        <a:p>
          <a:endParaRPr lang="zh-CN" altLang="en-US"/>
        </a:p>
      </dgm:t>
    </dgm:pt>
    <dgm:pt modelId="{221C8F5C-7F8D-1543-9C9A-13173318013B}">
      <dgm:prSet phldrT="[文本]"/>
      <dgm:spPr>
        <a:solidFill>
          <a:srgbClr val="B7774C"/>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chemeClr val="accent6">
            <a:lumMod val="50000"/>
          </a:schemeClr>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1CA98E42-95C3-A54D-98DA-DF412597758A}">
      <dgm:prSet/>
      <dgm:spPr>
        <a:solidFill>
          <a:srgbClr val="B7774C"/>
        </a:solidFill>
      </dgm:spPr>
      <dgm:t>
        <a:bodyPr/>
        <a:lstStyle/>
        <a:p>
          <a:r>
            <a:rPr lang="en-US" altLang="zh-CN" dirty="0" smtClean="0"/>
            <a:t>Industry Performance</a:t>
          </a:r>
          <a:endParaRPr lang="zh-CN" altLang="en-US" dirty="0"/>
        </a:p>
      </dgm:t>
    </dgm:pt>
    <dgm:pt modelId="{D140E782-258B-944E-BD3E-AF522686D2C3}" type="parTrans" cxnId="{C53FD390-5F7C-4F44-A559-5B0418BB8661}">
      <dgm:prSet/>
      <dgm:spPr/>
      <dgm:t>
        <a:bodyPr/>
        <a:lstStyle/>
        <a:p>
          <a:endParaRPr lang="zh-CN" altLang="en-US"/>
        </a:p>
      </dgm:t>
    </dgm:pt>
    <dgm:pt modelId="{A1DCACA9-F985-1741-9638-FA7AB0F272A1}" type="sibTrans" cxnId="{C53FD390-5F7C-4F44-A559-5B0418BB8661}">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t>
        <a:bodyPr/>
        <a:lstStyle/>
        <a:p>
          <a:endParaRPr lang="zh-CN" altLang="en-US"/>
        </a:p>
      </dgm:t>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DCFE1E27-46D0-8D41-8079-F4F0E576111C}" type="pres">
      <dgm:prSet presAssocID="{4A0E3B4F-365B-C347-B8B2-F46D490BB950}" presName="parSpace" presStyleCnt="0"/>
      <dgm:spPr/>
    </dgm:pt>
    <dgm:pt modelId="{3323FA8B-B0BD-4B47-8166-C7D78EBD00CC}" type="pres">
      <dgm:prSet presAssocID="{1CA98E42-95C3-A54D-98DA-DF412597758A}" presName="parTxOnly" presStyleLbl="node1" presStyleIdx="3" presStyleCnt="4">
        <dgm:presLayoutVars>
          <dgm:bulletEnabled val="1"/>
        </dgm:presLayoutVars>
      </dgm:prSet>
      <dgm:spPr/>
      <dgm:t>
        <a:bodyPr/>
        <a:lstStyle/>
        <a:p>
          <a:endParaRPr lang="zh-CN" altLang="en-US"/>
        </a:p>
      </dgm:t>
    </dgm:pt>
  </dgm:ptLst>
  <dgm:cxnLst>
    <dgm:cxn modelId="{486209FA-50C0-314C-80AD-829B4591F9E9}" type="presOf" srcId="{D757CFBF-BFA8-6E43-B64D-22686AA6E7BB}" destId="{F4BAE528-25F0-8648-881D-04B68ECEEEE8}"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AA82A99B-9DE9-E14B-A5DE-BBB968250B23}" type="presOf" srcId="{8232D404-EEB4-8B49-97C9-AF500833CE06}" destId="{D8BC9D78-2185-9643-B273-80C039A7A5D7}" srcOrd="0" destOrd="0" presId="urn:microsoft.com/office/officeart/2005/8/layout/hChevron3"/>
    <dgm:cxn modelId="{278BBC5E-0A7A-8D40-876B-417A1BBB664E}" type="presOf" srcId="{1CA98E42-95C3-A54D-98DA-DF412597758A}" destId="{3323FA8B-B0BD-4B47-8166-C7D78EBD00CC}"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C53FD390-5F7C-4F44-A559-5B0418BB8661}" srcId="{8232D404-EEB4-8B49-97C9-AF500833CE06}" destId="{1CA98E42-95C3-A54D-98DA-DF412597758A}" srcOrd="3" destOrd="0" parTransId="{D140E782-258B-944E-BD3E-AF522686D2C3}" sibTransId="{A1DCACA9-F985-1741-9638-FA7AB0F272A1}"/>
    <dgm:cxn modelId="{F0E99334-E35D-3742-BB9B-2E48F7ECE705}" srcId="{8232D404-EEB4-8B49-97C9-AF500833CE06}" destId="{D757CFBF-BFA8-6E43-B64D-22686AA6E7BB}" srcOrd="2" destOrd="0" parTransId="{328A40F4-156A-984F-8BF4-C003A4DC3FED}" sibTransId="{4A0E3B4F-365B-C347-B8B2-F46D490BB950}"/>
    <dgm:cxn modelId="{108DEAA3-5727-9E4F-A855-4307D00AA1B8}" type="presOf" srcId="{221C8F5C-7F8D-1543-9C9A-13173318013B}" destId="{EE7D992C-7C1B-6749-980F-CE97B8A3A939}" srcOrd="0" destOrd="0" presId="urn:microsoft.com/office/officeart/2005/8/layout/hChevron3"/>
    <dgm:cxn modelId="{32B11920-4671-034E-BD8A-736C05CD4D9D}" type="presOf" srcId="{B2178279-62AD-2C4E-A85A-EE31FB596A8B}" destId="{DCA1DC4E-6BB8-AE45-BB2F-728BCD1ACFA8}" srcOrd="0" destOrd="0" presId="urn:microsoft.com/office/officeart/2005/8/layout/hChevron3"/>
    <dgm:cxn modelId="{9CE5739F-DB2E-4649-8593-3403634A7102}" type="presParOf" srcId="{D8BC9D78-2185-9643-B273-80C039A7A5D7}" destId="{EE7D992C-7C1B-6749-980F-CE97B8A3A939}" srcOrd="0" destOrd="0" presId="urn:microsoft.com/office/officeart/2005/8/layout/hChevron3"/>
    <dgm:cxn modelId="{B6A3FFD1-F7E3-0A4B-8A3D-E7B84588D6A7}" type="presParOf" srcId="{D8BC9D78-2185-9643-B273-80C039A7A5D7}" destId="{C8EBC76B-4E21-6943-A046-74069DE383E1}" srcOrd="1" destOrd="0" presId="urn:microsoft.com/office/officeart/2005/8/layout/hChevron3"/>
    <dgm:cxn modelId="{E96BCC7F-1361-7B4C-96FA-CB84BD585F72}" type="presParOf" srcId="{D8BC9D78-2185-9643-B273-80C039A7A5D7}" destId="{DCA1DC4E-6BB8-AE45-BB2F-728BCD1ACFA8}" srcOrd="2" destOrd="0" presId="urn:microsoft.com/office/officeart/2005/8/layout/hChevron3"/>
    <dgm:cxn modelId="{34E3D832-66DC-AE4C-A012-BE53D2AD66AD}" type="presParOf" srcId="{D8BC9D78-2185-9643-B273-80C039A7A5D7}" destId="{F693459F-3574-C14F-B1B7-24E34283BC81}" srcOrd="3" destOrd="0" presId="urn:microsoft.com/office/officeart/2005/8/layout/hChevron3"/>
    <dgm:cxn modelId="{F74A57B7-4880-8346-AF68-34613A310443}" type="presParOf" srcId="{D8BC9D78-2185-9643-B273-80C039A7A5D7}" destId="{F4BAE528-25F0-8648-881D-04B68ECEEEE8}" srcOrd="4" destOrd="0" presId="urn:microsoft.com/office/officeart/2005/8/layout/hChevron3"/>
    <dgm:cxn modelId="{D29C42BA-3DA0-6342-AA16-D44EEE00C76E}" type="presParOf" srcId="{D8BC9D78-2185-9643-B273-80C039A7A5D7}" destId="{DCFE1E27-46D0-8D41-8079-F4F0E576111C}" srcOrd="5" destOrd="0" presId="urn:microsoft.com/office/officeart/2005/8/layout/hChevron3"/>
    <dgm:cxn modelId="{DE151F98-FE67-7C40-96B7-52116C6D509B}" type="presParOf" srcId="{D8BC9D78-2185-9643-B273-80C039A7A5D7}" destId="{3323FA8B-B0BD-4B47-8166-C7D78EBD00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t>
        <a:bodyPr/>
        <a:lstStyle/>
        <a:p>
          <a:endParaRPr lang="zh-CN" altLang="en-US"/>
        </a:p>
      </dgm:t>
    </dgm:pt>
    <dgm:pt modelId="{221C8F5C-7F8D-1543-9C9A-13173318013B}">
      <dgm:prSet phldrT="[文本]"/>
      <dgm:spPr>
        <a:solidFill>
          <a:srgbClr val="B7774C"/>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chemeClr val="accent6">
            <a:lumMod val="50000"/>
          </a:schemeClr>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1CA98E42-95C3-A54D-98DA-DF412597758A}">
      <dgm:prSet/>
      <dgm:spPr>
        <a:solidFill>
          <a:srgbClr val="B7774C"/>
        </a:solidFill>
      </dgm:spPr>
      <dgm:t>
        <a:bodyPr/>
        <a:lstStyle/>
        <a:p>
          <a:r>
            <a:rPr lang="en-US" altLang="zh-CN" dirty="0" smtClean="0"/>
            <a:t>Industry Performance</a:t>
          </a:r>
          <a:endParaRPr lang="zh-CN" altLang="en-US" dirty="0"/>
        </a:p>
      </dgm:t>
    </dgm:pt>
    <dgm:pt modelId="{D140E782-258B-944E-BD3E-AF522686D2C3}" type="parTrans" cxnId="{C53FD390-5F7C-4F44-A559-5B0418BB8661}">
      <dgm:prSet/>
      <dgm:spPr/>
      <dgm:t>
        <a:bodyPr/>
        <a:lstStyle/>
        <a:p>
          <a:endParaRPr lang="zh-CN" altLang="en-US"/>
        </a:p>
      </dgm:t>
    </dgm:pt>
    <dgm:pt modelId="{A1DCACA9-F985-1741-9638-FA7AB0F272A1}" type="sibTrans" cxnId="{C53FD390-5F7C-4F44-A559-5B0418BB8661}">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t>
        <a:bodyPr/>
        <a:lstStyle/>
        <a:p>
          <a:endParaRPr lang="zh-CN" altLang="en-US"/>
        </a:p>
      </dgm:t>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DCFE1E27-46D0-8D41-8079-F4F0E576111C}" type="pres">
      <dgm:prSet presAssocID="{4A0E3B4F-365B-C347-B8B2-F46D490BB950}" presName="parSpace" presStyleCnt="0"/>
      <dgm:spPr/>
    </dgm:pt>
    <dgm:pt modelId="{3323FA8B-B0BD-4B47-8166-C7D78EBD00CC}" type="pres">
      <dgm:prSet presAssocID="{1CA98E42-95C3-A54D-98DA-DF412597758A}" presName="parTxOnly" presStyleLbl="node1" presStyleIdx="3" presStyleCnt="4">
        <dgm:presLayoutVars>
          <dgm:bulletEnabled val="1"/>
        </dgm:presLayoutVars>
      </dgm:prSet>
      <dgm:spPr/>
      <dgm:t>
        <a:bodyPr/>
        <a:lstStyle/>
        <a:p>
          <a:endParaRPr lang="zh-CN" altLang="en-US"/>
        </a:p>
      </dgm:t>
    </dgm:pt>
  </dgm:ptLst>
  <dgm:cxnLst>
    <dgm:cxn modelId="{B1EF9B54-3E4A-7144-A14A-DCA25CBA8163}" type="presOf" srcId="{1CA98E42-95C3-A54D-98DA-DF412597758A}" destId="{3323FA8B-B0BD-4B47-8166-C7D78EBD00CC}" srcOrd="0" destOrd="0" presId="urn:microsoft.com/office/officeart/2005/8/layout/hChevron3"/>
    <dgm:cxn modelId="{60FE94B5-5C02-FF40-8BAA-469649CA8EE5}" type="presOf" srcId="{221C8F5C-7F8D-1543-9C9A-13173318013B}" destId="{EE7D992C-7C1B-6749-980F-CE97B8A3A939}" srcOrd="0" destOrd="0" presId="urn:microsoft.com/office/officeart/2005/8/layout/hChevron3"/>
    <dgm:cxn modelId="{F4615615-A5B4-6646-9E21-81149C8B98B5}" type="presOf" srcId="{B2178279-62AD-2C4E-A85A-EE31FB596A8B}" destId="{DCA1DC4E-6BB8-AE45-BB2F-728BCD1ACFA8}"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99275D22-A0F8-D943-A34C-FC2BD6B5135E}" type="presOf" srcId="{8232D404-EEB4-8B49-97C9-AF500833CE06}" destId="{D8BC9D78-2185-9643-B273-80C039A7A5D7}" srcOrd="0" destOrd="0" presId="urn:microsoft.com/office/officeart/2005/8/layout/hChevron3"/>
    <dgm:cxn modelId="{16743FAB-EE1B-ED4C-8A2E-ECD37FCF7E41}" type="presOf" srcId="{D757CFBF-BFA8-6E43-B64D-22686AA6E7BB}" destId="{F4BAE528-25F0-8648-881D-04B68ECEEEE8}" srcOrd="0" destOrd="0" presId="urn:microsoft.com/office/officeart/2005/8/layout/hChevron3"/>
    <dgm:cxn modelId="{C53FD390-5F7C-4F44-A559-5B0418BB8661}" srcId="{8232D404-EEB4-8B49-97C9-AF500833CE06}" destId="{1CA98E42-95C3-A54D-98DA-DF412597758A}" srcOrd="3" destOrd="0" parTransId="{D140E782-258B-944E-BD3E-AF522686D2C3}" sibTransId="{A1DCACA9-F985-1741-9638-FA7AB0F272A1}"/>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653F17E6-9F8B-5247-8B8C-A93BE14FC065}" type="presParOf" srcId="{D8BC9D78-2185-9643-B273-80C039A7A5D7}" destId="{EE7D992C-7C1B-6749-980F-CE97B8A3A939}" srcOrd="0" destOrd="0" presId="urn:microsoft.com/office/officeart/2005/8/layout/hChevron3"/>
    <dgm:cxn modelId="{B2C8333A-971F-AC47-8902-C375A9059EBD}" type="presParOf" srcId="{D8BC9D78-2185-9643-B273-80C039A7A5D7}" destId="{C8EBC76B-4E21-6943-A046-74069DE383E1}" srcOrd="1" destOrd="0" presId="urn:microsoft.com/office/officeart/2005/8/layout/hChevron3"/>
    <dgm:cxn modelId="{3F88B28C-1CF8-B145-B975-4FC29B64E1A1}" type="presParOf" srcId="{D8BC9D78-2185-9643-B273-80C039A7A5D7}" destId="{DCA1DC4E-6BB8-AE45-BB2F-728BCD1ACFA8}" srcOrd="2" destOrd="0" presId="urn:microsoft.com/office/officeart/2005/8/layout/hChevron3"/>
    <dgm:cxn modelId="{A352566A-4DB0-8248-B357-4906F303D433}" type="presParOf" srcId="{D8BC9D78-2185-9643-B273-80C039A7A5D7}" destId="{F693459F-3574-C14F-B1B7-24E34283BC81}" srcOrd="3" destOrd="0" presId="urn:microsoft.com/office/officeart/2005/8/layout/hChevron3"/>
    <dgm:cxn modelId="{5BDA00FC-855F-C545-9A41-046201059857}" type="presParOf" srcId="{D8BC9D78-2185-9643-B273-80C039A7A5D7}" destId="{F4BAE528-25F0-8648-881D-04B68ECEEEE8}" srcOrd="4" destOrd="0" presId="urn:microsoft.com/office/officeart/2005/8/layout/hChevron3"/>
    <dgm:cxn modelId="{48B5E3D5-FC55-884E-AB65-1DE78943FBDE}" type="presParOf" srcId="{D8BC9D78-2185-9643-B273-80C039A7A5D7}" destId="{DCFE1E27-46D0-8D41-8079-F4F0E576111C}" srcOrd="5" destOrd="0" presId="urn:microsoft.com/office/officeart/2005/8/layout/hChevron3"/>
    <dgm:cxn modelId="{CD207312-8CA2-7E43-B208-61060310565D}" type="presParOf" srcId="{D8BC9D78-2185-9643-B273-80C039A7A5D7}" destId="{3323FA8B-B0BD-4B47-8166-C7D78EBD00CC}" srcOrd="6"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t>
        <a:bodyPr/>
        <a:lstStyle/>
        <a:p>
          <a:endParaRPr lang="zh-CN" altLang="en-US"/>
        </a:p>
      </dgm:t>
    </dgm:pt>
    <dgm:pt modelId="{221C8F5C-7F8D-1543-9C9A-13173318013B}">
      <dgm:prSet phldrT="[文本]"/>
      <dgm:spPr>
        <a:solidFill>
          <a:srgbClr val="B7774C"/>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chemeClr val="accent6">
            <a:lumMod val="50000"/>
          </a:schemeClr>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F91B262B-D2B1-2B4D-A2C1-3FAB458AE61E}">
      <dgm:prSet/>
      <dgm:spPr>
        <a:solidFill>
          <a:srgbClr val="B7774C"/>
        </a:solidFill>
      </dgm:spPr>
      <dgm:t>
        <a:bodyPr/>
        <a:lstStyle/>
        <a:p>
          <a:r>
            <a:rPr lang="en-US" altLang="zh-CN" dirty="0" smtClean="0"/>
            <a:t>Industry Performance</a:t>
          </a:r>
          <a:endParaRPr lang="zh-CN" altLang="en-US" dirty="0"/>
        </a:p>
      </dgm:t>
    </dgm:pt>
    <dgm:pt modelId="{F5DB9F48-0D4F-FF45-B78E-EEFF0647DC9A}" type="parTrans" cxnId="{ACA9654E-AD1F-8743-B6A0-FFFAA5D6713F}">
      <dgm:prSet/>
      <dgm:spPr/>
      <dgm:t>
        <a:bodyPr/>
        <a:lstStyle/>
        <a:p>
          <a:endParaRPr lang="zh-CN" altLang="en-US"/>
        </a:p>
      </dgm:t>
    </dgm:pt>
    <dgm:pt modelId="{E3CF34EE-BA02-D646-94E9-CC5FCFD650EB}" type="sibTrans" cxnId="{ACA9654E-AD1F-8743-B6A0-FFFAA5D6713F}">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t>
        <a:bodyPr/>
        <a:lstStyle/>
        <a:p>
          <a:endParaRPr lang="zh-CN" altLang="en-US"/>
        </a:p>
      </dgm:t>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21FEB4BB-45CA-864F-80E8-00772C998BE6}" type="pres">
      <dgm:prSet presAssocID="{4A0E3B4F-365B-C347-B8B2-F46D490BB950}" presName="parSpace" presStyleCnt="0"/>
      <dgm:spPr/>
    </dgm:pt>
    <dgm:pt modelId="{EA4E6661-7522-9844-B9F1-A9B321A0BF34}" type="pres">
      <dgm:prSet presAssocID="{F91B262B-D2B1-2B4D-A2C1-3FAB458AE61E}" presName="parTxOnly" presStyleLbl="node1" presStyleIdx="3" presStyleCnt="4">
        <dgm:presLayoutVars>
          <dgm:bulletEnabled val="1"/>
        </dgm:presLayoutVars>
      </dgm:prSet>
      <dgm:spPr/>
      <dgm:t>
        <a:bodyPr/>
        <a:lstStyle/>
        <a:p>
          <a:endParaRPr lang="zh-CN" altLang="en-US"/>
        </a:p>
      </dgm:t>
    </dgm:pt>
  </dgm:ptLst>
  <dgm:cxnLst>
    <dgm:cxn modelId="{FFE9045E-2FAB-6C46-8352-F53256202B89}" type="presOf" srcId="{D757CFBF-BFA8-6E43-B64D-22686AA6E7BB}" destId="{F4BAE528-25F0-8648-881D-04B68ECEEEE8}" srcOrd="0" destOrd="0" presId="urn:microsoft.com/office/officeart/2005/8/layout/hChevron3"/>
    <dgm:cxn modelId="{62BB5E6B-0484-F645-89BE-9718E874BDCB}" type="presOf" srcId="{F91B262B-D2B1-2B4D-A2C1-3FAB458AE61E}" destId="{EA4E6661-7522-9844-B9F1-A9B321A0BF34}" srcOrd="0" destOrd="0" presId="urn:microsoft.com/office/officeart/2005/8/layout/hChevron3"/>
    <dgm:cxn modelId="{88082215-7AEC-5546-A8B6-4193D3049531}" type="presOf" srcId="{221C8F5C-7F8D-1543-9C9A-13173318013B}" destId="{EE7D992C-7C1B-6749-980F-CE97B8A3A939}"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834606F2-EE44-224F-9F01-E68FEA76332F}" type="presOf" srcId="{8232D404-EEB4-8B49-97C9-AF500833CE06}" destId="{D8BC9D78-2185-9643-B273-80C039A7A5D7}" srcOrd="0" destOrd="0" presId="urn:microsoft.com/office/officeart/2005/8/layout/hChevron3"/>
    <dgm:cxn modelId="{398EC051-FA5D-A04A-8E57-34A74C8298DB}" type="presOf" srcId="{B2178279-62AD-2C4E-A85A-EE31FB596A8B}" destId="{DCA1DC4E-6BB8-AE45-BB2F-728BCD1ACFA8}" srcOrd="0" destOrd="0" presId="urn:microsoft.com/office/officeart/2005/8/layout/hChevron3"/>
    <dgm:cxn modelId="{ACA9654E-AD1F-8743-B6A0-FFFAA5D6713F}" srcId="{8232D404-EEB4-8B49-97C9-AF500833CE06}" destId="{F91B262B-D2B1-2B4D-A2C1-3FAB458AE61E}" srcOrd="3" destOrd="0" parTransId="{F5DB9F48-0D4F-FF45-B78E-EEFF0647DC9A}" sibTransId="{E3CF34EE-BA02-D646-94E9-CC5FCFD650EB}"/>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197B71F3-9364-4F48-8DB0-D0C15EA45A1E}" type="presParOf" srcId="{D8BC9D78-2185-9643-B273-80C039A7A5D7}" destId="{EE7D992C-7C1B-6749-980F-CE97B8A3A939}" srcOrd="0" destOrd="0" presId="urn:microsoft.com/office/officeart/2005/8/layout/hChevron3"/>
    <dgm:cxn modelId="{89E1C127-8FFB-6749-AC79-433125056EF2}" type="presParOf" srcId="{D8BC9D78-2185-9643-B273-80C039A7A5D7}" destId="{C8EBC76B-4E21-6943-A046-74069DE383E1}" srcOrd="1" destOrd="0" presId="urn:microsoft.com/office/officeart/2005/8/layout/hChevron3"/>
    <dgm:cxn modelId="{8982AD49-32E4-F741-BD44-990142332FE6}" type="presParOf" srcId="{D8BC9D78-2185-9643-B273-80C039A7A5D7}" destId="{DCA1DC4E-6BB8-AE45-BB2F-728BCD1ACFA8}" srcOrd="2" destOrd="0" presId="urn:microsoft.com/office/officeart/2005/8/layout/hChevron3"/>
    <dgm:cxn modelId="{E4983519-29DE-DD4F-980F-EE9C76F6F9A8}" type="presParOf" srcId="{D8BC9D78-2185-9643-B273-80C039A7A5D7}" destId="{F693459F-3574-C14F-B1B7-24E34283BC81}" srcOrd="3" destOrd="0" presId="urn:microsoft.com/office/officeart/2005/8/layout/hChevron3"/>
    <dgm:cxn modelId="{E42D70A5-82D3-E742-A6A2-88F9BFCB718F}" type="presParOf" srcId="{D8BC9D78-2185-9643-B273-80C039A7A5D7}" destId="{F4BAE528-25F0-8648-881D-04B68ECEEEE8}" srcOrd="4" destOrd="0" presId="urn:microsoft.com/office/officeart/2005/8/layout/hChevron3"/>
    <dgm:cxn modelId="{DA5B4EFA-78A9-9C46-ABD4-348F619D54D5}" type="presParOf" srcId="{D8BC9D78-2185-9643-B273-80C039A7A5D7}" destId="{21FEB4BB-45CA-864F-80E8-00772C998BE6}" srcOrd="5" destOrd="0" presId="urn:microsoft.com/office/officeart/2005/8/layout/hChevron3"/>
    <dgm:cxn modelId="{BDCCCB4E-B712-5E4B-94ED-82A6C4A0AF8F}" type="presParOf" srcId="{D8BC9D78-2185-9643-B273-80C039A7A5D7}" destId="{EA4E6661-7522-9844-B9F1-A9B321A0BF34}" srcOrd="6"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t>
        <a:bodyPr/>
        <a:lstStyle/>
        <a:p>
          <a:endParaRPr lang="zh-CN" altLang="en-US"/>
        </a:p>
      </dgm:t>
    </dgm:pt>
    <dgm:pt modelId="{221C8F5C-7F8D-1543-9C9A-13173318013B}">
      <dgm:prSet phldrT="[文本]"/>
      <dgm:spPr>
        <a:solidFill>
          <a:srgbClr val="B7774C"/>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F91B262B-D2B1-2B4D-A2C1-3FAB458AE61E}">
      <dgm:prSet/>
      <dgm:spPr>
        <a:solidFill>
          <a:schemeClr val="accent6">
            <a:lumMod val="50000"/>
          </a:schemeClr>
        </a:solidFill>
      </dgm:spPr>
      <dgm:t>
        <a:bodyPr/>
        <a:lstStyle/>
        <a:p>
          <a:r>
            <a:rPr lang="en-US" altLang="zh-CN" dirty="0" smtClean="0"/>
            <a:t>Industry Performance</a:t>
          </a:r>
          <a:endParaRPr lang="zh-CN" altLang="en-US" dirty="0"/>
        </a:p>
      </dgm:t>
    </dgm:pt>
    <dgm:pt modelId="{F5DB9F48-0D4F-FF45-B78E-EEFF0647DC9A}" type="parTrans" cxnId="{ACA9654E-AD1F-8743-B6A0-FFFAA5D6713F}">
      <dgm:prSet/>
      <dgm:spPr/>
      <dgm:t>
        <a:bodyPr/>
        <a:lstStyle/>
        <a:p>
          <a:endParaRPr lang="zh-CN" altLang="en-US"/>
        </a:p>
      </dgm:t>
    </dgm:pt>
    <dgm:pt modelId="{E3CF34EE-BA02-D646-94E9-CC5FCFD650EB}" type="sibTrans" cxnId="{ACA9654E-AD1F-8743-B6A0-FFFAA5D6713F}">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t>
        <a:bodyPr/>
        <a:lstStyle/>
        <a:p>
          <a:endParaRPr lang="zh-CN" altLang="en-US"/>
        </a:p>
      </dgm:t>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21FEB4BB-45CA-864F-80E8-00772C998BE6}" type="pres">
      <dgm:prSet presAssocID="{4A0E3B4F-365B-C347-B8B2-F46D490BB950}" presName="parSpace" presStyleCnt="0"/>
      <dgm:spPr/>
    </dgm:pt>
    <dgm:pt modelId="{EA4E6661-7522-9844-B9F1-A9B321A0BF34}" type="pres">
      <dgm:prSet presAssocID="{F91B262B-D2B1-2B4D-A2C1-3FAB458AE61E}" presName="parTxOnly" presStyleLbl="node1" presStyleIdx="3" presStyleCnt="4">
        <dgm:presLayoutVars>
          <dgm:bulletEnabled val="1"/>
        </dgm:presLayoutVars>
      </dgm:prSet>
      <dgm:spPr/>
      <dgm:t>
        <a:bodyPr/>
        <a:lstStyle/>
        <a:p>
          <a:endParaRPr lang="zh-CN" altLang="en-US"/>
        </a:p>
      </dgm:t>
    </dgm:pt>
  </dgm:ptLst>
  <dgm:cxnLst>
    <dgm:cxn modelId="{BEE2FD50-54B1-FE4A-B08F-2484A4A59656}" type="presOf" srcId="{B2178279-62AD-2C4E-A85A-EE31FB596A8B}" destId="{DCA1DC4E-6BB8-AE45-BB2F-728BCD1ACFA8}" srcOrd="0" destOrd="0" presId="urn:microsoft.com/office/officeart/2005/8/layout/hChevron3"/>
    <dgm:cxn modelId="{C7538391-3CDA-F644-A483-23DD181F3C1C}" type="presOf" srcId="{221C8F5C-7F8D-1543-9C9A-13173318013B}" destId="{EE7D992C-7C1B-6749-980F-CE97B8A3A939}"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ACA9654E-AD1F-8743-B6A0-FFFAA5D6713F}" srcId="{8232D404-EEB4-8B49-97C9-AF500833CE06}" destId="{F91B262B-D2B1-2B4D-A2C1-3FAB458AE61E}" srcOrd="3" destOrd="0" parTransId="{F5DB9F48-0D4F-FF45-B78E-EEFF0647DC9A}" sibTransId="{E3CF34EE-BA02-D646-94E9-CC5FCFD650EB}"/>
    <dgm:cxn modelId="{6F307659-6326-0147-9EB5-B24062C3715B}" type="presOf" srcId="{8232D404-EEB4-8B49-97C9-AF500833CE06}" destId="{D8BC9D78-2185-9643-B273-80C039A7A5D7}" srcOrd="0" destOrd="0" presId="urn:microsoft.com/office/officeart/2005/8/layout/hChevron3"/>
    <dgm:cxn modelId="{DE12D42F-FD1B-8344-B7B7-A8F2DD79C97B}" type="presOf" srcId="{D757CFBF-BFA8-6E43-B64D-22686AA6E7BB}" destId="{F4BAE528-25F0-8648-881D-04B68ECEEEE8}"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050CEAA0-2FF7-714E-BD04-D75B98C3E5A9}" type="presOf" srcId="{F91B262B-D2B1-2B4D-A2C1-3FAB458AE61E}" destId="{EA4E6661-7522-9844-B9F1-A9B321A0BF34}" srcOrd="0" destOrd="0" presId="urn:microsoft.com/office/officeart/2005/8/layout/hChevron3"/>
    <dgm:cxn modelId="{65A440AB-9950-AE49-A80B-E0E5069A7470}" type="presParOf" srcId="{D8BC9D78-2185-9643-B273-80C039A7A5D7}" destId="{EE7D992C-7C1B-6749-980F-CE97B8A3A939}" srcOrd="0" destOrd="0" presId="urn:microsoft.com/office/officeart/2005/8/layout/hChevron3"/>
    <dgm:cxn modelId="{6245A406-6EF6-8245-AACE-65B693880AB6}" type="presParOf" srcId="{D8BC9D78-2185-9643-B273-80C039A7A5D7}" destId="{C8EBC76B-4E21-6943-A046-74069DE383E1}" srcOrd="1" destOrd="0" presId="urn:microsoft.com/office/officeart/2005/8/layout/hChevron3"/>
    <dgm:cxn modelId="{BC9AF6AD-DBA0-8E4F-88BC-08E8735E5547}" type="presParOf" srcId="{D8BC9D78-2185-9643-B273-80C039A7A5D7}" destId="{DCA1DC4E-6BB8-AE45-BB2F-728BCD1ACFA8}" srcOrd="2" destOrd="0" presId="urn:microsoft.com/office/officeart/2005/8/layout/hChevron3"/>
    <dgm:cxn modelId="{8C2E17AB-0CD4-044E-8ABC-B1310272ADD7}" type="presParOf" srcId="{D8BC9D78-2185-9643-B273-80C039A7A5D7}" destId="{F693459F-3574-C14F-B1B7-24E34283BC81}" srcOrd="3" destOrd="0" presId="urn:microsoft.com/office/officeart/2005/8/layout/hChevron3"/>
    <dgm:cxn modelId="{20F04C60-F9C6-8342-9382-0B6056E1F08B}" type="presParOf" srcId="{D8BC9D78-2185-9643-B273-80C039A7A5D7}" destId="{F4BAE528-25F0-8648-881D-04B68ECEEEE8}" srcOrd="4" destOrd="0" presId="urn:microsoft.com/office/officeart/2005/8/layout/hChevron3"/>
    <dgm:cxn modelId="{8A5961E3-A314-7244-BB5A-7602698E7EC2}" type="presParOf" srcId="{D8BC9D78-2185-9643-B273-80C039A7A5D7}" destId="{21FEB4BB-45CA-864F-80E8-00772C998BE6}" srcOrd="5" destOrd="0" presId="urn:microsoft.com/office/officeart/2005/8/layout/hChevron3"/>
    <dgm:cxn modelId="{7FF9F6C2-BA0F-B74D-83F8-E17835732B08}" type="presParOf" srcId="{D8BC9D78-2185-9643-B273-80C039A7A5D7}" destId="{EA4E6661-7522-9844-B9F1-A9B321A0BF34}"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006600"/>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4">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4">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4">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4">
        <dgm:presLayoutVars>
          <dgm:bulletEnabled val="1"/>
        </dgm:presLayoutVars>
      </dgm:prSet>
      <dgm:spPr/>
      <dgm:t>
        <a:bodyPr/>
        <a:lstStyle/>
        <a:p>
          <a:endParaRPr lang="en-US"/>
        </a:p>
      </dgm:t>
    </dgm:pt>
  </dgm:ptLst>
  <dgm:cxnLst>
    <dgm:cxn modelId="{C28D1479-8BB3-CA4A-908F-9735EEFA9B10}" srcId="{7F3D9CAE-D55E-0F4D-AF85-86CE548DA597}" destId="{DC1D3661-3628-384D-827B-4B392250651C}" srcOrd="0" destOrd="0" parTransId="{691374D0-9B50-EF4D-A09D-0AAE8AAE7308}" sibTransId="{C7B5124B-736A-D347-A330-3E9CC59B8CD0}"/>
    <dgm:cxn modelId="{50B2EE0F-F975-854B-9A2C-AD9BE8CEE570}" type="presOf" srcId="{DC1D3661-3628-384D-827B-4B392250651C}" destId="{0C5D4361-8503-8843-884F-D2BCBFE4947D}" srcOrd="0" destOrd="0" presId="urn:microsoft.com/office/officeart/2005/8/layout/hChevron3"/>
    <dgm:cxn modelId="{BA1BD5D4-47B7-FD45-967C-5DB754FC4B37}" type="presOf" srcId="{7F3D9CAE-D55E-0F4D-AF85-86CE548DA597}" destId="{4EA8409B-35E7-3A44-A9FC-339CF8FD4104}" srcOrd="0" destOrd="0" presId="urn:microsoft.com/office/officeart/2005/8/layout/hChevron3"/>
    <dgm:cxn modelId="{11734938-8C6C-9942-A558-1FA78AE2D12A}" type="presOf" srcId="{FAB18C72-2D4D-7442-9884-1BF2B4D4ECD8}" destId="{640C427D-5829-5B43-B174-A4A23412424E}" srcOrd="0" destOrd="0" presId="urn:microsoft.com/office/officeart/2005/8/layout/hChevron3"/>
    <dgm:cxn modelId="{E9AA2C2F-BBEB-F544-8823-05BBD61C1BBC}" type="presOf" srcId="{F1F9419C-3D44-8545-BEFC-F75523DB6EAE}" destId="{72042F89-4DBF-F543-AAA6-D103079C8EA2}"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E4471BFC-3745-AC4D-9E79-168A6D768D05}" srcId="{7F3D9CAE-D55E-0F4D-AF85-86CE548DA597}" destId="{2AFE4754-55BA-3342-92FB-0C50FA1FBAE2}" srcOrd="2" destOrd="0" parTransId="{1E49CE16-FB02-AA45-891A-C62573AAF088}" sibTransId="{FB854CA3-F768-4E4E-8B0C-8F838D670012}"/>
    <dgm:cxn modelId="{BF829923-745E-A343-9BC0-DE501DAA84F0}" srcId="{7F3D9CAE-D55E-0F4D-AF85-86CE548DA597}" destId="{F1F9419C-3D44-8545-BEFC-F75523DB6EAE}" srcOrd="1" destOrd="0" parTransId="{82C6C8C0-8B97-0F4F-9392-E29AAA66F18A}" sibTransId="{8313A013-9A91-6E45-B4E9-56636FDDE6A8}"/>
    <dgm:cxn modelId="{AD86477D-73DD-5A46-9404-EF81A625960F}" type="presOf" srcId="{2AFE4754-55BA-3342-92FB-0C50FA1FBAE2}" destId="{262F953D-3E94-E643-963D-81111B46E9EF}" srcOrd="0" destOrd="0" presId="urn:microsoft.com/office/officeart/2005/8/layout/hChevron3"/>
    <dgm:cxn modelId="{2210B22B-9390-0343-B7EA-BFF90FFFB353}" type="presParOf" srcId="{4EA8409B-35E7-3A44-A9FC-339CF8FD4104}" destId="{0C5D4361-8503-8843-884F-D2BCBFE4947D}" srcOrd="0" destOrd="0" presId="urn:microsoft.com/office/officeart/2005/8/layout/hChevron3"/>
    <dgm:cxn modelId="{AAE0A04B-CFAD-F343-86CD-A582DC963FBD}" type="presParOf" srcId="{4EA8409B-35E7-3A44-A9FC-339CF8FD4104}" destId="{6277CDF3-E28B-464C-94D1-399566E06422}" srcOrd="1" destOrd="0" presId="urn:microsoft.com/office/officeart/2005/8/layout/hChevron3"/>
    <dgm:cxn modelId="{63F08D5D-66FB-CD4B-93E3-27E3FCEF2571}" type="presParOf" srcId="{4EA8409B-35E7-3A44-A9FC-339CF8FD4104}" destId="{72042F89-4DBF-F543-AAA6-D103079C8EA2}" srcOrd="2" destOrd="0" presId="urn:microsoft.com/office/officeart/2005/8/layout/hChevron3"/>
    <dgm:cxn modelId="{FA710252-33B9-554B-B60E-93E98D082A65}" type="presParOf" srcId="{4EA8409B-35E7-3A44-A9FC-339CF8FD4104}" destId="{FA51AC58-FFC0-0D4A-B515-DBFF64A2A490}" srcOrd="3" destOrd="0" presId="urn:microsoft.com/office/officeart/2005/8/layout/hChevron3"/>
    <dgm:cxn modelId="{03830569-D731-EB41-B7A8-A0C28AE7EEB4}" type="presParOf" srcId="{4EA8409B-35E7-3A44-A9FC-339CF8FD4104}" destId="{262F953D-3E94-E643-963D-81111B46E9EF}" srcOrd="4" destOrd="0" presId="urn:microsoft.com/office/officeart/2005/8/layout/hChevron3"/>
    <dgm:cxn modelId="{74E22E58-CF9E-D24D-B536-424B9FF94384}" type="presParOf" srcId="{4EA8409B-35E7-3A44-A9FC-339CF8FD4104}" destId="{620EA7A5-862F-5545-A930-7C9B19457013}" srcOrd="5" destOrd="0" presId="urn:microsoft.com/office/officeart/2005/8/layout/hChevron3"/>
    <dgm:cxn modelId="{29F20211-8575-594A-8FA1-11A8A7B522A2}" type="presParOf" srcId="{4EA8409B-35E7-3A44-A9FC-339CF8FD4104}" destId="{640C427D-5829-5B43-B174-A4A23412424E}"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006600"/>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CCEC914C-F391-1A48-B3A4-C4C0612BC64A}">
      <dgm:prSet/>
      <dgm:spPr>
        <a:solidFill>
          <a:srgbClr val="4CBA43"/>
        </a:solidFill>
      </dgm:spPr>
      <dgm:t>
        <a:bodyPr/>
        <a:lstStyle/>
        <a:p>
          <a:r>
            <a:rPr lang="en-US" dirty="0" smtClean="0"/>
            <a:t>Summary</a:t>
          </a:r>
          <a:endParaRPr lang="en-US" dirty="0"/>
        </a:p>
      </dgm:t>
    </dgm:pt>
    <dgm:pt modelId="{7C9498C0-864B-1D4B-9BB4-EB6A00458195}" type="parTrans" cxnId="{74ADBFD9-AAD0-AA44-8C39-AC12C903DFD4}">
      <dgm:prSet/>
      <dgm:spPr/>
    </dgm:pt>
    <dgm:pt modelId="{5D400D88-45C4-7F44-A6B6-FEE381DD514E}" type="sibTrans" cxnId="{74ADBFD9-AAD0-AA44-8C39-AC12C903DFD4}">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D5C0E9F8-6877-6744-B89E-F23EF0A2CBA7}" type="pres">
      <dgm:prSet presAssocID="{DF75E66D-42B2-4A46-802D-0BF9830616B8}" presName="parSpace" presStyleCnt="0"/>
      <dgm:spPr/>
    </dgm:pt>
    <dgm:pt modelId="{4113D7D1-96AB-3C47-B3E8-7EC17B81A0D9}" type="pres">
      <dgm:prSet presAssocID="{CCEC914C-F391-1A48-B3A4-C4C0612BC64A}" presName="parTxOnly" presStyleLbl="node1" presStyleIdx="4" presStyleCnt="5">
        <dgm:presLayoutVars>
          <dgm:bulletEnabled val="1"/>
        </dgm:presLayoutVars>
      </dgm:prSet>
      <dgm:spPr/>
      <dgm:t>
        <a:bodyPr/>
        <a:lstStyle/>
        <a:p>
          <a:endParaRPr lang="en-US"/>
        </a:p>
      </dgm:t>
    </dgm:pt>
  </dgm:ptLst>
  <dgm:cxnLst>
    <dgm:cxn modelId="{0E5E1FA4-BEA1-414F-84FB-A4BBCC4D3880}" type="presOf" srcId="{2AFE4754-55BA-3342-92FB-0C50FA1FBAE2}" destId="{262F953D-3E94-E643-963D-81111B46E9EF}"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5F83B77E-3D39-6742-B25B-3342E9112828}" type="presOf" srcId="{CCEC914C-F391-1A48-B3A4-C4C0612BC64A}" destId="{4113D7D1-96AB-3C47-B3E8-7EC17B81A0D9}"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E4471BFC-3745-AC4D-9E79-168A6D768D05}" srcId="{7F3D9CAE-D55E-0F4D-AF85-86CE548DA597}" destId="{2AFE4754-55BA-3342-92FB-0C50FA1FBAE2}" srcOrd="2" destOrd="0" parTransId="{1E49CE16-FB02-AA45-891A-C62573AAF088}" sibTransId="{FB854CA3-F768-4E4E-8B0C-8F838D670012}"/>
    <dgm:cxn modelId="{C190C319-A092-A142-AB7A-6F3A7E5A7217}" type="presOf" srcId="{7F3D9CAE-D55E-0F4D-AF85-86CE548DA597}" destId="{4EA8409B-35E7-3A44-A9FC-339CF8FD4104}" srcOrd="0" destOrd="0" presId="urn:microsoft.com/office/officeart/2005/8/layout/hChevron3"/>
    <dgm:cxn modelId="{32164389-0FFD-3F4A-8C3C-4BEEF3E0AC52}" type="presOf" srcId="{DC1D3661-3628-384D-827B-4B392250651C}" destId="{0C5D4361-8503-8843-884F-D2BCBFE4947D}"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74ADBFD9-AAD0-AA44-8C39-AC12C903DFD4}" srcId="{7F3D9CAE-D55E-0F4D-AF85-86CE548DA597}" destId="{CCEC914C-F391-1A48-B3A4-C4C0612BC64A}" srcOrd="4" destOrd="0" parTransId="{7C9498C0-864B-1D4B-9BB4-EB6A00458195}" sibTransId="{5D400D88-45C4-7F44-A6B6-FEE381DD514E}"/>
    <dgm:cxn modelId="{59C3F612-C042-7E4F-AAB2-CE2A26FFCC7C}" type="presOf" srcId="{FAB18C72-2D4D-7442-9884-1BF2B4D4ECD8}" destId="{640C427D-5829-5B43-B174-A4A23412424E}" srcOrd="0" destOrd="0" presId="urn:microsoft.com/office/officeart/2005/8/layout/hChevron3"/>
    <dgm:cxn modelId="{8114D598-8650-364D-BD58-C8657C8CD623}" type="presOf" srcId="{F1F9419C-3D44-8545-BEFC-F75523DB6EAE}" destId="{72042F89-4DBF-F543-AAA6-D103079C8EA2}" srcOrd="0" destOrd="0" presId="urn:microsoft.com/office/officeart/2005/8/layout/hChevron3"/>
    <dgm:cxn modelId="{52F5F112-2D61-9D40-B3BB-D013850439D7}" type="presParOf" srcId="{4EA8409B-35E7-3A44-A9FC-339CF8FD4104}" destId="{0C5D4361-8503-8843-884F-D2BCBFE4947D}" srcOrd="0" destOrd="0" presId="urn:microsoft.com/office/officeart/2005/8/layout/hChevron3"/>
    <dgm:cxn modelId="{A1C9DD20-DF98-B141-BF2D-8049DA308A11}" type="presParOf" srcId="{4EA8409B-35E7-3A44-A9FC-339CF8FD4104}" destId="{6277CDF3-E28B-464C-94D1-399566E06422}" srcOrd="1" destOrd="0" presId="urn:microsoft.com/office/officeart/2005/8/layout/hChevron3"/>
    <dgm:cxn modelId="{7E8399E3-A743-4D41-B1C5-0026033C9A45}" type="presParOf" srcId="{4EA8409B-35E7-3A44-A9FC-339CF8FD4104}" destId="{72042F89-4DBF-F543-AAA6-D103079C8EA2}" srcOrd="2" destOrd="0" presId="urn:microsoft.com/office/officeart/2005/8/layout/hChevron3"/>
    <dgm:cxn modelId="{54DDB4C6-B896-D046-8045-FF5C1692E73A}" type="presParOf" srcId="{4EA8409B-35E7-3A44-A9FC-339CF8FD4104}" destId="{FA51AC58-FFC0-0D4A-B515-DBFF64A2A490}" srcOrd="3" destOrd="0" presId="urn:microsoft.com/office/officeart/2005/8/layout/hChevron3"/>
    <dgm:cxn modelId="{A98EA341-75B8-8044-A21E-3127802B0EC1}" type="presParOf" srcId="{4EA8409B-35E7-3A44-A9FC-339CF8FD4104}" destId="{262F953D-3E94-E643-963D-81111B46E9EF}" srcOrd="4" destOrd="0" presId="urn:microsoft.com/office/officeart/2005/8/layout/hChevron3"/>
    <dgm:cxn modelId="{921BFDB0-9E19-754A-92A2-EC8AA4A25E8A}" type="presParOf" srcId="{4EA8409B-35E7-3A44-A9FC-339CF8FD4104}" destId="{620EA7A5-862F-5545-A930-7C9B19457013}" srcOrd="5" destOrd="0" presId="urn:microsoft.com/office/officeart/2005/8/layout/hChevron3"/>
    <dgm:cxn modelId="{E8BA206B-423A-4A40-A40F-B42B390F72CC}" type="presParOf" srcId="{4EA8409B-35E7-3A44-A9FC-339CF8FD4104}" destId="{640C427D-5829-5B43-B174-A4A23412424E}" srcOrd="6" destOrd="0" presId="urn:microsoft.com/office/officeart/2005/8/layout/hChevron3"/>
    <dgm:cxn modelId="{92B8A827-2296-8142-A86A-430AAF29B047}" type="presParOf" srcId="{4EA8409B-35E7-3A44-A9FC-339CF8FD4104}" destId="{D5C0E9F8-6877-6744-B89E-F23EF0A2CBA7}" srcOrd="7" destOrd="0" presId="urn:microsoft.com/office/officeart/2005/8/layout/hChevron3"/>
    <dgm:cxn modelId="{7F426938-5A3B-E344-B198-3C53F75AEF30}" type="presParOf" srcId="{4EA8409B-35E7-3A44-A9FC-339CF8FD4104}" destId="{4113D7D1-96AB-3C47-B3E8-7EC17B81A0D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FFC19698-BBC8-FF48-87FE-A835E2377CC6}" srcId="{8232D404-EEB4-8B49-97C9-AF500833CE06}" destId="{50F24338-E0FD-F442-B9E4-350885FA1377}" srcOrd="3" destOrd="0" parTransId="{1C86E5EB-9DEC-4F4D-B5F4-C489A8C2B5A3}" sibTransId="{553700B6-EC43-8B40-9F11-BA578088B504}"/>
    <dgm:cxn modelId="{D4CE3A66-1697-DF41-B327-8E9B6C0F8DA2}" type="presOf" srcId="{D757CFBF-BFA8-6E43-B64D-22686AA6E7BB}" destId="{F4BAE528-25F0-8648-881D-04B68ECEEEE8}"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8F4A746D-57B3-0543-BFE3-F8A07982EE17}" type="presOf" srcId="{8232D404-EEB4-8B49-97C9-AF500833CE06}" destId="{D8BC9D78-2185-9643-B273-80C039A7A5D7}" srcOrd="0" destOrd="0" presId="urn:microsoft.com/office/officeart/2005/8/layout/hChevron3"/>
    <dgm:cxn modelId="{500135D7-6D99-8B41-AACA-0667D0ECEF3C}" type="presOf" srcId="{221C8F5C-7F8D-1543-9C9A-13173318013B}" destId="{EE7D992C-7C1B-6749-980F-CE97B8A3A939}" srcOrd="0" destOrd="0" presId="urn:microsoft.com/office/officeart/2005/8/layout/hChevron3"/>
    <dgm:cxn modelId="{C06B10BB-C53F-4541-ADF4-4CFE16D679BB}" type="presOf" srcId="{B2178279-62AD-2C4E-A85A-EE31FB596A8B}" destId="{DCA1DC4E-6BB8-AE45-BB2F-728BCD1ACFA8}"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4BA85B17-8C7C-724D-949C-742DD7BB62B9}" type="presOf" srcId="{50F24338-E0FD-F442-B9E4-350885FA1377}" destId="{FC02A250-E7E5-6647-B586-0CFDDA18B8C0}" srcOrd="0" destOrd="0" presId="urn:microsoft.com/office/officeart/2005/8/layout/hChevron3"/>
    <dgm:cxn modelId="{22770A5C-5B49-C148-AD0D-EC15B81F43B1}" type="presParOf" srcId="{D8BC9D78-2185-9643-B273-80C039A7A5D7}" destId="{EE7D992C-7C1B-6749-980F-CE97B8A3A939}" srcOrd="0" destOrd="0" presId="urn:microsoft.com/office/officeart/2005/8/layout/hChevron3"/>
    <dgm:cxn modelId="{0368CFF7-747E-0F4D-87F7-F3BDA33EB657}" type="presParOf" srcId="{D8BC9D78-2185-9643-B273-80C039A7A5D7}" destId="{C8EBC76B-4E21-6943-A046-74069DE383E1}" srcOrd="1" destOrd="0" presId="urn:microsoft.com/office/officeart/2005/8/layout/hChevron3"/>
    <dgm:cxn modelId="{D05E9476-4374-DE49-B4B7-4B5A2E5F1678}" type="presParOf" srcId="{D8BC9D78-2185-9643-B273-80C039A7A5D7}" destId="{DCA1DC4E-6BB8-AE45-BB2F-728BCD1ACFA8}" srcOrd="2" destOrd="0" presId="urn:microsoft.com/office/officeart/2005/8/layout/hChevron3"/>
    <dgm:cxn modelId="{26D48202-CE58-D144-A9C5-A62651560D55}" type="presParOf" srcId="{D8BC9D78-2185-9643-B273-80C039A7A5D7}" destId="{F693459F-3574-C14F-B1B7-24E34283BC81}" srcOrd="3" destOrd="0" presId="urn:microsoft.com/office/officeart/2005/8/layout/hChevron3"/>
    <dgm:cxn modelId="{BF99EA0E-6F75-1B46-9177-73E9B69062FA}" type="presParOf" srcId="{D8BC9D78-2185-9643-B273-80C039A7A5D7}" destId="{F4BAE528-25F0-8648-881D-04B68ECEEEE8}" srcOrd="4" destOrd="0" presId="urn:microsoft.com/office/officeart/2005/8/layout/hChevron3"/>
    <dgm:cxn modelId="{1147BCA2-8E69-584B-8E59-56AF42657202}" type="presParOf" srcId="{D8BC9D78-2185-9643-B273-80C039A7A5D7}" destId="{4769309B-7318-2F4C-9A39-78DDA644987D}" srcOrd="5" destOrd="0" presId="urn:microsoft.com/office/officeart/2005/8/layout/hChevron3"/>
    <dgm:cxn modelId="{81B45B03-F287-EF43-89E7-7534536CD4F9}"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006600"/>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824BDAC1-D939-AA4E-8695-1239B2366E53}">
      <dgm:prSet/>
      <dgm:spPr>
        <a:solidFill>
          <a:srgbClr val="4CBA43"/>
        </a:solidFill>
      </dgm:spPr>
      <dgm:t>
        <a:bodyPr/>
        <a:lstStyle/>
        <a:p>
          <a:r>
            <a:rPr lang="en-US" dirty="0" smtClean="0"/>
            <a:t>Summary</a:t>
          </a:r>
          <a:endParaRPr lang="en-US" dirty="0"/>
        </a:p>
      </dgm:t>
    </dgm:pt>
    <dgm:pt modelId="{A218F116-62EB-C846-B979-3B967573F4DA}" type="parTrans" cxnId="{B097B42C-025C-1643-B637-827B9622154A}">
      <dgm:prSet/>
      <dgm:spPr/>
    </dgm:pt>
    <dgm:pt modelId="{6898D041-46B1-584E-92E5-D4570494B488}" type="sibTrans" cxnId="{B097B42C-025C-1643-B637-827B9622154A}">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A12A3F01-BD0C-7D46-8B42-645304C29700}" type="pres">
      <dgm:prSet presAssocID="{DF75E66D-42B2-4A46-802D-0BF9830616B8}" presName="parSpace" presStyleCnt="0"/>
      <dgm:spPr/>
    </dgm:pt>
    <dgm:pt modelId="{58BE99EA-72F1-2E49-8790-2A72574E0A49}" type="pres">
      <dgm:prSet presAssocID="{824BDAC1-D939-AA4E-8695-1239B2366E53}" presName="parTxOnly" presStyleLbl="node1" presStyleIdx="4" presStyleCnt="5">
        <dgm:presLayoutVars>
          <dgm:bulletEnabled val="1"/>
        </dgm:presLayoutVars>
      </dgm:prSet>
      <dgm:spPr/>
      <dgm:t>
        <a:bodyPr/>
        <a:lstStyle/>
        <a:p>
          <a:endParaRPr lang="en-US"/>
        </a:p>
      </dgm:t>
    </dgm:pt>
  </dgm:ptLst>
  <dgm:cxnLst>
    <dgm:cxn modelId="{A0BAED40-9F61-2246-AF35-A596F4AFCF9D}" type="presOf" srcId="{2AFE4754-55BA-3342-92FB-0C50FA1FBAE2}" destId="{262F953D-3E94-E643-963D-81111B46E9EF}" srcOrd="0" destOrd="0" presId="urn:microsoft.com/office/officeart/2005/8/layout/hChevron3"/>
    <dgm:cxn modelId="{B31DFE3E-22C0-094B-A5F4-88A0B2DD9211}" type="presOf" srcId="{F1F9419C-3D44-8545-BEFC-F75523DB6EAE}" destId="{72042F89-4DBF-F543-AAA6-D103079C8EA2}" srcOrd="0" destOrd="0" presId="urn:microsoft.com/office/officeart/2005/8/layout/hChevron3"/>
    <dgm:cxn modelId="{85997B12-A7DF-6E40-9A19-D2A92337192E}" type="presOf" srcId="{FAB18C72-2D4D-7442-9884-1BF2B4D4ECD8}" destId="{640C427D-5829-5B43-B174-A4A23412424E}"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B5446869-FC86-0D47-A711-034C6562320E}" type="presOf" srcId="{DC1D3661-3628-384D-827B-4B392250651C}" destId="{0C5D4361-8503-8843-884F-D2BCBFE4947D}"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60987A4A-2839-D547-8C4F-CAEFB25D0BA3}" type="presOf" srcId="{7F3D9CAE-D55E-0F4D-AF85-86CE548DA597}" destId="{4EA8409B-35E7-3A44-A9FC-339CF8FD4104}" srcOrd="0" destOrd="0" presId="urn:microsoft.com/office/officeart/2005/8/layout/hChevron3"/>
    <dgm:cxn modelId="{FD2C5D54-03AD-BF4A-A871-50B8C14BDD39}" type="presOf" srcId="{824BDAC1-D939-AA4E-8695-1239B2366E53}" destId="{58BE99EA-72F1-2E49-8790-2A72574E0A49}"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C28D1479-8BB3-CA4A-908F-9735EEFA9B10}" srcId="{7F3D9CAE-D55E-0F4D-AF85-86CE548DA597}" destId="{DC1D3661-3628-384D-827B-4B392250651C}" srcOrd="0" destOrd="0" parTransId="{691374D0-9B50-EF4D-A09D-0AAE8AAE7308}" sibTransId="{C7B5124B-736A-D347-A330-3E9CC59B8CD0}"/>
    <dgm:cxn modelId="{B097B42C-025C-1643-B637-827B9622154A}" srcId="{7F3D9CAE-D55E-0F4D-AF85-86CE548DA597}" destId="{824BDAC1-D939-AA4E-8695-1239B2366E53}" srcOrd="4" destOrd="0" parTransId="{A218F116-62EB-C846-B979-3B967573F4DA}" sibTransId="{6898D041-46B1-584E-92E5-D4570494B488}"/>
    <dgm:cxn modelId="{311AEB55-6E4F-374F-962F-3EE2E319F897}" type="presParOf" srcId="{4EA8409B-35E7-3A44-A9FC-339CF8FD4104}" destId="{0C5D4361-8503-8843-884F-D2BCBFE4947D}" srcOrd="0" destOrd="0" presId="urn:microsoft.com/office/officeart/2005/8/layout/hChevron3"/>
    <dgm:cxn modelId="{BFF7115B-ED7B-274A-BC75-60B47EB0C4BD}" type="presParOf" srcId="{4EA8409B-35E7-3A44-A9FC-339CF8FD4104}" destId="{6277CDF3-E28B-464C-94D1-399566E06422}" srcOrd="1" destOrd="0" presId="urn:microsoft.com/office/officeart/2005/8/layout/hChevron3"/>
    <dgm:cxn modelId="{9A044EE4-0C4C-0A4C-B29A-896C495B3091}" type="presParOf" srcId="{4EA8409B-35E7-3A44-A9FC-339CF8FD4104}" destId="{72042F89-4DBF-F543-AAA6-D103079C8EA2}" srcOrd="2" destOrd="0" presId="urn:microsoft.com/office/officeart/2005/8/layout/hChevron3"/>
    <dgm:cxn modelId="{18C088CA-FA67-6A4A-8FBB-D9411FBF4D8B}" type="presParOf" srcId="{4EA8409B-35E7-3A44-A9FC-339CF8FD4104}" destId="{FA51AC58-FFC0-0D4A-B515-DBFF64A2A490}" srcOrd="3" destOrd="0" presId="urn:microsoft.com/office/officeart/2005/8/layout/hChevron3"/>
    <dgm:cxn modelId="{28BAE307-4E43-BB4F-B0BD-94874C6A6C98}" type="presParOf" srcId="{4EA8409B-35E7-3A44-A9FC-339CF8FD4104}" destId="{262F953D-3E94-E643-963D-81111B46E9EF}" srcOrd="4" destOrd="0" presId="urn:microsoft.com/office/officeart/2005/8/layout/hChevron3"/>
    <dgm:cxn modelId="{17A6DD30-FFDA-4B4C-83C5-11EA70B12AAA}" type="presParOf" srcId="{4EA8409B-35E7-3A44-A9FC-339CF8FD4104}" destId="{620EA7A5-862F-5545-A930-7C9B19457013}" srcOrd="5" destOrd="0" presId="urn:microsoft.com/office/officeart/2005/8/layout/hChevron3"/>
    <dgm:cxn modelId="{6FB28A74-482A-6141-B1BB-CAC2822969B9}" type="presParOf" srcId="{4EA8409B-35E7-3A44-A9FC-339CF8FD4104}" destId="{640C427D-5829-5B43-B174-A4A23412424E}" srcOrd="6" destOrd="0" presId="urn:microsoft.com/office/officeart/2005/8/layout/hChevron3"/>
    <dgm:cxn modelId="{1E1FD7F2-D5AC-3144-8C72-A8DB82026306}" type="presParOf" srcId="{4EA8409B-35E7-3A44-A9FC-339CF8FD4104}" destId="{A12A3F01-BD0C-7D46-8B42-645304C29700}" srcOrd="7" destOrd="0" presId="urn:microsoft.com/office/officeart/2005/8/layout/hChevron3"/>
    <dgm:cxn modelId="{A89415DA-66A7-B94E-827A-2E21B92F5F9E}" type="presParOf" srcId="{4EA8409B-35E7-3A44-A9FC-339CF8FD4104}" destId="{58BE99EA-72F1-2E49-8790-2A72574E0A4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006600"/>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3850214B-AF6F-3040-BE27-CC5D895331DC}">
      <dgm:prSet/>
      <dgm:spPr>
        <a:solidFill>
          <a:srgbClr val="4CBA43"/>
        </a:solidFill>
      </dgm:spPr>
      <dgm:t>
        <a:bodyPr/>
        <a:lstStyle/>
        <a:p>
          <a:r>
            <a:rPr lang="en-US" dirty="0" smtClean="0"/>
            <a:t>Summary</a:t>
          </a:r>
          <a:endParaRPr lang="en-US" dirty="0"/>
        </a:p>
      </dgm:t>
    </dgm:pt>
    <dgm:pt modelId="{7EEED0F8-D49F-6F47-BA73-BABE018D1CDF}" type="parTrans" cxnId="{9E610C6C-348D-6A4E-B66F-BB2D91D06EC1}">
      <dgm:prSet/>
      <dgm:spPr/>
    </dgm:pt>
    <dgm:pt modelId="{9F4046B7-0225-7B40-97D9-AF3F2D73DED1}" type="sibTrans" cxnId="{9E610C6C-348D-6A4E-B66F-BB2D91D06EC1}">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81BAF74C-FDD2-474E-8C9C-11B04F6CC6C3}" type="pres">
      <dgm:prSet presAssocID="{DF75E66D-42B2-4A46-802D-0BF9830616B8}" presName="parSpace" presStyleCnt="0"/>
      <dgm:spPr/>
    </dgm:pt>
    <dgm:pt modelId="{F9B58D94-CE7A-F049-B519-D244467B8D3B}" type="pres">
      <dgm:prSet presAssocID="{3850214B-AF6F-3040-BE27-CC5D895331DC}" presName="parTxOnly" presStyleLbl="node1" presStyleIdx="4" presStyleCnt="5">
        <dgm:presLayoutVars>
          <dgm:bulletEnabled val="1"/>
        </dgm:presLayoutVars>
      </dgm:prSet>
      <dgm:spPr/>
      <dgm:t>
        <a:bodyPr/>
        <a:lstStyle/>
        <a:p>
          <a:endParaRPr lang="en-US"/>
        </a:p>
      </dgm:t>
    </dgm:pt>
  </dgm:ptLst>
  <dgm:cxnLst>
    <dgm:cxn modelId="{A125A73A-A2BC-3048-A7EF-D0DB657A97FA}" type="presOf" srcId="{2AFE4754-55BA-3342-92FB-0C50FA1FBAE2}" destId="{262F953D-3E94-E643-963D-81111B46E9EF}" srcOrd="0" destOrd="0" presId="urn:microsoft.com/office/officeart/2005/8/layout/hChevron3"/>
    <dgm:cxn modelId="{D1935914-6E00-2E4C-9EFA-BE907674ADF6}" type="presOf" srcId="{FAB18C72-2D4D-7442-9884-1BF2B4D4ECD8}" destId="{640C427D-5829-5B43-B174-A4A23412424E}"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5C7FD89F-EAB0-A24A-AF92-FD55C2F60640}" type="presOf" srcId="{F1F9419C-3D44-8545-BEFC-F75523DB6EAE}" destId="{72042F89-4DBF-F543-AAA6-D103079C8EA2}" srcOrd="0" destOrd="0" presId="urn:microsoft.com/office/officeart/2005/8/layout/hChevron3"/>
    <dgm:cxn modelId="{9386C66D-9BD3-E444-9570-743EF88A5BE7}" type="presOf" srcId="{DC1D3661-3628-384D-827B-4B392250651C}" destId="{0C5D4361-8503-8843-884F-D2BCBFE4947D}" srcOrd="0" destOrd="0" presId="urn:microsoft.com/office/officeart/2005/8/layout/hChevron3"/>
    <dgm:cxn modelId="{9E610C6C-348D-6A4E-B66F-BB2D91D06EC1}" srcId="{7F3D9CAE-D55E-0F4D-AF85-86CE548DA597}" destId="{3850214B-AF6F-3040-BE27-CC5D895331DC}" srcOrd="4" destOrd="0" parTransId="{7EEED0F8-D49F-6F47-BA73-BABE018D1CDF}" sibTransId="{9F4046B7-0225-7B40-97D9-AF3F2D73DED1}"/>
    <dgm:cxn modelId="{D79D1806-4163-994C-AF65-C3C65E3BE7D1}" type="presOf" srcId="{7F3D9CAE-D55E-0F4D-AF85-86CE548DA597}" destId="{4EA8409B-35E7-3A44-A9FC-339CF8FD4104}"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C28D1479-8BB3-CA4A-908F-9735EEFA9B10}" srcId="{7F3D9CAE-D55E-0F4D-AF85-86CE548DA597}" destId="{DC1D3661-3628-384D-827B-4B392250651C}" srcOrd="0" destOrd="0" parTransId="{691374D0-9B50-EF4D-A09D-0AAE8AAE7308}" sibTransId="{C7B5124B-736A-D347-A330-3E9CC59B8CD0}"/>
    <dgm:cxn modelId="{2B928977-CE8C-8245-A4B0-7CC416E15ADA}" type="presOf" srcId="{3850214B-AF6F-3040-BE27-CC5D895331DC}" destId="{F9B58D94-CE7A-F049-B519-D244467B8D3B}" srcOrd="0" destOrd="0" presId="urn:microsoft.com/office/officeart/2005/8/layout/hChevron3"/>
    <dgm:cxn modelId="{7D00CA6E-597E-4F44-B1CA-E083504E9BDB}" type="presParOf" srcId="{4EA8409B-35E7-3A44-A9FC-339CF8FD4104}" destId="{0C5D4361-8503-8843-884F-D2BCBFE4947D}" srcOrd="0" destOrd="0" presId="urn:microsoft.com/office/officeart/2005/8/layout/hChevron3"/>
    <dgm:cxn modelId="{45DEC1F8-4632-D247-8808-AF4ABAA168BA}" type="presParOf" srcId="{4EA8409B-35E7-3A44-A9FC-339CF8FD4104}" destId="{6277CDF3-E28B-464C-94D1-399566E06422}" srcOrd="1" destOrd="0" presId="urn:microsoft.com/office/officeart/2005/8/layout/hChevron3"/>
    <dgm:cxn modelId="{F3C1D7CC-12C0-ED40-BBE4-B60C27713C37}" type="presParOf" srcId="{4EA8409B-35E7-3A44-A9FC-339CF8FD4104}" destId="{72042F89-4DBF-F543-AAA6-D103079C8EA2}" srcOrd="2" destOrd="0" presId="urn:microsoft.com/office/officeart/2005/8/layout/hChevron3"/>
    <dgm:cxn modelId="{4CC612C7-2BE6-004C-AC5E-7E213EBD12BA}" type="presParOf" srcId="{4EA8409B-35E7-3A44-A9FC-339CF8FD4104}" destId="{FA51AC58-FFC0-0D4A-B515-DBFF64A2A490}" srcOrd="3" destOrd="0" presId="urn:microsoft.com/office/officeart/2005/8/layout/hChevron3"/>
    <dgm:cxn modelId="{88B0E2D3-9107-294A-817B-E972A642D345}" type="presParOf" srcId="{4EA8409B-35E7-3A44-A9FC-339CF8FD4104}" destId="{262F953D-3E94-E643-963D-81111B46E9EF}" srcOrd="4" destOrd="0" presId="urn:microsoft.com/office/officeart/2005/8/layout/hChevron3"/>
    <dgm:cxn modelId="{E2FEAAF3-9F39-2D4B-94D5-9BBEC616DABC}" type="presParOf" srcId="{4EA8409B-35E7-3A44-A9FC-339CF8FD4104}" destId="{620EA7A5-862F-5545-A930-7C9B19457013}" srcOrd="5" destOrd="0" presId="urn:microsoft.com/office/officeart/2005/8/layout/hChevron3"/>
    <dgm:cxn modelId="{11742328-81C0-A94F-AD43-0D141058D7F1}" type="presParOf" srcId="{4EA8409B-35E7-3A44-A9FC-339CF8FD4104}" destId="{640C427D-5829-5B43-B174-A4A23412424E}" srcOrd="6" destOrd="0" presId="urn:microsoft.com/office/officeart/2005/8/layout/hChevron3"/>
    <dgm:cxn modelId="{3627C346-C656-4F4F-B9D0-3CF6636EE76A}" type="presParOf" srcId="{4EA8409B-35E7-3A44-A9FC-339CF8FD4104}" destId="{81BAF74C-FDD2-474E-8C9C-11B04F6CC6C3}" srcOrd="7" destOrd="0" presId="urn:microsoft.com/office/officeart/2005/8/layout/hChevron3"/>
    <dgm:cxn modelId="{519FA2EF-FCC6-0F47-87DA-8E39389D52C6}" type="presParOf" srcId="{4EA8409B-35E7-3A44-A9FC-339CF8FD4104}" destId="{F9B58D94-CE7A-F049-B519-D244467B8D3B}"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006600"/>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C797CF16-E028-DB44-990C-FFBD3D161715}">
      <dgm:prSet/>
      <dgm:spPr>
        <a:solidFill>
          <a:srgbClr val="4CBA43"/>
        </a:solidFill>
      </dgm:spPr>
      <dgm:t>
        <a:bodyPr/>
        <a:lstStyle/>
        <a:p>
          <a:r>
            <a:rPr lang="en-US" dirty="0" smtClean="0"/>
            <a:t>Summary</a:t>
          </a:r>
          <a:endParaRPr lang="en-US" dirty="0"/>
        </a:p>
      </dgm:t>
    </dgm:pt>
    <dgm:pt modelId="{58A91B5D-6AFC-CB49-8773-71A8C7DDE6EB}" type="parTrans" cxnId="{FF3957D1-C465-8C40-B10E-4CA7A9B1BB6D}">
      <dgm:prSet/>
      <dgm:spPr/>
    </dgm:pt>
    <dgm:pt modelId="{56A04517-1031-5244-9D5D-CA9E35E7D504}" type="sibTrans" cxnId="{FF3957D1-C465-8C40-B10E-4CA7A9B1BB6D}">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1C32927E-1027-E544-B79F-EC82D3FD3C46}" type="pres">
      <dgm:prSet presAssocID="{DF75E66D-42B2-4A46-802D-0BF9830616B8}" presName="parSpace" presStyleCnt="0"/>
      <dgm:spPr/>
    </dgm:pt>
    <dgm:pt modelId="{13817FE8-1152-C94C-A754-41B7126C1B1E}" type="pres">
      <dgm:prSet presAssocID="{C797CF16-E028-DB44-990C-FFBD3D161715}" presName="parTxOnly" presStyleLbl="node1" presStyleIdx="4" presStyleCnt="5">
        <dgm:presLayoutVars>
          <dgm:bulletEnabled val="1"/>
        </dgm:presLayoutVars>
      </dgm:prSet>
      <dgm:spPr/>
      <dgm:t>
        <a:bodyPr/>
        <a:lstStyle/>
        <a:p>
          <a:endParaRPr lang="en-US"/>
        </a:p>
      </dgm:t>
    </dgm:pt>
  </dgm:ptLst>
  <dgm:cxnLst>
    <dgm:cxn modelId="{F28DB7D0-5089-8E46-8FFF-98A24D14A95D}" type="presOf" srcId="{7F3D9CAE-D55E-0F4D-AF85-86CE548DA597}" destId="{4EA8409B-35E7-3A44-A9FC-339CF8FD4104}"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FF3957D1-C465-8C40-B10E-4CA7A9B1BB6D}" srcId="{7F3D9CAE-D55E-0F4D-AF85-86CE548DA597}" destId="{C797CF16-E028-DB44-990C-FFBD3D161715}" srcOrd="4" destOrd="0" parTransId="{58A91B5D-6AFC-CB49-8773-71A8C7DDE6EB}" sibTransId="{56A04517-1031-5244-9D5D-CA9E35E7D504}"/>
    <dgm:cxn modelId="{1108AF17-6F4A-9D48-A9BA-56E6A12E69E9}" type="presOf" srcId="{FAB18C72-2D4D-7442-9884-1BF2B4D4ECD8}" destId="{640C427D-5829-5B43-B174-A4A23412424E}" srcOrd="0" destOrd="0" presId="urn:microsoft.com/office/officeart/2005/8/layout/hChevron3"/>
    <dgm:cxn modelId="{2A253801-B2C6-4A4A-9309-316BECBE15C0}" type="presOf" srcId="{F1F9419C-3D44-8545-BEFC-F75523DB6EAE}" destId="{72042F89-4DBF-F543-AAA6-D103079C8EA2}"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FFA43BD3-5FC6-CA42-BCD0-007FC18D64FA}" type="presOf" srcId="{C797CF16-E028-DB44-990C-FFBD3D161715}" destId="{13817FE8-1152-C94C-A754-41B7126C1B1E}"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9D0035D9-AF45-DA4F-B625-C9CA39CBAEEB}" type="presOf" srcId="{DC1D3661-3628-384D-827B-4B392250651C}" destId="{0C5D4361-8503-8843-884F-D2BCBFE4947D}"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D2D1AA76-347F-4B48-A389-83E7D213C01C}" type="presOf" srcId="{2AFE4754-55BA-3342-92FB-0C50FA1FBAE2}" destId="{262F953D-3E94-E643-963D-81111B46E9EF}" srcOrd="0" destOrd="0" presId="urn:microsoft.com/office/officeart/2005/8/layout/hChevron3"/>
    <dgm:cxn modelId="{44E23AE9-8F25-D649-AC78-845906CE764A}" type="presParOf" srcId="{4EA8409B-35E7-3A44-A9FC-339CF8FD4104}" destId="{0C5D4361-8503-8843-884F-D2BCBFE4947D}" srcOrd="0" destOrd="0" presId="urn:microsoft.com/office/officeart/2005/8/layout/hChevron3"/>
    <dgm:cxn modelId="{E61994D3-4AEF-2C46-B3AD-62C95C37E10F}" type="presParOf" srcId="{4EA8409B-35E7-3A44-A9FC-339CF8FD4104}" destId="{6277CDF3-E28B-464C-94D1-399566E06422}" srcOrd="1" destOrd="0" presId="urn:microsoft.com/office/officeart/2005/8/layout/hChevron3"/>
    <dgm:cxn modelId="{170E84B9-03D8-B647-A6BD-975024BF0426}" type="presParOf" srcId="{4EA8409B-35E7-3A44-A9FC-339CF8FD4104}" destId="{72042F89-4DBF-F543-AAA6-D103079C8EA2}" srcOrd="2" destOrd="0" presId="urn:microsoft.com/office/officeart/2005/8/layout/hChevron3"/>
    <dgm:cxn modelId="{E595AFC2-7EFE-FC43-B973-F5D39BDF42AC}" type="presParOf" srcId="{4EA8409B-35E7-3A44-A9FC-339CF8FD4104}" destId="{FA51AC58-FFC0-0D4A-B515-DBFF64A2A490}" srcOrd="3" destOrd="0" presId="urn:microsoft.com/office/officeart/2005/8/layout/hChevron3"/>
    <dgm:cxn modelId="{26208AC2-37E6-CB4B-A792-058CB7DC0CBB}" type="presParOf" srcId="{4EA8409B-35E7-3A44-A9FC-339CF8FD4104}" destId="{262F953D-3E94-E643-963D-81111B46E9EF}" srcOrd="4" destOrd="0" presId="urn:microsoft.com/office/officeart/2005/8/layout/hChevron3"/>
    <dgm:cxn modelId="{B57BD520-BD03-5043-9811-851E6BC2AAC4}" type="presParOf" srcId="{4EA8409B-35E7-3A44-A9FC-339CF8FD4104}" destId="{620EA7A5-862F-5545-A930-7C9B19457013}" srcOrd="5" destOrd="0" presId="urn:microsoft.com/office/officeart/2005/8/layout/hChevron3"/>
    <dgm:cxn modelId="{B1FFD80A-3C34-244B-89D1-0EC8234E32AB}" type="presParOf" srcId="{4EA8409B-35E7-3A44-A9FC-339CF8FD4104}" destId="{640C427D-5829-5B43-B174-A4A23412424E}" srcOrd="6" destOrd="0" presId="urn:microsoft.com/office/officeart/2005/8/layout/hChevron3"/>
    <dgm:cxn modelId="{953ED119-9999-DA45-8B26-2DDC6C04CBE4}" type="presParOf" srcId="{4EA8409B-35E7-3A44-A9FC-339CF8FD4104}" destId="{1C32927E-1027-E544-B79F-EC82D3FD3C46}" srcOrd="7" destOrd="0" presId="urn:microsoft.com/office/officeart/2005/8/layout/hChevron3"/>
    <dgm:cxn modelId="{E8E8A8C7-73D4-1540-90AA-1B9DF86E1D92}" type="presParOf" srcId="{4EA8409B-35E7-3A44-A9FC-339CF8FD4104}" destId="{13817FE8-1152-C94C-A754-41B7126C1B1E}"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FA55AB9C-E97C-7F45-BAAA-3BA9F95F8F69}">
      <dgm:prSet/>
      <dgm:spPr>
        <a:solidFill>
          <a:srgbClr val="4CBA43"/>
        </a:solidFill>
      </dgm:spPr>
      <dgm:t>
        <a:bodyPr/>
        <a:lstStyle/>
        <a:p>
          <a:r>
            <a:rPr lang="en-US" dirty="0" smtClean="0"/>
            <a:t>Summary</a:t>
          </a:r>
          <a:endParaRPr lang="en-US" dirty="0"/>
        </a:p>
      </dgm:t>
    </dgm:pt>
    <dgm:pt modelId="{21D942B7-C021-AA4C-AF72-EB8E8C0B3DF2}" type="parTrans" cxnId="{C699F858-24EB-6545-A531-185E6C8C3B7B}">
      <dgm:prSet/>
      <dgm:spPr/>
    </dgm:pt>
    <dgm:pt modelId="{B1C1C770-8171-DB48-B35C-4000882CBCB7}" type="sibTrans" cxnId="{C699F858-24EB-6545-A531-185E6C8C3B7B}">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F03A97D1-0BC9-3642-A6C4-FC1BFE6119F5}" type="pres">
      <dgm:prSet presAssocID="{DF75E66D-42B2-4A46-802D-0BF9830616B8}" presName="parSpace" presStyleCnt="0"/>
      <dgm:spPr/>
    </dgm:pt>
    <dgm:pt modelId="{0159BC65-3FE6-F549-BA4A-83B303342529}" type="pres">
      <dgm:prSet presAssocID="{FA55AB9C-E97C-7F45-BAAA-3BA9F95F8F69}" presName="parTxOnly" presStyleLbl="node1" presStyleIdx="4" presStyleCnt="5">
        <dgm:presLayoutVars>
          <dgm:bulletEnabled val="1"/>
        </dgm:presLayoutVars>
      </dgm:prSet>
      <dgm:spPr/>
      <dgm:t>
        <a:bodyPr/>
        <a:lstStyle/>
        <a:p>
          <a:endParaRPr lang="en-US"/>
        </a:p>
      </dgm:t>
    </dgm:pt>
  </dgm:ptLst>
  <dgm:cxnLst>
    <dgm:cxn modelId="{C28D1479-8BB3-CA4A-908F-9735EEFA9B10}" srcId="{7F3D9CAE-D55E-0F4D-AF85-86CE548DA597}" destId="{DC1D3661-3628-384D-827B-4B392250651C}" srcOrd="0" destOrd="0" parTransId="{691374D0-9B50-EF4D-A09D-0AAE8AAE7308}" sibTransId="{C7B5124B-736A-D347-A330-3E9CC59B8CD0}"/>
    <dgm:cxn modelId="{5F24F8DA-E60F-B94F-A6B2-8EB8334D8803}" srcId="{7F3D9CAE-D55E-0F4D-AF85-86CE548DA597}" destId="{FAB18C72-2D4D-7442-9884-1BF2B4D4ECD8}" srcOrd="3" destOrd="0" parTransId="{54C6E7E3-0D0B-3A40-A334-405DD8C50D97}" sibTransId="{DF75E66D-42B2-4A46-802D-0BF9830616B8}"/>
    <dgm:cxn modelId="{375EC0DB-21E7-F94B-8BE7-E0E0674495C2}" type="presOf" srcId="{DC1D3661-3628-384D-827B-4B392250651C}" destId="{0C5D4361-8503-8843-884F-D2BCBFE4947D}"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BF829923-745E-A343-9BC0-DE501DAA84F0}" srcId="{7F3D9CAE-D55E-0F4D-AF85-86CE548DA597}" destId="{F1F9419C-3D44-8545-BEFC-F75523DB6EAE}" srcOrd="1" destOrd="0" parTransId="{82C6C8C0-8B97-0F4F-9392-E29AAA66F18A}" sibTransId="{8313A013-9A91-6E45-B4E9-56636FDDE6A8}"/>
    <dgm:cxn modelId="{D20267C8-312D-8243-8504-465B838ED1EE}" type="presOf" srcId="{FAB18C72-2D4D-7442-9884-1BF2B4D4ECD8}" destId="{640C427D-5829-5B43-B174-A4A23412424E}" srcOrd="0" destOrd="0" presId="urn:microsoft.com/office/officeart/2005/8/layout/hChevron3"/>
    <dgm:cxn modelId="{2AD8CBDB-3168-8349-91DB-AB4D784157BD}" type="presOf" srcId="{FA55AB9C-E97C-7F45-BAAA-3BA9F95F8F69}" destId="{0159BC65-3FE6-F549-BA4A-83B303342529}" srcOrd="0" destOrd="0" presId="urn:microsoft.com/office/officeart/2005/8/layout/hChevron3"/>
    <dgm:cxn modelId="{C699F858-24EB-6545-A531-185E6C8C3B7B}" srcId="{7F3D9CAE-D55E-0F4D-AF85-86CE548DA597}" destId="{FA55AB9C-E97C-7F45-BAAA-3BA9F95F8F69}" srcOrd="4" destOrd="0" parTransId="{21D942B7-C021-AA4C-AF72-EB8E8C0B3DF2}" sibTransId="{B1C1C770-8171-DB48-B35C-4000882CBCB7}"/>
    <dgm:cxn modelId="{306D7F4A-C3AA-734B-8BBC-ED5E65D080AF}" type="presOf" srcId="{7F3D9CAE-D55E-0F4D-AF85-86CE548DA597}" destId="{4EA8409B-35E7-3A44-A9FC-339CF8FD4104}" srcOrd="0" destOrd="0" presId="urn:microsoft.com/office/officeart/2005/8/layout/hChevron3"/>
    <dgm:cxn modelId="{9A792637-F2F8-CE41-A51D-EAC38A70D8C6}" type="presOf" srcId="{F1F9419C-3D44-8545-BEFC-F75523DB6EAE}" destId="{72042F89-4DBF-F543-AAA6-D103079C8EA2}" srcOrd="0" destOrd="0" presId="urn:microsoft.com/office/officeart/2005/8/layout/hChevron3"/>
    <dgm:cxn modelId="{37F9D72A-D938-6947-BC87-68BE9931E0E3}" type="presOf" srcId="{2AFE4754-55BA-3342-92FB-0C50FA1FBAE2}" destId="{262F953D-3E94-E643-963D-81111B46E9EF}" srcOrd="0" destOrd="0" presId="urn:microsoft.com/office/officeart/2005/8/layout/hChevron3"/>
    <dgm:cxn modelId="{0FF2C6F2-34BF-8A4D-A566-C1B9D672D326}" type="presParOf" srcId="{4EA8409B-35E7-3A44-A9FC-339CF8FD4104}" destId="{0C5D4361-8503-8843-884F-D2BCBFE4947D}" srcOrd="0" destOrd="0" presId="urn:microsoft.com/office/officeart/2005/8/layout/hChevron3"/>
    <dgm:cxn modelId="{3147AF70-A743-A043-A975-739B06D59C69}" type="presParOf" srcId="{4EA8409B-35E7-3A44-A9FC-339CF8FD4104}" destId="{6277CDF3-E28B-464C-94D1-399566E06422}" srcOrd="1" destOrd="0" presId="urn:microsoft.com/office/officeart/2005/8/layout/hChevron3"/>
    <dgm:cxn modelId="{6CB13906-C265-264F-8B3C-91E3EB13C911}" type="presParOf" srcId="{4EA8409B-35E7-3A44-A9FC-339CF8FD4104}" destId="{72042F89-4DBF-F543-AAA6-D103079C8EA2}" srcOrd="2" destOrd="0" presId="urn:microsoft.com/office/officeart/2005/8/layout/hChevron3"/>
    <dgm:cxn modelId="{36560723-FAFF-CC40-A8E3-AE478293F21D}" type="presParOf" srcId="{4EA8409B-35E7-3A44-A9FC-339CF8FD4104}" destId="{FA51AC58-FFC0-0D4A-B515-DBFF64A2A490}" srcOrd="3" destOrd="0" presId="urn:microsoft.com/office/officeart/2005/8/layout/hChevron3"/>
    <dgm:cxn modelId="{D51B5D86-0895-B647-9CB3-997BDA5F17E7}" type="presParOf" srcId="{4EA8409B-35E7-3A44-A9FC-339CF8FD4104}" destId="{262F953D-3E94-E643-963D-81111B46E9EF}" srcOrd="4" destOrd="0" presId="urn:microsoft.com/office/officeart/2005/8/layout/hChevron3"/>
    <dgm:cxn modelId="{71EEDE8A-76C7-3044-A693-B176A3D6050D}" type="presParOf" srcId="{4EA8409B-35E7-3A44-A9FC-339CF8FD4104}" destId="{620EA7A5-862F-5545-A930-7C9B19457013}" srcOrd="5" destOrd="0" presId="urn:microsoft.com/office/officeart/2005/8/layout/hChevron3"/>
    <dgm:cxn modelId="{4C8EF81B-80CF-274F-B1E5-CCA965DC3AF0}" type="presParOf" srcId="{4EA8409B-35E7-3A44-A9FC-339CF8FD4104}" destId="{640C427D-5829-5B43-B174-A4A23412424E}" srcOrd="6" destOrd="0" presId="urn:microsoft.com/office/officeart/2005/8/layout/hChevron3"/>
    <dgm:cxn modelId="{99CFDC94-2950-F74C-B0E0-96426DD0C48E}" type="presParOf" srcId="{4EA8409B-35E7-3A44-A9FC-339CF8FD4104}" destId="{F03A97D1-0BC9-3642-A6C4-FC1BFE6119F5}" srcOrd="7" destOrd="0" presId="urn:microsoft.com/office/officeart/2005/8/layout/hChevron3"/>
    <dgm:cxn modelId="{264D09DD-B450-464D-82DE-1CC10628AE49}" type="presParOf" srcId="{4EA8409B-35E7-3A44-A9FC-339CF8FD4104}" destId="{0159BC65-3FE6-F549-BA4A-83B30334252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1B8760BF-8F3B-0742-B434-89D0996F2428}">
      <dgm:prSet/>
      <dgm:spPr>
        <a:solidFill>
          <a:srgbClr val="4CBA43"/>
        </a:solidFill>
      </dgm:spPr>
      <dgm:t>
        <a:bodyPr/>
        <a:lstStyle/>
        <a:p>
          <a:r>
            <a:rPr lang="en-US" dirty="0" smtClean="0"/>
            <a:t>Summary</a:t>
          </a:r>
          <a:endParaRPr lang="en-US" dirty="0"/>
        </a:p>
      </dgm:t>
    </dgm:pt>
    <dgm:pt modelId="{DE91FDD4-1110-9548-B459-FB42A01AA091}" type="parTrans" cxnId="{6B81EF06-1090-E44D-A0B7-7D1013FE8DCA}">
      <dgm:prSet/>
      <dgm:spPr/>
    </dgm:pt>
    <dgm:pt modelId="{E444CB9D-1C45-3847-B3F5-94391E77DF50}" type="sibTrans" cxnId="{6B81EF06-1090-E44D-A0B7-7D1013FE8DCA}">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05C58FA9-E844-204A-B4D5-37A7A504CBCD}" type="pres">
      <dgm:prSet presAssocID="{DF75E66D-42B2-4A46-802D-0BF9830616B8}" presName="parSpace" presStyleCnt="0"/>
      <dgm:spPr/>
    </dgm:pt>
    <dgm:pt modelId="{B8997760-726A-F847-80A4-03C0D333314D}" type="pres">
      <dgm:prSet presAssocID="{1B8760BF-8F3B-0742-B434-89D0996F2428}" presName="parTxOnly" presStyleLbl="node1" presStyleIdx="4" presStyleCnt="5">
        <dgm:presLayoutVars>
          <dgm:bulletEnabled val="1"/>
        </dgm:presLayoutVars>
      </dgm:prSet>
      <dgm:spPr/>
      <dgm:t>
        <a:bodyPr/>
        <a:lstStyle/>
        <a:p>
          <a:endParaRPr lang="en-US"/>
        </a:p>
      </dgm:t>
    </dgm:pt>
  </dgm:ptLst>
  <dgm:cxnLst>
    <dgm:cxn modelId="{DF0EB9A7-9656-7045-94BE-646318C0AE9F}" type="presOf" srcId="{2AFE4754-55BA-3342-92FB-0C50FA1FBAE2}" destId="{262F953D-3E94-E643-963D-81111B46E9EF}" srcOrd="0" destOrd="0" presId="urn:microsoft.com/office/officeart/2005/8/layout/hChevron3"/>
    <dgm:cxn modelId="{6B81EF06-1090-E44D-A0B7-7D1013FE8DCA}" srcId="{7F3D9CAE-D55E-0F4D-AF85-86CE548DA597}" destId="{1B8760BF-8F3B-0742-B434-89D0996F2428}" srcOrd="4" destOrd="0" parTransId="{DE91FDD4-1110-9548-B459-FB42A01AA091}" sibTransId="{E444CB9D-1C45-3847-B3F5-94391E77DF50}"/>
    <dgm:cxn modelId="{5176E1F7-44F2-B546-86AE-1325657BB66E}" type="presOf" srcId="{F1F9419C-3D44-8545-BEFC-F75523DB6EAE}" destId="{72042F89-4DBF-F543-AAA6-D103079C8EA2}"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759E4F5F-3FAB-DF48-98F0-1C8278CBF59D}" type="presOf" srcId="{DC1D3661-3628-384D-827B-4B392250651C}" destId="{0C5D4361-8503-8843-884F-D2BCBFE4947D}" srcOrd="0" destOrd="0" presId="urn:microsoft.com/office/officeart/2005/8/layout/hChevron3"/>
    <dgm:cxn modelId="{98B58DF8-2D4B-1D4A-9B3F-765458B6B69E}" type="presOf" srcId="{1B8760BF-8F3B-0742-B434-89D0996F2428}" destId="{B8997760-726A-F847-80A4-03C0D333314D}"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D179337C-AC41-6844-ACB2-58722FAB28E3}" type="presOf" srcId="{7F3D9CAE-D55E-0F4D-AF85-86CE548DA597}" destId="{4EA8409B-35E7-3A44-A9FC-339CF8FD4104}"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3B420B37-271B-4F48-A0ED-FD6A889915FE}" type="presOf" srcId="{FAB18C72-2D4D-7442-9884-1BF2B4D4ECD8}" destId="{640C427D-5829-5B43-B174-A4A23412424E}" srcOrd="0" destOrd="0" presId="urn:microsoft.com/office/officeart/2005/8/layout/hChevron3"/>
    <dgm:cxn modelId="{C687F3F0-56B4-7048-BBBF-9B86331985EC}" type="presParOf" srcId="{4EA8409B-35E7-3A44-A9FC-339CF8FD4104}" destId="{0C5D4361-8503-8843-884F-D2BCBFE4947D}" srcOrd="0" destOrd="0" presId="urn:microsoft.com/office/officeart/2005/8/layout/hChevron3"/>
    <dgm:cxn modelId="{5A5062AE-8AE5-1F4F-AE8D-155DD4EB0A02}" type="presParOf" srcId="{4EA8409B-35E7-3A44-A9FC-339CF8FD4104}" destId="{6277CDF3-E28B-464C-94D1-399566E06422}" srcOrd="1" destOrd="0" presId="urn:microsoft.com/office/officeart/2005/8/layout/hChevron3"/>
    <dgm:cxn modelId="{578C1F67-C3E8-7549-9F9F-B41FC881D312}" type="presParOf" srcId="{4EA8409B-35E7-3A44-A9FC-339CF8FD4104}" destId="{72042F89-4DBF-F543-AAA6-D103079C8EA2}" srcOrd="2" destOrd="0" presId="urn:microsoft.com/office/officeart/2005/8/layout/hChevron3"/>
    <dgm:cxn modelId="{BB7D4F7F-6135-9F4F-860C-FBA943975731}" type="presParOf" srcId="{4EA8409B-35E7-3A44-A9FC-339CF8FD4104}" destId="{FA51AC58-FFC0-0D4A-B515-DBFF64A2A490}" srcOrd="3" destOrd="0" presId="urn:microsoft.com/office/officeart/2005/8/layout/hChevron3"/>
    <dgm:cxn modelId="{DF70CA6F-66C9-B84C-BEC1-3DB6B65AA3DF}" type="presParOf" srcId="{4EA8409B-35E7-3A44-A9FC-339CF8FD4104}" destId="{262F953D-3E94-E643-963D-81111B46E9EF}" srcOrd="4" destOrd="0" presId="urn:microsoft.com/office/officeart/2005/8/layout/hChevron3"/>
    <dgm:cxn modelId="{A663CC80-A75B-EC46-B7F0-FB6116C138B0}" type="presParOf" srcId="{4EA8409B-35E7-3A44-A9FC-339CF8FD4104}" destId="{620EA7A5-862F-5545-A930-7C9B19457013}" srcOrd="5" destOrd="0" presId="urn:microsoft.com/office/officeart/2005/8/layout/hChevron3"/>
    <dgm:cxn modelId="{074858C3-FEA0-3F48-9AB2-6C1680D49D24}" type="presParOf" srcId="{4EA8409B-35E7-3A44-A9FC-339CF8FD4104}" destId="{640C427D-5829-5B43-B174-A4A23412424E}" srcOrd="6" destOrd="0" presId="urn:microsoft.com/office/officeart/2005/8/layout/hChevron3"/>
    <dgm:cxn modelId="{54D49BD3-D1AA-D74F-BF75-EE2EC1E93602}" type="presParOf" srcId="{4EA8409B-35E7-3A44-A9FC-339CF8FD4104}" destId="{05C58FA9-E844-204A-B4D5-37A7A504CBCD}" srcOrd="7" destOrd="0" presId="urn:microsoft.com/office/officeart/2005/8/layout/hChevron3"/>
    <dgm:cxn modelId="{8425E6EC-F8B5-3A44-B6B1-7FED70595813}" type="presParOf" srcId="{4EA8409B-35E7-3A44-A9FC-339CF8FD4104}" destId="{B8997760-726A-F847-80A4-03C0D333314D}"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399EB772-C79C-6643-9850-E7440F0BF0DA}">
      <dgm:prSet/>
      <dgm:spPr>
        <a:solidFill>
          <a:srgbClr val="4CBA43"/>
        </a:solidFill>
      </dgm:spPr>
      <dgm:t>
        <a:bodyPr/>
        <a:lstStyle/>
        <a:p>
          <a:r>
            <a:rPr lang="en-US" dirty="0" smtClean="0"/>
            <a:t>Summary</a:t>
          </a:r>
          <a:endParaRPr lang="en-US" dirty="0"/>
        </a:p>
      </dgm:t>
    </dgm:pt>
    <dgm:pt modelId="{C661AE82-850F-1042-8D29-4F53E87A810A}" type="parTrans" cxnId="{6B7734C5-CEB7-1746-90D7-BFB3D9F6AFCC}">
      <dgm:prSet/>
      <dgm:spPr/>
    </dgm:pt>
    <dgm:pt modelId="{96F27600-1E34-6748-AD29-FD70F30710E6}" type="sibTrans" cxnId="{6B7734C5-CEB7-1746-90D7-BFB3D9F6AFCC}">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E8DD2D91-8006-D642-84F7-CE58EF574F9D}" type="pres">
      <dgm:prSet presAssocID="{DF75E66D-42B2-4A46-802D-0BF9830616B8}" presName="parSpace" presStyleCnt="0"/>
      <dgm:spPr/>
    </dgm:pt>
    <dgm:pt modelId="{9EFAEBFC-2042-D54F-982B-D83CE33184BE}" type="pres">
      <dgm:prSet presAssocID="{399EB772-C79C-6643-9850-E7440F0BF0DA}" presName="parTxOnly" presStyleLbl="node1" presStyleIdx="4" presStyleCnt="5">
        <dgm:presLayoutVars>
          <dgm:bulletEnabled val="1"/>
        </dgm:presLayoutVars>
      </dgm:prSet>
      <dgm:spPr/>
      <dgm:t>
        <a:bodyPr/>
        <a:lstStyle/>
        <a:p>
          <a:endParaRPr lang="en-US"/>
        </a:p>
      </dgm:t>
    </dgm:pt>
  </dgm:ptLst>
  <dgm:cxnLst>
    <dgm:cxn modelId="{97944597-F52D-444C-A516-EBD0A18B3AD2}" type="presOf" srcId="{FAB18C72-2D4D-7442-9884-1BF2B4D4ECD8}" destId="{640C427D-5829-5B43-B174-A4A23412424E}"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6B7734C5-CEB7-1746-90D7-BFB3D9F6AFCC}" srcId="{7F3D9CAE-D55E-0F4D-AF85-86CE548DA597}" destId="{399EB772-C79C-6643-9850-E7440F0BF0DA}" srcOrd="4" destOrd="0" parTransId="{C661AE82-850F-1042-8D29-4F53E87A810A}" sibTransId="{96F27600-1E34-6748-AD29-FD70F30710E6}"/>
    <dgm:cxn modelId="{454C958C-4C9E-054E-A3FD-8D1120226CD0}" type="presOf" srcId="{7F3D9CAE-D55E-0F4D-AF85-86CE548DA597}" destId="{4EA8409B-35E7-3A44-A9FC-339CF8FD4104}"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ADA95DF3-E8D6-DE4D-8A8A-40CEF2187CA9}" type="presOf" srcId="{DC1D3661-3628-384D-827B-4B392250651C}" destId="{0C5D4361-8503-8843-884F-D2BCBFE4947D}"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2279B4C5-23DD-A443-BC0B-16C39D342416}" type="presOf" srcId="{2AFE4754-55BA-3342-92FB-0C50FA1FBAE2}" destId="{262F953D-3E94-E643-963D-81111B46E9EF}"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5A5A6C32-5AFC-F741-A567-627C03E9087B}" type="presOf" srcId="{399EB772-C79C-6643-9850-E7440F0BF0DA}" destId="{9EFAEBFC-2042-D54F-982B-D83CE33184BE}" srcOrd="0" destOrd="0" presId="urn:microsoft.com/office/officeart/2005/8/layout/hChevron3"/>
    <dgm:cxn modelId="{1D98545E-784C-C44F-86FE-3C8FD953CB26}" type="presOf" srcId="{F1F9419C-3D44-8545-BEFC-F75523DB6EAE}" destId="{72042F89-4DBF-F543-AAA6-D103079C8EA2}" srcOrd="0" destOrd="0" presId="urn:microsoft.com/office/officeart/2005/8/layout/hChevron3"/>
    <dgm:cxn modelId="{87A54C88-7213-754D-AF5E-D9F88787A14E}" type="presParOf" srcId="{4EA8409B-35E7-3A44-A9FC-339CF8FD4104}" destId="{0C5D4361-8503-8843-884F-D2BCBFE4947D}" srcOrd="0" destOrd="0" presId="urn:microsoft.com/office/officeart/2005/8/layout/hChevron3"/>
    <dgm:cxn modelId="{B97EFCA0-22E3-1844-AEFD-3C13E3162C94}" type="presParOf" srcId="{4EA8409B-35E7-3A44-A9FC-339CF8FD4104}" destId="{6277CDF3-E28B-464C-94D1-399566E06422}" srcOrd="1" destOrd="0" presId="urn:microsoft.com/office/officeart/2005/8/layout/hChevron3"/>
    <dgm:cxn modelId="{4644BA8A-F489-A84F-9984-EE3BC2D292CE}" type="presParOf" srcId="{4EA8409B-35E7-3A44-A9FC-339CF8FD4104}" destId="{72042F89-4DBF-F543-AAA6-D103079C8EA2}" srcOrd="2" destOrd="0" presId="urn:microsoft.com/office/officeart/2005/8/layout/hChevron3"/>
    <dgm:cxn modelId="{A7E380C7-2E51-AE41-9B5C-98564FE5E4CE}" type="presParOf" srcId="{4EA8409B-35E7-3A44-A9FC-339CF8FD4104}" destId="{FA51AC58-FFC0-0D4A-B515-DBFF64A2A490}" srcOrd="3" destOrd="0" presId="urn:microsoft.com/office/officeart/2005/8/layout/hChevron3"/>
    <dgm:cxn modelId="{AF404E3B-29AC-F048-9875-AAC8F10EE3F6}" type="presParOf" srcId="{4EA8409B-35E7-3A44-A9FC-339CF8FD4104}" destId="{262F953D-3E94-E643-963D-81111B46E9EF}" srcOrd="4" destOrd="0" presId="urn:microsoft.com/office/officeart/2005/8/layout/hChevron3"/>
    <dgm:cxn modelId="{C598CB3B-ABBE-4842-A3A1-2A8E4CDD6B69}" type="presParOf" srcId="{4EA8409B-35E7-3A44-A9FC-339CF8FD4104}" destId="{620EA7A5-862F-5545-A930-7C9B19457013}" srcOrd="5" destOrd="0" presId="urn:microsoft.com/office/officeart/2005/8/layout/hChevron3"/>
    <dgm:cxn modelId="{234F2304-0507-314B-9A10-956A3FA4B347}" type="presParOf" srcId="{4EA8409B-35E7-3A44-A9FC-339CF8FD4104}" destId="{640C427D-5829-5B43-B174-A4A23412424E}" srcOrd="6" destOrd="0" presId="urn:microsoft.com/office/officeart/2005/8/layout/hChevron3"/>
    <dgm:cxn modelId="{2A79536C-B255-0F42-B820-EA486CC11DFB}" type="presParOf" srcId="{4EA8409B-35E7-3A44-A9FC-339CF8FD4104}" destId="{E8DD2D91-8006-D642-84F7-CE58EF574F9D}" srcOrd="7" destOrd="0" presId="urn:microsoft.com/office/officeart/2005/8/layout/hChevron3"/>
    <dgm:cxn modelId="{F04916D6-A3D2-B045-AD58-59752AB8B403}" type="presParOf" srcId="{4EA8409B-35E7-3A44-A9FC-339CF8FD4104}" destId="{9EFAEBFC-2042-D54F-982B-D83CE33184BE}"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7FD0FB66-0DFA-AC4F-9F54-D2DD11C1CE9A}">
      <dgm:prSet/>
      <dgm:spPr>
        <a:solidFill>
          <a:srgbClr val="4CBA43"/>
        </a:solidFill>
      </dgm:spPr>
      <dgm:t>
        <a:bodyPr/>
        <a:lstStyle/>
        <a:p>
          <a:r>
            <a:rPr lang="en-US" dirty="0" smtClean="0"/>
            <a:t>Summary</a:t>
          </a:r>
          <a:endParaRPr lang="en-US" dirty="0"/>
        </a:p>
      </dgm:t>
    </dgm:pt>
    <dgm:pt modelId="{781B03DE-3BD2-184C-BCD8-9588F3EAB2DB}" type="parTrans" cxnId="{6C9F9454-3CE9-F941-AA0F-F4DCB672B48E}">
      <dgm:prSet/>
      <dgm:spPr/>
    </dgm:pt>
    <dgm:pt modelId="{4DC1B76E-E9F6-E145-A212-69571AD2CAF9}" type="sibTrans" cxnId="{6C9F9454-3CE9-F941-AA0F-F4DCB672B48E}">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6AF314E3-FF49-4B41-BB92-8E1CAA7C31F4}" type="pres">
      <dgm:prSet presAssocID="{DF75E66D-42B2-4A46-802D-0BF9830616B8}" presName="parSpace" presStyleCnt="0"/>
      <dgm:spPr/>
    </dgm:pt>
    <dgm:pt modelId="{CF3D8B43-73A9-104D-A196-D2EF3A10B10B}" type="pres">
      <dgm:prSet presAssocID="{7FD0FB66-0DFA-AC4F-9F54-D2DD11C1CE9A}" presName="parTxOnly" presStyleLbl="node1" presStyleIdx="4" presStyleCnt="5">
        <dgm:presLayoutVars>
          <dgm:bulletEnabled val="1"/>
        </dgm:presLayoutVars>
      </dgm:prSet>
      <dgm:spPr/>
      <dgm:t>
        <a:bodyPr/>
        <a:lstStyle/>
        <a:p>
          <a:endParaRPr lang="en-US"/>
        </a:p>
      </dgm:t>
    </dgm:pt>
  </dgm:ptLst>
  <dgm:cxnLst>
    <dgm:cxn modelId="{C28D1479-8BB3-CA4A-908F-9735EEFA9B10}" srcId="{7F3D9CAE-D55E-0F4D-AF85-86CE548DA597}" destId="{DC1D3661-3628-384D-827B-4B392250651C}" srcOrd="0" destOrd="0" parTransId="{691374D0-9B50-EF4D-A09D-0AAE8AAE7308}" sibTransId="{C7B5124B-736A-D347-A330-3E9CC59B8CD0}"/>
    <dgm:cxn modelId="{842660EA-7600-8D42-B405-56F2CD6CC719}" type="presOf" srcId="{2AFE4754-55BA-3342-92FB-0C50FA1FBAE2}" destId="{262F953D-3E94-E643-963D-81111B46E9EF}"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59D5B6C7-9BE2-5C46-AB01-B179A544CCFC}" type="presOf" srcId="{F1F9419C-3D44-8545-BEFC-F75523DB6EAE}" destId="{72042F89-4DBF-F543-AAA6-D103079C8EA2}"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15738AFE-7D6A-1B4C-B90D-5EF30BA64E2F}" type="presOf" srcId="{7F3D9CAE-D55E-0F4D-AF85-86CE548DA597}" destId="{4EA8409B-35E7-3A44-A9FC-339CF8FD4104}" srcOrd="0" destOrd="0" presId="urn:microsoft.com/office/officeart/2005/8/layout/hChevron3"/>
    <dgm:cxn modelId="{B0D88864-8736-A84E-970E-871228A5A33B}" type="presOf" srcId="{7FD0FB66-0DFA-AC4F-9F54-D2DD11C1CE9A}" destId="{CF3D8B43-73A9-104D-A196-D2EF3A10B10B}"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C4F508C2-803E-0841-9400-B52394D9514D}" type="presOf" srcId="{DC1D3661-3628-384D-827B-4B392250651C}" destId="{0C5D4361-8503-8843-884F-D2BCBFE4947D}" srcOrd="0" destOrd="0" presId="urn:microsoft.com/office/officeart/2005/8/layout/hChevron3"/>
    <dgm:cxn modelId="{D68AC6B9-85E3-F346-9E7E-6D10A573EBEF}" type="presOf" srcId="{FAB18C72-2D4D-7442-9884-1BF2B4D4ECD8}" destId="{640C427D-5829-5B43-B174-A4A23412424E}" srcOrd="0" destOrd="0" presId="urn:microsoft.com/office/officeart/2005/8/layout/hChevron3"/>
    <dgm:cxn modelId="{6C9F9454-3CE9-F941-AA0F-F4DCB672B48E}" srcId="{7F3D9CAE-D55E-0F4D-AF85-86CE548DA597}" destId="{7FD0FB66-0DFA-AC4F-9F54-D2DD11C1CE9A}" srcOrd="4" destOrd="0" parTransId="{781B03DE-3BD2-184C-BCD8-9588F3EAB2DB}" sibTransId="{4DC1B76E-E9F6-E145-A212-69571AD2CAF9}"/>
    <dgm:cxn modelId="{76676199-BB87-1E4D-81F8-1515F3D94E6A}" type="presParOf" srcId="{4EA8409B-35E7-3A44-A9FC-339CF8FD4104}" destId="{0C5D4361-8503-8843-884F-D2BCBFE4947D}" srcOrd="0" destOrd="0" presId="urn:microsoft.com/office/officeart/2005/8/layout/hChevron3"/>
    <dgm:cxn modelId="{DCFF8B5A-0A2F-DA43-800B-A1D4CCD729F0}" type="presParOf" srcId="{4EA8409B-35E7-3A44-A9FC-339CF8FD4104}" destId="{6277CDF3-E28B-464C-94D1-399566E06422}" srcOrd="1" destOrd="0" presId="urn:microsoft.com/office/officeart/2005/8/layout/hChevron3"/>
    <dgm:cxn modelId="{96A184CB-E6BD-7C4F-B57B-84D6C8939901}" type="presParOf" srcId="{4EA8409B-35E7-3A44-A9FC-339CF8FD4104}" destId="{72042F89-4DBF-F543-AAA6-D103079C8EA2}" srcOrd="2" destOrd="0" presId="urn:microsoft.com/office/officeart/2005/8/layout/hChevron3"/>
    <dgm:cxn modelId="{E2679F85-9EB2-8D49-9915-E2FA60B2CA3E}" type="presParOf" srcId="{4EA8409B-35E7-3A44-A9FC-339CF8FD4104}" destId="{FA51AC58-FFC0-0D4A-B515-DBFF64A2A490}" srcOrd="3" destOrd="0" presId="urn:microsoft.com/office/officeart/2005/8/layout/hChevron3"/>
    <dgm:cxn modelId="{E101C34F-B872-0E49-9747-16C88CA7F30C}" type="presParOf" srcId="{4EA8409B-35E7-3A44-A9FC-339CF8FD4104}" destId="{262F953D-3E94-E643-963D-81111B46E9EF}" srcOrd="4" destOrd="0" presId="urn:microsoft.com/office/officeart/2005/8/layout/hChevron3"/>
    <dgm:cxn modelId="{8F6EE425-14C8-5241-BA26-C22FADBE9F66}" type="presParOf" srcId="{4EA8409B-35E7-3A44-A9FC-339CF8FD4104}" destId="{620EA7A5-862F-5545-A930-7C9B19457013}" srcOrd="5" destOrd="0" presId="urn:microsoft.com/office/officeart/2005/8/layout/hChevron3"/>
    <dgm:cxn modelId="{591D7345-4C3E-F94B-B1D9-ECDA6863C7F7}" type="presParOf" srcId="{4EA8409B-35E7-3A44-A9FC-339CF8FD4104}" destId="{640C427D-5829-5B43-B174-A4A23412424E}" srcOrd="6" destOrd="0" presId="urn:microsoft.com/office/officeart/2005/8/layout/hChevron3"/>
    <dgm:cxn modelId="{1FAF7D56-8C94-764F-AD0C-A6ADA100AE57}" type="presParOf" srcId="{4EA8409B-35E7-3A44-A9FC-339CF8FD4104}" destId="{6AF314E3-FF49-4B41-BB92-8E1CAA7C31F4}" srcOrd="7" destOrd="0" presId="urn:microsoft.com/office/officeart/2005/8/layout/hChevron3"/>
    <dgm:cxn modelId="{094BF25D-F842-C949-AF24-8F9E936D03AC}" type="presParOf" srcId="{4EA8409B-35E7-3A44-A9FC-339CF8FD4104}" destId="{CF3D8B43-73A9-104D-A196-D2EF3A10B10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C0EEA172-81AA-8743-8E02-8EDF43802879}">
      <dgm:prSet/>
      <dgm:spPr>
        <a:solidFill>
          <a:srgbClr val="4CBA43"/>
        </a:solidFill>
      </dgm:spPr>
      <dgm:t>
        <a:bodyPr/>
        <a:lstStyle/>
        <a:p>
          <a:r>
            <a:rPr lang="en-US" dirty="0" smtClean="0"/>
            <a:t>Summary</a:t>
          </a:r>
          <a:endParaRPr lang="en-US" dirty="0"/>
        </a:p>
      </dgm:t>
    </dgm:pt>
    <dgm:pt modelId="{DC3EA6C4-D396-984B-AE9C-5C8891D42724}" type="parTrans" cxnId="{95CA3AD7-8929-D247-9605-EEC8A2FB857D}">
      <dgm:prSet/>
      <dgm:spPr/>
    </dgm:pt>
    <dgm:pt modelId="{C885E205-7BEB-3848-A41C-A8258E7BCB3F}" type="sibTrans" cxnId="{95CA3AD7-8929-D247-9605-EEC8A2FB857D}">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367DB300-3C88-2946-8F52-312BD4D784CC}" type="pres">
      <dgm:prSet presAssocID="{DF75E66D-42B2-4A46-802D-0BF9830616B8}" presName="parSpace" presStyleCnt="0"/>
      <dgm:spPr/>
    </dgm:pt>
    <dgm:pt modelId="{C1F88720-86E6-7943-AA2F-8947E15E4CA6}" type="pres">
      <dgm:prSet presAssocID="{C0EEA172-81AA-8743-8E02-8EDF43802879}" presName="parTxOnly" presStyleLbl="node1" presStyleIdx="4" presStyleCnt="5">
        <dgm:presLayoutVars>
          <dgm:bulletEnabled val="1"/>
        </dgm:presLayoutVars>
      </dgm:prSet>
      <dgm:spPr/>
      <dgm:t>
        <a:bodyPr/>
        <a:lstStyle/>
        <a:p>
          <a:endParaRPr lang="en-US"/>
        </a:p>
      </dgm:t>
    </dgm:pt>
  </dgm:ptLst>
  <dgm:cxnLst>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439F7999-2EE6-D948-8C2A-58E427498FD5}" type="presOf" srcId="{DC1D3661-3628-384D-827B-4B392250651C}" destId="{0C5D4361-8503-8843-884F-D2BCBFE4947D}" srcOrd="0" destOrd="0" presId="urn:microsoft.com/office/officeart/2005/8/layout/hChevron3"/>
    <dgm:cxn modelId="{13253AAF-4ABA-F444-8873-C2B4BA792440}" type="presOf" srcId="{7F3D9CAE-D55E-0F4D-AF85-86CE548DA597}" destId="{4EA8409B-35E7-3A44-A9FC-339CF8FD4104}" srcOrd="0" destOrd="0" presId="urn:microsoft.com/office/officeart/2005/8/layout/hChevron3"/>
    <dgm:cxn modelId="{95CA3AD7-8929-D247-9605-EEC8A2FB857D}" srcId="{7F3D9CAE-D55E-0F4D-AF85-86CE548DA597}" destId="{C0EEA172-81AA-8743-8E02-8EDF43802879}" srcOrd="4" destOrd="0" parTransId="{DC3EA6C4-D396-984B-AE9C-5C8891D42724}" sibTransId="{C885E205-7BEB-3848-A41C-A8258E7BCB3F}"/>
    <dgm:cxn modelId="{FF6AF50F-152D-DB43-8839-613575E275FA}" type="presOf" srcId="{C0EEA172-81AA-8743-8E02-8EDF43802879}" destId="{C1F88720-86E6-7943-AA2F-8947E15E4CA6}" srcOrd="0" destOrd="0" presId="urn:microsoft.com/office/officeart/2005/8/layout/hChevron3"/>
    <dgm:cxn modelId="{E8BDB4E9-5D0B-8E41-B825-EEC6D7FFD1CB}" type="presOf" srcId="{F1F9419C-3D44-8545-BEFC-F75523DB6EAE}" destId="{72042F89-4DBF-F543-AAA6-D103079C8EA2}" srcOrd="0" destOrd="0" presId="urn:microsoft.com/office/officeart/2005/8/layout/hChevron3"/>
    <dgm:cxn modelId="{488C0001-BF94-9B47-9D71-C4679C9A758E}" type="presOf" srcId="{2AFE4754-55BA-3342-92FB-0C50FA1FBAE2}" destId="{262F953D-3E94-E643-963D-81111B46E9EF}"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C5F481A4-CD76-F149-A997-3D3B87DAA82E}" type="presOf" srcId="{FAB18C72-2D4D-7442-9884-1BF2B4D4ECD8}" destId="{640C427D-5829-5B43-B174-A4A23412424E}"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CED2B2EC-E3A7-3B43-B1B4-8DEFACD3C4A7}" type="presParOf" srcId="{4EA8409B-35E7-3A44-A9FC-339CF8FD4104}" destId="{0C5D4361-8503-8843-884F-D2BCBFE4947D}" srcOrd="0" destOrd="0" presId="urn:microsoft.com/office/officeart/2005/8/layout/hChevron3"/>
    <dgm:cxn modelId="{0F6AEF20-54CD-3D4A-95C3-4D506BE56E3C}" type="presParOf" srcId="{4EA8409B-35E7-3A44-A9FC-339CF8FD4104}" destId="{6277CDF3-E28B-464C-94D1-399566E06422}" srcOrd="1" destOrd="0" presId="urn:microsoft.com/office/officeart/2005/8/layout/hChevron3"/>
    <dgm:cxn modelId="{2A516340-A806-434E-AF7A-0DCB0EDB778D}" type="presParOf" srcId="{4EA8409B-35E7-3A44-A9FC-339CF8FD4104}" destId="{72042F89-4DBF-F543-AAA6-D103079C8EA2}" srcOrd="2" destOrd="0" presId="urn:microsoft.com/office/officeart/2005/8/layout/hChevron3"/>
    <dgm:cxn modelId="{97E0CA09-1DF3-3846-9E6E-88197E154DF3}" type="presParOf" srcId="{4EA8409B-35E7-3A44-A9FC-339CF8FD4104}" destId="{FA51AC58-FFC0-0D4A-B515-DBFF64A2A490}" srcOrd="3" destOrd="0" presId="urn:microsoft.com/office/officeart/2005/8/layout/hChevron3"/>
    <dgm:cxn modelId="{15587D47-6804-644D-BA3F-0BC733197A12}" type="presParOf" srcId="{4EA8409B-35E7-3A44-A9FC-339CF8FD4104}" destId="{262F953D-3E94-E643-963D-81111B46E9EF}" srcOrd="4" destOrd="0" presId="urn:microsoft.com/office/officeart/2005/8/layout/hChevron3"/>
    <dgm:cxn modelId="{A516B31E-7BCD-0741-9142-DA2B7C90F839}" type="presParOf" srcId="{4EA8409B-35E7-3A44-A9FC-339CF8FD4104}" destId="{620EA7A5-862F-5545-A930-7C9B19457013}" srcOrd="5" destOrd="0" presId="urn:microsoft.com/office/officeart/2005/8/layout/hChevron3"/>
    <dgm:cxn modelId="{45A0BEDB-1CD4-3343-98A8-C0BE642C87A1}" type="presParOf" srcId="{4EA8409B-35E7-3A44-A9FC-339CF8FD4104}" destId="{640C427D-5829-5B43-B174-A4A23412424E}" srcOrd="6" destOrd="0" presId="urn:microsoft.com/office/officeart/2005/8/layout/hChevron3"/>
    <dgm:cxn modelId="{7CCDD930-0C8E-234B-AB07-30FCF294F700}" type="presParOf" srcId="{4EA8409B-35E7-3A44-A9FC-339CF8FD4104}" destId="{367DB300-3C88-2946-8F52-312BD4D784CC}" srcOrd="7" destOrd="0" presId="urn:microsoft.com/office/officeart/2005/8/layout/hChevron3"/>
    <dgm:cxn modelId="{2C1923F9-DBF7-4D41-B6E3-1BD10AD59379}" type="presParOf" srcId="{4EA8409B-35E7-3A44-A9FC-339CF8FD4104}" destId="{C1F88720-86E6-7943-AA2F-8947E15E4CA6}"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F5C23F00-EA59-9241-97FD-253663494F01}">
      <dgm:prSet/>
      <dgm:spPr>
        <a:solidFill>
          <a:srgbClr val="4CBA43"/>
        </a:solidFill>
      </dgm:spPr>
      <dgm:t>
        <a:bodyPr/>
        <a:lstStyle/>
        <a:p>
          <a:r>
            <a:rPr lang="en-US" dirty="0" smtClean="0"/>
            <a:t>Summary</a:t>
          </a:r>
          <a:endParaRPr lang="en-US" dirty="0"/>
        </a:p>
      </dgm:t>
    </dgm:pt>
    <dgm:pt modelId="{26E414FC-333B-2347-916D-9D3DDB4A6264}" type="parTrans" cxnId="{39EECCCC-7C3A-8A43-BEF8-11D08C4D54B2}">
      <dgm:prSet/>
      <dgm:spPr/>
    </dgm:pt>
    <dgm:pt modelId="{FB5F24C8-8C54-D443-81B7-A24B6D63BD27}" type="sibTrans" cxnId="{39EECCCC-7C3A-8A43-BEF8-11D08C4D54B2}">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8A5D3F16-490A-3743-9EB2-3A0E6E3844C5}" type="pres">
      <dgm:prSet presAssocID="{DF75E66D-42B2-4A46-802D-0BF9830616B8}" presName="parSpace" presStyleCnt="0"/>
      <dgm:spPr/>
    </dgm:pt>
    <dgm:pt modelId="{80A63EEC-2815-8A42-9D9A-D9EB0EA2BB8B}" type="pres">
      <dgm:prSet presAssocID="{F5C23F00-EA59-9241-97FD-253663494F01}" presName="parTxOnly" presStyleLbl="node1" presStyleIdx="4" presStyleCnt="5">
        <dgm:presLayoutVars>
          <dgm:bulletEnabled val="1"/>
        </dgm:presLayoutVars>
      </dgm:prSet>
      <dgm:spPr/>
      <dgm:t>
        <a:bodyPr/>
        <a:lstStyle/>
        <a:p>
          <a:endParaRPr lang="en-US"/>
        </a:p>
      </dgm:t>
    </dgm:pt>
  </dgm:ptLst>
  <dgm:cxnLst>
    <dgm:cxn modelId="{91248BAC-F54A-5045-8F15-4889D700AB99}" type="presOf" srcId="{7F3D9CAE-D55E-0F4D-AF85-86CE548DA597}" destId="{4EA8409B-35E7-3A44-A9FC-339CF8FD4104}" srcOrd="0" destOrd="0" presId="urn:microsoft.com/office/officeart/2005/8/layout/hChevron3"/>
    <dgm:cxn modelId="{5C5857C3-7A49-624E-B11A-029EBC1E4F20}" type="presOf" srcId="{F1F9419C-3D44-8545-BEFC-F75523DB6EAE}" destId="{72042F89-4DBF-F543-AAA6-D103079C8EA2}"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68BE7FFB-8ECD-0947-868E-3464DA0E7F8B}" type="presOf" srcId="{2AFE4754-55BA-3342-92FB-0C50FA1FBAE2}" destId="{262F953D-3E94-E643-963D-81111B46E9EF}"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39EECCCC-7C3A-8A43-BEF8-11D08C4D54B2}" srcId="{7F3D9CAE-D55E-0F4D-AF85-86CE548DA597}" destId="{F5C23F00-EA59-9241-97FD-253663494F01}" srcOrd="4" destOrd="0" parTransId="{26E414FC-333B-2347-916D-9D3DDB4A6264}" sibTransId="{FB5F24C8-8C54-D443-81B7-A24B6D63BD27}"/>
    <dgm:cxn modelId="{E4471BFC-3745-AC4D-9E79-168A6D768D05}" srcId="{7F3D9CAE-D55E-0F4D-AF85-86CE548DA597}" destId="{2AFE4754-55BA-3342-92FB-0C50FA1FBAE2}" srcOrd="2" destOrd="0" parTransId="{1E49CE16-FB02-AA45-891A-C62573AAF088}" sibTransId="{FB854CA3-F768-4E4E-8B0C-8F838D670012}"/>
    <dgm:cxn modelId="{837CDEFA-1F3C-BE48-80B7-960FDB476DCC}" type="presOf" srcId="{FAB18C72-2D4D-7442-9884-1BF2B4D4ECD8}" destId="{640C427D-5829-5B43-B174-A4A23412424E}"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11C975E7-7B3D-F547-A086-E9C925C0FF14}" type="presOf" srcId="{F5C23F00-EA59-9241-97FD-253663494F01}" destId="{80A63EEC-2815-8A42-9D9A-D9EB0EA2BB8B}" srcOrd="0" destOrd="0" presId="urn:microsoft.com/office/officeart/2005/8/layout/hChevron3"/>
    <dgm:cxn modelId="{7FB582A4-BFC7-4F4B-A681-3AD3492418DD}" type="presOf" srcId="{DC1D3661-3628-384D-827B-4B392250651C}" destId="{0C5D4361-8503-8843-884F-D2BCBFE4947D}" srcOrd="0" destOrd="0" presId="urn:microsoft.com/office/officeart/2005/8/layout/hChevron3"/>
    <dgm:cxn modelId="{B60263EC-1B09-6041-A4F7-616815E9E6E9}" type="presParOf" srcId="{4EA8409B-35E7-3A44-A9FC-339CF8FD4104}" destId="{0C5D4361-8503-8843-884F-D2BCBFE4947D}" srcOrd="0" destOrd="0" presId="urn:microsoft.com/office/officeart/2005/8/layout/hChevron3"/>
    <dgm:cxn modelId="{EBAE3233-1494-1541-991D-AD41117F5DF7}" type="presParOf" srcId="{4EA8409B-35E7-3A44-A9FC-339CF8FD4104}" destId="{6277CDF3-E28B-464C-94D1-399566E06422}" srcOrd="1" destOrd="0" presId="urn:microsoft.com/office/officeart/2005/8/layout/hChevron3"/>
    <dgm:cxn modelId="{3FF6DB3C-9F76-5041-B526-A60FF461EACB}" type="presParOf" srcId="{4EA8409B-35E7-3A44-A9FC-339CF8FD4104}" destId="{72042F89-4DBF-F543-AAA6-D103079C8EA2}" srcOrd="2" destOrd="0" presId="urn:microsoft.com/office/officeart/2005/8/layout/hChevron3"/>
    <dgm:cxn modelId="{D9BC91FF-3FDC-994E-A758-0298BA8328A1}" type="presParOf" srcId="{4EA8409B-35E7-3A44-A9FC-339CF8FD4104}" destId="{FA51AC58-FFC0-0D4A-B515-DBFF64A2A490}" srcOrd="3" destOrd="0" presId="urn:microsoft.com/office/officeart/2005/8/layout/hChevron3"/>
    <dgm:cxn modelId="{D73C4A30-9C42-F342-8D1E-CA4E1C0784DD}" type="presParOf" srcId="{4EA8409B-35E7-3A44-A9FC-339CF8FD4104}" destId="{262F953D-3E94-E643-963D-81111B46E9EF}" srcOrd="4" destOrd="0" presId="urn:microsoft.com/office/officeart/2005/8/layout/hChevron3"/>
    <dgm:cxn modelId="{9C842547-0AC2-6949-B024-9E7159B4F948}" type="presParOf" srcId="{4EA8409B-35E7-3A44-A9FC-339CF8FD4104}" destId="{620EA7A5-862F-5545-A930-7C9B19457013}" srcOrd="5" destOrd="0" presId="urn:microsoft.com/office/officeart/2005/8/layout/hChevron3"/>
    <dgm:cxn modelId="{199F4809-DE39-1843-B36A-F56CF31F0772}" type="presParOf" srcId="{4EA8409B-35E7-3A44-A9FC-339CF8FD4104}" destId="{640C427D-5829-5B43-B174-A4A23412424E}" srcOrd="6" destOrd="0" presId="urn:microsoft.com/office/officeart/2005/8/layout/hChevron3"/>
    <dgm:cxn modelId="{59AA6E39-A3B8-DD47-A954-F65B3AF492FA}" type="presParOf" srcId="{4EA8409B-35E7-3A44-A9FC-339CF8FD4104}" destId="{8A5D3F16-490A-3743-9EB2-3A0E6E3844C5}" srcOrd="7" destOrd="0" presId="urn:microsoft.com/office/officeart/2005/8/layout/hChevron3"/>
    <dgm:cxn modelId="{6152A0D9-4C65-E94A-B0E1-B49F7A9262ED}" type="presParOf" srcId="{4EA8409B-35E7-3A44-A9FC-339CF8FD4104}" destId="{80A63EEC-2815-8A42-9D9A-D9EB0EA2BB8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006600"/>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5CC656F3-88E4-2448-8E43-F7720259A38D}">
      <dgm:prSet/>
      <dgm:spPr>
        <a:solidFill>
          <a:srgbClr val="4CBA43"/>
        </a:solidFill>
      </dgm:spPr>
      <dgm:t>
        <a:bodyPr/>
        <a:lstStyle/>
        <a:p>
          <a:r>
            <a:rPr lang="en-US" dirty="0" smtClean="0"/>
            <a:t>Summary</a:t>
          </a:r>
          <a:endParaRPr lang="en-US" dirty="0"/>
        </a:p>
      </dgm:t>
    </dgm:pt>
    <dgm:pt modelId="{7FF41129-4FB3-A740-BA4C-BF04E3A8A98B}" type="parTrans" cxnId="{143172A1-3764-B34C-8ADE-62BB3C7B7957}">
      <dgm:prSet/>
      <dgm:spPr/>
    </dgm:pt>
    <dgm:pt modelId="{83953EC3-2241-4C48-8FDF-ACDB021D496D}" type="sibTrans" cxnId="{143172A1-3764-B34C-8ADE-62BB3C7B7957}">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DD32255C-3C88-BC4C-8B7D-8B6DE702D066}" type="pres">
      <dgm:prSet presAssocID="{DF75E66D-42B2-4A46-802D-0BF9830616B8}" presName="parSpace" presStyleCnt="0"/>
      <dgm:spPr/>
    </dgm:pt>
    <dgm:pt modelId="{C7E7B3C7-424A-354E-A305-2AD62741BBE2}" type="pres">
      <dgm:prSet presAssocID="{5CC656F3-88E4-2448-8E43-F7720259A38D}" presName="parTxOnly" presStyleLbl="node1" presStyleIdx="4" presStyleCnt="5">
        <dgm:presLayoutVars>
          <dgm:bulletEnabled val="1"/>
        </dgm:presLayoutVars>
      </dgm:prSet>
      <dgm:spPr/>
      <dgm:t>
        <a:bodyPr/>
        <a:lstStyle/>
        <a:p>
          <a:endParaRPr lang="en-US"/>
        </a:p>
      </dgm:t>
    </dgm:pt>
  </dgm:ptLst>
  <dgm:cxnLst>
    <dgm:cxn modelId="{AD5AC964-0228-7A46-BCAA-040F4D9E42E8}" type="presOf" srcId="{F1F9419C-3D44-8545-BEFC-F75523DB6EAE}" destId="{72042F89-4DBF-F543-AAA6-D103079C8EA2}"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143172A1-3764-B34C-8ADE-62BB3C7B7957}" srcId="{7F3D9CAE-D55E-0F4D-AF85-86CE548DA597}" destId="{5CC656F3-88E4-2448-8E43-F7720259A38D}" srcOrd="4" destOrd="0" parTransId="{7FF41129-4FB3-A740-BA4C-BF04E3A8A98B}" sibTransId="{83953EC3-2241-4C48-8FDF-ACDB021D496D}"/>
    <dgm:cxn modelId="{3C36BB37-5E60-D44C-A612-643A6F31DD7B}" type="presOf" srcId="{5CC656F3-88E4-2448-8E43-F7720259A38D}" destId="{C7E7B3C7-424A-354E-A305-2AD62741BBE2}" srcOrd="0" destOrd="0" presId="urn:microsoft.com/office/officeart/2005/8/layout/hChevron3"/>
    <dgm:cxn modelId="{1E289FAB-28D6-B140-96BE-BFF0370DB2A8}" type="presOf" srcId="{7F3D9CAE-D55E-0F4D-AF85-86CE548DA597}" destId="{4EA8409B-35E7-3A44-A9FC-339CF8FD4104}"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FBCA0859-519E-B44F-89F8-C91A13B072B5}" type="presOf" srcId="{FAB18C72-2D4D-7442-9884-1BF2B4D4ECD8}" destId="{640C427D-5829-5B43-B174-A4A23412424E}" srcOrd="0" destOrd="0" presId="urn:microsoft.com/office/officeart/2005/8/layout/hChevron3"/>
    <dgm:cxn modelId="{A130AADF-0D15-DF4B-8FDE-6CD13BC80F94}" type="presOf" srcId="{2AFE4754-55BA-3342-92FB-0C50FA1FBAE2}" destId="{262F953D-3E94-E643-963D-81111B46E9EF}"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0A50ADE8-88D5-AB4A-9153-9EF6940B5255}" type="presOf" srcId="{DC1D3661-3628-384D-827B-4B392250651C}" destId="{0C5D4361-8503-8843-884F-D2BCBFE4947D}" srcOrd="0" destOrd="0" presId="urn:microsoft.com/office/officeart/2005/8/layout/hChevron3"/>
    <dgm:cxn modelId="{E302CCE1-1AB3-E545-91B0-FA2B35D0B3D5}" type="presParOf" srcId="{4EA8409B-35E7-3A44-A9FC-339CF8FD4104}" destId="{0C5D4361-8503-8843-884F-D2BCBFE4947D}" srcOrd="0" destOrd="0" presId="urn:microsoft.com/office/officeart/2005/8/layout/hChevron3"/>
    <dgm:cxn modelId="{A4789B5E-1DE0-7A4D-8944-C54749C55F97}" type="presParOf" srcId="{4EA8409B-35E7-3A44-A9FC-339CF8FD4104}" destId="{6277CDF3-E28B-464C-94D1-399566E06422}" srcOrd="1" destOrd="0" presId="urn:microsoft.com/office/officeart/2005/8/layout/hChevron3"/>
    <dgm:cxn modelId="{DE78A33B-1493-D74E-A207-867C8C93B83B}" type="presParOf" srcId="{4EA8409B-35E7-3A44-A9FC-339CF8FD4104}" destId="{72042F89-4DBF-F543-AAA6-D103079C8EA2}" srcOrd="2" destOrd="0" presId="urn:microsoft.com/office/officeart/2005/8/layout/hChevron3"/>
    <dgm:cxn modelId="{3574F0C7-505E-F444-8658-76D5036CC430}" type="presParOf" srcId="{4EA8409B-35E7-3A44-A9FC-339CF8FD4104}" destId="{FA51AC58-FFC0-0D4A-B515-DBFF64A2A490}" srcOrd="3" destOrd="0" presId="urn:microsoft.com/office/officeart/2005/8/layout/hChevron3"/>
    <dgm:cxn modelId="{229A3993-1BDA-144F-A031-DCB99C7B795A}" type="presParOf" srcId="{4EA8409B-35E7-3A44-A9FC-339CF8FD4104}" destId="{262F953D-3E94-E643-963D-81111B46E9EF}" srcOrd="4" destOrd="0" presId="urn:microsoft.com/office/officeart/2005/8/layout/hChevron3"/>
    <dgm:cxn modelId="{A6026FD7-1C0C-5D4A-8289-7A253856EE93}" type="presParOf" srcId="{4EA8409B-35E7-3A44-A9FC-339CF8FD4104}" destId="{620EA7A5-862F-5545-A930-7C9B19457013}" srcOrd="5" destOrd="0" presId="urn:microsoft.com/office/officeart/2005/8/layout/hChevron3"/>
    <dgm:cxn modelId="{1C31DDAD-AF28-D54A-91D2-6EF1CA7910E4}" type="presParOf" srcId="{4EA8409B-35E7-3A44-A9FC-339CF8FD4104}" destId="{640C427D-5829-5B43-B174-A4A23412424E}" srcOrd="6" destOrd="0" presId="urn:microsoft.com/office/officeart/2005/8/layout/hChevron3"/>
    <dgm:cxn modelId="{071F41D7-C728-DC42-B034-36CD7694D2F0}" type="presParOf" srcId="{4EA8409B-35E7-3A44-A9FC-339CF8FD4104}" destId="{DD32255C-3C88-BC4C-8B7D-8B6DE702D066}" srcOrd="7" destOrd="0" presId="urn:microsoft.com/office/officeart/2005/8/layout/hChevron3"/>
    <dgm:cxn modelId="{F82BE1E5-8D96-D542-8ED5-2C3559A52842}" type="presParOf" srcId="{4EA8409B-35E7-3A44-A9FC-339CF8FD4104}" destId="{C7E7B3C7-424A-354E-A305-2AD62741BBE2}"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63F42DCF-9B2E-3A4D-9871-CEA15D86B478}" type="presOf" srcId="{B2178279-62AD-2C4E-A85A-EE31FB596A8B}" destId="{DCA1DC4E-6BB8-AE45-BB2F-728BCD1ACFA8}" srcOrd="0" destOrd="0" presId="urn:microsoft.com/office/officeart/2005/8/layout/hChevron3"/>
    <dgm:cxn modelId="{519F22CA-B6AF-1041-89A7-3E4887EC6282}" type="presOf" srcId="{D757CFBF-BFA8-6E43-B64D-22686AA6E7BB}" destId="{F4BAE528-25F0-8648-881D-04B68ECEEEE8}" srcOrd="0" destOrd="0" presId="urn:microsoft.com/office/officeart/2005/8/layout/hChevron3"/>
    <dgm:cxn modelId="{9141DE47-5019-F749-8980-5E0656F62391}" type="presOf" srcId="{8232D404-EEB4-8B49-97C9-AF500833CE06}" destId="{D8BC9D78-2185-9643-B273-80C039A7A5D7}" srcOrd="0" destOrd="0" presId="urn:microsoft.com/office/officeart/2005/8/layout/hChevron3"/>
    <dgm:cxn modelId="{892F7255-E2BE-EA49-A9E2-ECC2CA35813A}" type="presOf" srcId="{221C8F5C-7F8D-1543-9C9A-13173318013B}" destId="{EE7D992C-7C1B-6749-980F-CE97B8A3A939}"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FFC19698-BBC8-FF48-87FE-A835E2377CC6}" srcId="{8232D404-EEB4-8B49-97C9-AF500833CE06}" destId="{50F24338-E0FD-F442-B9E4-350885FA1377}" srcOrd="3" destOrd="0" parTransId="{1C86E5EB-9DEC-4F4D-B5F4-C489A8C2B5A3}" sibTransId="{553700B6-EC43-8B40-9F11-BA578088B504}"/>
    <dgm:cxn modelId="{10AA331C-DAA3-D44A-BAA6-37E85D5BB485}" type="presOf" srcId="{50F24338-E0FD-F442-B9E4-350885FA1377}" destId="{FC02A250-E7E5-6647-B586-0CFDDA18B8C0}"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1316F8DF-4061-694F-9D95-5661606E8961}" type="presParOf" srcId="{D8BC9D78-2185-9643-B273-80C039A7A5D7}" destId="{EE7D992C-7C1B-6749-980F-CE97B8A3A939}" srcOrd="0" destOrd="0" presId="urn:microsoft.com/office/officeart/2005/8/layout/hChevron3"/>
    <dgm:cxn modelId="{67504085-4D8C-FD40-AC59-4D1E20CED984}" type="presParOf" srcId="{D8BC9D78-2185-9643-B273-80C039A7A5D7}" destId="{C8EBC76B-4E21-6943-A046-74069DE383E1}" srcOrd="1" destOrd="0" presId="urn:microsoft.com/office/officeart/2005/8/layout/hChevron3"/>
    <dgm:cxn modelId="{D6E583B5-8155-7248-9EEA-5DAF2D68C200}" type="presParOf" srcId="{D8BC9D78-2185-9643-B273-80C039A7A5D7}" destId="{DCA1DC4E-6BB8-AE45-BB2F-728BCD1ACFA8}" srcOrd="2" destOrd="0" presId="urn:microsoft.com/office/officeart/2005/8/layout/hChevron3"/>
    <dgm:cxn modelId="{A7D79411-C84D-894D-A36E-180552E10B7F}" type="presParOf" srcId="{D8BC9D78-2185-9643-B273-80C039A7A5D7}" destId="{F693459F-3574-C14F-B1B7-24E34283BC81}" srcOrd="3" destOrd="0" presId="urn:microsoft.com/office/officeart/2005/8/layout/hChevron3"/>
    <dgm:cxn modelId="{1815CDB5-D3FE-6A4C-B8AF-BA9B70BBEE39}" type="presParOf" srcId="{D8BC9D78-2185-9643-B273-80C039A7A5D7}" destId="{F4BAE528-25F0-8648-881D-04B68ECEEEE8}" srcOrd="4" destOrd="0" presId="urn:microsoft.com/office/officeart/2005/8/layout/hChevron3"/>
    <dgm:cxn modelId="{159F15F9-8553-A04D-B209-4044C2D3E372}" type="presParOf" srcId="{D8BC9D78-2185-9643-B273-80C039A7A5D7}" destId="{4769309B-7318-2F4C-9A39-78DDA644987D}" srcOrd="5" destOrd="0" presId="urn:microsoft.com/office/officeart/2005/8/layout/hChevron3"/>
    <dgm:cxn modelId="{0E46F39C-19DD-6D46-8825-6592919D2005}"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006600"/>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CF07DD4A-754A-7D42-8963-C5617A476BB6}">
      <dgm:prSet/>
      <dgm:spPr>
        <a:solidFill>
          <a:srgbClr val="4CBA43"/>
        </a:solidFill>
      </dgm:spPr>
      <dgm:t>
        <a:bodyPr/>
        <a:lstStyle/>
        <a:p>
          <a:r>
            <a:rPr lang="en-US" dirty="0" smtClean="0"/>
            <a:t>Summary</a:t>
          </a:r>
          <a:endParaRPr lang="en-US" dirty="0"/>
        </a:p>
      </dgm:t>
    </dgm:pt>
    <dgm:pt modelId="{96E4D796-32A3-924C-859E-FFC2AE964DB7}" type="parTrans" cxnId="{0683A715-E68B-AA48-808E-F5FDFB27B167}">
      <dgm:prSet/>
      <dgm:spPr/>
    </dgm:pt>
    <dgm:pt modelId="{F5D8E390-E56D-5944-97AA-14AA10B38713}" type="sibTrans" cxnId="{0683A715-E68B-AA48-808E-F5FDFB27B167}">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7C830D9A-085C-6E4C-B104-007A67E9ECB4}" type="pres">
      <dgm:prSet presAssocID="{DF75E66D-42B2-4A46-802D-0BF9830616B8}" presName="parSpace" presStyleCnt="0"/>
      <dgm:spPr/>
    </dgm:pt>
    <dgm:pt modelId="{AE5717CD-9FCA-6F46-816D-7EE97290A011}" type="pres">
      <dgm:prSet presAssocID="{CF07DD4A-754A-7D42-8963-C5617A476BB6}" presName="parTxOnly" presStyleLbl="node1" presStyleIdx="4" presStyleCnt="5">
        <dgm:presLayoutVars>
          <dgm:bulletEnabled val="1"/>
        </dgm:presLayoutVars>
      </dgm:prSet>
      <dgm:spPr/>
      <dgm:t>
        <a:bodyPr/>
        <a:lstStyle/>
        <a:p>
          <a:endParaRPr lang="en-US"/>
        </a:p>
      </dgm:t>
    </dgm:pt>
  </dgm:ptLst>
  <dgm:cxnLst>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DB55FF7F-9D20-9646-8CC4-E2B694A6FC42}" type="presOf" srcId="{7F3D9CAE-D55E-0F4D-AF85-86CE548DA597}" destId="{4EA8409B-35E7-3A44-A9FC-339CF8FD4104}" srcOrd="0" destOrd="0" presId="urn:microsoft.com/office/officeart/2005/8/layout/hChevron3"/>
    <dgm:cxn modelId="{52F6A666-A2FE-6A41-97D0-04983CB1B77C}" type="presOf" srcId="{2AFE4754-55BA-3342-92FB-0C50FA1FBAE2}" destId="{262F953D-3E94-E643-963D-81111B46E9EF}" srcOrd="0" destOrd="0" presId="urn:microsoft.com/office/officeart/2005/8/layout/hChevron3"/>
    <dgm:cxn modelId="{03A85BBF-3AD0-F14E-B963-FCF1D48001A6}" type="presOf" srcId="{CF07DD4A-754A-7D42-8963-C5617A476BB6}" destId="{AE5717CD-9FCA-6F46-816D-7EE97290A011}" srcOrd="0" destOrd="0" presId="urn:microsoft.com/office/officeart/2005/8/layout/hChevron3"/>
    <dgm:cxn modelId="{AC64ACE2-000F-1440-A258-62CCE9F6619D}" type="presOf" srcId="{F1F9419C-3D44-8545-BEFC-F75523DB6EAE}" destId="{72042F89-4DBF-F543-AAA6-D103079C8EA2}" srcOrd="0" destOrd="0" presId="urn:microsoft.com/office/officeart/2005/8/layout/hChevron3"/>
    <dgm:cxn modelId="{0683A715-E68B-AA48-808E-F5FDFB27B167}" srcId="{7F3D9CAE-D55E-0F4D-AF85-86CE548DA597}" destId="{CF07DD4A-754A-7D42-8963-C5617A476BB6}" srcOrd="4" destOrd="0" parTransId="{96E4D796-32A3-924C-859E-FFC2AE964DB7}" sibTransId="{F5D8E390-E56D-5944-97AA-14AA10B38713}"/>
    <dgm:cxn modelId="{E4471BFC-3745-AC4D-9E79-168A6D768D05}" srcId="{7F3D9CAE-D55E-0F4D-AF85-86CE548DA597}" destId="{2AFE4754-55BA-3342-92FB-0C50FA1FBAE2}" srcOrd="2" destOrd="0" parTransId="{1E49CE16-FB02-AA45-891A-C62573AAF088}" sibTransId="{FB854CA3-F768-4E4E-8B0C-8F838D670012}"/>
    <dgm:cxn modelId="{3333205B-9BD9-D94D-B7FB-8BABE2F2E77E}" type="presOf" srcId="{FAB18C72-2D4D-7442-9884-1BF2B4D4ECD8}" destId="{640C427D-5829-5B43-B174-A4A23412424E}"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DC440E8A-9682-3644-9326-FB823CD575D2}" type="presOf" srcId="{DC1D3661-3628-384D-827B-4B392250651C}" destId="{0C5D4361-8503-8843-884F-D2BCBFE4947D}" srcOrd="0" destOrd="0" presId="urn:microsoft.com/office/officeart/2005/8/layout/hChevron3"/>
    <dgm:cxn modelId="{3BF5FBB5-E5AE-6646-BEA6-A90CCA67CF74}" type="presParOf" srcId="{4EA8409B-35E7-3A44-A9FC-339CF8FD4104}" destId="{0C5D4361-8503-8843-884F-D2BCBFE4947D}" srcOrd="0" destOrd="0" presId="urn:microsoft.com/office/officeart/2005/8/layout/hChevron3"/>
    <dgm:cxn modelId="{5884F3B0-9D17-7049-AF0A-CB95F3B6DC5B}" type="presParOf" srcId="{4EA8409B-35E7-3A44-A9FC-339CF8FD4104}" destId="{6277CDF3-E28B-464C-94D1-399566E06422}" srcOrd="1" destOrd="0" presId="urn:microsoft.com/office/officeart/2005/8/layout/hChevron3"/>
    <dgm:cxn modelId="{0A836AB4-3CA1-F942-9EF9-336AE4498FF3}" type="presParOf" srcId="{4EA8409B-35E7-3A44-A9FC-339CF8FD4104}" destId="{72042F89-4DBF-F543-AAA6-D103079C8EA2}" srcOrd="2" destOrd="0" presId="urn:microsoft.com/office/officeart/2005/8/layout/hChevron3"/>
    <dgm:cxn modelId="{3C9D78DE-1018-564C-B2C3-0A81876DD396}" type="presParOf" srcId="{4EA8409B-35E7-3A44-A9FC-339CF8FD4104}" destId="{FA51AC58-FFC0-0D4A-B515-DBFF64A2A490}" srcOrd="3" destOrd="0" presId="urn:microsoft.com/office/officeart/2005/8/layout/hChevron3"/>
    <dgm:cxn modelId="{1737AB2D-CBBF-014F-876B-B7892A5703A3}" type="presParOf" srcId="{4EA8409B-35E7-3A44-A9FC-339CF8FD4104}" destId="{262F953D-3E94-E643-963D-81111B46E9EF}" srcOrd="4" destOrd="0" presId="urn:microsoft.com/office/officeart/2005/8/layout/hChevron3"/>
    <dgm:cxn modelId="{F8B862E0-0C4C-6541-8FA0-D7C9656B6267}" type="presParOf" srcId="{4EA8409B-35E7-3A44-A9FC-339CF8FD4104}" destId="{620EA7A5-862F-5545-A930-7C9B19457013}" srcOrd="5" destOrd="0" presId="urn:microsoft.com/office/officeart/2005/8/layout/hChevron3"/>
    <dgm:cxn modelId="{A20451E9-CD68-5C4E-8D3B-6A1D6ECC4F86}" type="presParOf" srcId="{4EA8409B-35E7-3A44-A9FC-339CF8FD4104}" destId="{640C427D-5829-5B43-B174-A4A23412424E}" srcOrd="6" destOrd="0" presId="urn:microsoft.com/office/officeart/2005/8/layout/hChevron3"/>
    <dgm:cxn modelId="{D0D6A17F-03B2-BC42-B365-5D647BF08542}" type="presParOf" srcId="{4EA8409B-35E7-3A44-A9FC-339CF8FD4104}" destId="{7C830D9A-085C-6E4C-B104-007A67E9ECB4}" srcOrd="7" destOrd="0" presId="urn:microsoft.com/office/officeart/2005/8/layout/hChevron3"/>
    <dgm:cxn modelId="{5F811F0A-C42D-E441-AF05-1A9A2DE56AC5}" type="presParOf" srcId="{4EA8409B-35E7-3A44-A9FC-339CF8FD4104}" destId="{AE5717CD-9FCA-6F46-816D-7EE97290A011}"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006600"/>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8ED64B07-4782-3A43-B08E-3F38F87A6D8F}">
      <dgm:prSet/>
      <dgm:spPr>
        <a:solidFill>
          <a:srgbClr val="4CBA43"/>
        </a:solidFill>
      </dgm:spPr>
      <dgm:t>
        <a:bodyPr/>
        <a:lstStyle/>
        <a:p>
          <a:r>
            <a:rPr lang="en-US" dirty="0" smtClean="0"/>
            <a:t>Summary</a:t>
          </a:r>
          <a:endParaRPr lang="en-US" dirty="0"/>
        </a:p>
      </dgm:t>
    </dgm:pt>
    <dgm:pt modelId="{72B087D1-09B4-C445-ABD6-B2849BC1BCC7}" type="parTrans" cxnId="{6D07488B-AB23-7A47-91D2-4B3691540D08}">
      <dgm:prSet/>
      <dgm:spPr/>
    </dgm:pt>
    <dgm:pt modelId="{4445814B-B342-2E45-B8F5-4ADB790DB65B}" type="sibTrans" cxnId="{6D07488B-AB23-7A47-91D2-4B3691540D08}">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27D6A04E-4DBD-A640-A5B2-E1FE5DC14A3B}" type="pres">
      <dgm:prSet presAssocID="{DF75E66D-42B2-4A46-802D-0BF9830616B8}" presName="parSpace" presStyleCnt="0"/>
      <dgm:spPr/>
    </dgm:pt>
    <dgm:pt modelId="{357FBC6A-3C17-9547-8F22-3C6DD58252E3}" type="pres">
      <dgm:prSet presAssocID="{8ED64B07-4782-3A43-B08E-3F38F87A6D8F}" presName="parTxOnly" presStyleLbl="node1" presStyleIdx="4" presStyleCnt="5">
        <dgm:presLayoutVars>
          <dgm:bulletEnabled val="1"/>
        </dgm:presLayoutVars>
      </dgm:prSet>
      <dgm:spPr/>
      <dgm:t>
        <a:bodyPr/>
        <a:lstStyle/>
        <a:p>
          <a:endParaRPr lang="en-US"/>
        </a:p>
      </dgm:t>
    </dgm:pt>
  </dgm:ptLst>
  <dgm:cxnLst>
    <dgm:cxn modelId="{DCF4D66F-46C7-A34E-8934-0DF239595451}" type="presOf" srcId="{8ED64B07-4782-3A43-B08E-3F38F87A6D8F}" destId="{357FBC6A-3C17-9547-8F22-3C6DD58252E3}" srcOrd="0" destOrd="0" presId="urn:microsoft.com/office/officeart/2005/8/layout/hChevron3"/>
    <dgm:cxn modelId="{6C6B4816-2659-0548-A3E8-CFE5B578AAF7}" type="presOf" srcId="{2AFE4754-55BA-3342-92FB-0C50FA1FBAE2}" destId="{262F953D-3E94-E643-963D-81111B46E9EF}"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5F24F8DA-E60F-B94F-A6B2-8EB8334D8803}" srcId="{7F3D9CAE-D55E-0F4D-AF85-86CE548DA597}" destId="{FAB18C72-2D4D-7442-9884-1BF2B4D4ECD8}" srcOrd="3" destOrd="0" parTransId="{54C6E7E3-0D0B-3A40-A334-405DD8C50D97}" sibTransId="{DF75E66D-42B2-4A46-802D-0BF9830616B8}"/>
    <dgm:cxn modelId="{61C868AF-0FF7-4B4B-BD31-3C75DA546D5F}" type="presOf" srcId="{F1F9419C-3D44-8545-BEFC-F75523DB6EAE}" destId="{72042F89-4DBF-F543-AAA6-D103079C8EA2}" srcOrd="0" destOrd="0" presId="urn:microsoft.com/office/officeart/2005/8/layout/hChevron3"/>
    <dgm:cxn modelId="{20D27135-8D38-A04B-858E-200F8626FEEB}" type="presOf" srcId="{FAB18C72-2D4D-7442-9884-1BF2B4D4ECD8}" destId="{640C427D-5829-5B43-B174-A4A23412424E}"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6D07488B-AB23-7A47-91D2-4B3691540D08}" srcId="{7F3D9CAE-D55E-0F4D-AF85-86CE548DA597}" destId="{8ED64B07-4782-3A43-B08E-3F38F87A6D8F}" srcOrd="4" destOrd="0" parTransId="{72B087D1-09B4-C445-ABD6-B2849BC1BCC7}" sibTransId="{4445814B-B342-2E45-B8F5-4ADB790DB65B}"/>
    <dgm:cxn modelId="{BF829923-745E-A343-9BC0-DE501DAA84F0}" srcId="{7F3D9CAE-D55E-0F4D-AF85-86CE548DA597}" destId="{F1F9419C-3D44-8545-BEFC-F75523DB6EAE}" srcOrd="1" destOrd="0" parTransId="{82C6C8C0-8B97-0F4F-9392-E29AAA66F18A}" sibTransId="{8313A013-9A91-6E45-B4E9-56636FDDE6A8}"/>
    <dgm:cxn modelId="{C1DBFD0F-DD42-BB48-9293-7B5B40340550}" type="presOf" srcId="{7F3D9CAE-D55E-0F4D-AF85-86CE548DA597}" destId="{4EA8409B-35E7-3A44-A9FC-339CF8FD4104}" srcOrd="0" destOrd="0" presId="urn:microsoft.com/office/officeart/2005/8/layout/hChevron3"/>
    <dgm:cxn modelId="{5D493B1E-694B-5F40-B41F-7CFEA90124F1}" type="presOf" srcId="{DC1D3661-3628-384D-827B-4B392250651C}" destId="{0C5D4361-8503-8843-884F-D2BCBFE4947D}" srcOrd="0" destOrd="0" presId="urn:microsoft.com/office/officeart/2005/8/layout/hChevron3"/>
    <dgm:cxn modelId="{571432EA-BFE9-E741-9B57-A80D081C7E55}" type="presParOf" srcId="{4EA8409B-35E7-3A44-A9FC-339CF8FD4104}" destId="{0C5D4361-8503-8843-884F-D2BCBFE4947D}" srcOrd="0" destOrd="0" presId="urn:microsoft.com/office/officeart/2005/8/layout/hChevron3"/>
    <dgm:cxn modelId="{F18ADDB4-FF12-2F4C-BD1F-ABB3B6B17C27}" type="presParOf" srcId="{4EA8409B-35E7-3A44-A9FC-339CF8FD4104}" destId="{6277CDF3-E28B-464C-94D1-399566E06422}" srcOrd="1" destOrd="0" presId="urn:microsoft.com/office/officeart/2005/8/layout/hChevron3"/>
    <dgm:cxn modelId="{80B81EE2-289E-DB46-8913-E935B3BCE946}" type="presParOf" srcId="{4EA8409B-35E7-3A44-A9FC-339CF8FD4104}" destId="{72042F89-4DBF-F543-AAA6-D103079C8EA2}" srcOrd="2" destOrd="0" presId="urn:microsoft.com/office/officeart/2005/8/layout/hChevron3"/>
    <dgm:cxn modelId="{D7270758-B8A8-F94A-8C84-C39A114485B1}" type="presParOf" srcId="{4EA8409B-35E7-3A44-A9FC-339CF8FD4104}" destId="{FA51AC58-FFC0-0D4A-B515-DBFF64A2A490}" srcOrd="3" destOrd="0" presId="urn:microsoft.com/office/officeart/2005/8/layout/hChevron3"/>
    <dgm:cxn modelId="{F16DE87E-76BD-5A4D-BCBD-1A0BA95F1AAE}" type="presParOf" srcId="{4EA8409B-35E7-3A44-A9FC-339CF8FD4104}" destId="{262F953D-3E94-E643-963D-81111B46E9EF}" srcOrd="4" destOrd="0" presId="urn:microsoft.com/office/officeart/2005/8/layout/hChevron3"/>
    <dgm:cxn modelId="{E0805266-F94D-834C-B68F-94F1555E132B}" type="presParOf" srcId="{4EA8409B-35E7-3A44-A9FC-339CF8FD4104}" destId="{620EA7A5-862F-5545-A930-7C9B19457013}" srcOrd="5" destOrd="0" presId="urn:microsoft.com/office/officeart/2005/8/layout/hChevron3"/>
    <dgm:cxn modelId="{BADB386F-9851-994A-A2FF-60FA2DD8D1A8}" type="presParOf" srcId="{4EA8409B-35E7-3A44-A9FC-339CF8FD4104}" destId="{640C427D-5829-5B43-B174-A4A23412424E}" srcOrd="6" destOrd="0" presId="urn:microsoft.com/office/officeart/2005/8/layout/hChevron3"/>
    <dgm:cxn modelId="{619D5A10-9EBB-D948-8C18-F28C76DBD343}" type="presParOf" srcId="{4EA8409B-35E7-3A44-A9FC-339CF8FD4104}" destId="{27D6A04E-4DBD-A640-A5B2-E1FE5DC14A3B}" srcOrd="7" destOrd="0" presId="urn:microsoft.com/office/officeart/2005/8/layout/hChevron3"/>
    <dgm:cxn modelId="{66AFB87C-2E51-304E-89B3-AA016F7199CF}" type="presParOf" srcId="{4EA8409B-35E7-3A44-A9FC-339CF8FD4104}" destId="{357FBC6A-3C17-9547-8F22-3C6DD58252E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006600"/>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F94BE21F-1886-3840-B7C8-CC727D49B7E3}">
      <dgm:prSet/>
      <dgm:spPr>
        <a:solidFill>
          <a:srgbClr val="4CBA43"/>
        </a:solidFill>
      </dgm:spPr>
      <dgm:t>
        <a:bodyPr/>
        <a:lstStyle/>
        <a:p>
          <a:r>
            <a:rPr lang="en-US" dirty="0" smtClean="0"/>
            <a:t>Summary</a:t>
          </a:r>
          <a:endParaRPr lang="en-US" dirty="0"/>
        </a:p>
      </dgm:t>
    </dgm:pt>
    <dgm:pt modelId="{479B4C82-95F1-0A44-AEC4-A02A2C7D6D02}" type="parTrans" cxnId="{6E49F489-FBCB-F346-A3FB-1DC31EFC52DB}">
      <dgm:prSet/>
      <dgm:spPr/>
    </dgm:pt>
    <dgm:pt modelId="{0B7A6E8F-90EB-F14B-B576-D1C33DCEE008}" type="sibTrans" cxnId="{6E49F489-FBCB-F346-A3FB-1DC31EFC52DB}">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3EA33E72-5216-3744-80F1-57887D312BE0}" type="pres">
      <dgm:prSet presAssocID="{DF75E66D-42B2-4A46-802D-0BF9830616B8}" presName="parSpace" presStyleCnt="0"/>
      <dgm:spPr/>
    </dgm:pt>
    <dgm:pt modelId="{9931636B-0805-A148-9F41-69670C3203A7}" type="pres">
      <dgm:prSet presAssocID="{F94BE21F-1886-3840-B7C8-CC727D49B7E3}" presName="parTxOnly" presStyleLbl="node1" presStyleIdx="4" presStyleCnt="5">
        <dgm:presLayoutVars>
          <dgm:bulletEnabled val="1"/>
        </dgm:presLayoutVars>
      </dgm:prSet>
      <dgm:spPr/>
      <dgm:t>
        <a:bodyPr/>
        <a:lstStyle/>
        <a:p>
          <a:endParaRPr lang="en-US"/>
        </a:p>
      </dgm:t>
    </dgm:pt>
  </dgm:ptLst>
  <dgm:cxnLst>
    <dgm:cxn modelId="{C28D1479-8BB3-CA4A-908F-9735EEFA9B10}" srcId="{7F3D9CAE-D55E-0F4D-AF85-86CE548DA597}" destId="{DC1D3661-3628-384D-827B-4B392250651C}" srcOrd="0" destOrd="0" parTransId="{691374D0-9B50-EF4D-A09D-0AAE8AAE7308}" sibTransId="{C7B5124B-736A-D347-A330-3E9CC59B8CD0}"/>
    <dgm:cxn modelId="{4BB096FC-DB5E-B447-AD80-B74C636F2376}" type="presOf" srcId="{F1F9419C-3D44-8545-BEFC-F75523DB6EAE}" destId="{72042F89-4DBF-F543-AAA6-D103079C8EA2}"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6E49F489-FBCB-F346-A3FB-1DC31EFC52DB}" srcId="{7F3D9CAE-D55E-0F4D-AF85-86CE548DA597}" destId="{F94BE21F-1886-3840-B7C8-CC727D49B7E3}" srcOrd="4" destOrd="0" parTransId="{479B4C82-95F1-0A44-AEC4-A02A2C7D6D02}" sibTransId="{0B7A6E8F-90EB-F14B-B576-D1C33DCEE008}"/>
    <dgm:cxn modelId="{E4471BFC-3745-AC4D-9E79-168A6D768D05}" srcId="{7F3D9CAE-D55E-0F4D-AF85-86CE548DA597}" destId="{2AFE4754-55BA-3342-92FB-0C50FA1FBAE2}" srcOrd="2" destOrd="0" parTransId="{1E49CE16-FB02-AA45-891A-C62573AAF088}" sibTransId="{FB854CA3-F768-4E4E-8B0C-8F838D670012}"/>
    <dgm:cxn modelId="{EBFF6608-BD83-1847-8512-7098C81F36EC}" type="presOf" srcId="{2AFE4754-55BA-3342-92FB-0C50FA1FBAE2}" destId="{262F953D-3E94-E643-963D-81111B46E9EF}"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DF31033F-1BCF-5246-9055-9DAA581E45E3}" type="presOf" srcId="{DC1D3661-3628-384D-827B-4B392250651C}" destId="{0C5D4361-8503-8843-884F-D2BCBFE4947D}" srcOrd="0" destOrd="0" presId="urn:microsoft.com/office/officeart/2005/8/layout/hChevron3"/>
    <dgm:cxn modelId="{E8128C0A-AC6D-F04C-84E9-2EEA934A51B6}" type="presOf" srcId="{FAB18C72-2D4D-7442-9884-1BF2B4D4ECD8}" destId="{640C427D-5829-5B43-B174-A4A23412424E}" srcOrd="0" destOrd="0" presId="urn:microsoft.com/office/officeart/2005/8/layout/hChevron3"/>
    <dgm:cxn modelId="{0F74F35F-3AD3-4F48-9A4C-0FF42219E8BC}" type="presOf" srcId="{F94BE21F-1886-3840-B7C8-CC727D49B7E3}" destId="{9931636B-0805-A148-9F41-69670C3203A7}" srcOrd="0" destOrd="0" presId="urn:microsoft.com/office/officeart/2005/8/layout/hChevron3"/>
    <dgm:cxn modelId="{7A749D16-DC82-8D40-98E8-1FDB0B4F6EFD}" type="presOf" srcId="{7F3D9CAE-D55E-0F4D-AF85-86CE548DA597}" destId="{4EA8409B-35E7-3A44-A9FC-339CF8FD4104}" srcOrd="0" destOrd="0" presId="urn:microsoft.com/office/officeart/2005/8/layout/hChevron3"/>
    <dgm:cxn modelId="{FD2B8491-6250-9F48-AF39-ED1EEB1929FE}" type="presParOf" srcId="{4EA8409B-35E7-3A44-A9FC-339CF8FD4104}" destId="{0C5D4361-8503-8843-884F-D2BCBFE4947D}" srcOrd="0" destOrd="0" presId="urn:microsoft.com/office/officeart/2005/8/layout/hChevron3"/>
    <dgm:cxn modelId="{E11494D7-1108-A342-A37E-517840759D65}" type="presParOf" srcId="{4EA8409B-35E7-3A44-A9FC-339CF8FD4104}" destId="{6277CDF3-E28B-464C-94D1-399566E06422}" srcOrd="1" destOrd="0" presId="urn:microsoft.com/office/officeart/2005/8/layout/hChevron3"/>
    <dgm:cxn modelId="{7D7BC0EA-7628-514E-B825-49CB0050CB28}" type="presParOf" srcId="{4EA8409B-35E7-3A44-A9FC-339CF8FD4104}" destId="{72042F89-4DBF-F543-AAA6-D103079C8EA2}" srcOrd="2" destOrd="0" presId="urn:microsoft.com/office/officeart/2005/8/layout/hChevron3"/>
    <dgm:cxn modelId="{C3D5D2F2-53D9-E64C-B459-DCE5A798664D}" type="presParOf" srcId="{4EA8409B-35E7-3A44-A9FC-339CF8FD4104}" destId="{FA51AC58-FFC0-0D4A-B515-DBFF64A2A490}" srcOrd="3" destOrd="0" presId="urn:microsoft.com/office/officeart/2005/8/layout/hChevron3"/>
    <dgm:cxn modelId="{C0BD150C-E3C8-2044-AF8C-5665663CA076}" type="presParOf" srcId="{4EA8409B-35E7-3A44-A9FC-339CF8FD4104}" destId="{262F953D-3E94-E643-963D-81111B46E9EF}" srcOrd="4" destOrd="0" presId="urn:microsoft.com/office/officeart/2005/8/layout/hChevron3"/>
    <dgm:cxn modelId="{A270D871-1945-4741-BC52-EF5DA065C9F3}" type="presParOf" srcId="{4EA8409B-35E7-3A44-A9FC-339CF8FD4104}" destId="{620EA7A5-862F-5545-A930-7C9B19457013}" srcOrd="5" destOrd="0" presId="urn:microsoft.com/office/officeart/2005/8/layout/hChevron3"/>
    <dgm:cxn modelId="{85030A81-2376-7342-BC30-A13BA8A24E9E}" type="presParOf" srcId="{4EA8409B-35E7-3A44-A9FC-339CF8FD4104}" destId="{640C427D-5829-5B43-B174-A4A23412424E}" srcOrd="6" destOrd="0" presId="urn:microsoft.com/office/officeart/2005/8/layout/hChevron3"/>
    <dgm:cxn modelId="{72A4A085-BE72-CB4F-9DBD-42822847B312}" type="presParOf" srcId="{4EA8409B-35E7-3A44-A9FC-339CF8FD4104}" destId="{3EA33E72-5216-3744-80F1-57887D312BE0}" srcOrd="7" destOrd="0" presId="urn:microsoft.com/office/officeart/2005/8/layout/hChevron3"/>
    <dgm:cxn modelId="{1FAD25F8-D665-CB4A-B9E7-769CCBF854EE}" type="presParOf" srcId="{4EA8409B-35E7-3A44-A9FC-339CF8FD4104}" destId="{9931636B-0805-A148-9F41-69670C3203A7}"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006600"/>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74CBC3CF-A10B-8249-BD5F-48C42870F8D0}">
      <dgm:prSet/>
      <dgm:spPr>
        <a:solidFill>
          <a:srgbClr val="4CBA43"/>
        </a:solidFill>
      </dgm:spPr>
      <dgm:t>
        <a:bodyPr/>
        <a:lstStyle/>
        <a:p>
          <a:r>
            <a:rPr lang="en-US" dirty="0" smtClean="0"/>
            <a:t>Summary</a:t>
          </a:r>
          <a:endParaRPr lang="en-US" dirty="0"/>
        </a:p>
      </dgm:t>
    </dgm:pt>
    <dgm:pt modelId="{620A1438-1C76-D145-AAF4-479D39CB8B11}" type="parTrans" cxnId="{E996CF16-B8A5-6340-AE95-7F0DB138784C}">
      <dgm:prSet/>
      <dgm:spPr/>
    </dgm:pt>
    <dgm:pt modelId="{476CB2C1-D3D0-9648-B31E-786CF9FDA432}" type="sibTrans" cxnId="{E996CF16-B8A5-6340-AE95-7F0DB138784C}">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5868AFD9-CCC0-C345-B965-5C281685BBA9}" type="pres">
      <dgm:prSet presAssocID="{DF75E66D-42B2-4A46-802D-0BF9830616B8}" presName="parSpace" presStyleCnt="0"/>
      <dgm:spPr/>
    </dgm:pt>
    <dgm:pt modelId="{2DDCAD44-AD84-1B4A-A130-E39AC7B608DF}" type="pres">
      <dgm:prSet presAssocID="{74CBC3CF-A10B-8249-BD5F-48C42870F8D0}" presName="parTxOnly" presStyleLbl="node1" presStyleIdx="4" presStyleCnt="5">
        <dgm:presLayoutVars>
          <dgm:bulletEnabled val="1"/>
        </dgm:presLayoutVars>
      </dgm:prSet>
      <dgm:spPr/>
      <dgm:t>
        <a:bodyPr/>
        <a:lstStyle/>
        <a:p>
          <a:endParaRPr lang="en-US"/>
        </a:p>
      </dgm:t>
    </dgm:pt>
  </dgm:ptLst>
  <dgm:cxnLst>
    <dgm:cxn modelId="{E996CF16-B8A5-6340-AE95-7F0DB138784C}" srcId="{7F3D9CAE-D55E-0F4D-AF85-86CE548DA597}" destId="{74CBC3CF-A10B-8249-BD5F-48C42870F8D0}" srcOrd="4" destOrd="0" parTransId="{620A1438-1C76-D145-AAF4-479D39CB8B11}" sibTransId="{476CB2C1-D3D0-9648-B31E-786CF9FDA432}"/>
    <dgm:cxn modelId="{C28D1479-8BB3-CA4A-908F-9735EEFA9B10}" srcId="{7F3D9CAE-D55E-0F4D-AF85-86CE548DA597}" destId="{DC1D3661-3628-384D-827B-4B392250651C}" srcOrd="0" destOrd="0" parTransId="{691374D0-9B50-EF4D-A09D-0AAE8AAE7308}" sibTransId="{C7B5124B-736A-D347-A330-3E9CC59B8CD0}"/>
    <dgm:cxn modelId="{B0342CDA-1B11-2241-9A1F-9BA67235452B}" type="presOf" srcId="{7F3D9CAE-D55E-0F4D-AF85-86CE548DA597}" destId="{4EA8409B-35E7-3A44-A9FC-339CF8FD4104}"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2ADB3B50-0A6E-3D42-B80F-D2863141C9C1}" type="presOf" srcId="{FAB18C72-2D4D-7442-9884-1BF2B4D4ECD8}" destId="{640C427D-5829-5B43-B174-A4A23412424E}"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257571A2-6B1F-D740-9EE6-7537AA56BF83}" type="presOf" srcId="{2AFE4754-55BA-3342-92FB-0C50FA1FBAE2}" destId="{262F953D-3E94-E643-963D-81111B46E9EF}" srcOrd="0" destOrd="0" presId="urn:microsoft.com/office/officeart/2005/8/layout/hChevron3"/>
    <dgm:cxn modelId="{36C88A2F-8492-724F-9028-7B096CD5AE07}" type="presOf" srcId="{F1F9419C-3D44-8545-BEFC-F75523DB6EAE}" destId="{72042F89-4DBF-F543-AAA6-D103079C8EA2}" srcOrd="0" destOrd="0" presId="urn:microsoft.com/office/officeart/2005/8/layout/hChevron3"/>
    <dgm:cxn modelId="{0C856AE7-BA74-E243-82D6-BBCBA111298B}" type="presOf" srcId="{74CBC3CF-A10B-8249-BD5F-48C42870F8D0}" destId="{2DDCAD44-AD84-1B4A-A130-E39AC7B608DF}"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2D0DA121-5D8A-A345-80E6-2138CE06610F}" type="presOf" srcId="{DC1D3661-3628-384D-827B-4B392250651C}" destId="{0C5D4361-8503-8843-884F-D2BCBFE4947D}" srcOrd="0" destOrd="0" presId="urn:microsoft.com/office/officeart/2005/8/layout/hChevron3"/>
    <dgm:cxn modelId="{F7A73C80-D3B2-3E4A-8F84-219F01415561}" type="presParOf" srcId="{4EA8409B-35E7-3A44-A9FC-339CF8FD4104}" destId="{0C5D4361-8503-8843-884F-D2BCBFE4947D}" srcOrd="0" destOrd="0" presId="urn:microsoft.com/office/officeart/2005/8/layout/hChevron3"/>
    <dgm:cxn modelId="{459B6700-F683-FE47-B4FB-AD26915A3D29}" type="presParOf" srcId="{4EA8409B-35E7-3A44-A9FC-339CF8FD4104}" destId="{6277CDF3-E28B-464C-94D1-399566E06422}" srcOrd="1" destOrd="0" presId="urn:microsoft.com/office/officeart/2005/8/layout/hChevron3"/>
    <dgm:cxn modelId="{51CD7260-2BC9-4344-8661-8D3F2FF49625}" type="presParOf" srcId="{4EA8409B-35E7-3A44-A9FC-339CF8FD4104}" destId="{72042F89-4DBF-F543-AAA6-D103079C8EA2}" srcOrd="2" destOrd="0" presId="urn:microsoft.com/office/officeart/2005/8/layout/hChevron3"/>
    <dgm:cxn modelId="{851FC7B0-DA2C-FF4F-B8EE-9B746451DB74}" type="presParOf" srcId="{4EA8409B-35E7-3A44-A9FC-339CF8FD4104}" destId="{FA51AC58-FFC0-0D4A-B515-DBFF64A2A490}" srcOrd="3" destOrd="0" presId="urn:microsoft.com/office/officeart/2005/8/layout/hChevron3"/>
    <dgm:cxn modelId="{A04E57BF-E324-DA4A-BF76-D8EA29DE89B2}" type="presParOf" srcId="{4EA8409B-35E7-3A44-A9FC-339CF8FD4104}" destId="{262F953D-3E94-E643-963D-81111B46E9EF}" srcOrd="4" destOrd="0" presId="urn:microsoft.com/office/officeart/2005/8/layout/hChevron3"/>
    <dgm:cxn modelId="{5662AA1B-6604-8540-84BE-829A59ACD324}" type="presParOf" srcId="{4EA8409B-35E7-3A44-A9FC-339CF8FD4104}" destId="{620EA7A5-862F-5545-A930-7C9B19457013}" srcOrd="5" destOrd="0" presId="urn:microsoft.com/office/officeart/2005/8/layout/hChevron3"/>
    <dgm:cxn modelId="{5E039DD9-65A7-634A-A65C-62F996E67143}" type="presParOf" srcId="{4EA8409B-35E7-3A44-A9FC-339CF8FD4104}" destId="{640C427D-5829-5B43-B174-A4A23412424E}" srcOrd="6" destOrd="0" presId="urn:microsoft.com/office/officeart/2005/8/layout/hChevron3"/>
    <dgm:cxn modelId="{CE3D128C-023A-DD4D-B732-EACA2356F659}" type="presParOf" srcId="{4EA8409B-35E7-3A44-A9FC-339CF8FD4104}" destId="{5868AFD9-CCC0-C345-B965-5C281685BBA9}" srcOrd="7" destOrd="0" presId="urn:microsoft.com/office/officeart/2005/8/layout/hChevron3"/>
    <dgm:cxn modelId="{2926538C-5C2C-0F4A-9012-D94043783DC3}" type="presParOf" srcId="{4EA8409B-35E7-3A44-A9FC-339CF8FD4104}" destId="{2DDCAD44-AD84-1B4A-A130-E39AC7B608DF}"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006600"/>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0827F1C9-5D0E-CF4E-9844-FDA362DDF4AE}">
      <dgm:prSet/>
      <dgm:spPr>
        <a:solidFill>
          <a:srgbClr val="4CBA43"/>
        </a:solidFill>
      </dgm:spPr>
      <dgm:t>
        <a:bodyPr/>
        <a:lstStyle/>
        <a:p>
          <a:r>
            <a:rPr lang="en-US" dirty="0" smtClean="0"/>
            <a:t>Summary</a:t>
          </a:r>
          <a:endParaRPr lang="en-US" dirty="0"/>
        </a:p>
      </dgm:t>
    </dgm:pt>
    <dgm:pt modelId="{025D2582-9211-1E4E-AB6C-AD82CD7993FA}" type="parTrans" cxnId="{D7A63E33-A07E-2F41-9E88-842BAAD25EA5}">
      <dgm:prSet/>
      <dgm:spPr/>
    </dgm:pt>
    <dgm:pt modelId="{BAE24EE7-CE6F-7949-98F7-7834DE0DD1F4}" type="sibTrans" cxnId="{D7A63E33-A07E-2F41-9E88-842BAAD25EA5}">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755F78FE-20F8-7241-892C-CAB0AB8BDA7B}" type="pres">
      <dgm:prSet presAssocID="{DF75E66D-42B2-4A46-802D-0BF9830616B8}" presName="parSpace" presStyleCnt="0"/>
      <dgm:spPr/>
    </dgm:pt>
    <dgm:pt modelId="{70516BC6-2B66-3D4D-9E49-DAB4F0164116}" type="pres">
      <dgm:prSet presAssocID="{0827F1C9-5D0E-CF4E-9844-FDA362DDF4AE}" presName="parTxOnly" presStyleLbl="node1" presStyleIdx="4" presStyleCnt="5">
        <dgm:presLayoutVars>
          <dgm:bulletEnabled val="1"/>
        </dgm:presLayoutVars>
      </dgm:prSet>
      <dgm:spPr/>
      <dgm:t>
        <a:bodyPr/>
        <a:lstStyle/>
        <a:p>
          <a:endParaRPr lang="en-US"/>
        </a:p>
      </dgm:t>
    </dgm:pt>
  </dgm:ptLst>
  <dgm:cxnLst>
    <dgm:cxn modelId="{1F336AC9-4EF2-5140-B2CC-D05A71A8E072}" type="presOf" srcId="{F1F9419C-3D44-8545-BEFC-F75523DB6EAE}" destId="{72042F89-4DBF-F543-AAA6-D103079C8EA2}" srcOrd="0" destOrd="0" presId="urn:microsoft.com/office/officeart/2005/8/layout/hChevron3"/>
    <dgm:cxn modelId="{80BE4E63-48F3-AE47-A1A5-D5B1CD3A1A57}" type="presOf" srcId="{7F3D9CAE-D55E-0F4D-AF85-86CE548DA597}" destId="{4EA8409B-35E7-3A44-A9FC-339CF8FD4104}"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9368C36C-E2E2-894A-BEB6-F4EF334AB122}" type="presOf" srcId="{0827F1C9-5D0E-CF4E-9844-FDA362DDF4AE}" destId="{70516BC6-2B66-3D4D-9E49-DAB4F0164116}" srcOrd="0" destOrd="0" presId="urn:microsoft.com/office/officeart/2005/8/layout/hChevron3"/>
    <dgm:cxn modelId="{CC9EDD28-387E-564B-8100-ECD62B99D133}" type="presOf" srcId="{2AFE4754-55BA-3342-92FB-0C50FA1FBAE2}" destId="{262F953D-3E94-E643-963D-81111B46E9EF}" srcOrd="0" destOrd="0" presId="urn:microsoft.com/office/officeart/2005/8/layout/hChevron3"/>
    <dgm:cxn modelId="{48034FC0-B8B6-D44C-AF2D-D4DFB3B6BD7B}" type="presOf" srcId="{FAB18C72-2D4D-7442-9884-1BF2B4D4ECD8}" destId="{640C427D-5829-5B43-B174-A4A23412424E}"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D7A63E33-A07E-2F41-9E88-842BAAD25EA5}" srcId="{7F3D9CAE-D55E-0F4D-AF85-86CE548DA597}" destId="{0827F1C9-5D0E-CF4E-9844-FDA362DDF4AE}" srcOrd="4" destOrd="0" parTransId="{025D2582-9211-1E4E-AB6C-AD82CD7993FA}" sibTransId="{BAE24EE7-CE6F-7949-98F7-7834DE0DD1F4}"/>
    <dgm:cxn modelId="{E4471BFC-3745-AC4D-9E79-168A6D768D05}" srcId="{7F3D9CAE-D55E-0F4D-AF85-86CE548DA597}" destId="{2AFE4754-55BA-3342-92FB-0C50FA1FBAE2}" srcOrd="2" destOrd="0" parTransId="{1E49CE16-FB02-AA45-891A-C62573AAF088}" sibTransId="{FB854CA3-F768-4E4E-8B0C-8F838D670012}"/>
    <dgm:cxn modelId="{BF829923-745E-A343-9BC0-DE501DAA84F0}" srcId="{7F3D9CAE-D55E-0F4D-AF85-86CE548DA597}" destId="{F1F9419C-3D44-8545-BEFC-F75523DB6EAE}" srcOrd="1" destOrd="0" parTransId="{82C6C8C0-8B97-0F4F-9392-E29AAA66F18A}" sibTransId="{8313A013-9A91-6E45-B4E9-56636FDDE6A8}"/>
    <dgm:cxn modelId="{EBD55C3B-1A2B-D84A-8B1E-CE34C28DACA3}" type="presOf" srcId="{DC1D3661-3628-384D-827B-4B392250651C}" destId="{0C5D4361-8503-8843-884F-D2BCBFE4947D}" srcOrd="0" destOrd="0" presId="urn:microsoft.com/office/officeart/2005/8/layout/hChevron3"/>
    <dgm:cxn modelId="{972F6B9C-E1CD-2745-8982-8AD272A2278E}" type="presParOf" srcId="{4EA8409B-35E7-3A44-A9FC-339CF8FD4104}" destId="{0C5D4361-8503-8843-884F-D2BCBFE4947D}" srcOrd="0" destOrd="0" presId="urn:microsoft.com/office/officeart/2005/8/layout/hChevron3"/>
    <dgm:cxn modelId="{80313D79-79A5-704E-98C2-77DC31218CCA}" type="presParOf" srcId="{4EA8409B-35E7-3A44-A9FC-339CF8FD4104}" destId="{6277CDF3-E28B-464C-94D1-399566E06422}" srcOrd="1" destOrd="0" presId="urn:microsoft.com/office/officeart/2005/8/layout/hChevron3"/>
    <dgm:cxn modelId="{EC8AFF9E-3F04-C848-A258-F034E34DBE6C}" type="presParOf" srcId="{4EA8409B-35E7-3A44-A9FC-339CF8FD4104}" destId="{72042F89-4DBF-F543-AAA6-D103079C8EA2}" srcOrd="2" destOrd="0" presId="urn:microsoft.com/office/officeart/2005/8/layout/hChevron3"/>
    <dgm:cxn modelId="{C642CA31-FFEC-F246-9E37-E898DC14BFFC}" type="presParOf" srcId="{4EA8409B-35E7-3A44-A9FC-339CF8FD4104}" destId="{FA51AC58-FFC0-0D4A-B515-DBFF64A2A490}" srcOrd="3" destOrd="0" presId="urn:microsoft.com/office/officeart/2005/8/layout/hChevron3"/>
    <dgm:cxn modelId="{ECF1FA56-882B-3049-B08A-24004ABD0B59}" type="presParOf" srcId="{4EA8409B-35E7-3A44-A9FC-339CF8FD4104}" destId="{262F953D-3E94-E643-963D-81111B46E9EF}" srcOrd="4" destOrd="0" presId="urn:microsoft.com/office/officeart/2005/8/layout/hChevron3"/>
    <dgm:cxn modelId="{192EB6B2-3D43-7F4F-8E7C-61B2A7AC76A9}" type="presParOf" srcId="{4EA8409B-35E7-3A44-A9FC-339CF8FD4104}" destId="{620EA7A5-862F-5545-A930-7C9B19457013}" srcOrd="5" destOrd="0" presId="urn:microsoft.com/office/officeart/2005/8/layout/hChevron3"/>
    <dgm:cxn modelId="{B78AB423-9BAB-4F4D-8918-EEED6E8B6077}" type="presParOf" srcId="{4EA8409B-35E7-3A44-A9FC-339CF8FD4104}" destId="{640C427D-5829-5B43-B174-A4A23412424E}" srcOrd="6" destOrd="0" presId="urn:microsoft.com/office/officeart/2005/8/layout/hChevron3"/>
    <dgm:cxn modelId="{1F4546E6-0205-C340-BD24-3DCBCC91A41E}" type="presParOf" srcId="{4EA8409B-35E7-3A44-A9FC-339CF8FD4104}" destId="{755F78FE-20F8-7241-892C-CAB0AB8BDA7B}" srcOrd="7" destOrd="0" presId="urn:microsoft.com/office/officeart/2005/8/layout/hChevron3"/>
    <dgm:cxn modelId="{9D6FC9A2-F4D7-F245-89E9-D8F7699DB09A}" type="presParOf" srcId="{4EA8409B-35E7-3A44-A9FC-339CF8FD4104}" destId="{70516BC6-2B66-3D4D-9E49-DAB4F0164116}"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006600"/>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1ACAF7D1-F2E4-E248-922C-454FEA26B329}">
      <dgm:prSet/>
      <dgm:spPr>
        <a:solidFill>
          <a:srgbClr val="4CBA43"/>
        </a:solidFill>
      </dgm:spPr>
      <dgm:t>
        <a:bodyPr/>
        <a:lstStyle/>
        <a:p>
          <a:r>
            <a:rPr lang="en-US" dirty="0" smtClean="0"/>
            <a:t>Summary</a:t>
          </a:r>
          <a:endParaRPr lang="en-US" dirty="0"/>
        </a:p>
      </dgm:t>
    </dgm:pt>
    <dgm:pt modelId="{0545655E-C35D-B94A-8FC0-450F7F1BE290}" type="parTrans" cxnId="{9AD12904-B437-8042-8268-0EC249A9EA99}">
      <dgm:prSet/>
      <dgm:spPr/>
    </dgm:pt>
    <dgm:pt modelId="{5A5F9E30-406E-9B44-9EF2-6109D11541A0}" type="sibTrans" cxnId="{9AD12904-B437-8042-8268-0EC249A9EA99}">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0CE8F736-8A87-8747-9682-785E5333B1E3}" type="pres">
      <dgm:prSet presAssocID="{DF75E66D-42B2-4A46-802D-0BF9830616B8}" presName="parSpace" presStyleCnt="0"/>
      <dgm:spPr/>
    </dgm:pt>
    <dgm:pt modelId="{D5B6C4B8-6F3E-DF47-84A9-ABC493113471}" type="pres">
      <dgm:prSet presAssocID="{1ACAF7D1-F2E4-E248-922C-454FEA26B329}" presName="parTxOnly" presStyleLbl="node1" presStyleIdx="4" presStyleCnt="5">
        <dgm:presLayoutVars>
          <dgm:bulletEnabled val="1"/>
        </dgm:presLayoutVars>
      </dgm:prSet>
      <dgm:spPr/>
      <dgm:t>
        <a:bodyPr/>
        <a:lstStyle/>
        <a:p>
          <a:endParaRPr lang="en-US"/>
        </a:p>
      </dgm:t>
    </dgm:pt>
  </dgm:ptLst>
  <dgm:cxnLst>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9B3D5540-129D-034A-8520-623016CFCF7E}" type="presOf" srcId="{2AFE4754-55BA-3342-92FB-0C50FA1FBAE2}" destId="{262F953D-3E94-E643-963D-81111B46E9EF}" srcOrd="0" destOrd="0" presId="urn:microsoft.com/office/officeart/2005/8/layout/hChevron3"/>
    <dgm:cxn modelId="{2A254989-8FB4-9A46-94D4-953110838273}" type="presOf" srcId="{7F3D9CAE-D55E-0F4D-AF85-86CE548DA597}" destId="{4EA8409B-35E7-3A44-A9FC-339CF8FD4104}" srcOrd="0" destOrd="0" presId="urn:microsoft.com/office/officeart/2005/8/layout/hChevron3"/>
    <dgm:cxn modelId="{5671C4B7-92AD-F74B-8118-03DDA0E386F0}" type="presOf" srcId="{1ACAF7D1-F2E4-E248-922C-454FEA26B329}" destId="{D5B6C4B8-6F3E-DF47-84A9-ABC493113471}" srcOrd="0" destOrd="0" presId="urn:microsoft.com/office/officeart/2005/8/layout/hChevron3"/>
    <dgm:cxn modelId="{D03E8099-70F8-4E4B-BA6B-D3F080BEA53E}" type="presOf" srcId="{DC1D3661-3628-384D-827B-4B392250651C}" destId="{0C5D4361-8503-8843-884F-D2BCBFE4947D}"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715B83EF-3FDC-9C40-8570-473EB1E1F4A8}" type="presOf" srcId="{F1F9419C-3D44-8545-BEFC-F75523DB6EAE}" destId="{72042F89-4DBF-F543-AAA6-D103079C8EA2}"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3FD9AFC6-F5B8-1345-9327-02B12D4B0190}" type="presOf" srcId="{FAB18C72-2D4D-7442-9884-1BF2B4D4ECD8}" destId="{640C427D-5829-5B43-B174-A4A23412424E}" srcOrd="0" destOrd="0" presId="urn:microsoft.com/office/officeart/2005/8/layout/hChevron3"/>
    <dgm:cxn modelId="{9AD12904-B437-8042-8268-0EC249A9EA99}" srcId="{7F3D9CAE-D55E-0F4D-AF85-86CE548DA597}" destId="{1ACAF7D1-F2E4-E248-922C-454FEA26B329}" srcOrd="4" destOrd="0" parTransId="{0545655E-C35D-B94A-8FC0-450F7F1BE290}" sibTransId="{5A5F9E30-406E-9B44-9EF2-6109D11541A0}"/>
    <dgm:cxn modelId="{36ED07DF-EC8A-5243-BEC1-1934850857DC}" type="presParOf" srcId="{4EA8409B-35E7-3A44-A9FC-339CF8FD4104}" destId="{0C5D4361-8503-8843-884F-D2BCBFE4947D}" srcOrd="0" destOrd="0" presId="urn:microsoft.com/office/officeart/2005/8/layout/hChevron3"/>
    <dgm:cxn modelId="{EF7B1774-4373-C145-993D-AF8C3A3D09DE}" type="presParOf" srcId="{4EA8409B-35E7-3A44-A9FC-339CF8FD4104}" destId="{6277CDF3-E28B-464C-94D1-399566E06422}" srcOrd="1" destOrd="0" presId="urn:microsoft.com/office/officeart/2005/8/layout/hChevron3"/>
    <dgm:cxn modelId="{046BE48F-C5C5-2043-B45E-BCC3065F4457}" type="presParOf" srcId="{4EA8409B-35E7-3A44-A9FC-339CF8FD4104}" destId="{72042F89-4DBF-F543-AAA6-D103079C8EA2}" srcOrd="2" destOrd="0" presId="urn:microsoft.com/office/officeart/2005/8/layout/hChevron3"/>
    <dgm:cxn modelId="{11A3661B-8941-1C48-BD9B-BDB86FC71096}" type="presParOf" srcId="{4EA8409B-35E7-3A44-A9FC-339CF8FD4104}" destId="{FA51AC58-FFC0-0D4A-B515-DBFF64A2A490}" srcOrd="3" destOrd="0" presId="urn:microsoft.com/office/officeart/2005/8/layout/hChevron3"/>
    <dgm:cxn modelId="{78FA42D8-9CCE-4A4C-A6EF-90A8B8561BFE}" type="presParOf" srcId="{4EA8409B-35E7-3A44-A9FC-339CF8FD4104}" destId="{262F953D-3E94-E643-963D-81111B46E9EF}" srcOrd="4" destOrd="0" presId="urn:microsoft.com/office/officeart/2005/8/layout/hChevron3"/>
    <dgm:cxn modelId="{D7BBF1B0-729A-3847-8F3F-65984311EEE1}" type="presParOf" srcId="{4EA8409B-35E7-3A44-A9FC-339CF8FD4104}" destId="{620EA7A5-862F-5545-A930-7C9B19457013}" srcOrd="5" destOrd="0" presId="urn:microsoft.com/office/officeart/2005/8/layout/hChevron3"/>
    <dgm:cxn modelId="{4AC5DFFC-616E-7E46-BE48-E386BB2FE94E}" type="presParOf" srcId="{4EA8409B-35E7-3A44-A9FC-339CF8FD4104}" destId="{640C427D-5829-5B43-B174-A4A23412424E}" srcOrd="6" destOrd="0" presId="urn:microsoft.com/office/officeart/2005/8/layout/hChevron3"/>
    <dgm:cxn modelId="{12E80AAE-B3DB-684A-856C-DC2D56395D37}" type="presParOf" srcId="{4EA8409B-35E7-3A44-A9FC-339CF8FD4104}" destId="{0CE8F736-8A87-8747-9682-785E5333B1E3}" srcOrd="7" destOrd="0" presId="urn:microsoft.com/office/officeart/2005/8/layout/hChevron3"/>
    <dgm:cxn modelId="{14E893AC-291E-1E42-BD8C-3B620838E145}" type="presParOf" srcId="{4EA8409B-35E7-3A44-A9FC-339CF8FD4104}" destId="{D5B6C4B8-6F3E-DF47-84A9-ABC493113471}"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006600"/>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6E04A8BE-9594-F74F-B2AE-227B09640ED7}">
      <dgm:prSet/>
      <dgm:spPr>
        <a:solidFill>
          <a:srgbClr val="4CBA43"/>
        </a:solidFill>
      </dgm:spPr>
      <dgm:t>
        <a:bodyPr/>
        <a:lstStyle/>
        <a:p>
          <a:r>
            <a:rPr lang="en-US" dirty="0" smtClean="0"/>
            <a:t>Summary</a:t>
          </a:r>
          <a:endParaRPr lang="en-US" dirty="0"/>
        </a:p>
      </dgm:t>
    </dgm:pt>
    <dgm:pt modelId="{F96511FB-298C-E440-B7A2-0F0A700C3A88}" type="parTrans" cxnId="{C5F814B3-68E2-F34A-A65B-61FEA3E2B09B}">
      <dgm:prSet/>
      <dgm:spPr/>
    </dgm:pt>
    <dgm:pt modelId="{B68C3FAB-C03A-7242-966A-ACD3C2E20179}" type="sibTrans" cxnId="{C5F814B3-68E2-F34A-A65B-61FEA3E2B09B}">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F6221F85-7174-764C-9C04-691F48BB9F20}" type="pres">
      <dgm:prSet presAssocID="{DF75E66D-42B2-4A46-802D-0BF9830616B8}" presName="parSpace" presStyleCnt="0"/>
      <dgm:spPr/>
    </dgm:pt>
    <dgm:pt modelId="{910711C8-AB0B-3449-9C23-9112D615B374}" type="pres">
      <dgm:prSet presAssocID="{6E04A8BE-9594-F74F-B2AE-227B09640ED7}" presName="parTxOnly" presStyleLbl="node1" presStyleIdx="4" presStyleCnt="5">
        <dgm:presLayoutVars>
          <dgm:bulletEnabled val="1"/>
        </dgm:presLayoutVars>
      </dgm:prSet>
      <dgm:spPr/>
      <dgm:t>
        <a:bodyPr/>
        <a:lstStyle/>
        <a:p>
          <a:endParaRPr lang="en-US"/>
        </a:p>
      </dgm:t>
    </dgm:pt>
  </dgm:ptLst>
  <dgm:cxnLst>
    <dgm:cxn modelId="{7DAC6C04-58BF-1149-B029-F868C0896DBB}" type="presOf" srcId="{DC1D3661-3628-384D-827B-4B392250651C}" destId="{0C5D4361-8503-8843-884F-D2BCBFE4947D}" srcOrd="0" destOrd="0" presId="urn:microsoft.com/office/officeart/2005/8/layout/hChevron3"/>
    <dgm:cxn modelId="{BC337ECE-ACE4-6D4E-9AF4-63752E1986E8}" type="presOf" srcId="{2AFE4754-55BA-3342-92FB-0C50FA1FBAE2}" destId="{262F953D-3E94-E643-963D-81111B46E9EF}" srcOrd="0" destOrd="0" presId="urn:microsoft.com/office/officeart/2005/8/layout/hChevron3"/>
    <dgm:cxn modelId="{19F32279-A557-3D4D-ACBD-F200F6714A11}" type="presOf" srcId="{F1F9419C-3D44-8545-BEFC-F75523DB6EAE}" destId="{72042F89-4DBF-F543-AAA6-D103079C8EA2}"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2C17D20A-C428-D948-85CC-5C26B72A4E11}" type="presOf" srcId="{FAB18C72-2D4D-7442-9884-1BF2B4D4ECD8}" destId="{640C427D-5829-5B43-B174-A4A23412424E}"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C5F814B3-68E2-F34A-A65B-61FEA3E2B09B}" srcId="{7F3D9CAE-D55E-0F4D-AF85-86CE548DA597}" destId="{6E04A8BE-9594-F74F-B2AE-227B09640ED7}" srcOrd="4" destOrd="0" parTransId="{F96511FB-298C-E440-B7A2-0F0A700C3A88}" sibTransId="{B68C3FAB-C03A-7242-966A-ACD3C2E20179}"/>
    <dgm:cxn modelId="{8B6C50EE-A86E-2241-B81F-B93C2AEA2863}" type="presOf" srcId="{7F3D9CAE-D55E-0F4D-AF85-86CE548DA597}" destId="{4EA8409B-35E7-3A44-A9FC-339CF8FD4104}"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BF829923-745E-A343-9BC0-DE501DAA84F0}" srcId="{7F3D9CAE-D55E-0F4D-AF85-86CE548DA597}" destId="{F1F9419C-3D44-8545-BEFC-F75523DB6EAE}" srcOrd="1" destOrd="0" parTransId="{82C6C8C0-8B97-0F4F-9392-E29AAA66F18A}" sibTransId="{8313A013-9A91-6E45-B4E9-56636FDDE6A8}"/>
    <dgm:cxn modelId="{55539EE2-76EF-4141-87F7-DBDD754A8E24}" type="presOf" srcId="{6E04A8BE-9594-F74F-B2AE-227B09640ED7}" destId="{910711C8-AB0B-3449-9C23-9112D615B374}" srcOrd="0" destOrd="0" presId="urn:microsoft.com/office/officeart/2005/8/layout/hChevron3"/>
    <dgm:cxn modelId="{6A40D884-1B9B-4844-8788-D9EFB37A8D5E}" type="presParOf" srcId="{4EA8409B-35E7-3A44-A9FC-339CF8FD4104}" destId="{0C5D4361-8503-8843-884F-D2BCBFE4947D}" srcOrd="0" destOrd="0" presId="urn:microsoft.com/office/officeart/2005/8/layout/hChevron3"/>
    <dgm:cxn modelId="{29670949-6D13-264B-833B-BE228665C03E}" type="presParOf" srcId="{4EA8409B-35E7-3A44-A9FC-339CF8FD4104}" destId="{6277CDF3-E28B-464C-94D1-399566E06422}" srcOrd="1" destOrd="0" presId="urn:microsoft.com/office/officeart/2005/8/layout/hChevron3"/>
    <dgm:cxn modelId="{EF23E19E-2606-8749-9C52-B5B56729872B}" type="presParOf" srcId="{4EA8409B-35E7-3A44-A9FC-339CF8FD4104}" destId="{72042F89-4DBF-F543-AAA6-D103079C8EA2}" srcOrd="2" destOrd="0" presId="urn:microsoft.com/office/officeart/2005/8/layout/hChevron3"/>
    <dgm:cxn modelId="{F95EBF2A-6062-8340-A6ED-555DB6CC89C0}" type="presParOf" srcId="{4EA8409B-35E7-3A44-A9FC-339CF8FD4104}" destId="{FA51AC58-FFC0-0D4A-B515-DBFF64A2A490}" srcOrd="3" destOrd="0" presId="urn:microsoft.com/office/officeart/2005/8/layout/hChevron3"/>
    <dgm:cxn modelId="{CDE6515E-DC19-2142-B5C8-60076D0A230F}" type="presParOf" srcId="{4EA8409B-35E7-3A44-A9FC-339CF8FD4104}" destId="{262F953D-3E94-E643-963D-81111B46E9EF}" srcOrd="4" destOrd="0" presId="urn:microsoft.com/office/officeart/2005/8/layout/hChevron3"/>
    <dgm:cxn modelId="{098DA48F-1262-294B-A422-E0A7FE66DD3D}" type="presParOf" srcId="{4EA8409B-35E7-3A44-A9FC-339CF8FD4104}" destId="{620EA7A5-862F-5545-A930-7C9B19457013}" srcOrd="5" destOrd="0" presId="urn:microsoft.com/office/officeart/2005/8/layout/hChevron3"/>
    <dgm:cxn modelId="{485279EF-FCBB-1546-B409-EA30F9167716}" type="presParOf" srcId="{4EA8409B-35E7-3A44-A9FC-339CF8FD4104}" destId="{640C427D-5829-5B43-B174-A4A23412424E}" srcOrd="6" destOrd="0" presId="urn:microsoft.com/office/officeart/2005/8/layout/hChevron3"/>
    <dgm:cxn modelId="{8B98FACB-11DF-8041-B26F-8B0F4D0837D3}" type="presParOf" srcId="{4EA8409B-35E7-3A44-A9FC-339CF8FD4104}" destId="{F6221F85-7174-764C-9C04-691F48BB9F20}" srcOrd="7" destOrd="0" presId="urn:microsoft.com/office/officeart/2005/8/layout/hChevron3"/>
    <dgm:cxn modelId="{6977B4C2-4BD5-BA40-A0D8-332C8148125E}" type="presParOf" srcId="{4EA8409B-35E7-3A44-A9FC-339CF8FD4104}" destId="{910711C8-AB0B-3449-9C23-9112D615B374}"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006600"/>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6F5D6B5F-EE01-434B-9B53-B656F9CC5D04}">
      <dgm:prSet/>
      <dgm:spPr>
        <a:solidFill>
          <a:srgbClr val="4CBA43"/>
        </a:solidFill>
      </dgm:spPr>
      <dgm:t>
        <a:bodyPr/>
        <a:lstStyle/>
        <a:p>
          <a:r>
            <a:rPr lang="en-US" dirty="0" smtClean="0"/>
            <a:t>Summary</a:t>
          </a:r>
          <a:endParaRPr lang="en-US" dirty="0"/>
        </a:p>
      </dgm:t>
    </dgm:pt>
    <dgm:pt modelId="{269638E0-3219-2D4E-AEA6-78CBA2BA3536}" type="parTrans" cxnId="{CF95E16E-374F-8847-82CF-221FE8A9D9CF}">
      <dgm:prSet/>
      <dgm:spPr/>
    </dgm:pt>
    <dgm:pt modelId="{39D2E5FD-E829-4C40-B5DB-FAAD9907CD72}" type="sibTrans" cxnId="{CF95E16E-374F-8847-82CF-221FE8A9D9CF}">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83531BF3-FFF7-014D-B57C-81A0D6A4BB90}" type="pres">
      <dgm:prSet presAssocID="{DF75E66D-42B2-4A46-802D-0BF9830616B8}" presName="parSpace" presStyleCnt="0"/>
      <dgm:spPr/>
    </dgm:pt>
    <dgm:pt modelId="{A246387E-9617-8642-A510-86FC3E6E8C33}" type="pres">
      <dgm:prSet presAssocID="{6F5D6B5F-EE01-434B-9B53-B656F9CC5D04}" presName="parTxOnly" presStyleLbl="node1" presStyleIdx="4" presStyleCnt="5">
        <dgm:presLayoutVars>
          <dgm:bulletEnabled val="1"/>
        </dgm:presLayoutVars>
      </dgm:prSet>
      <dgm:spPr/>
      <dgm:t>
        <a:bodyPr/>
        <a:lstStyle/>
        <a:p>
          <a:endParaRPr lang="en-US"/>
        </a:p>
      </dgm:t>
    </dgm:pt>
  </dgm:ptLst>
  <dgm:cxnLst>
    <dgm:cxn modelId="{B6C541AB-A331-664C-BFD9-761AF4B18914}" type="presOf" srcId="{DC1D3661-3628-384D-827B-4B392250651C}" destId="{0C5D4361-8503-8843-884F-D2BCBFE4947D}"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CF95E16E-374F-8847-82CF-221FE8A9D9CF}" srcId="{7F3D9CAE-D55E-0F4D-AF85-86CE548DA597}" destId="{6F5D6B5F-EE01-434B-9B53-B656F9CC5D04}" srcOrd="4" destOrd="0" parTransId="{269638E0-3219-2D4E-AEA6-78CBA2BA3536}" sibTransId="{39D2E5FD-E829-4C40-B5DB-FAAD9907CD72}"/>
    <dgm:cxn modelId="{954BA3AD-6753-C24A-AD77-B02E8D9DB9E9}" type="presOf" srcId="{6F5D6B5F-EE01-434B-9B53-B656F9CC5D04}" destId="{A246387E-9617-8642-A510-86FC3E6E8C33}"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3A92761B-0552-FB44-888D-7120BCE0121F}" type="presOf" srcId="{2AFE4754-55BA-3342-92FB-0C50FA1FBAE2}" destId="{262F953D-3E94-E643-963D-81111B46E9EF}"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DD776E66-93DF-2C4F-91B9-393C3DEC8103}" type="presOf" srcId="{7F3D9CAE-D55E-0F4D-AF85-86CE548DA597}" destId="{4EA8409B-35E7-3A44-A9FC-339CF8FD4104}"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61A2CDA3-6238-0D4B-A2B1-FDC75971C29D}" type="presOf" srcId="{F1F9419C-3D44-8545-BEFC-F75523DB6EAE}" destId="{72042F89-4DBF-F543-AAA6-D103079C8EA2}" srcOrd="0" destOrd="0" presId="urn:microsoft.com/office/officeart/2005/8/layout/hChevron3"/>
    <dgm:cxn modelId="{F3113056-89AB-604B-9600-237E7D90DD6A}" type="presOf" srcId="{FAB18C72-2D4D-7442-9884-1BF2B4D4ECD8}" destId="{640C427D-5829-5B43-B174-A4A23412424E}" srcOrd="0" destOrd="0" presId="urn:microsoft.com/office/officeart/2005/8/layout/hChevron3"/>
    <dgm:cxn modelId="{E32D5DA4-1705-2748-91D4-1831C3645356}" type="presParOf" srcId="{4EA8409B-35E7-3A44-A9FC-339CF8FD4104}" destId="{0C5D4361-8503-8843-884F-D2BCBFE4947D}" srcOrd="0" destOrd="0" presId="urn:microsoft.com/office/officeart/2005/8/layout/hChevron3"/>
    <dgm:cxn modelId="{2EAEB9D3-9ACB-1546-9B2D-A913EF0E79C7}" type="presParOf" srcId="{4EA8409B-35E7-3A44-A9FC-339CF8FD4104}" destId="{6277CDF3-E28B-464C-94D1-399566E06422}" srcOrd="1" destOrd="0" presId="urn:microsoft.com/office/officeart/2005/8/layout/hChevron3"/>
    <dgm:cxn modelId="{C54F8B7F-6424-6345-AA25-F47FFD3F2FE0}" type="presParOf" srcId="{4EA8409B-35E7-3A44-A9FC-339CF8FD4104}" destId="{72042F89-4DBF-F543-AAA6-D103079C8EA2}" srcOrd="2" destOrd="0" presId="urn:microsoft.com/office/officeart/2005/8/layout/hChevron3"/>
    <dgm:cxn modelId="{EE978575-BC7D-0F48-B1B3-80CF242E5D24}" type="presParOf" srcId="{4EA8409B-35E7-3A44-A9FC-339CF8FD4104}" destId="{FA51AC58-FFC0-0D4A-B515-DBFF64A2A490}" srcOrd="3" destOrd="0" presId="urn:microsoft.com/office/officeart/2005/8/layout/hChevron3"/>
    <dgm:cxn modelId="{E6018A70-B898-BB46-ABAD-D41133596BFC}" type="presParOf" srcId="{4EA8409B-35E7-3A44-A9FC-339CF8FD4104}" destId="{262F953D-3E94-E643-963D-81111B46E9EF}" srcOrd="4" destOrd="0" presId="urn:microsoft.com/office/officeart/2005/8/layout/hChevron3"/>
    <dgm:cxn modelId="{DD7D62A9-DDC9-EF4B-B0A8-C3776E28A14C}" type="presParOf" srcId="{4EA8409B-35E7-3A44-A9FC-339CF8FD4104}" destId="{620EA7A5-862F-5545-A930-7C9B19457013}" srcOrd="5" destOrd="0" presId="urn:microsoft.com/office/officeart/2005/8/layout/hChevron3"/>
    <dgm:cxn modelId="{053C810B-427A-8A47-8FDB-CCAD6E63ECB1}" type="presParOf" srcId="{4EA8409B-35E7-3A44-A9FC-339CF8FD4104}" destId="{640C427D-5829-5B43-B174-A4A23412424E}" srcOrd="6" destOrd="0" presId="urn:microsoft.com/office/officeart/2005/8/layout/hChevron3"/>
    <dgm:cxn modelId="{5321E1D5-0E89-E74E-82A9-B12BD0CFA45B}" type="presParOf" srcId="{4EA8409B-35E7-3A44-A9FC-339CF8FD4104}" destId="{83531BF3-FFF7-014D-B57C-81A0D6A4BB90}" srcOrd="7" destOrd="0" presId="urn:microsoft.com/office/officeart/2005/8/layout/hChevron3"/>
    <dgm:cxn modelId="{488CF6FD-7D3D-324D-965C-3F65C2434214}" type="presParOf" srcId="{4EA8409B-35E7-3A44-A9FC-339CF8FD4104}" destId="{A246387E-9617-8642-A510-86FC3E6E8C3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006600"/>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EB80DAF3-8AD1-E143-BBC8-E6037D7A0A56}">
      <dgm:prSet/>
      <dgm:spPr>
        <a:solidFill>
          <a:srgbClr val="4CBA43"/>
        </a:solidFill>
      </dgm:spPr>
      <dgm:t>
        <a:bodyPr/>
        <a:lstStyle/>
        <a:p>
          <a:r>
            <a:rPr lang="en-US" dirty="0" smtClean="0"/>
            <a:t>Summary</a:t>
          </a:r>
          <a:endParaRPr lang="en-US" dirty="0"/>
        </a:p>
      </dgm:t>
    </dgm:pt>
    <dgm:pt modelId="{237DE089-4C25-3644-9F37-3EF8AE4AA51D}" type="parTrans" cxnId="{4093DAA2-207E-C840-9219-54ED7162EED5}">
      <dgm:prSet/>
      <dgm:spPr/>
    </dgm:pt>
    <dgm:pt modelId="{A741EE75-78AF-9148-8D36-5CF713FF173C}" type="sibTrans" cxnId="{4093DAA2-207E-C840-9219-54ED7162EED5}">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B3F0C943-B9FA-B54A-B4FB-C1AED5C0DF46}" type="pres">
      <dgm:prSet presAssocID="{DF75E66D-42B2-4A46-802D-0BF9830616B8}" presName="parSpace" presStyleCnt="0"/>
      <dgm:spPr/>
    </dgm:pt>
    <dgm:pt modelId="{1A54EEA6-CD45-EE4F-A0AD-9F81E1AE2A66}" type="pres">
      <dgm:prSet presAssocID="{EB80DAF3-8AD1-E143-BBC8-E6037D7A0A56}" presName="parTxOnly" presStyleLbl="node1" presStyleIdx="4" presStyleCnt="5">
        <dgm:presLayoutVars>
          <dgm:bulletEnabled val="1"/>
        </dgm:presLayoutVars>
      </dgm:prSet>
      <dgm:spPr/>
      <dgm:t>
        <a:bodyPr/>
        <a:lstStyle/>
        <a:p>
          <a:endParaRPr lang="en-US"/>
        </a:p>
      </dgm:t>
    </dgm:pt>
  </dgm:ptLst>
  <dgm:cxnLst>
    <dgm:cxn modelId="{158E0FBE-5929-644C-820C-204137FB656D}" type="presOf" srcId="{EB80DAF3-8AD1-E143-BBC8-E6037D7A0A56}" destId="{1A54EEA6-CD45-EE4F-A0AD-9F81E1AE2A66}" srcOrd="0" destOrd="0" presId="urn:microsoft.com/office/officeart/2005/8/layout/hChevron3"/>
    <dgm:cxn modelId="{C8326591-FC46-AD49-BB00-F918548A1D7A}" type="presOf" srcId="{DC1D3661-3628-384D-827B-4B392250651C}" destId="{0C5D4361-8503-8843-884F-D2BCBFE4947D}" srcOrd="0" destOrd="0" presId="urn:microsoft.com/office/officeart/2005/8/layout/hChevron3"/>
    <dgm:cxn modelId="{2FC3CE38-AEC2-3C41-A536-8D5C5C8A0371}" type="presOf" srcId="{2AFE4754-55BA-3342-92FB-0C50FA1FBAE2}" destId="{262F953D-3E94-E643-963D-81111B46E9EF}" srcOrd="0" destOrd="0" presId="urn:microsoft.com/office/officeart/2005/8/layout/hChevron3"/>
    <dgm:cxn modelId="{66270DDD-B27E-6A4A-A5E0-F2FD23277E54}" type="presOf" srcId="{FAB18C72-2D4D-7442-9884-1BF2B4D4ECD8}" destId="{640C427D-5829-5B43-B174-A4A23412424E}"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BF829923-745E-A343-9BC0-DE501DAA84F0}" srcId="{7F3D9CAE-D55E-0F4D-AF85-86CE548DA597}" destId="{F1F9419C-3D44-8545-BEFC-F75523DB6EAE}" srcOrd="1" destOrd="0" parTransId="{82C6C8C0-8B97-0F4F-9392-E29AAA66F18A}" sibTransId="{8313A013-9A91-6E45-B4E9-56636FDDE6A8}"/>
    <dgm:cxn modelId="{4093DAA2-207E-C840-9219-54ED7162EED5}" srcId="{7F3D9CAE-D55E-0F4D-AF85-86CE548DA597}" destId="{EB80DAF3-8AD1-E143-BBC8-E6037D7A0A56}" srcOrd="4" destOrd="0" parTransId="{237DE089-4C25-3644-9F37-3EF8AE4AA51D}" sibTransId="{A741EE75-78AF-9148-8D36-5CF713FF173C}"/>
    <dgm:cxn modelId="{AF4E3ECF-A74C-6A4D-809F-2A51F85C4311}" type="presOf" srcId="{7F3D9CAE-D55E-0F4D-AF85-86CE548DA597}" destId="{4EA8409B-35E7-3A44-A9FC-339CF8FD4104}" srcOrd="0" destOrd="0" presId="urn:microsoft.com/office/officeart/2005/8/layout/hChevron3"/>
    <dgm:cxn modelId="{2490EF5D-43A9-6940-A74C-C7D48B4F19F1}" type="presOf" srcId="{F1F9419C-3D44-8545-BEFC-F75523DB6EAE}" destId="{72042F89-4DBF-F543-AAA6-D103079C8EA2}"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C28D1479-8BB3-CA4A-908F-9735EEFA9B10}" srcId="{7F3D9CAE-D55E-0F4D-AF85-86CE548DA597}" destId="{DC1D3661-3628-384D-827B-4B392250651C}" srcOrd="0" destOrd="0" parTransId="{691374D0-9B50-EF4D-A09D-0AAE8AAE7308}" sibTransId="{C7B5124B-736A-D347-A330-3E9CC59B8CD0}"/>
    <dgm:cxn modelId="{27AE6D42-0A51-8748-83DE-468C0BDDDDE9}" type="presParOf" srcId="{4EA8409B-35E7-3A44-A9FC-339CF8FD4104}" destId="{0C5D4361-8503-8843-884F-D2BCBFE4947D}" srcOrd="0" destOrd="0" presId="urn:microsoft.com/office/officeart/2005/8/layout/hChevron3"/>
    <dgm:cxn modelId="{6412BDA3-ED97-2046-BA87-8E56478A0410}" type="presParOf" srcId="{4EA8409B-35E7-3A44-A9FC-339CF8FD4104}" destId="{6277CDF3-E28B-464C-94D1-399566E06422}" srcOrd="1" destOrd="0" presId="urn:microsoft.com/office/officeart/2005/8/layout/hChevron3"/>
    <dgm:cxn modelId="{75DC56A4-FBA1-A542-B250-936027F73733}" type="presParOf" srcId="{4EA8409B-35E7-3A44-A9FC-339CF8FD4104}" destId="{72042F89-4DBF-F543-AAA6-D103079C8EA2}" srcOrd="2" destOrd="0" presId="urn:microsoft.com/office/officeart/2005/8/layout/hChevron3"/>
    <dgm:cxn modelId="{CD1F3BCF-840E-3F49-912E-DB375FFA142F}" type="presParOf" srcId="{4EA8409B-35E7-3A44-A9FC-339CF8FD4104}" destId="{FA51AC58-FFC0-0D4A-B515-DBFF64A2A490}" srcOrd="3" destOrd="0" presId="urn:microsoft.com/office/officeart/2005/8/layout/hChevron3"/>
    <dgm:cxn modelId="{2F777F2B-C9E2-9F49-9CEC-C04EB1C936D1}" type="presParOf" srcId="{4EA8409B-35E7-3A44-A9FC-339CF8FD4104}" destId="{262F953D-3E94-E643-963D-81111B46E9EF}" srcOrd="4" destOrd="0" presId="urn:microsoft.com/office/officeart/2005/8/layout/hChevron3"/>
    <dgm:cxn modelId="{70004214-B54C-9442-9408-E0594B9C593C}" type="presParOf" srcId="{4EA8409B-35E7-3A44-A9FC-339CF8FD4104}" destId="{620EA7A5-862F-5545-A930-7C9B19457013}" srcOrd="5" destOrd="0" presId="urn:microsoft.com/office/officeart/2005/8/layout/hChevron3"/>
    <dgm:cxn modelId="{3D3B18BC-2EBA-DB45-B616-8A644B081883}" type="presParOf" srcId="{4EA8409B-35E7-3A44-A9FC-339CF8FD4104}" destId="{640C427D-5829-5B43-B174-A4A23412424E}" srcOrd="6" destOrd="0" presId="urn:microsoft.com/office/officeart/2005/8/layout/hChevron3"/>
    <dgm:cxn modelId="{B90F5B68-202C-A04F-9DBB-AAB6BA300C30}" type="presParOf" srcId="{4EA8409B-35E7-3A44-A9FC-339CF8FD4104}" destId="{B3F0C943-B9FA-B54A-B4FB-C1AED5C0DF46}" srcOrd="7" destOrd="0" presId="urn:microsoft.com/office/officeart/2005/8/layout/hChevron3"/>
    <dgm:cxn modelId="{2C6D71E1-6E9D-4E40-A572-A14220C7053A}" type="presParOf" srcId="{4EA8409B-35E7-3A44-A9FC-339CF8FD4104}" destId="{1A54EEA6-CD45-EE4F-A0AD-9F81E1AE2A66}"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006600"/>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EDDBCE8A-BC8D-D346-863C-F2E09DC565D1}">
      <dgm:prSet/>
      <dgm:spPr>
        <a:solidFill>
          <a:srgbClr val="4CBA43"/>
        </a:solidFill>
      </dgm:spPr>
      <dgm:t>
        <a:bodyPr/>
        <a:lstStyle/>
        <a:p>
          <a:r>
            <a:rPr lang="en-US" dirty="0" smtClean="0"/>
            <a:t>Summary</a:t>
          </a:r>
          <a:endParaRPr lang="en-US" dirty="0"/>
        </a:p>
      </dgm:t>
    </dgm:pt>
    <dgm:pt modelId="{7D20C097-28C5-D24E-8636-8DDC8612F3D6}" type="parTrans" cxnId="{8FE72E4E-8D29-104C-9042-7E8B413EA5DC}">
      <dgm:prSet/>
      <dgm:spPr/>
    </dgm:pt>
    <dgm:pt modelId="{5DCB4B16-AF45-E14E-97C3-BA251AD9C8A2}" type="sibTrans" cxnId="{8FE72E4E-8D29-104C-9042-7E8B413EA5DC}">
      <dgm:prSet/>
      <dgm:spPr/>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C6691708-6575-7E47-BA9B-9D94326597E5}" type="pres">
      <dgm:prSet presAssocID="{DF75E66D-42B2-4A46-802D-0BF9830616B8}" presName="parSpace" presStyleCnt="0"/>
      <dgm:spPr/>
    </dgm:pt>
    <dgm:pt modelId="{B2080019-69E3-1D46-8F8F-D9D87977AABA}" type="pres">
      <dgm:prSet presAssocID="{EDDBCE8A-BC8D-D346-863C-F2E09DC565D1}" presName="parTxOnly" presStyleLbl="node1" presStyleIdx="4" presStyleCnt="5">
        <dgm:presLayoutVars>
          <dgm:bulletEnabled val="1"/>
        </dgm:presLayoutVars>
      </dgm:prSet>
      <dgm:spPr/>
      <dgm:t>
        <a:bodyPr/>
        <a:lstStyle/>
        <a:p>
          <a:endParaRPr lang="en-US"/>
        </a:p>
      </dgm:t>
    </dgm:pt>
  </dgm:ptLst>
  <dgm:cxnLst>
    <dgm:cxn modelId="{5F24F8DA-E60F-B94F-A6B2-8EB8334D8803}" srcId="{7F3D9CAE-D55E-0F4D-AF85-86CE548DA597}" destId="{FAB18C72-2D4D-7442-9884-1BF2B4D4ECD8}" srcOrd="3" destOrd="0" parTransId="{54C6E7E3-0D0B-3A40-A334-405DD8C50D97}" sibTransId="{DF75E66D-42B2-4A46-802D-0BF9830616B8}"/>
    <dgm:cxn modelId="{E426AC30-6355-584E-A3E3-ADF345FDA7FD}" type="presOf" srcId="{FAB18C72-2D4D-7442-9884-1BF2B4D4ECD8}" destId="{640C427D-5829-5B43-B174-A4A23412424E}"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551C12C5-7986-3D48-9411-63AA5F2222DE}" type="presOf" srcId="{EDDBCE8A-BC8D-D346-863C-F2E09DC565D1}" destId="{B2080019-69E3-1D46-8F8F-D9D87977AABA}" srcOrd="0" destOrd="0" presId="urn:microsoft.com/office/officeart/2005/8/layout/hChevron3"/>
    <dgm:cxn modelId="{8FE72E4E-8D29-104C-9042-7E8B413EA5DC}" srcId="{7F3D9CAE-D55E-0F4D-AF85-86CE548DA597}" destId="{EDDBCE8A-BC8D-D346-863C-F2E09DC565D1}" srcOrd="4" destOrd="0" parTransId="{7D20C097-28C5-D24E-8636-8DDC8612F3D6}" sibTransId="{5DCB4B16-AF45-E14E-97C3-BA251AD9C8A2}"/>
    <dgm:cxn modelId="{24B5F249-0F45-0249-8009-9657FFC3219A}" type="presOf" srcId="{7F3D9CAE-D55E-0F4D-AF85-86CE548DA597}" destId="{4EA8409B-35E7-3A44-A9FC-339CF8FD4104}" srcOrd="0" destOrd="0" presId="urn:microsoft.com/office/officeart/2005/8/layout/hChevron3"/>
    <dgm:cxn modelId="{AF7E7D3A-7312-004B-9B6A-7732A20F405A}" type="presOf" srcId="{2AFE4754-55BA-3342-92FB-0C50FA1FBAE2}" destId="{262F953D-3E94-E643-963D-81111B46E9EF}" srcOrd="0" destOrd="0" presId="urn:microsoft.com/office/officeart/2005/8/layout/hChevron3"/>
    <dgm:cxn modelId="{F5C3DB3B-C482-2F45-A574-6E8802FE79AE}" type="presOf" srcId="{F1F9419C-3D44-8545-BEFC-F75523DB6EAE}" destId="{72042F89-4DBF-F543-AAA6-D103079C8EA2}" srcOrd="0" destOrd="0" presId="urn:microsoft.com/office/officeart/2005/8/layout/hChevron3"/>
    <dgm:cxn modelId="{D02565F7-63DC-FB41-9639-F87A44EA3FE4}" type="presOf" srcId="{DC1D3661-3628-384D-827B-4B392250651C}" destId="{0C5D4361-8503-8843-884F-D2BCBFE4947D}"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C28D1479-8BB3-CA4A-908F-9735EEFA9B10}" srcId="{7F3D9CAE-D55E-0F4D-AF85-86CE548DA597}" destId="{DC1D3661-3628-384D-827B-4B392250651C}" srcOrd="0" destOrd="0" parTransId="{691374D0-9B50-EF4D-A09D-0AAE8AAE7308}" sibTransId="{C7B5124B-736A-D347-A330-3E9CC59B8CD0}"/>
    <dgm:cxn modelId="{63898810-817C-AE45-A437-6894585E30D5}" type="presParOf" srcId="{4EA8409B-35E7-3A44-A9FC-339CF8FD4104}" destId="{0C5D4361-8503-8843-884F-D2BCBFE4947D}" srcOrd="0" destOrd="0" presId="urn:microsoft.com/office/officeart/2005/8/layout/hChevron3"/>
    <dgm:cxn modelId="{E6EE4DB7-B596-A54B-ACA6-A7598FBA5D97}" type="presParOf" srcId="{4EA8409B-35E7-3A44-A9FC-339CF8FD4104}" destId="{6277CDF3-E28B-464C-94D1-399566E06422}" srcOrd="1" destOrd="0" presId="urn:microsoft.com/office/officeart/2005/8/layout/hChevron3"/>
    <dgm:cxn modelId="{92885748-BA6E-9A4F-A17E-F2B49ED56BAA}" type="presParOf" srcId="{4EA8409B-35E7-3A44-A9FC-339CF8FD4104}" destId="{72042F89-4DBF-F543-AAA6-D103079C8EA2}" srcOrd="2" destOrd="0" presId="urn:microsoft.com/office/officeart/2005/8/layout/hChevron3"/>
    <dgm:cxn modelId="{E9BCC067-674D-BD4C-85BD-DF6FB7C55782}" type="presParOf" srcId="{4EA8409B-35E7-3A44-A9FC-339CF8FD4104}" destId="{FA51AC58-FFC0-0D4A-B515-DBFF64A2A490}" srcOrd="3" destOrd="0" presId="urn:microsoft.com/office/officeart/2005/8/layout/hChevron3"/>
    <dgm:cxn modelId="{B0AD2754-5000-A14D-A970-9ED858C1DE11}" type="presParOf" srcId="{4EA8409B-35E7-3A44-A9FC-339CF8FD4104}" destId="{262F953D-3E94-E643-963D-81111B46E9EF}" srcOrd="4" destOrd="0" presId="urn:microsoft.com/office/officeart/2005/8/layout/hChevron3"/>
    <dgm:cxn modelId="{5E098122-36F0-8C48-9C9F-2DAE9A00B4B1}" type="presParOf" srcId="{4EA8409B-35E7-3A44-A9FC-339CF8FD4104}" destId="{620EA7A5-862F-5545-A930-7C9B19457013}" srcOrd="5" destOrd="0" presId="urn:microsoft.com/office/officeart/2005/8/layout/hChevron3"/>
    <dgm:cxn modelId="{3D52B715-0BA9-4948-A85B-70FCA9492B54}" type="presParOf" srcId="{4EA8409B-35E7-3A44-A9FC-339CF8FD4104}" destId="{640C427D-5829-5B43-B174-A4A23412424E}" srcOrd="6" destOrd="0" presId="urn:microsoft.com/office/officeart/2005/8/layout/hChevron3"/>
    <dgm:cxn modelId="{15BD2A4C-A93D-C341-9CFD-CDC79B3C636B}" type="presParOf" srcId="{4EA8409B-35E7-3A44-A9FC-339CF8FD4104}" destId="{C6691708-6575-7E47-BA9B-9D94326597E5}" srcOrd="7" destOrd="0" presId="urn:microsoft.com/office/officeart/2005/8/layout/hChevron3"/>
    <dgm:cxn modelId="{2DD9B585-42EA-3245-9348-8CC29BBDA232}" type="presParOf" srcId="{4EA8409B-35E7-3A44-A9FC-339CF8FD4104}" destId="{B2080019-69E3-1D46-8F8F-D9D87977AABA}"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FFC19698-BBC8-FF48-87FE-A835E2377CC6}" srcId="{8232D404-EEB4-8B49-97C9-AF500833CE06}" destId="{50F24338-E0FD-F442-B9E4-350885FA1377}" srcOrd="3" destOrd="0" parTransId="{1C86E5EB-9DEC-4F4D-B5F4-C489A8C2B5A3}" sibTransId="{553700B6-EC43-8B40-9F11-BA578088B504}"/>
    <dgm:cxn modelId="{FD9EF82D-DEE2-6846-ACD6-47B8DDE7B284}" type="presOf" srcId="{221C8F5C-7F8D-1543-9C9A-13173318013B}" destId="{EE7D992C-7C1B-6749-980F-CE97B8A3A939}" srcOrd="0" destOrd="0" presId="urn:microsoft.com/office/officeart/2005/8/layout/hChevron3"/>
    <dgm:cxn modelId="{1366B574-BB03-2C4F-A7A0-D05563285294}" type="presOf" srcId="{D757CFBF-BFA8-6E43-B64D-22686AA6E7BB}" destId="{F4BAE528-25F0-8648-881D-04B68ECEEEE8}" srcOrd="0" destOrd="0" presId="urn:microsoft.com/office/officeart/2005/8/layout/hChevron3"/>
    <dgm:cxn modelId="{2D0D05CB-24D9-834B-A9D0-957CF6F48643}" type="presOf" srcId="{B2178279-62AD-2C4E-A85A-EE31FB596A8B}" destId="{DCA1DC4E-6BB8-AE45-BB2F-728BCD1ACFA8}"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46ABE635-AC1B-874B-90F4-652F425457FD}" type="presOf" srcId="{8232D404-EEB4-8B49-97C9-AF500833CE06}" destId="{D8BC9D78-2185-9643-B273-80C039A7A5D7}" srcOrd="0" destOrd="0" presId="urn:microsoft.com/office/officeart/2005/8/layout/hChevron3"/>
    <dgm:cxn modelId="{5B56D51A-7A81-3F48-BFB7-6A60BDF1B605}" type="presOf" srcId="{50F24338-E0FD-F442-B9E4-350885FA1377}" destId="{FC02A250-E7E5-6647-B586-0CFDDA18B8C0}"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0033B2E9-00E5-F745-AD4C-331249063866}" type="presParOf" srcId="{D8BC9D78-2185-9643-B273-80C039A7A5D7}" destId="{EE7D992C-7C1B-6749-980F-CE97B8A3A939}" srcOrd="0" destOrd="0" presId="urn:microsoft.com/office/officeart/2005/8/layout/hChevron3"/>
    <dgm:cxn modelId="{D4C90070-438D-EA4D-873F-F222A4F018E0}" type="presParOf" srcId="{D8BC9D78-2185-9643-B273-80C039A7A5D7}" destId="{C8EBC76B-4E21-6943-A046-74069DE383E1}" srcOrd="1" destOrd="0" presId="urn:microsoft.com/office/officeart/2005/8/layout/hChevron3"/>
    <dgm:cxn modelId="{65036C6C-1B72-BD47-BE12-FE56F1EF52DD}" type="presParOf" srcId="{D8BC9D78-2185-9643-B273-80C039A7A5D7}" destId="{DCA1DC4E-6BB8-AE45-BB2F-728BCD1ACFA8}" srcOrd="2" destOrd="0" presId="urn:microsoft.com/office/officeart/2005/8/layout/hChevron3"/>
    <dgm:cxn modelId="{2D866E4F-88CB-2E4F-91CB-4AF2B227C33C}" type="presParOf" srcId="{D8BC9D78-2185-9643-B273-80C039A7A5D7}" destId="{F693459F-3574-C14F-B1B7-24E34283BC81}" srcOrd="3" destOrd="0" presId="urn:microsoft.com/office/officeart/2005/8/layout/hChevron3"/>
    <dgm:cxn modelId="{D3C7376E-B1FA-5047-ACB3-25769E00C3DC}" type="presParOf" srcId="{D8BC9D78-2185-9643-B273-80C039A7A5D7}" destId="{F4BAE528-25F0-8648-881D-04B68ECEEEE8}" srcOrd="4" destOrd="0" presId="urn:microsoft.com/office/officeart/2005/8/layout/hChevron3"/>
    <dgm:cxn modelId="{0CC21787-88D4-134C-A6D6-1B2A43B892D4}" type="presParOf" srcId="{D8BC9D78-2185-9643-B273-80C039A7A5D7}" destId="{4769309B-7318-2F4C-9A39-78DDA644987D}" srcOrd="5" destOrd="0" presId="urn:microsoft.com/office/officeart/2005/8/layout/hChevron3"/>
    <dgm:cxn modelId="{C0820B44-FEB7-1549-84E3-0A737AD0CC3D}"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006600"/>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220EA89F-DBA4-034C-BF1F-4195143CCA30}">
      <dgm:prSet/>
      <dgm:spPr>
        <a:solidFill>
          <a:srgbClr val="4CBA43"/>
        </a:solidFill>
      </dgm:spPr>
      <dgm:t>
        <a:bodyPr/>
        <a:lstStyle/>
        <a:p>
          <a:r>
            <a:rPr lang="en-US" dirty="0" smtClean="0"/>
            <a:t>Summary</a:t>
          </a:r>
          <a:endParaRPr lang="en-US" dirty="0"/>
        </a:p>
      </dgm:t>
    </dgm:pt>
    <dgm:pt modelId="{81F8F806-6C2B-544C-9329-53ECF87071B4}" type="parTrans" cxnId="{657D77ED-7FE7-1D48-B490-1B07E6D574BC}">
      <dgm:prSet/>
      <dgm:spPr/>
      <dgm:t>
        <a:bodyPr/>
        <a:lstStyle/>
        <a:p>
          <a:endParaRPr lang="en-US"/>
        </a:p>
      </dgm:t>
    </dgm:pt>
    <dgm:pt modelId="{D5F99ECF-1836-B043-B7A2-C14557909A47}" type="sibTrans" cxnId="{657D77ED-7FE7-1D48-B490-1B07E6D574BC}">
      <dgm:prSet/>
      <dgm:spPr/>
      <dgm:t>
        <a:bodyPr/>
        <a:lstStyle/>
        <a:p>
          <a:endParaRPr lang="en-US"/>
        </a:p>
      </dgm:t>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E8941DC1-6C4B-BF47-8AE7-692714CA03D3}" type="pres">
      <dgm:prSet presAssocID="{DF75E66D-42B2-4A46-802D-0BF9830616B8}" presName="parSpace" presStyleCnt="0"/>
      <dgm:spPr/>
    </dgm:pt>
    <dgm:pt modelId="{C287E373-D809-8B40-801B-E2907BB8E6D1}" type="pres">
      <dgm:prSet presAssocID="{220EA89F-DBA4-034C-BF1F-4195143CCA30}" presName="parTxOnly" presStyleLbl="node1" presStyleIdx="4" presStyleCnt="5">
        <dgm:presLayoutVars>
          <dgm:bulletEnabled val="1"/>
        </dgm:presLayoutVars>
      </dgm:prSet>
      <dgm:spPr/>
      <dgm:t>
        <a:bodyPr/>
        <a:lstStyle/>
        <a:p>
          <a:endParaRPr lang="en-US"/>
        </a:p>
      </dgm:t>
    </dgm:pt>
  </dgm:ptLst>
  <dgm:cxnLst>
    <dgm:cxn modelId="{19FF72E7-9ED5-7B45-B7EB-1F03A18D3EFA}" type="presOf" srcId="{DC1D3661-3628-384D-827B-4B392250651C}" destId="{0C5D4361-8503-8843-884F-D2BCBFE4947D}" srcOrd="0" destOrd="0" presId="urn:microsoft.com/office/officeart/2005/8/layout/hChevron3"/>
    <dgm:cxn modelId="{5EF2EC5C-5E83-A440-A0C9-E14F72DFD0E2}" type="presOf" srcId="{7F3D9CAE-D55E-0F4D-AF85-86CE548DA597}" destId="{4EA8409B-35E7-3A44-A9FC-339CF8FD4104}"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14F59937-A935-1040-96A6-C7D9A616C720}" type="presOf" srcId="{220EA89F-DBA4-034C-BF1F-4195143CCA30}" destId="{C287E373-D809-8B40-801B-E2907BB8E6D1}" srcOrd="0" destOrd="0" presId="urn:microsoft.com/office/officeart/2005/8/layout/hChevron3"/>
    <dgm:cxn modelId="{42A81729-B9AF-D845-866E-716A407EC0C5}" type="presOf" srcId="{F1F9419C-3D44-8545-BEFC-F75523DB6EAE}" destId="{72042F89-4DBF-F543-AAA6-D103079C8EA2}"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DBCD4163-D18D-2145-A500-034E7F24ED59}" type="presOf" srcId="{2AFE4754-55BA-3342-92FB-0C50FA1FBAE2}" destId="{262F953D-3E94-E643-963D-81111B46E9EF}"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657D77ED-7FE7-1D48-B490-1B07E6D574BC}" srcId="{7F3D9CAE-D55E-0F4D-AF85-86CE548DA597}" destId="{220EA89F-DBA4-034C-BF1F-4195143CCA30}" srcOrd="4" destOrd="0" parTransId="{81F8F806-6C2B-544C-9329-53ECF87071B4}" sibTransId="{D5F99ECF-1836-B043-B7A2-C14557909A47}"/>
    <dgm:cxn modelId="{A831362E-8602-6C4E-916A-D59F9974ED5F}" type="presOf" srcId="{FAB18C72-2D4D-7442-9884-1BF2B4D4ECD8}" destId="{640C427D-5829-5B43-B174-A4A23412424E}" srcOrd="0" destOrd="0" presId="urn:microsoft.com/office/officeart/2005/8/layout/hChevron3"/>
    <dgm:cxn modelId="{C28D1479-8BB3-CA4A-908F-9735EEFA9B10}" srcId="{7F3D9CAE-D55E-0F4D-AF85-86CE548DA597}" destId="{DC1D3661-3628-384D-827B-4B392250651C}" srcOrd="0" destOrd="0" parTransId="{691374D0-9B50-EF4D-A09D-0AAE8AAE7308}" sibTransId="{C7B5124B-736A-D347-A330-3E9CC59B8CD0}"/>
    <dgm:cxn modelId="{48D1D1D1-1279-2742-A7DD-2CBB4388EE28}" type="presParOf" srcId="{4EA8409B-35E7-3A44-A9FC-339CF8FD4104}" destId="{0C5D4361-8503-8843-884F-D2BCBFE4947D}" srcOrd="0" destOrd="0" presId="urn:microsoft.com/office/officeart/2005/8/layout/hChevron3"/>
    <dgm:cxn modelId="{16BD1171-4906-8F4E-A442-63CB81CED763}" type="presParOf" srcId="{4EA8409B-35E7-3A44-A9FC-339CF8FD4104}" destId="{6277CDF3-E28B-464C-94D1-399566E06422}" srcOrd="1" destOrd="0" presId="urn:microsoft.com/office/officeart/2005/8/layout/hChevron3"/>
    <dgm:cxn modelId="{BF453EBE-F8F3-5F42-9334-D30620EAABDB}" type="presParOf" srcId="{4EA8409B-35E7-3A44-A9FC-339CF8FD4104}" destId="{72042F89-4DBF-F543-AAA6-D103079C8EA2}" srcOrd="2" destOrd="0" presId="urn:microsoft.com/office/officeart/2005/8/layout/hChevron3"/>
    <dgm:cxn modelId="{D7C7EE38-4AC9-5D46-987A-A4F5F2876E90}" type="presParOf" srcId="{4EA8409B-35E7-3A44-A9FC-339CF8FD4104}" destId="{FA51AC58-FFC0-0D4A-B515-DBFF64A2A490}" srcOrd="3" destOrd="0" presId="urn:microsoft.com/office/officeart/2005/8/layout/hChevron3"/>
    <dgm:cxn modelId="{EA54EE11-DABD-A34F-AC1D-ABE3560DE76E}" type="presParOf" srcId="{4EA8409B-35E7-3A44-A9FC-339CF8FD4104}" destId="{262F953D-3E94-E643-963D-81111B46E9EF}" srcOrd="4" destOrd="0" presId="urn:microsoft.com/office/officeart/2005/8/layout/hChevron3"/>
    <dgm:cxn modelId="{DE75EB0B-1ED7-804A-8EA9-1B6554936872}" type="presParOf" srcId="{4EA8409B-35E7-3A44-A9FC-339CF8FD4104}" destId="{620EA7A5-862F-5545-A930-7C9B19457013}" srcOrd="5" destOrd="0" presId="urn:microsoft.com/office/officeart/2005/8/layout/hChevron3"/>
    <dgm:cxn modelId="{7743326E-2EC1-C94F-94B3-FA86A6DBB159}" type="presParOf" srcId="{4EA8409B-35E7-3A44-A9FC-339CF8FD4104}" destId="{640C427D-5829-5B43-B174-A4A23412424E}" srcOrd="6" destOrd="0" presId="urn:microsoft.com/office/officeart/2005/8/layout/hChevron3"/>
    <dgm:cxn modelId="{B8804F0D-55E3-0E46-B47E-88191FBF733C}" type="presParOf" srcId="{4EA8409B-35E7-3A44-A9FC-339CF8FD4104}" destId="{E8941DC1-6C4B-BF47-8AE7-692714CA03D3}" srcOrd="7" destOrd="0" presId="urn:microsoft.com/office/officeart/2005/8/layout/hChevron3"/>
    <dgm:cxn modelId="{BB74FE4A-6D04-934D-B402-FD11BAD4929E}" type="presParOf" srcId="{4EA8409B-35E7-3A44-A9FC-339CF8FD4104}" destId="{C287E373-D809-8B40-801B-E2907BB8E6D1}"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F3D9CAE-D55E-0F4D-AF85-86CE548DA597}" type="doc">
      <dgm:prSet loTypeId="urn:microsoft.com/office/officeart/2005/8/layout/hChevron3" loCatId="" qsTypeId="urn:microsoft.com/office/officeart/2005/8/quickstyle/simple2" qsCatId="simple" csTypeId="urn:microsoft.com/office/officeart/2005/8/colors/accent1_2" csCatId="accent1" phldr="1"/>
      <dgm:spPr/>
    </dgm:pt>
    <dgm:pt modelId="{DC1D3661-3628-384D-827B-4B392250651C}">
      <dgm:prSet phldrT="[Text]"/>
      <dgm:spPr>
        <a:solidFill>
          <a:srgbClr val="4CBA43"/>
        </a:solidFill>
      </dgm:spPr>
      <dgm:t>
        <a:bodyPr/>
        <a:lstStyle/>
        <a:p>
          <a:r>
            <a:rPr lang="en-US" dirty="0" smtClean="0"/>
            <a:t>Introduction</a:t>
          </a:r>
          <a:endParaRPr lang="en-US" dirty="0"/>
        </a:p>
      </dgm:t>
    </dgm:pt>
    <dgm:pt modelId="{691374D0-9B50-EF4D-A09D-0AAE8AAE7308}" type="parTrans" cxnId="{C28D1479-8BB3-CA4A-908F-9735EEFA9B10}">
      <dgm:prSet/>
      <dgm:spPr/>
      <dgm:t>
        <a:bodyPr/>
        <a:lstStyle/>
        <a:p>
          <a:endParaRPr lang="en-US"/>
        </a:p>
      </dgm:t>
    </dgm:pt>
    <dgm:pt modelId="{C7B5124B-736A-D347-A330-3E9CC59B8CD0}" type="sibTrans" cxnId="{C28D1479-8BB3-CA4A-908F-9735EEFA9B10}">
      <dgm:prSet/>
      <dgm:spPr/>
      <dgm:t>
        <a:bodyPr/>
        <a:lstStyle/>
        <a:p>
          <a:endParaRPr lang="en-US"/>
        </a:p>
      </dgm:t>
    </dgm:pt>
    <dgm:pt modelId="{F1F9419C-3D44-8545-BEFC-F75523DB6EAE}">
      <dgm:prSet phldrT="[Text]"/>
      <dgm:spPr>
        <a:solidFill>
          <a:srgbClr val="4CBA43"/>
        </a:solidFill>
      </dgm:spPr>
      <dgm:t>
        <a:bodyPr/>
        <a:lstStyle/>
        <a:p>
          <a:r>
            <a:rPr lang="en-US" dirty="0" smtClean="0"/>
            <a:t>Financial Statement</a:t>
          </a:r>
          <a:endParaRPr lang="en-US" dirty="0"/>
        </a:p>
      </dgm:t>
    </dgm:pt>
    <dgm:pt modelId="{82C6C8C0-8B97-0F4F-9392-E29AAA66F18A}" type="parTrans" cxnId="{BF829923-745E-A343-9BC0-DE501DAA84F0}">
      <dgm:prSet/>
      <dgm:spPr/>
      <dgm:t>
        <a:bodyPr/>
        <a:lstStyle/>
        <a:p>
          <a:endParaRPr lang="en-US"/>
        </a:p>
      </dgm:t>
    </dgm:pt>
    <dgm:pt modelId="{8313A013-9A91-6E45-B4E9-56636FDDE6A8}" type="sibTrans" cxnId="{BF829923-745E-A343-9BC0-DE501DAA84F0}">
      <dgm:prSet/>
      <dgm:spPr/>
      <dgm:t>
        <a:bodyPr/>
        <a:lstStyle/>
        <a:p>
          <a:endParaRPr lang="en-US"/>
        </a:p>
      </dgm:t>
    </dgm:pt>
    <dgm:pt modelId="{2AFE4754-55BA-3342-92FB-0C50FA1FBAE2}">
      <dgm:prSet phldrT="[Text]"/>
      <dgm:spPr>
        <a:solidFill>
          <a:srgbClr val="4CBA43"/>
        </a:solidFill>
      </dgm:spPr>
      <dgm:t>
        <a:bodyPr/>
        <a:lstStyle/>
        <a:p>
          <a:r>
            <a:rPr lang="en-US" dirty="0" smtClean="0"/>
            <a:t>Risk Factors</a:t>
          </a:r>
          <a:endParaRPr lang="en-US" dirty="0"/>
        </a:p>
      </dgm:t>
    </dgm:pt>
    <dgm:pt modelId="{1E49CE16-FB02-AA45-891A-C62573AAF088}" type="parTrans" cxnId="{E4471BFC-3745-AC4D-9E79-168A6D768D05}">
      <dgm:prSet/>
      <dgm:spPr/>
      <dgm:t>
        <a:bodyPr/>
        <a:lstStyle/>
        <a:p>
          <a:endParaRPr lang="en-US"/>
        </a:p>
      </dgm:t>
    </dgm:pt>
    <dgm:pt modelId="{FB854CA3-F768-4E4E-8B0C-8F838D670012}" type="sibTrans" cxnId="{E4471BFC-3745-AC4D-9E79-168A6D768D05}">
      <dgm:prSet/>
      <dgm:spPr/>
      <dgm:t>
        <a:bodyPr/>
        <a:lstStyle/>
        <a:p>
          <a:endParaRPr lang="en-US"/>
        </a:p>
      </dgm:t>
    </dgm:pt>
    <dgm:pt modelId="{FAB18C72-2D4D-7442-9884-1BF2B4D4ECD8}">
      <dgm:prSet/>
      <dgm:spPr>
        <a:solidFill>
          <a:srgbClr val="4CBA43"/>
        </a:solidFill>
      </dgm:spPr>
      <dgm:t>
        <a:bodyPr/>
        <a:lstStyle/>
        <a:p>
          <a:r>
            <a:rPr lang="en-US" dirty="0" smtClean="0"/>
            <a:t>Market Risk</a:t>
          </a:r>
          <a:endParaRPr lang="en-US" dirty="0"/>
        </a:p>
      </dgm:t>
    </dgm:pt>
    <dgm:pt modelId="{54C6E7E3-0D0B-3A40-A334-405DD8C50D97}" type="parTrans" cxnId="{5F24F8DA-E60F-B94F-A6B2-8EB8334D8803}">
      <dgm:prSet/>
      <dgm:spPr/>
      <dgm:t>
        <a:bodyPr/>
        <a:lstStyle/>
        <a:p>
          <a:endParaRPr lang="en-US"/>
        </a:p>
      </dgm:t>
    </dgm:pt>
    <dgm:pt modelId="{DF75E66D-42B2-4A46-802D-0BF9830616B8}" type="sibTrans" cxnId="{5F24F8DA-E60F-B94F-A6B2-8EB8334D8803}">
      <dgm:prSet/>
      <dgm:spPr/>
      <dgm:t>
        <a:bodyPr/>
        <a:lstStyle/>
        <a:p>
          <a:endParaRPr lang="en-US"/>
        </a:p>
      </dgm:t>
    </dgm:pt>
    <dgm:pt modelId="{220EA89F-DBA4-034C-BF1F-4195143CCA30}">
      <dgm:prSet/>
      <dgm:spPr>
        <a:solidFill>
          <a:srgbClr val="006600"/>
        </a:solidFill>
      </dgm:spPr>
      <dgm:t>
        <a:bodyPr/>
        <a:lstStyle/>
        <a:p>
          <a:r>
            <a:rPr lang="en-US" dirty="0" smtClean="0"/>
            <a:t>Summary</a:t>
          </a:r>
          <a:endParaRPr lang="en-US" dirty="0"/>
        </a:p>
      </dgm:t>
    </dgm:pt>
    <dgm:pt modelId="{81F8F806-6C2B-544C-9329-53ECF87071B4}" type="parTrans" cxnId="{657D77ED-7FE7-1D48-B490-1B07E6D574BC}">
      <dgm:prSet/>
      <dgm:spPr/>
      <dgm:t>
        <a:bodyPr/>
        <a:lstStyle/>
        <a:p>
          <a:endParaRPr lang="en-US"/>
        </a:p>
      </dgm:t>
    </dgm:pt>
    <dgm:pt modelId="{D5F99ECF-1836-B043-B7A2-C14557909A47}" type="sibTrans" cxnId="{657D77ED-7FE7-1D48-B490-1B07E6D574BC}">
      <dgm:prSet/>
      <dgm:spPr/>
      <dgm:t>
        <a:bodyPr/>
        <a:lstStyle/>
        <a:p>
          <a:endParaRPr lang="en-US"/>
        </a:p>
      </dgm:t>
    </dgm:pt>
    <dgm:pt modelId="{4EA8409B-35E7-3A44-A9FC-339CF8FD4104}" type="pres">
      <dgm:prSet presAssocID="{7F3D9CAE-D55E-0F4D-AF85-86CE548DA597}" presName="Name0" presStyleCnt="0">
        <dgm:presLayoutVars>
          <dgm:dir/>
          <dgm:resizeHandles val="exact"/>
        </dgm:presLayoutVars>
      </dgm:prSet>
      <dgm:spPr/>
    </dgm:pt>
    <dgm:pt modelId="{0C5D4361-8503-8843-884F-D2BCBFE4947D}" type="pres">
      <dgm:prSet presAssocID="{DC1D3661-3628-384D-827B-4B392250651C}" presName="parTxOnly" presStyleLbl="node1" presStyleIdx="0" presStyleCnt="5">
        <dgm:presLayoutVars>
          <dgm:bulletEnabled val="1"/>
        </dgm:presLayoutVars>
      </dgm:prSet>
      <dgm:spPr/>
      <dgm:t>
        <a:bodyPr/>
        <a:lstStyle/>
        <a:p>
          <a:endParaRPr lang="en-US"/>
        </a:p>
      </dgm:t>
    </dgm:pt>
    <dgm:pt modelId="{6277CDF3-E28B-464C-94D1-399566E06422}" type="pres">
      <dgm:prSet presAssocID="{C7B5124B-736A-D347-A330-3E9CC59B8CD0}" presName="parSpace" presStyleCnt="0"/>
      <dgm:spPr/>
    </dgm:pt>
    <dgm:pt modelId="{72042F89-4DBF-F543-AAA6-D103079C8EA2}" type="pres">
      <dgm:prSet presAssocID="{F1F9419C-3D44-8545-BEFC-F75523DB6EAE}" presName="parTxOnly" presStyleLbl="node1" presStyleIdx="1" presStyleCnt="5">
        <dgm:presLayoutVars>
          <dgm:bulletEnabled val="1"/>
        </dgm:presLayoutVars>
      </dgm:prSet>
      <dgm:spPr/>
      <dgm:t>
        <a:bodyPr/>
        <a:lstStyle/>
        <a:p>
          <a:endParaRPr lang="en-US"/>
        </a:p>
      </dgm:t>
    </dgm:pt>
    <dgm:pt modelId="{FA51AC58-FFC0-0D4A-B515-DBFF64A2A490}" type="pres">
      <dgm:prSet presAssocID="{8313A013-9A91-6E45-B4E9-56636FDDE6A8}" presName="parSpace" presStyleCnt="0"/>
      <dgm:spPr/>
    </dgm:pt>
    <dgm:pt modelId="{262F953D-3E94-E643-963D-81111B46E9EF}" type="pres">
      <dgm:prSet presAssocID="{2AFE4754-55BA-3342-92FB-0C50FA1FBAE2}" presName="parTxOnly" presStyleLbl="node1" presStyleIdx="2" presStyleCnt="5">
        <dgm:presLayoutVars>
          <dgm:bulletEnabled val="1"/>
        </dgm:presLayoutVars>
      </dgm:prSet>
      <dgm:spPr/>
      <dgm:t>
        <a:bodyPr/>
        <a:lstStyle/>
        <a:p>
          <a:endParaRPr lang="en-US"/>
        </a:p>
      </dgm:t>
    </dgm:pt>
    <dgm:pt modelId="{620EA7A5-862F-5545-A930-7C9B19457013}" type="pres">
      <dgm:prSet presAssocID="{FB854CA3-F768-4E4E-8B0C-8F838D670012}" presName="parSpace" presStyleCnt="0"/>
      <dgm:spPr/>
    </dgm:pt>
    <dgm:pt modelId="{640C427D-5829-5B43-B174-A4A23412424E}" type="pres">
      <dgm:prSet presAssocID="{FAB18C72-2D4D-7442-9884-1BF2B4D4ECD8}" presName="parTxOnly" presStyleLbl="node1" presStyleIdx="3" presStyleCnt="5">
        <dgm:presLayoutVars>
          <dgm:bulletEnabled val="1"/>
        </dgm:presLayoutVars>
      </dgm:prSet>
      <dgm:spPr/>
      <dgm:t>
        <a:bodyPr/>
        <a:lstStyle/>
        <a:p>
          <a:endParaRPr lang="en-US"/>
        </a:p>
      </dgm:t>
    </dgm:pt>
    <dgm:pt modelId="{E8941DC1-6C4B-BF47-8AE7-692714CA03D3}" type="pres">
      <dgm:prSet presAssocID="{DF75E66D-42B2-4A46-802D-0BF9830616B8}" presName="parSpace" presStyleCnt="0"/>
      <dgm:spPr/>
    </dgm:pt>
    <dgm:pt modelId="{C287E373-D809-8B40-801B-E2907BB8E6D1}" type="pres">
      <dgm:prSet presAssocID="{220EA89F-DBA4-034C-BF1F-4195143CCA30}" presName="parTxOnly" presStyleLbl="node1" presStyleIdx="4" presStyleCnt="5">
        <dgm:presLayoutVars>
          <dgm:bulletEnabled val="1"/>
        </dgm:presLayoutVars>
      </dgm:prSet>
      <dgm:spPr/>
      <dgm:t>
        <a:bodyPr/>
        <a:lstStyle/>
        <a:p>
          <a:endParaRPr lang="en-US"/>
        </a:p>
      </dgm:t>
    </dgm:pt>
  </dgm:ptLst>
  <dgm:cxnLst>
    <dgm:cxn modelId="{C8F60CAB-7658-6649-852A-120579E24A0B}" type="presOf" srcId="{2AFE4754-55BA-3342-92FB-0C50FA1FBAE2}" destId="{262F953D-3E94-E643-963D-81111B46E9EF}" srcOrd="0" destOrd="0" presId="urn:microsoft.com/office/officeart/2005/8/layout/hChevron3"/>
    <dgm:cxn modelId="{5F24F8DA-E60F-B94F-A6B2-8EB8334D8803}" srcId="{7F3D9CAE-D55E-0F4D-AF85-86CE548DA597}" destId="{FAB18C72-2D4D-7442-9884-1BF2B4D4ECD8}" srcOrd="3" destOrd="0" parTransId="{54C6E7E3-0D0B-3A40-A334-405DD8C50D97}" sibTransId="{DF75E66D-42B2-4A46-802D-0BF9830616B8}"/>
    <dgm:cxn modelId="{555FCC48-9D7A-9F44-B8E2-D300A9327825}" type="presOf" srcId="{FAB18C72-2D4D-7442-9884-1BF2B4D4ECD8}" destId="{640C427D-5829-5B43-B174-A4A23412424E}" srcOrd="0" destOrd="0" presId="urn:microsoft.com/office/officeart/2005/8/layout/hChevron3"/>
    <dgm:cxn modelId="{BF829923-745E-A343-9BC0-DE501DAA84F0}" srcId="{7F3D9CAE-D55E-0F4D-AF85-86CE548DA597}" destId="{F1F9419C-3D44-8545-BEFC-F75523DB6EAE}" srcOrd="1" destOrd="0" parTransId="{82C6C8C0-8B97-0F4F-9392-E29AAA66F18A}" sibTransId="{8313A013-9A91-6E45-B4E9-56636FDDE6A8}"/>
    <dgm:cxn modelId="{D4D63336-359B-F74F-AF6B-439B9FEE9327}" type="presOf" srcId="{220EA89F-DBA4-034C-BF1F-4195143CCA30}" destId="{C287E373-D809-8B40-801B-E2907BB8E6D1}" srcOrd="0" destOrd="0" presId="urn:microsoft.com/office/officeart/2005/8/layout/hChevron3"/>
    <dgm:cxn modelId="{41219BF4-9C56-654D-A053-979535F43C2E}" type="presOf" srcId="{7F3D9CAE-D55E-0F4D-AF85-86CE548DA597}" destId="{4EA8409B-35E7-3A44-A9FC-339CF8FD4104}" srcOrd="0" destOrd="0" presId="urn:microsoft.com/office/officeart/2005/8/layout/hChevron3"/>
    <dgm:cxn modelId="{C5C24FCD-382E-7140-BB15-A9AA634BC3BF}" type="presOf" srcId="{DC1D3661-3628-384D-827B-4B392250651C}" destId="{0C5D4361-8503-8843-884F-D2BCBFE4947D}" srcOrd="0" destOrd="0" presId="urn:microsoft.com/office/officeart/2005/8/layout/hChevron3"/>
    <dgm:cxn modelId="{18EC2B63-42D6-7944-9F02-CEE7A98337F4}" type="presOf" srcId="{F1F9419C-3D44-8545-BEFC-F75523DB6EAE}" destId="{72042F89-4DBF-F543-AAA6-D103079C8EA2}" srcOrd="0" destOrd="0" presId="urn:microsoft.com/office/officeart/2005/8/layout/hChevron3"/>
    <dgm:cxn modelId="{E4471BFC-3745-AC4D-9E79-168A6D768D05}" srcId="{7F3D9CAE-D55E-0F4D-AF85-86CE548DA597}" destId="{2AFE4754-55BA-3342-92FB-0C50FA1FBAE2}" srcOrd="2" destOrd="0" parTransId="{1E49CE16-FB02-AA45-891A-C62573AAF088}" sibTransId="{FB854CA3-F768-4E4E-8B0C-8F838D670012}"/>
    <dgm:cxn modelId="{657D77ED-7FE7-1D48-B490-1B07E6D574BC}" srcId="{7F3D9CAE-D55E-0F4D-AF85-86CE548DA597}" destId="{220EA89F-DBA4-034C-BF1F-4195143CCA30}" srcOrd="4" destOrd="0" parTransId="{81F8F806-6C2B-544C-9329-53ECF87071B4}" sibTransId="{D5F99ECF-1836-B043-B7A2-C14557909A47}"/>
    <dgm:cxn modelId="{C28D1479-8BB3-CA4A-908F-9735EEFA9B10}" srcId="{7F3D9CAE-D55E-0F4D-AF85-86CE548DA597}" destId="{DC1D3661-3628-384D-827B-4B392250651C}" srcOrd="0" destOrd="0" parTransId="{691374D0-9B50-EF4D-A09D-0AAE8AAE7308}" sibTransId="{C7B5124B-736A-D347-A330-3E9CC59B8CD0}"/>
    <dgm:cxn modelId="{5A742DBE-CE11-5E41-81E9-AB1B3462CF96}" type="presParOf" srcId="{4EA8409B-35E7-3A44-A9FC-339CF8FD4104}" destId="{0C5D4361-8503-8843-884F-D2BCBFE4947D}" srcOrd="0" destOrd="0" presId="urn:microsoft.com/office/officeart/2005/8/layout/hChevron3"/>
    <dgm:cxn modelId="{88129673-7BA9-AD4B-8B8E-0E812CD27D09}" type="presParOf" srcId="{4EA8409B-35E7-3A44-A9FC-339CF8FD4104}" destId="{6277CDF3-E28B-464C-94D1-399566E06422}" srcOrd="1" destOrd="0" presId="urn:microsoft.com/office/officeart/2005/8/layout/hChevron3"/>
    <dgm:cxn modelId="{949E8C79-EEC0-A04C-944D-0B2CD86E13DE}" type="presParOf" srcId="{4EA8409B-35E7-3A44-A9FC-339CF8FD4104}" destId="{72042F89-4DBF-F543-AAA6-D103079C8EA2}" srcOrd="2" destOrd="0" presId="urn:microsoft.com/office/officeart/2005/8/layout/hChevron3"/>
    <dgm:cxn modelId="{CFEACE17-BCD9-CE45-B2E9-76C3162F0469}" type="presParOf" srcId="{4EA8409B-35E7-3A44-A9FC-339CF8FD4104}" destId="{FA51AC58-FFC0-0D4A-B515-DBFF64A2A490}" srcOrd="3" destOrd="0" presId="urn:microsoft.com/office/officeart/2005/8/layout/hChevron3"/>
    <dgm:cxn modelId="{E2BF0EF8-784D-2248-8720-D8B58D503CAC}" type="presParOf" srcId="{4EA8409B-35E7-3A44-A9FC-339CF8FD4104}" destId="{262F953D-3E94-E643-963D-81111B46E9EF}" srcOrd="4" destOrd="0" presId="urn:microsoft.com/office/officeart/2005/8/layout/hChevron3"/>
    <dgm:cxn modelId="{69A60B7F-1610-9645-B3B7-11BACC25FFCE}" type="presParOf" srcId="{4EA8409B-35E7-3A44-A9FC-339CF8FD4104}" destId="{620EA7A5-862F-5545-A930-7C9B19457013}" srcOrd="5" destOrd="0" presId="urn:microsoft.com/office/officeart/2005/8/layout/hChevron3"/>
    <dgm:cxn modelId="{4B205C98-1855-394B-94B3-FAA125236BA4}" type="presParOf" srcId="{4EA8409B-35E7-3A44-A9FC-339CF8FD4104}" destId="{640C427D-5829-5B43-B174-A4A23412424E}" srcOrd="6" destOrd="0" presId="urn:microsoft.com/office/officeart/2005/8/layout/hChevron3"/>
    <dgm:cxn modelId="{61CF9C1F-7CB6-4D49-B11E-4548A736EF58}" type="presParOf" srcId="{4EA8409B-35E7-3A44-A9FC-339CF8FD4104}" destId="{E8941DC1-6C4B-BF47-8AE7-692714CA03D3}" srcOrd="7" destOrd="0" presId="urn:microsoft.com/office/officeart/2005/8/layout/hChevron3"/>
    <dgm:cxn modelId="{DC1633DC-DD2B-014D-B488-03D6711FBC6F}" type="presParOf" srcId="{4EA8409B-35E7-3A44-A9FC-339CF8FD4104}" destId="{C287E373-D809-8B40-801B-E2907BB8E6D1}"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41994" custLinFactY="100000" custLinFactNeighborX="-256" custLinFactNeighborY="18880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992">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3595"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ED969E6B-CD4C-F94E-937F-49717F32D2CF}" type="presOf" srcId="{403D7FB2-B99E-CD4D-83D1-E8897D303153}" destId="{09283731-BD5D-7C44-86AF-DC057CF74A4E}" srcOrd="0" destOrd="0" presId="urn:microsoft.com/office/officeart/2005/8/layout/hChevron3"/>
    <dgm:cxn modelId="{814D427E-0EB6-C945-B3E3-AB24BBA309A6}" srcId="{3DE8C8AC-FE6D-8348-87D5-99FF0608BC96}" destId="{D9B4587B-0069-6A4F-80F5-3F6784F59CB0}" srcOrd="0" destOrd="0" parTransId="{B599032C-D421-924A-AFAF-CB582C651254}" sibTransId="{945776C5-78AF-8A43-ABD6-16DC35C728DC}"/>
    <dgm:cxn modelId="{43DEAAA9-39C7-FA43-A5DD-8A391DBA1829}" type="presOf" srcId="{29F9AC16-62F5-6244-9716-A117E21549EA}" destId="{DCE339D6-DD76-424C-9607-BA5F97C1A673}"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2090D575-8BA4-5849-8D03-D380959BDB5F}" type="presOf" srcId="{BE46C0F9-F88A-7546-ABC8-AB34205E0B26}" destId="{41111081-DB22-7C44-8A39-C006CEE4DA0A}" srcOrd="0" destOrd="0" presId="urn:microsoft.com/office/officeart/2005/8/layout/hChevron3"/>
    <dgm:cxn modelId="{083DDD97-ED94-224C-BED0-C5526FB3E3D4}" type="presOf" srcId="{D9B4587B-0069-6A4F-80F5-3F6784F59CB0}" destId="{5FB0FF97-8C5F-E042-AD18-D095ADA1082B}" srcOrd="0" destOrd="0" presId="urn:microsoft.com/office/officeart/2005/8/layout/hChevron3"/>
    <dgm:cxn modelId="{C0BC584F-6FA9-8343-812A-4EB998F29A60}" type="presOf" srcId="{3DE8C8AC-FE6D-8348-87D5-99FF0608BC96}" destId="{D9437CD3-12CE-2843-A904-9862234983B4}"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FE29DC3E-5FD8-4D40-B47E-735F1D7E4E51}" type="presOf" srcId="{D00C4E17-105A-A840-B0EA-207337268378}" destId="{37CE435B-BF6E-114E-9F79-FF329F628319}"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5D11E2D5-058C-654F-8051-6E54BA024A97}" type="presParOf" srcId="{D9437CD3-12CE-2843-A904-9862234983B4}" destId="{5FB0FF97-8C5F-E042-AD18-D095ADA1082B}" srcOrd="0" destOrd="0" presId="urn:microsoft.com/office/officeart/2005/8/layout/hChevron3"/>
    <dgm:cxn modelId="{D74E8437-072F-694A-93C7-D0585DACF9FA}" type="presParOf" srcId="{D9437CD3-12CE-2843-A904-9862234983B4}" destId="{23EC9A41-4E62-CA44-92A9-14983E34A1CF}" srcOrd="1" destOrd="0" presId="urn:microsoft.com/office/officeart/2005/8/layout/hChevron3"/>
    <dgm:cxn modelId="{84E97F80-4DCC-D24D-AF8B-565AF290216B}" type="presParOf" srcId="{D9437CD3-12CE-2843-A904-9862234983B4}" destId="{09283731-BD5D-7C44-86AF-DC057CF74A4E}" srcOrd="2" destOrd="0" presId="urn:microsoft.com/office/officeart/2005/8/layout/hChevron3"/>
    <dgm:cxn modelId="{7E8DED80-5B2B-9442-B357-B5CFE2AC3486}" type="presParOf" srcId="{D9437CD3-12CE-2843-A904-9862234983B4}" destId="{8AC0B76E-0A94-8D4E-899A-6EF959465803}" srcOrd="3" destOrd="0" presId="urn:microsoft.com/office/officeart/2005/8/layout/hChevron3"/>
    <dgm:cxn modelId="{5AE954DB-D3A9-254C-8638-19DB45752380}" type="presParOf" srcId="{D9437CD3-12CE-2843-A904-9862234983B4}" destId="{DCE339D6-DD76-424C-9607-BA5F97C1A673}" srcOrd="4" destOrd="0" presId="urn:microsoft.com/office/officeart/2005/8/layout/hChevron3"/>
    <dgm:cxn modelId="{080EF0D0-5E93-5D41-9DC7-A5B5AAAF904E}" type="presParOf" srcId="{D9437CD3-12CE-2843-A904-9862234983B4}" destId="{5DE78DC9-0ECC-8B47-BF28-59A41A0D28C5}" srcOrd="5" destOrd="0" presId="urn:microsoft.com/office/officeart/2005/8/layout/hChevron3"/>
    <dgm:cxn modelId="{3162628F-AE85-A940-AF1B-38161F6322EF}" type="presParOf" srcId="{D9437CD3-12CE-2843-A904-9862234983B4}" destId="{41111081-DB22-7C44-8A39-C006CEE4DA0A}" srcOrd="6" destOrd="0" presId="urn:microsoft.com/office/officeart/2005/8/layout/hChevron3"/>
    <dgm:cxn modelId="{A9293A86-631A-3E42-BE01-E2328EE877F7}" type="presParOf" srcId="{D9437CD3-12CE-2843-A904-9862234983B4}" destId="{906D6442-2756-4C4A-B56F-9F17FB95E792}" srcOrd="7" destOrd="0" presId="urn:microsoft.com/office/officeart/2005/8/layout/hChevron3"/>
    <dgm:cxn modelId="{1A763882-3B36-EA40-9521-18AB2CE13FB7}"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41994" custLinFactY="100000" custLinFactNeighborX="-256" custLinFactNeighborY="18880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992">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3595"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A053B721-78A1-9040-AA46-C18FEAF02DDC}" srcId="{3DE8C8AC-FE6D-8348-87D5-99FF0608BC96}" destId="{403D7FB2-B99E-CD4D-83D1-E8897D303153}" srcOrd="1" destOrd="0" parTransId="{35CB6617-3292-A140-9D54-54ABCA7A392A}" sibTransId="{D7594E5F-6B2D-6641-B092-8A0E855CC76F}"/>
    <dgm:cxn modelId="{23B334EF-7971-994C-9714-EF33F4ED9BC7}" type="presOf" srcId="{3DE8C8AC-FE6D-8348-87D5-99FF0608BC96}" destId="{D9437CD3-12CE-2843-A904-9862234983B4}" srcOrd="0" destOrd="0" presId="urn:microsoft.com/office/officeart/2005/8/layout/hChevron3"/>
    <dgm:cxn modelId="{A6396821-6E51-ED4B-B47D-A260976A16B5}" type="presOf" srcId="{403D7FB2-B99E-CD4D-83D1-E8897D303153}" destId="{09283731-BD5D-7C44-86AF-DC057CF74A4E}" srcOrd="0" destOrd="0" presId="urn:microsoft.com/office/officeart/2005/8/layout/hChevron3"/>
    <dgm:cxn modelId="{BA2DCDEC-D98C-0B4A-9A67-9763D3AC1A0A}" type="presOf" srcId="{D9B4587B-0069-6A4F-80F5-3F6784F59CB0}" destId="{5FB0FF97-8C5F-E042-AD18-D095ADA1082B}" srcOrd="0" destOrd="0" presId="urn:microsoft.com/office/officeart/2005/8/layout/hChevron3"/>
    <dgm:cxn modelId="{28C92353-0616-C146-B429-B9F8C8C4580C}" type="presOf" srcId="{29F9AC16-62F5-6244-9716-A117E21549EA}" destId="{DCE339D6-DD76-424C-9607-BA5F97C1A673}"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ED685A3B-493A-814D-AF71-BFDA0258CAD3}" type="presOf" srcId="{D00C4E17-105A-A840-B0EA-207337268378}" destId="{37CE435B-BF6E-114E-9F79-FF329F628319}"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7DE458D7-BDD3-994D-B83F-3A9689944051}" type="presOf" srcId="{BE46C0F9-F88A-7546-ABC8-AB34205E0B26}" destId="{41111081-DB22-7C44-8A39-C006CEE4DA0A}" srcOrd="0" destOrd="0" presId="urn:microsoft.com/office/officeart/2005/8/layout/hChevron3"/>
    <dgm:cxn modelId="{1BEBB162-4E6D-BA47-975C-55FB19838523}" srcId="{3DE8C8AC-FE6D-8348-87D5-99FF0608BC96}" destId="{BE46C0F9-F88A-7546-ABC8-AB34205E0B26}" srcOrd="3" destOrd="0" parTransId="{7D6C7E51-A257-7949-9665-C69E1DAEF3B9}" sibTransId="{889B4B8B-2E3D-334D-9F3B-C1C39E4F6B02}"/>
    <dgm:cxn modelId="{3A3D9705-C5D8-5946-AC29-03AB961F6C90}" type="presParOf" srcId="{D9437CD3-12CE-2843-A904-9862234983B4}" destId="{5FB0FF97-8C5F-E042-AD18-D095ADA1082B}" srcOrd="0" destOrd="0" presId="urn:microsoft.com/office/officeart/2005/8/layout/hChevron3"/>
    <dgm:cxn modelId="{CA6E7545-2306-914A-BEF6-6F7D5CB1F7C5}" type="presParOf" srcId="{D9437CD3-12CE-2843-A904-9862234983B4}" destId="{23EC9A41-4E62-CA44-92A9-14983E34A1CF}" srcOrd="1" destOrd="0" presId="urn:microsoft.com/office/officeart/2005/8/layout/hChevron3"/>
    <dgm:cxn modelId="{51D6A0AE-2F4A-1847-AB9C-BFC93B71E3A8}" type="presParOf" srcId="{D9437CD3-12CE-2843-A904-9862234983B4}" destId="{09283731-BD5D-7C44-86AF-DC057CF74A4E}" srcOrd="2" destOrd="0" presId="urn:microsoft.com/office/officeart/2005/8/layout/hChevron3"/>
    <dgm:cxn modelId="{CE244D5A-3F76-C244-A744-1062E7897DD2}" type="presParOf" srcId="{D9437CD3-12CE-2843-A904-9862234983B4}" destId="{8AC0B76E-0A94-8D4E-899A-6EF959465803}" srcOrd="3" destOrd="0" presId="urn:microsoft.com/office/officeart/2005/8/layout/hChevron3"/>
    <dgm:cxn modelId="{D41ADC21-ACDB-3D40-970F-250FE7E92323}" type="presParOf" srcId="{D9437CD3-12CE-2843-A904-9862234983B4}" destId="{DCE339D6-DD76-424C-9607-BA5F97C1A673}" srcOrd="4" destOrd="0" presId="urn:microsoft.com/office/officeart/2005/8/layout/hChevron3"/>
    <dgm:cxn modelId="{50B3EDC9-BFCE-BE4E-BC6A-CD621F58F4A0}" type="presParOf" srcId="{D9437CD3-12CE-2843-A904-9862234983B4}" destId="{5DE78DC9-0ECC-8B47-BF28-59A41A0D28C5}" srcOrd="5" destOrd="0" presId="urn:microsoft.com/office/officeart/2005/8/layout/hChevron3"/>
    <dgm:cxn modelId="{AB11F7BD-8271-CF4D-BB92-FF4671EA8B59}" type="presParOf" srcId="{D9437CD3-12CE-2843-A904-9862234983B4}" destId="{41111081-DB22-7C44-8A39-C006CEE4DA0A}" srcOrd="6" destOrd="0" presId="urn:microsoft.com/office/officeart/2005/8/layout/hChevron3"/>
    <dgm:cxn modelId="{50916934-7B56-6344-8EC8-DC0319F501D3}" type="presParOf" srcId="{D9437CD3-12CE-2843-A904-9862234983B4}" destId="{906D6442-2756-4C4A-B56F-9F17FB95E792}" srcOrd="7" destOrd="0" presId="urn:microsoft.com/office/officeart/2005/8/layout/hChevron3"/>
    <dgm:cxn modelId="{44C5CE2C-4006-B74E-9814-D734AC20BDA0}"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41994" custLinFactY="100000" custLinFactNeighborX="-256" custLinFactNeighborY="18880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992">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3595"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CE050D8F-36BE-D545-A59D-70B050065DC3}" type="presOf" srcId="{3DE8C8AC-FE6D-8348-87D5-99FF0608BC96}" destId="{D9437CD3-12CE-2843-A904-9862234983B4}" srcOrd="0" destOrd="0" presId="urn:microsoft.com/office/officeart/2005/8/layout/hChevron3"/>
    <dgm:cxn modelId="{FF1EDEA5-2E33-2C45-BFAB-256FF70EA2B2}" type="presOf" srcId="{403D7FB2-B99E-CD4D-83D1-E8897D303153}" destId="{09283731-BD5D-7C44-86AF-DC057CF74A4E}" srcOrd="0" destOrd="0" presId="urn:microsoft.com/office/officeart/2005/8/layout/hChevron3"/>
    <dgm:cxn modelId="{814D427E-0EB6-C945-B3E3-AB24BBA309A6}" srcId="{3DE8C8AC-FE6D-8348-87D5-99FF0608BC96}" destId="{D9B4587B-0069-6A4F-80F5-3F6784F59CB0}" srcOrd="0" destOrd="0" parTransId="{B599032C-D421-924A-AFAF-CB582C651254}" sibTransId="{945776C5-78AF-8A43-ABD6-16DC35C728DC}"/>
    <dgm:cxn modelId="{223F33F2-4B97-A14F-8095-B3BB0F93136A}" type="presOf" srcId="{29F9AC16-62F5-6244-9716-A117E21549EA}" destId="{DCE339D6-DD76-424C-9607-BA5F97C1A673}"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E74BEB97-7D3C-4B47-BA0C-2249E36B5242}" type="presOf" srcId="{BE46C0F9-F88A-7546-ABC8-AB34205E0B26}" destId="{41111081-DB22-7C44-8A39-C006CEE4DA0A}" srcOrd="0" destOrd="0" presId="urn:microsoft.com/office/officeart/2005/8/layout/hChevron3"/>
    <dgm:cxn modelId="{D0FFE51F-B264-2145-9612-447D256C11F3}" type="presOf" srcId="{D00C4E17-105A-A840-B0EA-207337268378}" destId="{37CE435B-BF6E-114E-9F79-FF329F628319}"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123B8511-FE65-F44F-9426-14472A83F665}" type="presOf" srcId="{D9B4587B-0069-6A4F-80F5-3F6784F59CB0}" destId="{5FB0FF97-8C5F-E042-AD18-D095ADA1082B}" srcOrd="0" destOrd="0" presId="urn:microsoft.com/office/officeart/2005/8/layout/hChevron3"/>
    <dgm:cxn modelId="{EBAAAF3C-B9AC-0B45-BCED-7AFD31FF7C86}" type="presParOf" srcId="{D9437CD3-12CE-2843-A904-9862234983B4}" destId="{5FB0FF97-8C5F-E042-AD18-D095ADA1082B}" srcOrd="0" destOrd="0" presId="urn:microsoft.com/office/officeart/2005/8/layout/hChevron3"/>
    <dgm:cxn modelId="{4891D6F2-6F61-1E41-B5E9-29548FD97EB1}" type="presParOf" srcId="{D9437CD3-12CE-2843-A904-9862234983B4}" destId="{23EC9A41-4E62-CA44-92A9-14983E34A1CF}" srcOrd="1" destOrd="0" presId="urn:microsoft.com/office/officeart/2005/8/layout/hChevron3"/>
    <dgm:cxn modelId="{AA7D4019-E2A6-D140-B677-34ACD9049743}" type="presParOf" srcId="{D9437CD3-12CE-2843-A904-9862234983B4}" destId="{09283731-BD5D-7C44-86AF-DC057CF74A4E}" srcOrd="2" destOrd="0" presId="urn:microsoft.com/office/officeart/2005/8/layout/hChevron3"/>
    <dgm:cxn modelId="{BE52B144-5605-0A45-BE58-2D389E3C42F4}" type="presParOf" srcId="{D9437CD3-12CE-2843-A904-9862234983B4}" destId="{8AC0B76E-0A94-8D4E-899A-6EF959465803}" srcOrd="3" destOrd="0" presId="urn:microsoft.com/office/officeart/2005/8/layout/hChevron3"/>
    <dgm:cxn modelId="{779E3685-433A-E944-92D8-0E1DC0037056}" type="presParOf" srcId="{D9437CD3-12CE-2843-A904-9862234983B4}" destId="{DCE339D6-DD76-424C-9607-BA5F97C1A673}" srcOrd="4" destOrd="0" presId="urn:microsoft.com/office/officeart/2005/8/layout/hChevron3"/>
    <dgm:cxn modelId="{4358FF3F-2F5E-AD40-92C7-643DB79AC557}" type="presParOf" srcId="{D9437CD3-12CE-2843-A904-9862234983B4}" destId="{5DE78DC9-0ECC-8B47-BF28-59A41A0D28C5}" srcOrd="5" destOrd="0" presId="urn:microsoft.com/office/officeart/2005/8/layout/hChevron3"/>
    <dgm:cxn modelId="{60527C99-D81F-934C-B359-1901FD7E965F}" type="presParOf" srcId="{D9437CD3-12CE-2843-A904-9862234983B4}" destId="{41111081-DB22-7C44-8A39-C006CEE4DA0A}" srcOrd="6" destOrd="0" presId="urn:microsoft.com/office/officeart/2005/8/layout/hChevron3"/>
    <dgm:cxn modelId="{5735F136-2408-EC48-ADAC-032CFA11FE63}" type="presParOf" srcId="{D9437CD3-12CE-2843-A904-9862234983B4}" destId="{906D6442-2756-4C4A-B56F-9F17FB95E792}" srcOrd="7" destOrd="0" presId="urn:microsoft.com/office/officeart/2005/8/layout/hChevron3"/>
    <dgm:cxn modelId="{DC5D6555-C5DE-2946-8941-BCB9A42A60E0}"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5.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41994" custLinFactY="100000" custLinFactNeighborX="-256" custLinFactNeighborY="18880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992">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3595"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9F62A9E9-F534-054A-8FDE-933AAC2BFFD8}" type="presOf" srcId="{403D7FB2-B99E-CD4D-83D1-E8897D303153}" destId="{09283731-BD5D-7C44-86AF-DC057CF74A4E}" srcOrd="0" destOrd="0" presId="urn:microsoft.com/office/officeart/2005/8/layout/hChevron3"/>
    <dgm:cxn modelId="{26BFEBBD-E2B4-9742-B06E-181C0A15C0A6}" type="presOf" srcId="{BE46C0F9-F88A-7546-ABC8-AB34205E0B26}" destId="{41111081-DB22-7C44-8A39-C006CEE4DA0A}"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AA640420-BB98-EF49-A11F-9960A408F38F}" type="presOf" srcId="{D00C4E17-105A-A840-B0EA-207337268378}" destId="{37CE435B-BF6E-114E-9F79-FF329F628319}" srcOrd="0" destOrd="0" presId="urn:microsoft.com/office/officeart/2005/8/layout/hChevron3"/>
    <dgm:cxn modelId="{098AA0CE-E2A1-A540-A111-C80AC76E1ED0}" type="presOf" srcId="{D9B4587B-0069-6A4F-80F5-3F6784F59CB0}" destId="{5FB0FF97-8C5F-E042-AD18-D095ADA1082B}" srcOrd="0" destOrd="0" presId="urn:microsoft.com/office/officeart/2005/8/layout/hChevron3"/>
    <dgm:cxn modelId="{A14CE3B2-D48D-D745-A82B-AE1F75024FAA}" type="presOf" srcId="{3DE8C8AC-FE6D-8348-87D5-99FF0608BC96}" destId="{D9437CD3-12CE-2843-A904-9862234983B4}"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D96A8571-ABD1-4D43-A21F-B5C40965CC10}" type="presOf" srcId="{29F9AC16-62F5-6244-9716-A117E21549EA}" destId="{DCE339D6-DD76-424C-9607-BA5F97C1A673}" srcOrd="0" destOrd="0" presId="urn:microsoft.com/office/officeart/2005/8/layout/hChevron3"/>
    <dgm:cxn modelId="{8305EBD8-CD61-D849-A7E3-F270A89A8FFB}" type="presParOf" srcId="{D9437CD3-12CE-2843-A904-9862234983B4}" destId="{5FB0FF97-8C5F-E042-AD18-D095ADA1082B}" srcOrd="0" destOrd="0" presId="urn:microsoft.com/office/officeart/2005/8/layout/hChevron3"/>
    <dgm:cxn modelId="{EFAA3CB4-F3BF-CC4A-8278-C1776FB403D7}" type="presParOf" srcId="{D9437CD3-12CE-2843-A904-9862234983B4}" destId="{23EC9A41-4E62-CA44-92A9-14983E34A1CF}" srcOrd="1" destOrd="0" presId="urn:microsoft.com/office/officeart/2005/8/layout/hChevron3"/>
    <dgm:cxn modelId="{490539C1-E3D0-9A47-A085-0E327E48C732}" type="presParOf" srcId="{D9437CD3-12CE-2843-A904-9862234983B4}" destId="{09283731-BD5D-7C44-86AF-DC057CF74A4E}" srcOrd="2" destOrd="0" presId="urn:microsoft.com/office/officeart/2005/8/layout/hChevron3"/>
    <dgm:cxn modelId="{CC65AFBB-0454-6549-A328-D1C16243B9EF}" type="presParOf" srcId="{D9437CD3-12CE-2843-A904-9862234983B4}" destId="{8AC0B76E-0A94-8D4E-899A-6EF959465803}" srcOrd="3" destOrd="0" presId="urn:microsoft.com/office/officeart/2005/8/layout/hChevron3"/>
    <dgm:cxn modelId="{68027ECD-5273-1842-87A8-CC01680C1D41}" type="presParOf" srcId="{D9437CD3-12CE-2843-A904-9862234983B4}" destId="{DCE339D6-DD76-424C-9607-BA5F97C1A673}" srcOrd="4" destOrd="0" presId="urn:microsoft.com/office/officeart/2005/8/layout/hChevron3"/>
    <dgm:cxn modelId="{7EB424B9-64F2-9B4A-BE5D-DA1CB1BB9757}" type="presParOf" srcId="{D9437CD3-12CE-2843-A904-9862234983B4}" destId="{5DE78DC9-0ECC-8B47-BF28-59A41A0D28C5}" srcOrd="5" destOrd="0" presId="urn:microsoft.com/office/officeart/2005/8/layout/hChevron3"/>
    <dgm:cxn modelId="{CA091B1F-51AA-344A-A048-1A692319AF7E}" type="presParOf" srcId="{D9437CD3-12CE-2843-A904-9862234983B4}" destId="{41111081-DB22-7C44-8A39-C006CEE4DA0A}" srcOrd="6" destOrd="0" presId="urn:microsoft.com/office/officeart/2005/8/layout/hChevron3"/>
    <dgm:cxn modelId="{01E73989-ADDD-244E-BBAF-AF943A9221C8}" type="presParOf" srcId="{D9437CD3-12CE-2843-A904-9862234983B4}" destId="{906D6442-2756-4C4A-B56F-9F17FB95E792}" srcOrd="7" destOrd="0" presId="urn:microsoft.com/office/officeart/2005/8/layout/hChevron3"/>
    <dgm:cxn modelId="{5EFE0806-BA66-6B45-9559-68E9E794A841}"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6.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1484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0F338C9E-AC82-5D4E-8619-39EA9B0404A9}" type="presOf" srcId="{D9B4587B-0069-6A4F-80F5-3F6784F59CB0}" destId="{5FB0FF97-8C5F-E042-AD18-D095ADA1082B}"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A092E605-61D3-0E48-A961-011144505863}" type="presOf" srcId="{29F9AC16-62F5-6244-9716-A117E21549EA}" destId="{DCE339D6-DD76-424C-9607-BA5F97C1A673}" srcOrd="0" destOrd="0" presId="urn:microsoft.com/office/officeart/2005/8/layout/hChevron3"/>
    <dgm:cxn modelId="{55984BEA-55ED-F948-8D37-E6F403660EFB}" type="presOf" srcId="{D00C4E17-105A-A840-B0EA-207337268378}" destId="{37CE435B-BF6E-114E-9F79-FF329F628319}" srcOrd="0" destOrd="0" presId="urn:microsoft.com/office/officeart/2005/8/layout/hChevron3"/>
    <dgm:cxn modelId="{EAC32BD7-2A10-B945-8AFA-001F6847F4A1}" type="presOf" srcId="{3DE8C8AC-FE6D-8348-87D5-99FF0608BC96}" destId="{D9437CD3-12CE-2843-A904-9862234983B4}"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E9F31A25-92E8-3242-A745-6F724D95CB06}" type="presOf" srcId="{BE46C0F9-F88A-7546-ABC8-AB34205E0B26}" destId="{41111081-DB22-7C44-8A39-C006CEE4DA0A}" srcOrd="0" destOrd="0" presId="urn:microsoft.com/office/officeart/2005/8/layout/hChevron3"/>
    <dgm:cxn modelId="{602C94F2-4DA2-D840-899E-903547054B90}" type="presOf" srcId="{403D7FB2-B99E-CD4D-83D1-E8897D303153}" destId="{09283731-BD5D-7C44-86AF-DC057CF74A4E}" srcOrd="0" destOrd="0" presId="urn:microsoft.com/office/officeart/2005/8/layout/hChevron3"/>
    <dgm:cxn modelId="{D46E6E8A-4C44-C84C-A3BC-19C6E7684A8D}" type="presParOf" srcId="{D9437CD3-12CE-2843-A904-9862234983B4}" destId="{5FB0FF97-8C5F-E042-AD18-D095ADA1082B}" srcOrd="0" destOrd="0" presId="urn:microsoft.com/office/officeart/2005/8/layout/hChevron3"/>
    <dgm:cxn modelId="{4ED9A9EC-2C0D-8B43-8862-0646FF224A6C}" type="presParOf" srcId="{D9437CD3-12CE-2843-A904-9862234983B4}" destId="{23EC9A41-4E62-CA44-92A9-14983E34A1CF}" srcOrd="1" destOrd="0" presId="urn:microsoft.com/office/officeart/2005/8/layout/hChevron3"/>
    <dgm:cxn modelId="{3CD3B4D8-941D-194D-8EE0-3573C64798D8}" type="presParOf" srcId="{D9437CD3-12CE-2843-A904-9862234983B4}" destId="{09283731-BD5D-7C44-86AF-DC057CF74A4E}" srcOrd="2" destOrd="0" presId="urn:microsoft.com/office/officeart/2005/8/layout/hChevron3"/>
    <dgm:cxn modelId="{62003E3F-6A0C-0043-83DC-FB93AFAF112E}" type="presParOf" srcId="{D9437CD3-12CE-2843-A904-9862234983B4}" destId="{8AC0B76E-0A94-8D4E-899A-6EF959465803}" srcOrd="3" destOrd="0" presId="urn:microsoft.com/office/officeart/2005/8/layout/hChevron3"/>
    <dgm:cxn modelId="{5FFCECCA-7BEA-3847-8F9B-258D98A957D1}" type="presParOf" srcId="{D9437CD3-12CE-2843-A904-9862234983B4}" destId="{DCE339D6-DD76-424C-9607-BA5F97C1A673}" srcOrd="4" destOrd="0" presId="urn:microsoft.com/office/officeart/2005/8/layout/hChevron3"/>
    <dgm:cxn modelId="{BEF89D0F-B71F-3846-A905-AD721AA30CE1}" type="presParOf" srcId="{D9437CD3-12CE-2843-A904-9862234983B4}" destId="{5DE78DC9-0ECC-8B47-BF28-59A41A0D28C5}" srcOrd="5" destOrd="0" presId="urn:microsoft.com/office/officeart/2005/8/layout/hChevron3"/>
    <dgm:cxn modelId="{A9D45165-D550-8F4A-A557-AFA85C4E538A}" type="presParOf" srcId="{D9437CD3-12CE-2843-A904-9862234983B4}" destId="{41111081-DB22-7C44-8A39-C006CEE4DA0A}" srcOrd="6" destOrd="0" presId="urn:microsoft.com/office/officeart/2005/8/layout/hChevron3"/>
    <dgm:cxn modelId="{EDDC515B-AF9C-8149-B15D-B1AC29748353}" type="presParOf" srcId="{D9437CD3-12CE-2843-A904-9862234983B4}" destId="{906D6442-2756-4C4A-B56F-9F17FB95E792}" srcOrd="7" destOrd="0" presId="urn:microsoft.com/office/officeart/2005/8/layout/hChevron3"/>
    <dgm:cxn modelId="{7B3442E3-14EC-EF47-A8B5-B7CE7F35D713}"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7.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1484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A053B721-78A1-9040-AA46-C18FEAF02DDC}" srcId="{3DE8C8AC-FE6D-8348-87D5-99FF0608BC96}" destId="{403D7FB2-B99E-CD4D-83D1-E8897D303153}" srcOrd="1" destOrd="0" parTransId="{35CB6617-3292-A140-9D54-54ABCA7A392A}" sibTransId="{D7594E5F-6B2D-6641-B092-8A0E855CC76F}"/>
    <dgm:cxn modelId="{9ACBB094-471E-4D4F-BEC0-E96CA226EA9D}" type="presOf" srcId="{D9B4587B-0069-6A4F-80F5-3F6784F59CB0}" destId="{5FB0FF97-8C5F-E042-AD18-D095ADA1082B}" srcOrd="0" destOrd="0" presId="urn:microsoft.com/office/officeart/2005/8/layout/hChevron3"/>
    <dgm:cxn modelId="{49B93668-47A7-7240-9D3C-5F1FE19BFC88}" type="presOf" srcId="{3DE8C8AC-FE6D-8348-87D5-99FF0608BC96}" destId="{D9437CD3-12CE-2843-A904-9862234983B4}" srcOrd="0" destOrd="0" presId="urn:microsoft.com/office/officeart/2005/8/layout/hChevron3"/>
    <dgm:cxn modelId="{BFC9C69A-92C7-514E-AD02-B21536C7DF12}" type="presOf" srcId="{29F9AC16-62F5-6244-9716-A117E21549EA}" destId="{DCE339D6-DD76-424C-9607-BA5F97C1A673}" srcOrd="0" destOrd="0" presId="urn:microsoft.com/office/officeart/2005/8/layout/hChevron3"/>
    <dgm:cxn modelId="{611A089A-B456-174B-AE2F-BBE088AE5C21}" type="presOf" srcId="{403D7FB2-B99E-CD4D-83D1-E8897D303153}" destId="{09283731-BD5D-7C44-86AF-DC057CF74A4E}"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147CB9EF-6373-6341-A6B4-33D7612DDA7B}" type="presOf" srcId="{D00C4E17-105A-A840-B0EA-207337268378}" destId="{37CE435B-BF6E-114E-9F79-FF329F628319}" srcOrd="0" destOrd="0" presId="urn:microsoft.com/office/officeart/2005/8/layout/hChevron3"/>
    <dgm:cxn modelId="{FB53EEA4-AC83-FC43-A38D-E80B9F567D95}" type="presOf" srcId="{BE46C0F9-F88A-7546-ABC8-AB34205E0B26}" destId="{41111081-DB22-7C44-8A39-C006CEE4DA0A}"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B07E51AA-CD5E-2144-BA85-1C469618DB1A}" type="presParOf" srcId="{D9437CD3-12CE-2843-A904-9862234983B4}" destId="{5FB0FF97-8C5F-E042-AD18-D095ADA1082B}" srcOrd="0" destOrd="0" presId="urn:microsoft.com/office/officeart/2005/8/layout/hChevron3"/>
    <dgm:cxn modelId="{058D306C-82E9-7F45-8EE0-C2ADB964DA24}" type="presParOf" srcId="{D9437CD3-12CE-2843-A904-9862234983B4}" destId="{23EC9A41-4E62-CA44-92A9-14983E34A1CF}" srcOrd="1" destOrd="0" presId="urn:microsoft.com/office/officeart/2005/8/layout/hChevron3"/>
    <dgm:cxn modelId="{73B785F7-6873-7A4A-A8C4-E4B4C0BAECE9}" type="presParOf" srcId="{D9437CD3-12CE-2843-A904-9862234983B4}" destId="{09283731-BD5D-7C44-86AF-DC057CF74A4E}" srcOrd="2" destOrd="0" presId="urn:microsoft.com/office/officeart/2005/8/layout/hChevron3"/>
    <dgm:cxn modelId="{B8A8A901-DAFE-204F-ABF3-D982D591F995}" type="presParOf" srcId="{D9437CD3-12CE-2843-A904-9862234983B4}" destId="{8AC0B76E-0A94-8D4E-899A-6EF959465803}" srcOrd="3" destOrd="0" presId="urn:microsoft.com/office/officeart/2005/8/layout/hChevron3"/>
    <dgm:cxn modelId="{4CB116F9-D50D-2749-9241-8F6063D1389C}" type="presParOf" srcId="{D9437CD3-12CE-2843-A904-9862234983B4}" destId="{DCE339D6-DD76-424C-9607-BA5F97C1A673}" srcOrd="4" destOrd="0" presId="urn:microsoft.com/office/officeart/2005/8/layout/hChevron3"/>
    <dgm:cxn modelId="{516FF611-205F-F043-93D9-59E5FDE397F2}" type="presParOf" srcId="{D9437CD3-12CE-2843-A904-9862234983B4}" destId="{5DE78DC9-0ECC-8B47-BF28-59A41A0D28C5}" srcOrd="5" destOrd="0" presId="urn:microsoft.com/office/officeart/2005/8/layout/hChevron3"/>
    <dgm:cxn modelId="{8FBE2DF5-447A-334F-94C3-92ED2DA76C48}" type="presParOf" srcId="{D9437CD3-12CE-2843-A904-9862234983B4}" destId="{41111081-DB22-7C44-8A39-C006CEE4DA0A}" srcOrd="6" destOrd="0" presId="urn:microsoft.com/office/officeart/2005/8/layout/hChevron3"/>
    <dgm:cxn modelId="{6B12D536-F490-7447-BAAE-A4C3D8CE3674}" type="presParOf" srcId="{D9437CD3-12CE-2843-A904-9862234983B4}" destId="{906D6442-2756-4C4A-B56F-9F17FB95E792}" srcOrd="7" destOrd="0" presId="urn:microsoft.com/office/officeart/2005/8/layout/hChevron3"/>
    <dgm:cxn modelId="{76123F71-D6C3-C547-9A75-70B6A1CA1185}"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8.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1484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8FEFCD58-BF66-B144-A037-4F897CA8BD80}" type="presOf" srcId="{403D7FB2-B99E-CD4D-83D1-E8897D303153}" destId="{09283731-BD5D-7C44-86AF-DC057CF74A4E}"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F1F66652-1D38-294E-9B7B-C25474CB06DE}" type="presOf" srcId="{D9B4587B-0069-6A4F-80F5-3F6784F59CB0}" destId="{5FB0FF97-8C5F-E042-AD18-D095ADA1082B}" srcOrd="0" destOrd="0" presId="urn:microsoft.com/office/officeart/2005/8/layout/hChevron3"/>
    <dgm:cxn modelId="{317432FF-D0BC-EC4D-BACE-34DC2374809A}" type="presOf" srcId="{D00C4E17-105A-A840-B0EA-207337268378}" destId="{37CE435B-BF6E-114E-9F79-FF329F628319}" srcOrd="0" destOrd="0" presId="urn:microsoft.com/office/officeart/2005/8/layout/hChevron3"/>
    <dgm:cxn modelId="{687943C5-C268-9A48-ABED-4A28BF87E09A}" type="presOf" srcId="{BE46C0F9-F88A-7546-ABC8-AB34205E0B26}" destId="{41111081-DB22-7C44-8A39-C006CEE4DA0A}" srcOrd="0" destOrd="0" presId="urn:microsoft.com/office/officeart/2005/8/layout/hChevron3"/>
    <dgm:cxn modelId="{CC52B4AF-EB7A-5541-BFCF-BC0FB01CDAD2}" type="presOf" srcId="{29F9AC16-62F5-6244-9716-A117E21549EA}" destId="{DCE339D6-DD76-424C-9607-BA5F97C1A673}"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9D31F3D3-BA4E-9D4D-859D-316AEE0BAD03}" type="presOf" srcId="{3DE8C8AC-FE6D-8348-87D5-99FF0608BC96}" destId="{D9437CD3-12CE-2843-A904-9862234983B4}" srcOrd="0" destOrd="0" presId="urn:microsoft.com/office/officeart/2005/8/layout/hChevron3"/>
    <dgm:cxn modelId="{E852BFA0-F39D-1C46-BC93-D350B9509B2F}" type="presParOf" srcId="{D9437CD3-12CE-2843-A904-9862234983B4}" destId="{5FB0FF97-8C5F-E042-AD18-D095ADA1082B}" srcOrd="0" destOrd="0" presId="urn:microsoft.com/office/officeart/2005/8/layout/hChevron3"/>
    <dgm:cxn modelId="{BD34C0FC-2ECF-7A4B-8D36-928B1765DCF9}" type="presParOf" srcId="{D9437CD3-12CE-2843-A904-9862234983B4}" destId="{23EC9A41-4E62-CA44-92A9-14983E34A1CF}" srcOrd="1" destOrd="0" presId="urn:microsoft.com/office/officeart/2005/8/layout/hChevron3"/>
    <dgm:cxn modelId="{5ACC67DA-41FC-FC48-958A-1C4BC3CC3D69}" type="presParOf" srcId="{D9437CD3-12CE-2843-A904-9862234983B4}" destId="{09283731-BD5D-7C44-86AF-DC057CF74A4E}" srcOrd="2" destOrd="0" presId="urn:microsoft.com/office/officeart/2005/8/layout/hChevron3"/>
    <dgm:cxn modelId="{B7D3AE2F-09A4-A24A-89BD-A3E92E3B948A}" type="presParOf" srcId="{D9437CD3-12CE-2843-A904-9862234983B4}" destId="{8AC0B76E-0A94-8D4E-899A-6EF959465803}" srcOrd="3" destOrd="0" presId="urn:microsoft.com/office/officeart/2005/8/layout/hChevron3"/>
    <dgm:cxn modelId="{E498DC1B-4FA7-B043-9AF7-D9EEF301F5AD}" type="presParOf" srcId="{D9437CD3-12CE-2843-A904-9862234983B4}" destId="{DCE339D6-DD76-424C-9607-BA5F97C1A673}" srcOrd="4" destOrd="0" presId="urn:microsoft.com/office/officeart/2005/8/layout/hChevron3"/>
    <dgm:cxn modelId="{C240253F-B13C-EB47-87FF-35D29540E2C4}" type="presParOf" srcId="{D9437CD3-12CE-2843-A904-9862234983B4}" destId="{5DE78DC9-0ECC-8B47-BF28-59A41A0D28C5}" srcOrd="5" destOrd="0" presId="urn:microsoft.com/office/officeart/2005/8/layout/hChevron3"/>
    <dgm:cxn modelId="{87C6FBF2-3A3F-A146-8E5A-5CF69A9B2044}" type="presParOf" srcId="{D9437CD3-12CE-2843-A904-9862234983B4}" destId="{41111081-DB22-7C44-8A39-C006CEE4DA0A}" srcOrd="6" destOrd="0" presId="urn:microsoft.com/office/officeart/2005/8/layout/hChevron3"/>
    <dgm:cxn modelId="{55078CCA-CF39-814D-9458-E6B5CBBB1B36}" type="presParOf" srcId="{D9437CD3-12CE-2843-A904-9862234983B4}" destId="{906D6442-2756-4C4A-B56F-9F17FB95E792}" srcOrd="7" destOrd="0" presId="urn:microsoft.com/office/officeart/2005/8/layout/hChevron3"/>
    <dgm:cxn modelId="{BE96B66E-7300-F84E-B4BB-BCDCFEDCB47E}"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9.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1484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AFF09C45-70BD-5945-8945-B14D5ABE3A88}" type="presOf" srcId="{3DE8C8AC-FE6D-8348-87D5-99FF0608BC96}" destId="{D9437CD3-12CE-2843-A904-9862234983B4}" srcOrd="0" destOrd="0" presId="urn:microsoft.com/office/officeart/2005/8/layout/hChevron3"/>
    <dgm:cxn modelId="{8B50BF6B-8A43-4649-9C6B-8F16951DBDAE}" type="presOf" srcId="{D00C4E17-105A-A840-B0EA-207337268378}" destId="{37CE435B-BF6E-114E-9F79-FF329F628319}"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39563610-4513-9344-80AD-D4363FB742BA}" type="presOf" srcId="{403D7FB2-B99E-CD4D-83D1-E8897D303153}" destId="{09283731-BD5D-7C44-86AF-DC057CF74A4E}" srcOrd="0" destOrd="0" presId="urn:microsoft.com/office/officeart/2005/8/layout/hChevron3"/>
    <dgm:cxn modelId="{0DE63D34-5885-0843-A9F7-5B1E3888B69B}" type="presOf" srcId="{BE46C0F9-F88A-7546-ABC8-AB34205E0B26}" destId="{41111081-DB22-7C44-8A39-C006CEE4DA0A}"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0E3372D5-E6E8-3F44-8E9E-52F383FDA062}" type="presOf" srcId="{D9B4587B-0069-6A4F-80F5-3F6784F59CB0}" destId="{5FB0FF97-8C5F-E042-AD18-D095ADA1082B}"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900714FF-48C2-1A4E-9B90-BA65275B8717}" type="presOf" srcId="{29F9AC16-62F5-6244-9716-A117E21549EA}" destId="{DCE339D6-DD76-424C-9607-BA5F97C1A673}" srcOrd="0" destOrd="0" presId="urn:microsoft.com/office/officeart/2005/8/layout/hChevron3"/>
    <dgm:cxn modelId="{1BEBB162-4E6D-BA47-975C-55FB19838523}" srcId="{3DE8C8AC-FE6D-8348-87D5-99FF0608BC96}" destId="{BE46C0F9-F88A-7546-ABC8-AB34205E0B26}" srcOrd="3" destOrd="0" parTransId="{7D6C7E51-A257-7949-9665-C69E1DAEF3B9}" sibTransId="{889B4B8B-2E3D-334D-9F3B-C1C39E4F6B02}"/>
    <dgm:cxn modelId="{21369C0F-EB33-7C45-84C2-9D601B13EC05}" type="presParOf" srcId="{D9437CD3-12CE-2843-A904-9862234983B4}" destId="{5FB0FF97-8C5F-E042-AD18-D095ADA1082B}" srcOrd="0" destOrd="0" presId="urn:microsoft.com/office/officeart/2005/8/layout/hChevron3"/>
    <dgm:cxn modelId="{ECDF4B95-7BD8-F647-852E-A870E60CE690}" type="presParOf" srcId="{D9437CD3-12CE-2843-A904-9862234983B4}" destId="{23EC9A41-4E62-CA44-92A9-14983E34A1CF}" srcOrd="1" destOrd="0" presId="urn:microsoft.com/office/officeart/2005/8/layout/hChevron3"/>
    <dgm:cxn modelId="{7E0C7191-463C-EC46-9EF9-448A513AB322}" type="presParOf" srcId="{D9437CD3-12CE-2843-A904-9862234983B4}" destId="{09283731-BD5D-7C44-86AF-DC057CF74A4E}" srcOrd="2" destOrd="0" presId="urn:microsoft.com/office/officeart/2005/8/layout/hChevron3"/>
    <dgm:cxn modelId="{B2F653A8-5FEF-1A49-9D60-C69C745797D0}" type="presParOf" srcId="{D9437CD3-12CE-2843-A904-9862234983B4}" destId="{8AC0B76E-0A94-8D4E-899A-6EF959465803}" srcOrd="3" destOrd="0" presId="urn:microsoft.com/office/officeart/2005/8/layout/hChevron3"/>
    <dgm:cxn modelId="{AC3E60D4-2E68-9B4A-A2A6-A30A3283F7EA}" type="presParOf" srcId="{D9437CD3-12CE-2843-A904-9862234983B4}" destId="{DCE339D6-DD76-424C-9607-BA5F97C1A673}" srcOrd="4" destOrd="0" presId="urn:microsoft.com/office/officeart/2005/8/layout/hChevron3"/>
    <dgm:cxn modelId="{F14A4C1C-15E3-CF4D-87BE-5A23A5453165}" type="presParOf" srcId="{D9437CD3-12CE-2843-A904-9862234983B4}" destId="{5DE78DC9-0ECC-8B47-BF28-59A41A0D28C5}" srcOrd="5" destOrd="0" presId="urn:microsoft.com/office/officeart/2005/8/layout/hChevron3"/>
    <dgm:cxn modelId="{BA247761-F0DF-1048-9827-9072249B8BFB}" type="presParOf" srcId="{D9437CD3-12CE-2843-A904-9862234983B4}" destId="{41111081-DB22-7C44-8A39-C006CEE4DA0A}" srcOrd="6" destOrd="0" presId="urn:microsoft.com/office/officeart/2005/8/layout/hChevron3"/>
    <dgm:cxn modelId="{E35DAED0-9C2C-614E-BCB5-C3374CBEE8EF}" type="presParOf" srcId="{D9437CD3-12CE-2843-A904-9862234983B4}" destId="{906D6442-2756-4C4A-B56F-9F17FB95E792}" srcOrd="7" destOrd="0" presId="urn:microsoft.com/office/officeart/2005/8/layout/hChevron3"/>
    <dgm:cxn modelId="{19818B63-FE0D-394B-A86F-EEA170EB2193}"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C4493353-5F7C-9643-B9EE-99810793548E}" type="presOf" srcId="{8232D404-EEB4-8B49-97C9-AF500833CE06}" destId="{D8BC9D78-2185-9643-B273-80C039A7A5D7}" srcOrd="0" destOrd="0" presId="urn:microsoft.com/office/officeart/2005/8/layout/hChevron3"/>
    <dgm:cxn modelId="{95329A90-9635-EA47-901A-690766EA5D00}" type="presOf" srcId="{50F24338-E0FD-F442-B9E4-350885FA1377}" destId="{FC02A250-E7E5-6647-B586-0CFDDA18B8C0}" srcOrd="0" destOrd="0" presId="urn:microsoft.com/office/officeart/2005/8/layout/hChevron3"/>
    <dgm:cxn modelId="{FC5CDCEE-24C0-AF47-8968-6831B7FA2048}" type="presOf" srcId="{B2178279-62AD-2C4E-A85A-EE31FB596A8B}" destId="{DCA1DC4E-6BB8-AE45-BB2F-728BCD1ACFA8}"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FFC19698-BBC8-FF48-87FE-A835E2377CC6}" srcId="{8232D404-EEB4-8B49-97C9-AF500833CE06}" destId="{50F24338-E0FD-F442-B9E4-350885FA1377}" srcOrd="3" destOrd="0" parTransId="{1C86E5EB-9DEC-4F4D-B5F4-C489A8C2B5A3}" sibTransId="{553700B6-EC43-8B40-9F11-BA578088B504}"/>
    <dgm:cxn modelId="{D4755D86-23A9-4647-A0E6-2CC15F18FB4B}" type="presOf" srcId="{221C8F5C-7F8D-1543-9C9A-13173318013B}" destId="{EE7D992C-7C1B-6749-980F-CE97B8A3A939}" srcOrd="0" destOrd="0" presId="urn:microsoft.com/office/officeart/2005/8/layout/hChevron3"/>
    <dgm:cxn modelId="{269E843E-8D43-E24E-8210-2C620787DB33}" type="presOf" srcId="{D757CFBF-BFA8-6E43-B64D-22686AA6E7BB}" destId="{F4BAE528-25F0-8648-881D-04B68ECEEEE8}"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36295AF7-93EA-9C43-8F58-0739D13AFDB5}" type="presParOf" srcId="{D8BC9D78-2185-9643-B273-80C039A7A5D7}" destId="{EE7D992C-7C1B-6749-980F-CE97B8A3A939}" srcOrd="0" destOrd="0" presId="urn:microsoft.com/office/officeart/2005/8/layout/hChevron3"/>
    <dgm:cxn modelId="{6228C2C8-AAA0-994F-AED7-8881F400B5BB}" type="presParOf" srcId="{D8BC9D78-2185-9643-B273-80C039A7A5D7}" destId="{C8EBC76B-4E21-6943-A046-74069DE383E1}" srcOrd="1" destOrd="0" presId="urn:microsoft.com/office/officeart/2005/8/layout/hChevron3"/>
    <dgm:cxn modelId="{17EA6142-29D8-0F47-9C14-4D07C0896601}" type="presParOf" srcId="{D8BC9D78-2185-9643-B273-80C039A7A5D7}" destId="{DCA1DC4E-6BB8-AE45-BB2F-728BCD1ACFA8}" srcOrd="2" destOrd="0" presId="urn:microsoft.com/office/officeart/2005/8/layout/hChevron3"/>
    <dgm:cxn modelId="{3535C30C-FEBF-AB43-9616-DB14D3EFC43D}" type="presParOf" srcId="{D8BC9D78-2185-9643-B273-80C039A7A5D7}" destId="{F693459F-3574-C14F-B1B7-24E34283BC81}" srcOrd="3" destOrd="0" presId="urn:microsoft.com/office/officeart/2005/8/layout/hChevron3"/>
    <dgm:cxn modelId="{1A3CE910-4F10-3249-BE64-4FD3F1C267CE}" type="presParOf" srcId="{D8BC9D78-2185-9643-B273-80C039A7A5D7}" destId="{F4BAE528-25F0-8648-881D-04B68ECEEEE8}" srcOrd="4" destOrd="0" presId="urn:microsoft.com/office/officeart/2005/8/layout/hChevron3"/>
    <dgm:cxn modelId="{F3167FEE-C714-DB41-8C62-E23DD63F989F}" type="presParOf" srcId="{D8BC9D78-2185-9643-B273-80C039A7A5D7}" destId="{4769309B-7318-2F4C-9A39-78DDA644987D}" srcOrd="5" destOrd="0" presId="urn:microsoft.com/office/officeart/2005/8/layout/hChevron3"/>
    <dgm:cxn modelId="{43356338-DDE2-CF4A-99A1-F456411AB12C}"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0.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F9F94521-120D-D04F-B1A0-9CF4D2D5BA03}">
      <dgm:prSet phldrT="[文本]"/>
      <dgm:spPr/>
      <dgm:t>
        <a:bodyPr/>
        <a:lstStyle/>
        <a:p>
          <a:r>
            <a:rPr lang="en-US" altLang="zh-CN" dirty="0" smtClean="0"/>
            <a:t>Market Risk</a:t>
          </a:r>
          <a:endParaRPr lang="zh-CN" altLang="en-US" dirty="0"/>
        </a:p>
      </dgm:t>
    </dgm:pt>
    <dgm:pt modelId="{4333AC4F-CF10-4B46-9857-F5DCD474C0F6}" type="parTrans" cxnId="{008BD15D-0B65-AE49-86C2-7260EE599729}">
      <dgm:prSet/>
      <dgm:spPr/>
    </dgm:pt>
    <dgm:pt modelId="{75F3E103-D6E6-714F-B726-88D0188D3BBB}" type="sibTrans" cxnId="{008BD15D-0B65-AE49-86C2-7260EE599729}">
      <dgm:prSet/>
      <dgm:spPr/>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111F2154-66F8-6E4B-B2BF-10389AADD97E}" type="pres">
      <dgm:prSet presAssocID="{F9F94521-120D-D04F-B1A0-9CF4D2D5BA03}" presName="parTxOnly" presStyleLbl="node1" presStyleIdx="3" presStyleCnt="5">
        <dgm:presLayoutVars>
          <dgm:bulletEnabled val="1"/>
        </dgm:presLayoutVars>
      </dgm:prSet>
      <dgm:spPr/>
      <dgm:t>
        <a:bodyPr/>
        <a:lstStyle/>
        <a:p>
          <a:endParaRPr lang="en-US"/>
        </a:p>
      </dgm:t>
    </dgm:pt>
    <dgm:pt modelId="{B0D808C4-C7AD-A845-9A1A-0535A2A84C7A}" type="pres">
      <dgm:prSet presAssocID="{75F3E103-D6E6-714F-B726-88D0188D3BBB}"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008BD15D-0B65-AE49-86C2-7260EE599729}" srcId="{3DE8C8AC-FE6D-8348-87D5-99FF0608BC96}" destId="{F9F94521-120D-D04F-B1A0-9CF4D2D5BA03}" srcOrd="3" destOrd="0" parTransId="{4333AC4F-CF10-4B46-9857-F5DCD474C0F6}" sibTransId="{75F3E103-D6E6-714F-B726-88D0188D3BBB}"/>
    <dgm:cxn modelId="{C23703D5-10ED-F949-9D89-22362926101F}" srcId="{3DE8C8AC-FE6D-8348-87D5-99FF0608BC96}" destId="{D00C4E17-105A-A840-B0EA-207337268378}" srcOrd="4" destOrd="0" parTransId="{D623A1F1-F16B-E447-8041-F0FF5114D9C0}" sibTransId="{960879CF-F253-624F-B630-B63E67E72EAA}"/>
    <dgm:cxn modelId="{78E7D7B7-F95B-CA48-846D-EB6CF88BF75E}" type="presOf" srcId="{3DE8C8AC-FE6D-8348-87D5-99FF0608BC96}" destId="{D9437CD3-12CE-2843-A904-9862234983B4}" srcOrd="0" destOrd="0" presId="urn:microsoft.com/office/officeart/2005/8/layout/hChevron3"/>
    <dgm:cxn modelId="{92C1DAE0-F576-4946-A26D-3B2144055E7B}" type="presOf" srcId="{F9F94521-120D-D04F-B1A0-9CF4D2D5BA03}" destId="{111F2154-66F8-6E4B-B2BF-10389AADD97E}" srcOrd="0" destOrd="0" presId="urn:microsoft.com/office/officeart/2005/8/layout/hChevron3"/>
    <dgm:cxn modelId="{814D427E-0EB6-C945-B3E3-AB24BBA309A6}" srcId="{3DE8C8AC-FE6D-8348-87D5-99FF0608BC96}" destId="{D9B4587B-0069-6A4F-80F5-3F6784F59CB0}" srcOrd="0" destOrd="0" parTransId="{B599032C-D421-924A-AFAF-CB582C651254}" sibTransId="{945776C5-78AF-8A43-ABD6-16DC35C728DC}"/>
    <dgm:cxn modelId="{17E0F1AF-BB2B-0D43-B9D0-922556562BFA}" type="presOf" srcId="{D00C4E17-105A-A840-B0EA-207337268378}" destId="{37CE435B-BF6E-114E-9F79-FF329F628319}"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DF6BC9EB-DB39-1149-9D58-AC0A07AA3A0F}" type="presOf" srcId="{D9B4587B-0069-6A4F-80F5-3F6784F59CB0}" destId="{5FB0FF97-8C5F-E042-AD18-D095ADA1082B}" srcOrd="0" destOrd="0" presId="urn:microsoft.com/office/officeart/2005/8/layout/hChevron3"/>
    <dgm:cxn modelId="{C2271057-1848-B84F-BBB0-F193D940E16E}" type="presOf" srcId="{403D7FB2-B99E-CD4D-83D1-E8897D303153}" destId="{09283731-BD5D-7C44-86AF-DC057CF74A4E}" srcOrd="0" destOrd="0" presId="urn:microsoft.com/office/officeart/2005/8/layout/hChevron3"/>
    <dgm:cxn modelId="{8FD7B079-3C2E-6546-BABA-A31146369229}" type="presOf" srcId="{29F9AC16-62F5-6244-9716-A117E21549EA}" destId="{DCE339D6-DD76-424C-9607-BA5F97C1A673}"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A48D741-681D-4345-8B85-AFD53FB754E8}" type="presParOf" srcId="{D9437CD3-12CE-2843-A904-9862234983B4}" destId="{5FB0FF97-8C5F-E042-AD18-D095ADA1082B}" srcOrd="0" destOrd="0" presId="urn:microsoft.com/office/officeart/2005/8/layout/hChevron3"/>
    <dgm:cxn modelId="{50B79592-1CCD-AE4F-A54B-2A7518DCEA0D}" type="presParOf" srcId="{D9437CD3-12CE-2843-A904-9862234983B4}" destId="{23EC9A41-4E62-CA44-92A9-14983E34A1CF}" srcOrd="1" destOrd="0" presId="urn:microsoft.com/office/officeart/2005/8/layout/hChevron3"/>
    <dgm:cxn modelId="{AA4C6228-E1DB-D246-8D72-3D9945CDC912}" type="presParOf" srcId="{D9437CD3-12CE-2843-A904-9862234983B4}" destId="{09283731-BD5D-7C44-86AF-DC057CF74A4E}" srcOrd="2" destOrd="0" presId="urn:microsoft.com/office/officeart/2005/8/layout/hChevron3"/>
    <dgm:cxn modelId="{2BEF99D6-A4FF-B245-8CB1-3D72CC3E38F4}" type="presParOf" srcId="{D9437CD3-12CE-2843-A904-9862234983B4}" destId="{8AC0B76E-0A94-8D4E-899A-6EF959465803}" srcOrd="3" destOrd="0" presId="urn:microsoft.com/office/officeart/2005/8/layout/hChevron3"/>
    <dgm:cxn modelId="{AD1CF127-C280-F04D-AD53-54E5E21EADBF}" type="presParOf" srcId="{D9437CD3-12CE-2843-A904-9862234983B4}" destId="{DCE339D6-DD76-424C-9607-BA5F97C1A673}" srcOrd="4" destOrd="0" presId="urn:microsoft.com/office/officeart/2005/8/layout/hChevron3"/>
    <dgm:cxn modelId="{82EF1B6F-7166-B84F-A331-7E3D5724F355}" type="presParOf" srcId="{D9437CD3-12CE-2843-A904-9862234983B4}" destId="{5DE78DC9-0ECC-8B47-BF28-59A41A0D28C5}" srcOrd="5" destOrd="0" presId="urn:microsoft.com/office/officeart/2005/8/layout/hChevron3"/>
    <dgm:cxn modelId="{23FB1898-704E-F24C-BE88-B542A98AA339}" type="presParOf" srcId="{D9437CD3-12CE-2843-A904-9862234983B4}" destId="{111F2154-66F8-6E4B-B2BF-10389AADD97E}" srcOrd="6" destOrd="0" presId="urn:microsoft.com/office/officeart/2005/8/layout/hChevron3"/>
    <dgm:cxn modelId="{3083759D-D870-AE4A-A4B2-293F84D3B0A1}" type="presParOf" srcId="{D9437CD3-12CE-2843-A904-9862234983B4}" destId="{B0D808C4-C7AD-A845-9A1A-0535A2A84C7A}" srcOrd="7" destOrd="0" presId="urn:microsoft.com/office/officeart/2005/8/layout/hChevron3"/>
    <dgm:cxn modelId="{DBFFFDAC-B472-1B4A-8444-2896AC6458BA}"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1.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1484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5664CCB6-74F8-2C4C-B446-382FED5B4A2F}" type="presOf" srcId="{3DE8C8AC-FE6D-8348-87D5-99FF0608BC96}" destId="{D9437CD3-12CE-2843-A904-9862234983B4}" srcOrd="0" destOrd="0" presId="urn:microsoft.com/office/officeart/2005/8/layout/hChevron3"/>
    <dgm:cxn modelId="{24060D26-C8B0-5040-92B2-2163534258F4}" type="presOf" srcId="{403D7FB2-B99E-CD4D-83D1-E8897D303153}" destId="{09283731-BD5D-7C44-86AF-DC057CF74A4E}"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76089CF6-64C0-CB4F-823E-FA72C9163A55}" type="presOf" srcId="{D9B4587B-0069-6A4F-80F5-3F6784F59CB0}" destId="{5FB0FF97-8C5F-E042-AD18-D095ADA1082B}" srcOrd="0" destOrd="0" presId="urn:microsoft.com/office/officeart/2005/8/layout/hChevron3"/>
    <dgm:cxn modelId="{AC1D9B7A-7B94-9C44-8C4B-C222501982E5}" type="presOf" srcId="{D00C4E17-105A-A840-B0EA-207337268378}" destId="{37CE435B-BF6E-114E-9F79-FF329F628319}"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52ECEBDB-1B92-9748-97B3-72255538FDC6}" type="presOf" srcId="{29F9AC16-62F5-6244-9716-A117E21549EA}" destId="{DCE339D6-DD76-424C-9607-BA5F97C1A673}" srcOrd="0" destOrd="0" presId="urn:microsoft.com/office/officeart/2005/8/layout/hChevron3"/>
    <dgm:cxn modelId="{78471BFC-F2FA-454C-94DF-F6E3FBDE1045}" type="presOf" srcId="{BE46C0F9-F88A-7546-ABC8-AB34205E0B26}" destId="{41111081-DB22-7C44-8A39-C006CEE4DA0A}" srcOrd="0" destOrd="0" presId="urn:microsoft.com/office/officeart/2005/8/layout/hChevron3"/>
    <dgm:cxn modelId="{1BEBB162-4E6D-BA47-975C-55FB19838523}" srcId="{3DE8C8AC-FE6D-8348-87D5-99FF0608BC96}" destId="{BE46C0F9-F88A-7546-ABC8-AB34205E0B26}" srcOrd="3" destOrd="0" parTransId="{7D6C7E51-A257-7949-9665-C69E1DAEF3B9}" sibTransId="{889B4B8B-2E3D-334D-9F3B-C1C39E4F6B02}"/>
    <dgm:cxn modelId="{770737A5-D4E6-B945-9396-6BB52ECF9B06}" type="presParOf" srcId="{D9437CD3-12CE-2843-A904-9862234983B4}" destId="{5FB0FF97-8C5F-E042-AD18-D095ADA1082B}" srcOrd="0" destOrd="0" presId="urn:microsoft.com/office/officeart/2005/8/layout/hChevron3"/>
    <dgm:cxn modelId="{FD939C47-A750-054C-9E57-9D1372AA65A9}" type="presParOf" srcId="{D9437CD3-12CE-2843-A904-9862234983B4}" destId="{23EC9A41-4E62-CA44-92A9-14983E34A1CF}" srcOrd="1" destOrd="0" presId="urn:microsoft.com/office/officeart/2005/8/layout/hChevron3"/>
    <dgm:cxn modelId="{839FE24D-ECC2-4E46-B0C0-9311DFDA29B2}" type="presParOf" srcId="{D9437CD3-12CE-2843-A904-9862234983B4}" destId="{09283731-BD5D-7C44-86AF-DC057CF74A4E}" srcOrd="2" destOrd="0" presId="urn:microsoft.com/office/officeart/2005/8/layout/hChevron3"/>
    <dgm:cxn modelId="{660B4E19-E99D-0949-9077-EC368A400071}" type="presParOf" srcId="{D9437CD3-12CE-2843-A904-9862234983B4}" destId="{8AC0B76E-0A94-8D4E-899A-6EF959465803}" srcOrd="3" destOrd="0" presId="urn:microsoft.com/office/officeart/2005/8/layout/hChevron3"/>
    <dgm:cxn modelId="{044822EB-62A5-974E-8104-9E0089A47586}" type="presParOf" srcId="{D9437CD3-12CE-2843-A904-9862234983B4}" destId="{DCE339D6-DD76-424C-9607-BA5F97C1A673}" srcOrd="4" destOrd="0" presId="urn:microsoft.com/office/officeart/2005/8/layout/hChevron3"/>
    <dgm:cxn modelId="{97128F9D-646E-1949-A4D5-46210ED4DA90}" type="presParOf" srcId="{D9437CD3-12CE-2843-A904-9862234983B4}" destId="{5DE78DC9-0ECC-8B47-BF28-59A41A0D28C5}" srcOrd="5" destOrd="0" presId="urn:microsoft.com/office/officeart/2005/8/layout/hChevron3"/>
    <dgm:cxn modelId="{E2223972-82F8-0A4F-BDE3-D31252A6951B}" type="presParOf" srcId="{D9437CD3-12CE-2843-A904-9862234983B4}" destId="{41111081-DB22-7C44-8A39-C006CEE4DA0A}" srcOrd="6" destOrd="0" presId="urn:microsoft.com/office/officeart/2005/8/layout/hChevron3"/>
    <dgm:cxn modelId="{CA31DB70-3FAA-B549-92A4-FFA107855E03}" type="presParOf" srcId="{D9437CD3-12CE-2843-A904-9862234983B4}" destId="{906D6442-2756-4C4A-B56F-9F17FB95E792}" srcOrd="7" destOrd="0" presId="urn:microsoft.com/office/officeart/2005/8/layout/hChevron3"/>
    <dgm:cxn modelId="{4F53E338-0AD3-9345-9D86-A078C6023918}"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2.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3417" custLinFactNeighborX="-256" custLinFactNeighborY="640">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ScaleY="139096" custLinFactNeighborX="-28019" custLinFactNeighborY="2793">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LinFactNeighborX="-21617" custLinFactNeighborY="2720">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1484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4B9BF654-6752-7548-B340-37F6A4223F64}" type="presOf" srcId="{BE46C0F9-F88A-7546-ABC8-AB34205E0B26}" destId="{41111081-DB22-7C44-8A39-C006CEE4DA0A}"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853B8463-7BD9-7844-8554-A5E74F4D8BF0}" type="presOf" srcId="{403D7FB2-B99E-CD4D-83D1-E8897D303153}" destId="{09283731-BD5D-7C44-86AF-DC057CF74A4E}" srcOrd="0" destOrd="0" presId="urn:microsoft.com/office/officeart/2005/8/layout/hChevron3"/>
    <dgm:cxn modelId="{75EA51FA-F91B-014A-8FF0-FB8C7257CA99}" type="presOf" srcId="{D00C4E17-105A-A840-B0EA-207337268378}" destId="{37CE435B-BF6E-114E-9F79-FF329F628319}" srcOrd="0" destOrd="0" presId="urn:microsoft.com/office/officeart/2005/8/layout/hChevron3"/>
    <dgm:cxn modelId="{FF2CE059-8C37-BF40-92B8-7CE8DAE01EAD}" type="presOf" srcId="{29F9AC16-62F5-6244-9716-A117E21549EA}" destId="{DCE339D6-DD76-424C-9607-BA5F97C1A673}" srcOrd="0" destOrd="0" presId="urn:microsoft.com/office/officeart/2005/8/layout/hChevron3"/>
    <dgm:cxn modelId="{814D427E-0EB6-C945-B3E3-AB24BBA309A6}" srcId="{3DE8C8AC-FE6D-8348-87D5-99FF0608BC96}" destId="{D9B4587B-0069-6A4F-80F5-3F6784F59CB0}" srcOrd="0" destOrd="0" parTransId="{B599032C-D421-924A-AFAF-CB582C651254}" sibTransId="{945776C5-78AF-8A43-ABD6-16DC35C728DC}"/>
    <dgm:cxn modelId="{437A01FD-1A66-4640-B019-9B9522D03214}" srcId="{3DE8C8AC-FE6D-8348-87D5-99FF0608BC96}" destId="{29F9AC16-62F5-6244-9716-A117E21549EA}" srcOrd="2" destOrd="0" parTransId="{32825495-CEAB-8145-8648-AC1C277C1DB7}" sibTransId="{FF81EB29-B206-3B46-ACA0-4C2C8305E16A}"/>
    <dgm:cxn modelId="{5E55701E-A8CB-CC4D-941C-78A03267276D}" type="presOf" srcId="{3DE8C8AC-FE6D-8348-87D5-99FF0608BC96}" destId="{D9437CD3-12CE-2843-A904-9862234983B4}" srcOrd="0" destOrd="0" presId="urn:microsoft.com/office/officeart/2005/8/layout/hChevron3"/>
    <dgm:cxn modelId="{1BEBB162-4E6D-BA47-975C-55FB19838523}" srcId="{3DE8C8AC-FE6D-8348-87D5-99FF0608BC96}" destId="{BE46C0F9-F88A-7546-ABC8-AB34205E0B26}" srcOrd="3" destOrd="0" parTransId="{7D6C7E51-A257-7949-9665-C69E1DAEF3B9}" sibTransId="{889B4B8B-2E3D-334D-9F3B-C1C39E4F6B02}"/>
    <dgm:cxn modelId="{16808AD4-1EB2-C341-99B2-30630F6DCF8D}" type="presOf" srcId="{D9B4587B-0069-6A4F-80F5-3F6784F59CB0}" destId="{5FB0FF97-8C5F-E042-AD18-D095ADA1082B}"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25E7BFE6-91BE-1541-BF21-26D812B8E94F}" type="presParOf" srcId="{D9437CD3-12CE-2843-A904-9862234983B4}" destId="{5FB0FF97-8C5F-E042-AD18-D095ADA1082B}" srcOrd="0" destOrd="0" presId="urn:microsoft.com/office/officeart/2005/8/layout/hChevron3"/>
    <dgm:cxn modelId="{6EA6CF86-A24A-E84B-9171-F9CCCD7AAFF7}" type="presParOf" srcId="{D9437CD3-12CE-2843-A904-9862234983B4}" destId="{23EC9A41-4E62-CA44-92A9-14983E34A1CF}" srcOrd="1" destOrd="0" presId="urn:microsoft.com/office/officeart/2005/8/layout/hChevron3"/>
    <dgm:cxn modelId="{DAFD6568-8BAB-A649-88CB-89D4925462FE}" type="presParOf" srcId="{D9437CD3-12CE-2843-A904-9862234983B4}" destId="{09283731-BD5D-7C44-86AF-DC057CF74A4E}" srcOrd="2" destOrd="0" presId="urn:microsoft.com/office/officeart/2005/8/layout/hChevron3"/>
    <dgm:cxn modelId="{8D232308-960E-4049-B26E-C750ED214670}" type="presParOf" srcId="{D9437CD3-12CE-2843-A904-9862234983B4}" destId="{8AC0B76E-0A94-8D4E-899A-6EF959465803}" srcOrd="3" destOrd="0" presId="urn:microsoft.com/office/officeart/2005/8/layout/hChevron3"/>
    <dgm:cxn modelId="{54C6A97D-0C73-6A41-B59D-65B259EF6C60}" type="presParOf" srcId="{D9437CD3-12CE-2843-A904-9862234983B4}" destId="{DCE339D6-DD76-424C-9607-BA5F97C1A673}" srcOrd="4" destOrd="0" presId="urn:microsoft.com/office/officeart/2005/8/layout/hChevron3"/>
    <dgm:cxn modelId="{2139762C-1C6C-064A-A122-F57A91FB91CA}" type="presParOf" srcId="{D9437CD3-12CE-2843-A904-9862234983B4}" destId="{5DE78DC9-0ECC-8B47-BF28-59A41A0D28C5}" srcOrd="5" destOrd="0" presId="urn:microsoft.com/office/officeart/2005/8/layout/hChevron3"/>
    <dgm:cxn modelId="{22C3FF61-DC21-5646-80F7-A64C149B0AF4}" type="presParOf" srcId="{D9437CD3-12CE-2843-A904-9862234983B4}" destId="{41111081-DB22-7C44-8A39-C006CEE4DA0A}" srcOrd="6" destOrd="0" presId="urn:microsoft.com/office/officeart/2005/8/layout/hChevron3"/>
    <dgm:cxn modelId="{176FC24E-696A-1B45-8C1D-70CF7CBDA7AB}" type="presParOf" srcId="{D9437CD3-12CE-2843-A904-9862234983B4}" destId="{906D6442-2756-4C4A-B56F-9F17FB95E792}" srcOrd="7" destOrd="0" presId="urn:microsoft.com/office/officeart/2005/8/layout/hChevron3"/>
    <dgm:cxn modelId="{2618D8C9-F612-D94F-8628-687E237972AD}"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3.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43468" custLinFactNeighborX="-20408" custLinFactNeighborY="2043">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CF140E93-AA68-C045-8A24-3E6CE6578592}" type="presOf" srcId="{3DE8C8AC-FE6D-8348-87D5-99FF0608BC96}" destId="{D9437CD3-12CE-2843-A904-9862234983B4}" srcOrd="0" destOrd="0" presId="urn:microsoft.com/office/officeart/2005/8/layout/hChevron3"/>
    <dgm:cxn modelId="{BCE056E2-61F8-134C-8D28-CB3D34A3A1FC}" type="presOf" srcId="{29F9AC16-62F5-6244-9716-A117E21549EA}" destId="{DCE339D6-DD76-424C-9607-BA5F97C1A673}" srcOrd="0" destOrd="0" presId="urn:microsoft.com/office/officeart/2005/8/layout/hChevron3"/>
    <dgm:cxn modelId="{28B7B62E-2A3C-804D-B68A-69324F33A10C}" type="presOf" srcId="{403D7FB2-B99E-CD4D-83D1-E8897D303153}" destId="{09283731-BD5D-7C44-86AF-DC057CF74A4E}"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C71091C9-CA6D-CE46-A22B-87CAA14D1627}" type="presOf" srcId="{D00C4E17-105A-A840-B0EA-207337268378}" destId="{37CE435B-BF6E-114E-9F79-FF329F628319}" srcOrd="0" destOrd="0" presId="urn:microsoft.com/office/officeart/2005/8/layout/hChevron3"/>
    <dgm:cxn modelId="{47C2A105-5CD0-3F49-95B9-65D6B28508ED}" type="presOf" srcId="{D9B4587B-0069-6A4F-80F5-3F6784F59CB0}" destId="{5FB0FF97-8C5F-E042-AD18-D095ADA1082B}" srcOrd="0" destOrd="0" presId="urn:microsoft.com/office/officeart/2005/8/layout/hChevron3"/>
    <dgm:cxn modelId="{8762A88F-5EA4-424E-AB45-B053003C13AE}" type="presOf" srcId="{BE46C0F9-F88A-7546-ABC8-AB34205E0B26}" destId="{41111081-DB22-7C44-8A39-C006CEE4DA0A}"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B068C55F-81F4-0541-9EDE-769471116298}" type="presParOf" srcId="{D9437CD3-12CE-2843-A904-9862234983B4}" destId="{5FB0FF97-8C5F-E042-AD18-D095ADA1082B}" srcOrd="0" destOrd="0" presId="urn:microsoft.com/office/officeart/2005/8/layout/hChevron3"/>
    <dgm:cxn modelId="{E69B21A6-DA16-9740-808A-50574FE9059F}" type="presParOf" srcId="{D9437CD3-12CE-2843-A904-9862234983B4}" destId="{23EC9A41-4E62-CA44-92A9-14983E34A1CF}" srcOrd="1" destOrd="0" presId="urn:microsoft.com/office/officeart/2005/8/layout/hChevron3"/>
    <dgm:cxn modelId="{5322D0A8-9A8F-BC41-BC82-63E646F3DADA}" type="presParOf" srcId="{D9437CD3-12CE-2843-A904-9862234983B4}" destId="{09283731-BD5D-7C44-86AF-DC057CF74A4E}" srcOrd="2" destOrd="0" presId="urn:microsoft.com/office/officeart/2005/8/layout/hChevron3"/>
    <dgm:cxn modelId="{2EB8B14E-2F18-4847-A305-BBC7700AD1BA}" type="presParOf" srcId="{D9437CD3-12CE-2843-A904-9862234983B4}" destId="{8AC0B76E-0A94-8D4E-899A-6EF959465803}" srcOrd="3" destOrd="0" presId="urn:microsoft.com/office/officeart/2005/8/layout/hChevron3"/>
    <dgm:cxn modelId="{19ED5610-BED8-404E-9EA9-F75AEC656CBB}" type="presParOf" srcId="{D9437CD3-12CE-2843-A904-9862234983B4}" destId="{DCE339D6-DD76-424C-9607-BA5F97C1A673}" srcOrd="4" destOrd="0" presId="urn:microsoft.com/office/officeart/2005/8/layout/hChevron3"/>
    <dgm:cxn modelId="{4676403B-0AA7-1748-A7AF-92314C171D66}" type="presParOf" srcId="{D9437CD3-12CE-2843-A904-9862234983B4}" destId="{5DE78DC9-0ECC-8B47-BF28-59A41A0D28C5}" srcOrd="5" destOrd="0" presId="urn:microsoft.com/office/officeart/2005/8/layout/hChevron3"/>
    <dgm:cxn modelId="{5EDB8CC4-6089-E140-B359-14EA44A5C810}" type="presParOf" srcId="{D9437CD3-12CE-2843-A904-9862234983B4}" destId="{41111081-DB22-7C44-8A39-C006CEE4DA0A}" srcOrd="6" destOrd="0" presId="urn:microsoft.com/office/officeart/2005/8/layout/hChevron3"/>
    <dgm:cxn modelId="{BCC82118-8C8E-7C43-B7D8-766CD4659F13}" type="presParOf" srcId="{D9437CD3-12CE-2843-A904-9862234983B4}" destId="{906D6442-2756-4C4A-B56F-9F17FB95E792}" srcOrd="7" destOrd="0" presId="urn:microsoft.com/office/officeart/2005/8/layout/hChevron3"/>
    <dgm:cxn modelId="{D93FB47E-89AD-BA47-99AB-1A1037E4AB07}"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4.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43468" custLinFactNeighborX="-20408" custLinFactNeighborY="2043">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A053B721-78A1-9040-AA46-C18FEAF02DDC}" srcId="{3DE8C8AC-FE6D-8348-87D5-99FF0608BC96}" destId="{403D7FB2-B99E-CD4D-83D1-E8897D303153}" srcOrd="1" destOrd="0" parTransId="{35CB6617-3292-A140-9D54-54ABCA7A392A}" sibTransId="{D7594E5F-6B2D-6641-B092-8A0E855CC76F}"/>
    <dgm:cxn modelId="{BC841A61-65A8-6740-8B60-87F0BBE022AE}" type="presOf" srcId="{403D7FB2-B99E-CD4D-83D1-E8897D303153}" destId="{09283731-BD5D-7C44-86AF-DC057CF74A4E}" srcOrd="0" destOrd="0" presId="urn:microsoft.com/office/officeart/2005/8/layout/hChevron3"/>
    <dgm:cxn modelId="{3EE34630-71AB-B847-A9F3-ECC43BF3BCE7}" type="presOf" srcId="{D9B4587B-0069-6A4F-80F5-3F6784F59CB0}" destId="{5FB0FF97-8C5F-E042-AD18-D095ADA1082B}" srcOrd="0" destOrd="0" presId="urn:microsoft.com/office/officeart/2005/8/layout/hChevron3"/>
    <dgm:cxn modelId="{9561257B-2CC3-A845-B376-46B1B25B2771}" type="presOf" srcId="{3DE8C8AC-FE6D-8348-87D5-99FF0608BC96}" destId="{D9437CD3-12CE-2843-A904-9862234983B4}" srcOrd="0" destOrd="0" presId="urn:microsoft.com/office/officeart/2005/8/layout/hChevron3"/>
    <dgm:cxn modelId="{74D95BE1-F562-C847-960B-F3A3C412CC37}" type="presOf" srcId="{D00C4E17-105A-A840-B0EA-207337268378}" destId="{37CE435B-BF6E-114E-9F79-FF329F628319}" srcOrd="0" destOrd="0" presId="urn:microsoft.com/office/officeart/2005/8/layout/hChevron3"/>
    <dgm:cxn modelId="{9D5BA0FB-491A-8340-966B-99217F562211}" type="presOf" srcId="{BE46C0F9-F88A-7546-ABC8-AB34205E0B26}" destId="{41111081-DB22-7C44-8A39-C006CEE4DA0A}"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9376D9B7-F7D8-AC45-A1DD-EFF2C8866BFF}" type="presOf" srcId="{29F9AC16-62F5-6244-9716-A117E21549EA}" destId="{DCE339D6-DD76-424C-9607-BA5F97C1A673}"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71FED9F7-7C93-2F4A-B19A-AB43FD0A3312}" type="presParOf" srcId="{D9437CD3-12CE-2843-A904-9862234983B4}" destId="{5FB0FF97-8C5F-E042-AD18-D095ADA1082B}" srcOrd="0" destOrd="0" presId="urn:microsoft.com/office/officeart/2005/8/layout/hChevron3"/>
    <dgm:cxn modelId="{66865560-EC16-254F-93DF-8C95F6BE69B8}" type="presParOf" srcId="{D9437CD3-12CE-2843-A904-9862234983B4}" destId="{23EC9A41-4E62-CA44-92A9-14983E34A1CF}" srcOrd="1" destOrd="0" presId="urn:microsoft.com/office/officeart/2005/8/layout/hChevron3"/>
    <dgm:cxn modelId="{1F3B72EA-2EBE-7747-80CE-5A1364401A14}" type="presParOf" srcId="{D9437CD3-12CE-2843-A904-9862234983B4}" destId="{09283731-BD5D-7C44-86AF-DC057CF74A4E}" srcOrd="2" destOrd="0" presId="urn:microsoft.com/office/officeart/2005/8/layout/hChevron3"/>
    <dgm:cxn modelId="{A55619F8-CE5D-3741-AF7A-82EBECD4E472}" type="presParOf" srcId="{D9437CD3-12CE-2843-A904-9862234983B4}" destId="{8AC0B76E-0A94-8D4E-899A-6EF959465803}" srcOrd="3" destOrd="0" presId="urn:microsoft.com/office/officeart/2005/8/layout/hChevron3"/>
    <dgm:cxn modelId="{C1909E06-3238-A947-A345-6363A6CA09B8}" type="presParOf" srcId="{D9437CD3-12CE-2843-A904-9862234983B4}" destId="{DCE339D6-DD76-424C-9607-BA5F97C1A673}" srcOrd="4" destOrd="0" presId="urn:microsoft.com/office/officeart/2005/8/layout/hChevron3"/>
    <dgm:cxn modelId="{EBDD0A03-41FA-8748-AD73-B96DEC707BFB}" type="presParOf" srcId="{D9437CD3-12CE-2843-A904-9862234983B4}" destId="{5DE78DC9-0ECC-8B47-BF28-59A41A0D28C5}" srcOrd="5" destOrd="0" presId="urn:microsoft.com/office/officeart/2005/8/layout/hChevron3"/>
    <dgm:cxn modelId="{4BB1FBAB-5225-1240-8443-AEDC8FD9B567}" type="presParOf" srcId="{D9437CD3-12CE-2843-A904-9862234983B4}" destId="{41111081-DB22-7C44-8A39-C006CEE4DA0A}" srcOrd="6" destOrd="0" presId="urn:microsoft.com/office/officeart/2005/8/layout/hChevron3"/>
    <dgm:cxn modelId="{FC3AEAC9-CFA1-0742-B711-B3BAA88927A7}" type="presParOf" srcId="{D9437CD3-12CE-2843-A904-9862234983B4}" destId="{906D6442-2756-4C4A-B56F-9F17FB95E792}" srcOrd="7" destOrd="0" presId="urn:microsoft.com/office/officeart/2005/8/layout/hChevron3"/>
    <dgm:cxn modelId="{1E26345F-EACE-4E4B-A6A9-2BD48C850506}"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5.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43468" custLinFactNeighborX="-20408" custLinFactNeighborY="2043">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434"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890981F7-8F45-D847-9DC3-D2141CB513DE}" type="presOf" srcId="{29F9AC16-62F5-6244-9716-A117E21549EA}" destId="{DCE339D6-DD76-424C-9607-BA5F97C1A673}"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4B5AC764-7843-2C42-A4BE-2A578DA61891}" type="presOf" srcId="{3DE8C8AC-FE6D-8348-87D5-99FF0608BC96}" destId="{D9437CD3-12CE-2843-A904-9862234983B4}" srcOrd="0" destOrd="0" presId="urn:microsoft.com/office/officeart/2005/8/layout/hChevron3"/>
    <dgm:cxn modelId="{74623542-F3B5-2E42-BAF1-5BBDD0BB6C8B}" type="presOf" srcId="{D9B4587B-0069-6A4F-80F5-3F6784F59CB0}" destId="{5FB0FF97-8C5F-E042-AD18-D095ADA1082B}" srcOrd="0" destOrd="0" presId="urn:microsoft.com/office/officeart/2005/8/layout/hChevron3"/>
    <dgm:cxn modelId="{20D53CC5-D180-B745-8AE5-9D4B0589CDFC}" type="presOf" srcId="{403D7FB2-B99E-CD4D-83D1-E8897D303153}" destId="{09283731-BD5D-7C44-86AF-DC057CF74A4E}" srcOrd="0" destOrd="0" presId="urn:microsoft.com/office/officeart/2005/8/layout/hChevron3"/>
    <dgm:cxn modelId="{88276A39-DFC5-7B4B-98C8-E7EE3B7BC6BD}" type="presOf" srcId="{BE46C0F9-F88A-7546-ABC8-AB34205E0B26}" destId="{41111081-DB22-7C44-8A39-C006CEE4DA0A}"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BF428BA5-5E86-9C43-8DE5-D0C9BBE71485}" type="presOf" srcId="{D00C4E17-105A-A840-B0EA-207337268378}" destId="{37CE435B-BF6E-114E-9F79-FF329F628319}" srcOrd="0" destOrd="0" presId="urn:microsoft.com/office/officeart/2005/8/layout/hChevron3"/>
    <dgm:cxn modelId="{34266E36-1945-8A45-B77D-4D21BA5F95A6}" type="presParOf" srcId="{D9437CD3-12CE-2843-A904-9862234983B4}" destId="{5FB0FF97-8C5F-E042-AD18-D095ADA1082B}" srcOrd="0" destOrd="0" presId="urn:microsoft.com/office/officeart/2005/8/layout/hChevron3"/>
    <dgm:cxn modelId="{A388A8EB-B808-5145-8E1F-3F40CF24E2EA}" type="presParOf" srcId="{D9437CD3-12CE-2843-A904-9862234983B4}" destId="{23EC9A41-4E62-CA44-92A9-14983E34A1CF}" srcOrd="1" destOrd="0" presId="urn:microsoft.com/office/officeart/2005/8/layout/hChevron3"/>
    <dgm:cxn modelId="{98ED701F-2ADC-974A-A0FE-4954B7445C43}" type="presParOf" srcId="{D9437CD3-12CE-2843-A904-9862234983B4}" destId="{09283731-BD5D-7C44-86AF-DC057CF74A4E}" srcOrd="2" destOrd="0" presId="urn:microsoft.com/office/officeart/2005/8/layout/hChevron3"/>
    <dgm:cxn modelId="{3C2287E1-5ECB-044F-B403-F2632C3429E1}" type="presParOf" srcId="{D9437CD3-12CE-2843-A904-9862234983B4}" destId="{8AC0B76E-0A94-8D4E-899A-6EF959465803}" srcOrd="3" destOrd="0" presId="urn:microsoft.com/office/officeart/2005/8/layout/hChevron3"/>
    <dgm:cxn modelId="{28884178-9790-9348-8AD4-7F2F019A902C}" type="presParOf" srcId="{D9437CD3-12CE-2843-A904-9862234983B4}" destId="{DCE339D6-DD76-424C-9607-BA5F97C1A673}" srcOrd="4" destOrd="0" presId="urn:microsoft.com/office/officeart/2005/8/layout/hChevron3"/>
    <dgm:cxn modelId="{CF7F5858-40D3-A243-AD41-C7A9019EECE6}" type="presParOf" srcId="{D9437CD3-12CE-2843-A904-9862234983B4}" destId="{5DE78DC9-0ECC-8B47-BF28-59A41A0D28C5}" srcOrd="5" destOrd="0" presId="urn:microsoft.com/office/officeart/2005/8/layout/hChevron3"/>
    <dgm:cxn modelId="{6102FB74-1D40-A245-8370-FA1E32AC3F58}" type="presParOf" srcId="{D9437CD3-12CE-2843-A904-9862234983B4}" destId="{41111081-DB22-7C44-8A39-C006CEE4DA0A}" srcOrd="6" destOrd="0" presId="urn:microsoft.com/office/officeart/2005/8/layout/hChevron3"/>
    <dgm:cxn modelId="{8D5BB70A-7FDF-4747-925C-2F7E302BF8AE}" type="presParOf" srcId="{D9437CD3-12CE-2843-A904-9862234983B4}" destId="{906D6442-2756-4C4A-B56F-9F17FB95E792}" srcOrd="7" destOrd="0" presId="urn:microsoft.com/office/officeart/2005/8/layout/hChevron3"/>
    <dgm:cxn modelId="{8949D2CB-9F42-8942-93BA-4932F5D044DB}"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6.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43468" custLinFactNeighborX="-20408" custLinFactNeighborY="2043">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LinFactNeighborX="3121" custLinFactNeighborY="4449">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57" custLinFactNeighborY="6177">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B420CC01-BB3B-EF4F-9B34-54EE47D7456E}" type="presOf" srcId="{BE46C0F9-F88A-7546-ABC8-AB34205E0B26}" destId="{41111081-DB22-7C44-8A39-C006CEE4DA0A}" srcOrd="0" destOrd="0" presId="urn:microsoft.com/office/officeart/2005/8/layout/hChevron3"/>
    <dgm:cxn modelId="{EC66E6DE-728E-FF4B-9283-E5DDE05B4DDE}" type="presOf" srcId="{D9B4587B-0069-6A4F-80F5-3F6784F59CB0}" destId="{5FB0FF97-8C5F-E042-AD18-D095ADA1082B}"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4D46ABBC-1397-DE4A-B4CE-E6E1F2ED6374}" type="presOf" srcId="{29F9AC16-62F5-6244-9716-A117E21549EA}" destId="{DCE339D6-DD76-424C-9607-BA5F97C1A673}" srcOrd="0" destOrd="0" presId="urn:microsoft.com/office/officeart/2005/8/layout/hChevron3"/>
    <dgm:cxn modelId="{6FE7E818-7E78-3844-AB2D-0291558BC068}" type="presOf" srcId="{D00C4E17-105A-A840-B0EA-207337268378}" destId="{37CE435B-BF6E-114E-9F79-FF329F628319}" srcOrd="0" destOrd="0" presId="urn:microsoft.com/office/officeart/2005/8/layout/hChevron3"/>
    <dgm:cxn modelId="{5FBBDDB7-7688-B34B-A1F0-9F33DD00BEEF}" type="presOf" srcId="{403D7FB2-B99E-CD4D-83D1-E8897D303153}" destId="{09283731-BD5D-7C44-86AF-DC057CF74A4E}"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18AAC349-1464-5A49-AA6E-C8DDCA9E2FD7}" type="presOf" srcId="{3DE8C8AC-FE6D-8348-87D5-99FF0608BC96}" destId="{D9437CD3-12CE-2843-A904-9862234983B4}" srcOrd="0" destOrd="0" presId="urn:microsoft.com/office/officeart/2005/8/layout/hChevron3"/>
    <dgm:cxn modelId="{5FD4AAFD-A29F-EA4F-931B-D6757FB6DAFF}" type="presParOf" srcId="{D9437CD3-12CE-2843-A904-9862234983B4}" destId="{5FB0FF97-8C5F-E042-AD18-D095ADA1082B}" srcOrd="0" destOrd="0" presId="urn:microsoft.com/office/officeart/2005/8/layout/hChevron3"/>
    <dgm:cxn modelId="{E38F9D3F-87AB-D94A-BF44-B110401A61DB}" type="presParOf" srcId="{D9437CD3-12CE-2843-A904-9862234983B4}" destId="{23EC9A41-4E62-CA44-92A9-14983E34A1CF}" srcOrd="1" destOrd="0" presId="urn:microsoft.com/office/officeart/2005/8/layout/hChevron3"/>
    <dgm:cxn modelId="{15140B87-6AAF-4840-8838-7D2E7E401BA2}" type="presParOf" srcId="{D9437CD3-12CE-2843-A904-9862234983B4}" destId="{09283731-BD5D-7C44-86AF-DC057CF74A4E}" srcOrd="2" destOrd="0" presId="urn:microsoft.com/office/officeart/2005/8/layout/hChevron3"/>
    <dgm:cxn modelId="{C147564B-99EF-074F-B0EA-05C1B80CE719}" type="presParOf" srcId="{D9437CD3-12CE-2843-A904-9862234983B4}" destId="{8AC0B76E-0A94-8D4E-899A-6EF959465803}" srcOrd="3" destOrd="0" presId="urn:microsoft.com/office/officeart/2005/8/layout/hChevron3"/>
    <dgm:cxn modelId="{A2EC4E70-195F-9145-B102-385ADE85EF8E}" type="presParOf" srcId="{D9437CD3-12CE-2843-A904-9862234983B4}" destId="{DCE339D6-DD76-424C-9607-BA5F97C1A673}" srcOrd="4" destOrd="0" presId="urn:microsoft.com/office/officeart/2005/8/layout/hChevron3"/>
    <dgm:cxn modelId="{DFCC535C-62BA-E34A-8FF4-A422BAAB740F}" type="presParOf" srcId="{D9437CD3-12CE-2843-A904-9862234983B4}" destId="{5DE78DC9-0ECC-8B47-BF28-59A41A0D28C5}" srcOrd="5" destOrd="0" presId="urn:microsoft.com/office/officeart/2005/8/layout/hChevron3"/>
    <dgm:cxn modelId="{795F459F-95BC-534C-8498-C87B26EEA30C}" type="presParOf" srcId="{D9437CD3-12CE-2843-A904-9862234983B4}" destId="{41111081-DB22-7C44-8A39-C006CEE4DA0A}" srcOrd="6" destOrd="0" presId="urn:microsoft.com/office/officeart/2005/8/layout/hChevron3"/>
    <dgm:cxn modelId="{51DFE84E-9467-6146-BFFC-10D2964D48FF}" type="presParOf" srcId="{D9437CD3-12CE-2843-A904-9862234983B4}" destId="{906D6442-2756-4C4A-B56F-9F17FB95E792}" srcOrd="7" destOrd="0" presId="urn:microsoft.com/office/officeart/2005/8/layout/hChevron3"/>
    <dgm:cxn modelId="{B4B5BEA2-D451-6240-9F23-08A04897B585}"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7.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01863" custLinFactNeighborX="4481" custLinFactNeighborY="3535">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ScaleY="138655" custLinFactNeighborX="-28879" custLinFactNeighborY="7995">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8310" custLinFactNeighborY="4466">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A053B721-78A1-9040-AA46-C18FEAF02DDC}" srcId="{3DE8C8AC-FE6D-8348-87D5-99FF0608BC96}" destId="{403D7FB2-B99E-CD4D-83D1-E8897D303153}" srcOrd="1" destOrd="0" parTransId="{35CB6617-3292-A140-9D54-54ABCA7A392A}" sibTransId="{D7594E5F-6B2D-6641-B092-8A0E855CC76F}"/>
    <dgm:cxn modelId="{54ED89E5-7AEF-0E43-A74A-0436FCD93254}" type="presOf" srcId="{29F9AC16-62F5-6244-9716-A117E21549EA}" destId="{DCE339D6-DD76-424C-9607-BA5F97C1A673}" srcOrd="0" destOrd="0" presId="urn:microsoft.com/office/officeart/2005/8/layout/hChevron3"/>
    <dgm:cxn modelId="{8843DDFE-F2A7-1240-9104-4411243A9DBF}" type="presOf" srcId="{403D7FB2-B99E-CD4D-83D1-E8897D303153}" destId="{09283731-BD5D-7C44-86AF-DC057CF74A4E}"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B7D5EBD3-66ED-994B-960F-39593E3410D4}" type="presOf" srcId="{BE46C0F9-F88A-7546-ABC8-AB34205E0B26}" destId="{41111081-DB22-7C44-8A39-C006CEE4DA0A}"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59DD87B3-9982-DC4D-95B1-ECDFDBC68B00}" type="presOf" srcId="{D9B4587B-0069-6A4F-80F5-3F6784F59CB0}" destId="{5FB0FF97-8C5F-E042-AD18-D095ADA1082B}" srcOrd="0" destOrd="0" presId="urn:microsoft.com/office/officeart/2005/8/layout/hChevron3"/>
    <dgm:cxn modelId="{25240C02-9592-E747-94E2-1FE5D3653A11}" type="presOf" srcId="{3DE8C8AC-FE6D-8348-87D5-99FF0608BC96}" destId="{D9437CD3-12CE-2843-A904-9862234983B4}" srcOrd="0" destOrd="0" presId="urn:microsoft.com/office/officeart/2005/8/layout/hChevron3"/>
    <dgm:cxn modelId="{9045D286-CE1C-1544-97C5-B9E621A2ACA0}" type="presOf" srcId="{D00C4E17-105A-A840-B0EA-207337268378}" destId="{37CE435B-BF6E-114E-9F79-FF329F628319}" srcOrd="0" destOrd="0" presId="urn:microsoft.com/office/officeart/2005/8/layout/hChevron3"/>
    <dgm:cxn modelId="{BDFF2D80-2AE2-124B-A658-382E02491A21}" type="presParOf" srcId="{D9437CD3-12CE-2843-A904-9862234983B4}" destId="{5FB0FF97-8C5F-E042-AD18-D095ADA1082B}" srcOrd="0" destOrd="0" presId="urn:microsoft.com/office/officeart/2005/8/layout/hChevron3"/>
    <dgm:cxn modelId="{B8B274EE-2A1D-AA45-B6A2-96414936EA47}" type="presParOf" srcId="{D9437CD3-12CE-2843-A904-9862234983B4}" destId="{23EC9A41-4E62-CA44-92A9-14983E34A1CF}" srcOrd="1" destOrd="0" presId="urn:microsoft.com/office/officeart/2005/8/layout/hChevron3"/>
    <dgm:cxn modelId="{615A726B-C2A7-604F-A885-C329902BFAE9}" type="presParOf" srcId="{D9437CD3-12CE-2843-A904-9862234983B4}" destId="{09283731-BD5D-7C44-86AF-DC057CF74A4E}" srcOrd="2" destOrd="0" presId="urn:microsoft.com/office/officeart/2005/8/layout/hChevron3"/>
    <dgm:cxn modelId="{1F33F17E-809D-4C4D-8581-464EBBCE966D}" type="presParOf" srcId="{D9437CD3-12CE-2843-A904-9862234983B4}" destId="{8AC0B76E-0A94-8D4E-899A-6EF959465803}" srcOrd="3" destOrd="0" presId="urn:microsoft.com/office/officeart/2005/8/layout/hChevron3"/>
    <dgm:cxn modelId="{77023796-BA64-8B47-B82C-F42F2AD198E5}" type="presParOf" srcId="{D9437CD3-12CE-2843-A904-9862234983B4}" destId="{DCE339D6-DD76-424C-9607-BA5F97C1A673}" srcOrd="4" destOrd="0" presId="urn:microsoft.com/office/officeart/2005/8/layout/hChevron3"/>
    <dgm:cxn modelId="{4EB08157-7F8F-1A46-83D7-DA3F06115747}" type="presParOf" srcId="{D9437CD3-12CE-2843-A904-9862234983B4}" destId="{5DE78DC9-0ECC-8B47-BF28-59A41A0D28C5}" srcOrd="5" destOrd="0" presId="urn:microsoft.com/office/officeart/2005/8/layout/hChevron3"/>
    <dgm:cxn modelId="{674FD4A3-8425-FE48-8727-D45F85FDD97F}" type="presParOf" srcId="{D9437CD3-12CE-2843-A904-9862234983B4}" destId="{41111081-DB22-7C44-8A39-C006CEE4DA0A}" srcOrd="6" destOrd="0" presId="urn:microsoft.com/office/officeart/2005/8/layout/hChevron3"/>
    <dgm:cxn modelId="{95D9C31B-7B9F-634D-A49E-DFD179036037}" type="presParOf" srcId="{D9437CD3-12CE-2843-A904-9862234983B4}" destId="{906D6442-2756-4C4A-B56F-9F17FB95E792}" srcOrd="7" destOrd="0" presId="urn:microsoft.com/office/officeart/2005/8/layout/hChevron3"/>
    <dgm:cxn modelId="{A5380EAB-F741-6B49-B3F5-75C1F754E6F6}"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8.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01863" custLinFactNeighborX="4481" custLinFactNeighborY="3535">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ScaleY="138655" custLinFactNeighborX="-28879" custLinFactNeighborY="7995">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8310" custLinFactNeighborY="4466">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B8384EA2-D7C9-3040-95E7-A58351B9BA66}" type="presOf" srcId="{3DE8C8AC-FE6D-8348-87D5-99FF0608BC96}" destId="{D9437CD3-12CE-2843-A904-9862234983B4}"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35536FC2-3FD0-4041-BDEE-5D2495346FD1}" type="presOf" srcId="{D9B4587B-0069-6A4F-80F5-3F6784F59CB0}" destId="{5FB0FF97-8C5F-E042-AD18-D095ADA1082B}" srcOrd="0" destOrd="0" presId="urn:microsoft.com/office/officeart/2005/8/layout/hChevron3"/>
    <dgm:cxn modelId="{F766D62A-AD25-A04D-973C-22DEF30438B9}" type="presOf" srcId="{D00C4E17-105A-A840-B0EA-207337268378}" destId="{37CE435B-BF6E-114E-9F79-FF329F628319}"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B2FD153D-5498-7747-8578-CE81AC50140E}" type="presOf" srcId="{BE46C0F9-F88A-7546-ABC8-AB34205E0B26}" destId="{41111081-DB22-7C44-8A39-C006CEE4DA0A}" srcOrd="0" destOrd="0" presId="urn:microsoft.com/office/officeart/2005/8/layout/hChevron3"/>
    <dgm:cxn modelId="{B0B97AAF-07B5-144A-8AC0-6DABA61A7C82}" type="presOf" srcId="{403D7FB2-B99E-CD4D-83D1-E8897D303153}" destId="{09283731-BD5D-7C44-86AF-DC057CF74A4E}" srcOrd="0" destOrd="0" presId="urn:microsoft.com/office/officeart/2005/8/layout/hChevron3"/>
    <dgm:cxn modelId="{1BEBB162-4E6D-BA47-975C-55FB19838523}" srcId="{3DE8C8AC-FE6D-8348-87D5-99FF0608BC96}" destId="{BE46C0F9-F88A-7546-ABC8-AB34205E0B26}" srcOrd="3" destOrd="0" parTransId="{7D6C7E51-A257-7949-9665-C69E1DAEF3B9}" sibTransId="{889B4B8B-2E3D-334D-9F3B-C1C39E4F6B02}"/>
    <dgm:cxn modelId="{D94F6345-8B4D-3045-A026-5B46E3F567B4}" type="presOf" srcId="{29F9AC16-62F5-6244-9716-A117E21549EA}" destId="{DCE339D6-DD76-424C-9607-BA5F97C1A673}" srcOrd="0" destOrd="0" presId="urn:microsoft.com/office/officeart/2005/8/layout/hChevron3"/>
    <dgm:cxn modelId="{EC8AA7A7-BE2F-9C43-86E1-60EDA55354A7}" type="presParOf" srcId="{D9437CD3-12CE-2843-A904-9862234983B4}" destId="{5FB0FF97-8C5F-E042-AD18-D095ADA1082B}" srcOrd="0" destOrd="0" presId="urn:microsoft.com/office/officeart/2005/8/layout/hChevron3"/>
    <dgm:cxn modelId="{DB22CB9B-632E-274A-A4FB-132EDD74C384}" type="presParOf" srcId="{D9437CD3-12CE-2843-A904-9862234983B4}" destId="{23EC9A41-4E62-CA44-92A9-14983E34A1CF}" srcOrd="1" destOrd="0" presId="urn:microsoft.com/office/officeart/2005/8/layout/hChevron3"/>
    <dgm:cxn modelId="{C3C7F2AD-1B20-1F4A-A5B9-7EAAFCD8E440}" type="presParOf" srcId="{D9437CD3-12CE-2843-A904-9862234983B4}" destId="{09283731-BD5D-7C44-86AF-DC057CF74A4E}" srcOrd="2" destOrd="0" presId="urn:microsoft.com/office/officeart/2005/8/layout/hChevron3"/>
    <dgm:cxn modelId="{7A450FA3-561D-694A-B573-A697CAFE33C3}" type="presParOf" srcId="{D9437CD3-12CE-2843-A904-9862234983B4}" destId="{8AC0B76E-0A94-8D4E-899A-6EF959465803}" srcOrd="3" destOrd="0" presId="urn:microsoft.com/office/officeart/2005/8/layout/hChevron3"/>
    <dgm:cxn modelId="{8DF5999A-6BCB-B14D-AB0F-85D2AA1904E3}" type="presParOf" srcId="{D9437CD3-12CE-2843-A904-9862234983B4}" destId="{DCE339D6-DD76-424C-9607-BA5F97C1A673}" srcOrd="4" destOrd="0" presId="urn:microsoft.com/office/officeart/2005/8/layout/hChevron3"/>
    <dgm:cxn modelId="{0B91C6B2-15A3-5843-8417-DBD6BB76A30B}" type="presParOf" srcId="{D9437CD3-12CE-2843-A904-9862234983B4}" destId="{5DE78DC9-0ECC-8B47-BF28-59A41A0D28C5}" srcOrd="5" destOrd="0" presId="urn:microsoft.com/office/officeart/2005/8/layout/hChevron3"/>
    <dgm:cxn modelId="{FB169816-884E-D447-B0CF-5AB140E5E579}" type="presParOf" srcId="{D9437CD3-12CE-2843-A904-9862234983B4}" destId="{41111081-DB22-7C44-8A39-C006CEE4DA0A}" srcOrd="6" destOrd="0" presId="urn:microsoft.com/office/officeart/2005/8/layout/hChevron3"/>
    <dgm:cxn modelId="{7F5C49AB-F340-A142-87B6-75CB6A94172C}" type="presParOf" srcId="{D9437CD3-12CE-2843-A904-9862234983B4}" destId="{906D6442-2756-4C4A-B56F-9F17FB95E792}" srcOrd="7" destOrd="0" presId="urn:microsoft.com/office/officeart/2005/8/layout/hChevron3"/>
    <dgm:cxn modelId="{BB57F007-E0EB-5342-9018-51C501E97FC6}"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9.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01863" custLinFactNeighborX="4481" custLinFactNeighborY="3535">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ScaleY="138655" custLinFactNeighborX="-28879" custLinFactNeighborY="7995">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8310" custLinFactNeighborY="4466">
        <dgm:presLayoutVars>
          <dgm:bulletEnabled val="1"/>
        </dgm:presLayoutVars>
      </dgm:prSet>
      <dgm:spPr/>
      <dgm:t>
        <a:bodyPr/>
        <a:lstStyle/>
        <a:p>
          <a:endParaRPr lang="en-US"/>
        </a:p>
      </dgm:t>
    </dgm:pt>
  </dgm:ptLst>
  <dgm:cxnLst>
    <dgm:cxn modelId="{3A066371-D7E3-2540-AF7F-CCEA554188FE}" type="presOf" srcId="{29F9AC16-62F5-6244-9716-A117E21549EA}" destId="{DCE339D6-DD76-424C-9607-BA5F97C1A673}"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37443D96-3510-5A46-8F75-436D41714F61}" type="presOf" srcId="{D00C4E17-105A-A840-B0EA-207337268378}" destId="{37CE435B-BF6E-114E-9F79-FF329F628319}" srcOrd="0" destOrd="0" presId="urn:microsoft.com/office/officeart/2005/8/layout/hChevron3"/>
    <dgm:cxn modelId="{814D427E-0EB6-C945-B3E3-AB24BBA309A6}" srcId="{3DE8C8AC-FE6D-8348-87D5-99FF0608BC96}" destId="{D9B4587B-0069-6A4F-80F5-3F6784F59CB0}" srcOrd="0" destOrd="0" parTransId="{B599032C-D421-924A-AFAF-CB582C651254}" sibTransId="{945776C5-78AF-8A43-ABD6-16DC35C728DC}"/>
    <dgm:cxn modelId="{E9B89E99-116F-B049-B990-DDFD96EBD289}" type="presOf" srcId="{403D7FB2-B99E-CD4D-83D1-E8897D303153}" destId="{09283731-BD5D-7C44-86AF-DC057CF74A4E}"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62336E73-9086-2743-A8F4-A18ED59F7163}" type="presOf" srcId="{3DE8C8AC-FE6D-8348-87D5-99FF0608BC96}" destId="{D9437CD3-12CE-2843-A904-9862234983B4}" srcOrd="0" destOrd="0" presId="urn:microsoft.com/office/officeart/2005/8/layout/hChevron3"/>
    <dgm:cxn modelId="{EE4C9FD9-2540-DD42-838E-84E0472045CE}" type="presOf" srcId="{D9B4587B-0069-6A4F-80F5-3F6784F59CB0}" destId="{5FB0FF97-8C5F-E042-AD18-D095ADA1082B}"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F6D0ED53-6055-3F4E-8A96-1C9FC752C842}" type="presOf" srcId="{BE46C0F9-F88A-7546-ABC8-AB34205E0B26}" destId="{41111081-DB22-7C44-8A39-C006CEE4DA0A}" srcOrd="0" destOrd="0" presId="urn:microsoft.com/office/officeart/2005/8/layout/hChevron3"/>
    <dgm:cxn modelId="{D5C827FF-AEE5-5940-97AF-4447E5399AFA}" type="presParOf" srcId="{D9437CD3-12CE-2843-A904-9862234983B4}" destId="{5FB0FF97-8C5F-E042-AD18-D095ADA1082B}" srcOrd="0" destOrd="0" presId="urn:microsoft.com/office/officeart/2005/8/layout/hChevron3"/>
    <dgm:cxn modelId="{D7B8F1DC-8882-5E4F-BAA4-CA9C9D65C43E}" type="presParOf" srcId="{D9437CD3-12CE-2843-A904-9862234983B4}" destId="{23EC9A41-4E62-CA44-92A9-14983E34A1CF}" srcOrd="1" destOrd="0" presId="urn:microsoft.com/office/officeart/2005/8/layout/hChevron3"/>
    <dgm:cxn modelId="{56C23BEF-B4C6-5B48-9A44-BA5B97CBFAA9}" type="presParOf" srcId="{D9437CD3-12CE-2843-A904-9862234983B4}" destId="{09283731-BD5D-7C44-86AF-DC057CF74A4E}" srcOrd="2" destOrd="0" presId="urn:microsoft.com/office/officeart/2005/8/layout/hChevron3"/>
    <dgm:cxn modelId="{5D279375-E3E6-4A4C-8944-C03EC65FC9D8}" type="presParOf" srcId="{D9437CD3-12CE-2843-A904-9862234983B4}" destId="{8AC0B76E-0A94-8D4E-899A-6EF959465803}" srcOrd="3" destOrd="0" presId="urn:microsoft.com/office/officeart/2005/8/layout/hChevron3"/>
    <dgm:cxn modelId="{FEEE7BBB-33C0-1045-87D3-C270E2F0014C}" type="presParOf" srcId="{D9437CD3-12CE-2843-A904-9862234983B4}" destId="{DCE339D6-DD76-424C-9607-BA5F97C1A673}" srcOrd="4" destOrd="0" presId="urn:microsoft.com/office/officeart/2005/8/layout/hChevron3"/>
    <dgm:cxn modelId="{5B5E2F83-A681-6644-B7A6-EC6C99901987}" type="presParOf" srcId="{D9437CD3-12CE-2843-A904-9862234983B4}" destId="{5DE78DC9-0ECC-8B47-BF28-59A41A0D28C5}" srcOrd="5" destOrd="0" presId="urn:microsoft.com/office/officeart/2005/8/layout/hChevron3"/>
    <dgm:cxn modelId="{3FEB60DB-09B9-6D4E-B22F-853740BF7A6A}" type="presParOf" srcId="{D9437CD3-12CE-2843-A904-9862234983B4}" destId="{41111081-DB22-7C44-8A39-C006CEE4DA0A}" srcOrd="6" destOrd="0" presId="urn:microsoft.com/office/officeart/2005/8/layout/hChevron3"/>
    <dgm:cxn modelId="{EAE3C2A3-9B15-BA49-895F-7F29CF6F707F}" type="presParOf" srcId="{D9437CD3-12CE-2843-A904-9862234983B4}" destId="{906D6442-2756-4C4A-B56F-9F17FB95E792}" srcOrd="7" destOrd="0" presId="urn:microsoft.com/office/officeart/2005/8/layout/hChevron3"/>
    <dgm:cxn modelId="{6308CFE9-034E-9D47-A188-1F487488AE48}"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FFC19698-BBC8-FF48-87FE-A835E2377CC6}" srcId="{8232D404-EEB4-8B49-97C9-AF500833CE06}" destId="{50F24338-E0FD-F442-B9E4-350885FA1377}" srcOrd="3" destOrd="0" parTransId="{1C86E5EB-9DEC-4F4D-B5F4-C489A8C2B5A3}" sibTransId="{553700B6-EC43-8B40-9F11-BA578088B504}"/>
    <dgm:cxn modelId="{BFBB8F53-F15A-4244-ABFC-4077DF5B3DDD}" type="presOf" srcId="{8232D404-EEB4-8B49-97C9-AF500833CE06}" destId="{D8BC9D78-2185-9643-B273-80C039A7A5D7}" srcOrd="0" destOrd="0" presId="urn:microsoft.com/office/officeart/2005/8/layout/hChevron3"/>
    <dgm:cxn modelId="{20F571CA-DCFC-C845-B4B7-78468C50CFBC}" type="presOf" srcId="{221C8F5C-7F8D-1543-9C9A-13173318013B}" destId="{EE7D992C-7C1B-6749-980F-CE97B8A3A939}"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A028CEAE-CC13-B344-B823-330592B13E2F}" type="presOf" srcId="{D757CFBF-BFA8-6E43-B64D-22686AA6E7BB}" destId="{F4BAE528-25F0-8648-881D-04B68ECEEEE8}" srcOrd="0" destOrd="0" presId="urn:microsoft.com/office/officeart/2005/8/layout/hChevron3"/>
    <dgm:cxn modelId="{36335CB3-0792-DD44-B605-970B6D592C85}" type="presOf" srcId="{50F24338-E0FD-F442-B9E4-350885FA1377}" destId="{FC02A250-E7E5-6647-B586-0CFDDA18B8C0}"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743BC737-191D-BA46-8B74-9AB533A2ACB0}" type="presOf" srcId="{B2178279-62AD-2C4E-A85A-EE31FB596A8B}" destId="{DCA1DC4E-6BB8-AE45-BB2F-728BCD1ACFA8}"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19839FDA-B7E3-644E-9F82-53D6AC4D0A64}" type="presParOf" srcId="{D8BC9D78-2185-9643-B273-80C039A7A5D7}" destId="{EE7D992C-7C1B-6749-980F-CE97B8A3A939}" srcOrd="0" destOrd="0" presId="urn:microsoft.com/office/officeart/2005/8/layout/hChevron3"/>
    <dgm:cxn modelId="{847F098A-E61F-D740-869A-4D5DBEA5C547}" type="presParOf" srcId="{D8BC9D78-2185-9643-B273-80C039A7A5D7}" destId="{C8EBC76B-4E21-6943-A046-74069DE383E1}" srcOrd="1" destOrd="0" presId="urn:microsoft.com/office/officeart/2005/8/layout/hChevron3"/>
    <dgm:cxn modelId="{D8222B66-4777-5C4B-9B72-9D6FD099F649}" type="presParOf" srcId="{D8BC9D78-2185-9643-B273-80C039A7A5D7}" destId="{DCA1DC4E-6BB8-AE45-BB2F-728BCD1ACFA8}" srcOrd="2" destOrd="0" presId="urn:microsoft.com/office/officeart/2005/8/layout/hChevron3"/>
    <dgm:cxn modelId="{EA010255-3050-0E4A-91C8-00533E06FADD}" type="presParOf" srcId="{D8BC9D78-2185-9643-B273-80C039A7A5D7}" destId="{F693459F-3574-C14F-B1B7-24E34283BC81}" srcOrd="3" destOrd="0" presId="urn:microsoft.com/office/officeart/2005/8/layout/hChevron3"/>
    <dgm:cxn modelId="{FE4396BB-9A36-0D49-B457-C568C92EB4C6}" type="presParOf" srcId="{D8BC9D78-2185-9643-B273-80C039A7A5D7}" destId="{F4BAE528-25F0-8648-881D-04B68ECEEEE8}" srcOrd="4" destOrd="0" presId="urn:microsoft.com/office/officeart/2005/8/layout/hChevron3"/>
    <dgm:cxn modelId="{A249D930-712F-8F4C-9773-2E8A8D279CA6}" type="presParOf" srcId="{D8BC9D78-2185-9643-B273-80C039A7A5D7}" destId="{4769309B-7318-2F4C-9A39-78DDA644987D}" srcOrd="5" destOrd="0" presId="urn:microsoft.com/office/officeart/2005/8/layout/hChevron3"/>
    <dgm:cxn modelId="{507521F8-1B19-4D41-9139-DCAD1A5FF5B9}"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0.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01863" custLinFactNeighborX="4481" custLinFactNeighborY="3535">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ScaleY="138655" custLinFactNeighborX="-28879" custLinFactNeighborY="7995">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LinFactNeighborX="-28310" custLinFactNeighborY="4466">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C23AE266-7B6F-AE4C-9D0E-1258E6EFF861}" type="presOf" srcId="{BE46C0F9-F88A-7546-ABC8-AB34205E0B26}" destId="{41111081-DB22-7C44-8A39-C006CEE4DA0A}"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C4E5CE3E-F1D7-2D4D-9A99-371EB2BB299D}" type="presOf" srcId="{403D7FB2-B99E-CD4D-83D1-E8897D303153}" destId="{09283731-BD5D-7C44-86AF-DC057CF74A4E}"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84722514-A4AF-2B4B-A131-D740F2C16034}" type="presOf" srcId="{D9B4587B-0069-6A4F-80F5-3F6784F59CB0}" destId="{5FB0FF97-8C5F-E042-AD18-D095ADA1082B}" srcOrd="0" destOrd="0" presId="urn:microsoft.com/office/officeart/2005/8/layout/hChevron3"/>
    <dgm:cxn modelId="{C23703D5-10ED-F949-9D89-22362926101F}" srcId="{3DE8C8AC-FE6D-8348-87D5-99FF0608BC96}" destId="{D00C4E17-105A-A840-B0EA-207337268378}" srcOrd="4" destOrd="0" parTransId="{D623A1F1-F16B-E447-8041-F0FF5114D9C0}" sibTransId="{960879CF-F253-624F-B630-B63E67E72EAA}"/>
    <dgm:cxn modelId="{9B067416-2D87-D04E-8AE5-A9174CC497EA}" type="presOf" srcId="{3DE8C8AC-FE6D-8348-87D5-99FF0608BC96}" destId="{D9437CD3-12CE-2843-A904-9862234983B4}" srcOrd="0" destOrd="0" presId="urn:microsoft.com/office/officeart/2005/8/layout/hChevron3"/>
    <dgm:cxn modelId="{1BEBB162-4E6D-BA47-975C-55FB19838523}" srcId="{3DE8C8AC-FE6D-8348-87D5-99FF0608BC96}" destId="{BE46C0F9-F88A-7546-ABC8-AB34205E0B26}" srcOrd="3" destOrd="0" parTransId="{7D6C7E51-A257-7949-9665-C69E1DAEF3B9}" sibTransId="{889B4B8B-2E3D-334D-9F3B-C1C39E4F6B02}"/>
    <dgm:cxn modelId="{99F8D60D-D8B9-9A4F-BB34-F7565C7516E3}" type="presOf" srcId="{D00C4E17-105A-A840-B0EA-207337268378}" destId="{37CE435B-BF6E-114E-9F79-FF329F628319}" srcOrd="0" destOrd="0" presId="urn:microsoft.com/office/officeart/2005/8/layout/hChevron3"/>
    <dgm:cxn modelId="{DBD6A367-CB5D-6042-ACAD-60CA06FAEE0D}" type="presOf" srcId="{29F9AC16-62F5-6244-9716-A117E21549EA}" destId="{DCE339D6-DD76-424C-9607-BA5F97C1A673}" srcOrd="0" destOrd="0" presId="urn:microsoft.com/office/officeart/2005/8/layout/hChevron3"/>
    <dgm:cxn modelId="{D4680CBE-8BC6-8C40-AA9D-6C5A37242A34}" type="presParOf" srcId="{D9437CD3-12CE-2843-A904-9862234983B4}" destId="{5FB0FF97-8C5F-E042-AD18-D095ADA1082B}" srcOrd="0" destOrd="0" presId="urn:microsoft.com/office/officeart/2005/8/layout/hChevron3"/>
    <dgm:cxn modelId="{19ED426D-A11B-784F-8A22-33B5DDC271B3}" type="presParOf" srcId="{D9437CD3-12CE-2843-A904-9862234983B4}" destId="{23EC9A41-4E62-CA44-92A9-14983E34A1CF}" srcOrd="1" destOrd="0" presId="urn:microsoft.com/office/officeart/2005/8/layout/hChevron3"/>
    <dgm:cxn modelId="{3C3C8020-AE4C-B949-96BD-548ED0A27D3D}" type="presParOf" srcId="{D9437CD3-12CE-2843-A904-9862234983B4}" destId="{09283731-BD5D-7C44-86AF-DC057CF74A4E}" srcOrd="2" destOrd="0" presId="urn:microsoft.com/office/officeart/2005/8/layout/hChevron3"/>
    <dgm:cxn modelId="{56CC6667-BA09-F245-9B39-7951C9230105}" type="presParOf" srcId="{D9437CD3-12CE-2843-A904-9862234983B4}" destId="{8AC0B76E-0A94-8D4E-899A-6EF959465803}" srcOrd="3" destOrd="0" presId="urn:microsoft.com/office/officeart/2005/8/layout/hChevron3"/>
    <dgm:cxn modelId="{567EEC63-E858-4941-B70B-77F529DC1FFB}" type="presParOf" srcId="{D9437CD3-12CE-2843-A904-9862234983B4}" destId="{DCE339D6-DD76-424C-9607-BA5F97C1A673}" srcOrd="4" destOrd="0" presId="urn:microsoft.com/office/officeart/2005/8/layout/hChevron3"/>
    <dgm:cxn modelId="{FF9863F9-2C7F-7544-AD8E-8C4F1895AEB9}" type="presParOf" srcId="{D9437CD3-12CE-2843-A904-9862234983B4}" destId="{5DE78DC9-0ECC-8B47-BF28-59A41A0D28C5}" srcOrd="5" destOrd="0" presId="urn:microsoft.com/office/officeart/2005/8/layout/hChevron3"/>
    <dgm:cxn modelId="{1704F66A-6E74-3A4B-B494-A828CE972283}" type="presParOf" srcId="{D9437CD3-12CE-2843-A904-9862234983B4}" destId="{41111081-DB22-7C44-8A39-C006CEE4DA0A}" srcOrd="6" destOrd="0" presId="urn:microsoft.com/office/officeart/2005/8/layout/hChevron3"/>
    <dgm:cxn modelId="{2F06B669-FD44-6B4F-B5AA-34618CE47FF1}" type="presParOf" srcId="{D9437CD3-12CE-2843-A904-9862234983B4}" destId="{906D6442-2756-4C4A-B56F-9F17FB95E792}" srcOrd="7" destOrd="0" presId="urn:microsoft.com/office/officeart/2005/8/layout/hChevron3"/>
    <dgm:cxn modelId="{79F67005-BFDF-774B-A5F8-A0A9C8901B7F}"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1.xml><?xml version="1.0" encoding="utf-8"?>
<dgm:dataModel xmlns:dgm="http://schemas.openxmlformats.org/drawingml/2006/diagram" xmlns:a="http://schemas.openxmlformats.org/drawingml/2006/main">
  <dgm:ptLst>
    <dgm:pt modelId="{3DE8C8AC-FE6D-8348-87D5-99FF0608BC96}" type="doc">
      <dgm:prSet loTypeId="urn:microsoft.com/office/officeart/2005/8/layout/hChevron3" loCatId="" qsTypeId="urn:microsoft.com/office/officeart/2005/8/quickstyle/3D4" qsCatId="3D" csTypeId="urn:microsoft.com/office/officeart/2005/8/colors/colorful1" csCatId="colorful" phldr="1"/>
      <dgm:spPr/>
    </dgm:pt>
    <dgm:pt modelId="{D9B4587B-0069-6A4F-80F5-3F6784F59CB0}">
      <dgm:prSet phldrT="[文本]"/>
      <dgm:spPr/>
      <dgm:t>
        <a:bodyPr/>
        <a:lstStyle/>
        <a:p>
          <a:r>
            <a:rPr lang="en-US" altLang="zh-CN" dirty="0" smtClean="0"/>
            <a:t>Introduction</a:t>
          </a:r>
          <a:endParaRPr lang="zh-CN" altLang="en-US" dirty="0"/>
        </a:p>
      </dgm:t>
    </dgm:pt>
    <dgm:pt modelId="{B599032C-D421-924A-AFAF-CB582C651254}" type="parTrans" cxnId="{814D427E-0EB6-C945-B3E3-AB24BBA309A6}">
      <dgm:prSet/>
      <dgm:spPr/>
      <dgm:t>
        <a:bodyPr/>
        <a:lstStyle/>
        <a:p>
          <a:endParaRPr lang="zh-CN" altLang="en-US"/>
        </a:p>
      </dgm:t>
    </dgm:pt>
    <dgm:pt modelId="{945776C5-78AF-8A43-ABD6-16DC35C728DC}" type="sibTrans" cxnId="{814D427E-0EB6-C945-B3E3-AB24BBA309A6}">
      <dgm:prSet/>
      <dgm:spPr/>
      <dgm:t>
        <a:bodyPr/>
        <a:lstStyle/>
        <a:p>
          <a:endParaRPr lang="zh-CN" altLang="en-US"/>
        </a:p>
      </dgm:t>
    </dgm:pt>
    <dgm:pt modelId="{403D7FB2-B99E-CD4D-83D1-E8897D303153}">
      <dgm:prSet phldrT="[文本]"/>
      <dgm:spPr/>
      <dgm:t>
        <a:bodyPr/>
        <a:lstStyle/>
        <a:p>
          <a:r>
            <a:rPr lang="en-US" altLang="zh-CN" dirty="0" smtClean="0"/>
            <a:t>Financial Statement</a:t>
          </a:r>
          <a:endParaRPr lang="zh-CN" altLang="en-US" dirty="0"/>
        </a:p>
      </dgm:t>
    </dgm:pt>
    <dgm:pt modelId="{35CB6617-3292-A140-9D54-54ABCA7A392A}" type="parTrans" cxnId="{A053B721-78A1-9040-AA46-C18FEAF02DDC}">
      <dgm:prSet/>
      <dgm:spPr/>
      <dgm:t>
        <a:bodyPr/>
        <a:lstStyle/>
        <a:p>
          <a:endParaRPr lang="zh-CN" altLang="en-US"/>
        </a:p>
      </dgm:t>
    </dgm:pt>
    <dgm:pt modelId="{D7594E5F-6B2D-6641-B092-8A0E855CC76F}" type="sibTrans" cxnId="{A053B721-78A1-9040-AA46-C18FEAF02DDC}">
      <dgm:prSet/>
      <dgm:spPr/>
      <dgm:t>
        <a:bodyPr/>
        <a:lstStyle/>
        <a:p>
          <a:endParaRPr lang="zh-CN" altLang="en-US"/>
        </a:p>
      </dgm:t>
    </dgm:pt>
    <dgm:pt modelId="{29F9AC16-62F5-6244-9716-A117E21549EA}">
      <dgm:prSet phldrT="[文本]"/>
      <dgm:spPr/>
      <dgm:t>
        <a:bodyPr/>
        <a:lstStyle/>
        <a:p>
          <a:r>
            <a:rPr lang="en-US" altLang="zh-CN" dirty="0" smtClean="0"/>
            <a:t>Risk Factor</a:t>
          </a:r>
          <a:endParaRPr lang="zh-CN" altLang="en-US" dirty="0"/>
        </a:p>
      </dgm:t>
    </dgm:pt>
    <dgm:pt modelId="{32825495-CEAB-8145-8648-AC1C277C1DB7}" type="parTrans" cxnId="{437A01FD-1A66-4640-B019-9B9522D03214}">
      <dgm:prSet/>
      <dgm:spPr/>
      <dgm:t>
        <a:bodyPr/>
        <a:lstStyle/>
        <a:p>
          <a:endParaRPr lang="zh-CN" altLang="en-US"/>
        </a:p>
      </dgm:t>
    </dgm:pt>
    <dgm:pt modelId="{FF81EB29-B206-3B46-ACA0-4C2C8305E16A}" type="sibTrans" cxnId="{437A01FD-1A66-4640-B019-9B9522D03214}">
      <dgm:prSet/>
      <dgm:spPr/>
      <dgm:t>
        <a:bodyPr/>
        <a:lstStyle/>
        <a:p>
          <a:endParaRPr lang="zh-CN" altLang="en-US"/>
        </a:p>
      </dgm:t>
    </dgm:pt>
    <dgm:pt modelId="{BE46C0F9-F88A-7546-ABC8-AB34205E0B26}">
      <dgm:prSet/>
      <dgm:spPr/>
      <dgm:t>
        <a:bodyPr/>
        <a:lstStyle/>
        <a:p>
          <a:r>
            <a:rPr lang="en-US" altLang="zh-CN" dirty="0" smtClean="0"/>
            <a:t>Market Risk</a:t>
          </a:r>
          <a:endParaRPr lang="zh-CN" altLang="en-US" dirty="0"/>
        </a:p>
      </dgm:t>
    </dgm:pt>
    <dgm:pt modelId="{7D6C7E51-A257-7949-9665-C69E1DAEF3B9}" type="parTrans" cxnId="{1BEBB162-4E6D-BA47-975C-55FB19838523}">
      <dgm:prSet/>
      <dgm:spPr/>
      <dgm:t>
        <a:bodyPr/>
        <a:lstStyle/>
        <a:p>
          <a:endParaRPr lang="zh-CN" altLang="en-US"/>
        </a:p>
      </dgm:t>
    </dgm:pt>
    <dgm:pt modelId="{889B4B8B-2E3D-334D-9F3B-C1C39E4F6B02}" type="sibTrans" cxnId="{1BEBB162-4E6D-BA47-975C-55FB19838523}">
      <dgm:prSet/>
      <dgm:spPr/>
      <dgm:t>
        <a:bodyPr/>
        <a:lstStyle/>
        <a:p>
          <a:endParaRPr lang="zh-CN" altLang="en-US"/>
        </a:p>
      </dgm:t>
    </dgm:pt>
    <dgm:pt modelId="{D00C4E17-105A-A840-B0EA-207337268378}">
      <dgm:prSet/>
      <dgm:spPr/>
      <dgm:t>
        <a:bodyPr/>
        <a:lstStyle/>
        <a:p>
          <a:r>
            <a:rPr lang="en-US" altLang="zh-CN" dirty="0" smtClean="0"/>
            <a:t>Summary</a:t>
          </a:r>
          <a:endParaRPr lang="zh-CN" altLang="en-US" dirty="0"/>
        </a:p>
      </dgm:t>
    </dgm:pt>
    <dgm:pt modelId="{D623A1F1-F16B-E447-8041-F0FF5114D9C0}" type="parTrans" cxnId="{C23703D5-10ED-F949-9D89-22362926101F}">
      <dgm:prSet/>
      <dgm:spPr/>
      <dgm:t>
        <a:bodyPr/>
        <a:lstStyle/>
        <a:p>
          <a:endParaRPr lang="zh-CN" altLang="en-US"/>
        </a:p>
      </dgm:t>
    </dgm:pt>
    <dgm:pt modelId="{960879CF-F253-624F-B630-B63E67E72EAA}" type="sibTrans" cxnId="{C23703D5-10ED-F949-9D89-22362926101F}">
      <dgm:prSet/>
      <dgm:spPr/>
      <dgm:t>
        <a:bodyPr/>
        <a:lstStyle/>
        <a:p>
          <a:endParaRPr lang="zh-CN" altLang="en-US"/>
        </a:p>
      </dgm:t>
    </dgm:pt>
    <dgm:pt modelId="{D9437CD3-12CE-2843-A904-9862234983B4}" type="pres">
      <dgm:prSet presAssocID="{3DE8C8AC-FE6D-8348-87D5-99FF0608BC96}" presName="Name0" presStyleCnt="0">
        <dgm:presLayoutVars>
          <dgm:dir/>
          <dgm:resizeHandles val="exact"/>
        </dgm:presLayoutVars>
      </dgm:prSet>
      <dgm:spPr/>
    </dgm:pt>
    <dgm:pt modelId="{5FB0FF97-8C5F-E042-AD18-D095ADA1082B}" type="pres">
      <dgm:prSet presAssocID="{D9B4587B-0069-6A4F-80F5-3F6784F59CB0}" presName="parTxOnly" presStyleLbl="node1" presStyleIdx="0" presStyleCnt="5" custScaleY="100000" custLinFactNeighborX="-256" custLinFactNeighborY="2958">
        <dgm:presLayoutVars>
          <dgm:bulletEnabled val="1"/>
        </dgm:presLayoutVars>
      </dgm:prSet>
      <dgm:spPr/>
      <dgm:t>
        <a:bodyPr/>
        <a:lstStyle/>
        <a:p>
          <a:endParaRPr lang="zh-CN" altLang="en-US"/>
        </a:p>
      </dgm:t>
    </dgm:pt>
    <dgm:pt modelId="{23EC9A41-4E62-CA44-92A9-14983E34A1CF}" type="pres">
      <dgm:prSet presAssocID="{945776C5-78AF-8A43-ABD6-16DC35C728DC}" presName="parSpace" presStyleCnt="0"/>
      <dgm:spPr/>
    </dgm:pt>
    <dgm:pt modelId="{09283731-BD5D-7C44-86AF-DC057CF74A4E}" type="pres">
      <dgm:prSet presAssocID="{403D7FB2-B99E-CD4D-83D1-E8897D303153}" presName="parTxOnly" presStyleLbl="node1" presStyleIdx="1" presStyleCnt="5" custLinFactNeighborX="4396" custLinFactNeighborY="2958">
        <dgm:presLayoutVars>
          <dgm:bulletEnabled val="1"/>
        </dgm:presLayoutVars>
      </dgm:prSet>
      <dgm:spPr/>
      <dgm:t>
        <a:bodyPr/>
        <a:lstStyle/>
        <a:p>
          <a:endParaRPr lang="zh-CN" altLang="en-US"/>
        </a:p>
      </dgm:t>
    </dgm:pt>
    <dgm:pt modelId="{8AC0B76E-0A94-8D4E-899A-6EF959465803}" type="pres">
      <dgm:prSet presAssocID="{D7594E5F-6B2D-6641-B092-8A0E855CC76F}" presName="parSpace" presStyleCnt="0"/>
      <dgm:spPr/>
    </dgm:pt>
    <dgm:pt modelId="{DCE339D6-DD76-424C-9607-BA5F97C1A673}" type="pres">
      <dgm:prSet presAssocID="{29F9AC16-62F5-6244-9716-A117E21549EA}" presName="parTxOnly" presStyleLbl="node1" presStyleIdx="2" presStyleCnt="5" custScaleX="112014" custScaleY="101863" custLinFactNeighborX="4481" custLinFactNeighborY="3535">
        <dgm:presLayoutVars>
          <dgm:bulletEnabled val="1"/>
        </dgm:presLayoutVars>
      </dgm:prSet>
      <dgm:spPr/>
      <dgm:t>
        <a:bodyPr/>
        <a:lstStyle/>
        <a:p>
          <a:endParaRPr lang="en-US"/>
        </a:p>
      </dgm:t>
    </dgm:pt>
    <dgm:pt modelId="{5DE78DC9-0ECC-8B47-BF28-59A41A0D28C5}" type="pres">
      <dgm:prSet presAssocID="{FF81EB29-B206-3B46-ACA0-4C2C8305E16A}" presName="parSpace" presStyleCnt="0"/>
      <dgm:spPr/>
    </dgm:pt>
    <dgm:pt modelId="{41111081-DB22-7C44-8A39-C006CEE4DA0A}" type="pres">
      <dgm:prSet presAssocID="{BE46C0F9-F88A-7546-ABC8-AB34205E0B26}" presName="parTxOnly" presStyleLbl="node1" presStyleIdx="3" presStyleCnt="5" custScaleX="90549" custScaleY="94333" custLinFactNeighborX="9823" custLinFactNeighborY="5231">
        <dgm:presLayoutVars>
          <dgm:bulletEnabled val="1"/>
        </dgm:presLayoutVars>
      </dgm:prSet>
      <dgm:spPr/>
      <dgm:t>
        <a:bodyPr/>
        <a:lstStyle/>
        <a:p>
          <a:endParaRPr lang="zh-CN" altLang="en-US"/>
        </a:p>
      </dgm:t>
    </dgm:pt>
    <dgm:pt modelId="{906D6442-2756-4C4A-B56F-9F17FB95E792}" type="pres">
      <dgm:prSet presAssocID="{889B4B8B-2E3D-334D-9F3B-C1C39E4F6B02}" presName="parSpace" presStyleCnt="0"/>
      <dgm:spPr/>
    </dgm:pt>
    <dgm:pt modelId="{37CE435B-BF6E-114E-9F79-FF329F628319}" type="pres">
      <dgm:prSet presAssocID="{D00C4E17-105A-A840-B0EA-207337268378}" presName="parTxOnly" presStyleLbl="node1" presStyleIdx="4" presStyleCnt="5" custScaleY="114914" custLinFactNeighborX="-28310" custLinFactNeighborY="4466">
        <dgm:presLayoutVars>
          <dgm:bulletEnabled val="1"/>
        </dgm:presLayoutVars>
      </dgm:prSet>
      <dgm:spPr/>
      <dgm:t>
        <a:bodyPr/>
        <a:lstStyle/>
        <a:p>
          <a:endParaRPr lang="en-US"/>
        </a:p>
      </dgm:t>
    </dgm:pt>
  </dgm:ptLst>
  <dgm:cxnLst>
    <dgm:cxn modelId="{814D427E-0EB6-C945-B3E3-AB24BBA309A6}" srcId="{3DE8C8AC-FE6D-8348-87D5-99FF0608BC96}" destId="{D9B4587B-0069-6A4F-80F5-3F6784F59CB0}" srcOrd="0" destOrd="0" parTransId="{B599032C-D421-924A-AFAF-CB582C651254}" sibTransId="{945776C5-78AF-8A43-ABD6-16DC35C728DC}"/>
    <dgm:cxn modelId="{EB2C322B-4E39-3D47-88F7-D0A8A81B4985}" type="presOf" srcId="{3DE8C8AC-FE6D-8348-87D5-99FF0608BC96}" destId="{D9437CD3-12CE-2843-A904-9862234983B4}" srcOrd="0" destOrd="0" presId="urn:microsoft.com/office/officeart/2005/8/layout/hChevron3"/>
    <dgm:cxn modelId="{4DC1930C-4BEA-9849-A6EA-95F842EB22CC}" type="presOf" srcId="{D00C4E17-105A-A840-B0EA-207337268378}" destId="{37CE435B-BF6E-114E-9F79-FF329F628319}" srcOrd="0" destOrd="0" presId="urn:microsoft.com/office/officeart/2005/8/layout/hChevron3"/>
    <dgm:cxn modelId="{94FC7B54-6EE8-B145-A08D-51B3A8C76BFB}" type="presOf" srcId="{D9B4587B-0069-6A4F-80F5-3F6784F59CB0}" destId="{5FB0FF97-8C5F-E042-AD18-D095ADA1082B}" srcOrd="0" destOrd="0" presId="urn:microsoft.com/office/officeart/2005/8/layout/hChevron3"/>
    <dgm:cxn modelId="{9AD0A5B1-FF2C-F04B-AB69-8B1E4A1061ED}" type="presOf" srcId="{403D7FB2-B99E-CD4D-83D1-E8897D303153}" destId="{09283731-BD5D-7C44-86AF-DC057CF74A4E}" srcOrd="0" destOrd="0" presId="urn:microsoft.com/office/officeart/2005/8/layout/hChevron3"/>
    <dgm:cxn modelId="{A053B721-78A1-9040-AA46-C18FEAF02DDC}" srcId="{3DE8C8AC-FE6D-8348-87D5-99FF0608BC96}" destId="{403D7FB2-B99E-CD4D-83D1-E8897D303153}" srcOrd="1" destOrd="0" parTransId="{35CB6617-3292-A140-9D54-54ABCA7A392A}" sibTransId="{D7594E5F-6B2D-6641-B092-8A0E855CC76F}"/>
    <dgm:cxn modelId="{29242B9A-038F-514C-8995-FD542CC0B866}" type="presOf" srcId="{29F9AC16-62F5-6244-9716-A117E21549EA}" destId="{DCE339D6-DD76-424C-9607-BA5F97C1A673}" srcOrd="0" destOrd="0" presId="urn:microsoft.com/office/officeart/2005/8/layout/hChevron3"/>
    <dgm:cxn modelId="{C680C36F-D18B-0D41-8048-ED7E39C27F0C}" type="presOf" srcId="{BE46C0F9-F88A-7546-ABC8-AB34205E0B26}" destId="{41111081-DB22-7C44-8A39-C006CEE4DA0A}" srcOrd="0" destOrd="0" presId="urn:microsoft.com/office/officeart/2005/8/layout/hChevron3"/>
    <dgm:cxn modelId="{437A01FD-1A66-4640-B019-9B9522D03214}" srcId="{3DE8C8AC-FE6D-8348-87D5-99FF0608BC96}" destId="{29F9AC16-62F5-6244-9716-A117E21549EA}" srcOrd="2" destOrd="0" parTransId="{32825495-CEAB-8145-8648-AC1C277C1DB7}" sibTransId="{FF81EB29-B206-3B46-ACA0-4C2C8305E16A}"/>
    <dgm:cxn modelId="{C23703D5-10ED-F949-9D89-22362926101F}" srcId="{3DE8C8AC-FE6D-8348-87D5-99FF0608BC96}" destId="{D00C4E17-105A-A840-B0EA-207337268378}" srcOrd="4" destOrd="0" parTransId="{D623A1F1-F16B-E447-8041-F0FF5114D9C0}" sibTransId="{960879CF-F253-624F-B630-B63E67E72EAA}"/>
    <dgm:cxn modelId="{1BEBB162-4E6D-BA47-975C-55FB19838523}" srcId="{3DE8C8AC-FE6D-8348-87D5-99FF0608BC96}" destId="{BE46C0F9-F88A-7546-ABC8-AB34205E0B26}" srcOrd="3" destOrd="0" parTransId="{7D6C7E51-A257-7949-9665-C69E1DAEF3B9}" sibTransId="{889B4B8B-2E3D-334D-9F3B-C1C39E4F6B02}"/>
    <dgm:cxn modelId="{412EEB45-E8AB-F44C-8262-0998F9C9CC22}" type="presParOf" srcId="{D9437CD3-12CE-2843-A904-9862234983B4}" destId="{5FB0FF97-8C5F-E042-AD18-D095ADA1082B}" srcOrd="0" destOrd="0" presId="urn:microsoft.com/office/officeart/2005/8/layout/hChevron3"/>
    <dgm:cxn modelId="{EE1B4593-75CA-C04A-AED4-F33ADB01FEFE}" type="presParOf" srcId="{D9437CD3-12CE-2843-A904-9862234983B4}" destId="{23EC9A41-4E62-CA44-92A9-14983E34A1CF}" srcOrd="1" destOrd="0" presId="urn:microsoft.com/office/officeart/2005/8/layout/hChevron3"/>
    <dgm:cxn modelId="{53A6360F-0D94-CE45-A81F-9A46F16891DE}" type="presParOf" srcId="{D9437CD3-12CE-2843-A904-9862234983B4}" destId="{09283731-BD5D-7C44-86AF-DC057CF74A4E}" srcOrd="2" destOrd="0" presId="urn:microsoft.com/office/officeart/2005/8/layout/hChevron3"/>
    <dgm:cxn modelId="{034E4899-1004-CC4B-AA85-1EF2D7CAFE3E}" type="presParOf" srcId="{D9437CD3-12CE-2843-A904-9862234983B4}" destId="{8AC0B76E-0A94-8D4E-899A-6EF959465803}" srcOrd="3" destOrd="0" presId="urn:microsoft.com/office/officeart/2005/8/layout/hChevron3"/>
    <dgm:cxn modelId="{13C2EFFE-BCE2-8A4A-9886-D1CF4CCFBB7A}" type="presParOf" srcId="{D9437CD3-12CE-2843-A904-9862234983B4}" destId="{DCE339D6-DD76-424C-9607-BA5F97C1A673}" srcOrd="4" destOrd="0" presId="urn:microsoft.com/office/officeart/2005/8/layout/hChevron3"/>
    <dgm:cxn modelId="{58B26063-6B18-5943-AB01-D108EAA5B45E}" type="presParOf" srcId="{D9437CD3-12CE-2843-A904-9862234983B4}" destId="{5DE78DC9-0ECC-8B47-BF28-59A41A0D28C5}" srcOrd="5" destOrd="0" presId="urn:microsoft.com/office/officeart/2005/8/layout/hChevron3"/>
    <dgm:cxn modelId="{1993A41A-403F-0242-ACF8-CFA504778E37}" type="presParOf" srcId="{D9437CD3-12CE-2843-A904-9862234983B4}" destId="{41111081-DB22-7C44-8A39-C006CEE4DA0A}" srcOrd="6" destOrd="0" presId="urn:microsoft.com/office/officeart/2005/8/layout/hChevron3"/>
    <dgm:cxn modelId="{C7307D6D-0D4B-7F48-BA0D-8033709EFBB0}" type="presParOf" srcId="{D9437CD3-12CE-2843-A904-9862234983B4}" destId="{906D6442-2756-4C4A-B56F-9F17FB95E792}" srcOrd="7" destOrd="0" presId="urn:microsoft.com/office/officeart/2005/8/layout/hChevron3"/>
    <dgm:cxn modelId="{1AA80CA9-815B-2449-A14D-B86AC926CF3D}" type="presParOf" srcId="{D9437CD3-12CE-2843-A904-9862234983B4}" destId="{37CE435B-BF6E-114E-9F79-FF329F62831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2.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chemeClr val="accent3">
            <a:lumMod val="50000"/>
          </a:schemeClr>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dirty="0" smtClean="0"/>
            <a:t>Summary</a:t>
          </a:r>
          <a:endParaRPr lang="en-US" dirty="0"/>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55FBBD73-7B38-B94E-A1A3-527770DC883C}" type="presOf" srcId="{5572441C-AF87-CC42-A466-EF78CF87E035}" destId="{2AF9053B-B9A8-5D47-9C11-39CEC730D60A}" srcOrd="0" destOrd="0" presId="urn:microsoft.com/office/officeart/2005/8/layout/hChevron3"/>
    <dgm:cxn modelId="{882649F2-42D4-0245-B25F-E4EB85A3A17D}" type="presOf" srcId="{3F16FC02-B5B5-9947-B07B-94B9FC4C723F}" destId="{7FCEE6FF-0764-1248-963E-48604E886AC0}" srcOrd="0" destOrd="0" presId="urn:microsoft.com/office/officeart/2005/8/layout/hChevron3"/>
    <dgm:cxn modelId="{8EB7995C-C634-8044-AE82-DB386CAAD909}" type="presOf" srcId="{B8B5D70E-EDA1-A044-9EF8-E3188C903E85}" destId="{2956D538-0C93-274B-A7D7-A456FFA46AA3}"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7B545423-14D6-B645-B854-FB62DF98CD7C}" type="presOf" srcId="{5E5233E4-A42F-1245-A660-7A4C52D1EA3D}" destId="{093619B9-C48C-BC41-ADCF-FCC2E8707B99}" srcOrd="0" destOrd="0" presId="urn:microsoft.com/office/officeart/2005/8/layout/hChevron3"/>
    <dgm:cxn modelId="{C3B45918-D928-7549-8E6E-33CE0A37CBDC}" type="presOf" srcId="{D5E75602-D4BC-5745-89CB-1D91CEA6235E}" destId="{4A0A9675-98E4-DC4B-BB41-03F2D5B48838}" srcOrd="0" destOrd="0" presId="urn:microsoft.com/office/officeart/2005/8/layout/hChevron3"/>
    <dgm:cxn modelId="{34191E48-A1B9-2545-8216-3B16F4E29FED}" type="presOf" srcId="{B1B02DC1-FFF4-B445-A765-9D2CC2299A7D}" destId="{195D735B-5F12-134B-BC5B-8BB0EA9F1479}" srcOrd="0" destOrd="0" presId="urn:microsoft.com/office/officeart/2005/8/layout/hChevron3"/>
    <dgm:cxn modelId="{FC6E8710-C2CC-F240-8274-697EE6E9C80E}" type="presParOf" srcId="{2AF9053B-B9A8-5D47-9C11-39CEC730D60A}" destId="{4A0A9675-98E4-DC4B-BB41-03F2D5B48838}" srcOrd="0" destOrd="0" presId="urn:microsoft.com/office/officeart/2005/8/layout/hChevron3"/>
    <dgm:cxn modelId="{9993236C-4E7B-FB42-B8D9-29B27CF3848F}" type="presParOf" srcId="{2AF9053B-B9A8-5D47-9C11-39CEC730D60A}" destId="{0A94FA58-D8E8-BF4C-A577-57D9F6244107}" srcOrd="1" destOrd="0" presId="urn:microsoft.com/office/officeart/2005/8/layout/hChevron3"/>
    <dgm:cxn modelId="{B80207A1-3C1F-2A47-8698-385C1F401517}" type="presParOf" srcId="{2AF9053B-B9A8-5D47-9C11-39CEC730D60A}" destId="{2956D538-0C93-274B-A7D7-A456FFA46AA3}" srcOrd="2" destOrd="0" presId="urn:microsoft.com/office/officeart/2005/8/layout/hChevron3"/>
    <dgm:cxn modelId="{8A6F2816-ED82-734B-AAD9-5CDD4B9A70A2}" type="presParOf" srcId="{2AF9053B-B9A8-5D47-9C11-39CEC730D60A}" destId="{94926928-2456-9548-97E9-0C7C672E2CAD}" srcOrd="3" destOrd="0" presId="urn:microsoft.com/office/officeart/2005/8/layout/hChevron3"/>
    <dgm:cxn modelId="{3A4A7B74-223E-954B-97E0-71D5021720B8}" type="presParOf" srcId="{2AF9053B-B9A8-5D47-9C11-39CEC730D60A}" destId="{7FCEE6FF-0764-1248-963E-48604E886AC0}" srcOrd="4" destOrd="0" presId="urn:microsoft.com/office/officeart/2005/8/layout/hChevron3"/>
    <dgm:cxn modelId="{A9FD82D1-7C74-2F46-AD01-D2CA92115FB5}" type="presParOf" srcId="{2AF9053B-B9A8-5D47-9C11-39CEC730D60A}" destId="{34C9A4F9-1A8C-CB46-9FF0-0EE111D187F5}" srcOrd="5" destOrd="0" presId="urn:microsoft.com/office/officeart/2005/8/layout/hChevron3"/>
    <dgm:cxn modelId="{EBB5FBCF-A666-2949-BC6D-15D0BB1ECC23}" type="presParOf" srcId="{2AF9053B-B9A8-5D47-9C11-39CEC730D60A}" destId="{195D735B-5F12-134B-BC5B-8BB0EA9F1479}" srcOrd="6" destOrd="0" presId="urn:microsoft.com/office/officeart/2005/8/layout/hChevron3"/>
    <dgm:cxn modelId="{761F138B-4630-1B49-847E-01DD082CEF7B}" type="presParOf" srcId="{2AF9053B-B9A8-5D47-9C11-39CEC730D60A}" destId="{050AF2F1-8374-774D-B7C9-365A88969379}" srcOrd="7" destOrd="0" presId="urn:microsoft.com/office/officeart/2005/8/layout/hChevron3"/>
    <dgm:cxn modelId="{4F154909-99A5-A245-ACF7-684679515475}"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chemeClr val="accent3">
            <a:lumMod val="50000"/>
          </a:schemeClr>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34A6314C-D644-6C48-85EE-F815A9CB92AB}" type="presOf" srcId="{B8B5D70E-EDA1-A044-9EF8-E3188C903E85}" destId="{2956D538-0C93-274B-A7D7-A456FFA46AA3}" srcOrd="0" destOrd="0" presId="urn:microsoft.com/office/officeart/2005/8/layout/hChevron3"/>
    <dgm:cxn modelId="{480874FC-97C3-9047-9683-565E05D5D4B8}" type="presOf" srcId="{5E5233E4-A42F-1245-A660-7A4C52D1EA3D}" destId="{093619B9-C48C-BC41-ADCF-FCC2E8707B99}" srcOrd="0" destOrd="0" presId="urn:microsoft.com/office/officeart/2005/8/layout/hChevron3"/>
    <dgm:cxn modelId="{7E84EC09-2E3B-1345-8593-372302CB280E}" type="presOf" srcId="{5572441C-AF87-CC42-A466-EF78CF87E035}" destId="{2AF9053B-B9A8-5D47-9C11-39CEC730D60A}" srcOrd="0" destOrd="0" presId="urn:microsoft.com/office/officeart/2005/8/layout/hChevron3"/>
    <dgm:cxn modelId="{8FD56923-E06F-1F48-9CA5-699100980173}" srcId="{5572441C-AF87-CC42-A466-EF78CF87E035}" destId="{D5E75602-D4BC-5745-89CB-1D91CEA6235E}" srcOrd="0" destOrd="0" parTransId="{A8CB1352-E8E1-4C4E-A4EF-7D86E97FB7AC}" sibTransId="{199A8977-91F8-1545-82AF-795080D5395E}"/>
    <dgm:cxn modelId="{F8AF5EA4-DF7E-8246-A051-755B968DC993}" type="presOf" srcId="{B1B02DC1-FFF4-B445-A765-9D2CC2299A7D}" destId="{195D735B-5F12-134B-BC5B-8BB0EA9F1479}" srcOrd="0" destOrd="0" presId="urn:microsoft.com/office/officeart/2005/8/layout/hChevron3"/>
    <dgm:cxn modelId="{5C8EFF2E-0FEE-7B40-9AFB-9558EDA1E81A}" type="presOf" srcId="{D5E75602-D4BC-5745-89CB-1D91CEA6235E}" destId="{4A0A9675-98E4-DC4B-BB41-03F2D5B48838}"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92B515C1-6A56-164B-8344-6448776B8CCA}" type="presOf" srcId="{3F16FC02-B5B5-9947-B07B-94B9FC4C723F}" destId="{7FCEE6FF-0764-1248-963E-48604E886AC0}"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A05D34B8-EBF5-1749-9C3B-B5ACA92A1775}" srcId="{5572441C-AF87-CC42-A466-EF78CF87E035}" destId="{B1B02DC1-FFF4-B445-A765-9D2CC2299A7D}" srcOrd="3" destOrd="0" parTransId="{E0A1545C-2667-D64D-9FA2-86D0BEB2349F}" sibTransId="{6D63E0A2-C133-4D46-A634-C4A093ABF247}"/>
    <dgm:cxn modelId="{CFC144A0-0DA2-F245-8B3F-F4A98F9F488F}" srcId="{5572441C-AF87-CC42-A466-EF78CF87E035}" destId="{5E5233E4-A42F-1245-A660-7A4C52D1EA3D}" srcOrd="4" destOrd="0" parTransId="{4730C6D8-710C-4849-B2D6-41FC98602027}" sibTransId="{E1E3D620-EB30-F140-BBBD-1D13C343EA50}"/>
    <dgm:cxn modelId="{6E230E9B-340E-284A-9B38-7183E79ED237}" type="presParOf" srcId="{2AF9053B-B9A8-5D47-9C11-39CEC730D60A}" destId="{4A0A9675-98E4-DC4B-BB41-03F2D5B48838}" srcOrd="0" destOrd="0" presId="urn:microsoft.com/office/officeart/2005/8/layout/hChevron3"/>
    <dgm:cxn modelId="{CE569C93-A5AD-D749-8671-E29405E6CB0D}" type="presParOf" srcId="{2AF9053B-B9A8-5D47-9C11-39CEC730D60A}" destId="{0A94FA58-D8E8-BF4C-A577-57D9F6244107}" srcOrd="1" destOrd="0" presId="urn:microsoft.com/office/officeart/2005/8/layout/hChevron3"/>
    <dgm:cxn modelId="{2BCF9988-DE4B-724C-9394-85D18A92221B}" type="presParOf" srcId="{2AF9053B-B9A8-5D47-9C11-39CEC730D60A}" destId="{2956D538-0C93-274B-A7D7-A456FFA46AA3}" srcOrd="2" destOrd="0" presId="urn:microsoft.com/office/officeart/2005/8/layout/hChevron3"/>
    <dgm:cxn modelId="{0E96E727-4950-A54B-91E6-57C360E601BF}" type="presParOf" srcId="{2AF9053B-B9A8-5D47-9C11-39CEC730D60A}" destId="{94926928-2456-9548-97E9-0C7C672E2CAD}" srcOrd="3" destOrd="0" presId="urn:microsoft.com/office/officeart/2005/8/layout/hChevron3"/>
    <dgm:cxn modelId="{F7E93F8C-ED2B-1A4F-A0A2-020EFFBE8B24}" type="presParOf" srcId="{2AF9053B-B9A8-5D47-9C11-39CEC730D60A}" destId="{7FCEE6FF-0764-1248-963E-48604E886AC0}" srcOrd="4" destOrd="0" presId="urn:microsoft.com/office/officeart/2005/8/layout/hChevron3"/>
    <dgm:cxn modelId="{2FEDF915-99DE-CE4F-B22C-06ACC85E9776}" type="presParOf" srcId="{2AF9053B-B9A8-5D47-9C11-39CEC730D60A}" destId="{34C9A4F9-1A8C-CB46-9FF0-0EE111D187F5}" srcOrd="5" destOrd="0" presId="urn:microsoft.com/office/officeart/2005/8/layout/hChevron3"/>
    <dgm:cxn modelId="{DCC42F0A-6B3A-6B40-A652-D790048BE88F}" type="presParOf" srcId="{2AF9053B-B9A8-5D47-9C11-39CEC730D60A}" destId="{195D735B-5F12-134B-BC5B-8BB0EA9F1479}" srcOrd="6" destOrd="0" presId="urn:microsoft.com/office/officeart/2005/8/layout/hChevron3"/>
    <dgm:cxn modelId="{46C2A530-253E-AE4C-999F-B5621BA33949}" type="presParOf" srcId="{2AF9053B-B9A8-5D47-9C11-39CEC730D60A}" destId="{050AF2F1-8374-774D-B7C9-365A88969379}" srcOrd="7" destOrd="0" presId="urn:microsoft.com/office/officeart/2005/8/layout/hChevron3"/>
    <dgm:cxn modelId="{018BA65C-4431-4840-A86F-43DFDCF4A4FD}"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chemeClr val="accent3">
            <a:lumMod val="50000"/>
          </a:schemeClr>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14A6EE13-8560-E043-9660-830148EAF35D}" type="presOf" srcId="{5E5233E4-A42F-1245-A660-7A4C52D1EA3D}" destId="{093619B9-C48C-BC41-ADCF-FCC2E8707B99}"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5E275122-AB5E-7548-81B7-3E3AC4F7A844}" type="presOf" srcId="{B8B5D70E-EDA1-A044-9EF8-E3188C903E85}" destId="{2956D538-0C93-274B-A7D7-A456FFA46AA3}"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65FD0174-D096-F840-B848-72E56A4E59F9}" type="presOf" srcId="{3F16FC02-B5B5-9947-B07B-94B9FC4C723F}" destId="{7FCEE6FF-0764-1248-963E-48604E886AC0}" srcOrd="0" destOrd="0" presId="urn:microsoft.com/office/officeart/2005/8/layout/hChevron3"/>
    <dgm:cxn modelId="{9067798E-DC0B-9347-971D-3BC131AD2114}" type="presOf" srcId="{B1B02DC1-FFF4-B445-A765-9D2CC2299A7D}" destId="{195D735B-5F12-134B-BC5B-8BB0EA9F147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665E8306-EA8D-6A43-A8FA-0437D0E1E99E}" type="presOf" srcId="{D5E75602-D4BC-5745-89CB-1D91CEA6235E}" destId="{4A0A9675-98E4-DC4B-BB41-03F2D5B48838}" srcOrd="0" destOrd="0" presId="urn:microsoft.com/office/officeart/2005/8/layout/hChevron3"/>
    <dgm:cxn modelId="{AA0ECF4F-5421-D449-8E76-73193F7ABBFE}" type="presOf" srcId="{5572441C-AF87-CC42-A466-EF78CF87E035}" destId="{2AF9053B-B9A8-5D47-9C11-39CEC730D60A}" srcOrd="0" destOrd="0" presId="urn:microsoft.com/office/officeart/2005/8/layout/hChevron3"/>
    <dgm:cxn modelId="{CB87C75C-CE7A-4847-9D58-C8D846D08042}" type="presParOf" srcId="{2AF9053B-B9A8-5D47-9C11-39CEC730D60A}" destId="{4A0A9675-98E4-DC4B-BB41-03F2D5B48838}" srcOrd="0" destOrd="0" presId="urn:microsoft.com/office/officeart/2005/8/layout/hChevron3"/>
    <dgm:cxn modelId="{7DB0CB2A-328C-924D-BD19-22FAE01F51B7}" type="presParOf" srcId="{2AF9053B-B9A8-5D47-9C11-39CEC730D60A}" destId="{0A94FA58-D8E8-BF4C-A577-57D9F6244107}" srcOrd="1" destOrd="0" presId="urn:microsoft.com/office/officeart/2005/8/layout/hChevron3"/>
    <dgm:cxn modelId="{696A11F1-EEFA-4A4F-AE26-45843D879B34}" type="presParOf" srcId="{2AF9053B-B9A8-5D47-9C11-39CEC730D60A}" destId="{2956D538-0C93-274B-A7D7-A456FFA46AA3}" srcOrd="2" destOrd="0" presId="urn:microsoft.com/office/officeart/2005/8/layout/hChevron3"/>
    <dgm:cxn modelId="{8E9E01F3-B77C-8A4A-932F-F32ED57F0466}" type="presParOf" srcId="{2AF9053B-B9A8-5D47-9C11-39CEC730D60A}" destId="{94926928-2456-9548-97E9-0C7C672E2CAD}" srcOrd="3" destOrd="0" presId="urn:microsoft.com/office/officeart/2005/8/layout/hChevron3"/>
    <dgm:cxn modelId="{197E1996-35E9-3245-8701-ECF7D89150A5}" type="presParOf" srcId="{2AF9053B-B9A8-5D47-9C11-39CEC730D60A}" destId="{7FCEE6FF-0764-1248-963E-48604E886AC0}" srcOrd="4" destOrd="0" presId="urn:microsoft.com/office/officeart/2005/8/layout/hChevron3"/>
    <dgm:cxn modelId="{70B83BE1-3CDC-2645-8201-1C43AD7C3168}" type="presParOf" srcId="{2AF9053B-B9A8-5D47-9C11-39CEC730D60A}" destId="{34C9A4F9-1A8C-CB46-9FF0-0EE111D187F5}" srcOrd="5" destOrd="0" presId="urn:microsoft.com/office/officeart/2005/8/layout/hChevron3"/>
    <dgm:cxn modelId="{F94AF04D-2B81-C741-B5F7-7983D2F58DCD}" type="presParOf" srcId="{2AF9053B-B9A8-5D47-9C11-39CEC730D60A}" destId="{195D735B-5F12-134B-BC5B-8BB0EA9F1479}" srcOrd="6" destOrd="0" presId="urn:microsoft.com/office/officeart/2005/8/layout/hChevron3"/>
    <dgm:cxn modelId="{E81D9B4A-C5C7-B94B-9C3D-B314E114DF4A}" type="presParOf" srcId="{2AF9053B-B9A8-5D47-9C11-39CEC730D60A}" destId="{050AF2F1-8374-774D-B7C9-365A88969379}" srcOrd="7" destOrd="0" presId="urn:microsoft.com/office/officeart/2005/8/layout/hChevron3"/>
    <dgm:cxn modelId="{84F2B2F0-FB13-AE46-99E3-F3BC33861DBA}"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chemeClr val="accent3">
            <a:lumMod val="50000"/>
          </a:schemeClr>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15D0B581-B0A9-154F-B8F2-858BE69B92B0}" type="presOf" srcId="{B8B5D70E-EDA1-A044-9EF8-E3188C903E85}" destId="{2956D538-0C93-274B-A7D7-A456FFA46AA3}"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BF0C5AFB-F8B2-FD45-894F-F07245948860}" type="presOf" srcId="{5572441C-AF87-CC42-A466-EF78CF87E035}" destId="{2AF9053B-B9A8-5D47-9C11-39CEC730D60A}" srcOrd="0" destOrd="0" presId="urn:microsoft.com/office/officeart/2005/8/layout/hChevron3"/>
    <dgm:cxn modelId="{467CF30A-882C-C640-980B-D8477B4D94F6}" type="presOf" srcId="{B1B02DC1-FFF4-B445-A765-9D2CC2299A7D}" destId="{195D735B-5F12-134B-BC5B-8BB0EA9F1479}" srcOrd="0" destOrd="0" presId="urn:microsoft.com/office/officeart/2005/8/layout/hChevron3"/>
    <dgm:cxn modelId="{B93E5F19-0DA9-3C41-AFED-1BF4E410AA3F}" type="presOf" srcId="{3F16FC02-B5B5-9947-B07B-94B9FC4C723F}" destId="{7FCEE6FF-0764-1248-963E-48604E886AC0}" srcOrd="0" destOrd="0" presId="urn:microsoft.com/office/officeart/2005/8/layout/hChevron3"/>
    <dgm:cxn modelId="{5F55CE04-D3C9-FD4B-9A32-3226BCD9B912}" type="presOf" srcId="{5E5233E4-A42F-1245-A660-7A4C52D1EA3D}" destId="{093619B9-C48C-BC41-ADCF-FCC2E8707B9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CB52A040-E4B5-4C40-9B81-E9597B80DE43}" type="presOf" srcId="{D5E75602-D4BC-5745-89CB-1D91CEA6235E}" destId="{4A0A9675-98E4-DC4B-BB41-03F2D5B48838}" srcOrd="0" destOrd="0" presId="urn:microsoft.com/office/officeart/2005/8/layout/hChevron3"/>
    <dgm:cxn modelId="{A2C8FBCF-5D9F-804E-A270-DFA198DA819E}" type="presParOf" srcId="{2AF9053B-B9A8-5D47-9C11-39CEC730D60A}" destId="{4A0A9675-98E4-DC4B-BB41-03F2D5B48838}" srcOrd="0" destOrd="0" presId="urn:microsoft.com/office/officeart/2005/8/layout/hChevron3"/>
    <dgm:cxn modelId="{38537552-8ED5-A14B-B543-8B2CDEDDDC34}" type="presParOf" srcId="{2AF9053B-B9A8-5D47-9C11-39CEC730D60A}" destId="{0A94FA58-D8E8-BF4C-A577-57D9F6244107}" srcOrd="1" destOrd="0" presId="urn:microsoft.com/office/officeart/2005/8/layout/hChevron3"/>
    <dgm:cxn modelId="{43A5483E-E8D8-454B-9EFF-4E6EC166FB34}" type="presParOf" srcId="{2AF9053B-B9A8-5D47-9C11-39CEC730D60A}" destId="{2956D538-0C93-274B-A7D7-A456FFA46AA3}" srcOrd="2" destOrd="0" presId="urn:microsoft.com/office/officeart/2005/8/layout/hChevron3"/>
    <dgm:cxn modelId="{5E574743-2C11-EB4C-9589-EAEDC60E79B1}" type="presParOf" srcId="{2AF9053B-B9A8-5D47-9C11-39CEC730D60A}" destId="{94926928-2456-9548-97E9-0C7C672E2CAD}" srcOrd="3" destOrd="0" presId="urn:microsoft.com/office/officeart/2005/8/layout/hChevron3"/>
    <dgm:cxn modelId="{D1952BF1-610F-F04D-A91C-10AF6E2836A7}" type="presParOf" srcId="{2AF9053B-B9A8-5D47-9C11-39CEC730D60A}" destId="{7FCEE6FF-0764-1248-963E-48604E886AC0}" srcOrd="4" destOrd="0" presId="urn:microsoft.com/office/officeart/2005/8/layout/hChevron3"/>
    <dgm:cxn modelId="{A10AB842-8577-AD4E-B5A6-441BC3BE1FE2}" type="presParOf" srcId="{2AF9053B-B9A8-5D47-9C11-39CEC730D60A}" destId="{34C9A4F9-1A8C-CB46-9FF0-0EE111D187F5}" srcOrd="5" destOrd="0" presId="urn:microsoft.com/office/officeart/2005/8/layout/hChevron3"/>
    <dgm:cxn modelId="{D4C8E84E-B385-734E-B9B4-5CC26C6C6B8F}" type="presParOf" srcId="{2AF9053B-B9A8-5D47-9C11-39CEC730D60A}" destId="{195D735B-5F12-134B-BC5B-8BB0EA9F1479}" srcOrd="6" destOrd="0" presId="urn:microsoft.com/office/officeart/2005/8/layout/hChevron3"/>
    <dgm:cxn modelId="{321159CF-0EA2-2F4A-8FEE-9A3A72C00224}" type="presParOf" srcId="{2AF9053B-B9A8-5D47-9C11-39CEC730D60A}" destId="{050AF2F1-8374-774D-B7C9-365A88969379}" srcOrd="7" destOrd="0" presId="urn:microsoft.com/office/officeart/2005/8/layout/hChevron3"/>
    <dgm:cxn modelId="{D8A1B78D-E8E8-374A-8A1F-EE35A5709238}"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chemeClr val="accent3">
            <a:lumMod val="50000"/>
          </a:schemeClr>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864F169B-FCFF-7E47-9662-09EF9FE157E5}" type="presOf" srcId="{3F16FC02-B5B5-9947-B07B-94B9FC4C723F}" destId="{7FCEE6FF-0764-1248-963E-48604E886AC0}"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D0CEA0B5-41F6-DD4B-9555-45018B36D495}" type="presOf" srcId="{D5E75602-D4BC-5745-89CB-1D91CEA6235E}" destId="{4A0A9675-98E4-DC4B-BB41-03F2D5B48838}" srcOrd="0" destOrd="0" presId="urn:microsoft.com/office/officeart/2005/8/layout/hChevron3"/>
    <dgm:cxn modelId="{9DBB5B41-5A82-A243-9402-1A8885124C6A}" type="presOf" srcId="{B8B5D70E-EDA1-A044-9EF8-E3188C903E85}" destId="{2956D538-0C93-274B-A7D7-A456FFA46AA3}" srcOrd="0" destOrd="0" presId="urn:microsoft.com/office/officeart/2005/8/layout/hChevron3"/>
    <dgm:cxn modelId="{A4E2B96F-8408-7F44-A0BF-21B7059890BE}" type="presOf" srcId="{5E5233E4-A42F-1245-A660-7A4C52D1EA3D}" destId="{093619B9-C48C-BC41-ADCF-FCC2E8707B99}" srcOrd="0" destOrd="0" presId="urn:microsoft.com/office/officeart/2005/8/layout/hChevron3"/>
    <dgm:cxn modelId="{3C4C9F8B-B4ED-C242-B23A-9806970BDB89}" type="presOf" srcId="{B1B02DC1-FFF4-B445-A765-9D2CC2299A7D}" destId="{195D735B-5F12-134B-BC5B-8BB0EA9F147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41C3F506-00BF-EF4A-9335-979D5526F1B8}" type="presOf" srcId="{5572441C-AF87-CC42-A466-EF78CF87E035}" destId="{2AF9053B-B9A8-5D47-9C11-39CEC730D60A}" srcOrd="0" destOrd="0" presId="urn:microsoft.com/office/officeart/2005/8/layout/hChevron3"/>
    <dgm:cxn modelId="{B4F35676-8826-C744-B85F-077BAE289574}" type="presParOf" srcId="{2AF9053B-B9A8-5D47-9C11-39CEC730D60A}" destId="{4A0A9675-98E4-DC4B-BB41-03F2D5B48838}" srcOrd="0" destOrd="0" presId="urn:microsoft.com/office/officeart/2005/8/layout/hChevron3"/>
    <dgm:cxn modelId="{3814B352-568F-DA49-9412-33E826F4C58D}" type="presParOf" srcId="{2AF9053B-B9A8-5D47-9C11-39CEC730D60A}" destId="{0A94FA58-D8E8-BF4C-A577-57D9F6244107}" srcOrd="1" destOrd="0" presId="urn:microsoft.com/office/officeart/2005/8/layout/hChevron3"/>
    <dgm:cxn modelId="{458CA3F7-A5DE-9745-9C40-2EBC4B1AFEFA}" type="presParOf" srcId="{2AF9053B-B9A8-5D47-9C11-39CEC730D60A}" destId="{2956D538-0C93-274B-A7D7-A456FFA46AA3}" srcOrd="2" destOrd="0" presId="urn:microsoft.com/office/officeart/2005/8/layout/hChevron3"/>
    <dgm:cxn modelId="{57934E89-F91E-934B-BD76-DFC4FD96A3A8}" type="presParOf" srcId="{2AF9053B-B9A8-5D47-9C11-39CEC730D60A}" destId="{94926928-2456-9548-97E9-0C7C672E2CAD}" srcOrd="3" destOrd="0" presId="urn:microsoft.com/office/officeart/2005/8/layout/hChevron3"/>
    <dgm:cxn modelId="{05E61B3B-86B5-B746-96BA-27D5C2B7709F}" type="presParOf" srcId="{2AF9053B-B9A8-5D47-9C11-39CEC730D60A}" destId="{7FCEE6FF-0764-1248-963E-48604E886AC0}" srcOrd="4" destOrd="0" presId="urn:microsoft.com/office/officeart/2005/8/layout/hChevron3"/>
    <dgm:cxn modelId="{94BCD440-89FA-4A48-BD1B-0DE91A464D1E}" type="presParOf" srcId="{2AF9053B-B9A8-5D47-9C11-39CEC730D60A}" destId="{34C9A4F9-1A8C-CB46-9FF0-0EE111D187F5}" srcOrd="5" destOrd="0" presId="urn:microsoft.com/office/officeart/2005/8/layout/hChevron3"/>
    <dgm:cxn modelId="{22FD9D3D-3B73-DB4C-A96D-1DB386BCA9CD}" type="presParOf" srcId="{2AF9053B-B9A8-5D47-9C11-39CEC730D60A}" destId="{195D735B-5F12-134B-BC5B-8BB0EA9F1479}" srcOrd="6" destOrd="0" presId="urn:microsoft.com/office/officeart/2005/8/layout/hChevron3"/>
    <dgm:cxn modelId="{BC54D323-93CF-B148-A2BF-0C6F19D9E1A3}" type="presParOf" srcId="{2AF9053B-B9A8-5D47-9C11-39CEC730D60A}" destId="{050AF2F1-8374-774D-B7C9-365A88969379}" srcOrd="7" destOrd="0" presId="urn:microsoft.com/office/officeart/2005/8/layout/hChevron3"/>
    <dgm:cxn modelId="{E1B8F606-816A-4F4E-BDA4-9A7D403675DA}"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chemeClr val="accent3">
            <a:lumMod val="50000"/>
          </a:schemeClr>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AC60364B-76D2-644A-A3F0-82212085530C}" type="presOf" srcId="{D5E75602-D4BC-5745-89CB-1D91CEA6235E}" destId="{4A0A9675-98E4-DC4B-BB41-03F2D5B48838}"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9255F09D-9AA4-D949-830C-D675199DB508}" type="presOf" srcId="{B1B02DC1-FFF4-B445-A765-9D2CC2299A7D}" destId="{195D735B-5F12-134B-BC5B-8BB0EA9F1479}" srcOrd="0" destOrd="0" presId="urn:microsoft.com/office/officeart/2005/8/layout/hChevron3"/>
    <dgm:cxn modelId="{F8D62BC0-F65C-874C-B8A7-7E279B003F2C}" type="presOf" srcId="{B8B5D70E-EDA1-A044-9EF8-E3188C903E85}" destId="{2956D538-0C93-274B-A7D7-A456FFA46AA3}" srcOrd="0" destOrd="0" presId="urn:microsoft.com/office/officeart/2005/8/layout/hChevron3"/>
    <dgm:cxn modelId="{A4D2AD92-6D83-4745-BDE0-515188C38B0C}" type="presOf" srcId="{3F16FC02-B5B5-9947-B07B-94B9FC4C723F}" destId="{7FCEE6FF-0764-1248-963E-48604E886AC0}" srcOrd="0" destOrd="0" presId="urn:microsoft.com/office/officeart/2005/8/layout/hChevron3"/>
    <dgm:cxn modelId="{F4BD0DDC-7274-2544-A359-811120FD3D9A}" type="presOf" srcId="{5572441C-AF87-CC42-A466-EF78CF87E035}" destId="{2AF9053B-B9A8-5D47-9C11-39CEC730D60A}"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A2A33D20-2909-414C-A6EC-1E817453C693}" type="presOf" srcId="{5E5233E4-A42F-1245-A660-7A4C52D1EA3D}" destId="{093619B9-C48C-BC41-ADCF-FCC2E8707B99}" srcOrd="0" destOrd="0" presId="urn:microsoft.com/office/officeart/2005/8/layout/hChevron3"/>
    <dgm:cxn modelId="{0D94F40E-C5A7-3047-BA61-B1DA907E1B08}" type="presParOf" srcId="{2AF9053B-B9A8-5D47-9C11-39CEC730D60A}" destId="{4A0A9675-98E4-DC4B-BB41-03F2D5B48838}" srcOrd="0" destOrd="0" presId="urn:microsoft.com/office/officeart/2005/8/layout/hChevron3"/>
    <dgm:cxn modelId="{041B0B40-599D-F846-8EF4-1F80BBEBF59D}" type="presParOf" srcId="{2AF9053B-B9A8-5D47-9C11-39CEC730D60A}" destId="{0A94FA58-D8E8-BF4C-A577-57D9F6244107}" srcOrd="1" destOrd="0" presId="urn:microsoft.com/office/officeart/2005/8/layout/hChevron3"/>
    <dgm:cxn modelId="{47D8F72B-B185-D24F-9465-90ABB23CB9AE}" type="presParOf" srcId="{2AF9053B-B9A8-5D47-9C11-39CEC730D60A}" destId="{2956D538-0C93-274B-A7D7-A456FFA46AA3}" srcOrd="2" destOrd="0" presId="urn:microsoft.com/office/officeart/2005/8/layout/hChevron3"/>
    <dgm:cxn modelId="{ACB68071-707F-6141-BAF0-CBC3CB85354E}" type="presParOf" srcId="{2AF9053B-B9A8-5D47-9C11-39CEC730D60A}" destId="{94926928-2456-9548-97E9-0C7C672E2CAD}" srcOrd="3" destOrd="0" presId="urn:microsoft.com/office/officeart/2005/8/layout/hChevron3"/>
    <dgm:cxn modelId="{1AF0B927-60AB-D143-9EB9-A03C9B848A52}" type="presParOf" srcId="{2AF9053B-B9A8-5D47-9C11-39CEC730D60A}" destId="{7FCEE6FF-0764-1248-963E-48604E886AC0}" srcOrd="4" destOrd="0" presId="urn:microsoft.com/office/officeart/2005/8/layout/hChevron3"/>
    <dgm:cxn modelId="{54670436-04E8-FB4E-8D1A-6BE01A72302E}" type="presParOf" srcId="{2AF9053B-B9A8-5D47-9C11-39CEC730D60A}" destId="{34C9A4F9-1A8C-CB46-9FF0-0EE111D187F5}" srcOrd="5" destOrd="0" presId="urn:microsoft.com/office/officeart/2005/8/layout/hChevron3"/>
    <dgm:cxn modelId="{CE3DEFB2-FDF3-1141-96CA-7C92B38A3620}" type="presParOf" srcId="{2AF9053B-B9A8-5D47-9C11-39CEC730D60A}" destId="{195D735B-5F12-134B-BC5B-8BB0EA9F1479}" srcOrd="6" destOrd="0" presId="urn:microsoft.com/office/officeart/2005/8/layout/hChevron3"/>
    <dgm:cxn modelId="{5B1623C2-2C1F-F64C-8625-D2443D770431}" type="presParOf" srcId="{2AF9053B-B9A8-5D47-9C11-39CEC730D60A}" destId="{050AF2F1-8374-774D-B7C9-365A88969379}" srcOrd="7" destOrd="0" presId="urn:microsoft.com/office/officeart/2005/8/layout/hChevron3"/>
    <dgm:cxn modelId="{8D16108F-B86F-5C49-86D6-914B0AA49296}"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FBBA607E-C36E-4F46-8706-73211A4CD0C6}" type="presOf" srcId="{B1B02DC1-FFF4-B445-A765-9D2CC2299A7D}" destId="{195D735B-5F12-134B-BC5B-8BB0EA9F1479}"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F63EF469-41A6-CC4E-B2CF-08D4D1D5E362}" type="presOf" srcId="{5E5233E4-A42F-1245-A660-7A4C52D1EA3D}" destId="{093619B9-C48C-BC41-ADCF-FCC2E8707B99}" srcOrd="0" destOrd="0" presId="urn:microsoft.com/office/officeart/2005/8/layout/hChevron3"/>
    <dgm:cxn modelId="{8FD56923-E06F-1F48-9CA5-699100980173}" srcId="{5572441C-AF87-CC42-A466-EF78CF87E035}" destId="{D5E75602-D4BC-5745-89CB-1D91CEA6235E}" srcOrd="0" destOrd="0" parTransId="{A8CB1352-E8E1-4C4E-A4EF-7D86E97FB7AC}" sibTransId="{199A8977-91F8-1545-82AF-795080D5395E}"/>
    <dgm:cxn modelId="{ED28B6D9-3538-0A40-A72E-C354FCA905F4}" type="presOf" srcId="{B8B5D70E-EDA1-A044-9EF8-E3188C903E85}" destId="{2956D538-0C93-274B-A7D7-A456FFA46AA3}"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C87AF1BA-8612-6E46-9764-A08245DEEF6A}" type="presOf" srcId="{D5E75602-D4BC-5745-89CB-1D91CEA6235E}" destId="{4A0A9675-98E4-DC4B-BB41-03F2D5B48838}" srcOrd="0" destOrd="0" presId="urn:microsoft.com/office/officeart/2005/8/layout/hChevron3"/>
    <dgm:cxn modelId="{B26E6354-EE41-634C-87D6-C6BDFA6AB4AE}" type="presOf" srcId="{3F16FC02-B5B5-9947-B07B-94B9FC4C723F}" destId="{7FCEE6FF-0764-1248-963E-48604E886AC0}"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190C12BB-20BF-524D-9307-9276427BA967}" type="presOf" srcId="{5572441C-AF87-CC42-A466-EF78CF87E035}" destId="{2AF9053B-B9A8-5D47-9C11-39CEC730D60A}" srcOrd="0" destOrd="0" presId="urn:microsoft.com/office/officeart/2005/8/layout/hChevron3"/>
    <dgm:cxn modelId="{FE4D5350-2493-DC43-9D9D-E7BD82FE0648}" type="presParOf" srcId="{2AF9053B-B9A8-5D47-9C11-39CEC730D60A}" destId="{4A0A9675-98E4-DC4B-BB41-03F2D5B48838}" srcOrd="0" destOrd="0" presId="urn:microsoft.com/office/officeart/2005/8/layout/hChevron3"/>
    <dgm:cxn modelId="{65EACE0C-7193-9C4A-B5DF-2BDBADA7AD83}" type="presParOf" srcId="{2AF9053B-B9A8-5D47-9C11-39CEC730D60A}" destId="{0A94FA58-D8E8-BF4C-A577-57D9F6244107}" srcOrd="1" destOrd="0" presId="urn:microsoft.com/office/officeart/2005/8/layout/hChevron3"/>
    <dgm:cxn modelId="{D9A99081-E37A-E342-8E7D-AC31AF243602}" type="presParOf" srcId="{2AF9053B-B9A8-5D47-9C11-39CEC730D60A}" destId="{2956D538-0C93-274B-A7D7-A456FFA46AA3}" srcOrd="2" destOrd="0" presId="urn:microsoft.com/office/officeart/2005/8/layout/hChevron3"/>
    <dgm:cxn modelId="{1E36005F-06BD-684E-8298-C934F7763190}" type="presParOf" srcId="{2AF9053B-B9A8-5D47-9C11-39CEC730D60A}" destId="{94926928-2456-9548-97E9-0C7C672E2CAD}" srcOrd="3" destOrd="0" presId="urn:microsoft.com/office/officeart/2005/8/layout/hChevron3"/>
    <dgm:cxn modelId="{F24D8D74-DC30-344A-B251-B8C41D2E0A73}" type="presParOf" srcId="{2AF9053B-B9A8-5D47-9C11-39CEC730D60A}" destId="{7FCEE6FF-0764-1248-963E-48604E886AC0}" srcOrd="4" destOrd="0" presId="urn:microsoft.com/office/officeart/2005/8/layout/hChevron3"/>
    <dgm:cxn modelId="{18173615-EB3B-CC47-85AC-0F963F129E13}" type="presParOf" srcId="{2AF9053B-B9A8-5D47-9C11-39CEC730D60A}" destId="{34C9A4F9-1A8C-CB46-9FF0-0EE111D187F5}" srcOrd="5" destOrd="0" presId="urn:microsoft.com/office/officeart/2005/8/layout/hChevron3"/>
    <dgm:cxn modelId="{4E302CDC-600A-4B41-8E2B-ED68B12CE27A}" type="presParOf" srcId="{2AF9053B-B9A8-5D47-9C11-39CEC730D60A}" destId="{195D735B-5F12-134B-BC5B-8BB0EA9F1479}" srcOrd="6" destOrd="0" presId="urn:microsoft.com/office/officeart/2005/8/layout/hChevron3"/>
    <dgm:cxn modelId="{0E9B5FEA-E131-EC46-A3E8-84076A30E2A7}" type="presParOf" srcId="{2AF9053B-B9A8-5D47-9C11-39CEC730D60A}" destId="{050AF2F1-8374-774D-B7C9-365A88969379}" srcOrd="7" destOrd="0" presId="urn:microsoft.com/office/officeart/2005/8/layout/hChevron3"/>
    <dgm:cxn modelId="{A97BA0A0-FAFE-DE4C-BBDE-7D324745BBE4}"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8A837506-B758-4849-9BD6-A4B1B21E2D57}" type="presOf" srcId="{5E5233E4-A42F-1245-A660-7A4C52D1EA3D}" destId="{093619B9-C48C-BC41-ADCF-FCC2E8707B99}"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9C0CA802-3397-904D-A1F2-5863515E43F6}" type="presOf" srcId="{3F16FC02-B5B5-9947-B07B-94B9FC4C723F}" destId="{7FCEE6FF-0764-1248-963E-48604E886AC0}" srcOrd="0" destOrd="0" presId="urn:microsoft.com/office/officeart/2005/8/layout/hChevron3"/>
    <dgm:cxn modelId="{0C3AF9A6-4C4E-4141-B985-CB206C06B1AD}" type="presOf" srcId="{B8B5D70E-EDA1-A044-9EF8-E3188C903E85}" destId="{2956D538-0C93-274B-A7D7-A456FFA46AA3}" srcOrd="0" destOrd="0" presId="urn:microsoft.com/office/officeart/2005/8/layout/hChevron3"/>
    <dgm:cxn modelId="{C6956406-2084-874D-AD32-2B8A330D7E12}" type="presOf" srcId="{B1B02DC1-FFF4-B445-A765-9D2CC2299A7D}" destId="{195D735B-5F12-134B-BC5B-8BB0EA9F147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3B023A0C-D21E-9149-BE29-54E7EB49AA60}" type="presOf" srcId="{5572441C-AF87-CC42-A466-EF78CF87E035}" destId="{2AF9053B-B9A8-5D47-9C11-39CEC730D60A}" srcOrd="0" destOrd="0" presId="urn:microsoft.com/office/officeart/2005/8/layout/hChevron3"/>
    <dgm:cxn modelId="{DFE0F1CF-F443-D949-B8DA-5778A0F97048}" type="presOf" srcId="{D5E75602-D4BC-5745-89CB-1D91CEA6235E}" destId="{4A0A9675-98E4-DC4B-BB41-03F2D5B48838}" srcOrd="0" destOrd="0" presId="urn:microsoft.com/office/officeart/2005/8/layout/hChevron3"/>
    <dgm:cxn modelId="{932A32B3-0FD1-164E-BC95-C8ED4A7603F0}" type="presParOf" srcId="{2AF9053B-B9A8-5D47-9C11-39CEC730D60A}" destId="{4A0A9675-98E4-DC4B-BB41-03F2D5B48838}" srcOrd="0" destOrd="0" presId="urn:microsoft.com/office/officeart/2005/8/layout/hChevron3"/>
    <dgm:cxn modelId="{30316F1E-C9C0-B04B-9C69-82ACED856C09}" type="presParOf" srcId="{2AF9053B-B9A8-5D47-9C11-39CEC730D60A}" destId="{0A94FA58-D8E8-BF4C-A577-57D9F6244107}" srcOrd="1" destOrd="0" presId="urn:microsoft.com/office/officeart/2005/8/layout/hChevron3"/>
    <dgm:cxn modelId="{E013EC19-E94A-7D48-8D82-471EC4C27D2D}" type="presParOf" srcId="{2AF9053B-B9A8-5D47-9C11-39CEC730D60A}" destId="{2956D538-0C93-274B-A7D7-A456FFA46AA3}" srcOrd="2" destOrd="0" presId="urn:microsoft.com/office/officeart/2005/8/layout/hChevron3"/>
    <dgm:cxn modelId="{8EFA8956-E943-7E47-9B4C-A47CDC637E5E}" type="presParOf" srcId="{2AF9053B-B9A8-5D47-9C11-39CEC730D60A}" destId="{94926928-2456-9548-97E9-0C7C672E2CAD}" srcOrd="3" destOrd="0" presId="urn:microsoft.com/office/officeart/2005/8/layout/hChevron3"/>
    <dgm:cxn modelId="{8F848AB4-4BD6-5042-84AC-D46D2DF7DC27}" type="presParOf" srcId="{2AF9053B-B9A8-5D47-9C11-39CEC730D60A}" destId="{7FCEE6FF-0764-1248-963E-48604E886AC0}" srcOrd="4" destOrd="0" presId="urn:microsoft.com/office/officeart/2005/8/layout/hChevron3"/>
    <dgm:cxn modelId="{27436AF2-219C-AF42-B2E3-F4B83E8DFA9B}" type="presParOf" srcId="{2AF9053B-B9A8-5D47-9C11-39CEC730D60A}" destId="{34C9A4F9-1A8C-CB46-9FF0-0EE111D187F5}" srcOrd="5" destOrd="0" presId="urn:microsoft.com/office/officeart/2005/8/layout/hChevron3"/>
    <dgm:cxn modelId="{5EFCA32D-836C-D348-8736-77B5B2B8E675}" type="presParOf" srcId="{2AF9053B-B9A8-5D47-9C11-39CEC730D60A}" destId="{195D735B-5F12-134B-BC5B-8BB0EA9F1479}" srcOrd="6" destOrd="0" presId="urn:microsoft.com/office/officeart/2005/8/layout/hChevron3"/>
    <dgm:cxn modelId="{DB32739C-A0DB-284B-A34F-E181C9CBF050}" type="presParOf" srcId="{2AF9053B-B9A8-5D47-9C11-39CEC730D60A}" destId="{050AF2F1-8374-774D-B7C9-365A88969379}" srcOrd="7" destOrd="0" presId="urn:microsoft.com/office/officeart/2005/8/layout/hChevron3"/>
    <dgm:cxn modelId="{3E08A98C-B7E8-374A-AE9E-CDEC7CE370E9}"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FFC19698-BBC8-FF48-87FE-A835E2377CC6}" srcId="{8232D404-EEB4-8B49-97C9-AF500833CE06}" destId="{50F24338-E0FD-F442-B9E4-350885FA1377}" srcOrd="3" destOrd="0" parTransId="{1C86E5EB-9DEC-4F4D-B5F4-C489A8C2B5A3}" sibTransId="{553700B6-EC43-8B40-9F11-BA578088B504}"/>
    <dgm:cxn modelId="{F0E99334-E35D-3742-BB9B-2E48F7ECE705}" srcId="{8232D404-EEB4-8B49-97C9-AF500833CE06}" destId="{D757CFBF-BFA8-6E43-B64D-22686AA6E7BB}" srcOrd="2" destOrd="0" parTransId="{328A40F4-156A-984F-8BF4-C003A4DC3FED}" sibTransId="{4A0E3B4F-365B-C347-B8B2-F46D490BB950}"/>
    <dgm:cxn modelId="{F6E6BB97-6809-274F-A904-B974D9C7819E}" type="presOf" srcId="{221C8F5C-7F8D-1543-9C9A-13173318013B}" destId="{EE7D992C-7C1B-6749-980F-CE97B8A3A939}" srcOrd="0" destOrd="0" presId="urn:microsoft.com/office/officeart/2005/8/layout/hChevron3"/>
    <dgm:cxn modelId="{9660B92E-4E6B-2C43-A705-7F27D2CFED51}" type="presOf" srcId="{50F24338-E0FD-F442-B9E4-350885FA1377}" destId="{FC02A250-E7E5-6647-B586-0CFDDA18B8C0}" srcOrd="0" destOrd="0" presId="urn:microsoft.com/office/officeart/2005/8/layout/hChevron3"/>
    <dgm:cxn modelId="{9C50F044-F0FD-BD47-955A-D77A735F6001}" type="presOf" srcId="{8232D404-EEB4-8B49-97C9-AF500833CE06}" destId="{D8BC9D78-2185-9643-B273-80C039A7A5D7}" srcOrd="0" destOrd="0" presId="urn:microsoft.com/office/officeart/2005/8/layout/hChevron3"/>
    <dgm:cxn modelId="{A1D3020D-8AF9-F747-B9E5-AF95D7D07BE3}" type="presOf" srcId="{D757CFBF-BFA8-6E43-B64D-22686AA6E7BB}" destId="{F4BAE528-25F0-8648-881D-04B68ECEEEE8}" srcOrd="0" destOrd="0" presId="urn:microsoft.com/office/officeart/2005/8/layout/hChevron3"/>
    <dgm:cxn modelId="{9CC17033-9ED7-9B41-8F39-FC66D03AC4D2}" type="presOf" srcId="{B2178279-62AD-2C4E-A85A-EE31FB596A8B}" destId="{DCA1DC4E-6BB8-AE45-BB2F-728BCD1ACFA8}"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53D9550-D945-2241-AD8E-E9113A8A24B0}" srcId="{8232D404-EEB4-8B49-97C9-AF500833CE06}" destId="{B2178279-62AD-2C4E-A85A-EE31FB596A8B}" srcOrd="1" destOrd="0" parTransId="{E978B27A-7564-EE43-9EA1-0CB26E035B7B}" sibTransId="{5A7D1737-3A0B-5148-AB6C-EBF87D6E524F}"/>
    <dgm:cxn modelId="{13017354-FE09-F047-87C0-73CB0A6F0863}" type="presParOf" srcId="{D8BC9D78-2185-9643-B273-80C039A7A5D7}" destId="{EE7D992C-7C1B-6749-980F-CE97B8A3A939}" srcOrd="0" destOrd="0" presId="urn:microsoft.com/office/officeart/2005/8/layout/hChevron3"/>
    <dgm:cxn modelId="{0921AD26-5593-A244-B25D-606DFC2260FA}" type="presParOf" srcId="{D8BC9D78-2185-9643-B273-80C039A7A5D7}" destId="{C8EBC76B-4E21-6943-A046-74069DE383E1}" srcOrd="1" destOrd="0" presId="urn:microsoft.com/office/officeart/2005/8/layout/hChevron3"/>
    <dgm:cxn modelId="{DD4327B7-A885-6246-8ABD-DC1C768993BD}" type="presParOf" srcId="{D8BC9D78-2185-9643-B273-80C039A7A5D7}" destId="{DCA1DC4E-6BB8-AE45-BB2F-728BCD1ACFA8}" srcOrd="2" destOrd="0" presId="urn:microsoft.com/office/officeart/2005/8/layout/hChevron3"/>
    <dgm:cxn modelId="{2BAEDF09-7DA6-A640-8C3D-5189DB5F2DB4}" type="presParOf" srcId="{D8BC9D78-2185-9643-B273-80C039A7A5D7}" destId="{F693459F-3574-C14F-B1B7-24E34283BC81}" srcOrd="3" destOrd="0" presId="urn:microsoft.com/office/officeart/2005/8/layout/hChevron3"/>
    <dgm:cxn modelId="{229834AC-40CD-3549-8F4C-E8447FC0A8BF}" type="presParOf" srcId="{D8BC9D78-2185-9643-B273-80C039A7A5D7}" destId="{F4BAE528-25F0-8648-881D-04B68ECEEEE8}" srcOrd="4" destOrd="0" presId="urn:microsoft.com/office/officeart/2005/8/layout/hChevron3"/>
    <dgm:cxn modelId="{E516F7B1-2389-2543-BB03-E16A68F59F01}" type="presParOf" srcId="{D8BC9D78-2185-9643-B273-80C039A7A5D7}" destId="{4769309B-7318-2F4C-9A39-78DDA644987D}" srcOrd="5" destOrd="0" presId="urn:microsoft.com/office/officeart/2005/8/layout/hChevron3"/>
    <dgm:cxn modelId="{10923438-2689-6642-810A-C55DD3910CCD}"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0.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1C818E80-7E65-5746-AEB4-D3E8981496AF}" type="presOf" srcId="{5572441C-AF87-CC42-A466-EF78CF87E035}" destId="{2AF9053B-B9A8-5D47-9C11-39CEC730D60A}" srcOrd="0" destOrd="0" presId="urn:microsoft.com/office/officeart/2005/8/layout/hChevron3"/>
    <dgm:cxn modelId="{0616E3A4-EDFB-114B-A859-356EF4AD6959}" type="presOf" srcId="{B1B02DC1-FFF4-B445-A765-9D2CC2299A7D}" destId="{195D735B-5F12-134B-BC5B-8BB0EA9F1479}"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5EC6935F-97EC-D749-84BB-5A2EB3B0FFA6}" type="presOf" srcId="{5E5233E4-A42F-1245-A660-7A4C52D1EA3D}" destId="{093619B9-C48C-BC41-ADCF-FCC2E8707B99}" srcOrd="0" destOrd="0" presId="urn:microsoft.com/office/officeart/2005/8/layout/hChevron3"/>
    <dgm:cxn modelId="{7E272738-B1FB-1F44-8237-53844316F62C}" type="presOf" srcId="{3F16FC02-B5B5-9947-B07B-94B9FC4C723F}" destId="{7FCEE6FF-0764-1248-963E-48604E886AC0}"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694A3B0C-A5E2-744C-8985-2A28C2BD5A24}" type="presOf" srcId="{D5E75602-D4BC-5745-89CB-1D91CEA6235E}" destId="{4A0A9675-98E4-DC4B-BB41-03F2D5B48838}" srcOrd="0" destOrd="0" presId="urn:microsoft.com/office/officeart/2005/8/layout/hChevron3"/>
    <dgm:cxn modelId="{068947C7-4E43-9B4D-BBA4-BC3B33A45126}" type="presOf" srcId="{B8B5D70E-EDA1-A044-9EF8-E3188C903E85}" destId="{2956D538-0C93-274B-A7D7-A456FFA46AA3}" srcOrd="0" destOrd="0" presId="urn:microsoft.com/office/officeart/2005/8/layout/hChevron3"/>
    <dgm:cxn modelId="{EE95641C-E0B9-624D-A65B-7327275D3E93}" type="presParOf" srcId="{2AF9053B-B9A8-5D47-9C11-39CEC730D60A}" destId="{4A0A9675-98E4-DC4B-BB41-03F2D5B48838}" srcOrd="0" destOrd="0" presId="urn:microsoft.com/office/officeart/2005/8/layout/hChevron3"/>
    <dgm:cxn modelId="{1022490E-B313-224E-9639-FF5905C0D322}" type="presParOf" srcId="{2AF9053B-B9A8-5D47-9C11-39CEC730D60A}" destId="{0A94FA58-D8E8-BF4C-A577-57D9F6244107}" srcOrd="1" destOrd="0" presId="urn:microsoft.com/office/officeart/2005/8/layout/hChevron3"/>
    <dgm:cxn modelId="{2B9C92EA-7F6E-AC4D-96B8-7B87F011F66F}" type="presParOf" srcId="{2AF9053B-B9A8-5D47-9C11-39CEC730D60A}" destId="{2956D538-0C93-274B-A7D7-A456FFA46AA3}" srcOrd="2" destOrd="0" presId="urn:microsoft.com/office/officeart/2005/8/layout/hChevron3"/>
    <dgm:cxn modelId="{CED1154B-F743-FB4E-955A-E61604BEC812}" type="presParOf" srcId="{2AF9053B-B9A8-5D47-9C11-39CEC730D60A}" destId="{94926928-2456-9548-97E9-0C7C672E2CAD}" srcOrd="3" destOrd="0" presId="urn:microsoft.com/office/officeart/2005/8/layout/hChevron3"/>
    <dgm:cxn modelId="{2B405524-89CD-5744-BE7B-B911DDA59A1D}" type="presParOf" srcId="{2AF9053B-B9A8-5D47-9C11-39CEC730D60A}" destId="{7FCEE6FF-0764-1248-963E-48604E886AC0}" srcOrd="4" destOrd="0" presId="urn:microsoft.com/office/officeart/2005/8/layout/hChevron3"/>
    <dgm:cxn modelId="{EC579DE3-3BD4-1C4B-915B-1FF088AF06F7}" type="presParOf" srcId="{2AF9053B-B9A8-5D47-9C11-39CEC730D60A}" destId="{34C9A4F9-1A8C-CB46-9FF0-0EE111D187F5}" srcOrd="5" destOrd="0" presId="urn:microsoft.com/office/officeart/2005/8/layout/hChevron3"/>
    <dgm:cxn modelId="{B1A20F00-9966-5B49-B23D-152DD5CC243C}" type="presParOf" srcId="{2AF9053B-B9A8-5D47-9C11-39CEC730D60A}" destId="{195D735B-5F12-134B-BC5B-8BB0EA9F1479}" srcOrd="6" destOrd="0" presId="urn:microsoft.com/office/officeart/2005/8/layout/hChevron3"/>
    <dgm:cxn modelId="{FEA94A9E-7A4C-7A4C-AA5D-390BF577015F}" type="presParOf" srcId="{2AF9053B-B9A8-5D47-9C11-39CEC730D60A}" destId="{050AF2F1-8374-774D-B7C9-365A88969379}" srcOrd="7" destOrd="0" presId="urn:microsoft.com/office/officeart/2005/8/layout/hChevron3"/>
    <dgm:cxn modelId="{E3100CB0-2754-BD45-A86D-BA630B20741C}"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94A6AD06-41F5-BE41-AD97-408B25550C3C}" type="presOf" srcId="{B8B5D70E-EDA1-A044-9EF8-E3188C903E85}" destId="{2956D538-0C93-274B-A7D7-A456FFA46AA3}"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766BDB89-BDBC-9544-BD75-119BD25CDDB2}" type="presOf" srcId="{B1B02DC1-FFF4-B445-A765-9D2CC2299A7D}" destId="{195D735B-5F12-134B-BC5B-8BB0EA9F1479}" srcOrd="0" destOrd="0" presId="urn:microsoft.com/office/officeart/2005/8/layout/hChevron3"/>
    <dgm:cxn modelId="{6B82ECA6-29AD-AE4A-BEAA-BE523B567816}" type="presOf" srcId="{D5E75602-D4BC-5745-89CB-1D91CEA6235E}" destId="{4A0A9675-98E4-DC4B-BB41-03F2D5B48838}"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0D8A5522-E81E-3C4B-9FBF-F1E1206FBA3F}" type="presOf" srcId="{3F16FC02-B5B5-9947-B07B-94B9FC4C723F}" destId="{7FCEE6FF-0764-1248-963E-48604E886AC0}" srcOrd="0" destOrd="0" presId="urn:microsoft.com/office/officeart/2005/8/layout/hChevron3"/>
    <dgm:cxn modelId="{8FF80A3F-5C42-6945-B1A4-79E9752BDCB3}" type="presOf" srcId="{5572441C-AF87-CC42-A466-EF78CF87E035}" destId="{2AF9053B-B9A8-5D47-9C11-39CEC730D60A}" srcOrd="0" destOrd="0" presId="urn:microsoft.com/office/officeart/2005/8/layout/hChevron3"/>
    <dgm:cxn modelId="{2D03AC77-1395-B645-ACFD-27BA159C6275}" type="presOf" srcId="{5E5233E4-A42F-1245-A660-7A4C52D1EA3D}" destId="{093619B9-C48C-BC41-ADCF-FCC2E8707B9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7818EF4E-0A33-E442-AD10-8690E2D218A4}" type="presParOf" srcId="{2AF9053B-B9A8-5D47-9C11-39CEC730D60A}" destId="{4A0A9675-98E4-DC4B-BB41-03F2D5B48838}" srcOrd="0" destOrd="0" presId="urn:microsoft.com/office/officeart/2005/8/layout/hChevron3"/>
    <dgm:cxn modelId="{6F6FE578-76E8-A54D-9109-2A5CD8D7906A}" type="presParOf" srcId="{2AF9053B-B9A8-5D47-9C11-39CEC730D60A}" destId="{0A94FA58-D8E8-BF4C-A577-57D9F6244107}" srcOrd="1" destOrd="0" presId="urn:microsoft.com/office/officeart/2005/8/layout/hChevron3"/>
    <dgm:cxn modelId="{7142A435-B5F5-B545-89E0-6E86D0180E9C}" type="presParOf" srcId="{2AF9053B-B9A8-5D47-9C11-39CEC730D60A}" destId="{2956D538-0C93-274B-A7D7-A456FFA46AA3}" srcOrd="2" destOrd="0" presId="urn:microsoft.com/office/officeart/2005/8/layout/hChevron3"/>
    <dgm:cxn modelId="{97E27757-E99B-0A48-86A8-9BDA8B61E5CD}" type="presParOf" srcId="{2AF9053B-B9A8-5D47-9C11-39CEC730D60A}" destId="{94926928-2456-9548-97E9-0C7C672E2CAD}" srcOrd="3" destOrd="0" presId="urn:microsoft.com/office/officeart/2005/8/layout/hChevron3"/>
    <dgm:cxn modelId="{00C459AD-34AF-3541-852D-6CC358548762}" type="presParOf" srcId="{2AF9053B-B9A8-5D47-9C11-39CEC730D60A}" destId="{7FCEE6FF-0764-1248-963E-48604E886AC0}" srcOrd="4" destOrd="0" presId="urn:microsoft.com/office/officeart/2005/8/layout/hChevron3"/>
    <dgm:cxn modelId="{E0DF8BB3-02F8-5F46-A6CC-2CBDB67C2AA8}" type="presParOf" srcId="{2AF9053B-B9A8-5D47-9C11-39CEC730D60A}" destId="{34C9A4F9-1A8C-CB46-9FF0-0EE111D187F5}" srcOrd="5" destOrd="0" presId="urn:microsoft.com/office/officeart/2005/8/layout/hChevron3"/>
    <dgm:cxn modelId="{F785CBA4-A5AB-5F4E-A3D3-213BB9CBB0A3}" type="presParOf" srcId="{2AF9053B-B9A8-5D47-9C11-39CEC730D60A}" destId="{195D735B-5F12-134B-BC5B-8BB0EA9F1479}" srcOrd="6" destOrd="0" presId="urn:microsoft.com/office/officeart/2005/8/layout/hChevron3"/>
    <dgm:cxn modelId="{459E34FA-961D-804D-AD1D-436A54163970}" type="presParOf" srcId="{2AF9053B-B9A8-5D47-9C11-39CEC730D60A}" destId="{050AF2F1-8374-774D-B7C9-365A88969379}" srcOrd="7" destOrd="0" presId="urn:microsoft.com/office/officeart/2005/8/layout/hChevron3"/>
    <dgm:cxn modelId="{55678EAB-A1BC-8E47-99A9-7DD15BB393C7}"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A6DA6E4E-D2CD-BC47-9D7A-4944A06F25DA}" type="presOf" srcId="{3F16FC02-B5B5-9947-B07B-94B9FC4C723F}" destId="{7FCEE6FF-0764-1248-963E-48604E886AC0}" srcOrd="0" destOrd="0" presId="urn:microsoft.com/office/officeart/2005/8/layout/hChevron3"/>
    <dgm:cxn modelId="{9C675F05-784D-5B46-B8A8-3422CD20B177}" type="presOf" srcId="{B1B02DC1-FFF4-B445-A765-9D2CC2299A7D}" destId="{195D735B-5F12-134B-BC5B-8BB0EA9F1479}" srcOrd="0" destOrd="0" presId="urn:microsoft.com/office/officeart/2005/8/layout/hChevron3"/>
    <dgm:cxn modelId="{8FD56923-E06F-1F48-9CA5-699100980173}" srcId="{5572441C-AF87-CC42-A466-EF78CF87E035}" destId="{D5E75602-D4BC-5745-89CB-1D91CEA6235E}" srcOrd="0" destOrd="0" parTransId="{A8CB1352-E8E1-4C4E-A4EF-7D86E97FB7AC}" sibTransId="{199A8977-91F8-1545-82AF-795080D5395E}"/>
    <dgm:cxn modelId="{736D0B7B-57D7-1049-AC6C-0CF8C8E0C562}" srcId="{5572441C-AF87-CC42-A466-EF78CF87E035}" destId="{3F16FC02-B5B5-9947-B07B-94B9FC4C723F}" srcOrd="2" destOrd="0" parTransId="{1031C57C-93AD-7343-8C62-DD932F16FDB5}" sibTransId="{8A9E4485-CC8D-C346-BE12-6C524E57E788}"/>
    <dgm:cxn modelId="{F79BA3FF-436F-9440-9FB9-1BEE2E7FD980}" type="presOf" srcId="{B8B5D70E-EDA1-A044-9EF8-E3188C903E85}" destId="{2956D538-0C93-274B-A7D7-A456FFA46AA3}" srcOrd="0" destOrd="0" presId="urn:microsoft.com/office/officeart/2005/8/layout/hChevron3"/>
    <dgm:cxn modelId="{81436AB4-5C26-D340-8694-298B51A90D49}" type="presOf" srcId="{5E5233E4-A42F-1245-A660-7A4C52D1EA3D}" destId="{093619B9-C48C-BC41-ADCF-FCC2E8707B99}" srcOrd="0" destOrd="0" presId="urn:microsoft.com/office/officeart/2005/8/layout/hChevron3"/>
    <dgm:cxn modelId="{246AAE0E-00C6-2349-A65D-1958D86D908C}" type="presOf" srcId="{D5E75602-D4BC-5745-89CB-1D91CEA6235E}" destId="{4A0A9675-98E4-DC4B-BB41-03F2D5B48838}"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A05D34B8-EBF5-1749-9C3B-B5ACA92A1775}" srcId="{5572441C-AF87-CC42-A466-EF78CF87E035}" destId="{B1B02DC1-FFF4-B445-A765-9D2CC2299A7D}" srcOrd="3" destOrd="0" parTransId="{E0A1545C-2667-D64D-9FA2-86D0BEB2349F}" sibTransId="{6D63E0A2-C133-4D46-A634-C4A093ABF247}"/>
    <dgm:cxn modelId="{C2E95C5A-86F7-0E43-BFAC-EC5882F648BD}" type="presOf" srcId="{5572441C-AF87-CC42-A466-EF78CF87E035}" destId="{2AF9053B-B9A8-5D47-9C11-39CEC730D60A}"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54B9CB98-2329-7143-8CC6-C54797AECA41}" type="presParOf" srcId="{2AF9053B-B9A8-5D47-9C11-39CEC730D60A}" destId="{4A0A9675-98E4-DC4B-BB41-03F2D5B48838}" srcOrd="0" destOrd="0" presId="urn:microsoft.com/office/officeart/2005/8/layout/hChevron3"/>
    <dgm:cxn modelId="{616A5151-4DDC-2F4C-ABD9-29B6334DC5F7}" type="presParOf" srcId="{2AF9053B-B9A8-5D47-9C11-39CEC730D60A}" destId="{0A94FA58-D8E8-BF4C-A577-57D9F6244107}" srcOrd="1" destOrd="0" presId="urn:microsoft.com/office/officeart/2005/8/layout/hChevron3"/>
    <dgm:cxn modelId="{FDFD2E2A-9269-BD4C-8A3A-4783B4AF8F6A}" type="presParOf" srcId="{2AF9053B-B9A8-5D47-9C11-39CEC730D60A}" destId="{2956D538-0C93-274B-A7D7-A456FFA46AA3}" srcOrd="2" destOrd="0" presId="urn:microsoft.com/office/officeart/2005/8/layout/hChevron3"/>
    <dgm:cxn modelId="{4743B0E3-E832-624A-B343-617671D373C6}" type="presParOf" srcId="{2AF9053B-B9A8-5D47-9C11-39CEC730D60A}" destId="{94926928-2456-9548-97E9-0C7C672E2CAD}" srcOrd="3" destOrd="0" presId="urn:microsoft.com/office/officeart/2005/8/layout/hChevron3"/>
    <dgm:cxn modelId="{FFB6BA46-B6A1-8D4A-ABB8-2CDA8CFA84C1}" type="presParOf" srcId="{2AF9053B-B9A8-5D47-9C11-39CEC730D60A}" destId="{7FCEE6FF-0764-1248-963E-48604E886AC0}" srcOrd="4" destOrd="0" presId="urn:microsoft.com/office/officeart/2005/8/layout/hChevron3"/>
    <dgm:cxn modelId="{3257A73F-2704-0748-88C0-455CF2874F77}" type="presParOf" srcId="{2AF9053B-B9A8-5D47-9C11-39CEC730D60A}" destId="{34C9A4F9-1A8C-CB46-9FF0-0EE111D187F5}" srcOrd="5" destOrd="0" presId="urn:microsoft.com/office/officeart/2005/8/layout/hChevron3"/>
    <dgm:cxn modelId="{54993F81-4D1C-4D44-B4D7-A00CC06A6AD4}" type="presParOf" srcId="{2AF9053B-B9A8-5D47-9C11-39CEC730D60A}" destId="{195D735B-5F12-134B-BC5B-8BB0EA9F1479}" srcOrd="6" destOrd="0" presId="urn:microsoft.com/office/officeart/2005/8/layout/hChevron3"/>
    <dgm:cxn modelId="{45661E95-8603-0F4D-871C-8A88991B768C}" type="presParOf" srcId="{2AF9053B-B9A8-5D47-9C11-39CEC730D60A}" destId="{050AF2F1-8374-774D-B7C9-365A88969379}" srcOrd="7" destOrd="0" presId="urn:microsoft.com/office/officeart/2005/8/layout/hChevron3"/>
    <dgm:cxn modelId="{F9D448D9-CE51-F541-A2A5-008EFD2CF721}"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6F67D4A9-DE0D-C544-8EB0-8F2DA1039017}" type="presOf" srcId="{B1B02DC1-FFF4-B445-A765-9D2CC2299A7D}" destId="{195D735B-5F12-134B-BC5B-8BB0EA9F1479}"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3FFB0D5F-7B03-8845-9A17-9D828439CD88}" type="presOf" srcId="{3F16FC02-B5B5-9947-B07B-94B9FC4C723F}" destId="{7FCEE6FF-0764-1248-963E-48604E886AC0}" srcOrd="0" destOrd="0" presId="urn:microsoft.com/office/officeart/2005/8/layout/hChevron3"/>
    <dgm:cxn modelId="{4C94BE15-D5FF-3F4D-B301-13E26E8C5753}" type="presOf" srcId="{5572441C-AF87-CC42-A466-EF78CF87E035}" destId="{2AF9053B-B9A8-5D47-9C11-39CEC730D60A}" srcOrd="0" destOrd="0" presId="urn:microsoft.com/office/officeart/2005/8/layout/hChevron3"/>
    <dgm:cxn modelId="{98C0681D-8637-A94F-8F33-CC385CE70A61}" type="presOf" srcId="{D5E75602-D4BC-5745-89CB-1D91CEA6235E}" destId="{4A0A9675-98E4-DC4B-BB41-03F2D5B48838}" srcOrd="0" destOrd="0" presId="urn:microsoft.com/office/officeart/2005/8/layout/hChevron3"/>
    <dgm:cxn modelId="{5C1B24D1-0451-0942-9C35-658EADA4B94F}" type="presOf" srcId="{5E5233E4-A42F-1245-A660-7A4C52D1EA3D}" destId="{093619B9-C48C-BC41-ADCF-FCC2E8707B99}" srcOrd="0" destOrd="0" presId="urn:microsoft.com/office/officeart/2005/8/layout/hChevron3"/>
    <dgm:cxn modelId="{7C9D0B1D-7290-F848-ACD0-6C6E3B185CBF}" type="presOf" srcId="{B8B5D70E-EDA1-A044-9EF8-E3188C903E85}" destId="{2956D538-0C93-274B-A7D7-A456FFA46AA3}"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B1FE800C-D074-3844-96CE-BF25A8E860C5}" type="presParOf" srcId="{2AF9053B-B9A8-5D47-9C11-39CEC730D60A}" destId="{4A0A9675-98E4-DC4B-BB41-03F2D5B48838}" srcOrd="0" destOrd="0" presId="urn:microsoft.com/office/officeart/2005/8/layout/hChevron3"/>
    <dgm:cxn modelId="{C6439123-C5DE-864C-94C8-62C91074960E}" type="presParOf" srcId="{2AF9053B-B9A8-5D47-9C11-39CEC730D60A}" destId="{0A94FA58-D8E8-BF4C-A577-57D9F6244107}" srcOrd="1" destOrd="0" presId="urn:microsoft.com/office/officeart/2005/8/layout/hChevron3"/>
    <dgm:cxn modelId="{FE8D2102-2720-D74E-AB5D-A93254A3E2C8}" type="presParOf" srcId="{2AF9053B-B9A8-5D47-9C11-39CEC730D60A}" destId="{2956D538-0C93-274B-A7D7-A456FFA46AA3}" srcOrd="2" destOrd="0" presId="urn:microsoft.com/office/officeart/2005/8/layout/hChevron3"/>
    <dgm:cxn modelId="{E90A5080-4F17-7646-BA8D-E9C7E4764FA0}" type="presParOf" srcId="{2AF9053B-B9A8-5D47-9C11-39CEC730D60A}" destId="{94926928-2456-9548-97E9-0C7C672E2CAD}" srcOrd="3" destOrd="0" presId="urn:microsoft.com/office/officeart/2005/8/layout/hChevron3"/>
    <dgm:cxn modelId="{51F03AC2-3386-DE4A-8D5E-3C4D10D10C10}" type="presParOf" srcId="{2AF9053B-B9A8-5D47-9C11-39CEC730D60A}" destId="{7FCEE6FF-0764-1248-963E-48604E886AC0}" srcOrd="4" destOrd="0" presId="urn:microsoft.com/office/officeart/2005/8/layout/hChevron3"/>
    <dgm:cxn modelId="{90BCD330-008D-1047-BB79-10FEA804A005}" type="presParOf" srcId="{2AF9053B-B9A8-5D47-9C11-39CEC730D60A}" destId="{34C9A4F9-1A8C-CB46-9FF0-0EE111D187F5}" srcOrd="5" destOrd="0" presId="urn:microsoft.com/office/officeart/2005/8/layout/hChevron3"/>
    <dgm:cxn modelId="{2B495809-2B49-024A-87A4-89954424FC18}" type="presParOf" srcId="{2AF9053B-B9A8-5D47-9C11-39CEC730D60A}" destId="{195D735B-5F12-134B-BC5B-8BB0EA9F1479}" srcOrd="6" destOrd="0" presId="urn:microsoft.com/office/officeart/2005/8/layout/hChevron3"/>
    <dgm:cxn modelId="{1AF9DE4E-6014-A748-A999-0AB9B9F888BB}" type="presParOf" srcId="{2AF9053B-B9A8-5D47-9C11-39CEC730D60A}" destId="{050AF2F1-8374-774D-B7C9-365A88969379}" srcOrd="7" destOrd="0" presId="urn:microsoft.com/office/officeart/2005/8/layout/hChevron3"/>
    <dgm:cxn modelId="{298E28DC-5E5F-454B-95B0-194EDB498359}"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chemeClr val="accent3">
            <a:lumMod val="50000"/>
          </a:schemeClr>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159C2DF5-C6A3-4642-BC0A-6FA09CCC8EE6}" type="presOf" srcId="{3F16FC02-B5B5-9947-B07B-94B9FC4C723F}" destId="{7FCEE6FF-0764-1248-963E-48604E886AC0}"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9A9CEAE8-CB81-2344-B462-0387EF24AB01}" type="presOf" srcId="{5E5233E4-A42F-1245-A660-7A4C52D1EA3D}" destId="{093619B9-C48C-BC41-ADCF-FCC2E8707B99}" srcOrd="0" destOrd="0" presId="urn:microsoft.com/office/officeart/2005/8/layout/hChevron3"/>
    <dgm:cxn modelId="{B6D073C0-43D9-D542-B312-889A91CAE4A4}" type="presOf" srcId="{B8B5D70E-EDA1-A044-9EF8-E3188C903E85}" destId="{2956D538-0C93-274B-A7D7-A456FFA46AA3}"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CB619390-C314-8E4D-9963-51990AF765F5}" type="presOf" srcId="{B1B02DC1-FFF4-B445-A765-9D2CC2299A7D}" destId="{195D735B-5F12-134B-BC5B-8BB0EA9F1479}" srcOrd="0" destOrd="0" presId="urn:microsoft.com/office/officeart/2005/8/layout/hChevron3"/>
    <dgm:cxn modelId="{C044B1E9-ADDE-0741-8559-174DA9B01BA0}" type="presOf" srcId="{5572441C-AF87-CC42-A466-EF78CF87E035}" destId="{2AF9053B-B9A8-5D47-9C11-39CEC730D60A}" srcOrd="0" destOrd="0" presId="urn:microsoft.com/office/officeart/2005/8/layout/hChevron3"/>
    <dgm:cxn modelId="{DDF756AF-8F6F-424D-AB96-2F916778E2C4}" type="presOf" srcId="{D5E75602-D4BC-5745-89CB-1D91CEA6235E}" destId="{4A0A9675-98E4-DC4B-BB41-03F2D5B48838}" srcOrd="0" destOrd="0" presId="urn:microsoft.com/office/officeart/2005/8/layout/hChevron3"/>
    <dgm:cxn modelId="{4DAD5EF1-FC46-E94C-ADE2-341BFDE9B048}" type="presParOf" srcId="{2AF9053B-B9A8-5D47-9C11-39CEC730D60A}" destId="{4A0A9675-98E4-DC4B-BB41-03F2D5B48838}" srcOrd="0" destOrd="0" presId="urn:microsoft.com/office/officeart/2005/8/layout/hChevron3"/>
    <dgm:cxn modelId="{3E7E1253-2B40-DC41-A8E8-5B6D1AA08194}" type="presParOf" srcId="{2AF9053B-B9A8-5D47-9C11-39CEC730D60A}" destId="{0A94FA58-D8E8-BF4C-A577-57D9F6244107}" srcOrd="1" destOrd="0" presId="urn:microsoft.com/office/officeart/2005/8/layout/hChevron3"/>
    <dgm:cxn modelId="{E92FFB73-4C52-104F-A633-767AA8C76AD1}" type="presParOf" srcId="{2AF9053B-B9A8-5D47-9C11-39CEC730D60A}" destId="{2956D538-0C93-274B-A7D7-A456FFA46AA3}" srcOrd="2" destOrd="0" presId="urn:microsoft.com/office/officeart/2005/8/layout/hChevron3"/>
    <dgm:cxn modelId="{2EFA1EAC-AE05-6849-9919-609DFAD0246C}" type="presParOf" srcId="{2AF9053B-B9A8-5D47-9C11-39CEC730D60A}" destId="{94926928-2456-9548-97E9-0C7C672E2CAD}" srcOrd="3" destOrd="0" presId="urn:microsoft.com/office/officeart/2005/8/layout/hChevron3"/>
    <dgm:cxn modelId="{CFC928C5-E3B6-9E4B-9514-84205CDA1A0E}" type="presParOf" srcId="{2AF9053B-B9A8-5D47-9C11-39CEC730D60A}" destId="{7FCEE6FF-0764-1248-963E-48604E886AC0}" srcOrd="4" destOrd="0" presId="urn:microsoft.com/office/officeart/2005/8/layout/hChevron3"/>
    <dgm:cxn modelId="{6523A9EC-FC0C-9742-A98A-5207B4036434}" type="presParOf" srcId="{2AF9053B-B9A8-5D47-9C11-39CEC730D60A}" destId="{34C9A4F9-1A8C-CB46-9FF0-0EE111D187F5}" srcOrd="5" destOrd="0" presId="urn:microsoft.com/office/officeart/2005/8/layout/hChevron3"/>
    <dgm:cxn modelId="{3676FB25-A82D-1349-8F72-547172202225}" type="presParOf" srcId="{2AF9053B-B9A8-5D47-9C11-39CEC730D60A}" destId="{195D735B-5F12-134B-BC5B-8BB0EA9F1479}" srcOrd="6" destOrd="0" presId="urn:microsoft.com/office/officeart/2005/8/layout/hChevron3"/>
    <dgm:cxn modelId="{D76451E3-D8D6-D145-9FDF-A9ED7BCED990}" type="presParOf" srcId="{2AF9053B-B9A8-5D47-9C11-39CEC730D60A}" destId="{050AF2F1-8374-774D-B7C9-365A88969379}" srcOrd="7" destOrd="0" presId="urn:microsoft.com/office/officeart/2005/8/layout/hChevron3"/>
    <dgm:cxn modelId="{7CCF7392-3DCF-BD43-A1FB-3CF2365DD85A}"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chemeClr val="accent3">
            <a:lumMod val="50000"/>
          </a:schemeClr>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8FD56923-E06F-1F48-9CA5-699100980173}" srcId="{5572441C-AF87-CC42-A466-EF78CF87E035}" destId="{D5E75602-D4BC-5745-89CB-1D91CEA6235E}" srcOrd="0" destOrd="0" parTransId="{A8CB1352-E8E1-4C4E-A4EF-7D86E97FB7AC}" sibTransId="{199A8977-91F8-1545-82AF-795080D5395E}"/>
    <dgm:cxn modelId="{3F9A30BC-57B1-8B4D-9F42-044B67FE05E5}" type="presOf" srcId="{5572441C-AF87-CC42-A466-EF78CF87E035}" destId="{2AF9053B-B9A8-5D47-9C11-39CEC730D60A}" srcOrd="0" destOrd="0" presId="urn:microsoft.com/office/officeart/2005/8/layout/hChevron3"/>
    <dgm:cxn modelId="{C64F1FB3-4B91-814E-8ECA-E25B467424C3}" type="presOf" srcId="{3F16FC02-B5B5-9947-B07B-94B9FC4C723F}" destId="{7FCEE6FF-0764-1248-963E-48604E886AC0}" srcOrd="0" destOrd="0" presId="urn:microsoft.com/office/officeart/2005/8/layout/hChevron3"/>
    <dgm:cxn modelId="{F2FF3143-6505-3A42-BF3D-9005642C6257}" type="presOf" srcId="{B8B5D70E-EDA1-A044-9EF8-E3188C903E85}" destId="{2956D538-0C93-274B-A7D7-A456FFA46AA3}"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057503E8-4C99-014D-9C13-7539921843C4}" srcId="{5572441C-AF87-CC42-A466-EF78CF87E035}" destId="{B8B5D70E-EDA1-A044-9EF8-E3188C903E85}" srcOrd="1" destOrd="0" parTransId="{77013649-62CC-8846-9EB4-BE7A56E6BD67}" sibTransId="{AF818468-B1D3-744B-9403-583C7024F319}"/>
    <dgm:cxn modelId="{A4F65B7D-C8A9-3242-B0FC-03F6AA9661DC}" type="presOf" srcId="{D5E75602-D4BC-5745-89CB-1D91CEA6235E}" destId="{4A0A9675-98E4-DC4B-BB41-03F2D5B48838}"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2C077296-EBF5-E542-8F32-70E3AA375FAD}" type="presOf" srcId="{5E5233E4-A42F-1245-A660-7A4C52D1EA3D}" destId="{093619B9-C48C-BC41-ADCF-FCC2E8707B99}"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A29EEA27-6119-C64D-96E8-D5B7D8827356}" type="presOf" srcId="{B1B02DC1-FFF4-B445-A765-9D2CC2299A7D}" destId="{195D735B-5F12-134B-BC5B-8BB0EA9F1479}" srcOrd="0" destOrd="0" presId="urn:microsoft.com/office/officeart/2005/8/layout/hChevron3"/>
    <dgm:cxn modelId="{3D9E7692-B850-734F-B67B-AA88CA9849D8}" type="presParOf" srcId="{2AF9053B-B9A8-5D47-9C11-39CEC730D60A}" destId="{4A0A9675-98E4-DC4B-BB41-03F2D5B48838}" srcOrd="0" destOrd="0" presId="urn:microsoft.com/office/officeart/2005/8/layout/hChevron3"/>
    <dgm:cxn modelId="{15856C01-2276-6A43-9A34-509B14D7B6F3}" type="presParOf" srcId="{2AF9053B-B9A8-5D47-9C11-39CEC730D60A}" destId="{0A94FA58-D8E8-BF4C-A577-57D9F6244107}" srcOrd="1" destOrd="0" presId="urn:microsoft.com/office/officeart/2005/8/layout/hChevron3"/>
    <dgm:cxn modelId="{A988FC4A-C165-4848-BF86-F2C54CE2516A}" type="presParOf" srcId="{2AF9053B-B9A8-5D47-9C11-39CEC730D60A}" destId="{2956D538-0C93-274B-A7D7-A456FFA46AA3}" srcOrd="2" destOrd="0" presId="urn:microsoft.com/office/officeart/2005/8/layout/hChevron3"/>
    <dgm:cxn modelId="{7866FB6D-0C49-B244-8FBF-ECD8748BF800}" type="presParOf" srcId="{2AF9053B-B9A8-5D47-9C11-39CEC730D60A}" destId="{94926928-2456-9548-97E9-0C7C672E2CAD}" srcOrd="3" destOrd="0" presId="urn:microsoft.com/office/officeart/2005/8/layout/hChevron3"/>
    <dgm:cxn modelId="{72AF75A4-118C-9543-8A22-CDFD2DA66E26}" type="presParOf" srcId="{2AF9053B-B9A8-5D47-9C11-39CEC730D60A}" destId="{7FCEE6FF-0764-1248-963E-48604E886AC0}" srcOrd="4" destOrd="0" presId="urn:microsoft.com/office/officeart/2005/8/layout/hChevron3"/>
    <dgm:cxn modelId="{4DFD9DE2-17FB-6442-AEDC-6ACCA1B93D2F}" type="presParOf" srcId="{2AF9053B-B9A8-5D47-9C11-39CEC730D60A}" destId="{34C9A4F9-1A8C-CB46-9FF0-0EE111D187F5}" srcOrd="5" destOrd="0" presId="urn:microsoft.com/office/officeart/2005/8/layout/hChevron3"/>
    <dgm:cxn modelId="{1E1D0E90-A720-1043-8449-467955F92F0A}" type="presParOf" srcId="{2AF9053B-B9A8-5D47-9C11-39CEC730D60A}" destId="{195D735B-5F12-134B-BC5B-8BB0EA9F1479}" srcOrd="6" destOrd="0" presId="urn:microsoft.com/office/officeart/2005/8/layout/hChevron3"/>
    <dgm:cxn modelId="{E000B405-922A-F34E-8299-502CAD8CB9D4}" type="presParOf" srcId="{2AF9053B-B9A8-5D47-9C11-39CEC730D60A}" destId="{050AF2F1-8374-774D-B7C9-365A88969379}" srcOrd="7" destOrd="0" presId="urn:microsoft.com/office/officeart/2005/8/layout/hChevron3"/>
    <dgm:cxn modelId="{46ADD78A-FC5B-D54A-A44E-D0AFB050CC69}"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chemeClr val="accent3">
            <a:lumMod val="50000"/>
          </a:schemeClr>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6B14A95C-77FE-4F42-8E53-1E5BEC9F1B73}" type="presOf" srcId="{D5E75602-D4BC-5745-89CB-1D91CEA6235E}" destId="{4A0A9675-98E4-DC4B-BB41-03F2D5B48838}" srcOrd="0" destOrd="0" presId="urn:microsoft.com/office/officeart/2005/8/layout/hChevron3"/>
    <dgm:cxn modelId="{AB7E9159-9950-C64D-A03A-F4CC93E110F5}" type="presOf" srcId="{B1B02DC1-FFF4-B445-A765-9D2CC2299A7D}" destId="{195D735B-5F12-134B-BC5B-8BB0EA9F1479}" srcOrd="0" destOrd="0" presId="urn:microsoft.com/office/officeart/2005/8/layout/hChevron3"/>
    <dgm:cxn modelId="{3EE8B5F7-A35E-3442-A878-5D6CA75DDCCE}" type="presOf" srcId="{5572441C-AF87-CC42-A466-EF78CF87E035}" destId="{2AF9053B-B9A8-5D47-9C11-39CEC730D60A}" srcOrd="0" destOrd="0" presId="urn:microsoft.com/office/officeart/2005/8/layout/hChevron3"/>
    <dgm:cxn modelId="{0EC9C599-1A5A-BA43-ACF1-8A58274D7171}" type="presOf" srcId="{3F16FC02-B5B5-9947-B07B-94B9FC4C723F}" destId="{7FCEE6FF-0764-1248-963E-48604E886AC0}"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6A1EA20A-C8B7-5243-850D-6EB320D2B732}" type="presOf" srcId="{B8B5D70E-EDA1-A044-9EF8-E3188C903E85}" destId="{2956D538-0C93-274B-A7D7-A456FFA46AA3}" srcOrd="0" destOrd="0" presId="urn:microsoft.com/office/officeart/2005/8/layout/hChevron3"/>
    <dgm:cxn modelId="{AA2D3071-6CA9-4544-B2F3-8E9833B318BF}" type="presOf" srcId="{5E5233E4-A42F-1245-A660-7A4C52D1EA3D}" destId="{093619B9-C48C-BC41-ADCF-FCC2E8707B99}" srcOrd="0" destOrd="0" presId="urn:microsoft.com/office/officeart/2005/8/layout/hChevron3"/>
    <dgm:cxn modelId="{2139088F-106E-EA41-BECC-FB37C6D8E296}" type="presParOf" srcId="{2AF9053B-B9A8-5D47-9C11-39CEC730D60A}" destId="{4A0A9675-98E4-DC4B-BB41-03F2D5B48838}" srcOrd="0" destOrd="0" presId="urn:microsoft.com/office/officeart/2005/8/layout/hChevron3"/>
    <dgm:cxn modelId="{24D0BCD6-7E2A-6E42-B9A6-CEDF9C6929F6}" type="presParOf" srcId="{2AF9053B-B9A8-5D47-9C11-39CEC730D60A}" destId="{0A94FA58-D8E8-BF4C-A577-57D9F6244107}" srcOrd="1" destOrd="0" presId="urn:microsoft.com/office/officeart/2005/8/layout/hChevron3"/>
    <dgm:cxn modelId="{4C176D3E-FA66-E54E-86D4-C2164AB88577}" type="presParOf" srcId="{2AF9053B-B9A8-5D47-9C11-39CEC730D60A}" destId="{2956D538-0C93-274B-A7D7-A456FFA46AA3}" srcOrd="2" destOrd="0" presId="urn:microsoft.com/office/officeart/2005/8/layout/hChevron3"/>
    <dgm:cxn modelId="{CA98CD6F-A679-1142-BC07-2766C84B21F4}" type="presParOf" srcId="{2AF9053B-B9A8-5D47-9C11-39CEC730D60A}" destId="{94926928-2456-9548-97E9-0C7C672E2CAD}" srcOrd="3" destOrd="0" presId="urn:microsoft.com/office/officeart/2005/8/layout/hChevron3"/>
    <dgm:cxn modelId="{97B06EF5-940C-3D43-A144-0421448E9FE0}" type="presParOf" srcId="{2AF9053B-B9A8-5D47-9C11-39CEC730D60A}" destId="{7FCEE6FF-0764-1248-963E-48604E886AC0}" srcOrd="4" destOrd="0" presId="urn:microsoft.com/office/officeart/2005/8/layout/hChevron3"/>
    <dgm:cxn modelId="{C4EA084D-F303-C842-B44C-7E8AF10B760D}" type="presParOf" srcId="{2AF9053B-B9A8-5D47-9C11-39CEC730D60A}" destId="{34C9A4F9-1A8C-CB46-9FF0-0EE111D187F5}" srcOrd="5" destOrd="0" presId="urn:microsoft.com/office/officeart/2005/8/layout/hChevron3"/>
    <dgm:cxn modelId="{65D925C1-B2BD-924F-9D95-B6CDB62F9B18}" type="presParOf" srcId="{2AF9053B-B9A8-5D47-9C11-39CEC730D60A}" destId="{195D735B-5F12-134B-BC5B-8BB0EA9F1479}" srcOrd="6" destOrd="0" presId="urn:microsoft.com/office/officeart/2005/8/layout/hChevron3"/>
    <dgm:cxn modelId="{7DB00DFD-8D9D-CE4F-AF56-B3E3A755DE0D}" type="presParOf" srcId="{2AF9053B-B9A8-5D47-9C11-39CEC730D60A}" destId="{050AF2F1-8374-774D-B7C9-365A88969379}" srcOrd="7" destOrd="0" presId="urn:microsoft.com/office/officeart/2005/8/layout/hChevron3"/>
    <dgm:cxn modelId="{115BE01E-1D9E-4E4E-9657-D4A16FC7ADC6}"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chemeClr val="accent3">
            <a:lumMod val="50000"/>
          </a:schemeClr>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3074CA33-DD02-0744-9A5A-EB05524B431A}" type="presOf" srcId="{B8B5D70E-EDA1-A044-9EF8-E3188C903E85}" destId="{2956D538-0C93-274B-A7D7-A456FFA46AA3}" srcOrd="0" destOrd="0" presId="urn:microsoft.com/office/officeart/2005/8/layout/hChevron3"/>
    <dgm:cxn modelId="{6799F6A2-03F6-4B48-B45A-BC2CFF6F75E0}" type="presOf" srcId="{3F16FC02-B5B5-9947-B07B-94B9FC4C723F}" destId="{7FCEE6FF-0764-1248-963E-48604E886AC0}" srcOrd="0" destOrd="0" presId="urn:microsoft.com/office/officeart/2005/8/layout/hChevron3"/>
    <dgm:cxn modelId="{F28D40FF-B06F-7C41-A4CD-F8EC54DFEA38}" type="presOf" srcId="{B1B02DC1-FFF4-B445-A765-9D2CC2299A7D}" destId="{195D735B-5F12-134B-BC5B-8BB0EA9F1479}" srcOrd="0" destOrd="0" presId="urn:microsoft.com/office/officeart/2005/8/layout/hChevron3"/>
    <dgm:cxn modelId="{8FD56923-E06F-1F48-9CA5-699100980173}" srcId="{5572441C-AF87-CC42-A466-EF78CF87E035}" destId="{D5E75602-D4BC-5745-89CB-1D91CEA6235E}" srcOrd="0" destOrd="0" parTransId="{A8CB1352-E8E1-4C4E-A4EF-7D86E97FB7AC}" sibTransId="{199A8977-91F8-1545-82AF-795080D5395E}"/>
    <dgm:cxn modelId="{F060DFA2-7D08-6040-BE3A-E0AE80F9F1F0}" type="presOf" srcId="{5E5233E4-A42F-1245-A660-7A4C52D1EA3D}" destId="{093619B9-C48C-BC41-ADCF-FCC2E8707B99}" srcOrd="0" destOrd="0" presId="urn:microsoft.com/office/officeart/2005/8/layout/hChevron3"/>
    <dgm:cxn modelId="{FEA5BF90-7264-A248-8B3A-B96C35455B06}" type="presOf" srcId="{5572441C-AF87-CC42-A466-EF78CF87E035}" destId="{2AF9053B-B9A8-5D47-9C11-39CEC730D60A}"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057503E8-4C99-014D-9C13-7539921843C4}" srcId="{5572441C-AF87-CC42-A466-EF78CF87E035}" destId="{B8B5D70E-EDA1-A044-9EF8-E3188C903E85}" srcOrd="1" destOrd="0" parTransId="{77013649-62CC-8846-9EB4-BE7A56E6BD67}" sibTransId="{AF818468-B1D3-744B-9403-583C7024F319}"/>
    <dgm:cxn modelId="{A05D34B8-EBF5-1749-9C3B-B5ACA92A1775}" srcId="{5572441C-AF87-CC42-A466-EF78CF87E035}" destId="{B1B02DC1-FFF4-B445-A765-9D2CC2299A7D}" srcOrd="3" destOrd="0" parTransId="{E0A1545C-2667-D64D-9FA2-86D0BEB2349F}" sibTransId="{6D63E0A2-C133-4D46-A634-C4A093ABF247}"/>
    <dgm:cxn modelId="{7E8B5B8E-4EE3-4543-94B3-A86A90468203}" type="presOf" srcId="{D5E75602-D4BC-5745-89CB-1D91CEA6235E}" destId="{4A0A9675-98E4-DC4B-BB41-03F2D5B48838}"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D9C41E75-AE80-9A4D-B3FA-92BFA82EA313}" type="presParOf" srcId="{2AF9053B-B9A8-5D47-9C11-39CEC730D60A}" destId="{4A0A9675-98E4-DC4B-BB41-03F2D5B48838}" srcOrd="0" destOrd="0" presId="urn:microsoft.com/office/officeart/2005/8/layout/hChevron3"/>
    <dgm:cxn modelId="{3B6E254E-B807-4F43-94B4-C2235D9309AF}" type="presParOf" srcId="{2AF9053B-B9A8-5D47-9C11-39CEC730D60A}" destId="{0A94FA58-D8E8-BF4C-A577-57D9F6244107}" srcOrd="1" destOrd="0" presId="urn:microsoft.com/office/officeart/2005/8/layout/hChevron3"/>
    <dgm:cxn modelId="{C8B0F580-A472-3A40-A96F-402EA974F42F}" type="presParOf" srcId="{2AF9053B-B9A8-5D47-9C11-39CEC730D60A}" destId="{2956D538-0C93-274B-A7D7-A456FFA46AA3}" srcOrd="2" destOrd="0" presId="urn:microsoft.com/office/officeart/2005/8/layout/hChevron3"/>
    <dgm:cxn modelId="{68C61517-6437-4D41-89AC-4DA8E5B0D6FA}" type="presParOf" srcId="{2AF9053B-B9A8-5D47-9C11-39CEC730D60A}" destId="{94926928-2456-9548-97E9-0C7C672E2CAD}" srcOrd="3" destOrd="0" presId="urn:microsoft.com/office/officeart/2005/8/layout/hChevron3"/>
    <dgm:cxn modelId="{1D677AF8-3610-F845-BC9C-069067527C2B}" type="presParOf" srcId="{2AF9053B-B9A8-5D47-9C11-39CEC730D60A}" destId="{7FCEE6FF-0764-1248-963E-48604E886AC0}" srcOrd="4" destOrd="0" presId="urn:microsoft.com/office/officeart/2005/8/layout/hChevron3"/>
    <dgm:cxn modelId="{406506A2-D534-374E-901E-F949811A36E2}" type="presParOf" srcId="{2AF9053B-B9A8-5D47-9C11-39CEC730D60A}" destId="{34C9A4F9-1A8C-CB46-9FF0-0EE111D187F5}" srcOrd="5" destOrd="0" presId="urn:microsoft.com/office/officeart/2005/8/layout/hChevron3"/>
    <dgm:cxn modelId="{AC43A586-F1CE-0448-BB7E-5C5617C623E5}" type="presParOf" srcId="{2AF9053B-B9A8-5D47-9C11-39CEC730D60A}" destId="{195D735B-5F12-134B-BC5B-8BB0EA9F1479}" srcOrd="6" destOrd="0" presId="urn:microsoft.com/office/officeart/2005/8/layout/hChevron3"/>
    <dgm:cxn modelId="{E8953A15-F7FE-284D-949A-954CEE68F174}" type="presParOf" srcId="{2AF9053B-B9A8-5D47-9C11-39CEC730D60A}" destId="{050AF2F1-8374-774D-B7C9-365A88969379}" srcOrd="7" destOrd="0" presId="urn:microsoft.com/office/officeart/2005/8/layout/hChevron3"/>
    <dgm:cxn modelId="{7BF2BE24-8BA3-4B4D-8F2E-C05785BBDE87}"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chemeClr val="accent3">
            <a:lumMod val="50000"/>
          </a:schemeClr>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53C349FD-A9BD-D845-A07B-19D2C8CF4F8C}" type="presOf" srcId="{B1B02DC1-FFF4-B445-A765-9D2CC2299A7D}" destId="{195D735B-5F12-134B-BC5B-8BB0EA9F1479}"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F0E5C4F9-5D1F-F044-9F14-951D51CF913A}" type="presOf" srcId="{5572441C-AF87-CC42-A466-EF78CF87E035}" destId="{2AF9053B-B9A8-5D47-9C11-39CEC730D60A}" srcOrd="0" destOrd="0" presId="urn:microsoft.com/office/officeart/2005/8/layout/hChevron3"/>
    <dgm:cxn modelId="{C4096625-C8DE-4443-B5F0-1D9CD6ED5486}" type="presOf" srcId="{D5E75602-D4BC-5745-89CB-1D91CEA6235E}" destId="{4A0A9675-98E4-DC4B-BB41-03F2D5B48838}" srcOrd="0" destOrd="0" presId="urn:microsoft.com/office/officeart/2005/8/layout/hChevron3"/>
    <dgm:cxn modelId="{93DD1109-8904-AE42-9244-6DA4899DB003}" type="presOf" srcId="{B8B5D70E-EDA1-A044-9EF8-E3188C903E85}" destId="{2956D538-0C93-274B-A7D7-A456FFA46AA3}"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712490E1-AC27-CB41-98CB-3C803E6921D6}" type="presOf" srcId="{5E5233E4-A42F-1245-A660-7A4C52D1EA3D}" destId="{093619B9-C48C-BC41-ADCF-FCC2E8707B99}" srcOrd="0" destOrd="0" presId="urn:microsoft.com/office/officeart/2005/8/layout/hChevron3"/>
    <dgm:cxn modelId="{18BFC9D4-88D9-5A4B-9D0D-BC8CBD60D94D}" type="presOf" srcId="{3F16FC02-B5B5-9947-B07B-94B9FC4C723F}" destId="{7FCEE6FF-0764-1248-963E-48604E886AC0}" srcOrd="0" destOrd="0" presId="urn:microsoft.com/office/officeart/2005/8/layout/hChevron3"/>
    <dgm:cxn modelId="{C5246F3F-FDC4-B443-8337-86D9582EDAF7}" type="presParOf" srcId="{2AF9053B-B9A8-5D47-9C11-39CEC730D60A}" destId="{4A0A9675-98E4-DC4B-BB41-03F2D5B48838}" srcOrd="0" destOrd="0" presId="urn:microsoft.com/office/officeart/2005/8/layout/hChevron3"/>
    <dgm:cxn modelId="{AE270104-C696-C34C-A710-03D57F07E2BF}" type="presParOf" srcId="{2AF9053B-B9A8-5D47-9C11-39CEC730D60A}" destId="{0A94FA58-D8E8-BF4C-A577-57D9F6244107}" srcOrd="1" destOrd="0" presId="urn:microsoft.com/office/officeart/2005/8/layout/hChevron3"/>
    <dgm:cxn modelId="{F06A3A24-0825-B240-9142-4BE816E3841C}" type="presParOf" srcId="{2AF9053B-B9A8-5D47-9C11-39CEC730D60A}" destId="{2956D538-0C93-274B-A7D7-A456FFA46AA3}" srcOrd="2" destOrd="0" presId="urn:microsoft.com/office/officeart/2005/8/layout/hChevron3"/>
    <dgm:cxn modelId="{33730F97-D216-E046-88D7-4CC0A851DBEB}" type="presParOf" srcId="{2AF9053B-B9A8-5D47-9C11-39CEC730D60A}" destId="{94926928-2456-9548-97E9-0C7C672E2CAD}" srcOrd="3" destOrd="0" presId="urn:microsoft.com/office/officeart/2005/8/layout/hChevron3"/>
    <dgm:cxn modelId="{1D15EDD3-674F-1D4E-95AB-6C3528CD1B09}" type="presParOf" srcId="{2AF9053B-B9A8-5D47-9C11-39CEC730D60A}" destId="{7FCEE6FF-0764-1248-963E-48604E886AC0}" srcOrd="4" destOrd="0" presId="urn:microsoft.com/office/officeart/2005/8/layout/hChevron3"/>
    <dgm:cxn modelId="{924E78D7-5AE5-1A41-AFB9-211E99EA9AF2}" type="presParOf" srcId="{2AF9053B-B9A8-5D47-9C11-39CEC730D60A}" destId="{34C9A4F9-1A8C-CB46-9FF0-0EE111D187F5}" srcOrd="5" destOrd="0" presId="urn:microsoft.com/office/officeart/2005/8/layout/hChevron3"/>
    <dgm:cxn modelId="{6459C1CD-2B8F-884E-912E-C1EBD880DBC3}" type="presParOf" srcId="{2AF9053B-B9A8-5D47-9C11-39CEC730D60A}" destId="{195D735B-5F12-134B-BC5B-8BB0EA9F1479}" srcOrd="6" destOrd="0" presId="urn:microsoft.com/office/officeart/2005/8/layout/hChevron3"/>
    <dgm:cxn modelId="{16F0A138-2519-2B45-8275-C64C14B6E7CE}" type="presParOf" srcId="{2AF9053B-B9A8-5D47-9C11-39CEC730D60A}" destId="{050AF2F1-8374-774D-B7C9-365A88969379}" srcOrd="7" destOrd="0" presId="urn:microsoft.com/office/officeart/2005/8/layout/hChevron3"/>
    <dgm:cxn modelId="{35260EA3-231E-E247-8667-8A3576787444}"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chemeClr val="accent3">
            <a:lumMod val="50000"/>
          </a:schemeClr>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862F519F-7D82-C241-87F4-CC700A701691}" type="presOf" srcId="{3F16FC02-B5B5-9947-B07B-94B9FC4C723F}" destId="{7FCEE6FF-0764-1248-963E-48604E886AC0}" srcOrd="0" destOrd="0" presId="urn:microsoft.com/office/officeart/2005/8/layout/hChevron3"/>
    <dgm:cxn modelId="{E6C11181-FA5C-6E4A-8FE7-A3453AAECF75}" type="presOf" srcId="{B8B5D70E-EDA1-A044-9EF8-E3188C903E85}" destId="{2956D538-0C93-274B-A7D7-A456FFA46AA3}" srcOrd="0" destOrd="0" presId="urn:microsoft.com/office/officeart/2005/8/layout/hChevron3"/>
    <dgm:cxn modelId="{F1919F5D-00C2-0C4C-91DC-9B2137D17FB1}" type="presOf" srcId="{5572441C-AF87-CC42-A466-EF78CF87E035}" destId="{2AF9053B-B9A8-5D47-9C11-39CEC730D60A}" srcOrd="0" destOrd="0" presId="urn:microsoft.com/office/officeart/2005/8/layout/hChevron3"/>
    <dgm:cxn modelId="{7D79BA38-CCE4-1A40-B87F-F95C27168FB1}" type="presOf" srcId="{B1B02DC1-FFF4-B445-A765-9D2CC2299A7D}" destId="{195D735B-5F12-134B-BC5B-8BB0EA9F147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3E2347BC-0498-7941-9F21-5AE0835D4034}" type="presOf" srcId="{5E5233E4-A42F-1245-A660-7A4C52D1EA3D}" destId="{093619B9-C48C-BC41-ADCF-FCC2E8707B99}" srcOrd="0" destOrd="0" presId="urn:microsoft.com/office/officeart/2005/8/layout/hChevron3"/>
    <dgm:cxn modelId="{87E2F945-D41D-0D40-9DD8-E28C0AA9A0D1}" type="presOf" srcId="{D5E75602-D4BC-5745-89CB-1D91CEA6235E}" destId="{4A0A9675-98E4-DC4B-BB41-03F2D5B48838}" srcOrd="0" destOrd="0" presId="urn:microsoft.com/office/officeart/2005/8/layout/hChevron3"/>
    <dgm:cxn modelId="{A3EB2BF2-9A3B-F14F-BD1B-295C9EDBE1FA}" type="presParOf" srcId="{2AF9053B-B9A8-5D47-9C11-39CEC730D60A}" destId="{4A0A9675-98E4-DC4B-BB41-03F2D5B48838}" srcOrd="0" destOrd="0" presId="urn:microsoft.com/office/officeart/2005/8/layout/hChevron3"/>
    <dgm:cxn modelId="{D1E54349-A521-4F40-98EA-800F48856A49}" type="presParOf" srcId="{2AF9053B-B9A8-5D47-9C11-39CEC730D60A}" destId="{0A94FA58-D8E8-BF4C-A577-57D9F6244107}" srcOrd="1" destOrd="0" presId="urn:microsoft.com/office/officeart/2005/8/layout/hChevron3"/>
    <dgm:cxn modelId="{98862762-8966-7346-BC1A-F2DD72C82704}" type="presParOf" srcId="{2AF9053B-B9A8-5D47-9C11-39CEC730D60A}" destId="{2956D538-0C93-274B-A7D7-A456FFA46AA3}" srcOrd="2" destOrd="0" presId="urn:microsoft.com/office/officeart/2005/8/layout/hChevron3"/>
    <dgm:cxn modelId="{CEFBF532-7E93-8E42-8A29-A396151ABA58}" type="presParOf" srcId="{2AF9053B-B9A8-5D47-9C11-39CEC730D60A}" destId="{94926928-2456-9548-97E9-0C7C672E2CAD}" srcOrd="3" destOrd="0" presId="urn:microsoft.com/office/officeart/2005/8/layout/hChevron3"/>
    <dgm:cxn modelId="{42807A6D-E37D-4045-BD3A-06F4F4A9B7C2}" type="presParOf" srcId="{2AF9053B-B9A8-5D47-9C11-39CEC730D60A}" destId="{7FCEE6FF-0764-1248-963E-48604E886AC0}" srcOrd="4" destOrd="0" presId="urn:microsoft.com/office/officeart/2005/8/layout/hChevron3"/>
    <dgm:cxn modelId="{5BFE4D34-A858-CB48-A7DA-97527BA55191}" type="presParOf" srcId="{2AF9053B-B9A8-5D47-9C11-39CEC730D60A}" destId="{34C9A4F9-1A8C-CB46-9FF0-0EE111D187F5}" srcOrd="5" destOrd="0" presId="urn:microsoft.com/office/officeart/2005/8/layout/hChevron3"/>
    <dgm:cxn modelId="{5258FD41-F481-9647-BE8D-CDDC65817E6B}" type="presParOf" srcId="{2AF9053B-B9A8-5D47-9C11-39CEC730D60A}" destId="{195D735B-5F12-134B-BC5B-8BB0EA9F1479}" srcOrd="6" destOrd="0" presId="urn:microsoft.com/office/officeart/2005/8/layout/hChevron3"/>
    <dgm:cxn modelId="{43817DB6-CB6A-2542-9DC0-7E6F7A32B34F}" type="presParOf" srcId="{2AF9053B-B9A8-5D47-9C11-39CEC730D60A}" destId="{050AF2F1-8374-774D-B7C9-365A88969379}" srcOrd="7" destOrd="0" presId="urn:microsoft.com/office/officeart/2005/8/layout/hChevron3"/>
    <dgm:cxn modelId="{5DD23C05-3F65-8C4F-BF35-CC0E2367F2BE}"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dirty="0"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858D762C-B191-E34A-A55A-593F392AA22D}" srcId="{8232D404-EEB4-8B49-97C9-AF500833CE06}" destId="{221C8F5C-7F8D-1543-9C9A-13173318013B}" srcOrd="0" destOrd="0" parTransId="{BB5ACE8E-2155-E341-9927-D27CB9992FFD}" sibTransId="{A1A9E3CE-956D-7943-8DFA-B19406236F55}"/>
    <dgm:cxn modelId="{3E64C6DF-91C5-1F48-AEED-2ABA6C4E8C82}" type="presOf" srcId="{221C8F5C-7F8D-1543-9C9A-13173318013B}" destId="{EE7D992C-7C1B-6749-980F-CE97B8A3A939}"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1E5791AB-2006-EA47-9607-9CCE9A42883F}" type="presOf" srcId="{D757CFBF-BFA8-6E43-B64D-22686AA6E7BB}" destId="{F4BAE528-25F0-8648-881D-04B68ECEEEE8}" srcOrd="0" destOrd="0" presId="urn:microsoft.com/office/officeart/2005/8/layout/hChevron3"/>
    <dgm:cxn modelId="{FFC19698-BBC8-FF48-87FE-A835E2377CC6}" srcId="{8232D404-EEB4-8B49-97C9-AF500833CE06}" destId="{50F24338-E0FD-F442-B9E4-350885FA1377}" srcOrd="3" destOrd="0" parTransId="{1C86E5EB-9DEC-4F4D-B5F4-C489A8C2B5A3}" sibTransId="{553700B6-EC43-8B40-9F11-BA578088B504}"/>
    <dgm:cxn modelId="{7DF3D206-13D7-E744-B475-014922C9B142}" type="presOf" srcId="{50F24338-E0FD-F442-B9E4-350885FA1377}" destId="{FC02A250-E7E5-6647-B586-0CFDDA18B8C0}" srcOrd="0" destOrd="0" presId="urn:microsoft.com/office/officeart/2005/8/layout/hChevron3"/>
    <dgm:cxn modelId="{E3CCC4CF-FBFD-1746-BA88-FE7EBBFDB8A1}" type="presOf" srcId="{8232D404-EEB4-8B49-97C9-AF500833CE06}" destId="{D8BC9D78-2185-9643-B273-80C039A7A5D7}" srcOrd="0" destOrd="0" presId="urn:microsoft.com/office/officeart/2005/8/layout/hChevron3"/>
    <dgm:cxn modelId="{EB877A28-7A0B-F14C-997C-32B1AB0524EC}" type="presOf" srcId="{B2178279-62AD-2C4E-A85A-EE31FB596A8B}" destId="{DCA1DC4E-6BB8-AE45-BB2F-728BCD1ACFA8}" srcOrd="0" destOrd="0" presId="urn:microsoft.com/office/officeart/2005/8/layout/hChevron3"/>
    <dgm:cxn modelId="{F0E99334-E35D-3742-BB9B-2E48F7ECE705}" srcId="{8232D404-EEB4-8B49-97C9-AF500833CE06}" destId="{D757CFBF-BFA8-6E43-B64D-22686AA6E7BB}" srcOrd="2" destOrd="0" parTransId="{328A40F4-156A-984F-8BF4-C003A4DC3FED}" sibTransId="{4A0E3B4F-365B-C347-B8B2-F46D490BB950}"/>
    <dgm:cxn modelId="{04FEA096-5612-D24E-B98D-C690674BEAF8}" type="presParOf" srcId="{D8BC9D78-2185-9643-B273-80C039A7A5D7}" destId="{EE7D992C-7C1B-6749-980F-CE97B8A3A939}" srcOrd="0" destOrd="0" presId="urn:microsoft.com/office/officeart/2005/8/layout/hChevron3"/>
    <dgm:cxn modelId="{FD0F9F71-BD2E-D54A-B98A-FC1D3E733E48}" type="presParOf" srcId="{D8BC9D78-2185-9643-B273-80C039A7A5D7}" destId="{C8EBC76B-4E21-6943-A046-74069DE383E1}" srcOrd="1" destOrd="0" presId="urn:microsoft.com/office/officeart/2005/8/layout/hChevron3"/>
    <dgm:cxn modelId="{52DAAA6F-E903-6B47-A6B6-30273AFEEF62}" type="presParOf" srcId="{D8BC9D78-2185-9643-B273-80C039A7A5D7}" destId="{DCA1DC4E-6BB8-AE45-BB2F-728BCD1ACFA8}" srcOrd="2" destOrd="0" presId="urn:microsoft.com/office/officeart/2005/8/layout/hChevron3"/>
    <dgm:cxn modelId="{61F72B55-D263-E74E-B779-8B5D5608E897}" type="presParOf" srcId="{D8BC9D78-2185-9643-B273-80C039A7A5D7}" destId="{F693459F-3574-C14F-B1B7-24E34283BC81}" srcOrd="3" destOrd="0" presId="urn:microsoft.com/office/officeart/2005/8/layout/hChevron3"/>
    <dgm:cxn modelId="{80C9142C-E37E-4949-B91F-85F9BD000ED7}" type="presParOf" srcId="{D8BC9D78-2185-9643-B273-80C039A7A5D7}" destId="{F4BAE528-25F0-8648-881D-04B68ECEEEE8}" srcOrd="4" destOrd="0" presId="urn:microsoft.com/office/officeart/2005/8/layout/hChevron3"/>
    <dgm:cxn modelId="{D22977B8-864E-2445-9363-7F15A5FA7642}" type="presParOf" srcId="{D8BC9D78-2185-9643-B273-80C039A7A5D7}" destId="{4769309B-7318-2F4C-9A39-78DDA644987D}" srcOrd="5" destOrd="0" presId="urn:microsoft.com/office/officeart/2005/8/layout/hChevron3"/>
    <dgm:cxn modelId="{D0662796-114E-954F-97B7-CE63E996811E}"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0.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chemeClr val="accent3">
            <a:lumMod val="50000"/>
          </a:schemeClr>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7D660F8-8B63-E94E-9212-59743786EC93}" type="presOf" srcId="{B8B5D70E-EDA1-A044-9EF8-E3188C903E85}" destId="{2956D538-0C93-274B-A7D7-A456FFA46AA3}"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71570BC4-620C-B94F-A051-966314C5A944}" type="presOf" srcId="{B1B02DC1-FFF4-B445-A765-9D2CC2299A7D}" destId="{195D735B-5F12-134B-BC5B-8BB0EA9F1479}" srcOrd="0" destOrd="0" presId="urn:microsoft.com/office/officeart/2005/8/layout/hChevron3"/>
    <dgm:cxn modelId="{8FD56923-E06F-1F48-9CA5-699100980173}" srcId="{5572441C-AF87-CC42-A466-EF78CF87E035}" destId="{D5E75602-D4BC-5745-89CB-1D91CEA6235E}" srcOrd="0" destOrd="0" parTransId="{A8CB1352-E8E1-4C4E-A4EF-7D86E97FB7AC}" sibTransId="{199A8977-91F8-1545-82AF-795080D5395E}"/>
    <dgm:cxn modelId="{0FDE8643-1EDF-124D-B4F5-8F1513C9D7CB}" type="presOf" srcId="{3F16FC02-B5B5-9947-B07B-94B9FC4C723F}" destId="{7FCEE6FF-0764-1248-963E-48604E886AC0}"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0124A06D-C15E-0248-94AC-8C4B87343345}" type="presOf" srcId="{5E5233E4-A42F-1245-A660-7A4C52D1EA3D}" destId="{093619B9-C48C-BC41-ADCF-FCC2E8707B99}" srcOrd="0" destOrd="0" presId="urn:microsoft.com/office/officeart/2005/8/layout/hChevron3"/>
    <dgm:cxn modelId="{35595586-4A33-DC45-98B1-1186D722AE67}" type="presOf" srcId="{5572441C-AF87-CC42-A466-EF78CF87E035}" destId="{2AF9053B-B9A8-5D47-9C11-39CEC730D60A}"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0249B5F8-D70E-BF4B-AE2F-AF31F9CB5FC7}" type="presOf" srcId="{D5E75602-D4BC-5745-89CB-1D91CEA6235E}" destId="{4A0A9675-98E4-DC4B-BB41-03F2D5B48838}" srcOrd="0" destOrd="0" presId="urn:microsoft.com/office/officeart/2005/8/layout/hChevron3"/>
    <dgm:cxn modelId="{207C5576-8779-854F-939F-B710D65B8234}" type="presParOf" srcId="{2AF9053B-B9A8-5D47-9C11-39CEC730D60A}" destId="{4A0A9675-98E4-DC4B-BB41-03F2D5B48838}" srcOrd="0" destOrd="0" presId="urn:microsoft.com/office/officeart/2005/8/layout/hChevron3"/>
    <dgm:cxn modelId="{836770E2-2615-D346-B368-98DAB548FAFD}" type="presParOf" srcId="{2AF9053B-B9A8-5D47-9C11-39CEC730D60A}" destId="{0A94FA58-D8E8-BF4C-A577-57D9F6244107}" srcOrd="1" destOrd="0" presId="urn:microsoft.com/office/officeart/2005/8/layout/hChevron3"/>
    <dgm:cxn modelId="{56FA8AF6-55A4-864D-85C3-2F9F6843E747}" type="presParOf" srcId="{2AF9053B-B9A8-5D47-9C11-39CEC730D60A}" destId="{2956D538-0C93-274B-A7D7-A456FFA46AA3}" srcOrd="2" destOrd="0" presId="urn:microsoft.com/office/officeart/2005/8/layout/hChevron3"/>
    <dgm:cxn modelId="{0209F4B3-6287-8648-B022-FC8FB177C38E}" type="presParOf" srcId="{2AF9053B-B9A8-5D47-9C11-39CEC730D60A}" destId="{94926928-2456-9548-97E9-0C7C672E2CAD}" srcOrd="3" destOrd="0" presId="urn:microsoft.com/office/officeart/2005/8/layout/hChevron3"/>
    <dgm:cxn modelId="{45F691A2-0CEB-3B4B-8EED-62EE17B2BB82}" type="presParOf" srcId="{2AF9053B-B9A8-5D47-9C11-39CEC730D60A}" destId="{7FCEE6FF-0764-1248-963E-48604E886AC0}" srcOrd="4" destOrd="0" presId="urn:microsoft.com/office/officeart/2005/8/layout/hChevron3"/>
    <dgm:cxn modelId="{DD388AE8-4E5F-A448-ABA9-CD28B3624976}" type="presParOf" srcId="{2AF9053B-B9A8-5D47-9C11-39CEC730D60A}" destId="{34C9A4F9-1A8C-CB46-9FF0-0EE111D187F5}" srcOrd="5" destOrd="0" presId="urn:microsoft.com/office/officeart/2005/8/layout/hChevron3"/>
    <dgm:cxn modelId="{8DE3533E-A70B-5D4F-84EB-3EDA1EA981FC}" type="presParOf" srcId="{2AF9053B-B9A8-5D47-9C11-39CEC730D60A}" destId="{195D735B-5F12-134B-BC5B-8BB0EA9F1479}" srcOrd="6" destOrd="0" presId="urn:microsoft.com/office/officeart/2005/8/layout/hChevron3"/>
    <dgm:cxn modelId="{67DAA834-14C1-0547-A5C1-1683591CF879}" type="presParOf" srcId="{2AF9053B-B9A8-5D47-9C11-39CEC730D60A}" destId="{050AF2F1-8374-774D-B7C9-365A88969379}" srcOrd="7" destOrd="0" presId="urn:microsoft.com/office/officeart/2005/8/layout/hChevron3"/>
    <dgm:cxn modelId="{9797901E-E5C1-1B4C-A591-BED34D7808E5}"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chemeClr val="accent3">
            <a:lumMod val="50000"/>
          </a:schemeClr>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1D711BDD-32C8-2041-A361-517FB5754D64}" type="presOf" srcId="{D5E75602-D4BC-5745-89CB-1D91CEA6235E}" destId="{4A0A9675-98E4-DC4B-BB41-03F2D5B48838}"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8E52758F-7B13-9D47-BFCB-FE8B19333A2F}" type="presOf" srcId="{B1B02DC1-FFF4-B445-A765-9D2CC2299A7D}" destId="{195D735B-5F12-134B-BC5B-8BB0EA9F1479}"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9F059AC8-331B-4940-BE52-8517F3ADBB7F}" type="presOf" srcId="{3F16FC02-B5B5-9947-B07B-94B9FC4C723F}" destId="{7FCEE6FF-0764-1248-963E-48604E886AC0}" srcOrd="0" destOrd="0" presId="urn:microsoft.com/office/officeart/2005/8/layout/hChevron3"/>
    <dgm:cxn modelId="{855E2390-BE92-684A-BEA1-9C1B42F5F960}" type="presOf" srcId="{5572441C-AF87-CC42-A466-EF78CF87E035}" destId="{2AF9053B-B9A8-5D47-9C11-39CEC730D60A}"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91667BAB-2F84-804C-948A-1A0EA7CF6E64}" type="presOf" srcId="{B8B5D70E-EDA1-A044-9EF8-E3188C903E85}" destId="{2956D538-0C93-274B-A7D7-A456FFA46AA3}" srcOrd="0" destOrd="0" presId="urn:microsoft.com/office/officeart/2005/8/layout/hChevron3"/>
    <dgm:cxn modelId="{7ED14AE5-D5A6-9243-A3CE-DF197ABF6F6F}" type="presOf" srcId="{5E5233E4-A42F-1245-A660-7A4C52D1EA3D}" destId="{093619B9-C48C-BC41-ADCF-FCC2E8707B99}" srcOrd="0" destOrd="0" presId="urn:microsoft.com/office/officeart/2005/8/layout/hChevron3"/>
    <dgm:cxn modelId="{74A37BCD-1575-0C4F-9B92-4D337265D42E}" type="presParOf" srcId="{2AF9053B-B9A8-5D47-9C11-39CEC730D60A}" destId="{4A0A9675-98E4-DC4B-BB41-03F2D5B48838}" srcOrd="0" destOrd="0" presId="urn:microsoft.com/office/officeart/2005/8/layout/hChevron3"/>
    <dgm:cxn modelId="{8167FAE6-9DA6-EB43-BCB3-8273C6B056EE}" type="presParOf" srcId="{2AF9053B-B9A8-5D47-9C11-39CEC730D60A}" destId="{0A94FA58-D8E8-BF4C-A577-57D9F6244107}" srcOrd="1" destOrd="0" presId="urn:microsoft.com/office/officeart/2005/8/layout/hChevron3"/>
    <dgm:cxn modelId="{76E59A1E-044A-4445-994B-05D5F2A61106}" type="presParOf" srcId="{2AF9053B-B9A8-5D47-9C11-39CEC730D60A}" destId="{2956D538-0C93-274B-A7D7-A456FFA46AA3}" srcOrd="2" destOrd="0" presId="urn:microsoft.com/office/officeart/2005/8/layout/hChevron3"/>
    <dgm:cxn modelId="{243869F7-F018-DB42-83BC-9E1FC822352F}" type="presParOf" srcId="{2AF9053B-B9A8-5D47-9C11-39CEC730D60A}" destId="{94926928-2456-9548-97E9-0C7C672E2CAD}" srcOrd="3" destOrd="0" presId="urn:microsoft.com/office/officeart/2005/8/layout/hChevron3"/>
    <dgm:cxn modelId="{88ECF208-A2ED-5B41-BF50-5A458668B904}" type="presParOf" srcId="{2AF9053B-B9A8-5D47-9C11-39CEC730D60A}" destId="{7FCEE6FF-0764-1248-963E-48604E886AC0}" srcOrd="4" destOrd="0" presId="urn:microsoft.com/office/officeart/2005/8/layout/hChevron3"/>
    <dgm:cxn modelId="{1019E2A9-A20B-1044-83CA-F5440058EE60}" type="presParOf" srcId="{2AF9053B-B9A8-5D47-9C11-39CEC730D60A}" destId="{34C9A4F9-1A8C-CB46-9FF0-0EE111D187F5}" srcOrd="5" destOrd="0" presId="urn:microsoft.com/office/officeart/2005/8/layout/hChevron3"/>
    <dgm:cxn modelId="{6A02C211-A591-5040-9A0C-4E6F6D7D3DB6}" type="presParOf" srcId="{2AF9053B-B9A8-5D47-9C11-39CEC730D60A}" destId="{195D735B-5F12-134B-BC5B-8BB0EA9F1479}" srcOrd="6" destOrd="0" presId="urn:microsoft.com/office/officeart/2005/8/layout/hChevron3"/>
    <dgm:cxn modelId="{9DE2E0F8-843B-2149-A24D-23A049107912}" type="presParOf" srcId="{2AF9053B-B9A8-5D47-9C11-39CEC730D60A}" destId="{050AF2F1-8374-774D-B7C9-365A88969379}" srcOrd="7" destOrd="0" presId="urn:microsoft.com/office/officeart/2005/8/layout/hChevron3"/>
    <dgm:cxn modelId="{82C96AD7-2F4E-BC4D-B621-8A5C09943A37}"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chemeClr val="accent3">
            <a:lumMod val="50000"/>
          </a:schemeClr>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27D778EA-B7BF-EC45-9849-CA9A4D40F201}" type="presOf" srcId="{B8B5D70E-EDA1-A044-9EF8-E3188C903E85}" destId="{2956D538-0C93-274B-A7D7-A456FFA46AA3}" srcOrd="0" destOrd="0" presId="urn:microsoft.com/office/officeart/2005/8/layout/hChevron3"/>
    <dgm:cxn modelId="{DC510F23-F201-FC4E-9EDE-261382DE6BB3}" type="presOf" srcId="{5E5233E4-A42F-1245-A660-7A4C52D1EA3D}" destId="{093619B9-C48C-BC41-ADCF-FCC2E8707B99}" srcOrd="0" destOrd="0" presId="urn:microsoft.com/office/officeart/2005/8/layout/hChevron3"/>
    <dgm:cxn modelId="{EFCE2B2C-A6BF-0F4B-90BD-FFD3187C14EE}" type="presOf" srcId="{5572441C-AF87-CC42-A466-EF78CF87E035}" destId="{2AF9053B-B9A8-5D47-9C11-39CEC730D60A}"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19B6C245-1487-8345-8F53-D3194D825E4D}" type="presOf" srcId="{3F16FC02-B5B5-9947-B07B-94B9FC4C723F}" destId="{7FCEE6FF-0764-1248-963E-48604E886AC0}" srcOrd="0" destOrd="0" presId="urn:microsoft.com/office/officeart/2005/8/layout/hChevron3"/>
    <dgm:cxn modelId="{396F9A63-D0BC-FD4C-A020-8C2087E325C3}" type="presOf" srcId="{B1B02DC1-FFF4-B445-A765-9D2CC2299A7D}" destId="{195D735B-5F12-134B-BC5B-8BB0EA9F1479}" srcOrd="0" destOrd="0" presId="urn:microsoft.com/office/officeart/2005/8/layout/hChevron3"/>
    <dgm:cxn modelId="{ADE607AF-11D9-3F4A-A35C-59C9CCD04A74}" type="presOf" srcId="{D5E75602-D4BC-5745-89CB-1D91CEA6235E}" destId="{4A0A9675-98E4-DC4B-BB41-03F2D5B48838}" srcOrd="0" destOrd="0" presId="urn:microsoft.com/office/officeart/2005/8/layout/hChevron3"/>
    <dgm:cxn modelId="{1C22D2E5-4584-3A4A-B391-EDEC16F8E704}" type="presParOf" srcId="{2AF9053B-B9A8-5D47-9C11-39CEC730D60A}" destId="{4A0A9675-98E4-DC4B-BB41-03F2D5B48838}" srcOrd="0" destOrd="0" presId="urn:microsoft.com/office/officeart/2005/8/layout/hChevron3"/>
    <dgm:cxn modelId="{0F8CCC8C-0453-3A43-9F26-2BF7F3F52FE1}" type="presParOf" srcId="{2AF9053B-B9A8-5D47-9C11-39CEC730D60A}" destId="{0A94FA58-D8E8-BF4C-A577-57D9F6244107}" srcOrd="1" destOrd="0" presId="urn:microsoft.com/office/officeart/2005/8/layout/hChevron3"/>
    <dgm:cxn modelId="{C0EC5A23-1F31-E349-BC8D-F1573B343510}" type="presParOf" srcId="{2AF9053B-B9A8-5D47-9C11-39CEC730D60A}" destId="{2956D538-0C93-274B-A7D7-A456FFA46AA3}" srcOrd="2" destOrd="0" presId="urn:microsoft.com/office/officeart/2005/8/layout/hChevron3"/>
    <dgm:cxn modelId="{CCCEFF80-79C0-A24F-BCD5-4E4718F0444C}" type="presParOf" srcId="{2AF9053B-B9A8-5D47-9C11-39CEC730D60A}" destId="{94926928-2456-9548-97E9-0C7C672E2CAD}" srcOrd="3" destOrd="0" presId="urn:microsoft.com/office/officeart/2005/8/layout/hChevron3"/>
    <dgm:cxn modelId="{9DAB4E27-6D31-D24D-B933-D1971D751373}" type="presParOf" srcId="{2AF9053B-B9A8-5D47-9C11-39CEC730D60A}" destId="{7FCEE6FF-0764-1248-963E-48604E886AC0}" srcOrd="4" destOrd="0" presId="urn:microsoft.com/office/officeart/2005/8/layout/hChevron3"/>
    <dgm:cxn modelId="{3967983D-E094-6B48-81C8-52D1E3698CC8}" type="presParOf" srcId="{2AF9053B-B9A8-5D47-9C11-39CEC730D60A}" destId="{34C9A4F9-1A8C-CB46-9FF0-0EE111D187F5}" srcOrd="5" destOrd="0" presId="urn:microsoft.com/office/officeart/2005/8/layout/hChevron3"/>
    <dgm:cxn modelId="{1AB655C3-8295-B54F-BFCB-33C76889ABBE}" type="presParOf" srcId="{2AF9053B-B9A8-5D47-9C11-39CEC730D60A}" destId="{195D735B-5F12-134B-BC5B-8BB0EA9F1479}" srcOrd="6" destOrd="0" presId="urn:microsoft.com/office/officeart/2005/8/layout/hChevron3"/>
    <dgm:cxn modelId="{A9C51D7E-42C0-7E42-B614-50BA66D57A8C}" type="presParOf" srcId="{2AF9053B-B9A8-5D47-9C11-39CEC730D60A}" destId="{050AF2F1-8374-774D-B7C9-365A88969379}" srcOrd="7" destOrd="0" presId="urn:microsoft.com/office/officeart/2005/8/layout/hChevron3"/>
    <dgm:cxn modelId="{C65490D6-5F16-AF4E-A249-7A6F8F6F45A2}"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chemeClr val="accent3">
            <a:lumMod val="50000"/>
          </a:schemeClr>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rgbClr val="7CBD6B"/>
        </a:solidFill>
      </dgm:spPr>
      <dgm:t>
        <a:bodyPr/>
        <a:lstStyle/>
        <a:p>
          <a:r>
            <a:rPr lang="en-US" smtClean="0"/>
            <a:t>Summary</a:t>
          </a:r>
          <a:endParaRPr lang="en-US"/>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F07F113D-C001-564F-9A79-9D8EE6A6E7C5}" type="presOf" srcId="{5572441C-AF87-CC42-A466-EF78CF87E035}" destId="{2AF9053B-B9A8-5D47-9C11-39CEC730D60A}" srcOrd="0" destOrd="0" presId="urn:microsoft.com/office/officeart/2005/8/layout/hChevron3"/>
    <dgm:cxn modelId="{8FD56923-E06F-1F48-9CA5-699100980173}" srcId="{5572441C-AF87-CC42-A466-EF78CF87E035}" destId="{D5E75602-D4BC-5745-89CB-1D91CEA6235E}" srcOrd="0" destOrd="0" parTransId="{A8CB1352-E8E1-4C4E-A4EF-7D86E97FB7AC}" sibTransId="{199A8977-91F8-1545-82AF-795080D5395E}"/>
    <dgm:cxn modelId="{736D0B7B-57D7-1049-AC6C-0CF8C8E0C562}" srcId="{5572441C-AF87-CC42-A466-EF78CF87E035}" destId="{3F16FC02-B5B5-9947-B07B-94B9FC4C723F}" srcOrd="2" destOrd="0" parTransId="{1031C57C-93AD-7343-8C62-DD932F16FDB5}" sibTransId="{8A9E4485-CC8D-C346-BE12-6C524E57E788}"/>
    <dgm:cxn modelId="{6D1EFB72-4188-6549-A418-3E193FD32F34}" type="presOf" srcId="{B8B5D70E-EDA1-A044-9EF8-E3188C903E85}" destId="{2956D538-0C93-274B-A7D7-A456FFA46AA3}" srcOrd="0" destOrd="0" presId="urn:microsoft.com/office/officeart/2005/8/layout/hChevron3"/>
    <dgm:cxn modelId="{3E781CF2-F7C2-A748-A48F-3DAA5A000AB7}" type="presOf" srcId="{B1B02DC1-FFF4-B445-A765-9D2CC2299A7D}" destId="{195D735B-5F12-134B-BC5B-8BB0EA9F1479}"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DE574BC2-6CA1-8648-BB6B-8456CC77AFFB}" type="presOf" srcId="{5E5233E4-A42F-1245-A660-7A4C52D1EA3D}" destId="{093619B9-C48C-BC41-ADCF-FCC2E8707B99}" srcOrd="0" destOrd="0" presId="urn:microsoft.com/office/officeart/2005/8/layout/hChevron3"/>
    <dgm:cxn modelId="{204AA04B-B09A-D946-816D-C429EB2EC609}" type="presOf" srcId="{3F16FC02-B5B5-9947-B07B-94B9FC4C723F}" destId="{7FCEE6FF-0764-1248-963E-48604E886AC0}"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CFC144A0-0DA2-F245-8B3F-F4A98F9F488F}" srcId="{5572441C-AF87-CC42-A466-EF78CF87E035}" destId="{5E5233E4-A42F-1245-A660-7A4C52D1EA3D}" srcOrd="4" destOrd="0" parTransId="{4730C6D8-710C-4849-B2D6-41FC98602027}" sibTransId="{E1E3D620-EB30-F140-BBBD-1D13C343EA50}"/>
    <dgm:cxn modelId="{329FE01E-6D5C-BD40-A262-F1194030B895}" type="presOf" srcId="{D5E75602-D4BC-5745-89CB-1D91CEA6235E}" destId="{4A0A9675-98E4-DC4B-BB41-03F2D5B48838}" srcOrd="0" destOrd="0" presId="urn:microsoft.com/office/officeart/2005/8/layout/hChevron3"/>
    <dgm:cxn modelId="{E90653BC-1A45-AD4B-98F5-4933A1419E80}" type="presParOf" srcId="{2AF9053B-B9A8-5D47-9C11-39CEC730D60A}" destId="{4A0A9675-98E4-DC4B-BB41-03F2D5B48838}" srcOrd="0" destOrd="0" presId="urn:microsoft.com/office/officeart/2005/8/layout/hChevron3"/>
    <dgm:cxn modelId="{12583553-02B9-524C-BC7A-316721D74A5B}" type="presParOf" srcId="{2AF9053B-B9A8-5D47-9C11-39CEC730D60A}" destId="{0A94FA58-D8E8-BF4C-A577-57D9F6244107}" srcOrd="1" destOrd="0" presId="urn:microsoft.com/office/officeart/2005/8/layout/hChevron3"/>
    <dgm:cxn modelId="{7A652D69-3B9F-794B-8E1B-29F0035BE147}" type="presParOf" srcId="{2AF9053B-B9A8-5D47-9C11-39CEC730D60A}" destId="{2956D538-0C93-274B-A7D7-A456FFA46AA3}" srcOrd="2" destOrd="0" presId="urn:microsoft.com/office/officeart/2005/8/layout/hChevron3"/>
    <dgm:cxn modelId="{F584D76C-7199-2F44-86B0-6493515736DF}" type="presParOf" srcId="{2AF9053B-B9A8-5D47-9C11-39CEC730D60A}" destId="{94926928-2456-9548-97E9-0C7C672E2CAD}" srcOrd="3" destOrd="0" presId="urn:microsoft.com/office/officeart/2005/8/layout/hChevron3"/>
    <dgm:cxn modelId="{A9A23351-F535-2F42-BF96-686E53A43BA9}" type="presParOf" srcId="{2AF9053B-B9A8-5D47-9C11-39CEC730D60A}" destId="{7FCEE6FF-0764-1248-963E-48604E886AC0}" srcOrd="4" destOrd="0" presId="urn:microsoft.com/office/officeart/2005/8/layout/hChevron3"/>
    <dgm:cxn modelId="{D2199432-DD07-7D4E-B547-E64A2AAA8DC1}" type="presParOf" srcId="{2AF9053B-B9A8-5D47-9C11-39CEC730D60A}" destId="{34C9A4F9-1A8C-CB46-9FF0-0EE111D187F5}" srcOrd="5" destOrd="0" presId="urn:microsoft.com/office/officeart/2005/8/layout/hChevron3"/>
    <dgm:cxn modelId="{90F4013E-F505-CA48-A7AB-4FA8D6FE6048}" type="presParOf" srcId="{2AF9053B-B9A8-5D47-9C11-39CEC730D60A}" destId="{195D735B-5F12-134B-BC5B-8BB0EA9F1479}" srcOrd="6" destOrd="0" presId="urn:microsoft.com/office/officeart/2005/8/layout/hChevron3"/>
    <dgm:cxn modelId="{E0A7ADAC-84A6-DA43-A5A1-9BB57B6199D5}" type="presParOf" srcId="{2AF9053B-B9A8-5D47-9C11-39CEC730D60A}" destId="{050AF2F1-8374-774D-B7C9-365A88969379}" srcOrd="7" destOrd="0" presId="urn:microsoft.com/office/officeart/2005/8/layout/hChevron3"/>
    <dgm:cxn modelId="{444F4039-CE53-CA43-B910-2D7449CF54B2}"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chemeClr val="accent3">
            <a:lumMod val="50000"/>
          </a:schemeClr>
        </a:solidFill>
      </dgm:spPr>
      <dgm:t>
        <a:bodyPr/>
        <a:lstStyle/>
        <a:p>
          <a:r>
            <a:rPr lang="en-US" dirty="0" smtClean="0"/>
            <a:t>Summary</a:t>
          </a:r>
          <a:endParaRPr lang="en-US" dirty="0"/>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D21A9A26-E613-5442-A06A-D3F4FBDBCF33}" type="presOf" srcId="{B1B02DC1-FFF4-B445-A765-9D2CC2299A7D}" destId="{195D735B-5F12-134B-BC5B-8BB0EA9F1479}" srcOrd="0" destOrd="0" presId="urn:microsoft.com/office/officeart/2005/8/layout/hChevron3"/>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8DDE2299-131F-F048-8A17-5881AFBF87CD}" type="presOf" srcId="{B8B5D70E-EDA1-A044-9EF8-E3188C903E85}" destId="{2956D538-0C93-274B-A7D7-A456FFA46AA3}" srcOrd="0" destOrd="0" presId="urn:microsoft.com/office/officeart/2005/8/layout/hChevron3"/>
    <dgm:cxn modelId="{C29080AF-9BE0-4E43-A7AD-E155E6A69CEE}" type="presOf" srcId="{5572441C-AF87-CC42-A466-EF78CF87E035}" destId="{2AF9053B-B9A8-5D47-9C11-39CEC730D60A}" srcOrd="0" destOrd="0" presId="urn:microsoft.com/office/officeart/2005/8/layout/hChevron3"/>
    <dgm:cxn modelId="{99659ED5-7590-C544-A978-88AEA658E3CF}" type="presOf" srcId="{3F16FC02-B5B5-9947-B07B-94B9FC4C723F}" destId="{7FCEE6FF-0764-1248-963E-48604E886AC0}" srcOrd="0" destOrd="0" presId="urn:microsoft.com/office/officeart/2005/8/layout/hChevron3"/>
    <dgm:cxn modelId="{D8B7A135-9BF3-0945-BD5D-BC946F09E2BC}" type="presOf" srcId="{D5E75602-D4BC-5745-89CB-1D91CEA6235E}" destId="{4A0A9675-98E4-DC4B-BB41-03F2D5B48838}"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4C8D4E9C-D6C1-C441-91EC-1979B798C88A}" type="presOf" srcId="{5E5233E4-A42F-1245-A660-7A4C52D1EA3D}" destId="{093619B9-C48C-BC41-ADCF-FCC2E8707B99}" srcOrd="0" destOrd="0" presId="urn:microsoft.com/office/officeart/2005/8/layout/hChevron3"/>
    <dgm:cxn modelId="{CC63BB68-0374-3F47-A5A4-6BCDA1222359}" type="presParOf" srcId="{2AF9053B-B9A8-5D47-9C11-39CEC730D60A}" destId="{4A0A9675-98E4-DC4B-BB41-03F2D5B48838}" srcOrd="0" destOrd="0" presId="urn:microsoft.com/office/officeart/2005/8/layout/hChevron3"/>
    <dgm:cxn modelId="{6AD6547B-048C-C64A-AD00-31A202873D10}" type="presParOf" srcId="{2AF9053B-B9A8-5D47-9C11-39CEC730D60A}" destId="{0A94FA58-D8E8-BF4C-A577-57D9F6244107}" srcOrd="1" destOrd="0" presId="urn:microsoft.com/office/officeart/2005/8/layout/hChevron3"/>
    <dgm:cxn modelId="{5C5FD08F-07D8-C64C-9CB4-C49E0996BFC6}" type="presParOf" srcId="{2AF9053B-B9A8-5D47-9C11-39CEC730D60A}" destId="{2956D538-0C93-274B-A7D7-A456FFA46AA3}" srcOrd="2" destOrd="0" presId="urn:microsoft.com/office/officeart/2005/8/layout/hChevron3"/>
    <dgm:cxn modelId="{010C98E9-B30B-7647-8F56-3A027F5D2042}" type="presParOf" srcId="{2AF9053B-B9A8-5D47-9C11-39CEC730D60A}" destId="{94926928-2456-9548-97E9-0C7C672E2CAD}" srcOrd="3" destOrd="0" presId="urn:microsoft.com/office/officeart/2005/8/layout/hChevron3"/>
    <dgm:cxn modelId="{5001F6F7-59F4-4345-B8AE-BB1EDB9F55FF}" type="presParOf" srcId="{2AF9053B-B9A8-5D47-9C11-39CEC730D60A}" destId="{7FCEE6FF-0764-1248-963E-48604E886AC0}" srcOrd="4" destOrd="0" presId="urn:microsoft.com/office/officeart/2005/8/layout/hChevron3"/>
    <dgm:cxn modelId="{EC22EC52-FCD4-BA46-A7F6-0BD4C618DEC0}" type="presParOf" srcId="{2AF9053B-B9A8-5D47-9C11-39CEC730D60A}" destId="{34C9A4F9-1A8C-CB46-9FF0-0EE111D187F5}" srcOrd="5" destOrd="0" presId="urn:microsoft.com/office/officeart/2005/8/layout/hChevron3"/>
    <dgm:cxn modelId="{F5372902-D434-074B-A2EB-275A78A2CD6B}" type="presParOf" srcId="{2AF9053B-B9A8-5D47-9C11-39CEC730D60A}" destId="{195D735B-5F12-134B-BC5B-8BB0EA9F1479}" srcOrd="6" destOrd="0" presId="urn:microsoft.com/office/officeart/2005/8/layout/hChevron3"/>
    <dgm:cxn modelId="{93CD41A9-534B-F948-931B-19D83DC18F4F}" type="presParOf" srcId="{2AF9053B-B9A8-5D47-9C11-39CEC730D60A}" destId="{050AF2F1-8374-774D-B7C9-365A88969379}" srcOrd="7" destOrd="0" presId="urn:microsoft.com/office/officeart/2005/8/layout/hChevron3"/>
    <dgm:cxn modelId="{A529C02C-B41E-F445-AA79-E862A487E531}"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chemeClr val="accent3">
            <a:lumMod val="50000"/>
          </a:schemeClr>
        </a:solidFill>
      </dgm:spPr>
      <dgm:t>
        <a:bodyPr/>
        <a:lstStyle/>
        <a:p>
          <a:r>
            <a:rPr lang="en-US" dirty="0" smtClean="0"/>
            <a:t>Summary</a:t>
          </a:r>
          <a:endParaRPr lang="en-US" dirty="0"/>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027A82AF-8309-834B-91CB-54E93061AA7B}" type="presOf" srcId="{B1B02DC1-FFF4-B445-A765-9D2CC2299A7D}" destId="{195D735B-5F12-134B-BC5B-8BB0EA9F1479}" srcOrd="0" destOrd="0" presId="urn:microsoft.com/office/officeart/2005/8/layout/hChevron3"/>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58EC4A2D-4747-BC45-9B84-1032FDBFFBA2}" type="presOf" srcId="{5572441C-AF87-CC42-A466-EF78CF87E035}" destId="{2AF9053B-B9A8-5D47-9C11-39CEC730D60A}" srcOrd="0" destOrd="0" presId="urn:microsoft.com/office/officeart/2005/8/layout/hChevron3"/>
    <dgm:cxn modelId="{057503E8-4C99-014D-9C13-7539921843C4}" srcId="{5572441C-AF87-CC42-A466-EF78CF87E035}" destId="{B8B5D70E-EDA1-A044-9EF8-E3188C903E85}" srcOrd="1" destOrd="0" parTransId="{77013649-62CC-8846-9EB4-BE7A56E6BD67}" sibTransId="{AF818468-B1D3-744B-9403-583C7024F319}"/>
    <dgm:cxn modelId="{F2B18D95-6049-1D48-A13F-1FA9CA7DB39A}" type="presOf" srcId="{D5E75602-D4BC-5745-89CB-1D91CEA6235E}" destId="{4A0A9675-98E4-DC4B-BB41-03F2D5B48838}" srcOrd="0" destOrd="0" presId="urn:microsoft.com/office/officeart/2005/8/layout/hChevron3"/>
    <dgm:cxn modelId="{8E0E3601-F3BA-5A48-A218-A26F9AD77816}" type="presOf" srcId="{5E5233E4-A42F-1245-A660-7A4C52D1EA3D}" destId="{093619B9-C48C-BC41-ADCF-FCC2E8707B99}" srcOrd="0" destOrd="0" presId="urn:microsoft.com/office/officeart/2005/8/layout/hChevron3"/>
    <dgm:cxn modelId="{2ED0D89E-3B81-9048-9C1D-ABD0C0D0DD8B}" type="presOf" srcId="{B8B5D70E-EDA1-A044-9EF8-E3188C903E85}" destId="{2956D538-0C93-274B-A7D7-A456FFA46AA3}"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C4DF9A1D-4238-904F-85A0-2DBE5E55704D}" type="presOf" srcId="{3F16FC02-B5B5-9947-B07B-94B9FC4C723F}" destId="{7FCEE6FF-0764-1248-963E-48604E886AC0}" srcOrd="0" destOrd="0" presId="urn:microsoft.com/office/officeart/2005/8/layout/hChevron3"/>
    <dgm:cxn modelId="{A1B593D1-147C-1249-830B-B39C028CD902}" type="presParOf" srcId="{2AF9053B-B9A8-5D47-9C11-39CEC730D60A}" destId="{4A0A9675-98E4-DC4B-BB41-03F2D5B48838}" srcOrd="0" destOrd="0" presId="urn:microsoft.com/office/officeart/2005/8/layout/hChevron3"/>
    <dgm:cxn modelId="{9CFE8F08-A52B-D448-904B-E7CCD6034C7B}" type="presParOf" srcId="{2AF9053B-B9A8-5D47-9C11-39CEC730D60A}" destId="{0A94FA58-D8E8-BF4C-A577-57D9F6244107}" srcOrd="1" destOrd="0" presId="urn:microsoft.com/office/officeart/2005/8/layout/hChevron3"/>
    <dgm:cxn modelId="{941BBE0F-97B4-D148-B2B3-17F87FE10079}" type="presParOf" srcId="{2AF9053B-B9A8-5D47-9C11-39CEC730D60A}" destId="{2956D538-0C93-274B-A7D7-A456FFA46AA3}" srcOrd="2" destOrd="0" presId="urn:microsoft.com/office/officeart/2005/8/layout/hChevron3"/>
    <dgm:cxn modelId="{34AFDBE2-A60B-114A-82DB-5494B46DB905}" type="presParOf" srcId="{2AF9053B-B9A8-5D47-9C11-39CEC730D60A}" destId="{94926928-2456-9548-97E9-0C7C672E2CAD}" srcOrd="3" destOrd="0" presId="urn:microsoft.com/office/officeart/2005/8/layout/hChevron3"/>
    <dgm:cxn modelId="{25BBEAB8-D83C-3B47-8C9B-8BA0FA491887}" type="presParOf" srcId="{2AF9053B-B9A8-5D47-9C11-39CEC730D60A}" destId="{7FCEE6FF-0764-1248-963E-48604E886AC0}" srcOrd="4" destOrd="0" presId="urn:microsoft.com/office/officeart/2005/8/layout/hChevron3"/>
    <dgm:cxn modelId="{59645713-44A5-2C40-9573-7ADFF3E796CC}" type="presParOf" srcId="{2AF9053B-B9A8-5D47-9C11-39CEC730D60A}" destId="{34C9A4F9-1A8C-CB46-9FF0-0EE111D187F5}" srcOrd="5" destOrd="0" presId="urn:microsoft.com/office/officeart/2005/8/layout/hChevron3"/>
    <dgm:cxn modelId="{D8638159-C005-4744-8AE6-A628A84788D1}" type="presParOf" srcId="{2AF9053B-B9A8-5D47-9C11-39CEC730D60A}" destId="{195D735B-5F12-134B-BC5B-8BB0EA9F1479}" srcOrd="6" destOrd="0" presId="urn:microsoft.com/office/officeart/2005/8/layout/hChevron3"/>
    <dgm:cxn modelId="{3EAFDEFB-3DF2-9448-846C-9DE28EB9CE31}" type="presParOf" srcId="{2AF9053B-B9A8-5D47-9C11-39CEC730D60A}" destId="{050AF2F1-8374-774D-B7C9-365A88969379}" srcOrd="7" destOrd="0" presId="urn:microsoft.com/office/officeart/2005/8/layout/hChevron3"/>
    <dgm:cxn modelId="{F97B5987-E1EC-4949-891C-F3022E2270C1}"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5572441C-AF87-CC42-A466-EF78CF87E035}" type="doc">
      <dgm:prSet loTypeId="urn:microsoft.com/office/officeart/2005/8/layout/hChevron3" loCatId="" qsTypeId="urn:microsoft.com/office/officeart/2005/8/quickstyle/simple2" qsCatId="simple" csTypeId="urn:microsoft.com/office/officeart/2005/8/colors/accent1_2" csCatId="accent1" phldr="1"/>
      <dgm:spPr/>
    </dgm:pt>
    <dgm:pt modelId="{D5E75602-D4BC-5745-89CB-1D91CEA6235E}">
      <dgm:prSet phldrT="[Text]"/>
      <dgm:spPr>
        <a:solidFill>
          <a:srgbClr val="7CBD6B"/>
        </a:solidFill>
      </dgm:spPr>
      <dgm:t>
        <a:bodyPr/>
        <a:lstStyle/>
        <a:p>
          <a:r>
            <a:rPr lang="en-US" dirty="0" smtClean="0"/>
            <a:t>Introduction</a:t>
          </a:r>
          <a:endParaRPr lang="en-US" dirty="0"/>
        </a:p>
      </dgm:t>
    </dgm:pt>
    <dgm:pt modelId="{A8CB1352-E8E1-4C4E-A4EF-7D86E97FB7AC}" type="parTrans" cxnId="{8FD56923-E06F-1F48-9CA5-699100980173}">
      <dgm:prSet/>
      <dgm:spPr/>
      <dgm:t>
        <a:bodyPr/>
        <a:lstStyle/>
        <a:p>
          <a:endParaRPr lang="en-US"/>
        </a:p>
      </dgm:t>
    </dgm:pt>
    <dgm:pt modelId="{199A8977-91F8-1545-82AF-795080D5395E}" type="sibTrans" cxnId="{8FD56923-E06F-1F48-9CA5-699100980173}">
      <dgm:prSet/>
      <dgm:spPr/>
      <dgm:t>
        <a:bodyPr/>
        <a:lstStyle/>
        <a:p>
          <a:endParaRPr lang="en-US"/>
        </a:p>
      </dgm:t>
    </dgm:pt>
    <dgm:pt modelId="{B8B5D70E-EDA1-A044-9EF8-E3188C903E85}">
      <dgm:prSet phldrT="[Text]"/>
      <dgm:spPr>
        <a:solidFill>
          <a:srgbClr val="7CBD6B"/>
        </a:solidFill>
      </dgm:spPr>
      <dgm:t>
        <a:bodyPr/>
        <a:lstStyle/>
        <a:p>
          <a:r>
            <a:rPr lang="en-US" dirty="0" smtClean="0"/>
            <a:t>Financial Statement</a:t>
          </a:r>
          <a:endParaRPr lang="en-US" dirty="0"/>
        </a:p>
      </dgm:t>
    </dgm:pt>
    <dgm:pt modelId="{77013649-62CC-8846-9EB4-BE7A56E6BD67}" type="parTrans" cxnId="{057503E8-4C99-014D-9C13-7539921843C4}">
      <dgm:prSet/>
      <dgm:spPr/>
      <dgm:t>
        <a:bodyPr/>
        <a:lstStyle/>
        <a:p>
          <a:endParaRPr lang="en-US"/>
        </a:p>
      </dgm:t>
    </dgm:pt>
    <dgm:pt modelId="{AF818468-B1D3-744B-9403-583C7024F319}" type="sibTrans" cxnId="{057503E8-4C99-014D-9C13-7539921843C4}">
      <dgm:prSet/>
      <dgm:spPr/>
      <dgm:t>
        <a:bodyPr/>
        <a:lstStyle/>
        <a:p>
          <a:endParaRPr lang="en-US"/>
        </a:p>
      </dgm:t>
    </dgm:pt>
    <dgm:pt modelId="{3F16FC02-B5B5-9947-B07B-94B9FC4C723F}">
      <dgm:prSet phldrT="[Text]"/>
      <dgm:spPr>
        <a:solidFill>
          <a:srgbClr val="7CBD6B"/>
        </a:solidFill>
      </dgm:spPr>
      <dgm:t>
        <a:bodyPr/>
        <a:lstStyle/>
        <a:p>
          <a:r>
            <a:rPr lang="en-US" dirty="0" smtClean="0"/>
            <a:t>Risk Factor</a:t>
          </a:r>
          <a:endParaRPr lang="en-US" dirty="0"/>
        </a:p>
      </dgm:t>
    </dgm:pt>
    <dgm:pt modelId="{1031C57C-93AD-7343-8C62-DD932F16FDB5}" type="parTrans" cxnId="{736D0B7B-57D7-1049-AC6C-0CF8C8E0C562}">
      <dgm:prSet/>
      <dgm:spPr/>
      <dgm:t>
        <a:bodyPr/>
        <a:lstStyle/>
        <a:p>
          <a:endParaRPr lang="en-US"/>
        </a:p>
      </dgm:t>
    </dgm:pt>
    <dgm:pt modelId="{8A9E4485-CC8D-C346-BE12-6C524E57E788}" type="sibTrans" cxnId="{736D0B7B-57D7-1049-AC6C-0CF8C8E0C562}">
      <dgm:prSet/>
      <dgm:spPr/>
      <dgm:t>
        <a:bodyPr/>
        <a:lstStyle/>
        <a:p>
          <a:endParaRPr lang="en-US"/>
        </a:p>
      </dgm:t>
    </dgm:pt>
    <dgm:pt modelId="{B1B02DC1-FFF4-B445-A765-9D2CC2299A7D}">
      <dgm:prSet phldrT="[Text]"/>
      <dgm:spPr>
        <a:solidFill>
          <a:srgbClr val="7CBD6B"/>
        </a:solidFill>
      </dgm:spPr>
      <dgm:t>
        <a:bodyPr/>
        <a:lstStyle/>
        <a:p>
          <a:r>
            <a:rPr lang="en-US" dirty="0" smtClean="0"/>
            <a:t>Market Risk</a:t>
          </a:r>
          <a:endParaRPr lang="en-US" dirty="0"/>
        </a:p>
      </dgm:t>
    </dgm:pt>
    <dgm:pt modelId="{E0A1545C-2667-D64D-9FA2-86D0BEB2349F}" type="parTrans" cxnId="{A05D34B8-EBF5-1749-9C3B-B5ACA92A1775}">
      <dgm:prSet/>
      <dgm:spPr/>
      <dgm:t>
        <a:bodyPr/>
        <a:lstStyle/>
        <a:p>
          <a:endParaRPr lang="en-US"/>
        </a:p>
      </dgm:t>
    </dgm:pt>
    <dgm:pt modelId="{6D63E0A2-C133-4D46-A634-C4A093ABF247}" type="sibTrans" cxnId="{A05D34B8-EBF5-1749-9C3B-B5ACA92A1775}">
      <dgm:prSet/>
      <dgm:spPr/>
      <dgm:t>
        <a:bodyPr/>
        <a:lstStyle/>
        <a:p>
          <a:endParaRPr lang="en-US"/>
        </a:p>
      </dgm:t>
    </dgm:pt>
    <dgm:pt modelId="{5E5233E4-A42F-1245-A660-7A4C52D1EA3D}">
      <dgm:prSet phldrT="[Text]"/>
      <dgm:spPr>
        <a:solidFill>
          <a:schemeClr val="accent3">
            <a:lumMod val="50000"/>
          </a:schemeClr>
        </a:solidFill>
      </dgm:spPr>
      <dgm:t>
        <a:bodyPr/>
        <a:lstStyle/>
        <a:p>
          <a:r>
            <a:rPr lang="en-US" dirty="0" smtClean="0"/>
            <a:t>Summary</a:t>
          </a:r>
          <a:endParaRPr lang="en-US" dirty="0"/>
        </a:p>
      </dgm:t>
    </dgm:pt>
    <dgm:pt modelId="{4730C6D8-710C-4849-B2D6-41FC98602027}" type="parTrans" cxnId="{CFC144A0-0DA2-F245-8B3F-F4A98F9F488F}">
      <dgm:prSet/>
      <dgm:spPr/>
      <dgm:t>
        <a:bodyPr/>
        <a:lstStyle/>
        <a:p>
          <a:endParaRPr lang="en-US"/>
        </a:p>
      </dgm:t>
    </dgm:pt>
    <dgm:pt modelId="{E1E3D620-EB30-F140-BBBD-1D13C343EA50}" type="sibTrans" cxnId="{CFC144A0-0DA2-F245-8B3F-F4A98F9F488F}">
      <dgm:prSet/>
      <dgm:spPr/>
      <dgm:t>
        <a:bodyPr/>
        <a:lstStyle/>
        <a:p>
          <a:endParaRPr lang="en-US"/>
        </a:p>
      </dgm:t>
    </dgm:pt>
    <dgm:pt modelId="{2AF9053B-B9A8-5D47-9C11-39CEC730D60A}" type="pres">
      <dgm:prSet presAssocID="{5572441C-AF87-CC42-A466-EF78CF87E035}" presName="Name0" presStyleCnt="0">
        <dgm:presLayoutVars>
          <dgm:dir/>
          <dgm:resizeHandles val="exact"/>
        </dgm:presLayoutVars>
      </dgm:prSet>
      <dgm:spPr/>
    </dgm:pt>
    <dgm:pt modelId="{4A0A9675-98E4-DC4B-BB41-03F2D5B48838}" type="pres">
      <dgm:prSet presAssocID="{D5E75602-D4BC-5745-89CB-1D91CEA6235E}" presName="parTxOnly" presStyleLbl="node1" presStyleIdx="0" presStyleCnt="5">
        <dgm:presLayoutVars>
          <dgm:bulletEnabled val="1"/>
        </dgm:presLayoutVars>
      </dgm:prSet>
      <dgm:spPr/>
      <dgm:t>
        <a:bodyPr/>
        <a:lstStyle/>
        <a:p>
          <a:endParaRPr lang="en-US"/>
        </a:p>
      </dgm:t>
    </dgm:pt>
    <dgm:pt modelId="{0A94FA58-D8E8-BF4C-A577-57D9F6244107}" type="pres">
      <dgm:prSet presAssocID="{199A8977-91F8-1545-82AF-795080D5395E}" presName="parSpace" presStyleCnt="0"/>
      <dgm:spPr/>
    </dgm:pt>
    <dgm:pt modelId="{2956D538-0C93-274B-A7D7-A456FFA46AA3}" type="pres">
      <dgm:prSet presAssocID="{B8B5D70E-EDA1-A044-9EF8-E3188C903E85}" presName="parTxOnly" presStyleLbl="node1" presStyleIdx="1" presStyleCnt="5">
        <dgm:presLayoutVars>
          <dgm:bulletEnabled val="1"/>
        </dgm:presLayoutVars>
      </dgm:prSet>
      <dgm:spPr/>
      <dgm:t>
        <a:bodyPr/>
        <a:lstStyle/>
        <a:p>
          <a:endParaRPr lang="en-US"/>
        </a:p>
      </dgm:t>
    </dgm:pt>
    <dgm:pt modelId="{94926928-2456-9548-97E9-0C7C672E2CAD}" type="pres">
      <dgm:prSet presAssocID="{AF818468-B1D3-744B-9403-583C7024F319}" presName="parSpace" presStyleCnt="0"/>
      <dgm:spPr/>
    </dgm:pt>
    <dgm:pt modelId="{7FCEE6FF-0764-1248-963E-48604E886AC0}" type="pres">
      <dgm:prSet presAssocID="{3F16FC02-B5B5-9947-B07B-94B9FC4C723F}" presName="parTxOnly" presStyleLbl="node1" presStyleIdx="2" presStyleCnt="5">
        <dgm:presLayoutVars>
          <dgm:bulletEnabled val="1"/>
        </dgm:presLayoutVars>
      </dgm:prSet>
      <dgm:spPr/>
      <dgm:t>
        <a:bodyPr/>
        <a:lstStyle/>
        <a:p>
          <a:endParaRPr lang="en-US"/>
        </a:p>
      </dgm:t>
    </dgm:pt>
    <dgm:pt modelId="{34C9A4F9-1A8C-CB46-9FF0-0EE111D187F5}" type="pres">
      <dgm:prSet presAssocID="{8A9E4485-CC8D-C346-BE12-6C524E57E788}" presName="parSpace" presStyleCnt="0"/>
      <dgm:spPr/>
    </dgm:pt>
    <dgm:pt modelId="{195D735B-5F12-134B-BC5B-8BB0EA9F1479}" type="pres">
      <dgm:prSet presAssocID="{B1B02DC1-FFF4-B445-A765-9D2CC2299A7D}" presName="parTxOnly" presStyleLbl="node1" presStyleIdx="3" presStyleCnt="5">
        <dgm:presLayoutVars>
          <dgm:bulletEnabled val="1"/>
        </dgm:presLayoutVars>
      </dgm:prSet>
      <dgm:spPr/>
      <dgm:t>
        <a:bodyPr/>
        <a:lstStyle/>
        <a:p>
          <a:endParaRPr lang="en-US"/>
        </a:p>
      </dgm:t>
    </dgm:pt>
    <dgm:pt modelId="{050AF2F1-8374-774D-B7C9-365A88969379}" type="pres">
      <dgm:prSet presAssocID="{6D63E0A2-C133-4D46-A634-C4A093ABF247}" presName="parSpace" presStyleCnt="0"/>
      <dgm:spPr/>
    </dgm:pt>
    <dgm:pt modelId="{093619B9-C48C-BC41-ADCF-FCC2E8707B99}" type="pres">
      <dgm:prSet presAssocID="{5E5233E4-A42F-1245-A660-7A4C52D1EA3D}" presName="parTxOnly" presStyleLbl="node1" presStyleIdx="4" presStyleCnt="5">
        <dgm:presLayoutVars>
          <dgm:bulletEnabled val="1"/>
        </dgm:presLayoutVars>
      </dgm:prSet>
      <dgm:spPr/>
      <dgm:t>
        <a:bodyPr/>
        <a:lstStyle/>
        <a:p>
          <a:endParaRPr lang="en-US"/>
        </a:p>
      </dgm:t>
    </dgm:pt>
  </dgm:ptLst>
  <dgm:cxnLst>
    <dgm:cxn modelId="{CFC144A0-0DA2-F245-8B3F-F4A98F9F488F}" srcId="{5572441C-AF87-CC42-A466-EF78CF87E035}" destId="{5E5233E4-A42F-1245-A660-7A4C52D1EA3D}" srcOrd="4" destOrd="0" parTransId="{4730C6D8-710C-4849-B2D6-41FC98602027}" sibTransId="{E1E3D620-EB30-F140-BBBD-1D13C343EA50}"/>
    <dgm:cxn modelId="{736D0B7B-57D7-1049-AC6C-0CF8C8E0C562}" srcId="{5572441C-AF87-CC42-A466-EF78CF87E035}" destId="{3F16FC02-B5B5-9947-B07B-94B9FC4C723F}" srcOrd="2" destOrd="0" parTransId="{1031C57C-93AD-7343-8C62-DD932F16FDB5}" sibTransId="{8A9E4485-CC8D-C346-BE12-6C524E57E788}"/>
    <dgm:cxn modelId="{8FD56923-E06F-1F48-9CA5-699100980173}" srcId="{5572441C-AF87-CC42-A466-EF78CF87E035}" destId="{D5E75602-D4BC-5745-89CB-1D91CEA6235E}" srcOrd="0" destOrd="0" parTransId="{A8CB1352-E8E1-4C4E-A4EF-7D86E97FB7AC}" sibTransId="{199A8977-91F8-1545-82AF-795080D5395E}"/>
    <dgm:cxn modelId="{057503E8-4C99-014D-9C13-7539921843C4}" srcId="{5572441C-AF87-CC42-A466-EF78CF87E035}" destId="{B8B5D70E-EDA1-A044-9EF8-E3188C903E85}" srcOrd="1" destOrd="0" parTransId="{77013649-62CC-8846-9EB4-BE7A56E6BD67}" sibTransId="{AF818468-B1D3-744B-9403-583C7024F319}"/>
    <dgm:cxn modelId="{CEA33326-2176-4544-933B-1EF7913B9104}" type="presOf" srcId="{B8B5D70E-EDA1-A044-9EF8-E3188C903E85}" destId="{2956D538-0C93-274B-A7D7-A456FFA46AA3}" srcOrd="0" destOrd="0" presId="urn:microsoft.com/office/officeart/2005/8/layout/hChevron3"/>
    <dgm:cxn modelId="{AA9AE613-6B20-A748-AACE-92C0D3BE424D}" type="presOf" srcId="{B1B02DC1-FFF4-B445-A765-9D2CC2299A7D}" destId="{195D735B-5F12-134B-BC5B-8BB0EA9F1479}" srcOrd="0" destOrd="0" presId="urn:microsoft.com/office/officeart/2005/8/layout/hChevron3"/>
    <dgm:cxn modelId="{CE15691F-5219-FB46-B8A0-E59EFD988771}" type="presOf" srcId="{5E5233E4-A42F-1245-A660-7A4C52D1EA3D}" destId="{093619B9-C48C-BC41-ADCF-FCC2E8707B99}" srcOrd="0" destOrd="0" presId="urn:microsoft.com/office/officeart/2005/8/layout/hChevron3"/>
    <dgm:cxn modelId="{A05D34B8-EBF5-1749-9C3B-B5ACA92A1775}" srcId="{5572441C-AF87-CC42-A466-EF78CF87E035}" destId="{B1B02DC1-FFF4-B445-A765-9D2CC2299A7D}" srcOrd="3" destOrd="0" parTransId="{E0A1545C-2667-D64D-9FA2-86D0BEB2349F}" sibTransId="{6D63E0A2-C133-4D46-A634-C4A093ABF247}"/>
    <dgm:cxn modelId="{74A75B04-EC90-5147-9F0D-F12ECAA80AF3}" type="presOf" srcId="{3F16FC02-B5B5-9947-B07B-94B9FC4C723F}" destId="{7FCEE6FF-0764-1248-963E-48604E886AC0}" srcOrd="0" destOrd="0" presId="urn:microsoft.com/office/officeart/2005/8/layout/hChevron3"/>
    <dgm:cxn modelId="{F77014B9-5E11-A642-BAA1-92BDB8DACC46}" type="presOf" srcId="{5572441C-AF87-CC42-A466-EF78CF87E035}" destId="{2AF9053B-B9A8-5D47-9C11-39CEC730D60A}" srcOrd="0" destOrd="0" presId="urn:microsoft.com/office/officeart/2005/8/layout/hChevron3"/>
    <dgm:cxn modelId="{92E7FB0C-73D0-8641-845B-19C976D7301B}" type="presOf" srcId="{D5E75602-D4BC-5745-89CB-1D91CEA6235E}" destId="{4A0A9675-98E4-DC4B-BB41-03F2D5B48838}" srcOrd="0" destOrd="0" presId="urn:microsoft.com/office/officeart/2005/8/layout/hChevron3"/>
    <dgm:cxn modelId="{CC9C42CA-F732-C64F-8B4D-5F5646F189B7}" type="presParOf" srcId="{2AF9053B-B9A8-5D47-9C11-39CEC730D60A}" destId="{4A0A9675-98E4-DC4B-BB41-03F2D5B48838}" srcOrd="0" destOrd="0" presId="urn:microsoft.com/office/officeart/2005/8/layout/hChevron3"/>
    <dgm:cxn modelId="{2CBB49C6-D304-5C45-9CFF-C02DC75C1EDD}" type="presParOf" srcId="{2AF9053B-B9A8-5D47-9C11-39CEC730D60A}" destId="{0A94FA58-D8E8-BF4C-A577-57D9F6244107}" srcOrd="1" destOrd="0" presId="urn:microsoft.com/office/officeart/2005/8/layout/hChevron3"/>
    <dgm:cxn modelId="{6F4B71D1-C49A-E149-8331-629D99A445DE}" type="presParOf" srcId="{2AF9053B-B9A8-5D47-9C11-39CEC730D60A}" destId="{2956D538-0C93-274B-A7D7-A456FFA46AA3}" srcOrd="2" destOrd="0" presId="urn:microsoft.com/office/officeart/2005/8/layout/hChevron3"/>
    <dgm:cxn modelId="{E64F9464-A50E-4C41-A777-93898C030104}" type="presParOf" srcId="{2AF9053B-B9A8-5D47-9C11-39CEC730D60A}" destId="{94926928-2456-9548-97E9-0C7C672E2CAD}" srcOrd="3" destOrd="0" presId="urn:microsoft.com/office/officeart/2005/8/layout/hChevron3"/>
    <dgm:cxn modelId="{780302DB-B614-AE42-A08B-64F810415E84}" type="presParOf" srcId="{2AF9053B-B9A8-5D47-9C11-39CEC730D60A}" destId="{7FCEE6FF-0764-1248-963E-48604E886AC0}" srcOrd="4" destOrd="0" presId="urn:microsoft.com/office/officeart/2005/8/layout/hChevron3"/>
    <dgm:cxn modelId="{D8F4CE22-E5B8-7B4C-BCE8-387096313BC4}" type="presParOf" srcId="{2AF9053B-B9A8-5D47-9C11-39CEC730D60A}" destId="{34C9A4F9-1A8C-CB46-9FF0-0EE111D187F5}" srcOrd="5" destOrd="0" presId="urn:microsoft.com/office/officeart/2005/8/layout/hChevron3"/>
    <dgm:cxn modelId="{32105DE1-E352-C249-8279-39ABA06B12DF}" type="presParOf" srcId="{2AF9053B-B9A8-5D47-9C11-39CEC730D60A}" destId="{195D735B-5F12-134B-BC5B-8BB0EA9F1479}" srcOrd="6" destOrd="0" presId="urn:microsoft.com/office/officeart/2005/8/layout/hChevron3"/>
    <dgm:cxn modelId="{442598FA-FD3F-954D-B5C9-69D8D21A092A}" type="presParOf" srcId="{2AF9053B-B9A8-5D47-9C11-39CEC730D60A}" destId="{050AF2F1-8374-774D-B7C9-365A88969379}" srcOrd="7" destOrd="0" presId="urn:microsoft.com/office/officeart/2005/8/layout/hChevron3"/>
    <dgm:cxn modelId="{7FF47B4F-D545-B04B-9D16-3A446519BAF6}" type="presParOf" srcId="{2AF9053B-B9A8-5D47-9C11-39CEC730D60A}" destId="{093619B9-C48C-BC41-ADCF-FCC2E8707B9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32D404-EEB4-8B49-97C9-AF500833CE06}" type="doc">
      <dgm:prSet loTypeId="urn:microsoft.com/office/officeart/2005/8/layout/hChevron3" loCatId="" qsTypeId="urn:microsoft.com/office/officeart/2005/8/quickstyle/simple2" qsCatId="simple" csTypeId="urn:microsoft.com/office/officeart/2005/8/colors/accent6_2" csCatId="accent6" phldr="1"/>
      <dgm:spPr/>
    </dgm:pt>
    <dgm:pt modelId="{221C8F5C-7F8D-1543-9C9A-13173318013B}">
      <dgm:prSet phldrT="[文本]"/>
      <dgm:spPr>
        <a:solidFill>
          <a:schemeClr val="accent6">
            <a:lumMod val="50000"/>
          </a:schemeClr>
        </a:solidFill>
      </dgm:spPr>
      <dgm:t>
        <a:bodyPr/>
        <a:lstStyle/>
        <a:p>
          <a:r>
            <a:rPr lang="en-US" altLang="zh-CN" dirty="0" smtClean="0"/>
            <a:t>Description</a:t>
          </a:r>
          <a:endParaRPr lang="zh-CN" altLang="en-US" dirty="0"/>
        </a:p>
      </dgm:t>
    </dgm:pt>
    <dgm:pt modelId="{BB5ACE8E-2155-E341-9927-D27CB9992FFD}" type="parTrans" cxnId="{858D762C-B191-E34A-A55A-593F392AA22D}">
      <dgm:prSet/>
      <dgm:spPr/>
      <dgm:t>
        <a:bodyPr/>
        <a:lstStyle/>
        <a:p>
          <a:endParaRPr lang="zh-CN" altLang="en-US"/>
        </a:p>
      </dgm:t>
    </dgm:pt>
    <dgm:pt modelId="{A1A9E3CE-956D-7943-8DFA-B19406236F55}" type="sibTrans" cxnId="{858D762C-B191-E34A-A55A-593F392AA22D}">
      <dgm:prSet/>
      <dgm:spPr/>
      <dgm:t>
        <a:bodyPr/>
        <a:lstStyle/>
        <a:p>
          <a:endParaRPr lang="zh-CN" altLang="en-US"/>
        </a:p>
      </dgm:t>
    </dgm:pt>
    <dgm:pt modelId="{B2178279-62AD-2C4E-A85A-EE31FB596A8B}">
      <dgm:prSet phldrT="[文本]"/>
      <dgm:spPr>
        <a:solidFill>
          <a:srgbClr val="B7774C"/>
        </a:solidFill>
      </dgm:spPr>
      <dgm:t>
        <a:bodyPr/>
        <a:lstStyle/>
        <a:p>
          <a:r>
            <a:rPr lang="en-US" altLang="zh-CN" dirty="0" smtClean="0"/>
            <a:t>Headlines</a:t>
          </a:r>
          <a:endParaRPr lang="zh-CN" altLang="en-US" dirty="0"/>
        </a:p>
      </dgm:t>
    </dgm:pt>
    <dgm:pt modelId="{E978B27A-7564-EE43-9EA1-0CB26E035B7B}" type="parTrans" cxnId="{D53D9550-D945-2241-AD8E-E9113A8A24B0}">
      <dgm:prSet/>
      <dgm:spPr/>
      <dgm:t>
        <a:bodyPr/>
        <a:lstStyle/>
        <a:p>
          <a:endParaRPr lang="zh-CN" altLang="en-US"/>
        </a:p>
      </dgm:t>
    </dgm:pt>
    <dgm:pt modelId="{5A7D1737-3A0B-5148-AB6C-EBF87D6E524F}" type="sibTrans" cxnId="{D53D9550-D945-2241-AD8E-E9113A8A24B0}">
      <dgm:prSet/>
      <dgm:spPr/>
      <dgm:t>
        <a:bodyPr/>
        <a:lstStyle/>
        <a:p>
          <a:endParaRPr lang="zh-CN" altLang="en-US"/>
        </a:p>
      </dgm:t>
    </dgm:pt>
    <dgm:pt modelId="{D757CFBF-BFA8-6E43-B64D-22686AA6E7BB}">
      <dgm:prSet phldrT="[文本]"/>
      <dgm:spPr>
        <a:solidFill>
          <a:srgbClr val="B7774C"/>
        </a:solidFill>
      </dgm:spPr>
      <dgm:t>
        <a:bodyPr/>
        <a:lstStyle/>
        <a:p>
          <a:r>
            <a:rPr lang="en-US" altLang="zh-CN" dirty="0" smtClean="0"/>
            <a:t>Key External Drivers</a:t>
          </a:r>
          <a:endParaRPr lang="zh-CN" altLang="en-US" dirty="0"/>
        </a:p>
      </dgm:t>
    </dgm:pt>
    <dgm:pt modelId="{328A40F4-156A-984F-8BF4-C003A4DC3FED}" type="parTrans" cxnId="{F0E99334-E35D-3742-BB9B-2E48F7ECE705}">
      <dgm:prSet/>
      <dgm:spPr/>
      <dgm:t>
        <a:bodyPr/>
        <a:lstStyle/>
        <a:p>
          <a:endParaRPr lang="zh-CN" altLang="en-US"/>
        </a:p>
      </dgm:t>
    </dgm:pt>
    <dgm:pt modelId="{4A0E3B4F-365B-C347-B8B2-F46D490BB950}" type="sibTrans" cxnId="{F0E99334-E35D-3742-BB9B-2E48F7ECE705}">
      <dgm:prSet/>
      <dgm:spPr/>
      <dgm:t>
        <a:bodyPr/>
        <a:lstStyle/>
        <a:p>
          <a:endParaRPr lang="zh-CN" altLang="en-US"/>
        </a:p>
      </dgm:t>
    </dgm:pt>
    <dgm:pt modelId="{50F24338-E0FD-F442-B9E4-350885FA1377}">
      <dgm:prSet/>
      <dgm:spPr>
        <a:solidFill>
          <a:srgbClr val="B7774C"/>
        </a:solidFill>
      </dgm:spPr>
      <dgm:t>
        <a:bodyPr/>
        <a:lstStyle/>
        <a:p>
          <a:r>
            <a:rPr lang="en-US" altLang="zh-CN" dirty="0" smtClean="0"/>
            <a:t>Industry Performance</a:t>
          </a:r>
          <a:endParaRPr lang="zh-CN" altLang="en-US" dirty="0"/>
        </a:p>
      </dgm:t>
    </dgm:pt>
    <dgm:pt modelId="{1C86E5EB-9DEC-4F4D-B5F4-C489A8C2B5A3}" type="parTrans" cxnId="{FFC19698-BBC8-FF48-87FE-A835E2377CC6}">
      <dgm:prSet/>
      <dgm:spPr/>
      <dgm:t>
        <a:bodyPr/>
        <a:lstStyle/>
        <a:p>
          <a:endParaRPr lang="zh-CN" altLang="en-US"/>
        </a:p>
      </dgm:t>
    </dgm:pt>
    <dgm:pt modelId="{553700B6-EC43-8B40-9F11-BA578088B504}" type="sibTrans" cxnId="{FFC19698-BBC8-FF48-87FE-A835E2377CC6}">
      <dgm:prSet/>
      <dgm:spPr/>
      <dgm:t>
        <a:bodyPr/>
        <a:lstStyle/>
        <a:p>
          <a:endParaRPr lang="zh-CN" altLang="en-US"/>
        </a:p>
      </dgm:t>
    </dgm:pt>
    <dgm:pt modelId="{D8BC9D78-2185-9643-B273-80C039A7A5D7}" type="pres">
      <dgm:prSet presAssocID="{8232D404-EEB4-8B49-97C9-AF500833CE06}" presName="Name0" presStyleCnt="0">
        <dgm:presLayoutVars>
          <dgm:dir/>
          <dgm:resizeHandles val="exact"/>
        </dgm:presLayoutVars>
      </dgm:prSet>
      <dgm:spPr/>
    </dgm:pt>
    <dgm:pt modelId="{EE7D992C-7C1B-6749-980F-CE97B8A3A939}" type="pres">
      <dgm:prSet presAssocID="{221C8F5C-7F8D-1543-9C9A-13173318013B}" presName="parTxOnly" presStyleLbl="node1" presStyleIdx="0" presStyleCnt="4" custLinFactNeighborX="-572">
        <dgm:presLayoutVars>
          <dgm:bulletEnabled val="1"/>
        </dgm:presLayoutVars>
      </dgm:prSet>
      <dgm:spPr/>
      <dgm:t>
        <a:bodyPr/>
        <a:lstStyle/>
        <a:p>
          <a:endParaRPr lang="zh-CN" altLang="en-US"/>
        </a:p>
      </dgm:t>
    </dgm:pt>
    <dgm:pt modelId="{C8EBC76B-4E21-6943-A046-74069DE383E1}" type="pres">
      <dgm:prSet presAssocID="{A1A9E3CE-956D-7943-8DFA-B19406236F55}" presName="parSpace" presStyleCnt="0"/>
      <dgm:spPr/>
    </dgm:pt>
    <dgm:pt modelId="{DCA1DC4E-6BB8-AE45-BB2F-728BCD1ACFA8}" type="pres">
      <dgm:prSet presAssocID="{B2178279-62AD-2C4E-A85A-EE31FB596A8B}" presName="parTxOnly" presStyleLbl="node1" presStyleIdx="1" presStyleCnt="4" custLinFactNeighborX="-2380">
        <dgm:presLayoutVars>
          <dgm:bulletEnabled val="1"/>
        </dgm:presLayoutVars>
      </dgm:prSet>
      <dgm:spPr/>
      <dgm:t>
        <a:bodyPr/>
        <a:lstStyle/>
        <a:p>
          <a:endParaRPr lang="zh-CN" altLang="en-US"/>
        </a:p>
      </dgm:t>
    </dgm:pt>
    <dgm:pt modelId="{F693459F-3574-C14F-B1B7-24E34283BC81}" type="pres">
      <dgm:prSet presAssocID="{5A7D1737-3A0B-5148-AB6C-EBF87D6E524F}" presName="parSpace" presStyleCnt="0"/>
      <dgm:spPr/>
    </dgm:pt>
    <dgm:pt modelId="{F4BAE528-25F0-8648-881D-04B68ECEEEE8}" type="pres">
      <dgm:prSet presAssocID="{D757CFBF-BFA8-6E43-B64D-22686AA6E7BB}" presName="parTxOnly" presStyleLbl="node1" presStyleIdx="2" presStyleCnt="4">
        <dgm:presLayoutVars>
          <dgm:bulletEnabled val="1"/>
        </dgm:presLayoutVars>
      </dgm:prSet>
      <dgm:spPr/>
      <dgm:t>
        <a:bodyPr/>
        <a:lstStyle/>
        <a:p>
          <a:endParaRPr lang="zh-CN" altLang="en-US"/>
        </a:p>
      </dgm:t>
    </dgm:pt>
    <dgm:pt modelId="{4769309B-7318-2F4C-9A39-78DDA644987D}" type="pres">
      <dgm:prSet presAssocID="{4A0E3B4F-365B-C347-B8B2-F46D490BB950}" presName="parSpace" presStyleCnt="0"/>
      <dgm:spPr/>
    </dgm:pt>
    <dgm:pt modelId="{FC02A250-E7E5-6647-B586-0CFDDA18B8C0}" type="pres">
      <dgm:prSet presAssocID="{50F24338-E0FD-F442-B9E4-350885FA1377}" presName="parTxOnly" presStyleLbl="node1" presStyleIdx="3" presStyleCnt="4">
        <dgm:presLayoutVars>
          <dgm:bulletEnabled val="1"/>
        </dgm:presLayoutVars>
      </dgm:prSet>
      <dgm:spPr/>
      <dgm:t>
        <a:bodyPr/>
        <a:lstStyle/>
        <a:p>
          <a:endParaRPr lang="zh-CN" altLang="en-US"/>
        </a:p>
      </dgm:t>
    </dgm:pt>
  </dgm:ptLst>
  <dgm:cxnLst>
    <dgm:cxn modelId="{4F4C2393-8D4F-C142-97C2-930209D6DDB8}" type="presOf" srcId="{D757CFBF-BFA8-6E43-B64D-22686AA6E7BB}" destId="{F4BAE528-25F0-8648-881D-04B68ECEEEE8}" srcOrd="0" destOrd="0" presId="urn:microsoft.com/office/officeart/2005/8/layout/hChevron3"/>
    <dgm:cxn modelId="{ED024E9F-F914-304D-B5A0-0C316BA1AB89}" type="presOf" srcId="{8232D404-EEB4-8B49-97C9-AF500833CE06}" destId="{D8BC9D78-2185-9643-B273-80C039A7A5D7}" srcOrd="0" destOrd="0" presId="urn:microsoft.com/office/officeart/2005/8/layout/hChevron3"/>
    <dgm:cxn modelId="{764128E4-1CA5-EF45-A9EC-BDE9D21D56AD}" type="presOf" srcId="{B2178279-62AD-2C4E-A85A-EE31FB596A8B}" destId="{DCA1DC4E-6BB8-AE45-BB2F-728BCD1ACFA8}" srcOrd="0" destOrd="0" presId="urn:microsoft.com/office/officeart/2005/8/layout/hChevron3"/>
    <dgm:cxn modelId="{858D762C-B191-E34A-A55A-593F392AA22D}" srcId="{8232D404-EEB4-8B49-97C9-AF500833CE06}" destId="{221C8F5C-7F8D-1543-9C9A-13173318013B}" srcOrd="0" destOrd="0" parTransId="{BB5ACE8E-2155-E341-9927-D27CB9992FFD}" sibTransId="{A1A9E3CE-956D-7943-8DFA-B19406236F55}"/>
    <dgm:cxn modelId="{D016DD22-A27B-5A43-AF1B-16669B39798A}" type="presOf" srcId="{221C8F5C-7F8D-1543-9C9A-13173318013B}" destId="{EE7D992C-7C1B-6749-980F-CE97B8A3A939}" srcOrd="0" destOrd="0" presId="urn:microsoft.com/office/officeart/2005/8/layout/hChevron3"/>
    <dgm:cxn modelId="{D53D9550-D945-2241-AD8E-E9113A8A24B0}" srcId="{8232D404-EEB4-8B49-97C9-AF500833CE06}" destId="{B2178279-62AD-2C4E-A85A-EE31FB596A8B}" srcOrd="1" destOrd="0" parTransId="{E978B27A-7564-EE43-9EA1-0CB26E035B7B}" sibTransId="{5A7D1737-3A0B-5148-AB6C-EBF87D6E524F}"/>
    <dgm:cxn modelId="{B06FADB8-9BB6-3844-A598-5900EC197EB4}" type="presOf" srcId="{50F24338-E0FD-F442-B9E4-350885FA1377}" destId="{FC02A250-E7E5-6647-B586-0CFDDA18B8C0}" srcOrd="0" destOrd="0" presId="urn:microsoft.com/office/officeart/2005/8/layout/hChevron3"/>
    <dgm:cxn modelId="{FFC19698-BBC8-FF48-87FE-A835E2377CC6}" srcId="{8232D404-EEB4-8B49-97C9-AF500833CE06}" destId="{50F24338-E0FD-F442-B9E4-350885FA1377}" srcOrd="3" destOrd="0" parTransId="{1C86E5EB-9DEC-4F4D-B5F4-C489A8C2B5A3}" sibTransId="{553700B6-EC43-8B40-9F11-BA578088B504}"/>
    <dgm:cxn modelId="{F0E99334-E35D-3742-BB9B-2E48F7ECE705}" srcId="{8232D404-EEB4-8B49-97C9-AF500833CE06}" destId="{D757CFBF-BFA8-6E43-B64D-22686AA6E7BB}" srcOrd="2" destOrd="0" parTransId="{328A40F4-156A-984F-8BF4-C003A4DC3FED}" sibTransId="{4A0E3B4F-365B-C347-B8B2-F46D490BB950}"/>
    <dgm:cxn modelId="{1DDBF704-F034-1842-83A6-787682DA176E}" type="presParOf" srcId="{D8BC9D78-2185-9643-B273-80C039A7A5D7}" destId="{EE7D992C-7C1B-6749-980F-CE97B8A3A939}" srcOrd="0" destOrd="0" presId="urn:microsoft.com/office/officeart/2005/8/layout/hChevron3"/>
    <dgm:cxn modelId="{457BFC06-E3F5-5448-8D90-AD9820DE6C0E}" type="presParOf" srcId="{D8BC9D78-2185-9643-B273-80C039A7A5D7}" destId="{C8EBC76B-4E21-6943-A046-74069DE383E1}" srcOrd="1" destOrd="0" presId="urn:microsoft.com/office/officeart/2005/8/layout/hChevron3"/>
    <dgm:cxn modelId="{4A87FBEB-E31D-7B49-B562-843214C65B66}" type="presParOf" srcId="{D8BC9D78-2185-9643-B273-80C039A7A5D7}" destId="{DCA1DC4E-6BB8-AE45-BB2F-728BCD1ACFA8}" srcOrd="2" destOrd="0" presId="urn:microsoft.com/office/officeart/2005/8/layout/hChevron3"/>
    <dgm:cxn modelId="{DE9C8E68-034F-314C-BED0-EAF590E883D3}" type="presParOf" srcId="{D8BC9D78-2185-9643-B273-80C039A7A5D7}" destId="{F693459F-3574-C14F-B1B7-24E34283BC81}" srcOrd="3" destOrd="0" presId="urn:microsoft.com/office/officeart/2005/8/layout/hChevron3"/>
    <dgm:cxn modelId="{42826057-2326-E442-A590-C6F8EFA299DA}" type="presParOf" srcId="{D8BC9D78-2185-9643-B273-80C039A7A5D7}" destId="{F4BAE528-25F0-8648-881D-04B68ECEEEE8}" srcOrd="4" destOrd="0" presId="urn:microsoft.com/office/officeart/2005/8/layout/hChevron3"/>
    <dgm:cxn modelId="{C10B04A5-9E08-AD4C-B00A-238EC0599E49}" type="presParOf" srcId="{D8BC9D78-2185-9643-B273-80C039A7A5D7}" destId="{4769309B-7318-2F4C-9A39-78DDA644987D}" srcOrd="5" destOrd="0" presId="urn:microsoft.com/office/officeart/2005/8/layout/hChevron3"/>
    <dgm:cxn modelId="{2195E29D-D410-D641-AAED-0C955AB4284A}" type="presParOf" srcId="{D8BC9D78-2185-9643-B273-80C039A7A5D7}" destId="{FC02A250-E7E5-6647-B586-0CFDDA18B8C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5AD4A-CC00-1F40-B795-CCF5BCF33320}">
      <dsp:nvSpPr>
        <dsp:cNvPr id="0" name=""/>
        <dsp:cNvSpPr/>
      </dsp:nvSpPr>
      <dsp:spPr>
        <a:xfrm>
          <a:off x="0" y="0"/>
          <a:ext cx="6136640" cy="871460"/>
        </a:xfrm>
        <a:prstGeom prst="roundRect">
          <a:avLst>
            <a:gd name="adj" fmla="val 10000"/>
          </a:avLst>
        </a:prstGeom>
        <a:solidFill>
          <a:schemeClr val="accent6">
            <a:lumMod val="50000"/>
            <a:alpha val="86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kumimoji="1" lang="en-US" sz="3800" kern="1200" dirty="0" smtClean="0"/>
            <a:t>The coffee industry </a:t>
          </a:r>
          <a:endParaRPr lang="en-US" sz="3800" kern="1200" dirty="0"/>
        </a:p>
      </dsp:txBody>
      <dsp:txXfrm>
        <a:off x="25524" y="25524"/>
        <a:ext cx="5122627" cy="820412"/>
      </dsp:txXfrm>
    </dsp:sp>
    <dsp:sp modelId="{F4230483-1BEF-6942-8418-B5F2BB73E819}">
      <dsp:nvSpPr>
        <dsp:cNvPr id="0" name=""/>
        <dsp:cNvSpPr/>
      </dsp:nvSpPr>
      <dsp:spPr>
        <a:xfrm>
          <a:off x="513943" y="1029908"/>
          <a:ext cx="6136640" cy="871460"/>
        </a:xfrm>
        <a:prstGeom prst="roundRect">
          <a:avLst>
            <a:gd name="adj" fmla="val 10000"/>
          </a:avLst>
        </a:prstGeom>
        <a:solidFill>
          <a:srgbClr val="9A5D2A">
            <a:alpha val="86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kumimoji="1" lang="en-US" sz="3800" kern="1200" smtClean="0"/>
            <a:t>Starbucks</a:t>
          </a:r>
          <a:endParaRPr lang="en-US" sz="3800" kern="1200"/>
        </a:p>
      </dsp:txBody>
      <dsp:txXfrm>
        <a:off x="539467" y="1055432"/>
        <a:ext cx="5005198" cy="820412"/>
      </dsp:txXfrm>
    </dsp:sp>
    <dsp:sp modelId="{6D2F9B3C-36AD-C94D-9C42-E0606E80B022}">
      <dsp:nvSpPr>
        <dsp:cNvPr id="0" name=""/>
        <dsp:cNvSpPr/>
      </dsp:nvSpPr>
      <dsp:spPr>
        <a:xfrm>
          <a:off x="1020216" y="2059816"/>
          <a:ext cx="6136640" cy="871460"/>
        </a:xfrm>
        <a:prstGeom prst="roundRect">
          <a:avLst>
            <a:gd name="adj" fmla="val 10000"/>
          </a:avLst>
        </a:prstGeom>
        <a:solidFill>
          <a:srgbClr val="BB8F6A">
            <a:alpha val="86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kumimoji="1" lang="en-US" sz="3800" kern="1200" smtClean="0"/>
            <a:t>Dunkin’ Donuts</a:t>
          </a:r>
          <a:endParaRPr lang="en-US" sz="3800" kern="1200"/>
        </a:p>
      </dsp:txBody>
      <dsp:txXfrm>
        <a:off x="1045740" y="2085340"/>
        <a:ext cx="5012869" cy="820412"/>
      </dsp:txXfrm>
    </dsp:sp>
    <dsp:sp modelId="{580ADCB1-1A18-9648-9645-CDB7167B7DE0}">
      <dsp:nvSpPr>
        <dsp:cNvPr id="0" name=""/>
        <dsp:cNvSpPr/>
      </dsp:nvSpPr>
      <dsp:spPr>
        <a:xfrm>
          <a:off x="1534159" y="3089724"/>
          <a:ext cx="6136640" cy="871460"/>
        </a:xfrm>
        <a:prstGeom prst="roundRect">
          <a:avLst>
            <a:gd name="adj" fmla="val 10000"/>
          </a:avLst>
        </a:prstGeom>
        <a:solidFill>
          <a:srgbClr val="D59273">
            <a:alpha val="86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kumimoji="1" lang="en-US" sz="3800" kern="1200" smtClean="0"/>
            <a:t>Green Mountain</a:t>
          </a:r>
          <a:endParaRPr lang="en-US" sz="3800" kern="1200"/>
        </a:p>
      </dsp:txBody>
      <dsp:txXfrm>
        <a:off x="1559683" y="3115248"/>
        <a:ext cx="5005198" cy="820412"/>
      </dsp:txXfrm>
    </dsp:sp>
    <dsp:sp modelId="{A7A7599C-8C05-7847-9B76-7F5CE24B2350}">
      <dsp:nvSpPr>
        <dsp:cNvPr id="0" name=""/>
        <dsp:cNvSpPr/>
      </dsp:nvSpPr>
      <dsp:spPr>
        <a:xfrm>
          <a:off x="5570190" y="667459"/>
          <a:ext cx="566449" cy="566449"/>
        </a:xfrm>
        <a:prstGeom prst="downArrow">
          <a:avLst>
            <a:gd name="adj1" fmla="val 55000"/>
            <a:gd name="adj2" fmla="val 45000"/>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CN" altLang="en-US" sz="2500" kern="1200"/>
        </a:p>
      </dsp:txBody>
      <dsp:txXfrm>
        <a:off x="5697641" y="667459"/>
        <a:ext cx="311547" cy="426253"/>
      </dsp:txXfrm>
    </dsp:sp>
    <dsp:sp modelId="{33EB6AD5-D86C-0F49-A305-11BE1D7F48C7}">
      <dsp:nvSpPr>
        <dsp:cNvPr id="0" name=""/>
        <dsp:cNvSpPr/>
      </dsp:nvSpPr>
      <dsp:spPr>
        <a:xfrm>
          <a:off x="6084134" y="1697367"/>
          <a:ext cx="566449" cy="566449"/>
        </a:xfrm>
        <a:prstGeom prst="downArrow">
          <a:avLst>
            <a:gd name="adj1" fmla="val 55000"/>
            <a:gd name="adj2" fmla="val 45000"/>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CN" altLang="en-US" sz="2500" kern="1200"/>
        </a:p>
      </dsp:txBody>
      <dsp:txXfrm>
        <a:off x="6211585" y="1697367"/>
        <a:ext cx="311547" cy="426253"/>
      </dsp:txXfrm>
    </dsp:sp>
    <dsp:sp modelId="{D95C4280-E168-9840-85E9-B38D99D21B72}">
      <dsp:nvSpPr>
        <dsp:cNvPr id="0" name=""/>
        <dsp:cNvSpPr/>
      </dsp:nvSpPr>
      <dsp:spPr>
        <a:xfrm>
          <a:off x="6590406" y="2727275"/>
          <a:ext cx="566449" cy="566449"/>
        </a:xfrm>
        <a:prstGeom prst="downArrow">
          <a:avLst>
            <a:gd name="adj1" fmla="val 55000"/>
            <a:gd name="adj2" fmla="val 45000"/>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CN" altLang="en-US" sz="2500" kern="1200"/>
        </a:p>
      </dsp:txBody>
      <dsp:txXfrm>
        <a:off x="6717857" y="2727275"/>
        <a:ext cx="311547" cy="4262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smtClean="0"/>
            <a:t>Industry Performance</a:t>
          </a:r>
          <a:endParaRPr lang="zh-CN" altLang="en-US" sz="1900" kern="1200" dirty="0"/>
        </a:p>
      </dsp:txBody>
      <dsp:txXfrm>
        <a:off x="5835595" y="0"/>
        <a:ext cx="1637431" cy="6563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smtClean="0"/>
            <a:t>Industry Performance</a:t>
          </a:r>
          <a:endParaRPr lang="zh-CN" altLang="en-US" sz="1900" kern="1200" dirty="0"/>
        </a:p>
      </dsp:txBody>
      <dsp:txXfrm>
        <a:off x="5835595" y="0"/>
        <a:ext cx="1637431" cy="65637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smtClean="0"/>
            <a:t>Industry Performance</a:t>
          </a:r>
          <a:endParaRPr lang="zh-CN" altLang="en-US" sz="1900" kern="1200" dirty="0"/>
        </a:p>
      </dsp:txBody>
      <dsp:txXfrm>
        <a:off x="5835595" y="0"/>
        <a:ext cx="1637431" cy="65637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smtClean="0"/>
            <a:t>Industry Performance</a:t>
          </a:r>
          <a:endParaRPr lang="zh-CN" altLang="en-US" sz="1900" kern="1200" dirty="0"/>
        </a:p>
      </dsp:txBody>
      <dsp:txXfrm>
        <a:off x="5835595" y="0"/>
        <a:ext cx="1637431" cy="65637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smtClean="0"/>
            <a:t>Industry Performance</a:t>
          </a:r>
          <a:endParaRPr lang="zh-CN" altLang="en-US" sz="1900" kern="1200" dirty="0"/>
        </a:p>
      </dsp:txBody>
      <dsp:txXfrm>
        <a:off x="5835595" y="0"/>
        <a:ext cx="1637431" cy="65637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smtClean="0"/>
            <a:t>Industry Performance</a:t>
          </a:r>
          <a:endParaRPr lang="zh-CN" altLang="en-US" sz="1900" kern="1200" dirty="0"/>
        </a:p>
      </dsp:txBody>
      <dsp:txXfrm>
        <a:off x="5835595" y="0"/>
        <a:ext cx="1637431" cy="65637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Industry Performance</a:t>
          </a:r>
          <a:endParaRPr lang="zh-CN" altLang="en-US" sz="1900" kern="1200" dirty="0"/>
        </a:p>
      </dsp:txBody>
      <dsp:txXfrm>
        <a:off x="5835595" y="0"/>
        <a:ext cx="1637431" cy="656370"/>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992C-7C1B-6749-980F-CE97B8A3A939}">
      <dsp:nvSpPr>
        <dsp:cNvPr id="0" name=""/>
        <dsp:cNvSpPr/>
      </dsp:nvSpPr>
      <dsp:spPr>
        <a:xfrm>
          <a:off x="0" y="0"/>
          <a:ext cx="2293801" cy="656370"/>
        </a:xfrm>
        <a:prstGeom prst="homePlate">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Description</a:t>
          </a:r>
          <a:endParaRPr lang="zh-CN" altLang="en-US" sz="1900" kern="1200" dirty="0"/>
        </a:p>
      </dsp:txBody>
      <dsp:txXfrm>
        <a:off x="0" y="0"/>
        <a:ext cx="2129709" cy="656370"/>
      </dsp:txXfrm>
    </dsp:sp>
    <dsp:sp modelId="{DCA1DC4E-6BB8-AE45-BB2F-728BCD1ACFA8}">
      <dsp:nvSpPr>
        <dsp:cNvPr id="0" name=""/>
        <dsp:cNvSpPr/>
      </dsp:nvSpPr>
      <dsp:spPr>
        <a:xfrm>
          <a:off x="182640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Headlines</a:t>
          </a:r>
          <a:endParaRPr lang="zh-CN" altLang="en-US" sz="1900" kern="1200" dirty="0"/>
        </a:p>
      </dsp:txBody>
      <dsp:txXfrm>
        <a:off x="2154594" y="0"/>
        <a:ext cx="1637431" cy="656370"/>
      </dsp:txXfrm>
    </dsp:sp>
    <dsp:sp modelId="{F4BAE528-25F0-8648-881D-04B68ECEEEE8}">
      <dsp:nvSpPr>
        <dsp:cNvPr id="0" name=""/>
        <dsp:cNvSpPr/>
      </dsp:nvSpPr>
      <dsp:spPr>
        <a:xfrm>
          <a:off x="3672369"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Key External Drivers</a:t>
          </a:r>
          <a:endParaRPr lang="zh-CN" altLang="en-US" sz="1900" kern="1200" dirty="0"/>
        </a:p>
      </dsp:txBody>
      <dsp:txXfrm>
        <a:off x="4000554" y="0"/>
        <a:ext cx="1637431" cy="656370"/>
      </dsp:txXfrm>
    </dsp:sp>
    <dsp:sp modelId="{FC02A250-E7E5-6647-B586-0CFDDA18B8C0}">
      <dsp:nvSpPr>
        <dsp:cNvPr id="0" name=""/>
        <dsp:cNvSpPr/>
      </dsp:nvSpPr>
      <dsp:spPr>
        <a:xfrm>
          <a:off x="5507410" y="0"/>
          <a:ext cx="2293801" cy="656370"/>
        </a:xfrm>
        <a:prstGeom prst="chevron">
          <a:avLst/>
        </a:prstGeom>
        <a:solidFill>
          <a:srgbClr val="B7774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altLang="zh-CN" sz="1900" kern="1200" dirty="0" smtClean="0"/>
            <a:t>Industry Performance</a:t>
          </a:r>
          <a:endParaRPr lang="zh-CN" altLang="en-US" sz="1900" kern="1200" dirty="0"/>
        </a:p>
      </dsp:txBody>
      <dsp:txXfrm>
        <a:off x="5835595" y="0"/>
        <a:ext cx="1637431" cy="6563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B20AF-C4A1-5E4F-BE3E-9170F5463F3B}" type="datetimeFigureOut">
              <a:rPr lang="en-US" smtClean="0"/>
              <a:t>7/9/2015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E97A22-9396-114B-81F6-BB7E20ED148F}" type="slidenum">
              <a:rPr lang="en-US" smtClean="0"/>
              <a:t>‹#›</a:t>
            </a:fld>
            <a:endParaRPr lang="en-US"/>
          </a:p>
        </p:txBody>
      </p:sp>
    </p:spTree>
    <p:extLst>
      <p:ext uri="{BB962C8B-B14F-4D97-AF65-F5344CB8AC3E}">
        <p14:creationId xmlns:p14="http://schemas.microsoft.com/office/powerpoint/2010/main" val="24572404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are going to talk about the coffee industry.</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1</a:t>
            </a:fld>
            <a:endParaRPr lang="en-US"/>
          </a:p>
        </p:txBody>
      </p:sp>
    </p:spTree>
    <p:extLst>
      <p:ext uri="{BB962C8B-B14F-4D97-AF65-F5344CB8AC3E}">
        <p14:creationId xmlns:p14="http://schemas.microsoft.com/office/powerpoint/2010/main" val="285386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11</a:t>
            </a:fld>
            <a:endParaRPr lang="en-US"/>
          </a:p>
        </p:txBody>
      </p:sp>
    </p:spTree>
    <p:extLst>
      <p:ext uri="{BB962C8B-B14F-4D97-AF65-F5344CB8AC3E}">
        <p14:creationId xmlns:p14="http://schemas.microsoft.com/office/powerpoint/2010/main" val="351703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12</a:t>
            </a:fld>
            <a:endParaRPr lang="en-US"/>
          </a:p>
        </p:txBody>
      </p:sp>
    </p:spTree>
    <p:extLst>
      <p:ext uri="{BB962C8B-B14F-4D97-AF65-F5344CB8AC3E}">
        <p14:creationId xmlns:p14="http://schemas.microsoft.com/office/powerpoint/2010/main" val="318303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significant change from 2010 to 2011. We can also see this change from world price of coffee later.</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14</a:t>
            </a:fld>
            <a:endParaRPr lang="en-US"/>
          </a:p>
        </p:txBody>
      </p:sp>
    </p:spTree>
    <p:extLst>
      <p:ext uri="{BB962C8B-B14F-4D97-AF65-F5344CB8AC3E}">
        <p14:creationId xmlns:p14="http://schemas.microsoft.com/office/powerpoint/2010/main" val="228445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coffee industry performance for Dunkin Donuts , Starbucks and other coffee companies.</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18</a:t>
            </a:fld>
            <a:endParaRPr lang="en-US"/>
          </a:p>
        </p:txBody>
      </p:sp>
    </p:spTree>
    <p:extLst>
      <p:ext uri="{BB962C8B-B14F-4D97-AF65-F5344CB8AC3E}">
        <p14:creationId xmlns:p14="http://schemas.microsoft.com/office/powerpoint/2010/main" val="404201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Starbucks</a:t>
            </a:r>
            <a:r>
              <a:rPr lang="en-US" baseline="0" dirty="0" smtClean="0"/>
              <a:t> is the largest coffeehouse company and operated around the world. The main products are coffee, tee and other beverages and fresh food items.</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20</a:t>
            </a:fld>
            <a:endParaRPr lang="en-US"/>
          </a:p>
        </p:txBody>
      </p:sp>
    </p:spTree>
    <p:extLst>
      <p:ext uri="{BB962C8B-B14F-4D97-AF65-F5344CB8AC3E}">
        <p14:creationId xmlns:p14="http://schemas.microsoft.com/office/powerpoint/2010/main" val="382762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Stock</a:t>
            </a:r>
            <a:r>
              <a:rPr lang="en-US" baseline="0" dirty="0" smtClean="0"/>
              <a:t> information</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21</a:t>
            </a:fld>
            <a:endParaRPr lang="en-US"/>
          </a:p>
        </p:txBody>
      </p:sp>
    </p:spTree>
    <p:extLst>
      <p:ext uri="{BB962C8B-B14F-4D97-AF65-F5344CB8AC3E}">
        <p14:creationId xmlns:p14="http://schemas.microsoft.com/office/powerpoint/2010/main" val="747688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3 business segments around the world</a:t>
            </a:r>
          </a:p>
        </p:txBody>
      </p:sp>
      <p:sp>
        <p:nvSpPr>
          <p:cNvPr id="4" name="Slide Number Placeholder 3"/>
          <p:cNvSpPr>
            <a:spLocks noGrp="1"/>
          </p:cNvSpPr>
          <p:nvPr>
            <p:ph type="sldNum" sz="quarter" idx="10"/>
          </p:nvPr>
        </p:nvSpPr>
        <p:spPr/>
        <p:txBody>
          <a:bodyPr/>
          <a:lstStyle/>
          <a:p>
            <a:fld id="{DBE97A22-9396-114B-81F6-BB7E20ED148F}" type="slidenum">
              <a:rPr lang="en-US" smtClean="0"/>
              <a:t>22</a:t>
            </a:fld>
            <a:endParaRPr lang="en-US"/>
          </a:p>
        </p:txBody>
      </p:sp>
    </p:spTree>
    <p:extLst>
      <p:ext uri="{BB962C8B-B14F-4D97-AF65-F5344CB8AC3E}">
        <p14:creationId xmlns:p14="http://schemas.microsoft.com/office/powerpoint/2010/main" val="222875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generate our revenues</a:t>
            </a:r>
            <a:r>
              <a:rPr lang="en-US" baseline="0" dirty="0" smtClean="0"/>
              <a:t> though company-operated retail stores and our specialty operations. Specialty operations include retail stores licensed by local business partners, packaged coffee and tea sold through licensees in grocery and warehouse club stores, license arrangements with business partners</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23</a:t>
            </a:fld>
            <a:endParaRPr lang="en-US"/>
          </a:p>
        </p:txBody>
      </p:sp>
    </p:spTree>
    <p:extLst>
      <p:ext uri="{BB962C8B-B14F-4D97-AF65-F5344CB8AC3E}">
        <p14:creationId xmlns:p14="http://schemas.microsoft.com/office/powerpoint/2010/main" val="2122305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Pretax</a:t>
            </a:r>
            <a:r>
              <a:rPr lang="en-US" baseline="0" dirty="0" smtClean="0"/>
              <a:t> gains and losses on derivative contracts designated as hedging instruments recognized in other comprehensive income.</a:t>
            </a:r>
            <a:endParaRPr lang="en-US" dirty="0" smtClean="0"/>
          </a:p>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26</a:t>
            </a:fld>
            <a:endParaRPr lang="en-US"/>
          </a:p>
        </p:txBody>
      </p:sp>
    </p:spTree>
    <p:extLst>
      <p:ext uri="{BB962C8B-B14F-4D97-AF65-F5344CB8AC3E}">
        <p14:creationId xmlns:p14="http://schemas.microsoft.com/office/powerpoint/2010/main" val="334007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risk</a:t>
            </a:r>
            <a:r>
              <a:rPr lang="en-US" baseline="0" dirty="0" smtClean="0"/>
              <a:t> factors that might affect their business environment.</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32</a:t>
            </a:fld>
            <a:endParaRPr lang="en-US"/>
          </a:p>
        </p:txBody>
      </p:sp>
    </p:spTree>
    <p:extLst>
      <p:ext uri="{BB962C8B-B14F-4D97-AF65-F5344CB8AC3E}">
        <p14:creationId xmlns:p14="http://schemas.microsoft.com/office/powerpoint/2010/main" val="321924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of all, I will introduce you guys some information of the coffee market. And then go through three major coffee companies which are Starbucks, Dunkin’s Donuts and Green Mountain.</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2</a:t>
            </a:fld>
            <a:endParaRPr lang="en-US"/>
          </a:p>
        </p:txBody>
      </p:sp>
    </p:spTree>
    <p:extLst>
      <p:ext uri="{BB962C8B-B14F-4D97-AF65-F5344CB8AC3E}">
        <p14:creationId xmlns:p14="http://schemas.microsoft.com/office/powerpoint/2010/main" val="3968190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those risks, Starbucks classify their general risk conditions. There are </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37</a:t>
            </a:fld>
            <a:endParaRPr lang="en-US"/>
          </a:p>
        </p:txBody>
      </p:sp>
    </p:spTree>
    <p:extLst>
      <p:ext uri="{BB962C8B-B14F-4D97-AF65-F5344CB8AC3E}">
        <p14:creationId xmlns:p14="http://schemas.microsoft.com/office/powerpoint/2010/main" val="4055422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Price to be fixed contracts</a:t>
            </a:r>
            <a:r>
              <a:rPr lang="en-US" baseline="0" dirty="0" smtClean="0"/>
              <a:t> are purchase commitments whereby the quality, quantity, delivery period and other negotiated terms are agreed upon prior to the delivery date, but the price is not set.</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38</a:t>
            </a:fld>
            <a:endParaRPr lang="en-US"/>
          </a:p>
        </p:txBody>
      </p:sp>
    </p:spTree>
    <p:extLst>
      <p:ext uri="{BB962C8B-B14F-4D97-AF65-F5344CB8AC3E}">
        <p14:creationId xmlns:p14="http://schemas.microsoft.com/office/powerpoint/2010/main" val="620249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their majority revenue is US dollar,</a:t>
            </a:r>
            <a:r>
              <a:rPr lang="en-US" baseline="0" dirty="0" smtClean="0"/>
              <a:t> but still consist operation activities outside of U.S</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39</a:t>
            </a:fld>
            <a:endParaRPr lang="en-US"/>
          </a:p>
        </p:txBody>
      </p:sp>
    </p:spTree>
    <p:extLst>
      <p:ext uri="{BB962C8B-B14F-4D97-AF65-F5344CB8AC3E}">
        <p14:creationId xmlns:p14="http://schemas.microsoft.com/office/powerpoint/2010/main" val="349404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Trading securities are recorded at fair value with unrealized holding gains and losses recorded in net interest income and other in the consolidated statements of earnings. </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40</a:t>
            </a:fld>
            <a:endParaRPr lang="en-US"/>
          </a:p>
        </p:txBody>
      </p:sp>
    </p:spTree>
    <p:extLst>
      <p:ext uri="{BB962C8B-B14F-4D97-AF65-F5344CB8AC3E}">
        <p14:creationId xmlns:p14="http://schemas.microsoft.com/office/powerpoint/2010/main" val="1567120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41</a:t>
            </a:fld>
            <a:endParaRPr lang="en-US"/>
          </a:p>
        </p:txBody>
      </p:sp>
    </p:spTree>
    <p:extLst>
      <p:ext uri="{BB962C8B-B14F-4D97-AF65-F5344CB8AC3E}">
        <p14:creationId xmlns:p14="http://schemas.microsoft.com/office/powerpoint/2010/main" val="506716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Starbucks manage </a:t>
            </a:r>
            <a:r>
              <a:rPr lang="en-US" sz="1200" kern="1200" dirty="0" smtClean="0">
                <a:solidFill>
                  <a:schemeClr val="tx1"/>
                </a:solidFill>
                <a:effectLst/>
                <a:latin typeface="+mn-lt"/>
                <a:ea typeface="+mn-ea"/>
                <a:cs typeface="+mn-cs"/>
              </a:rPr>
              <a:t>various market-based risks according to a market price risk management policy.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Under this policy,</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42</a:t>
            </a:fld>
            <a:endParaRPr lang="en-US"/>
          </a:p>
        </p:txBody>
      </p:sp>
    </p:spTree>
    <p:extLst>
      <p:ext uri="{BB962C8B-B14F-4D97-AF65-F5344CB8AC3E}">
        <p14:creationId xmlns:p14="http://schemas.microsoft.com/office/powerpoint/2010/main" val="272269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a:t>
            </a:r>
            <a:r>
              <a:rPr lang="en-US" baseline="0" dirty="0" smtClean="0"/>
              <a:t> strategies Starbucks use in hedge position.</a:t>
            </a:r>
          </a:p>
          <a:p>
            <a:r>
              <a:rPr lang="en-US" dirty="0" smtClean="0"/>
              <a:t>Collars: the combination</a:t>
            </a:r>
            <a:r>
              <a:rPr lang="en-US" baseline="0" dirty="0" smtClean="0"/>
              <a:t> of a purchased call option and a sold put option</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43</a:t>
            </a:fld>
            <a:endParaRPr lang="en-US"/>
          </a:p>
        </p:txBody>
      </p:sp>
    </p:spTree>
    <p:extLst>
      <p:ext uri="{BB962C8B-B14F-4D97-AF65-F5344CB8AC3E}">
        <p14:creationId xmlns:p14="http://schemas.microsoft.com/office/powerpoint/2010/main" val="620605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45</a:t>
            </a:fld>
            <a:endParaRPr lang="en-US"/>
          </a:p>
        </p:txBody>
      </p:sp>
    </p:spTree>
    <p:extLst>
      <p:ext uri="{BB962C8B-B14F-4D97-AF65-F5344CB8AC3E}">
        <p14:creationId xmlns:p14="http://schemas.microsoft.com/office/powerpoint/2010/main" val="1854389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stores in England, Denmark, Sweden, Finland and Austria one after the other in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smtClean="0">
                <a:ln>
                  <a:noFill/>
                </a:ln>
                <a:solidFill>
                  <a:prstClr val="black"/>
                </a:solidFill>
                <a:effectLst/>
                <a:uLnTx/>
                <a:uFillTx/>
                <a:latin typeface="+mn-lt"/>
                <a:ea typeface="+mn-ea"/>
                <a:cs typeface="+mn-cs"/>
              </a:rPr>
              <a:t>From Asia to Latin America and everywhere in between, you can count on Dunkin' Donuts for delicious coffee and espresso, cool </a:t>
            </a:r>
            <a:r>
              <a:rPr kumimoji="1" lang="en-US" altLang="zh-CN" sz="2000" b="0" i="0" u="none" strike="noStrike" kern="1200" cap="none" spc="0" normalizeH="0" baseline="0" noProof="0" dirty="0" err="1" smtClean="0">
                <a:ln>
                  <a:noFill/>
                </a:ln>
                <a:solidFill>
                  <a:prstClr val="black"/>
                </a:solidFill>
                <a:effectLst/>
                <a:uLnTx/>
                <a:uFillTx/>
                <a:latin typeface="+mn-lt"/>
                <a:ea typeface="+mn-ea"/>
                <a:cs typeface="+mn-cs"/>
              </a:rPr>
              <a:t>Coolatta</a:t>
            </a:r>
            <a:r>
              <a:rPr kumimoji="1" lang="en-US" altLang="zh-CN" sz="2000" b="0" i="0" u="none" strike="noStrike" kern="1200" cap="none" spc="0" normalizeH="0" baseline="0" noProof="0" dirty="0" smtClean="0">
                <a:ln>
                  <a:noFill/>
                </a:ln>
                <a:solidFill>
                  <a:prstClr val="black"/>
                </a:solidFill>
                <a:effectLst/>
                <a:uLnTx/>
                <a:uFillTx/>
                <a:latin typeface="+mn-lt"/>
                <a:ea typeface="+mn-ea"/>
                <a:cs typeface="+mn-cs"/>
              </a:rPr>
              <a:t>®, frozen beverages, delectable donuts, sandwiches and more</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46</a:t>
            </a:fld>
            <a:endParaRPr lang="en-US"/>
          </a:p>
        </p:txBody>
      </p:sp>
    </p:spTree>
    <p:extLst>
      <p:ext uri="{BB962C8B-B14F-4D97-AF65-F5344CB8AC3E}">
        <p14:creationId xmlns:p14="http://schemas.microsoft.com/office/powerpoint/2010/main" val="816221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 &amp; regulations</a:t>
            </a:r>
            <a:r>
              <a:rPr lang="en-US" dirty="0" smtClean="0">
                <a:sym typeface="Wingdings"/>
              </a:rPr>
              <a:t></a:t>
            </a:r>
            <a:r>
              <a:rPr lang="en-US" baseline="0" dirty="0" smtClean="0">
                <a:sym typeface="Wingdings"/>
              </a:rPr>
              <a:t> failure to comply</a:t>
            </a:r>
            <a:endParaRPr lang="en-US" dirty="0" smtClean="0"/>
          </a:p>
          <a:p>
            <a:r>
              <a:rPr lang="en-US" dirty="0" smtClean="0"/>
              <a:t>Change in consumer preferences and perceptions will lessen demand and reduce revenue.</a:t>
            </a:r>
          </a:p>
          <a:p>
            <a:r>
              <a:rPr lang="en-US" dirty="0" smtClean="0"/>
              <a:t>Coffee </a:t>
            </a:r>
            <a:r>
              <a:rPr lang="en-US" baseline="0" dirty="0" smtClean="0"/>
              <a:t>&amp; milk shortage</a:t>
            </a:r>
          </a:p>
          <a:p>
            <a:r>
              <a:rPr lang="en-US" baseline="0" dirty="0" smtClean="0"/>
              <a:t>Economic conditions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6740FF0-6083-6A4E-A857-1C35053B3718}" type="slidenum">
              <a:rPr lang="en-US" smtClean="0"/>
              <a:t>56</a:t>
            </a:fld>
            <a:endParaRPr lang="en-US"/>
          </a:p>
        </p:txBody>
      </p:sp>
    </p:spTree>
    <p:extLst>
      <p:ext uri="{BB962C8B-B14F-4D97-AF65-F5344CB8AC3E}">
        <p14:creationId xmlns:p14="http://schemas.microsoft.com/office/powerpoint/2010/main" val="69011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top 10 coffee producing countries. Brazil is the biggest coffee producing countries.</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3</a:t>
            </a:fld>
            <a:endParaRPr lang="en-US"/>
          </a:p>
        </p:txBody>
      </p:sp>
    </p:spTree>
    <p:extLst>
      <p:ext uri="{BB962C8B-B14F-4D97-AF65-F5344CB8AC3E}">
        <p14:creationId xmlns:p14="http://schemas.microsoft.com/office/powerpoint/2010/main" val="147836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Competitor</a:t>
            </a:r>
          </a:p>
          <a:p>
            <a:r>
              <a:rPr lang="en-US" baseline="0" dirty="0" smtClean="0"/>
              <a:t>Increases in commodity prices negatively</a:t>
            </a:r>
          </a:p>
          <a:p>
            <a:r>
              <a:rPr lang="en-US" baseline="0" dirty="0" smtClean="0"/>
              <a:t>Litigation risk</a:t>
            </a:r>
            <a:r>
              <a:rPr lang="en-US" baseline="0" dirty="0" smtClean="0">
                <a:sym typeface="Wingdings"/>
              </a:rPr>
              <a:t> remedies, litigation expense</a:t>
            </a:r>
          </a:p>
          <a:p>
            <a:r>
              <a:rPr lang="en-US" baseline="0" dirty="0" smtClean="0">
                <a:sym typeface="Wingdings"/>
              </a:rPr>
              <a:t>Not enough cash flow to satisfy debt</a:t>
            </a:r>
          </a:p>
          <a:p>
            <a:endParaRPr lang="en-US" baseline="0" dirty="0" smtClean="0"/>
          </a:p>
        </p:txBody>
      </p:sp>
      <p:sp>
        <p:nvSpPr>
          <p:cNvPr id="4" name="Slide Number Placeholder 3"/>
          <p:cNvSpPr>
            <a:spLocks noGrp="1"/>
          </p:cNvSpPr>
          <p:nvPr>
            <p:ph type="sldNum" sz="quarter" idx="10"/>
          </p:nvPr>
        </p:nvSpPr>
        <p:spPr/>
        <p:txBody>
          <a:bodyPr/>
          <a:lstStyle/>
          <a:p>
            <a:fld id="{46740FF0-6083-6A4E-A857-1C35053B3718}" type="slidenum">
              <a:rPr lang="en-US" smtClean="0"/>
              <a:t>57</a:t>
            </a:fld>
            <a:endParaRPr lang="en-US"/>
          </a:p>
        </p:txBody>
      </p:sp>
    </p:spTree>
    <p:extLst>
      <p:ext uri="{BB962C8B-B14F-4D97-AF65-F5344CB8AC3E}">
        <p14:creationId xmlns:p14="http://schemas.microsoft.com/office/powerpoint/2010/main" val="1385517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Unpredictable</a:t>
            </a:r>
            <a:r>
              <a:rPr lang="en-US" baseline="0" dirty="0" smtClean="0"/>
              <a:t> factors</a:t>
            </a:r>
            <a:r>
              <a:rPr lang="en-US" baseline="0" dirty="0" smtClean="0">
                <a:sym typeface="Wingdings"/>
              </a:rPr>
              <a:t> tech delivery consumer behavior</a:t>
            </a:r>
          </a:p>
          <a:p>
            <a:r>
              <a:rPr lang="en-US" baseline="0" dirty="0" smtClean="0">
                <a:sym typeface="Wingdings"/>
              </a:rPr>
              <a:t>Interruptions in supply of product to franchisees</a:t>
            </a:r>
          </a:p>
          <a:p>
            <a:r>
              <a:rPr lang="en-US" baseline="0" dirty="0" smtClean="0">
                <a:sym typeface="Wingdings"/>
              </a:rPr>
              <a:t>Debt condition</a:t>
            </a:r>
          </a:p>
          <a:p>
            <a:endParaRPr lang="en-US" dirty="0"/>
          </a:p>
        </p:txBody>
      </p:sp>
      <p:sp>
        <p:nvSpPr>
          <p:cNvPr id="4" name="Slide Number Placeholder 3"/>
          <p:cNvSpPr>
            <a:spLocks noGrp="1"/>
          </p:cNvSpPr>
          <p:nvPr>
            <p:ph type="sldNum" sz="quarter" idx="10"/>
          </p:nvPr>
        </p:nvSpPr>
        <p:spPr/>
        <p:txBody>
          <a:bodyPr/>
          <a:lstStyle/>
          <a:p>
            <a:fld id="{46740FF0-6083-6A4E-A857-1C35053B3718}" type="slidenum">
              <a:rPr lang="en-US" smtClean="0"/>
              <a:t>58</a:t>
            </a:fld>
            <a:endParaRPr lang="en-US"/>
          </a:p>
        </p:txBody>
      </p:sp>
    </p:spTree>
    <p:extLst>
      <p:ext uri="{BB962C8B-B14F-4D97-AF65-F5344CB8AC3E}">
        <p14:creationId xmlns:p14="http://schemas.microsoft.com/office/powerpoint/2010/main" val="408203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Political, social</a:t>
            </a:r>
            <a:r>
              <a:rPr lang="en-US" baseline="0" dirty="0" smtClean="0"/>
              <a:t>, legal, economic factor</a:t>
            </a:r>
          </a:p>
          <a:p>
            <a:r>
              <a:rPr lang="en-US" baseline="0" dirty="0" smtClean="0"/>
              <a:t>Public/medical options </a:t>
            </a:r>
            <a:r>
              <a:rPr lang="en-US" baseline="0" dirty="0" err="1" smtClean="0"/>
              <a:t>abt</a:t>
            </a:r>
            <a:r>
              <a:rPr lang="en-US" baseline="0" dirty="0" smtClean="0"/>
              <a:t> health effect</a:t>
            </a:r>
          </a:p>
          <a:p>
            <a:r>
              <a:rPr lang="en-US" baseline="0" dirty="0" smtClean="0"/>
              <a:t>Their Financial result</a:t>
            </a:r>
          </a:p>
          <a:p>
            <a:r>
              <a:rPr lang="en-US" baseline="0" dirty="0" smtClean="0"/>
              <a:t>Value of brands</a:t>
            </a:r>
          </a:p>
        </p:txBody>
      </p:sp>
      <p:sp>
        <p:nvSpPr>
          <p:cNvPr id="4" name="Slide Number Placeholder 3"/>
          <p:cNvSpPr>
            <a:spLocks noGrp="1"/>
          </p:cNvSpPr>
          <p:nvPr>
            <p:ph type="sldNum" sz="quarter" idx="10"/>
          </p:nvPr>
        </p:nvSpPr>
        <p:spPr/>
        <p:txBody>
          <a:bodyPr/>
          <a:lstStyle/>
          <a:p>
            <a:fld id="{46740FF0-6083-6A4E-A857-1C35053B3718}" type="slidenum">
              <a:rPr lang="en-US" smtClean="0"/>
              <a:t>59</a:t>
            </a:fld>
            <a:endParaRPr lang="en-US"/>
          </a:p>
        </p:txBody>
      </p:sp>
    </p:spTree>
    <p:extLst>
      <p:ext uri="{BB962C8B-B14F-4D97-AF65-F5344CB8AC3E}">
        <p14:creationId xmlns:p14="http://schemas.microsoft.com/office/powerpoint/2010/main" val="1716886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a:t>
            </a:r>
            <a:r>
              <a:rPr lang="en-US" dirty="0" err="1" smtClean="0"/>
              <a:t>economy</a:t>
            </a:r>
            <a:r>
              <a:rPr lang="en-US" dirty="0" err="1" smtClean="0">
                <a:sym typeface="Wingdings"/>
              </a:rPr>
              <a:t>investments</a:t>
            </a:r>
            <a:r>
              <a:rPr lang="en-US" dirty="0" smtClean="0">
                <a:sym typeface="Wingdings"/>
              </a:rPr>
              <a:t> and equity denominated</a:t>
            </a:r>
            <a:r>
              <a:rPr lang="en-US" baseline="0" dirty="0" smtClean="0">
                <a:sym typeface="Wingdings"/>
              </a:rPr>
              <a:t> in foreign currency</a:t>
            </a:r>
          </a:p>
          <a:p>
            <a:r>
              <a:rPr lang="en-US" baseline="0" dirty="0" smtClean="0">
                <a:sym typeface="Wingdings"/>
              </a:rPr>
              <a:t>Long-term debt</a:t>
            </a:r>
            <a:endParaRPr lang="en-US" dirty="0"/>
          </a:p>
        </p:txBody>
      </p:sp>
      <p:sp>
        <p:nvSpPr>
          <p:cNvPr id="4" name="Slide Number Placeholder 3"/>
          <p:cNvSpPr>
            <a:spLocks noGrp="1"/>
          </p:cNvSpPr>
          <p:nvPr>
            <p:ph type="sldNum" sz="quarter" idx="10"/>
          </p:nvPr>
        </p:nvSpPr>
        <p:spPr/>
        <p:txBody>
          <a:bodyPr/>
          <a:lstStyle/>
          <a:p>
            <a:fld id="{46740FF0-6083-6A4E-A857-1C35053B3718}" type="slidenum">
              <a:rPr lang="en-US" smtClean="0"/>
              <a:t>60</a:t>
            </a:fld>
            <a:endParaRPr lang="en-US"/>
          </a:p>
        </p:txBody>
      </p:sp>
    </p:spTree>
    <p:extLst>
      <p:ext uri="{BB962C8B-B14F-4D97-AF65-F5344CB8AC3E}">
        <p14:creationId xmlns:p14="http://schemas.microsoft.com/office/powerpoint/2010/main" val="1802597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Derivative</a:t>
            </a:r>
            <a:r>
              <a:rPr lang="en-US" baseline="0" dirty="0" smtClean="0"/>
              <a:t> instruments for interest rate risks</a:t>
            </a:r>
          </a:p>
          <a:p>
            <a:r>
              <a:rPr lang="en-US" baseline="0" dirty="0" smtClean="0"/>
              <a:t>Designated and qualified as a cash flow hedge</a:t>
            </a:r>
          </a:p>
          <a:p>
            <a:r>
              <a:rPr lang="en-US" baseline="0" dirty="0" smtClean="0"/>
              <a:t>Entered into with financial institutions</a:t>
            </a:r>
          </a:p>
          <a:p>
            <a:endParaRPr lang="en-US" dirty="0"/>
          </a:p>
        </p:txBody>
      </p:sp>
      <p:sp>
        <p:nvSpPr>
          <p:cNvPr id="4" name="Slide Number Placeholder 3"/>
          <p:cNvSpPr>
            <a:spLocks noGrp="1"/>
          </p:cNvSpPr>
          <p:nvPr>
            <p:ph type="sldNum" sz="quarter" idx="10"/>
          </p:nvPr>
        </p:nvSpPr>
        <p:spPr/>
        <p:txBody>
          <a:bodyPr/>
          <a:lstStyle/>
          <a:p>
            <a:fld id="{46740FF0-6083-6A4E-A857-1C35053B3718}" type="slidenum">
              <a:rPr lang="en-US" smtClean="0"/>
              <a:t>61</a:t>
            </a:fld>
            <a:endParaRPr lang="en-US"/>
          </a:p>
        </p:txBody>
      </p:sp>
    </p:spTree>
    <p:extLst>
      <p:ext uri="{BB962C8B-B14F-4D97-AF65-F5344CB8AC3E}">
        <p14:creationId xmlns:p14="http://schemas.microsoft.com/office/powerpoint/2010/main" val="3020029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Interest rate swap</a:t>
            </a:r>
            <a:r>
              <a:rPr lang="en-US" baseline="0" dirty="0" smtClean="0"/>
              <a:t> to hedge interest rate risk</a:t>
            </a:r>
            <a:endParaRPr lang="en-US" dirty="0"/>
          </a:p>
        </p:txBody>
      </p:sp>
      <p:sp>
        <p:nvSpPr>
          <p:cNvPr id="4" name="Slide Number Placeholder 3"/>
          <p:cNvSpPr>
            <a:spLocks noGrp="1"/>
          </p:cNvSpPr>
          <p:nvPr>
            <p:ph type="sldNum" sz="quarter" idx="10"/>
          </p:nvPr>
        </p:nvSpPr>
        <p:spPr/>
        <p:txBody>
          <a:bodyPr/>
          <a:lstStyle/>
          <a:p>
            <a:fld id="{46740FF0-6083-6A4E-A857-1C35053B3718}" type="slidenum">
              <a:rPr lang="en-US" smtClean="0"/>
              <a:t>62</a:t>
            </a:fld>
            <a:endParaRPr lang="en-US"/>
          </a:p>
        </p:txBody>
      </p:sp>
    </p:spTree>
    <p:extLst>
      <p:ext uri="{BB962C8B-B14F-4D97-AF65-F5344CB8AC3E}">
        <p14:creationId xmlns:p14="http://schemas.microsoft.com/office/powerpoint/2010/main" val="445023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Derivative</a:t>
            </a:r>
            <a:r>
              <a:rPr lang="zh-CN" altLang="en-US" dirty="0" smtClean="0"/>
              <a:t> </a:t>
            </a:r>
            <a:r>
              <a:rPr lang="en-US" altLang="zh-CN" dirty="0" smtClean="0"/>
              <a:t>financial</a:t>
            </a:r>
            <a:r>
              <a:rPr lang="zh-CN" altLang="en-US" dirty="0" smtClean="0"/>
              <a:t> </a:t>
            </a:r>
            <a:r>
              <a:rPr lang="en-US" altLang="zh-CN" dirty="0" smtClean="0"/>
              <a:t>instrument:</a:t>
            </a:r>
            <a:r>
              <a:rPr lang="zh-CN" altLang="en-US" dirty="0" smtClean="0"/>
              <a:t> </a:t>
            </a:r>
            <a:r>
              <a:rPr lang="en-US" altLang="zh-CN" dirty="0" smtClean="0"/>
              <a:t>forward</a:t>
            </a:r>
            <a:r>
              <a:rPr lang="zh-CN" altLang="en-US" dirty="0" smtClean="0"/>
              <a:t> </a:t>
            </a:r>
            <a:r>
              <a:rPr lang="en-US" altLang="zh-CN" dirty="0" smtClean="0"/>
              <a:t>contract</a:t>
            </a:r>
          </a:p>
          <a:p>
            <a:r>
              <a:rPr lang="en-US" altLang="zh-CN" dirty="0" smtClean="0"/>
              <a:t>Refinancing</a:t>
            </a:r>
            <a:r>
              <a:rPr lang="en-US" altLang="zh-CN" dirty="0" smtClean="0">
                <a:sym typeface="Wingdings"/>
              </a:rPr>
              <a:t></a:t>
            </a:r>
            <a:r>
              <a:rPr lang="zh-CN" altLang="zh-CN" dirty="0" smtClean="0">
                <a:sym typeface="Wingdings"/>
              </a:rPr>
              <a:t> </a:t>
            </a:r>
            <a:r>
              <a:rPr lang="en-US" altLang="zh-CN" dirty="0" smtClean="0">
                <a:sym typeface="Wingdings"/>
              </a:rPr>
              <a:t>fixed</a:t>
            </a:r>
            <a:r>
              <a:rPr lang="zh-CN" altLang="en-US" dirty="0" smtClean="0">
                <a:sym typeface="Wingdings"/>
              </a:rPr>
              <a:t> </a:t>
            </a:r>
            <a:r>
              <a:rPr lang="en-US" altLang="zh-CN" dirty="0" smtClean="0">
                <a:sym typeface="Wingdings"/>
              </a:rPr>
              <a:t>interest</a:t>
            </a:r>
            <a:r>
              <a:rPr lang="zh-CN" altLang="en-US" dirty="0" smtClean="0">
                <a:sym typeface="Wingdings"/>
              </a:rPr>
              <a:t> </a:t>
            </a:r>
            <a:r>
              <a:rPr lang="en-US" altLang="zh-CN" dirty="0" smtClean="0">
                <a:sym typeface="Wingdings"/>
              </a:rPr>
              <a:t>rate</a:t>
            </a:r>
            <a:r>
              <a:rPr lang="zh-CN" altLang="en-US" dirty="0" smtClean="0">
                <a:sym typeface="Wingdings"/>
              </a:rPr>
              <a:t> </a:t>
            </a:r>
            <a:r>
              <a:rPr lang="en-US" altLang="zh-CN" dirty="0" smtClean="0">
                <a:sym typeface="Wingdings"/>
              </a:rPr>
              <a:t>no</a:t>
            </a:r>
            <a:r>
              <a:rPr lang="zh-CN" altLang="en-US" dirty="0" smtClean="0">
                <a:sym typeface="Wingdings"/>
              </a:rPr>
              <a:t> </a:t>
            </a:r>
            <a:r>
              <a:rPr lang="en-US" altLang="zh-CN" dirty="0" smtClean="0">
                <a:sym typeface="Wingdings"/>
              </a:rPr>
              <a:t>interest</a:t>
            </a:r>
            <a:r>
              <a:rPr lang="zh-CN" altLang="en-US" dirty="0" smtClean="0">
                <a:sym typeface="Wingdings"/>
              </a:rPr>
              <a:t> </a:t>
            </a:r>
            <a:r>
              <a:rPr lang="en-US" altLang="zh-CN" dirty="0" smtClean="0">
                <a:sym typeface="Wingdings"/>
              </a:rPr>
              <a:t>rate</a:t>
            </a:r>
            <a:r>
              <a:rPr lang="zh-CN" altLang="en-US" dirty="0" smtClean="0">
                <a:sym typeface="Wingdings"/>
              </a:rPr>
              <a:t> </a:t>
            </a:r>
            <a:r>
              <a:rPr lang="en-US" altLang="zh-CN" dirty="0" smtClean="0">
                <a:sym typeface="Wingdings"/>
              </a:rPr>
              <a:t>volatility</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46740FF0-6083-6A4E-A857-1C35053B3718}" type="slidenum">
              <a:rPr lang="en-US" smtClean="0"/>
              <a:t>63</a:t>
            </a:fld>
            <a:endParaRPr lang="en-US"/>
          </a:p>
        </p:txBody>
      </p:sp>
    </p:spTree>
    <p:extLst>
      <p:ext uri="{BB962C8B-B14F-4D97-AF65-F5344CB8AC3E}">
        <p14:creationId xmlns:p14="http://schemas.microsoft.com/office/powerpoint/2010/main" val="1934763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Forward</a:t>
            </a:r>
            <a:r>
              <a:rPr lang="en-US" baseline="0" dirty="0" smtClean="0"/>
              <a:t> contracts</a:t>
            </a:r>
            <a:r>
              <a:rPr lang="en-US" baseline="0" dirty="0" smtClean="0">
                <a:sym typeface="Wingdings"/>
              </a:rPr>
              <a:t> foreign exchange rate risks</a:t>
            </a:r>
          </a:p>
          <a:p>
            <a:r>
              <a:rPr lang="en-US" baseline="0" dirty="0" smtClean="0">
                <a:sym typeface="Wingdings"/>
              </a:rPr>
              <a:t>Variable-to-fixed interest rate swap agreements interest </a:t>
            </a:r>
            <a:r>
              <a:rPr lang="en-US" baseline="0" smtClean="0">
                <a:sym typeface="Wingdings"/>
              </a:rPr>
              <a:t>rate risks</a:t>
            </a:r>
            <a:endParaRPr lang="en-US" dirty="0"/>
          </a:p>
        </p:txBody>
      </p:sp>
      <p:sp>
        <p:nvSpPr>
          <p:cNvPr id="4" name="Slide Number Placeholder 3"/>
          <p:cNvSpPr>
            <a:spLocks noGrp="1"/>
          </p:cNvSpPr>
          <p:nvPr>
            <p:ph type="sldNum" sz="quarter" idx="10"/>
          </p:nvPr>
        </p:nvSpPr>
        <p:spPr/>
        <p:txBody>
          <a:bodyPr/>
          <a:lstStyle/>
          <a:p>
            <a:fld id="{46740FF0-6083-6A4E-A857-1C35053B3718}" type="slidenum">
              <a:rPr lang="en-US" smtClean="0"/>
              <a:t>64</a:t>
            </a:fld>
            <a:endParaRPr lang="en-US"/>
          </a:p>
        </p:txBody>
      </p:sp>
    </p:spTree>
    <p:extLst>
      <p:ext uri="{BB962C8B-B14F-4D97-AF65-F5344CB8AC3E}">
        <p14:creationId xmlns:p14="http://schemas.microsoft.com/office/powerpoint/2010/main" val="4021745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67</a:t>
            </a:fld>
            <a:endParaRPr lang="en-US"/>
          </a:p>
        </p:txBody>
      </p:sp>
    </p:spTree>
    <p:extLst>
      <p:ext uri="{BB962C8B-B14F-4D97-AF65-F5344CB8AC3E}">
        <p14:creationId xmlns:p14="http://schemas.microsoft.com/office/powerpoint/2010/main" val="4183320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68</a:t>
            </a:fld>
            <a:endParaRPr lang="en-US"/>
          </a:p>
        </p:txBody>
      </p:sp>
    </p:spTree>
    <p:extLst>
      <p:ext uri="{BB962C8B-B14F-4D97-AF65-F5344CB8AC3E}">
        <p14:creationId xmlns:p14="http://schemas.microsoft.com/office/powerpoint/2010/main" val="418332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Coffee</a:t>
            </a:r>
            <a:r>
              <a:rPr lang="en-US" baseline="0" dirty="0" smtClean="0"/>
              <a:t> is more popular today. No other beverage is as revered or respected. It can be seen in offices, during commutes, and on kitchen counter tops worldwide.</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4</a:t>
            </a:fld>
            <a:endParaRPr lang="en-US"/>
          </a:p>
        </p:txBody>
      </p:sp>
    </p:spTree>
    <p:extLst>
      <p:ext uri="{BB962C8B-B14F-4D97-AF65-F5344CB8AC3E}">
        <p14:creationId xmlns:p14="http://schemas.microsoft.com/office/powerpoint/2010/main" val="590436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Transition:</a:t>
            </a:r>
            <a:r>
              <a:rPr lang="en-US" sz="1200" dirty="0" smtClean="0"/>
              <a:t> transitioned fully by deriving 95% of its revenue from its low-margin wholesale coffee business in the late 1990s (approximately $65 million), to deriving </a:t>
            </a:r>
            <a:r>
              <a:rPr lang="en-US" sz="1200" b="1" dirty="0" smtClean="0"/>
              <a:t>95% of its revenue from high-margin sales of K-Cups</a:t>
            </a:r>
            <a:r>
              <a:rPr lang="en-US" sz="1200" dirty="0" smtClean="0"/>
              <a:t> as of 2014 (more than $4.3 billion).</a:t>
            </a:r>
            <a:endParaRPr lang="en-US" sz="1200" dirty="0" smtClean="0">
              <a:solidFill>
                <a:srgbClr val="0D0D0D"/>
              </a:solidFill>
            </a:endParaRPr>
          </a:p>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69</a:t>
            </a:fld>
            <a:endParaRPr lang="en-US"/>
          </a:p>
        </p:txBody>
      </p:sp>
    </p:spTree>
    <p:extLst>
      <p:ext uri="{BB962C8B-B14F-4D97-AF65-F5344CB8AC3E}">
        <p14:creationId xmlns:p14="http://schemas.microsoft.com/office/powerpoint/2010/main" val="4183320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March 2014, GMCR changed its name to</a:t>
            </a:r>
            <a:r>
              <a:rPr lang="en-US" sz="1200" b="1" dirty="0" smtClean="0"/>
              <a:t> </a:t>
            </a:r>
            <a:r>
              <a:rPr lang="en-US" sz="1200" b="1" dirty="0" err="1" smtClean="0"/>
              <a:t>Keurig</a:t>
            </a:r>
            <a:r>
              <a:rPr lang="en-US" sz="1200" b="1" dirty="0" smtClean="0"/>
              <a:t> Green Mountain </a:t>
            </a:r>
            <a:r>
              <a:rPr lang="en-US" sz="1200" dirty="0" smtClean="0"/>
              <a:t>to reflect its business of selling </a:t>
            </a:r>
            <a:r>
              <a:rPr lang="en-US" sz="1200" dirty="0" err="1" smtClean="0"/>
              <a:t>Keurig</a:t>
            </a:r>
            <a:r>
              <a:rPr lang="en-US" sz="1200" dirty="0" smtClean="0"/>
              <a:t> coffee makers (stock-market symbol remains GMCR) </a:t>
            </a:r>
          </a:p>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70</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71</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72</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73</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74</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75</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76</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77</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78</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5</a:t>
            </a:fld>
            <a:endParaRPr lang="en-US"/>
          </a:p>
        </p:txBody>
      </p:sp>
    </p:spTree>
    <p:extLst>
      <p:ext uri="{BB962C8B-B14F-4D97-AF65-F5344CB8AC3E}">
        <p14:creationId xmlns:p14="http://schemas.microsoft.com/office/powerpoint/2010/main" val="3118983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79</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Increase in the cost of high-quality Arabica coffee beans or other commodities or decreases in the availability of high quality Arabica coffee beans could have an adverse impact on the business and financial results</a:t>
            </a:r>
          </a:p>
          <a:p>
            <a:r>
              <a:rPr lang="en-US" sz="1200" b="0" dirty="0" smtClean="0"/>
              <a:t>Price increases may not be sufficient to offset cost increases and maintain profitability or may result in sales volume declines. </a:t>
            </a:r>
          </a:p>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80</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Exposure to foreign currency risk and related hedging activities may result in significant losses and fluctuations to their periodic income statements</a:t>
            </a:r>
            <a:endParaRPr lang="en-US" b="0" dirty="0"/>
          </a:p>
        </p:txBody>
      </p:sp>
      <p:sp>
        <p:nvSpPr>
          <p:cNvPr id="4" name="Slide Number Placeholder 3"/>
          <p:cNvSpPr>
            <a:spLocks noGrp="1"/>
          </p:cNvSpPr>
          <p:nvPr>
            <p:ph type="sldNum" sz="quarter" idx="10"/>
          </p:nvPr>
        </p:nvSpPr>
        <p:spPr/>
        <p:txBody>
          <a:bodyPr/>
          <a:lstStyle/>
          <a:p>
            <a:fld id="{69249AD7-3E3A-B04F-9418-9089794F4AD3}" type="slidenum">
              <a:rPr lang="en-US" smtClean="0"/>
              <a:t>81</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their</a:t>
            </a:r>
            <a:r>
              <a:rPr lang="en-US" baseline="0" dirty="0" smtClean="0"/>
              <a:t> achievements in long term goals and expansion operations will affect </a:t>
            </a:r>
            <a:r>
              <a:rPr lang="en-US" baseline="0" dirty="0" err="1" smtClean="0"/>
              <a:t>Keurig’s</a:t>
            </a:r>
            <a:r>
              <a:rPr lang="en-US" baseline="0" dirty="0" smtClean="0"/>
              <a:t> growth</a:t>
            </a:r>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82</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The financial performance is highly dependent upon the sales of </a:t>
            </a:r>
            <a:r>
              <a:rPr lang="en-US" sz="1200" b="0" dirty="0" err="1" smtClean="0"/>
              <a:t>Keurig</a:t>
            </a:r>
            <a:r>
              <a:rPr lang="en-US" sz="1200" b="0" dirty="0" smtClean="0"/>
              <a:t> Brewing systems and portion packs</a:t>
            </a:r>
          </a:p>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83</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84</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Because the company</a:t>
            </a:r>
            <a:r>
              <a:rPr lang="en-US" b="0" baseline="0" dirty="0" smtClean="0"/>
              <a:t> uses debt to leverage the company, </a:t>
            </a:r>
            <a:r>
              <a:rPr lang="en-US" b="0" baseline="0" dirty="0" err="1" smtClean="0"/>
              <a:t>keurig</a:t>
            </a:r>
            <a:r>
              <a:rPr lang="en-US" b="0" baseline="0" dirty="0" smtClean="0"/>
              <a:t> is exposed to interest rate risks</a:t>
            </a:r>
          </a:p>
          <a:p>
            <a:r>
              <a:rPr lang="en-US" sz="1200" b="0" dirty="0" smtClean="0"/>
              <a:t>Uses interest rate swap agreements, the effect of which is to limit the interest rate exposure on a portion of the loans to a fixed rate versus the 30-day Libor rate</a:t>
            </a:r>
          </a:p>
          <a:p>
            <a:r>
              <a:rPr lang="en-US" sz="1200" b="0" dirty="0" smtClean="0"/>
              <a:t>Designate the swap agreements as cash flow hedges and the changes in the fair value of these derivatives are classified in accumulated other comprehensive income (loss) (a component of equity) </a:t>
            </a:r>
          </a:p>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85</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price of coffee is subject to significant volatility and recently the price of coffee has been increasing, and may continue to increase significantly.</a:t>
            </a:r>
          </a:p>
          <a:p>
            <a:pPr marL="342900" lvl="1" indent="-342900">
              <a:buFont typeface="Arial"/>
              <a:buChar char="•"/>
            </a:pPr>
            <a:r>
              <a:rPr lang="en-US" sz="1200" b="0" dirty="0" smtClean="0"/>
              <a:t>The company enters into over-the-counter derivative contracts based on coffee futures to hedge against price increase in price-to-be-coffee purchase commitments and anticipated </a:t>
            </a:r>
          </a:p>
          <a:p>
            <a:pPr marL="342900" lvl="1" indent="-342900">
              <a:buFont typeface="Arial"/>
              <a:buChar char="•"/>
            </a:pPr>
            <a:r>
              <a:rPr lang="en-US" sz="1200" b="0" dirty="0" smtClean="0"/>
              <a:t>Coffee future contracts outstanding 2014 (in thousands)</a:t>
            </a:r>
          </a:p>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86</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Arabica coffee of the quality that</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Keurig</a:t>
            </a:r>
            <a:r>
              <a:rPr lang="en-US" sz="1200" b="0" kern="1200" baseline="0" dirty="0" smtClean="0">
                <a:solidFill>
                  <a:schemeClr val="tx1"/>
                </a:solidFill>
                <a:effectLst/>
                <a:latin typeface="+mn-lt"/>
                <a:ea typeface="+mn-ea"/>
                <a:cs typeface="+mn-cs"/>
              </a:rPr>
              <a:t> seeks</a:t>
            </a:r>
            <a:r>
              <a:rPr lang="en-US" sz="1200" b="0" kern="1200" dirty="0" smtClean="0">
                <a:solidFill>
                  <a:schemeClr val="tx1"/>
                </a:solidFill>
                <a:effectLst/>
                <a:latin typeface="+mn-lt"/>
                <a:ea typeface="+mn-ea"/>
                <a:cs typeface="+mn-cs"/>
              </a:rPr>
              <a:t> tends to trade on a negotiated basis at a premium above the price of coffee. This premium depends upon the supply and demand at the time of purchase and the amount of the premium can vary significantly.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Price-to-be-fixed contracts: quality, quantity and delivery period are agreed upon, but the price and date are not yet established at the time of entering the supply contracts.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Because of the significance of coffee beans to the</a:t>
            </a:r>
            <a:r>
              <a:rPr lang="en-US" sz="1200" b="0" kern="1200" baseline="0" dirty="0" smtClean="0">
                <a:solidFill>
                  <a:schemeClr val="tx1"/>
                </a:solidFill>
                <a:effectLst/>
                <a:latin typeface="+mn-lt"/>
                <a:ea typeface="+mn-ea"/>
                <a:cs typeface="+mn-cs"/>
              </a:rPr>
              <a:t> company’s</a:t>
            </a:r>
            <a:r>
              <a:rPr lang="en-US" sz="1200" b="0" kern="1200" dirty="0" smtClean="0">
                <a:solidFill>
                  <a:schemeClr val="tx1"/>
                </a:solidFill>
                <a:effectLst/>
                <a:latin typeface="+mn-lt"/>
                <a:ea typeface="+mn-ea"/>
                <a:cs typeface="+mn-cs"/>
              </a:rPr>
              <a:t> operations, combined with</a:t>
            </a:r>
            <a:r>
              <a:rPr lang="en-US" sz="1200" b="0" kern="1200" baseline="0" dirty="0" smtClean="0">
                <a:solidFill>
                  <a:schemeClr val="tx1"/>
                </a:solidFill>
                <a:effectLst/>
                <a:latin typeface="+mn-lt"/>
                <a:ea typeface="+mn-ea"/>
                <a:cs typeface="+mn-cs"/>
              </a:rPr>
              <a:t> their</a:t>
            </a:r>
            <a:r>
              <a:rPr lang="en-US" sz="1200" b="0" kern="1200" dirty="0" smtClean="0">
                <a:solidFill>
                  <a:schemeClr val="tx1"/>
                </a:solidFill>
                <a:effectLst/>
                <a:latin typeface="+mn-lt"/>
                <a:ea typeface="+mn-ea"/>
                <a:cs typeface="+mn-cs"/>
              </a:rPr>
              <a:t> ability to only partially mitigate future price risk through hedging activities, increases in the cost of high-quality Arabica coffee beans could have an adverse impact on their profitability.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effectLst/>
            </a:endParaRPr>
          </a:p>
          <a:p>
            <a:endParaRPr lang="en-US" b="0" dirty="0"/>
          </a:p>
        </p:txBody>
      </p:sp>
      <p:sp>
        <p:nvSpPr>
          <p:cNvPr id="4" name="Slide Number Placeholder 3"/>
          <p:cNvSpPr>
            <a:spLocks noGrp="1"/>
          </p:cNvSpPr>
          <p:nvPr>
            <p:ph type="sldNum" sz="quarter" idx="10"/>
          </p:nvPr>
        </p:nvSpPr>
        <p:spPr/>
        <p:txBody>
          <a:bodyPr/>
          <a:lstStyle/>
          <a:p>
            <a:fld id="{69249AD7-3E3A-B04F-9418-9089794F4AD3}" type="slidenum">
              <a:rPr lang="en-US" smtClean="0"/>
              <a:t>87</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0" dirty="0" err="1" smtClean="0"/>
              <a:t>Keurig</a:t>
            </a:r>
            <a:r>
              <a:rPr lang="en-US" sz="1200" b="0" dirty="0" smtClean="0"/>
              <a:t> hedge foreign currency exposure of a portion of the company</a:t>
            </a:r>
            <a:r>
              <a:rPr lang="fr-FR" sz="1200" b="0" dirty="0" smtClean="0"/>
              <a:t>’</a:t>
            </a:r>
            <a:r>
              <a:rPr lang="en-US" sz="1200" b="0" dirty="0" smtClean="0"/>
              <a:t>s assets and liabilities that are denominated in Canadian dollars on a net basis</a:t>
            </a:r>
          </a:p>
          <a:p>
            <a:pPr lvl="1"/>
            <a:r>
              <a:rPr lang="en-US" sz="1200" b="0" dirty="0" smtClean="0"/>
              <a:t>Cross-currency swaps</a:t>
            </a:r>
          </a:p>
          <a:p>
            <a:pPr lvl="1"/>
            <a:r>
              <a:rPr lang="en-US" sz="1200" b="0" dirty="0" smtClean="0"/>
              <a:t>Foreign currency forward contracts </a:t>
            </a:r>
          </a:p>
          <a:p>
            <a:pPr lvl="1"/>
            <a:endParaRPr lang="en-US" sz="1200" b="0" dirty="0" smtClean="0"/>
          </a:p>
          <a:p>
            <a:pPr lvl="1"/>
            <a:r>
              <a:rPr lang="en-US" sz="1200" b="0" dirty="0" smtClean="0"/>
              <a:t>These contracts will effectively protect us from fluctuation </a:t>
            </a:r>
          </a:p>
          <a:p>
            <a:endParaRPr lang="en-US" sz="1200" b="0" dirty="0"/>
          </a:p>
        </p:txBody>
      </p:sp>
      <p:sp>
        <p:nvSpPr>
          <p:cNvPr id="4" name="Slide Number Placeholder 3"/>
          <p:cNvSpPr>
            <a:spLocks noGrp="1"/>
          </p:cNvSpPr>
          <p:nvPr>
            <p:ph type="sldNum" sz="quarter" idx="10"/>
          </p:nvPr>
        </p:nvSpPr>
        <p:spPr/>
        <p:txBody>
          <a:bodyPr/>
          <a:lstStyle/>
          <a:p>
            <a:fld id="{69249AD7-3E3A-B04F-9418-9089794F4AD3}" type="slidenum">
              <a:rPr lang="en-US" smtClean="0"/>
              <a:t>88</a:t>
            </a:fld>
            <a:endParaRPr lang="en-US"/>
          </a:p>
        </p:txBody>
      </p:sp>
    </p:spTree>
    <p:extLst>
      <p:ext uri="{BB962C8B-B14F-4D97-AF65-F5344CB8AC3E}">
        <p14:creationId xmlns:p14="http://schemas.microsoft.com/office/powerpoint/2010/main" val="140168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world coffee consumption table.</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7</a:t>
            </a:fld>
            <a:endParaRPr lang="en-US"/>
          </a:p>
        </p:txBody>
      </p:sp>
    </p:spTree>
    <p:extLst>
      <p:ext uri="{BB962C8B-B14F-4D97-AF65-F5344CB8AC3E}">
        <p14:creationId xmlns:p14="http://schemas.microsoft.com/office/powerpoint/2010/main" val="1099621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Keurig</a:t>
            </a:r>
            <a:r>
              <a:rPr lang="en-US" sz="1200" kern="1200" dirty="0" smtClean="0">
                <a:solidFill>
                  <a:schemeClr val="tx1"/>
                </a:solidFill>
                <a:effectLst/>
                <a:latin typeface="+mn-lt"/>
                <a:ea typeface="+mn-ea"/>
                <a:cs typeface="+mn-cs"/>
              </a:rPr>
              <a:t> Green mountain is exposed to certain risks relating to ongoing business operations.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primary risks that are mitigated by financial instruments are interest rate risk, commodity price risk and foreign currency exchange rate risk. The Company uses interest rate swaps to mitigate interest rate risk associated with the Company's variable-rate borrowings, enters into coffee futures contracts to hedge future coffee purchase commitments to minimize cost risk due to market fluctuations, and uses foreign currency forward contracts to hedge the purchases</a:t>
            </a: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89</a:t>
            </a:fld>
            <a:endParaRPr lang="en-US"/>
          </a:p>
        </p:txBody>
      </p:sp>
    </p:spTree>
    <p:extLst>
      <p:ext uri="{BB962C8B-B14F-4D97-AF65-F5344CB8AC3E}">
        <p14:creationId xmlns:p14="http://schemas.microsoft.com/office/powerpoint/2010/main" val="1823118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90</a:t>
            </a:fld>
            <a:endParaRPr lang="en-US"/>
          </a:p>
        </p:txBody>
      </p:sp>
    </p:spTree>
    <p:extLst>
      <p:ext uri="{BB962C8B-B14F-4D97-AF65-F5344CB8AC3E}">
        <p14:creationId xmlns:p14="http://schemas.microsoft.com/office/powerpoint/2010/main" val="1823118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49AD7-3E3A-B04F-9418-9089794F4AD3}" type="slidenum">
              <a:rPr lang="en-US" smtClean="0"/>
              <a:t>91</a:t>
            </a:fld>
            <a:endParaRPr lang="en-US"/>
          </a:p>
        </p:txBody>
      </p:sp>
    </p:spTree>
    <p:extLst>
      <p:ext uri="{BB962C8B-B14F-4D97-AF65-F5344CB8AC3E}">
        <p14:creationId xmlns:p14="http://schemas.microsoft.com/office/powerpoint/2010/main" val="1823118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following the coffee importing countries.</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8</a:t>
            </a:fld>
            <a:endParaRPr lang="en-US"/>
          </a:p>
        </p:txBody>
      </p:sp>
    </p:spTree>
    <p:extLst>
      <p:ext uri="{BB962C8B-B14F-4D97-AF65-F5344CB8AC3E}">
        <p14:creationId xmlns:p14="http://schemas.microsoft.com/office/powerpoint/2010/main" val="304868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there is a unusual</a:t>
            </a:r>
            <a:r>
              <a:rPr lang="en-US" baseline="0" dirty="0" smtClean="0"/>
              <a:t> trend that younger </a:t>
            </a:r>
            <a:r>
              <a:rPr lang="en-US" baseline="0" dirty="0" err="1" smtClean="0"/>
              <a:t>Amercians</a:t>
            </a:r>
            <a:r>
              <a:rPr lang="en-US" baseline="0" dirty="0" smtClean="0"/>
              <a:t> are ditching coffee for tea.</a:t>
            </a:r>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9</a:t>
            </a:fld>
            <a:endParaRPr lang="en-US"/>
          </a:p>
        </p:txBody>
      </p:sp>
    </p:spTree>
    <p:extLst>
      <p:ext uri="{BB962C8B-B14F-4D97-AF65-F5344CB8AC3E}">
        <p14:creationId xmlns:p14="http://schemas.microsoft.com/office/powerpoint/2010/main" val="339785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smtClean="0"/>
              <a:t>Coffee beans are the seeds of a cherry-like fruit. The seeds are covered by different layers of skin, which all have their specific roles. Before the roasting process, all these skins have to be eliminated. Sometimes, there are skins that remain.</a:t>
            </a:r>
          </a:p>
          <a:p>
            <a:endParaRPr lang="en-US" dirty="0"/>
          </a:p>
        </p:txBody>
      </p:sp>
      <p:sp>
        <p:nvSpPr>
          <p:cNvPr id="4" name="Slide Number Placeholder 3"/>
          <p:cNvSpPr>
            <a:spLocks noGrp="1"/>
          </p:cNvSpPr>
          <p:nvPr>
            <p:ph type="sldNum" sz="quarter" idx="10"/>
          </p:nvPr>
        </p:nvSpPr>
        <p:spPr/>
        <p:txBody>
          <a:bodyPr/>
          <a:lstStyle/>
          <a:p>
            <a:fld id="{DBE97A22-9396-114B-81F6-BB7E20ED148F}" type="slidenum">
              <a:rPr lang="en-US" smtClean="0"/>
              <a:t>10</a:t>
            </a:fld>
            <a:endParaRPr lang="en-US"/>
          </a:p>
        </p:txBody>
      </p:sp>
    </p:spTree>
    <p:extLst>
      <p:ext uri="{BB962C8B-B14F-4D97-AF65-F5344CB8AC3E}">
        <p14:creationId xmlns:p14="http://schemas.microsoft.com/office/powerpoint/2010/main" val="3904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DA6E8-B366-4442-96C7-8C190F7DEFD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370581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DA6E8-B366-4442-96C7-8C190F7DEFD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328578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DA6E8-B366-4442-96C7-8C190F7DEFD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92066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DA6E8-B366-4442-96C7-8C190F7DEFD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191871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DA6E8-B366-4442-96C7-8C190F7DEFD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297984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CDA6E8-B366-4442-96C7-8C190F7DEFD6}"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103900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DA6E8-B366-4442-96C7-8C190F7DEFD6}"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26173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DA6E8-B366-4442-96C7-8C190F7DEFD6}"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6479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DA6E8-B366-4442-96C7-8C190F7DEFD6}"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9658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DA6E8-B366-4442-96C7-8C190F7DEFD6}"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210624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CDA6E8-B366-4442-96C7-8C190F7DEFD6}"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72719-9555-3D4E-B15E-DADF901A8799}" type="slidenum">
              <a:rPr lang="en-US" smtClean="0"/>
              <a:t>‹#›</a:t>
            </a:fld>
            <a:endParaRPr lang="en-US"/>
          </a:p>
        </p:txBody>
      </p:sp>
    </p:spTree>
    <p:extLst>
      <p:ext uri="{BB962C8B-B14F-4D97-AF65-F5344CB8AC3E}">
        <p14:creationId xmlns:p14="http://schemas.microsoft.com/office/powerpoint/2010/main" val="34438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DA6E8-B366-4442-96C7-8C190F7DEFD6}" type="datetimeFigureOut">
              <a:rPr lang="en-US" smtClean="0"/>
              <a:t>7/9/2015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72719-9555-3D4E-B15E-DADF901A8799}" type="slidenum">
              <a:rPr lang="en-US" smtClean="0"/>
              <a:t>‹#›</a:t>
            </a:fld>
            <a:endParaRPr lang="en-US"/>
          </a:p>
        </p:txBody>
      </p:sp>
    </p:spTree>
    <p:extLst>
      <p:ext uri="{BB962C8B-B14F-4D97-AF65-F5344CB8AC3E}">
        <p14:creationId xmlns:p14="http://schemas.microsoft.com/office/powerpoint/2010/main" val="310716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3.png"/><Relationship Id="rId7" Type="http://schemas.openxmlformats.org/officeDocument/2006/relationships/diagramQuickStyle" Target="../diagrams/quickStyle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4.png"/><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6.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9.png"/><Relationship Id="rId7" Type="http://schemas.openxmlformats.org/officeDocument/2006/relationships/diagramColors" Target="../diagrams/colors1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0.png"/><Relationship Id="rId7" Type="http://schemas.openxmlformats.org/officeDocument/2006/relationships/diagramColors" Target="../diagrams/colors19.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19.png"/><Relationship Id="rId7" Type="http://schemas.openxmlformats.org/officeDocument/2006/relationships/diagramQuickStyle" Target="../diagrams/quickStyle2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1.png"/><Relationship Id="rId9" Type="http://schemas.microsoft.com/office/2007/relationships/diagramDrawing" Target="../diagrams/drawing2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19.png"/><Relationship Id="rId7" Type="http://schemas.openxmlformats.org/officeDocument/2006/relationships/diagramQuickStyle" Target="../diagrams/quickStyle2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22.jpg"/><Relationship Id="rId9" Type="http://schemas.microsoft.com/office/2007/relationships/diagramDrawing" Target="../diagrams/drawing21.xml"/></Relationships>
</file>

<file path=ppt/slides/_rels/slide2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19.png"/><Relationship Id="rId7" Type="http://schemas.openxmlformats.org/officeDocument/2006/relationships/diagramColors" Target="../diagrams/colors22.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24.png"/><Relationship Id="rId7" Type="http://schemas.openxmlformats.org/officeDocument/2006/relationships/diagramQuickStyle" Target="../diagrams/quickStyle2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19.png"/><Relationship Id="rId9" Type="http://schemas.microsoft.com/office/2007/relationships/diagramDrawing" Target="../diagrams/drawing24.xml"/></Relationships>
</file>

<file path=ppt/slides/_rels/slide2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9.png"/><Relationship Id="rId7" Type="http://schemas.openxmlformats.org/officeDocument/2006/relationships/diagramColors" Target="../diagrams/colors25.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9.png"/><Relationship Id="rId7" Type="http://schemas.openxmlformats.org/officeDocument/2006/relationships/diagramColors" Target="../diagrams/colors27.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19.png"/><Relationship Id="rId7" Type="http://schemas.openxmlformats.org/officeDocument/2006/relationships/diagramQuickStyle" Target="../diagrams/quickStyle3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30.png"/><Relationship Id="rId9" Type="http://schemas.microsoft.com/office/2007/relationships/diagramDrawing" Target="../diagrams/drawing30.xml"/></Relationships>
</file>

<file path=ppt/slides/_rels/slide33.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31.jpg"/><Relationship Id="rId7" Type="http://schemas.openxmlformats.org/officeDocument/2006/relationships/diagramColors" Target="../diagrams/colors3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34.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32.jpg"/><Relationship Id="rId7" Type="http://schemas.openxmlformats.org/officeDocument/2006/relationships/diagramColors" Target="../diagrams/colors32.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35.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33.png"/><Relationship Id="rId7" Type="http://schemas.openxmlformats.org/officeDocument/2006/relationships/diagramColors" Target="../diagrams/colors3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36.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34.jpg"/><Relationship Id="rId7" Type="http://schemas.openxmlformats.org/officeDocument/2006/relationships/diagramColors" Target="../diagrams/colors34.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19.png"/><Relationship Id="rId7" Type="http://schemas.openxmlformats.org/officeDocument/2006/relationships/diagramQuickStyle" Target="../diagrams/quickStyle3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35.jpg"/><Relationship Id="rId9" Type="http://schemas.microsoft.com/office/2007/relationships/diagramDrawing" Target="../diagrams/drawing35.xml"/></Relationships>
</file>

<file path=ppt/slides/_rels/slide38.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19.png"/><Relationship Id="rId7" Type="http://schemas.openxmlformats.org/officeDocument/2006/relationships/diagramColors" Target="../diagrams/colors3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39.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19.png"/><Relationship Id="rId7" Type="http://schemas.openxmlformats.org/officeDocument/2006/relationships/diagramColors" Target="../diagrams/colors3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19.png"/><Relationship Id="rId7" Type="http://schemas.openxmlformats.org/officeDocument/2006/relationships/diagramColors" Target="../diagrams/colors3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41.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19.png"/><Relationship Id="rId7" Type="http://schemas.openxmlformats.org/officeDocument/2006/relationships/diagramColors" Target="../diagrams/colors3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42.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19.png"/><Relationship Id="rId7" Type="http://schemas.openxmlformats.org/officeDocument/2006/relationships/diagramColors" Target="../diagrams/colors4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 Id="rId9" Type="http://schemas.openxmlformats.org/officeDocument/2006/relationships/image" Target="../media/image36.jpg"/></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44.xml"/><Relationship Id="rId7" Type="http://schemas.openxmlformats.org/officeDocument/2006/relationships/image" Target="../media/image39.jpe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4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46.xml"/><Relationship Id="rId7" Type="http://schemas.openxmlformats.org/officeDocument/2006/relationships/image" Target="../media/image41.jpg"/><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49.xml"/><Relationship Id="rId7" Type="http://schemas.openxmlformats.org/officeDocument/2006/relationships/image" Target="../media/image44.jp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5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5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5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5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5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5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6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 Id="rId9"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6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 Id="rId9" Type="http://schemas.openxmlformats.org/officeDocument/2006/relationships/image" Target="../media/image38.jpeg"/></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image" Target="../media/image51.png"/><Relationship Id="rId7" Type="http://schemas.openxmlformats.org/officeDocument/2006/relationships/diagramColors" Target="../diagrams/colors6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 Id="rId9" Type="http://schemas.openxmlformats.org/officeDocument/2006/relationships/image" Target="../media/image54.jpg"/></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63.xml"/><Relationship Id="rId3" Type="http://schemas.openxmlformats.org/officeDocument/2006/relationships/image" Target="../media/image51.png"/><Relationship Id="rId7" Type="http://schemas.openxmlformats.org/officeDocument/2006/relationships/diagramLayout" Target="../diagrams/layout6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Data" Target="../diagrams/data63.xml"/><Relationship Id="rId5" Type="http://schemas.openxmlformats.org/officeDocument/2006/relationships/image" Target="../media/image56.jpg"/><Relationship Id="rId10" Type="http://schemas.microsoft.com/office/2007/relationships/diagramDrawing" Target="../diagrams/drawing63.xml"/><Relationship Id="rId4" Type="http://schemas.openxmlformats.org/officeDocument/2006/relationships/image" Target="../media/image55.png"/><Relationship Id="rId9" Type="http://schemas.openxmlformats.org/officeDocument/2006/relationships/diagramColors" Target="../diagrams/colors63.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64.xml"/><Relationship Id="rId3" Type="http://schemas.openxmlformats.org/officeDocument/2006/relationships/image" Target="../media/image51.png"/><Relationship Id="rId7" Type="http://schemas.openxmlformats.org/officeDocument/2006/relationships/diagramQuickStyle" Target="../diagrams/quickStyle6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Layout" Target="../diagrams/layout64.xml"/><Relationship Id="rId5" Type="http://schemas.openxmlformats.org/officeDocument/2006/relationships/diagramData" Target="../diagrams/data64.xml"/><Relationship Id="rId4" Type="http://schemas.openxmlformats.org/officeDocument/2006/relationships/image" Target="../media/image57.jpg"/><Relationship Id="rId9" Type="http://schemas.microsoft.com/office/2007/relationships/diagramDrawing" Target="../diagrams/drawing64.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65.xml"/><Relationship Id="rId3" Type="http://schemas.openxmlformats.org/officeDocument/2006/relationships/image" Target="../media/image52.jpg"/><Relationship Id="rId7" Type="http://schemas.openxmlformats.org/officeDocument/2006/relationships/diagramQuickStyle" Target="../diagrams/quickStyle6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Layout" Target="../diagrams/layout65.xml"/><Relationship Id="rId5" Type="http://schemas.openxmlformats.org/officeDocument/2006/relationships/diagramData" Target="../diagrams/data65.xml"/><Relationship Id="rId4" Type="http://schemas.openxmlformats.org/officeDocument/2006/relationships/image" Target="../media/image58.png"/><Relationship Id="rId9" Type="http://schemas.microsoft.com/office/2007/relationships/diagramDrawing" Target="../diagrams/drawing65.xml"/></Relationships>
</file>

<file path=ppt/slides/_rels/slide71.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image" Target="../media/image52.jpg"/><Relationship Id="rId7" Type="http://schemas.openxmlformats.org/officeDocument/2006/relationships/diagramColors" Target="../diagrams/colors6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66.xml"/><Relationship Id="rId5" Type="http://schemas.openxmlformats.org/officeDocument/2006/relationships/diagramLayout" Target="../diagrams/layout66.xml"/><Relationship Id="rId4" Type="http://schemas.openxmlformats.org/officeDocument/2006/relationships/diagramData" Target="../diagrams/data66.xml"/></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67.xml"/><Relationship Id="rId3" Type="http://schemas.openxmlformats.org/officeDocument/2006/relationships/image" Target="../media/image52.jpg"/><Relationship Id="rId7" Type="http://schemas.openxmlformats.org/officeDocument/2006/relationships/diagramQuickStyle" Target="../diagrams/quickStyle6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67.xml"/><Relationship Id="rId5" Type="http://schemas.openxmlformats.org/officeDocument/2006/relationships/diagramData" Target="../diagrams/data67.xml"/><Relationship Id="rId4" Type="http://schemas.openxmlformats.org/officeDocument/2006/relationships/image" Target="../media/image59.jpg"/><Relationship Id="rId9" Type="http://schemas.microsoft.com/office/2007/relationships/diagramDrawing" Target="../diagrams/drawing67.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68.xml"/><Relationship Id="rId3" Type="http://schemas.openxmlformats.org/officeDocument/2006/relationships/image" Target="../media/image52.jpg"/><Relationship Id="rId7" Type="http://schemas.openxmlformats.org/officeDocument/2006/relationships/diagramQuickStyle" Target="../diagrams/quickStyle6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Layout" Target="../diagrams/layout68.xml"/><Relationship Id="rId5" Type="http://schemas.openxmlformats.org/officeDocument/2006/relationships/diagramData" Target="../diagrams/data68.xml"/><Relationship Id="rId4" Type="http://schemas.openxmlformats.org/officeDocument/2006/relationships/image" Target="../media/image60.jpg"/><Relationship Id="rId9" Type="http://schemas.microsoft.com/office/2007/relationships/diagramDrawing" Target="../diagrams/drawing68.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69.xml"/><Relationship Id="rId3" Type="http://schemas.openxmlformats.org/officeDocument/2006/relationships/image" Target="../media/image52.jpg"/><Relationship Id="rId7" Type="http://schemas.openxmlformats.org/officeDocument/2006/relationships/diagramQuickStyle" Target="../diagrams/quickStyle69.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Layout" Target="../diagrams/layout69.xml"/><Relationship Id="rId5" Type="http://schemas.openxmlformats.org/officeDocument/2006/relationships/diagramData" Target="../diagrams/data69.xml"/><Relationship Id="rId4" Type="http://schemas.openxmlformats.org/officeDocument/2006/relationships/image" Target="../media/image61.png"/><Relationship Id="rId9" Type="http://schemas.microsoft.com/office/2007/relationships/diagramDrawing" Target="../diagrams/drawing69.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70.xml"/><Relationship Id="rId3" Type="http://schemas.openxmlformats.org/officeDocument/2006/relationships/image" Target="../media/image52.jpg"/><Relationship Id="rId7" Type="http://schemas.openxmlformats.org/officeDocument/2006/relationships/diagramQuickStyle" Target="../diagrams/quickStyle70.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Layout" Target="../diagrams/layout70.xml"/><Relationship Id="rId5" Type="http://schemas.openxmlformats.org/officeDocument/2006/relationships/diagramData" Target="../diagrams/data70.xml"/><Relationship Id="rId4" Type="http://schemas.openxmlformats.org/officeDocument/2006/relationships/image" Target="../media/image62.png"/><Relationship Id="rId9" Type="http://schemas.microsoft.com/office/2007/relationships/diagramDrawing" Target="../diagrams/drawing70.xml"/></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71.xml"/><Relationship Id="rId3" Type="http://schemas.openxmlformats.org/officeDocument/2006/relationships/image" Target="../media/image52.jpg"/><Relationship Id="rId7" Type="http://schemas.openxmlformats.org/officeDocument/2006/relationships/diagramQuickStyle" Target="../diagrams/quickStyle7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Layout" Target="../diagrams/layout71.xml"/><Relationship Id="rId5" Type="http://schemas.openxmlformats.org/officeDocument/2006/relationships/diagramData" Target="../diagrams/data71.xml"/><Relationship Id="rId4" Type="http://schemas.openxmlformats.org/officeDocument/2006/relationships/image" Target="../media/image63.png"/><Relationship Id="rId9" Type="http://schemas.microsoft.com/office/2007/relationships/diagramDrawing" Target="../diagrams/drawing71.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72.xml"/><Relationship Id="rId3" Type="http://schemas.openxmlformats.org/officeDocument/2006/relationships/image" Target="../media/image52.jpg"/><Relationship Id="rId7" Type="http://schemas.openxmlformats.org/officeDocument/2006/relationships/diagramQuickStyle" Target="../diagrams/quickStyle7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Layout" Target="../diagrams/layout72.xml"/><Relationship Id="rId5" Type="http://schemas.openxmlformats.org/officeDocument/2006/relationships/diagramData" Target="../diagrams/data72.xml"/><Relationship Id="rId4" Type="http://schemas.openxmlformats.org/officeDocument/2006/relationships/image" Target="../media/image64.png"/><Relationship Id="rId9" Type="http://schemas.microsoft.com/office/2007/relationships/diagramDrawing" Target="../diagrams/drawing72.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73.xml"/><Relationship Id="rId3" Type="http://schemas.openxmlformats.org/officeDocument/2006/relationships/image" Target="../media/image52.jpg"/><Relationship Id="rId7" Type="http://schemas.openxmlformats.org/officeDocument/2006/relationships/diagramQuickStyle" Target="../diagrams/quickStyle7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Layout" Target="../diagrams/layout73.xml"/><Relationship Id="rId5" Type="http://schemas.openxmlformats.org/officeDocument/2006/relationships/diagramData" Target="../diagrams/data73.xml"/><Relationship Id="rId4" Type="http://schemas.openxmlformats.org/officeDocument/2006/relationships/image" Target="../media/image65.png"/><Relationship Id="rId9" Type="http://schemas.microsoft.com/office/2007/relationships/diagramDrawing" Target="../diagrams/drawing73.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74.xml"/><Relationship Id="rId3" Type="http://schemas.openxmlformats.org/officeDocument/2006/relationships/image" Target="../media/image52.jpg"/><Relationship Id="rId7" Type="http://schemas.openxmlformats.org/officeDocument/2006/relationships/diagramQuickStyle" Target="../diagrams/quickStyle7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Layout" Target="../diagrams/layout74.xml"/><Relationship Id="rId5" Type="http://schemas.openxmlformats.org/officeDocument/2006/relationships/diagramData" Target="../diagrams/data74.xml"/><Relationship Id="rId4" Type="http://schemas.openxmlformats.org/officeDocument/2006/relationships/image" Target="../media/image66.png"/><Relationship Id="rId9" Type="http://schemas.microsoft.com/office/2007/relationships/diagramDrawing" Target="../diagrams/drawing74.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75.xml"/><Relationship Id="rId3" Type="http://schemas.openxmlformats.org/officeDocument/2006/relationships/image" Target="../media/image52.jpg"/><Relationship Id="rId7" Type="http://schemas.openxmlformats.org/officeDocument/2006/relationships/diagramQuickStyle" Target="../diagrams/quickStyle7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Layout" Target="../diagrams/layout75.xml"/><Relationship Id="rId5" Type="http://schemas.openxmlformats.org/officeDocument/2006/relationships/diagramData" Target="../diagrams/data75.xml"/><Relationship Id="rId4" Type="http://schemas.openxmlformats.org/officeDocument/2006/relationships/image" Target="../media/image67.jpg"/><Relationship Id="rId9" Type="http://schemas.microsoft.com/office/2007/relationships/diagramDrawing" Target="../diagrams/drawing75.xml"/></Relationships>
</file>

<file path=ppt/slides/_rels/slide81.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52.jpg"/><Relationship Id="rId7" Type="http://schemas.openxmlformats.org/officeDocument/2006/relationships/diagramColors" Target="../diagrams/colors76.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 Id="rId9" Type="http://schemas.openxmlformats.org/officeDocument/2006/relationships/image" Target="../media/image68.jpg"/></Relationships>
</file>

<file path=ppt/slides/_rels/slide82.xml.rels><?xml version="1.0" encoding="UTF-8" standalone="yes"?>
<Relationships xmlns="http://schemas.openxmlformats.org/package/2006/relationships"><Relationship Id="rId8" Type="http://schemas.microsoft.com/office/2007/relationships/diagramDrawing" Target="../diagrams/drawing77.xml"/><Relationship Id="rId3" Type="http://schemas.openxmlformats.org/officeDocument/2006/relationships/image" Target="../media/image52.jpg"/><Relationship Id="rId7" Type="http://schemas.openxmlformats.org/officeDocument/2006/relationships/diagramColors" Target="../diagrams/colors77.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77.xml"/><Relationship Id="rId5" Type="http://schemas.openxmlformats.org/officeDocument/2006/relationships/diagramLayout" Target="../diagrams/layout77.xml"/><Relationship Id="rId4" Type="http://schemas.openxmlformats.org/officeDocument/2006/relationships/diagramData" Target="../diagrams/data77.xml"/><Relationship Id="rId9" Type="http://schemas.openxmlformats.org/officeDocument/2006/relationships/image" Target="../media/image69.jpg"/></Relationships>
</file>

<file path=ppt/slides/_rels/slide83.xml.rels><?xml version="1.0" encoding="UTF-8" standalone="yes"?>
<Relationships xmlns="http://schemas.openxmlformats.org/package/2006/relationships"><Relationship Id="rId8" Type="http://schemas.microsoft.com/office/2007/relationships/diagramDrawing" Target="../diagrams/drawing78.xml"/><Relationship Id="rId3" Type="http://schemas.openxmlformats.org/officeDocument/2006/relationships/image" Target="../media/image52.jpg"/><Relationship Id="rId7" Type="http://schemas.openxmlformats.org/officeDocument/2006/relationships/diagramColors" Target="../diagrams/colors78.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QuickStyle" Target="../diagrams/quickStyle78.xml"/><Relationship Id="rId5" Type="http://schemas.openxmlformats.org/officeDocument/2006/relationships/diagramLayout" Target="../diagrams/layout78.xml"/><Relationship Id="rId4" Type="http://schemas.openxmlformats.org/officeDocument/2006/relationships/diagramData" Target="../diagrams/data78.xml"/><Relationship Id="rId9" Type="http://schemas.openxmlformats.org/officeDocument/2006/relationships/image" Target="../media/image70.jpg"/></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79.xml"/><Relationship Id="rId3" Type="http://schemas.openxmlformats.org/officeDocument/2006/relationships/image" Target="../media/image52.jpg"/><Relationship Id="rId7" Type="http://schemas.openxmlformats.org/officeDocument/2006/relationships/diagramQuickStyle" Target="../diagrams/quickStyle79.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Layout" Target="../diagrams/layout79.xml"/><Relationship Id="rId5" Type="http://schemas.openxmlformats.org/officeDocument/2006/relationships/diagramData" Target="../diagrams/data79.xml"/><Relationship Id="rId4" Type="http://schemas.openxmlformats.org/officeDocument/2006/relationships/image" Target="../media/image71.jpg"/><Relationship Id="rId9" Type="http://schemas.microsoft.com/office/2007/relationships/diagramDrawing" Target="../diagrams/drawing79.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80.xml"/><Relationship Id="rId3" Type="http://schemas.openxmlformats.org/officeDocument/2006/relationships/image" Target="../media/image52.jpg"/><Relationship Id="rId7" Type="http://schemas.openxmlformats.org/officeDocument/2006/relationships/diagramQuickStyle" Target="../diagrams/quickStyle80.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Layout" Target="../diagrams/layout80.xml"/><Relationship Id="rId5" Type="http://schemas.openxmlformats.org/officeDocument/2006/relationships/diagramData" Target="../diagrams/data80.xml"/><Relationship Id="rId4" Type="http://schemas.openxmlformats.org/officeDocument/2006/relationships/image" Target="../media/image72.png"/><Relationship Id="rId9" Type="http://schemas.microsoft.com/office/2007/relationships/diagramDrawing" Target="../diagrams/drawing80.xml"/></Relationships>
</file>

<file path=ppt/slides/_rels/slide86.xml.rels><?xml version="1.0" encoding="UTF-8" standalone="yes"?>
<Relationships xmlns="http://schemas.openxmlformats.org/package/2006/relationships"><Relationship Id="rId8" Type="http://schemas.microsoft.com/office/2007/relationships/diagramDrawing" Target="../diagrams/drawing81.xml"/><Relationship Id="rId3" Type="http://schemas.openxmlformats.org/officeDocument/2006/relationships/image" Target="../media/image52.jpg"/><Relationship Id="rId7" Type="http://schemas.openxmlformats.org/officeDocument/2006/relationships/diagramColors" Target="../diagrams/colors8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81.xml"/><Relationship Id="rId5" Type="http://schemas.openxmlformats.org/officeDocument/2006/relationships/diagramLayout" Target="../diagrams/layout81.xml"/><Relationship Id="rId4" Type="http://schemas.openxmlformats.org/officeDocument/2006/relationships/diagramData" Target="../diagrams/data81.xml"/><Relationship Id="rId9" Type="http://schemas.openxmlformats.org/officeDocument/2006/relationships/image" Target="../media/image73.png"/></Relationships>
</file>

<file path=ppt/slides/_rels/slide87.xml.rels><?xml version="1.0" encoding="UTF-8" standalone="yes"?>
<Relationships xmlns="http://schemas.openxmlformats.org/package/2006/relationships"><Relationship Id="rId8" Type="http://schemas.microsoft.com/office/2007/relationships/diagramDrawing" Target="../diagrams/drawing82.xml"/><Relationship Id="rId3" Type="http://schemas.openxmlformats.org/officeDocument/2006/relationships/image" Target="../media/image52.jpg"/><Relationship Id="rId7" Type="http://schemas.openxmlformats.org/officeDocument/2006/relationships/diagramColors" Target="../diagrams/colors8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QuickStyle" Target="../diagrams/quickStyle82.xml"/><Relationship Id="rId5" Type="http://schemas.openxmlformats.org/officeDocument/2006/relationships/diagramLayout" Target="../diagrams/layout82.xml"/><Relationship Id="rId4" Type="http://schemas.openxmlformats.org/officeDocument/2006/relationships/diagramData" Target="../diagrams/data82.xml"/><Relationship Id="rId9" Type="http://schemas.openxmlformats.org/officeDocument/2006/relationships/image" Target="../media/image74.jpg"/></Relationships>
</file>

<file path=ppt/slides/_rels/slide88.xml.rels><?xml version="1.0" encoding="UTF-8" standalone="yes"?>
<Relationships xmlns="http://schemas.openxmlformats.org/package/2006/relationships"><Relationship Id="rId8" Type="http://schemas.microsoft.com/office/2007/relationships/diagramDrawing" Target="../diagrams/drawing83.xml"/><Relationship Id="rId3" Type="http://schemas.openxmlformats.org/officeDocument/2006/relationships/image" Target="../media/image52.jpg"/><Relationship Id="rId7" Type="http://schemas.openxmlformats.org/officeDocument/2006/relationships/diagramColors" Target="../diagrams/colors83.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QuickStyle" Target="../diagrams/quickStyle83.xml"/><Relationship Id="rId5" Type="http://schemas.openxmlformats.org/officeDocument/2006/relationships/diagramLayout" Target="../diagrams/layout83.xml"/><Relationship Id="rId4" Type="http://schemas.openxmlformats.org/officeDocument/2006/relationships/diagramData" Target="../diagrams/data83.xml"/></Relationships>
</file>

<file path=ppt/slides/_rels/slide89.xml.rels><?xml version="1.0" encoding="UTF-8" standalone="yes"?>
<Relationships xmlns="http://schemas.openxmlformats.org/package/2006/relationships"><Relationship Id="rId8" Type="http://schemas.microsoft.com/office/2007/relationships/diagramDrawing" Target="../diagrams/drawing84.xml"/><Relationship Id="rId3" Type="http://schemas.openxmlformats.org/officeDocument/2006/relationships/image" Target="../media/image52.jpg"/><Relationship Id="rId7" Type="http://schemas.openxmlformats.org/officeDocument/2006/relationships/diagramColors" Target="../diagrams/colors8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84.xml"/><Relationship Id="rId5" Type="http://schemas.openxmlformats.org/officeDocument/2006/relationships/diagramLayout" Target="../diagrams/layout84.xml"/><Relationship Id="rId4" Type="http://schemas.openxmlformats.org/officeDocument/2006/relationships/diagramData" Target="../diagrams/data84.xml"/><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0.xml.rels><?xml version="1.0" encoding="UTF-8" standalone="yes"?>
<Relationships xmlns="http://schemas.openxmlformats.org/package/2006/relationships"><Relationship Id="rId8" Type="http://schemas.microsoft.com/office/2007/relationships/diagramDrawing" Target="../diagrams/drawing85.xml"/><Relationship Id="rId3" Type="http://schemas.openxmlformats.org/officeDocument/2006/relationships/image" Target="../media/image52.jpg"/><Relationship Id="rId7" Type="http://schemas.openxmlformats.org/officeDocument/2006/relationships/diagramColors" Target="../diagrams/colors85.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85.xml"/><Relationship Id="rId5" Type="http://schemas.openxmlformats.org/officeDocument/2006/relationships/diagramLayout" Target="../diagrams/layout85.xml"/><Relationship Id="rId4" Type="http://schemas.openxmlformats.org/officeDocument/2006/relationships/diagramData" Target="../diagrams/data85.xml"/><Relationship Id="rId9" Type="http://schemas.openxmlformats.org/officeDocument/2006/relationships/image" Target="../media/image76.png"/></Relationships>
</file>

<file path=ppt/slides/_rels/slide91.xml.rels><?xml version="1.0" encoding="UTF-8" standalone="yes"?>
<Relationships xmlns="http://schemas.openxmlformats.org/package/2006/relationships"><Relationship Id="rId8" Type="http://schemas.microsoft.com/office/2007/relationships/diagramDrawing" Target="../diagrams/drawing86.xml"/><Relationship Id="rId3" Type="http://schemas.openxmlformats.org/officeDocument/2006/relationships/image" Target="../media/image52.jpg"/><Relationship Id="rId7" Type="http://schemas.openxmlformats.org/officeDocument/2006/relationships/diagramColors" Target="../diagrams/colors86.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QuickStyle" Target="../diagrams/quickStyle86.xml"/><Relationship Id="rId5" Type="http://schemas.openxmlformats.org/officeDocument/2006/relationships/diagramLayout" Target="../diagrams/layout86.xml"/><Relationship Id="rId4" Type="http://schemas.openxmlformats.org/officeDocument/2006/relationships/diagramData" Target="../diagrams/data86.xml"/><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kumimoji="1" lang="zh-CN" altLang="en-US"/>
          </a:p>
        </p:txBody>
      </p:sp>
      <p:sp>
        <p:nvSpPr>
          <p:cNvPr id="3" name="副标题 2"/>
          <p:cNvSpPr>
            <a:spLocks noGrp="1"/>
          </p:cNvSpPr>
          <p:nvPr>
            <p:ph type="subTitle" idx="1"/>
          </p:nvPr>
        </p:nvSpPr>
        <p:spPr/>
        <p:txBody>
          <a:bodyPr/>
          <a:lstStyle/>
          <a:p>
            <a:endParaRPr kumimoji="1" lang="zh-CN" altLang="en-US"/>
          </a:p>
        </p:txBody>
      </p:sp>
      <p:pic>
        <p:nvPicPr>
          <p:cNvPr id="4" name="图片 3" descr="coffe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1812388" y="1398355"/>
            <a:ext cx="1798118" cy="1200329"/>
          </a:xfrm>
          <a:prstGeom prst="rect">
            <a:avLst/>
          </a:prstGeom>
          <a:noFill/>
        </p:spPr>
        <p:txBody>
          <a:bodyPr wrap="square" rtlCol="0">
            <a:spAutoFit/>
          </a:bodyPr>
          <a:lstStyle/>
          <a:p>
            <a:r>
              <a:rPr kumimoji="1" lang="en-US" altLang="zh-CN" dirty="0" smtClean="0">
                <a:solidFill>
                  <a:schemeClr val="accent6">
                    <a:lumMod val="50000"/>
                  </a:schemeClr>
                </a:solidFill>
              </a:rPr>
              <a:t>Ruby </a:t>
            </a:r>
            <a:r>
              <a:rPr kumimoji="1" lang="en-US" altLang="zh-CN" dirty="0" err="1" smtClean="0">
                <a:solidFill>
                  <a:schemeClr val="accent6">
                    <a:lumMod val="50000"/>
                  </a:schemeClr>
                </a:solidFill>
              </a:rPr>
              <a:t>Tian</a:t>
            </a:r>
            <a:endParaRPr kumimoji="1" lang="en-US" altLang="zh-CN" dirty="0" smtClean="0">
              <a:solidFill>
                <a:schemeClr val="accent6">
                  <a:lumMod val="50000"/>
                </a:schemeClr>
              </a:solidFill>
            </a:endParaRPr>
          </a:p>
          <a:p>
            <a:r>
              <a:rPr kumimoji="1" lang="en-US" altLang="zh-CN" dirty="0" smtClean="0">
                <a:solidFill>
                  <a:schemeClr val="accent6">
                    <a:lumMod val="50000"/>
                  </a:schemeClr>
                </a:solidFill>
              </a:rPr>
              <a:t>301215793</a:t>
            </a:r>
          </a:p>
          <a:p>
            <a:r>
              <a:rPr kumimoji="1" lang="en-US" altLang="zh-CN" dirty="0" err="1" smtClean="0">
                <a:solidFill>
                  <a:schemeClr val="accent6">
                    <a:lumMod val="50000"/>
                  </a:schemeClr>
                </a:solidFill>
              </a:rPr>
              <a:t>Menglong</a:t>
            </a:r>
            <a:r>
              <a:rPr kumimoji="1" lang="en-US" altLang="zh-CN" dirty="0" smtClean="0">
                <a:solidFill>
                  <a:schemeClr val="accent6">
                    <a:lumMod val="50000"/>
                  </a:schemeClr>
                </a:solidFill>
              </a:rPr>
              <a:t> Lu</a:t>
            </a:r>
          </a:p>
          <a:p>
            <a:r>
              <a:rPr kumimoji="1" lang="en-US" altLang="zh-CN" dirty="0" smtClean="0">
                <a:solidFill>
                  <a:schemeClr val="accent6">
                    <a:lumMod val="50000"/>
                  </a:schemeClr>
                </a:solidFill>
              </a:rPr>
              <a:t>301186836</a:t>
            </a:r>
            <a:endParaRPr kumimoji="1" lang="zh-CN" altLang="en-US" dirty="0">
              <a:solidFill>
                <a:schemeClr val="accent6">
                  <a:lumMod val="50000"/>
                </a:schemeClr>
              </a:solidFill>
            </a:endParaRPr>
          </a:p>
        </p:txBody>
      </p:sp>
      <p:sp>
        <p:nvSpPr>
          <p:cNvPr id="6" name="文本框 5"/>
          <p:cNvSpPr txBox="1"/>
          <p:nvPr/>
        </p:nvSpPr>
        <p:spPr>
          <a:xfrm>
            <a:off x="6007997" y="1398355"/>
            <a:ext cx="1541244" cy="1200329"/>
          </a:xfrm>
          <a:prstGeom prst="rect">
            <a:avLst/>
          </a:prstGeom>
          <a:noFill/>
        </p:spPr>
        <p:txBody>
          <a:bodyPr wrap="square" rtlCol="0">
            <a:spAutoFit/>
          </a:bodyPr>
          <a:lstStyle/>
          <a:p>
            <a:r>
              <a:rPr kumimoji="1" lang="en-US" altLang="zh-CN" dirty="0" smtClean="0">
                <a:solidFill>
                  <a:srgbClr val="984807"/>
                </a:solidFill>
              </a:rPr>
              <a:t>Siesta Jin</a:t>
            </a:r>
          </a:p>
          <a:p>
            <a:r>
              <a:rPr kumimoji="1" lang="en-US" altLang="zh-CN" dirty="0" smtClean="0">
                <a:solidFill>
                  <a:srgbClr val="984807"/>
                </a:solidFill>
              </a:rPr>
              <a:t>301131697</a:t>
            </a:r>
          </a:p>
          <a:p>
            <a:r>
              <a:rPr kumimoji="1" lang="en-US" altLang="zh-CN" dirty="0" smtClean="0">
                <a:solidFill>
                  <a:srgbClr val="984807"/>
                </a:solidFill>
              </a:rPr>
              <a:t>Michelle Chen</a:t>
            </a:r>
          </a:p>
          <a:p>
            <a:r>
              <a:rPr kumimoji="1" lang="en-US" altLang="zh-CN" dirty="0" smtClean="0">
                <a:solidFill>
                  <a:srgbClr val="984807"/>
                </a:solidFill>
              </a:rPr>
              <a:t>301149381</a:t>
            </a:r>
            <a:endParaRPr kumimoji="1" lang="zh-CN" altLang="en-US" dirty="0">
              <a:solidFill>
                <a:srgbClr val="984807"/>
              </a:solidFill>
            </a:endParaRPr>
          </a:p>
        </p:txBody>
      </p:sp>
    </p:spTree>
    <p:extLst>
      <p:ext uri="{BB962C8B-B14F-4D97-AF65-F5344CB8AC3E}">
        <p14:creationId xmlns:p14="http://schemas.microsoft.com/office/powerpoint/2010/main" val="638359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Coffee Industry Description</a:t>
            </a:r>
            <a:endParaRPr kumimoji="1" lang="zh-CN" altLang="en-US" dirty="0"/>
          </a:p>
        </p:txBody>
      </p:sp>
      <p:graphicFrame>
        <p:nvGraphicFramePr>
          <p:cNvPr id="4" name="图表 3"/>
          <p:cNvGraphicFramePr/>
          <p:nvPr>
            <p:extLst>
              <p:ext uri="{D42A27DB-BD31-4B8C-83A1-F6EECF244321}">
                <p14:modId xmlns:p14="http://schemas.microsoft.com/office/powerpoint/2010/main" val="2744834060"/>
              </p:ext>
            </p:extLst>
          </p:nvPr>
        </p:nvGraphicFramePr>
        <p:xfrm>
          <a:off x="915412" y="5885590"/>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p:cNvSpPr txBox="1"/>
          <p:nvPr/>
        </p:nvSpPr>
        <p:spPr>
          <a:xfrm>
            <a:off x="915412" y="1192680"/>
            <a:ext cx="7204188" cy="954107"/>
          </a:xfrm>
          <a:prstGeom prst="rect">
            <a:avLst/>
          </a:prstGeom>
          <a:noFill/>
        </p:spPr>
        <p:txBody>
          <a:bodyPr wrap="square" rtlCol="0">
            <a:spAutoFit/>
          </a:bodyPr>
          <a:lstStyle/>
          <a:p>
            <a:pPr algn="ctr"/>
            <a:r>
              <a:rPr kumimoji="1" lang="en-US" altLang="zh-CN" sz="2800" dirty="0" smtClean="0">
                <a:solidFill>
                  <a:srgbClr val="984807"/>
                </a:solidFill>
              </a:rPr>
              <a:t>Two types of coffee beans</a:t>
            </a:r>
          </a:p>
          <a:p>
            <a:endParaRPr kumimoji="1" lang="zh-CN" altLang="en-US" sz="2800" dirty="0">
              <a:solidFill>
                <a:srgbClr val="984807"/>
              </a:solidFill>
            </a:endParaRPr>
          </a:p>
        </p:txBody>
      </p:sp>
      <p:sp>
        <p:nvSpPr>
          <p:cNvPr id="6" name="文本框 5"/>
          <p:cNvSpPr txBox="1"/>
          <p:nvPr/>
        </p:nvSpPr>
        <p:spPr>
          <a:xfrm>
            <a:off x="915412" y="1839681"/>
            <a:ext cx="7536834" cy="1477328"/>
          </a:xfrm>
          <a:prstGeom prst="rect">
            <a:avLst/>
          </a:prstGeom>
          <a:noFill/>
        </p:spPr>
        <p:txBody>
          <a:bodyPr wrap="square" rtlCol="0">
            <a:spAutoFit/>
          </a:bodyPr>
          <a:lstStyle/>
          <a:p>
            <a:r>
              <a:rPr kumimoji="1" lang="en-US" altLang="zh-CN" dirty="0"/>
              <a:t>There are basically two types of coffee beans that are commonly used: </a:t>
            </a:r>
            <a:r>
              <a:rPr kumimoji="1" lang="en-US" altLang="zh-CN" b="1" dirty="0"/>
              <a:t>Arabica </a:t>
            </a:r>
            <a:r>
              <a:rPr kumimoji="1" lang="en-US" altLang="zh-CN" dirty="0"/>
              <a:t>and </a:t>
            </a:r>
            <a:r>
              <a:rPr kumimoji="1" lang="en-US" altLang="zh-CN" b="1" dirty="0"/>
              <a:t>Robusta</a:t>
            </a:r>
            <a:r>
              <a:rPr kumimoji="1" lang="en-US" altLang="zh-CN" dirty="0"/>
              <a:t>. There are numerous varieties of plants that are coffee species, but these two are the most important from a commercial point of view. </a:t>
            </a:r>
            <a:endParaRPr kumimoji="1" lang="en-US" altLang="zh-CN" dirty="0" smtClean="0"/>
          </a:p>
          <a:p>
            <a:endParaRPr kumimoji="1" lang="en-US" altLang="zh-CN" dirty="0"/>
          </a:p>
          <a:p>
            <a:endParaRPr kumimoji="1" lang="en-US" altLang="zh-CN" dirty="0"/>
          </a:p>
        </p:txBody>
      </p:sp>
      <p:pic>
        <p:nvPicPr>
          <p:cNvPr id="7" name="图片 6" descr="屏幕快照 2015-07-08 14.43.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52" y="3005666"/>
            <a:ext cx="5065051" cy="2684609"/>
          </a:xfrm>
          <a:prstGeom prst="rect">
            <a:avLst/>
          </a:prstGeom>
        </p:spPr>
      </p:pic>
    </p:spTree>
    <p:extLst>
      <p:ext uri="{BB962C8B-B14F-4D97-AF65-F5344CB8AC3E}">
        <p14:creationId xmlns:p14="http://schemas.microsoft.com/office/powerpoint/2010/main" val="2682392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984807"/>
                </a:solidFill>
              </a:rPr>
              <a:t>Coffee Industry Description</a:t>
            </a:r>
            <a:endParaRPr kumimoji="1" lang="zh-CN" altLang="en-US" dirty="0"/>
          </a:p>
        </p:txBody>
      </p:sp>
      <p:graphicFrame>
        <p:nvGraphicFramePr>
          <p:cNvPr id="4" name="图表 3"/>
          <p:cNvGraphicFramePr/>
          <p:nvPr>
            <p:extLst>
              <p:ext uri="{D42A27DB-BD31-4B8C-83A1-F6EECF244321}">
                <p14:modId xmlns:p14="http://schemas.microsoft.com/office/powerpoint/2010/main" val="3921352140"/>
              </p:ext>
            </p:extLst>
          </p:nvPr>
        </p:nvGraphicFramePr>
        <p:xfrm>
          <a:off x="915412" y="5885590"/>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p:cNvSpPr txBox="1"/>
          <p:nvPr/>
        </p:nvSpPr>
        <p:spPr>
          <a:xfrm>
            <a:off x="915412" y="1581151"/>
            <a:ext cx="4825927" cy="3385542"/>
          </a:xfrm>
          <a:prstGeom prst="rect">
            <a:avLst/>
          </a:prstGeom>
          <a:noFill/>
        </p:spPr>
        <p:txBody>
          <a:bodyPr wrap="square" rtlCol="0">
            <a:spAutoFit/>
          </a:bodyPr>
          <a:lstStyle/>
          <a:p>
            <a:r>
              <a:rPr kumimoji="1" lang="en-US" altLang="zh-CN" sz="2800" b="1" dirty="0"/>
              <a:t>Arabica Coffee Beans</a:t>
            </a:r>
          </a:p>
          <a:p>
            <a:endParaRPr kumimoji="1" lang="en-US" altLang="zh-CN" dirty="0"/>
          </a:p>
          <a:p>
            <a:pPr marL="285750" indent="-285750">
              <a:buFont typeface="Arial"/>
              <a:buChar char="•"/>
            </a:pPr>
            <a:r>
              <a:rPr kumimoji="1" lang="en-US" altLang="zh-CN" sz="2400" dirty="0"/>
              <a:t>Arabica is a special variety, because it has four </a:t>
            </a:r>
            <a:r>
              <a:rPr kumimoji="1" lang="en-US" altLang="zh-CN" sz="2400" dirty="0" smtClean="0"/>
              <a:t>chromosome.</a:t>
            </a:r>
          </a:p>
          <a:p>
            <a:pPr marL="285750" indent="-285750">
              <a:buFont typeface="Arial"/>
              <a:buChar char="•"/>
            </a:pPr>
            <a:r>
              <a:rPr kumimoji="1" lang="en-US" altLang="zh-CN" sz="2400" dirty="0" smtClean="0"/>
              <a:t>More </a:t>
            </a:r>
            <a:r>
              <a:rPr kumimoji="1" lang="en-US" altLang="zh-CN" sz="2400" dirty="0"/>
              <a:t>than sixty five percent of world coffee cultures are of </a:t>
            </a:r>
            <a:r>
              <a:rPr kumimoji="1" lang="en-US" altLang="zh-CN" sz="2400" dirty="0" smtClean="0"/>
              <a:t>Arabica.</a:t>
            </a:r>
          </a:p>
          <a:p>
            <a:pPr marL="285750" indent="-285750">
              <a:buFont typeface="Arial"/>
              <a:buChar char="•"/>
            </a:pPr>
            <a:r>
              <a:rPr kumimoji="1" lang="en-US" altLang="zh-CN" sz="2400" dirty="0" smtClean="0"/>
              <a:t>The </a:t>
            </a:r>
            <a:r>
              <a:rPr kumimoji="1" lang="en-US" altLang="zh-CN" sz="2400" dirty="0"/>
              <a:t>taste of Arabica can be different, according to the location </a:t>
            </a:r>
            <a:endParaRPr kumimoji="1" lang="zh-CN" altLang="en-US" sz="2400" dirty="0"/>
          </a:p>
        </p:txBody>
      </p:sp>
      <p:pic>
        <p:nvPicPr>
          <p:cNvPr id="6" name="图片 5" descr="arabic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313" y="1803918"/>
            <a:ext cx="2544584" cy="2544584"/>
          </a:xfrm>
          <a:prstGeom prst="rect">
            <a:avLst/>
          </a:prstGeom>
        </p:spPr>
      </p:pic>
    </p:spTree>
    <p:extLst>
      <p:ext uri="{BB962C8B-B14F-4D97-AF65-F5344CB8AC3E}">
        <p14:creationId xmlns:p14="http://schemas.microsoft.com/office/powerpoint/2010/main" val="183613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984807"/>
                </a:solidFill>
              </a:rPr>
              <a:t>Coffee Industry Description</a:t>
            </a:r>
            <a:endParaRPr kumimoji="1" lang="zh-CN" altLang="en-US" dirty="0"/>
          </a:p>
        </p:txBody>
      </p:sp>
      <p:graphicFrame>
        <p:nvGraphicFramePr>
          <p:cNvPr id="4" name="图表 3"/>
          <p:cNvGraphicFramePr/>
          <p:nvPr>
            <p:extLst>
              <p:ext uri="{D42A27DB-BD31-4B8C-83A1-F6EECF244321}">
                <p14:modId xmlns:p14="http://schemas.microsoft.com/office/powerpoint/2010/main" val="3294222962"/>
              </p:ext>
            </p:extLst>
          </p:nvPr>
        </p:nvGraphicFramePr>
        <p:xfrm>
          <a:off x="915412" y="5885590"/>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p:cNvSpPr txBox="1"/>
          <p:nvPr/>
        </p:nvSpPr>
        <p:spPr>
          <a:xfrm>
            <a:off x="915412" y="1417638"/>
            <a:ext cx="4475608" cy="4401205"/>
          </a:xfrm>
          <a:prstGeom prst="rect">
            <a:avLst/>
          </a:prstGeom>
          <a:noFill/>
        </p:spPr>
        <p:txBody>
          <a:bodyPr wrap="square" rtlCol="0">
            <a:spAutoFit/>
          </a:bodyPr>
          <a:lstStyle/>
          <a:p>
            <a:r>
              <a:rPr kumimoji="1" lang="en-US" altLang="zh-CN" sz="2800" b="1" dirty="0"/>
              <a:t>Robusta Coffee Beans</a:t>
            </a:r>
          </a:p>
          <a:p>
            <a:endParaRPr kumimoji="1" lang="en-US" altLang="zh-CN" dirty="0"/>
          </a:p>
          <a:p>
            <a:pPr marL="285750" indent="-285750">
              <a:buFont typeface="Arial"/>
              <a:buChar char="•"/>
            </a:pPr>
            <a:r>
              <a:rPr kumimoji="1" lang="en-US" altLang="zh-CN" sz="2400" dirty="0" smtClean="0"/>
              <a:t>Robusta </a:t>
            </a:r>
            <a:r>
              <a:rPr kumimoji="1" lang="en-US" altLang="zh-CN" sz="2400" dirty="0"/>
              <a:t>has more fruit, a lower cost, grows well at lower altitudes and is more resistant to diseases. </a:t>
            </a:r>
            <a:endParaRPr kumimoji="1" lang="en-US" altLang="zh-CN" sz="2400" dirty="0" smtClean="0"/>
          </a:p>
          <a:p>
            <a:pPr marL="285750" indent="-285750">
              <a:buFont typeface="Arial"/>
              <a:buChar char="•"/>
            </a:pPr>
            <a:r>
              <a:rPr kumimoji="1" lang="en-US" altLang="zh-CN" sz="2400" dirty="0" smtClean="0"/>
              <a:t>Robusta </a:t>
            </a:r>
            <a:r>
              <a:rPr kumimoji="1" lang="en-US" altLang="zh-CN" sz="2400" dirty="0"/>
              <a:t>can be sometimes comparable to Arabica.</a:t>
            </a:r>
          </a:p>
          <a:p>
            <a:pPr marL="285750" indent="-285750">
              <a:buFont typeface="Arial"/>
              <a:buChar char="•"/>
            </a:pPr>
            <a:r>
              <a:rPr kumimoji="1" lang="en-US" altLang="zh-CN" sz="2400" dirty="0"/>
              <a:t>The caffeine content is much higher than the one found in Arabica.</a:t>
            </a:r>
            <a:endParaRPr kumimoji="1" lang="zh-CN" altLang="en-US" sz="2400" dirty="0"/>
          </a:p>
          <a:p>
            <a:endParaRPr kumimoji="1" lang="zh-CN" altLang="en-US" dirty="0"/>
          </a:p>
        </p:txBody>
      </p:sp>
      <p:pic>
        <p:nvPicPr>
          <p:cNvPr id="6" name="图片 5" descr="shutterstock_robusta_brazi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1020" y="1842018"/>
            <a:ext cx="3048000" cy="2410968"/>
          </a:xfrm>
          <a:prstGeom prst="rect">
            <a:avLst/>
          </a:prstGeom>
        </p:spPr>
      </p:pic>
    </p:spTree>
    <p:extLst>
      <p:ext uri="{BB962C8B-B14F-4D97-AF65-F5344CB8AC3E}">
        <p14:creationId xmlns:p14="http://schemas.microsoft.com/office/powerpoint/2010/main" val="4210748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Headlines</a:t>
            </a:r>
            <a:endParaRPr kumimoji="1" lang="zh-CN" altLang="en-US" dirty="0">
              <a:solidFill>
                <a:srgbClr val="984807"/>
              </a:solidFill>
            </a:endParaRPr>
          </a:p>
        </p:txBody>
      </p:sp>
      <p:sp>
        <p:nvSpPr>
          <p:cNvPr id="5" name="文本框 4"/>
          <p:cNvSpPr txBox="1"/>
          <p:nvPr/>
        </p:nvSpPr>
        <p:spPr>
          <a:xfrm>
            <a:off x="657412" y="1417638"/>
            <a:ext cx="8029388" cy="2646879"/>
          </a:xfrm>
          <a:prstGeom prst="rect">
            <a:avLst/>
          </a:prstGeom>
          <a:noFill/>
        </p:spPr>
        <p:txBody>
          <a:bodyPr wrap="square" rtlCol="0">
            <a:spAutoFit/>
          </a:bodyPr>
          <a:lstStyle/>
          <a:p>
            <a:r>
              <a:rPr kumimoji="1" lang="en-US" altLang="zh-CN" sz="2000" b="1" dirty="0" smtClean="0"/>
              <a:t>In U.S.</a:t>
            </a:r>
          </a:p>
          <a:p>
            <a:r>
              <a:rPr kumimoji="1" lang="en-US" altLang="zh-CN" dirty="0" smtClean="0"/>
              <a:t>Looking at market size and growth, coffee sales will top $48 billion in 2014, with $11.2 billion to come from retail sales and $37 billion to come from foodservice sales. Retail sales are predicted to  grow at just over 5% a year in the next couple of years while foodservice sales are expected to grow slightly faster. </a:t>
            </a:r>
          </a:p>
          <a:p>
            <a:endParaRPr kumimoji="1" lang="en-US" altLang="zh-CN" dirty="0"/>
          </a:p>
          <a:p>
            <a:r>
              <a:rPr kumimoji="1" lang="en-US" altLang="zh-CN" sz="2000" b="1" dirty="0" smtClean="0"/>
              <a:t>In Canada</a:t>
            </a:r>
          </a:p>
          <a:p>
            <a:r>
              <a:rPr kumimoji="1" lang="en-US" altLang="zh-CN" dirty="0" smtClean="0"/>
              <a:t>More than 2.1 billion cups of coffee is served up at Canada’s restaurants each year.</a:t>
            </a:r>
          </a:p>
          <a:p>
            <a:endParaRPr kumimoji="1" lang="zh-CN" altLang="en-US" dirty="0"/>
          </a:p>
        </p:txBody>
      </p:sp>
      <p:sp>
        <p:nvSpPr>
          <p:cNvPr id="6" name="文本框 5"/>
          <p:cNvSpPr txBox="1"/>
          <p:nvPr/>
        </p:nvSpPr>
        <p:spPr>
          <a:xfrm>
            <a:off x="657412" y="3750752"/>
            <a:ext cx="7380941" cy="1200329"/>
          </a:xfrm>
          <a:prstGeom prst="rect">
            <a:avLst/>
          </a:prstGeom>
          <a:noFill/>
        </p:spPr>
        <p:txBody>
          <a:bodyPr wrap="square" rtlCol="0">
            <a:spAutoFit/>
          </a:bodyPr>
          <a:lstStyle/>
          <a:p>
            <a:r>
              <a:rPr kumimoji="1" lang="en-CA" altLang="zh-CN" dirty="0"/>
              <a:t>In 2014 retail sales grow by 19% in current value terms and 4% in volume terms to reach C$2.3 billion and 81,000 tonnes </a:t>
            </a:r>
          </a:p>
          <a:p>
            <a:r>
              <a:rPr kumimoji="1" lang="en-CA" altLang="zh-CN" dirty="0"/>
              <a:t>Fresh ground coffee pods posts the fastest retail current value sales growth of 47% in 2014 </a:t>
            </a:r>
          </a:p>
        </p:txBody>
      </p:sp>
      <p:graphicFrame>
        <p:nvGraphicFramePr>
          <p:cNvPr id="7" name="图表 6"/>
          <p:cNvGraphicFramePr/>
          <p:nvPr>
            <p:extLst>
              <p:ext uri="{D42A27DB-BD31-4B8C-83A1-F6EECF244321}">
                <p14:modId xmlns:p14="http://schemas.microsoft.com/office/powerpoint/2010/main" val="3939687044"/>
              </p:ext>
            </p:extLst>
          </p:nvPr>
        </p:nvGraphicFramePr>
        <p:xfrm>
          <a:off x="706235" y="5749702"/>
          <a:ext cx="7803499" cy="656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937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3100" b="1" dirty="0" smtClean="0">
                <a:solidFill>
                  <a:schemeClr val="accent2">
                    <a:lumMod val="50000"/>
                  </a:schemeClr>
                </a:solidFill>
                <a:latin typeface="Book Antiqua" pitchFamily="18" charset="0"/>
                <a:cs typeface="Times New Roman"/>
              </a:rPr>
              <a:t>Table 1: Retail Sales of Coffee by Category: </a:t>
            </a:r>
            <a:br>
              <a:rPr lang="en-US" altLang="zh-CN" sz="3100" b="1" dirty="0" smtClean="0">
                <a:solidFill>
                  <a:schemeClr val="accent2">
                    <a:lumMod val="50000"/>
                  </a:schemeClr>
                </a:solidFill>
                <a:latin typeface="Book Antiqua" pitchFamily="18" charset="0"/>
                <a:cs typeface="Times New Roman"/>
              </a:rPr>
            </a:br>
            <a:r>
              <a:rPr lang="en-US" altLang="zh-CN" sz="3100" b="1" i="1" dirty="0" smtClean="0">
                <a:solidFill>
                  <a:schemeClr val="accent2">
                    <a:lumMod val="50000"/>
                  </a:schemeClr>
                </a:solidFill>
                <a:latin typeface="Book Antiqua" pitchFamily="18" charset="0"/>
                <a:cs typeface="Times New Roman"/>
              </a:rPr>
              <a:t>Value</a:t>
            </a:r>
            <a:r>
              <a:rPr lang="en-US" altLang="zh-CN" sz="3100" b="1" dirty="0" smtClean="0">
                <a:solidFill>
                  <a:schemeClr val="accent2">
                    <a:lumMod val="50000"/>
                  </a:schemeClr>
                </a:solidFill>
                <a:latin typeface="Book Antiqua" pitchFamily="18" charset="0"/>
                <a:cs typeface="Times New Roman"/>
              </a:rPr>
              <a:t> 2009-2014 </a:t>
            </a:r>
            <a:r>
              <a:rPr lang="en-US" altLang="zh-CN" b="1" dirty="0" smtClean="0">
                <a:solidFill>
                  <a:schemeClr val="accent2">
                    <a:lumMod val="50000"/>
                  </a:schemeClr>
                </a:solidFill>
                <a:latin typeface="Book Antiqua" pitchFamily="18" charset="0"/>
                <a:cs typeface="Times New Roman"/>
              </a:rPr>
              <a:t/>
            </a:r>
            <a:br>
              <a:rPr lang="en-US" altLang="zh-CN" b="1" dirty="0" smtClean="0">
                <a:solidFill>
                  <a:schemeClr val="accent2">
                    <a:lumMod val="50000"/>
                  </a:schemeClr>
                </a:solidFill>
                <a:latin typeface="Book Antiqua" pitchFamily="18" charset="0"/>
                <a:cs typeface="Times New Roman"/>
              </a:rPr>
            </a:br>
            <a:endParaRPr kumimoji="1" lang="zh-CN" altLang="en-US" dirty="0"/>
          </a:p>
        </p:txBody>
      </p:sp>
      <p:pic>
        <p:nvPicPr>
          <p:cNvPr id="4" name="图片 3" descr="Screen Shot 2015-03-12 at 11.32.1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059" y="1173778"/>
            <a:ext cx="6857999" cy="2343975"/>
          </a:xfrm>
          <a:prstGeom prst="rect">
            <a:avLst/>
          </a:prstGeom>
        </p:spPr>
      </p:pic>
      <p:pic>
        <p:nvPicPr>
          <p:cNvPr id="5" name="图片 4" descr="Screen Shot 2015-03-12 at 11.35.33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059" y="3517753"/>
            <a:ext cx="6915148" cy="1989383"/>
          </a:xfrm>
          <a:prstGeom prst="rect">
            <a:avLst/>
          </a:prstGeom>
        </p:spPr>
      </p:pic>
      <p:graphicFrame>
        <p:nvGraphicFramePr>
          <p:cNvPr id="9" name="图表 8"/>
          <p:cNvGraphicFramePr/>
          <p:nvPr>
            <p:extLst>
              <p:ext uri="{D42A27DB-BD31-4B8C-83A1-F6EECF244321}">
                <p14:modId xmlns:p14="http://schemas.microsoft.com/office/powerpoint/2010/main" val="1236468575"/>
              </p:ext>
            </p:extLst>
          </p:nvPr>
        </p:nvGraphicFramePr>
        <p:xfrm>
          <a:off x="706235" y="5749702"/>
          <a:ext cx="7803499" cy="6563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47873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Key External Drivers</a:t>
            </a:r>
            <a:endParaRPr kumimoji="1" lang="zh-CN" altLang="en-US" dirty="0">
              <a:solidFill>
                <a:srgbClr val="984807"/>
              </a:solidFill>
            </a:endParaRPr>
          </a:p>
        </p:txBody>
      </p:sp>
      <p:sp>
        <p:nvSpPr>
          <p:cNvPr id="3" name="内容占位符 2"/>
          <p:cNvSpPr>
            <a:spLocks noGrp="1"/>
          </p:cNvSpPr>
          <p:nvPr>
            <p:ph idx="1"/>
          </p:nvPr>
        </p:nvSpPr>
        <p:spPr>
          <a:xfrm>
            <a:off x="1402240" y="1230995"/>
            <a:ext cx="6305742" cy="2667820"/>
          </a:xfrm>
        </p:spPr>
        <p:txBody>
          <a:bodyPr>
            <a:normAutofit fontScale="70000" lnSpcReduction="20000"/>
          </a:bodyPr>
          <a:lstStyle/>
          <a:p>
            <a:r>
              <a:rPr lang="en-US" altLang="zh-CN" sz="2600" b="1" dirty="0" smtClean="0">
                <a:latin typeface="Book Antiqua" pitchFamily="18" charset="0"/>
                <a:cs typeface="Times New Roman"/>
              </a:rPr>
              <a:t>Demand from grocery wholesaling </a:t>
            </a:r>
          </a:p>
          <a:p>
            <a:pPr lvl="1"/>
            <a:r>
              <a:rPr lang="en-US" altLang="zh-CN" sz="2400" dirty="0" smtClean="0">
                <a:latin typeface="Book Antiqua" pitchFamily="18" charset="0"/>
                <a:cs typeface="Times New Roman"/>
              </a:rPr>
              <a:t>The Coffee Production industry is highly dependent on demand from downstream suppliers, such as grocery wholesalers, which provide coffee products to supermarkets. </a:t>
            </a:r>
          </a:p>
          <a:p>
            <a:pPr marL="0" indent="0">
              <a:buNone/>
            </a:pPr>
            <a:endParaRPr lang="en-US" altLang="zh-CN" sz="2600" dirty="0" smtClean="0">
              <a:latin typeface="Book Antiqua" pitchFamily="18" charset="0"/>
              <a:cs typeface="Times New Roman"/>
            </a:endParaRPr>
          </a:p>
          <a:p>
            <a:r>
              <a:rPr lang="en-US" altLang="zh-CN" sz="2600" b="1" dirty="0" smtClean="0">
                <a:latin typeface="Book Antiqua" pitchFamily="18" charset="0"/>
                <a:cs typeface="Times New Roman"/>
              </a:rPr>
              <a:t>World price of coffee </a:t>
            </a:r>
          </a:p>
          <a:p>
            <a:pPr lvl="1"/>
            <a:r>
              <a:rPr lang="en-US" altLang="zh-CN" sz="2400" dirty="0" smtClean="0">
                <a:latin typeface="Book Antiqua" pitchFamily="18" charset="0"/>
                <a:cs typeface="Times New Roman"/>
              </a:rPr>
              <a:t>The world price of coffee determines coffee producers’ costs and profitability because coffee beans are a key input commodity in coffee production </a:t>
            </a:r>
          </a:p>
          <a:p>
            <a:pPr marL="0" indent="0">
              <a:buNone/>
            </a:pPr>
            <a:endParaRPr lang="en-US" altLang="zh-CN" sz="2600" dirty="0" smtClean="0">
              <a:latin typeface="Book Antiqua" pitchFamily="18" charset="0"/>
              <a:cs typeface="Times New Roman"/>
            </a:endParaRPr>
          </a:p>
        </p:txBody>
      </p:sp>
      <p:pic>
        <p:nvPicPr>
          <p:cNvPr id="4" name="图片 3" descr="Screen Shot 2015-03-12 at 11.41.2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392" y="3898815"/>
            <a:ext cx="5791200" cy="1721221"/>
          </a:xfrm>
          <a:prstGeom prst="rect">
            <a:avLst/>
          </a:prstGeom>
        </p:spPr>
      </p:pic>
      <p:graphicFrame>
        <p:nvGraphicFramePr>
          <p:cNvPr id="6" name="图表 5"/>
          <p:cNvGraphicFramePr/>
          <p:nvPr>
            <p:extLst>
              <p:ext uri="{D42A27DB-BD31-4B8C-83A1-F6EECF244321}">
                <p14:modId xmlns:p14="http://schemas.microsoft.com/office/powerpoint/2010/main" val="429814659"/>
              </p:ext>
            </p:extLst>
          </p:nvPr>
        </p:nvGraphicFramePr>
        <p:xfrm>
          <a:off x="706235" y="5749702"/>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2272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984807"/>
                </a:solidFill>
              </a:rPr>
              <a:t>Key External Drivers</a:t>
            </a:r>
            <a:endParaRPr kumimoji="1" lang="zh-CN" altLang="en-US" dirty="0"/>
          </a:p>
        </p:txBody>
      </p:sp>
      <p:graphicFrame>
        <p:nvGraphicFramePr>
          <p:cNvPr id="4" name="图表 3"/>
          <p:cNvGraphicFramePr/>
          <p:nvPr>
            <p:extLst>
              <p:ext uri="{D42A27DB-BD31-4B8C-83A1-F6EECF244321}">
                <p14:modId xmlns:p14="http://schemas.microsoft.com/office/powerpoint/2010/main" val="1984911724"/>
              </p:ext>
            </p:extLst>
          </p:nvPr>
        </p:nvGraphicFramePr>
        <p:xfrm>
          <a:off x="706235" y="5749702"/>
          <a:ext cx="7803499" cy="656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3392151" y="1246095"/>
            <a:ext cx="3157150" cy="461665"/>
          </a:xfrm>
          <a:prstGeom prst="rect">
            <a:avLst/>
          </a:prstGeom>
          <a:noFill/>
        </p:spPr>
        <p:txBody>
          <a:bodyPr wrap="square" rtlCol="0">
            <a:spAutoFit/>
          </a:bodyPr>
          <a:lstStyle/>
          <a:p>
            <a:r>
              <a:rPr kumimoji="1" lang="en-US" altLang="zh-CN" sz="2400" dirty="0" smtClean="0">
                <a:solidFill>
                  <a:srgbClr val="984807"/>
                </a:solidFill>
              </a:rPr>
              <a:t>Coffee bean price</a:t>
            </a:r>
            <a:endParaRPr kumimoji="1" lang="zh-CN" altLang="en-US" sz="2400" dirty="0">
              <a:solidFill>
                <a:srgbClr val="984807"/>
              </a:solidFill>
            </a:endParaRPr>
          </a:p>
        </p:txBody>
      </p:sp>
      <p:pic>
        <p:nvPicPr>
          <p:cNvPr id="3" name="图片 2" descr="屏幕快照 2015-07-09 16.12.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 y="1735274"/>
            <a:ext cx="6400800" cy="3759200"/>
          </a:xfrm>
          <a:prstGeom prst="rect">
            <a:avLst/>
          </a:prstGeom>
        </p:spPr>
      </p:pic>
    </p:spTree>
    <p:extLst>
      <p:ext uri="{BB962C8B-B14F-4D97-AF65-F5344CB8AC3E}">
        <p14:creationId xmlns:p14="http://schemas.microsoft.com/office/powerpoint/2010/main" val="4120541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984807"/>
                </a:solidFill>
              </a:rPr>
              <a:t>Key External Drivers</a:t>
            </a:r>
            <a:endParaRPr kumimoji="1" lang="zh-CN" altLang="en-US" dirty="0"/>
          </a:p>
        </p:txBody>
      </p:sp>
      <p:sp>
        <p:nvSpPr>
          <p:cNvPr id="3" name="内容占位符 2"/>
          <p:cNvSpPr>
            <a:spLocks noGrp="1"/>
          </p:cNvSpPr>
          <p:nvPr>
            <p:ph idx="1"/>
          </p:nvPr>
        </p:nvSpPr>
        <p:spPr/>
        <p:txBody>
          <a:bodyPr>
            <a:normAutofit/>
          </a:bodyPr>
          <a:lstStyle/>
          <a:p>
            <a:pPr>
              <a:buClr>
                <a:schemeClr val="accent6">
                  <a:lumMod val="50000"/>
                </a:schemeClr>
              </a:buClr>
              <a:buFont typeface="Wingdings" charset="2"/>
              <a:buChar char="²"/>
            </a:pPr>
            <a:r>
              <a:rPr lang="en-US" altLang="zh-CN" sz="2600" b="1" dirty="0" smtClean="0">
                <a:latin typeface="Book Antiqua" pitchFamily="18" charset="0"/>
                <a:cs typeface="Times New Roman"/>
              </a:rPr>
              <a:t>Demand </a:t>
            </a:r>
            <a:r>
              <a:rPr lang="en-US" altLang="zh-CN" sz="2600" b="1" dirty="0">
                <a:latin typeface="Book Antiqua" pitchFamily="18" charset="0"/>
                <a:cs typeface="Times New Roman"/>
              </a:rPr>
              <a:t>from supermarkets and grocery </a:t>
            </a:r>
            <a:r>
              <a:rPr lang="en-US" altLang="zh-CN" sz="2600" b="1" dirty="0" smtClean="0">
                <a:latin typeface="Book Antiqua" pitchFamily="18" charset="0"/>
                <a:cs typeface="Times New Roman"/>
              </a:rPr>
              <a:t>stores </a:t>
            </a:r>
            <a:r>
              <a:rPr lang="en-US" altLang="zh-CN" sz="1800" dirty="0" smtClean="0">
                <a:latin typeface="Book Antiqua" pitchFamily="18" charset="0"/>
                <a:cs typeface="Times New Roman"/>
              </a:rPr>
              <a:t>Coffee </a:t>
            </a:r>
            <a:r>
              <a:rPr lang="en-US" altLang="zh-CN" sz="1800" dirty="0">
                <a:latin typeface="Book Antiqua" pitchFamily="18" charset="0"/>
                <a:cs typeface="Times New Roman"/>
              </a:rPr>
              <a:t>producers rely on favorable supply-side contracts with downstream markets, such as supermarkets and grocery stores. </a:t>
            </a:r>
          </a:p>
          <a:p>
            <a:pPr>
              <a:buClr>
                <a:schemeClr val="accent6">
                  <a:lumMod val="50000"/>
                </a:schemeClr>
              </a:buClr>
              <a:buFont typeface="Wingdings" charset="2"/>
              <a:buChar char="²"/>
            </a:pPr>
            <a:r>
              <a:rPr lang="en-US" altLang="zh-CN" sz="2600" b="1" dirty="0" smtClean="0">
                <a:latin typeface="Book Antiqua" pitchFamily="18" charset="0"/>
                <a:cs typeface="Times New Roman"/>
              </a:rPr>
              <a:t>Lifestyles </a:t>
            </a:r>
            <a:r>
              <a:rPr lang="en-US" altLang="zh-CN" sz="2600" b="1" dirty="0">
                <a:latin typeface="Book Antiqua" pitchFamily="18" charset="0"/>
                <a:cs typeface="Times New Roman"/>
              </a:rPr>
              <a:t>changing </a:t>
            </a:r>
            <a:r>
              <a:rPr kumimoji="1" lang="en-US" altLang="zh-CN" sz="1800" dirty="0" smtClean="0"/>
              <a:t>The increasing emphasis on healthy lifestyles and reducing caffeine intake for people with certain health conditions is a potential threat to coffee house companies. The secret will be finding suitable alternatives for those consumers who cannot or choose not to drink caffeinated coffee. A quality decaffeinated alternative will provide access to this sub-segment of the market.</a:t>
            </a:r>
          </a:p>
          <a:p>
            <a:pPr>
              <a:buClr>
                <a:schemeClr val="accent6">
                  <a:lumMod val="50000"/>
                </a:schemeClr>
              </a:buClr>
              <a:buFont typeface="Wingdings" charset="2"/>
              <a:buChar char="²"/>
            </a:pPr>
            <a:r>
              <a:rPr lang="en-US" altLang="zh-CN" sz="2600" b="1" dirty="0" smtClean="0">
                <a:latin typeface="Book Antiqua" pitchFamily="18" charset="0"/>
                <a:cs typeface="Times New Roman"/>
              </a:rPr>
              <a:t>Climate changing </a:t>
            </a:r>
            <a:r>
              <a:rPr kumimoji="1" lang="en-US" altLang="zh-CN" sz="1800" dirty="0"/>
              <a:t>Climate change may well represent a threat to coffee production and hence make the raw materials more expensive.</a:t>
            </a:r>
          </a:p>
        </p:txBody>
      </p:sp>
      <p:graphicFrame>
        <p:nvGraphicFramePr>
          <p:cNvPr id="4" name="图表 3"/>
          <p:cNvGraphicFramePr/>
          <p:nvPr>
            <p:extLst>
              <p:ext uri="{D42A27DB-BD31-4B8C-83A1-F6EECF244321}">
                <p14:modId xmlns:p14="http://schemas.microsoft.com/office/powerpoint/2010/main" val="3512950639"/>
              </p:ext>
            </p:extLst>
          </p:nvPr>
        </p:nvGraphicFramePr>
        <p:xfrm>
          <a:off x="706235" y="5749702"/>
          <a:ext cx="7803499" cy="656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197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Coffee Industry performance</a:t>
            </a:r>
            <a:endParaRPr kumimoji="1" lang="zh-CN" altLang="en-US" dirty="0">
              <a:solidFill>
                <a:srgbClr val="984807"/>
              </a:solidFill>
            </a:endParaRPr>
          </a:p>
        </p:txBody>
      </p:sp>
      <p:graphicFrame>
        <p:nvGraphicFramePr>
          <p:cNvPr id="5" name="图表 4"/>
          <p:cNvGraphicFramePr/>
          <p:nvPr>
            <p:extLst>
              <p:ext uri="{D42A27DB-BD31-4B8C-83A1-F6EECF244321}">
                <p14:modId xmlns:p14="http://schemas.microsoft.com/office/powerpoint/2010/main" val="3409323548"/>
              </p:ext>
            </p:extLst>
          </p:nvPr>
        </p:nvGraphicFramePr>
        <p:xfrm>
          <a:off x="706235" y="5749702"/>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图片 5" descr="coffee-industry-performanc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977" y="1276792"/>
            <a:ext cx="6086379" cy="4351878"/>
          </a:xfrm>
          <a:prstGeom prst="rect">
            <a:avLst/>
          </a:prstGeom>
        </p:spPr>
      </p:pic>
    </p:spTree>
    <p:extLst>
      <p:ext uri="{BB962C8B-B14F-4D97-AF65-F5344CB8AC3E}">
        <p14:creationId xmlns:p14="http://schemas.microsoft.com/office/powerpoint/2010/main" val="4122747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buck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720" y="279808"/>
            <a:ext cx="6319458" cy="6406002"/>
          </a:xfrm>
          <a:prstGeom prst="rect">
            <a:avLst/>
          </a:prstGeom>
        </p:spPr>
      </p:pic>
    </p:spTree>
    <p:extLst>
      <p:ext uri="{BB962C8B-B14F-4D97-AF65-F5344CB8AC3E}">
        <p14:creationId xmlns:p14="http://schemas.microsoft.com/office/powerpoint/2010/main" val="1735324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Table of Content</a:t>
            </a:r>
            <a:endParaRPr kumimoji="1" lang="zh-CN" altLang="en-US" dirty="0">
              <a:solidFill>
                <a:srgbClr val="984807"/>
              </a:solidFill>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423563487"/>
              </p:ext>
            </p:extLst>
          </p:nvPr>
        </p:nvGraphicFramePr>
        <p:xfrm>
          <a:off x="1129553" y="1462462"/>
          <a:ext cx="7670800" cy="3961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图片 4" descr="Dunkin-Donuts-Fightin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398309"/>
            <a:ext cx="2420257" cy="1841500"/>
          </a:xfrm>
          <a:prstGeom prst="rect">
            <a:avLst/>
          </a:prstGeom>
        </p:spPr>
      </p:pic>
    </p:spTree>
    <p:extLst>
      <p:ext uri="{BB962C8B-B14F-4D97-AF65-F5344CB8AC3E}">
        <p14:creationId xmlns:p14="http://schemas.microsoft.com/office/powerpoint/2010/main" val="1986442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1680" y="274638"/>
            <a:ext cx="6675120" cy="1143000"/>
          </a:xfrm>
        </p:spPr>
        <p:txBody>
          <a:bodyPr/>
          <a:lstStyle/>
          <a:p>
            <a:r>
              <a:rPr lang="en-US" b="1" dirty="0" smtClean="0">
                <a:solidFill>
                  <a:srgbClr val="006600"/>
                </a:solidFill>
              </a:rPr>
              <a:t>Introduction</a:t>
            </a:r>
            <a:endParaRPr lang="en-US" b="1" dirty="0">
              <a:solidFill>
                <a:srgbClr val="006600"/>
              </a:solidFill>
            </a:endParaRPr>
          </a:p>
        </p:txBody>
      </p:sp>
      <p:sp>
        <p:nvSpPr>
          <p:cNvPr id="5" name="Content Placeholder 4"/>
          <p:cNvSpPr>
            <a:spLocks noGrp="1"/>
          </p:cNvSpPr>
          <p:nvPr>
            <p:ph idx="1"/>
          </p:nvPr>
        </p:nvSpPr>
        <p:spPr>
          <a:xfrm>
            <a:off x="1715589" y="1417638"/>
            <a:ext cx="6971211" cy="4525963"/>
          </a:xfrm>
        </p:spPr>
        <p:txBody>
          <a:bodyPr>
            <a:normAutofit fontScale="92500" lnSpcReduction="10000"/>
          </a:bodyPr>
          <a:lstStyle/>
          <a:p>
            <a:endParaRPr lang="en-US" dirty="0" smtClean="0"/>
          </a:p>
          <a:p>
            <a:r>
              <a:rPr lang="en-US" dirty="0"/>
              <a:t>T</a:t>
            </a:r>
            <a:r>
              <a:rPr lang="en-US" dirty="0" smtClean="0"/>
              <a:t>he largest coffeehouse company with 21,536 stores in 65 countries</a:t>
            </a:r>
          </a:p>
          <a:p>
            <a:r>
              <a:rPr lang="en-US" b="1" dirty="0" smtClean="0"/>
              <a:t>Traded</a:t>
            </a:r>
            <a:r>
              <a:rPr lang="en-US" dirty="0" smtClean="0"/>
              <a:t> on NASDAQ as SBUX</a:t>
            </a:r>
          </a:p>
          <a:p>
            <a:r>
              <a:rPr lang="en-US" b="1" dirty="0" smtClean="0"/>
              <a:t>Core product</a:t>
            </a:r>
            <a:r>
              <a:rPr lang="en-US" dirty="0" smtClean="0"/>
              <a:t>: coffee, tea, other beverages and fresh food items</a:t>
            </a:r>
          </a:p>
          <a:p>
            <a:r>
              <a:rPr lang="en-US" b="1" dirty="0" smtClean="0"/>
              <a:t>Objective</a:t>
            </a:r>
            <a:r>
              <a:rPr lang="en-US" dirty="0" smtClean="0"/>
              <a:t>: maintain Starbucks standing as one of the most recognized and respected brands in the world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sp>
        <p:nvSpPr>
          <p:cNvPr id="6" name="TextBox 5"/>
          <p:cNvSpPr txBox="1"/>
          <p:nvPr/>
        </p:nvSpPr>
        <p:spPr>
          <a:xfrm>
            <a:off x="1715589" y="6026331"/>
            <a:ext cx="184731" cy="369332"/>
          </a:xfrm>
          <a:prstGeom prst="rect">
            <a:avLst/>
          </a:prstGeom>
          <a:noFill/>
        </p:spPr>
        <p:txBody>
          <a:bodyPr wrap="none" rtlCol="0">
            <a:spAutoFit/>
          </a:bodyPr>
          <a:lstStyle/>
          <a:p>
            <a:endParaRPr lang="en-US" dirty="0"/>
          </a:p>
        </p:txBody>
      </p:sp>
      <p:graphicFrame>
        <p:nvGraphicFramePr>
          <p:cNvPr id="3" name="Diagram 2"/>
          <p:cNvGraphicFramePr/>
          <p:nvPr>
            <p:extLst>
              <p:ext uri="{D42A27DB-BD31-4B8C-83A1-F6EECF244321}">
                <p14:modId xmlns:p14="http://schemas.microsoft.com/office/powerpoint/2010/main" val="1672042361"/>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7156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06 at 5.37.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112" y="1291423"/>
            <a:ext cx="7448673" cy="4489135"/>
          </a:xfrm>
          <a:prstGeom prst="rect">
            <a:avLst/>
          </a:prstGeom>
        </p:spPr>
      </p:pic>
      <p:graphicFrame>
        <p:nvGraphicFramePr>
          <p:cNvPr id="3" name="Diagram 2"/>
          <p:cNvGraphicFramePr/>
          <p:nvPr>
            <p:extLst>
              <p:ext uri="{D42A27DB-BD31-4B8C-83A1-F6EECF244321}">
                <p14:modId xmlns:p14="http://schemas.microsoft.com/office/powerpoint/2010/main" val="4268774024"/>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3169733" y="297986"/>
            <a:ext cx="3115607" cy="769441"/>
          </a:xfrm>
          <a:prstGeom prst="rect">
            <a:avLst/>
          </a:prstGeom>
        </p:spPr>
        <p:txBody>
          <a:bodyPr wrap="none">
            <a:spAutoFit/>
          </a:bodyPr>
          <a:lstStyle/>
          <a:p>
            <a:r>
              <a:rPr lang="en-US" sz="4400" b="1" dirty="0">
                <a:solidFill>
                  <a:srgbClr val="006600"/>
                </a:solidFill>
              </a:rPr>
              <a:t>Introduction</a:t>
            </a:r>
            <a:endParaRPr lang="en-US" sz="44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460163" cy="1457597"/>
          </a:xfrm>
          <a:prstGeom prst="rect">
            <a:avLst/>
          </a:prstGeom>
        </p:spPr>
      </p:pic>
    </p:spTree>
    <p:extLst>
      <p:ext uri="{BB962C8B-B14F-4D97-AF65-F5344CB8AC3E}">
        <p14:creationId xmlns:p14="http://schemas.microsoft.com/office/powerpoint/2010/main" val="1191000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2" y="274638"/>
            <a:ext cx="6769437" cy="1143000"/>
          </a:xfrm>
        </p:spPr>
        <p:txBody>
          <a:bodyPr/>
          <a:lstStyle/>
          <a:p>
            <a:r>
              <a:rPr lang="en-US" b="1" dirty="0" smtClean="0">
                <a:solidFill>
                  <a:srgbClr val="006600"/>
                </a:solidFill>
              </a:rPr>
              <a:t>Business Segment</a:t>
            </a:r>
            <a:endParaRPr lang="en-US" b="1" dirty="0">
              <a:solidFill>
                <a:srgbClr val="006600"/>
              </a:solidFill>
            </a:endParaRPr>
          </a:p>
        </p:txBody>
      </p:sp>
      <p:sp>
        <p:nvSpPr>
          <p:cNvPr id="3" name="Content Placeholder 2"/>
          <p:cNvSpPr>
            <a:spLocks noGrp="1"/>
          </p:cNvSpPr>
          <p:nvPr>
            <p:ph idx="1"/>
          </p:nvPr>
        </p:nvSpPr>
        <p:spPr>
          <a:xfrm>
            <a:off x="1481934" y="1631610"/>
            <a:ext cx="3473244" cy="4525963"/>
          </a:xfrm>
        </p:spPr>
        <p:txBody>
          <a:bodyPr/>
          <a:lstStyle/>
          <a:p>
            <a:endParaRPr lang="en-US" dirty="0" smtClean="0"/>
          </a:p>
          <a:p>
            <a:r>
              <a:rPr lang="en-US" sz="2800" dirty="0" smtClean="0"/>
              <a:t>US( U.S. ,Canada, Latin America)</a:t>
            </a:r>
          </a:p>
          <a:p>
            <a:r>
              <a:rPr lang="en-US" sz="2800" dirty="0" smtClean="0"/>
              <a:t>EMEA ( Europe, Middle East, Africa)</a:t>
            </a:r>
          </a:p>
          <a:p>
            <a:r>
              <a:rPr lang="en-US" sz="2800" dirty="0" smtClean="0"/>
              <a:t>CAP (China/ Asia Pacific)</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178" y="2516777"/>
            <a:ext cx="3493195" cy="2286719"/>
          </a:xfrm>
          <a:prstGeom prst="rect">
            <a:avLst/>
          </a:prstGeom>
        </p:spPr>
      </p:pic>
      <p:graphicFrame>
        <p:nvGraphicFramePr>
          <p:cNvPr id="7" name="Diagram 6"/>
          <p:cNvGraphicFramePr/>
          <p:nvPr>
            <p:extLst>
              <p:ext uri="{D42A27DB-BD31-4B8C-83A1-F6EECF244321}">
                <p14:modId xmlns:p14="http://schemas.microsoft.com/office/powerpoint/2010/main" val="726344385"/>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17719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9130" y="274638"/>
            <a:ext cx="6927669" cy="1143000"/>
          </a:xfrm>
        </p:spPr>
        <p:txBody>
          <a:bodyPr/>
          <a:lstStyle/>
          <a:p>
            <a:r>
              <a:rPr lang="en-US" b="1" dirty="0" smtClean="0">
                <a:solidFill>
                  <a:srgbClr val="006600"/>
                </a:solidFill>
              </a:rPr>
              <a:t>Revenue Component </a:t>
            </a:r>
            <a:endParaRPr lang="en-US" b="1" dirty="0">
              <a:solidFill>
                <a:srgbClr val="006600"/>
              </a:solidFill>
            </a:endParaRPr>
          </a:p>
        </p:txBody>
      </p:sp>
      <p:sp>
        <p:nvSpPr>
          <p:cNvPr id="7" name="Content Placeholder 6"/>
          <p:cNvSpPr>
            <a:spLocks noGrp="1"/>
          </p:cNvSpPr>
          <p:nvPr>
            <p:ph idx="1"/>
          </p:nvPr>
        </p:nvSpPr>
        <p:spPr>
          <a:xfrm>
            <a:off x="591387" y="1417638"/>
            <a:ext cx="4677729" cy="3888209"/>
          </a:xfrm>
        </p:spPr>
        <p:txBody>
          <a:bodyPr>
            <a:normAutofit/>
          </a:bodyPr>
          <a:lstStyle/>
          <a:p>
            <a:endParaRPr lang="en-US" dirty="0" smtClean="0"/>
          </a:p>
          <a:p>
            <a:r>
              <a:rPr lang="en-US" sz="3000" dirty="0" smtClean="0"/>
              <a:t>Company-operated retail stores</a:t>
            </a:r>
          </a:p>
          <a:p>
            <a:r>
              <a:rPr lang="en-US" sz="3000" dirty="0" smtClean="0"/>
              <a:t>Licensed Stores</a:t>
            </a:r>
            <a:endParaRPr lang="en-US" sz="3000" dirty="0"/>
          </a:p>
          <a:p>
            <a:r>
              <a:rPr lang="en-US" sz="3000" dirty="0" smtClean="0"/>
              <a:t>Consumer packaged goods &amp; foodservice operations</a:t>
            </a:r>
          </a:p>
          <a:p>
            <a:pPr marL="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956" y="2139824"/>
            <a:ext cx="3315158" cy="2285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8" name="Diagram 7"/>
          <p:cNvGraphicFramePr/>
          <p:nvPr>
            <p:extLst>
              <p:ext uri="{D42A27DB-BD31-4B8C-83A1-F6EECF244321}">
                <p14:modId xmlns:p14="http://schemas.microsoft.com/office/powerpoint/2010/main" val="275531156"/>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39337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06 at 6.17.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24100"/>
            <a:ext cx="8382000" cy="2209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4638"/>
            <a:ext cx="1460163" cy="1457597"/>
          </a:xfrm>
          <a:prstGeom prst="rect">
            <a:avLst/>
          </a:prstGeom>
        </p:spPr>
      </p:pic>
      <p:graphicFrame>
        <p:nvGraphicFramePr>
          <p:cNvPr id="4" name="Diagram 3"/>
          <p:cNvGraphicFramePr/>
          <p:nvPr>
            <p:extLst>
              <p:ext uri="{D42A27DB-BD31-4B8C-83A1-F6EECF244321}">
                <p14:modId xmlns:p14="http://schemas.microsoft.com/office/powerpoint/2010/main" val="3641333247"/>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3617818" y="495047"/>
            <a:ext cx="5145182" cy="769441"/>
          </a:xfrm>
          <a:prstGeom prst="rect">
            <a:avLst/>
          </a:prstGeom>
          <a:noFill/>
        </p:spPr>
        <p:txBody>
          <a:bodyPr wrap="square" rtlCol="0">
            <a:spAutoFit/>
          </a:bodyPr>
          <a:lstStyle/>
          <a:p>
            <a:r>
              <a:rPr lang="en-US" sz="4400" b="1" dirty="0" smtClean="0">
                <a:solidFill>
                  <a:srgbClr val="006600"/>
                </a:solidFill>
              </a:rPr>
              <a:t>Revenue</a:t>
            </a:r>
            <a:endParaRPr lang="en-US" sz="4400" b="1" dirty="0">
              <a:solidFill>
                <a:srgbClr val="006600"/>
              </a:solidFill>
            </a:endParaRPr>
          </a:p>
        </p:txBody>
      </p:sp>
    </p:spTree>
    <p:extLst>
      <p:ext uri="{BB962C8B-B14F-4D97-AF65-F5344CB8AC3E}">
        <p14:creationId xmlns:p14="http://schemas.microsoft.com/office/powerpoint/2010/main" val="859784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2" y="274638"/>
            <a:ext cx="6769437" cy="1143000"/>
          </a:xfrm>
        </p:spPr>
        <p:txBody>
          <a:bodyPr/>
          <a:lstStyle/>
          <a:p>
            <a:r>
              <a:rPr lang="en-US" b="1" dirty="0" smtClean="0">
                <a:solidFill>
                  <a:srgbClr val="006600"/>
                </a:solidFill>
              </a:rPr>
              <a:t>Financial Statement</a:t>
            </a:r>
            <a:endParaRPr lang="en-US" b="1" dirty="0">
              <a:solidFill>
                <a:srgbClr val="006600"/>
              </a:solidFill>
            </a:endParaRPr>
          </a:p>
        </p:txBody>
      </p:sp>
      <p:sp>
        <p:nvSpPr>
          <p:cNvPr id="3" name="Content Placeholder 2"/>
          <p:cNvSpPr>
            <a:spLocks noGrp="1"/>
          </p:cNvSpPr>
          <p:nvPr>
            <p:ph idx="1"/>
          </p:nvPr>
        </p:nvSpPr>
        <p:spPr>
          <a:xfrm>
            <a:off x="1917362" y="1600200"/>
            <a:ext cx="6769437" cy="4525963"/>
          </a:xfrm>
        </p:spPr>
        <p:txBody>
          <a:bodyPr/>
          <a:lstStyle/>
          <a:p>
            <a:endParaRPr lang="en-US" dirty="0" smtClean="0"/>
          </a:p>
          <a:p>
            <a:r>
              <a:rPr lang="en-US" dirty="0" smtClean="0"/>
              <a:t>Consolidated Statements of Comprehensive Income</a:t>
            </a:r>
          </a:p>
          <a:p>
            <a:r>
              <a:rPr lang="en-US" dirty="0" smtClean="0"/>
              <a:t>Consolidated Balance Sheets</a:t>
            </a:r>
          </a:p>
          <a:p>
            <a:r>
              <a:rPr lang="en-US" dirty="0" smtClean="0"/>
              <a:t>Consolidated Statements of Cash Flows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graphicFrame>
        <p:nvGraphicFramePr>
          <p:cNvPr id="5" name="Diagram 4"/>
          <p:cNvGraphicFramePr/>
          <p:nvPr>
            <p:extLst>
              <p:ext uri="{D42A27DB-BD31-4B8C-83A1-F6EECF244321}">
                <p14:modId xmlns:p14="http://schemas.microsoft.com/office/powerpoint/2010/main" val="3163786304"/>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712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554" y="274638"/>
            <a:ext cx="6701246" cy="1143000"/>
          </a:xfrm>
        </p:spPr>
        <p:txBody>
          <a:bodyPr>
            <a:normAutofit fontScale="90000"/>
          </a:bodyPr>
          <a:lstStyle/>
          <a:p>
            <a:r>
              <a:rPr lang="en-US" dirty="0" smtClean="0">
                <a:solidFill>
                  <a:srgbClr val="006600"/>
                </a:solidFill>
              </a:rPr>
              <a:t>Consolidated Statements of Comprehensive Income(</a:t>
            </a:r>
            <a:r>
              <a:rPr lang="en-US" sz="2700" i="1" dirty="0" smtClean="0">
                <a:solidFill>
                  <a:srgbClr val="006600"/>
                </a:solidFill>
              </a:rPr>
              <a:t>in millions</a:t>
            </a:r>
            <a:r>
              <a:rPr lang="en-US" dirty="0" smtClean="0">
                <a:solidFill>
                  <a:srgbClr val="006600"/>
                </a:solidFill>
              </a:rPr>
              <a:t>)</a:t>
            </a:r>
            <a:endParaRPr lang="en-US" dirty="0">
              <a:solidFill>
                <a:srgbClr val="006600"/>
              </a:solidFill>
            </a:endParaRPr>
          </a:p>
        </p:txBody>
      </p:sp>
      <p:pic>
        <p:nvPicPr>
          <p:cNvPr id="4" name="Content Placeholder 3" descr="Screen Shot 2015-07-06 at 6.26.45 PM.png"/>
          <p:cNvPicPr>
            <a:picLocks noGrp="1" noChangeAspect="1"/>
          </p:cNvPicPr>
          <p:nvPr>
            <p:ph idx="1"/>
          </p:nvPr>
        </p:nvPicPr>
        <p:blipFill>
          <a:blip r:embed="rId3">
            <a:extLst>
              <a:ext uri="{28A0092B-C50C-407E-A947-70E740481C1C}">
                <a14:useLocalDpi xmlns:a14="http://schemas.microsoft.com/office/drawing/2010/main" val="0"/>
              </a:ext>
            </a:extLst>
          </a:blip>
          <a:srcRect t="138" b="138"/>
          <a:stretch>
            <a:fillRect/>
          </a:stretch>
        </p:blipFill>
        <p:spPr>
          <a:xfrm>
            <a:off x="1030717" y="1570008"/>
            <a:ext cx="7656083" cy="421055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graphicFrame>
        <p:nvGraphicFramePr>
          <p:cNvPr id="5" name="Diagram 4"/>
          <p:cNvGraphicFramePr/>
          <p:nvPr>
            <p:extLst>
              <p:ext uri="{D42A27DB-BD31-4B8C-83A1-F6EECF244321}">
                <p14:modId xmlns:p14="http://schemas.microsoft.com/office/powerpoint/2010/main" val="2113794568"/>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58483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354" y="274638"/>
            <a:ext cx="6396446" cy="1143000"/>
          </a:xfrm>
        </p:spPr>
        <p:txBody>
          <a:bodyPr>
            <a:normAutofit fontScale="90000"/>
          </a:bodyPr>
          <a:lstStyle/>
          <a:p>
            <a:r>
              <a:rPr lang="en-US" dirty="0" smtClean="0">
                <a:solidFill>
                  <a:srgbClr val="006600"/>
                </a:solidFill>
              </a:rPr>
              <a:t>Consolidated Balance Sheet</a:t>
            </a:r>
            <a:br>
              <a:rPr lang="en-US" dirty="0" smtClean="0">
                <a:solidFill>
                  <a:srgbClr val="006600"/>
                </a:solidFill>
              </a:rPr>
            </a:br>
            <a:r>
              <a:rPr lang="en-US" sz="2200" dirty="0" smtClean="0">
                <a:solidFill>
                  <a:srgbClr val="006600"/>
                </a:solidFill>
              </a:rPr>
              <a:t>(</a:t>
            </a:r>
            <a:r>
              <a:rPr lang="en-US" sz="2200" i="1" dirty="0" smtClean="0">
                <a:solidFill>
                  <a:srgbClr val="006600"/>
                </a:solidFill>
              </a:rPr>
              <a:t>in millions, expect per share data )</a:t>
            </a:r>
            <a:endParaRPr lang="en-US" sz="2200" dirty="0">
              <a:solidFill>
                <a:srgbClr val="006600"/>
              </a:solidFill>
            </a:endParaRPr>
          </a:p>
        </p:txBody>
      </p:sp>
      <p:pic>
        <p:nvPicPr>
          <p:cNvPr id="4" name="Content Placeholder 3" descr="Screen Shot 2015-07-06 at 6.28.06 PM.png"/>
          <p:cNvPicPr>
            <a:picLocks noGrp="1" noChangeAspect="1"/>
          </p:cNvPicPr>
          <p:nvPr>
            <p:ph idx="1"/>
          </p:nvPr>
        </p:nvPicPr>
        <p:blipFill>
          <a:blip r:embed="rId2">
            <a:extLst>
              <a:ext uri="{28A0092B-C50C-407E-A947-70E740481C1C}">
                <a14:useLocalDpi xmlns:a14="http://schemas.microsoft.com/office/drawing/2010/main" val="0"/>
              </a:ext>
            </a:extLst>
          </a:blip>
          <a:srcRect l="3" r="3"/>
          <a:stretch>
            <a:fillRect/>
          </a:stretch>
        </p:blipFill>
        <p:spPr>
          <a:xfrm>
            <a:off x="834208" y="1461936"/>
            <a:ext cx="7852592" cy="43186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graphicFrame>
        <p:nvGraphicFramePr>
          <p:cNvPr id="6" name="Diagram 5"/>
          <p:cNvGraphicFramePr/>
          <p:nvPr>
            <p:extLst>
              <p:ext uri="{D42A27DB-BD31-4B8C-83A1-F6EECF244321}">
                <p14:modId xmlns:p14="http://schemas.microsoft.com/office/powerpoint/2010/main" val="2682101796"/>
              </p:ext>
            </p:extLst>
          </p:nvPr>
        </p:nvGraphicFramePr>
        <p:xfrm>
          <a:off x="781552" y="5780559"/>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27880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06 at 6.28.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76" y="1369419"/>
            <a:ext cx="7837260" cy="4411139"/>
          </a:xfrm>
          <a:prstGeom prst="rect">
            <a:avLst/>
          </a:prstGeom>
        </p:spPr>
      </p:pic>
      <p:graphicFrame>
        <p:nvGraphicFramePr>
          <p:cNvPr id="3" name="Diagram 2"/>
          <p:cNvGraphicFramePr/>
          <p:nvPr>
            <p:extLst>
              <p:ext uri="{D42A27DB-BD31-4B8C-83A1-F6EECF244321}">
                <p14:modId xmlns:p14="http://schemas.microsoft.com/office/powerpoint/2010/main" val="1664805935"/>
              </p:ext>
            </p:extLst>
          </p:nvPr>
        </p:nvGraphicFramePr>
        <p:xfrm>
          <a:off x="953776" y="5780559"/>
          <a:ext cx="7878338" cy="74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1644516" y="226420"/>
            <a:ext cx="6396446"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rgbClr val="006600"/>
                </a:solidFill>
              </a:rPr>
              <a:t>Consolidated Balance Sheet</a:t>
            </a:r>
            <a:br>
              <a:rPr lang="en-US" smtClean="0">
                <a:solidFill>
                  <a:srgbClr val="006600"/>
                </a:solidFill>
              </a:rPr>
            </a:br>
            <a:r>
              <a:rPr lang="en-US" sz="2200" smtClean="0">
                <a:solidFill>
                  <a:srgbClr val="006600"/>
                </a:solidFill>
              </a:rPr>
              <a:t>(</a:t>
            </a:r>
            <a:r>
              <a:rPr lang="en-US" sz="2200" i="1" smtClean="0">
                <a:solidFill>
                  <a:srgbClr val="006600"/>
                </a:solidFill>
              </a:rPr>
              <a:t>in millions, expect per share data )</a:t>
            </a:r>
            <a:endParaRPr lang="en-US" sz="2200" dirty="0">
              <a:solidFill>
                <a:srgbClr val="006600"/>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460163" cy="1457597"/>
          </a:xfrm>
          <a:prstGeom prst="rect">
            <a:avLst/>
          </a:prstGeom>
        </p:spPr>
      </p:pic>
    </p:spTree>
    <p:extLst>
      <p:ext uri="{BB962C8B-B14F-4D97-AF65-F5344CB8AC3E}">
        <p14:creationId xmlns:p14="http://schemas.microsoft.com/office/powerpoint/2010/main" val="4112819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840" y="274638"/>
            <a:ext cx="6918960" cy="1143000"/>
          </a:xfrm>
        </p:spPr>
        <p:txBody>
          <a:bodyPr>
            <a:normAutofit fontScale="90000"/>
          </a:bodyPr>
          <a:lstStyle/>
          <a:p>
            <a:r>
              <a:rPr lang="en-US" dirty="0" smtClean="0">
                <a:solidFill>
                  <a:srgbClr val="006600"/>
                </a:solidFill>
              </a:rPr>
              <a:t>Consolidated Statements of Cash Flows </a:t>
            </a:r>
            <a:r>
              <a:rPr lang="en-US" sz="2200" dirty="0" smtClean="0">
                <a:solidFill>
                  <a:srgbClr val="006600"/>
                </a:solidFill>
              </a:rPr>
              <a:t>(</a:t>
            </a:r>
            <a:r>
              <a:rPr lang="en-US" sz="2200" i="1" dirty="0" smtClean="0">
                <a:solidFill>
                  <a:srgbClr val="006600"/>
                </a:solidFill>
              </a:rPr>
              <a:t>in millions)</a:t>
            </a:r>
            <a:endParaRPr lang="en-US" sz="2200" dirty="0">
              <a:solidFill>
                <a:srgbClr val="006600"/>
              </a:solidFill>
            </a:endParaRPr>
          </a:p>
        </p:txBody>
      </p:sp>
      <p:pic>
        <p:nvPicPr>
          <p:cNvPr id="8" name="Content Placeholder 7" descr="Screen Shot 2015-07-06 at 6.29.50 PM.png"/>
          <p:cNvPicPr>
            <a:picLocks noGrp="1" noChangeAspect="1"/>
          </p:cNvPicPr>
          <p:nvPr>
            <p:ph idx="1"/>
          </p:nvPr>
        </p:nvPicPr>
        <p:blipFill>
          <a:blip r:embed="rId2">
            <a:extLst>
              <a:ext uri="{28A0092B-C50C-407E-A947-70E740481C1C}">
                <a14:useLocalDpi xmlns:a14="http://schemas.microsoft.com/office/drawing/2010/main" val="0"/>
              </a:ext>
            </a:extLst>
          </a:blip>
          <a:srcRect t="13245" b="13245"/>
          <a:stretch>
            <a:fillRect/>
          </a:stretch>
        </p:blipFill>
        <p:spPr>
          <a:xfrm>
            <a:off x="953776" y="1568304"/>
            <a:ext cx="7357449" cy="404631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94" y="110707"/>
            <a:ext cx="1460163" cy="1457597"/>
          </a:xfrm>
          <a:prstGeom prst="rect">
            <a:avLst/>
          </a:prstGeom>
        </p:spPr>
      </p:pic>
      <p:graphicFrame>
        <p:nvGraphicFramePr>
          <p:cNvPr id="5" name="Diagram 4"/>
          <p:cNvGraphicFramePr/>
          <p:nvPr>
            <p:extLst>
              <p:ext uri="{D42A27DB-BD31-4B8C-83A1-F6EECF244321}">
                <p14:modId xmlns:p14="http://schemas.microsoft.com/office/powerpoint/2010/main" val="2356176467"/>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50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600" dirty="0" smtClean="0">
                <a:solidFill>
                  <a:srgbClr val="984807"/>
                </a:solidFill>
              </a:rPr>
              <a:t>Top 10 Coffee Producing Countries (2014)</a:t>
            </a:r>
            <a:endParaRPr kumimoji="1" lang="zh-CN" altLang="en-US" sz="3600" dirty="0">
              <a:solidFill>
                <a:srgbClr val="984807"/>
              </a:solidFill>
            </a:endParaRPr>
          </a:p>
        </p:txBody>
      </p:sp>
      <p:sp>
        <p:nvSpPr>
          <p:cNvPr id="6" name="内容占位符 5"/>
          <p:cNvSpPr>
            <a:spLocks noGrp="1"/>
          </p:cNvSpPr>
          <p:nvPr>
            <p:ph idx="1"/>
          </p:nvPr>
        </p:nvSpPr>
        <p:spPr>
          <a:xfrm>
            <a:off x="489311" y="1401507"/>
            <a:ext cx="8229600" cy="4525963"/>
          </a:xfrm>
        </p:spPr>
        <p:txBody>
          <a:bodyPr>
            <a:normAutofit fontScale="85000" lnSpcReduction="20000"/>
          </a:bodyPr>
          <a:lstStyle/>
          <a:p>
            <a:r>
              <a:rPr kumimoji="1" lang="en-US" altLang="zh-CN" dirty="0" smtClean="0"/>
              <a:t>1 – Brazil</a:t>
            </a:r>
          </a:p>
          <a:p>
            <a:r>
              <a:rPr kumimoji="1" lang="en-US" altLang="zh-CN" dirty="0" smtClean="0"/>
              <a:t>2 – Vietnam</a:t>
            </a:r>
          </a:p>
          <a:p>
            <a:r>
              <a:rPr kumimoji="1" lang="en-US" altLang="zh-CN" dirty="0" smtClean="0"/>
              <a:t>3 – Colombia</a:t>
            </a:r>
          </a:p>
          <a:p>
            <a:r>
              <a:rPr kumimoji="1" lang="en-US" altLang="zh-CN" dirty="0" smtClean="0"/>
              <a:t>4 – Indonesia</a:t>
            </a:r>
          </a:p>
          <a:p>
            <a:r>
              <a:rPr kumimoji="1" lang="en-US" altLang="zh-CN" dirty="0" smtClean="0"/>
              <a:t>5 – Ethiopia</a:t>
            </a:r>
          </a:p>
          <a:p>
            <a:r>
              <a:rPr kumimoji="1" lang="en-US" altLang="zh-CN" dirty="0" smtClean="0"/>
              <a:t>6 – India</a:t>
            </a:r>
          </a:p>
          <a:p>
            <a:r>
              <a:rPr kumimoji="1" lang="en-US" altLang="zh-CN" dirty="0" smtClean="0"/>
              <a:t>7 – Honduras</a:t>
            </a:r>
          </a:p>
          <a:p>
            <a:r>
              <a:rPr kumimoji="1" lang="en-US" altLang="zh-CN" dirty="0" smtClean="0"/>
              <a:t>8 – </a:t>
            </a:r>
            <a:r>
              <a:rPr kumimoji="1" lang="en-US" altLang="zh-CN" dirty="0" err="1" smtClean="0"/>
              <a:t>Mexiaco</a:t>
            </a:r>
            <a:endParaRPr kumimoji="1" lang="en-US" altLang="zh-CN" dirty="0" smtClean="0"/>
          </a:p>
          <a:p>
            <a:r>
              <a:rPr kumimoji="1" lang="en-US" altLang="zh-CN" dirty="0" smtClean="0"/>
              <a:t>9 – Uganda</a:t>
            </a:r>
          </a:p>
          <a:p>
            <a:r>
              <a:rPr kumimoji="1" lang="en-US" altLang="zh-CN" dirty="0" smtClean="0"/>
              <a:t>10 - Guatemala</a:t>
            </a:r>
            <a:endParaRPr kumimoji="1" lang="zh-CN" altLang="en-US" dirty="0"/>
          </a:p>
        </p:txBody>
      </p:sp>
      <p:pic>
        <p:nvPicPr>
          <p:cNvPr id="7" name="图片 6" descr="coffeelandsmap-2.jpg"/>
          <p:cNvPicPr>
            <a:picLocks noChangeAspect="1"/>
          </p:cNvPicPr>
          <p:nvPr/>
        </p:nvPicPr>
        <p:blipFill rotWithShape="1">
          <a:blip r:embed="rId3">
            <a:extLst>
              <a:ext uri="{28A0092B-C50C-407E-A947-70E740481C1C}">
                <a14:useLocalDpi xmlns:a14="http://schemas.microsoft.com/office/drawing/2010/main" val="0"/>
              </a:ext>
            </a:extLst>
          </a:blip>
          <a:srcRect b="31432"/>
          <a:stretch/>
        </p:blipFill>
        <p:spPr>
          <a:xfrm>
            <a:off x="3386947" y="1600200"/>
            <a:ext cx="5110660" cy="3371362"/>
          </a:xfrm>
          <a:prstGeom prst="rect">
            <a:avLst/>
          </a:prstGeom>
        </p:spPr>
      </p:pic>
      <p:graphicFrame>
        <p:nvGraphicFramePr>
          <p:cNvPr id="8" name="图表 7"/>
          <p:cNvGraphicFramePr/>
          <p:nvPr>
            <p:extLst>
              <p:ext uri="{D42A27DB-BD31-4B8C-83A1-F6EECF244321}">
                <p14:modId xmlns:p14="http://schemas.microsoft.com/office/powerpoint/2010/main" val="1419440522"/>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3881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06 at 6.30.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222500"/>
            <a:ext cx="8610600" cy="2400300"/>
          </a:xfrm>
          <a:prstGeom prst="rect">
            <a:avLst/>
          </a:prstGeom>
        </p:spPr>
      </p:pic>
      <p:sp>
        <p:nvSpPr>
          <p:cNvPr id="3" name="Title 1"/>
          <p:cNvSpPr txBox="1">
            <a:spLocks/>
          </p:cNvSpPr>
          <p:nvPr/>
        </p:nvSpPr>
        <p:spPr>
          <a:xfrm>
            <a:off x="1767840" y="274638"/>
            <a:ext cx="691896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rgbClr val="006600"/>
                </a:solidFill>
              </a:rPr>
              <a:t>Consolidated Statements of Cash Flows </a:t>
            </a:r>
            <a:r>
              <a:rPr lang="en-US" sz="2200" smtClean="0">
                <a:solidFill>
                  <a:srgbClr val="006600"/>
                </a:solidFill>
              </a:rPr>
              <a:t>(</a:t>
            </a:r>
            <a:r>
              <a:rPr lang="en-US" sz="2200" i="1" smtClean="0">
                <a:solidFill>
                  <a:srgbClr val="006600"/>
                </a:solidFill>
              </a:rPr>
              <a:t>in millions)</a:t>
            </a:r>
            <a:endParaRPr lang="en-US" sz="2200" dirty="0">
              <a:solidFill>
                <a:srgbClr val="006600"/>
              </a:solidFill>
            </a:endParaRPr>
          </a:p>
        </p:txBody>
      </p:sp>
      <p:graphicFrame>
        <p:nvGraphicFramePr>
          <p:cNvPr id="4" name="Diagram 3"/>
          <p:cNvGraphicFramePr/>
          <p:nvPr>
            <p:extLst>
              <p:ext uri="{D42A27DB-BD31-4B8C-83A1-F6EECF244321}">
                <p14:modId xmlns:p14="http://schemas.microsoft.com/office/powerpoint/2010/main" val="988282300"/>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694" y="0"/>
            <a:ext cx="1460163" cy="1457597"/>
          </a:xfrm>
          <a:prstGeom prst="rect">
            <a:avLst/>
          </a:prstGeom>
        </p:spPr>
      </p:pic>
    </p:spTree>
    <p:extLst>
      <p:ext uri="{BB962C8B-B14F-4D97-AF65-F5344CB8AC3E}">
        <p14:creationId xmlns:p14="http://schemas.microsoft.com/office/powerpoint/2010/main" val="1252486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06 at 6.30.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278" y="1417638"/>
            <a:ext cx="7229985" cy="4464946"/>
          </a:xfrm>
          <a:prstGeom prst="rect">
            <a:avLst/>
          </a:prstGeom>
        </p:spPr>
      </p:pic>
      <p:sp>
        <p:nvSpPr>
          <p:cNvPr id="3" name="Title 1"/>
          <p:cNvSpPr txBox="1">
            <a:spLocks/>
          </p:cNvSpPr>
          <p:nvPr/>
        </p:nvSpPr>
        <p:spPr>
          <a:xfrm>
            <a:off x="1058278" y="269467"/>
            <a:ext cx="691896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6600"/>
                </a:solidFill>
              </a:rPr>
              <a:t>Consolidated Statements of Cash Flows </a:t>
            </a:r>
            <a:r>
              <a:rPr lang="en-US" sz="2200" dirty="0" smtClean="0">
                <a:solidFill>
                  <a:srgbClr val="006600"/>
                </a:solidFill>
              </a:rPr>
              <a:t>(</a:t>
            </a:r>
            <a:r>
              <a:rPr lang="en-US" sz="2200" i="1" dirty="0" smtClean="0">
                <a:solidFill>
                  <a:srgbClr val="006600"/>
                </a:solidFill>
              </a:rPr>
              <a:t>in millions)</a:t>
            </a:r>
            <a:endParaRPr lang="en-US" sz="2200" dirty="0">
              <a:solidFill>
                <a:srgbClr val="006600"/>
              </a:solidFill>
            </a:endParaRPr>
          </a:p>
        </p:txBody>
      </p:sp>
      <p:graphicFrame>
        <p:nvGraphicFramePr>
          <p:cNvPr id="4" name="Diagram 3"/>
          <p:cNvGraphicFramePr/>
          <p:nvPr>
            <p:extLst>
              <p:ext uri="{D42A27DB-BD31-4B8C-83A1-F6EECF244321}">
                <p14:modId xmlns:p14="http://schemas.microsoft.com/office/powerpoint/2010/main" val="1629146582"/>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30" y="0"/>
            <a:ext cx="1460163" cy="1457597"/>
          </a:xfrm>
          <a:prstGeom prst="rect">
            <a:avLst/>
          </a:prstGeom>
        </p:spPr>
      </p:pic>
    </p:spTree>
    <p:extLst>
      <p:ext uri="{BB962C8B-B14F-4D97-AF65-F5344CB8AC3E}">
        <p14:creationId xmlns:p14="http://schemas.microsoft.com/office/powerpoint/2010/main" val="3554052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lstStyle/>
          <a:p>
            <a:r>
              <a:rPr lang="en-US" b="1" dirty="0" smtClean="0">
                <a:solidFill>
                  <a:srgbClr val="006600"/>
                </a:solidFill>
              </a:rPr>
              <a:t>Risk Factors</a:t>
            </a:r>
            <a:endParaRPr lang="en-US" b="1" dirty="0">
              <a:solidFill>
                <a:srgbClr val="006600"/>
              </a:solidFill>
            </a:endParaRPr>
          </a:p>
        </p:txBody>
      </p:sp>
      <p:sp>
        <p:nvSpPr>
          <p:cNvPr id="3" name="Content Placeholder 2"/>
          <p:cNvSpPr>
            <a:spLocks noGrp="1"/>
          </p:cNvSpPr>
          <p:nvPr>
            <p:ph idx="1"/>
          </p:nvPr>
        </p:nvSpPr>
        <p:spPr>
          <a:xfrm>
            <a:off x="689453" y="2124891"/>
            <a:ext cx="3937138" cy="3713889"/>
          </a:xfrm>
        </p:spPr>
        <p:txBody>
          <a:bodyPr>
            <a:noAutofit/>
          </a:bodyPr>
          <a:lstStyle/>
          <a:p>
            <a:r>
              <a:rPr lang="en-US" sz="2600" dirty="0" smtClean="0"/>
              <a:t>Economic conditions in the US and certain international markets </a:t>
            </a:r>
          </a:p>
          <a:p>
            <a:r>
              <a:rPr lang="en-US" sz="2600" dirty="0" smtClean="0"/>
              <a:t>Success depends substantially on the value of brands to preserve value</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408" y="2342607"/>
            <a:ext cx="3773151" cy="28912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aphicFrame>
        <p:nvGraphicFramePr>
          <p:cNvPr id="6" name="Diagram 5"/>
          <p:cNvGraphicFramePr/>
          <p:nvPr>
            <p:extLst>
              <p:ext uri="{D42A27DB-BD31-4B8C-83A1-F6EECF244321}">
                <p14:modId xmlns:p14="http://schemas.microsoft.com/office/powerpoint/2010/main" val="1300581535"/>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27161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lstStyle/>
          <a:p>
            <a:r>
              <a:rPr lang="en-US" b="1" dirty="0" smtClean="0">
                <a:solidFill>
                  <a:srgbClr val="006600"/>
                </a:solidFill>
              </a:rPr>
              <a:t>Risk Factors</a:t>
            </a:r>
            <a:endParaRPr lang="en-US" b="1" dirty="0">
              <a:solidFill>
                <a:srgbClr val="006600"/>
              </a:solidFill>
            </a:endParaRPr>
          </a:p>
        </p:txBody>
      </p:sp>
      <p:sp>
        <p:nvSpPr>
          <p:cNvPr id="3" name="Content Placeholder 2"/>
          <p:cNvSpPr>
            <a:spLocks noGrp="1"/>
          </p:cNvSpPr>
          <p:nvPr>
            <p:ph idx="1"/>
          </p:nvPr>
        </p:nvSpPr>
        <p:spPr>
          <a:xfrm>
            <a:off x="689453" y="2124891"/>
            <a:ext cx="3551621" cy="3713889"/>
          </a:xfrm>
        </p:spPr>
        <p:txBody>
          <a:bodyPr>
            <a:normAutofit fontScale="92500" lnSpcReduction="10000"/>
          </a:bodyPr>
          <a:lstStyle/>
          <a:p>
            <a:r>
              <a:rPr lang="en-US" sz="2800" dirty="0"/>
              <a:t>The unauthorized access, theft </a:t>
            </a:r>
            <a:r>
              <a:rPr lang="en-US" sz="2800" dirty="0" smtClean="0"/>
              <a:t>and destruction </a:t>
            </a:r>
            <a:r>
              <a:rPr lang="en-US" sz="2800" dirty="0"/>
              <a:t>of company </a:t>
            </a:r>
            <a:r>
              <a:rPr lang="en-US" sz="2800" dirty="0" smtClean="0"/>
              <a:t>and customer information</a:t>
            </a:r>
            <a:endParaRPr lang="en-US" sz="2800" dirty="0"/>
          </a:p>
          <a:p>
            <a:r>
              <a:rPr lang="en-US" sz="2800" dirty="0"/>
              <a:t>Incidents involving food-borne illnesses, food tempering, </a:t>
            </a:r>
            <a:r>
              <a:rPr lang="en-US" sz="2800" dirty="0" smtClean="0"/>
              <a:t>or mislabeling</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635" y="2342607"/>
            <a:ext cx="3874363" cy="28912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6" name="Diagram 5"/>
          <p:cNvGraphicFramePr/>
          <p:nvPr>
            <p:extLst>
              <p:ext uri="{D42A27DB-BD31-4B8C-83A1-F6EECF244321}">
                <p14:modId xmlns:p14="http://schemas.microsoft.com/office/powerpoint/2010/main" val="3035250634"/>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1578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lstStyle/>
          <a:p>
            <a:r>
              <a:rPr lang="en-US" b="1" dirty="0" smtClean="0">
                <a:solidFill>
                  <a:srgbClr val="006600"/>
                </a:solidFill>
              </a:rPr>
              <a:t>Risk Factors</a:t>
            </a:r>
            <a:endParaRPr lang="en-US" b="1" dirty="0">
              <a:solidFill>
                <a:srgbClr val="006600"/>
              </a:solidFill>
            </a:endParaRPr>
          </a:p>
        </p:txBody>
      </p:sp>
      <p:sp>
        <p:nvSpPr>
          <p:cNvPr id="3" name="Content Placeholder 2"/>
          <p:cNvSpPr>
            <a:spLocks noGrp="1"/>
          </p:cNvSpPr>
          <p:nvPr>
            <p:ph idx="1"/>
          </p:nvPr>
        </p:nvSpPr>
        <p:spPr>
          <a:xfrm>
            <a:off x="689453" y="2124891"/>
            <a:ext cx="3773365" cy="3713889"/>
          </a:xfrm>
        </p:spPr>
        <p:txBody>
          <a:bodyPr>
            <a:noAutofit/>
          </a:bodyPr>
          <a:lstStyle/>
          <a:p>
            <a:r>
              <a:rPr lang="en-US" sz="2400" dirty="0"/>
              <a:t>Unsuccessful in implementing important strategic initiatives </a:t>
            </a:r>
            <a:r>
              <a:rPr lang="en-US" sz="2400" dirty="0" smtClean="0"/>
              <a:t>have </a:t>
            </a:r>
            <a:r>
              <a:rPr lang="en-US" sz="2400" dirty="0"/>
              <a:t>impact on business and financial </a:t>
            </a:r>
            <a:r>
              <a:rPr lang="en-US" sz="2400" dirty="0" smtClean="0"/>
              <a:t>results</a:t>
            </a:r>
            <a:endParaRPr lang="en-US" sz="2400" dirty="0"/>
          </a:p>
          <a:p>
            <a:r>
              <a:rPr lang="en-US" sz="2400" dirty="0"/>
              <a:t>Intense competition in each of channels and </a:t>
            </a:r>
            <a:r>
              <a:rPr lang="en-US" sz="2400" dirty="0" smtClean="0"/>
              <a:t>markets could </a:t>
            </a:r>
            <a:r>
              <a:rPr lang="en-US" sz="2400" dirty="0"/>
              <a:t>lead to reduced </a:t>
            </a:r>
            <a:r>
              <a:rPr lang="en-US" sz="2400" dirty="0" smtClean="0"/>
              <a:t>profitability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635" y="2292825"/>
            <a:ext cx="4092034" cy="30161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6" name="Diagram 5"/>
          <p:cNvGraphicFramePr/>
          <p:nvPr>
            <p:extLst>
              <p:ext uri="{D42A27DB-BD31-4B8C-83A1-F6EECF244321}">
                <p14:modId xmlns:p14="http://schemas.microsoft.com/office/powerpoint/2010/main" val="1925047302"/>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4934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lstStyle/>
          <a:p>
            <a:r>
              <a:rPr lang="en-US" b="1" dirty="0" smtClean="0">
                <a:solidFill>
                  <a:srgbClr val="006600"/>
                </a:solidFill>
              </a:rPr>
              <a:t>Risk Factors</a:t>
            </a:r>
            <a:endParaRPr lang="en-US" b="1" dirty="0">
              <a:solidFill>
                <a:srgbClr val="006600"/>
              </a:solidFill>
            </a:endParaRPr>
          </a:p>
        </p:txBody>
      </p:sp>
      <p:sp>
        <p:nvSpPr>
          <p:cNvPr id="3" name="Content Placeholder 2"/>
          <p:cNvSpPr>
            <a:spLocks noGrp="1"/>
          </p:cNvSpPr>
          <p:nvPr>
            <p:ph idx="1"/>
          </p:nvPr>
        </p:nvSpPr>
        <p:spPr>
          <a:xfrm>
            <a:off x="689453" y="2124891"/>
            <a:ext cx="3773365" cy="3713889"/>
          </a:xfrm>
        </p:spPr>
        <p:txBody>
          <a:bodyPr>
            <a:noAutofit/>
          </a:bodyPr>
          <a:lstStyle/>
          <a:p>
            <a:r>
              <a:rPr lang="en-US" sz="2400" dirty="0"/>
              <a:t>Highly dependent on the financial performance of Americas operating </a:t>
            </a:r>
            <a:r>
              <a:rPr lang="en-US" sz="2400" dirty="0" smtClean="0"/>
              <a:t>segment</a:t>
            </a:r>
            <a:endParaRPr lang="en-US" sz="2400" dirty="0"/>
          </a:p>
          <a:p>
            <a:r>
              <a:rPr lang="en-US" sz="2400" dirty="0"/>
              <a:t>Financial conditions and results of operations are sensitive by many factors which are outside </a:t>
            </a:r>
            <a:r>
              <a:rPr lang="en-US" sz="2400" dirty="0" smtClean="0"/>
              <a:t>control</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817" y="2320119"/>
            <a:ext cx="3957851" cy="27480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Diagram 5"/>
          <p:cNvGraphicFramePr/>
          <p:nvPr>
            <p:extLst>
              <p:ext uri="{D42A27DB-BD31-4B8C-83A1-F6EECF244321}">
                <p14:modId xmlns:p14="http://schemas.microsoft.com/office/powerpoint/2010/main" val="2379701299"/>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39390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lstStyle/>
          <a:p>
            <a:r>
              <a:rPr lang="en-US" b="1" dirty="0" smtClean="0">
                <a:solidFill>
                  <a:srgbClr val="006600"/>
                </a:solidFill>
              </a:rPr>
              <a:t>Risk Factors</a:t>
            </a:r>
            <a:endParaRPr lang="en-US" b="1" dirty="0">
              <a:solidFill>
                <a:srgbClr val="006600"/>
              </a:solidFill>
            </a:endParaRPr>
          </a:p>
        </p:txBody>
      </p:sp>
      <p:sp>
        <p:nvSpPr>
          <p:cNvPr id="3" name="Content Placeholder 2"/>
          <p:cNvSpPr>
            <a:spLocks noGrp="1"/>
          </p:cNvSpPr>
          <p:nvPr>
            <p:ph idx="1"/>
          </p:nvPr>
        </p:nvSpPr>
        <p:spPr>
          <a:xfrm>
            <a:off x="689453" y="2011681"/>
            <a:ext cx="4161221" cy="3827100"/>
          </a:xfrm>
        </p:spPr>
        <p:txBody>
          <a:bodyPr>
            <a:noAutofit/>
          </a:bodyPr>
          <a:lstStyle/>
          <a:p>
            <a:r>
              <a:rPr lang="en-US" sz="2400" dirty="0"/>
              <a:t>Interruption of supply chain could affect ability to produce or deliver </a:t>
            </a:r>
            <a:r>
              <a:rPr lang="en-US" sz="2400" dirty="0" smtClean="0"/>
              <a:t>products</a:t>
            </a:r>
            <a:endParaRPr lang="en-US" sz="2400" dirty="0"/>
          </a:p>
          <a:p>
            <a:r>
              <a:rPr lang="en-US" sz="2400" dirty="0"/>
              <a:t>The loss of key personnel or difficulties recruiting and retaining qualified </a:t>
            </a:r>
            <a:r>
              <a:rPr lang="en-US" sz="2400" dirty="0" smtClean="0"/>
              <a:t>personnel</a:t>
            </a:r>
          </a:p>
          <a:p>
            <a:r>
              <a:rPr lang="en-US" sz="2400" dirty="0"/>
              <a:t>Failure to meet market expectations for financial performance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029" y="2124891"/>
            <a:ext cx="2361063" cy="3125338"/>
          </a:xfrm>
          <a:prstGeom prst="rect">
            <a:avLst/>
          </a:prstGeom>
          <a:ln>
            <a:noFill/>
          </a:ln>
          <a:effectLst>
            <a:softEdge rad="112500"/>
          </a:effectLst>
        </p:spPr>
      </p:pic>
      <p:graphicFrame>
        <p:nvGraphicFramePr>
          <p:cNvPr id="6" name="Diagram 5"/>
          <p:cNvGraphicFramePr/>
          <p:nvPr>
            <p:extLst>
              <p:ext uri="{D42A27DB-BD31-4B8C-83A1-F6EECF244321}">
                <p14:modId xmlns:p14="http://schemas.microsoft.com/office/powerpoint/2010/main" val="3075158992"/>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541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lstStyle/>
          <a:p>
            <a:r>
              <a:rPr lang="en-US" b="1" dirty="0" smtClean="0">
                <a:solidFill>
                  <a:srgbClr val="006600"/>
                </a:solidFill>
              </a:rPr>
              <a:t>General Risk Conditions</a:t>
            </a:r>
            <a:endParaRPr lang="en-US" b="1" dirty="0">
              <a:solidFill>
                <a:srgbClr val="006600"/>
              </a:solidFill>
            </a:endParaRPr>
          </a:p>
        </p:txBody>
      </p:sp>
      <p:sp>
        <p:nvSpPr>
          <p:cNvPr id="3" name="Content Placeholder 2"/>
          <p:cNvSpPr>
            <a:spLocks noGrp="1"/>
          </p:cNvSpPr>
          <p:nvPr>
            <p:ph idx="1"/>
          </p:nvPr>
        </p:nvSpPr>
        <p:spPr>
          <a:xfrm>
            <a:off x="1186214" y="2011681"/>
            <a:ext cx="5788845" cy="3369253"/>
          </a:xfrm>
        </p:spPr>
        <p:txBody>
          <a:bodyPr>
            <a:noAutofit/>
          </a:bodyPr>
          <a:lstStyle/>
          <a:p>
            <a:r>
              <a:rPr lang="en-US" sz="3600" dirty="0" smtClean="0"/>
              <a:t>Commodity Price Risk</a:t>
            </a:r>
          </a:p>
          <a:p>
            <a:r>
              <a:rPr lang="en-US" sz="3600" dirty="0" smtClean="0"/>
              <a:t>Foreign Currency Exchange Risk</a:t>
            </a:r>
          </a:p>
          <a:p>
            <a:r>
              <a:rPr lang="en-US" sz="3600" dirty="0" smtClean="0"/>
              <a:t>Equity Security Price Risk</a:t>
            </a:r>
          </a:p>
          <a:p>
            <a:r>
              <a:rPr lang="en-US" sz="3600" dirty="0" smtClean="0"/>
              <a:t>Interest Rate Risk</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193" y="3455377"/>
            <a:ext cx="2289873" cy="2356894"/>
          </a:xfrm>
          <a:prstGeom prst="rect">
            <a:avLst/>
          </a:prstGeom>
        </p:spPr>
      </p:pic>
      <p:graphicFrame>
        <p:nvGraphicFramePr>
          <p:cNvPr id="6" name="Diagram 5"/>
          <p:cNvGraphicFramePr/>
          <p:nvPr>
            <p:extLst>
              <p:ext uri="{D42A27DB-BD31-4B8C-83A1-F6EECF244321}">
                <p14:modId xmlns:p14="http://schemas.microsoft.com/office/powerpoint/2010/main" val="944262580"/>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3162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noAutofit/>
          </a:bodyPr>
          <a:lstStyle/>
          <a:p>
            <a:r>
              <a:rPr lang="en-US" b="1" dirty="0" smtClean="0">
                <a:solidFill>
                  <a:srgbClr val="006600"/>
                </a:solidFill>
              </a:rPr>
              <a:t>Commodity Price Risk</a:t>
            </a:r>
            <a:endParaRPr lang="en-US" b="1" dirty="0">
              <a:solidFill>
                <a:srgbClr val="006600"/>
              </a:solidFill>
            </a:endParaRPr>
          </a:p>
        </p:txBody>
      </p:sp>
      <p:sp>
        <p:nvSpPr>
          <p:cNvPr id="3" name="Content Placeholder 2"/>
          <p:cNvSpPr>
            <a:spLocks noGrp="1"/>
          </p:cNvSpPr>
          <p:nvPr>
            <p:ph idx="1"/>
          </p:nvPr>
        </p:nvSpPr>
        <p:spPr>
          <a:xfrm>
            <a:off x="1487605" y="2011681"/>
            <a:ext cx="6469039" cy="3827100"/>
          </a:xfrm>
        </p:spPr>
        <p:txBody>
          <a:bodyPr>
            <a:noAutofit/>
          </a:bodyPr>
          <a:lstStyle/>
          <a:p>
            <a:r>
              <a:rPr lang="en-US" sz="2400" dirty="0" smtClean="0"/>
              <a:t>Presents company primary market risk</a:t>
            </a:r>
          </a:p>
          <a:p>
            <a:r>
              <a:rPr lang="en-US" sz="2400" dirty="0" smtClean="0"/>
              <a:t>Generated by purchase of commodity inputs, including coffee, dairy products and diesel</a:t>
            </a:r>
          </a:p>
          <a:p>
            <a:endParaRPr lang="en-US" sz="2400" dirty="0"/>
          </a:p>
          <a:p>
            <a:pPr marL="0" indent="0">
              <a:buNone/>
            </a:pPr>
            <a:r>
              <a:rPr lang="en-US" sz="2400" dirty="0" smtClean="0"/>
              <a:t>Use a combination of pricing features embedded with supply contracts and financial derivatives to manage. ( Fixed-price and price-to-be-fixed contracts for coffee purchase)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sp>
        <p:nvSpPr>
          <p:cNvPr id="5" name="Down Arrow 4"/>
          <p:cNvSpPr/>
          <p:nvPr/>
        </p:nvSpPr>
        <p:spPr>
          <a:xfrm>
            <a:off x="4452511" y="3357348"/>
            <a:ext cx="269613" cy="41775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7" name="Diagram 6"/>
          <p:cNvGraphicFramePr/>
          <p:nvPr>
            <p:extLst>
              <p:ext uri="{D42A27DB-BD31-4B8C-83A1-F6EECF244321}">
                <p14:modId xmlns:p14="http://schemas.microsoft.com/office/powerpoint/2010/main" val="3206646091"/>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2320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noAutofit/>
          </a:bodyPr>
          <a:lstStyle/>
          <a:p>
            <a:r>
              <a:rPr lang="en-US" b="1" dirty="0" smtClean="0">
                <a:solidFill>
                  <a:srgbClr val="006600"/>
                </a:solidFill>
              </a:rPr>
              <a:t>Foreign Currency Exchange Risk</a:t>
            </a:r>
            <a:endParaRPr lang="en-US" b="1" dirty="0">
              <a:solidFill>
                <a:srgbClr val="006600"/>
              </a:solidFill>
            </a:endParaRPr>
          </a:p>
        </p:txBody>
      </p:sp>
      <p:sp>
        <p:nvSpPr>
          <p:cNvPr id="3" name="Content Placeholder 2"/>
          <p:cNvSpPr>
            <a:spLocks noGrp="1"/>
          </p:cNvSpPr>
          <p:nvPr>
            <p:ph idx="1"/>
          </p:nvPr>
        </p:nvSpPr>
        <p:spPr>
          <a:xfrm>
            <a:off x="1487605" y="2011681"/>
            <a:ext cx="6469039" cy="3827100"/>
          </a:xfrm>
        </p:spPr>
        <p:txBody>
          <a:bodyPr>
            <a:noAutofit/>
          </a:bodyPr>
          <a:lstStyle/>
          <a:p>
            <a:r>
              <a:rPr lang="en-US" sz="2400" dirty="0" smtClean="0"/>
              <a:t>For transaction in other currencies, need reduce cash flow volatility from foreign currency fluctuations</a:t>
            </a:r>
          </a:p>
          <a:p>
            <a:endParaRPr lang="en-US" sz="2400" dirty="0" smtClean="0"/>
          </a:p>
          <a:p>
            <a:endParaRPr lang="en-US" sz="2400" dirty="0"/>
          </a:p>
          <a:p>
            <a:pPr marL="0" indent="0">
              <a:buNone/>
            </a:pPr>
            <a:r>
              <a:rPr lang="en-US" sz="2400" dirty="0" smtClean="0"/>
              <a:t>Enter into derivative instruments to hedge portions of cash flows of anticipated revenue streams and inventory purchases in other than functional currency, the US dollar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sp>
        <p:nvSpPr>
          <p:cNvPr id="5" name="Down Arrow 4"/>
          <p:cNvSpPr/>
          <p:nvPr/>
        </p:nvSpPr>
        <p:spPr>
          <a:xfrm>
            <a:off x="4452511" y="3357348"/>
            <a:ext cx="269613" cy="41775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7" name="Diagram 6"/>
          <p:cNvGraphicFramePr/>
          <p:nvPr>
            <p:extLst>
              <p:ext uri="{D42A27DB-BD31-4B8C-83A1-F6EECF244321}">
                <p14:modId xmlns:p14="http://schemas.microsoft.com/office/powerpoint/2010/main" val="3465998269"/>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5695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5221" y="274638"/>
            <a:ext cx="8229600" cy="1143000"/>
          </a:xfrm>
        </p:spPr>
        <p:txBody>
          <a:bodyPr/>
          <a:lstStyle/>
          <a:p>
            <a:r>
              <a:rPr kumimoji="1" lang="en-US" altLang="zh-CN" dirty="0" smtClean="0">
                <a:solidFill>
                  <a:srgbClr val="984807"/>
                </a:solidFill>
              </a:rPr>
              <a:t>Coffee Industry Description</a:t>
            </a:r>
            <a:endParaRPr kumimoji="1" lang="zh-CN" altLang="en-US" dirty="0">
              <a:solidFill>
                <a:srgbClr val="984807"/>
              </a:solidFill>
            </a:endParaRPr>
          </a:p>
        </p:txBody>
      </p:sp>
      <p:sp>
        <p:nvSpPr>
          <p:cNvPr id="4" name="文本框 3"/>
          <p:cNvSpPr txBox="1"/>
          <p:nvPr/>
        </p:nvSpPr>
        <p:spPr>
          <a:xfrm>
            <a:off x="915412" y="1769056"/>
            <a:ext cx="2739989" cy="3416320"/>
          </a:xfrm>
          <a:prstGeom prst="rect">
            <a:avLst/>
          </a:prstGeom>
          <a:noFill/>
        </p:spPr>
        <p:txBody>
          <a:bodyPr wrap="square" rtlCol="0">
            <a:spAutoFit/>
          </a:bodyPr>
          <a:lstStyle/>
          <a:p>
            <a:r>
              <a:rPr kumimoji="1" lang="en-US" altLang="zh-CN" dirty="0" smtClean="0"/>
              <a:t>Coffee is more than popular: it's ubiquitous. No other beverage is as revered or respected. It can be seen in offices, during commutes, and on kitchen counter tops worldwide.</a:t>
            </a:r>
          </a:p>
          <a:p>
            <a:endParaRPr kumimoji="1" lang="en-US" altLang="zh-CN" dirty="0" smtClean="0"/>
          </a:p>
          <a:p>
            <a:endParaRPr kumimoji="1" lang="en-US" altLang="zh-CN" dirty="0" smtClean="0"/>
          </a:p>
          <a:p>
            <a:endParaRPr kumimoji="1" lang="en-US" altLang="zh-CN" dirty="0" smtClean="0"/>
          </a:p>
          <a:p>
            <a:endParaRPr kumimoji="1" lang="en-US" altLang="zh-CN" dirty="0" smtClean="0"/>
          </a:p>
        </p:txBody>
      </p:sp>
      <p:pic>
        <p:nvPicPr>
          <p:cNvPr id="5" name="图片 4" descr="global-coffe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047" y="1417638"/>
            <a:ext cx="5049774" cy="3102120"/>
          </a:xfrm>
          <a:prstGeom prst="rect">
            <a:avLst/>
          </a:prstGeom>
          <a:ln>
            <a:noFill/>
          </a:ln>
          <a:effectLst>
            <a:softEdge rad="112500"/>
          </a:effectLst>
        </p:spPr>
      </p:pic>
      <p:sp>
        <p:nvSpPr>
          <p:cNvPr id="6" name="文本框 5"/>
          <p:cNvSpPr txBox="1"/>
          <p:nvPr/>
        </p:nvSpPr>
        <p:spPr>
          <a:xfrm>
            <a:off x="915412" y="4380558"/>
            <a:ext cx="7331076" cy="1200329"/>
          </a:xfrm>
          <a:prstGeom prst="rect">
            <a:avLst/>
          </a:prstGeom>
          <a:noFill/>
        </p:spPr>
        <p:txBody>
          <a:bodyPr wrap="square" rtlCol="0">
            <a:spAutoFit/>
          </a:bodyPr>
          <a:lstStyle/>
          <a:p>
            <a:r>
              <a:rPr kumimoji="1" lang="en-US" altLang="zh-CN" dirty="0" smtClean="0"/>
              <a:t>Coffee exporting alone is a $20 billion dollar industry, mostly consumed by industrialized nations while being produced by the world's underclass. It's so beloved today, you would never know drinking coffee once carried the death penalty.</a:t>
            </a:r>
          </a:p>
        </p:txBody>
      </p:sp>
      <p:graphicFrame>
        <p:nvGraphicFramePr>
          <p:cNvPr id="7" name="图表 6"/>
          <p:cNvGraphicFramePr/>
          <p:nvPr>
            <p:extLst>
              <p:ext uri="{D42A27DB-BD31-4B8C-83A1-F6EECF244321}">
                <p14:modId xmlns:p14="http://schemas.microsoft.com/office/powerpoint/2010/main" val="3456126780"/>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50041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noAutofit/>
          </a:bodyPr>
          <a:lstStyle/>
          <a:p>
            <a:r>
              <a:rPr lang="en-US" b="1" dirty="0" smtClean="0">
                <a:solidFill>
                  <a:srgbClr val="006600"/>
                </a:solidFill>
              </a:rPr>
              <a:t>Equity Security Price Risk</a:t>
            </a:r>
            <a:endParaRPr lang="en-US" b="1" dirty="0">
              <a:solidFill>
                <a:srgbClr val="006600"/>
              </a:solidFill>
            </a:endParaRPr>
          </a:p>
        </p:txBody>
      </p:sp>
      <p:sp>
        <p:nvSpPr>
          <p:cNvPr id="3" name="Content Placeholder 2"/>
          <p:cNvSpPr>
            <a:spLocks noGrp="1"/>
          </p:cNvSpPr>
          <p:nvPr>
            <p:ph idx="1"/>
          </p:nvPr>
        </p:nvSpPr>
        <p:spPr>
          <a:xfrm>
            <a:off x="1487605" y="2011681"/>
            <a:ext cx="6469039" cy="3827100"/>
          </a:xfrm>
        </p:spPr>
        <p:txBody>
          <a:bodyPr>
            <a:noAutofit/>
          </a:bodyPr>
          <a:lstStyle/>
          <a:p>
            <a:r>
              <a:rPr lang="en-US" sz="2400" dirty="0" smtClean="0"/>
              <a:t>Have minimal exposure to price fluctuations on equity mutual funds and equity exchange-traded within trading securities portfolio</a:t>
            </a:r>
          </a:p>
          <a:p>
            <a:endParaRPr lang="en-US" sz="2400" dirty="0" smtClean="0"/>
          </a:p>
          <a:p>
            <a:endParaRPr lang="en-US" sz="2400" dirty="0"/>
          </a:p>
          <a:p>
            <a:pPr marL="0" indent="0">
              <a:buNone/>
            </a:pPr>
            <a:r>
              <a:rPr lang="en-US" sz="2400" dirty="0" smtClean="0"/>
              <a:t>Perform a sensitivity analysis based on a 10% change in the underlying equity prices of investments, determined that such a change would not have a significant impact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sp>
        <p:nvSpPr>
          <p:cNvPr id="6" name="Down Arrow 5"/>
          <p:cNvSpPr/>
          <p:nvPr/>
        </p:nvSpPr>
        <p:spPr>
          <a:xfrm>
            <a:off x="4452511" y="3357348"/>
            <a:ext cx="269613" cy="41775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2837055231"/>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5295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noAutofit/>
          </a:bodyPr>
          <a:lstStyle/>
          <a:p>
            <a:r>
              <a:rPr lang="en-US" b="1" dirty="0" smtClean="0">
                <a:solidFill>
                  <a:srgbClr val="006600"/>
                </a:solidFill>
              </a:rPr>
              <a:t>Interest Rate Risk</a:t>
            </a:r>
            <a:endParaRPr lang="en-US" b="1" dirty="0">
              <a:solidFill>
                <a:srgbClr val="006600"/>
              </a:solidFill>
            </a:endParaRPr>
          </a:p>
        </p:txBody>
      </p:sp>
      <p:sp>
        <p:nvSpPr>
          <p:cNvPr id="3" name="Content Placeholder 2"/>
          <p:cNvSpPr>
            <a:spLocks noGrp="1"/>
          </p:cNvSpPr>
          <p:nvPr>
            <p:ph idx="1"/>
          </p:nvPr>
        </p:nvSpPr>
        <p:spPr>
          <a:xfrm>
            <a:off x="1487605" y="2011681"/>
            <a:ext cx="6469039" cy="3827100"/>
          </a:xfrm>
        </p:spPr>
        <p:txBody>
          <a:bodyPr>
            <a:noAutofit/>
          </a:bodyPr>
          <a:lstStyle/>
          <a:p>
            <a:r>
              <a:rPr lang="en-US" sz="2400" dirty="0" smtClean="0"/>
              <a:t>Utilize short-term and long-term financing and use interest rate hedges to manage overall interest expense related to existing fixed-rate debt</a:t>
            </a:r>
          </a:p>
          <a:p>
            <a:r>
              <a:rPr lang="en-US" sz="2400" dirty="0" smtClean="0"/>
              <a:t>Hedge the variability in cash flows due to changes in the benchmark interest rate related to anticipated debt issuances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graphicFrame>
        <p:nvGraphicFramePr>
          <p:cNvPr id="6" name="Diagram 5"/>
          <p:cNvGraphicFramePr/>
          <p:nvPr>
            <p:extLst>
              <p:ext uri="{D42A27DB-BD31-4B8C-83A1-F6EECF244321}">
                <p14:modId xmlns:p14="http://schemas.microsoft.com/office/powerpoint/2010/main" val="3509574347"/>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31868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63" y="274638"/>
            <a:ext cx="5830389" cy="1143000"/>
          </a:xfrm>
        </p:spPr>
        <p:txBody>
          <a:bodyPr>
            <a:noAutofit/>
          </a:bodyPr>
          <a:lstStyle/>
          <a:p>
            <a:r>
              <a:rPr lang="en-US" b="1" dirty="0">
                <a:solidFill>
                  <a:srgbClr val="006600"/>
                </a:solidFill>
              </a:rPr>
              <a:t>M</a:t>
            </a:r>
            <a:r>
              <a:rPr lang="en-US" b="1" dirty="0" smtClean="0">
                <a:solidFill>
                  <a:srgbClr val="006600"/>
                </a:solidFill>
              </a:rPr>
              <a:t>arket </a:t>
            </a:r>
            <a:r>
              <a:rPr lang="en-US" b="1" dirty="0">
                <a:solidFill>
                  <a:srgbClr val="006600"/>
                </a:solidFill>
              </a:rPr>
              <a:t>price risk management policy</a:t>
            </a:r>
          </a:p>
        </p:txBody>
      </p:sp>
      <p:sp>
        <p:nvSpPr>
          <p:cNvPr id="3" name="Content Placeholder 2"/>
          <p:cNvSpPr>
            <a:spLocks noGrp="1"/>
          </p:cNvSpPr>
          <p:nvPr>
            <p:ph idx="1"/>
          </p:nvPr>
        </p:nvSpPr>
        <p:spPr>
          <a:xfrm>
            <a:off x="1117141" y="1826238"/>
            <a:ext cx="6932002" cy="3106705"/>
          </a:xfrm>
        </p:spPr>
        <p:txBody>
          <a:bodyPr>
            <a:noAutofit/>
          </a:bodyPr>
          <a:lstStyle/>
          <a:p>
            <a:r>
              <a:rPr lang="en-US" sz="2400" dirty="0" smtClean="0"/>
              <a:t>Market-based risks are quantified and evaluated for potential mitigation strategies, such as entering into hedging transactions</a:t>
            </a:r>
          </a:p>
          <a:p>
            <a:r>
              <a:rPr lang="en-US" sz="2400" dirty="0" smtClean="0"/>
              <a:t>Governs how hedging instruments may be used to mitigate risk not for revenue</a:t>
            </a:r>
          </a:p>
          <a:p>
            <a:r>
              <a:rPr lang="en-US" sz="2400" dirty="0" smtClean="0"/>
              <a:t>Risk limits are set annually</a:t>
            </a:r>
          </a:p>
          <a:p>
            <a:r>
              <a:rPr lang="en-US" sz="2400" dirty="0" smtClean="0"/>
              <a:t>Monitor and limit the amount of associated counterparty credit risk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graphicFrame>
        <p:nvGraphicFramePr>
          <p:cNvPr id="7" name="Diagram 6"/>
          <p:cNvGraphicFramePr/>
          <p:nvPr>
            <p:extLst>
              <p:ext uri="{D42A27DB-BD31-4B8C-83A1-F6EECF244321}">
                <p14:modId xmlns:p14="http://schemas.microsoft.com/office/powerpoint/2010/main" val="808385936"/>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risk_vs_reward_green.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4762" y="3809700"/>
            <a:ext cx="1645979" cy="1641235"/>
          </a:xfrm>
          <a:prstGeom prst="rect">
            <a:avLst/>
          </a:prstGeom>
        </p:spPr>
      </p:pic>
    </p:spTree>
    <p:extLst>
      <p:ext uri="{BB962C8B-B14F-4D97-AF65-F5344CB8AC3E}">
        <p14:creationId xmlns:p14="http://schemas.microsoft.com/office/powerpoint/2010/main" val="419834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a:t>
            </a:r>
            <a:endParaRPr lang="en-US" dirty="0"/>
          </a:p>
        </p:txBody>
      </p:sp>
      <p:sp>
        <p:nvSpPr>
          <p:cNvPr id="3" name="Content Placeholder 2"/>
          <p:cNvSpPr>
            <a:spLocks noGrp="1"/>
          </p:cNvSpPr>
          <p:nvPr>
            <p:ph idx="1"/>
          </p:nvPr>
        </p:nvSpPr>
        <p:spPr/>
        <p:txBody>
          <a:bodyPr/>
          <a:lstStyle/>
          <a:p>
            <a:r>
              <a:rPr lang="en-US" b="1" dirty="0" smtClean="0"/>
              <a:t>Interest rate swap agreements</a:t>
            </a:r>
            <a:r>
              <a:rPr lang="en-US" dirty="0" smtClean="0"/>
              <a:t> to hedge the variability in cash flows</a:t>
            </a:r>
            <a:endParaRPr lang="en-US" b="1" dirty="0" smtClean="0"/>
          </a:p>
          <a:p>
            <a:r>
              <a:rPr lang="en-US" b="1" dirty="0" smtClean="0"/>
              <a:t>Forward and swap contracts </a:t>
            </a:r>
            <a:r>
              <a:rPr lang="en-US" dirty="0" smtClean="0"/>
              <a:t>to hedge position of cash flow</a:t>
            </a:r>
          </a:p>
          <a:p>
            <a:r>
              <a:rPr lang="en-US" b="1" dirty="0" smtClean="0"/>
              <a:t>Futures contracts and collars </a:t>
            </a:r>
            <a:r>
              <a:rPr lang="en-US" dirty="0" smtClean="0"/>
              <a:t>to hedge the risk of commodity price</a:t>
            </a:r>
            <a:endParaRPr lang="en-US" b="1" dirty="0" smtClean="0"/>
          </a:p>
        </p:txBody>
      </p:sp>
      <p:graphicFrame>
        <p:nvGraphicFramePr>
          <p:cNvPr id="4" name="Diagram 3"/>
          <p:cNvGraphicFramePr/>
          <p:nvPr>
            <p:extLst>
              <p:ext uri="{D42A27DB-BD31-4B8C-83A1-F6EECF244321}">
                <p14:modId xmlns:p14="http://schemas.microsoft.com/office/powerpoint/2010/main" val="3162175104"/>
              </p:ext>
            </p:extLst>
          </p:nvPr>
        </p:nvGraphicFramePr>
        <p:xfrm>
          <a:off x="953776" y="5812271"/>
          <a:ext cx="7878338" cy="74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274638"/>
            <a:ext cx="1460163" cy="1457597"/>
          </a:xfrm>
          <a:prstGeom prst="rect">
            <a:avLst/>
          </a:prstGeom>
        </p:spPr>
      </p:pic>
    </p:spTree>
    <p:extLst>
      <p:ext uri="{BB962C8B-B14F-4D97-AF65-F5344CB8AC3E}">
        <p14:creationId xmlns:p14="http://schemas.microsoft.com/office/powerpoint/2010/main" val="1579993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kumimoji="1" lang="zh-CN" altLang="en-US" dirty="0"/>
          </a:p>
        </p:txBody>
      </p:sp>
      <p:sp>
        <p:nvSpPr>
          <p:cNvPr id="3" name="副标题 2"/>
          <p:cNvSpPr>
            <a:spLocks noGrp="1"/>
          </p:cNvSpPr>
          <p:nvPr>
            <p:ph type="subTitle" idx="1"/>
          </p:nvPr>
        </p:nvSpPr>
        <p:spPr/>
        <p:txBody>
          <a:bodyPr/>
          <a:lstStyle/>
          <a:p>
            <a:endParaRPr kumimoji="1" lang="zh-CN" altLang="en-US"/>
          </a:p>
        </p:txBody>
      </p:sp>
      <p:pic>
        <p:nvPicPr>
          <p:cNvPr id="4" name="图片 3" descr="Getty_123112_DunkinDonutsHeme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143000"/>
            <a:ext cx="8001000" cy="4495800"/>
          </a:xfrm>
          <a:prstGeom prst="rect">
            <a:avLst/>
          </a:prstGeom>
        </p:spPr>
      </p:pic>
    </p:spTree>
    <p:extLst>
      <p:ext uri="{BB962C8B-B14F-4D97-AF65-F5344CB8AC3E}">
        <p14:creationId xmlns:p14="http://schemas.microsoft.com/office/powerpoint/2010/main" val="1299420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Company Snapshot</a:t>
            </a:r>
            <a:endParaRPr kumimoji="1" lang="zh-CN" altLang="en-US" dirty="0">
              <a:solidFill>
                <a:srgbClr val="FF602C"/>
              </a:solidFill>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1730384138"/>
              </p:ext>
            </p:extLst>
          </p:nvPr>
        </p:nvGraphicFramePr>
        <p:xfrm>
          <a:off x="457200" y="5108222"/>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709303" y="1543249"/>
            <a:ext cx="7493000" cy="4031873"/>
          </a:xfrm>
          <a:prstGeom prst="rect">
            <a:avLst/>
          </a:prstGeom>
          <a:noFill/>
        </p:spPr>
        <p:txBody>
          <a:bodyPr wrap="square" rtlCol="0">
            <a:spAutoFit/>
          </a:bodyPr>
          <a:lstStyle/>
          <a:p>
            <a:r>
              <a:rPr kumimoji="1" lang="en-US" altLang="zh-CN" b="1" dirty="0" smtClean="0"/>
              <a:t>Founded</a:t>
            </a:r>
            <a:r>
              <a:rPr kumimoji="1" lang="en-US" altLang="zh-CN" dirty="0" smtClean="0"/>
              <a:t>    In 1950, Bill Rosenberg opened the first Dunkin' Donuts shop in Quincy, Massachusetts. Dunkin' Donuts licensed the first of many franchises in 1955.</a:t>
            </a:r>
          </a:p>
          <a:p>
            <a:pPr marL="342900" indent="-342900">
              <a:buFont typeface="Wingdings" charset="2"/>
              <a:buChar char="l"/>
            </a:pPr>
            <a:endParaRPr kumimoji="1" lang="en-US" altLang="zh-CN" dirty="0" smtClean="0"/>
          </a:p>
          <a:p>
            <a:pPr marL="285750" indent="-285750" algn="just">
              <a:spcAft>
                <a:spcPts val="1200"/>
              </a:spcAft>
              <a:buClr>
                <a:srgbClr val="FF6600"/>
              </a:buClr>
              <a:buFont typeface="Arial"/>
              <a:buChar char="•"/>
            </a:pPr>
            <a:r>
              <a:rPr kumimoji="1" lang="en-US" altLang="zh-CN" dirty="0" smtClean="0"/>
              <a:t>One </a:t>
            </a:r>
            <a:r>
              <a:rPr kumimoji="1" lang="en-US" altLang="zh-CN" dirty="0"/>
              <a:t>of the world's leading franchisors of quick service restaurants (“QSRs”) serving hot and cold coffee and baked goods, as well as hard serve ice </a:t>
            </a:r>
            <a:r>
              <a:rPr kumimoji="1" lang="en-US" altLang="zh-CN" dirty="0" smtClean="0"/>
              <a:t>cream.</a:t>
            </a:r>
          </a:p>
          <a:p>
            <a:pPr marL="285750" indent="-285750" algn="just">
              <a:spcAft>
                <a:spcPts val="1200"/>
              </a:spcAft>
              <a:buClr>
                <a:srgbClr val="FF6600"/>
              </a:buClr>
              <a:buFont typeface="Arial"/>
              <a:buChar char="•"/>
            </a:pPr>
            <a:r>
              <a:rPr kumimoji="1" lang="en-US" altLang="zh-CN" dirty="0"/>
              <a:t>With over 3,100 stores in 30 countries outside of the U.S., Dunkin' Donuts has been serving loyal customers internationally  for over 40 years</a:t>
            </a:r>
            <a:r>
              <a:rPr kumimoji="1" lang="en-US" altLang="zh-CN" dirty="0" smtClean="0"/>
              <a:t>.</a:t>
            </a:r>
          </a:p>
          <a:p>
            <a:pPr marL="285750" indent="-285750" algn="just">
              <a:spcAft>
                <a:spcPts val="1200"/>
              </a:spcAft>
              <a:buClr>
                <a:srgbClr val="FF6600"/>
              </a:buClr>
              <a:buFont typeface="Arial"/>
              <a:buChar char="•"/>
            </a:pPr>
            <a:r>
              <a:rPr kumimoji="1" lang="en-US" altLang="zh-CN" dirty="0" smtClean="0"/>
              <a:t>Plans to expand its number of American locations to 15,000 by 2020.</a:t>
            </a:r>
          </a:p>
          <a:p>
            <a:pPr marL="285750" indent="-285750" algn="just">
              <a:spcAft>
                <a:spcPts val="1200"/>
              </a:spcAft>
              <a:buClr>
                <a:srgbClr val="FF6600"/>
              </a:buClr>
              <a:buFont typeface="Arial"/>
              <a:buChar char="•"/>
            </a:pPr>
            <a:endParaRPr kumimoji="1" lang="en-US" altLang="zh-CN" dirty="0"/>
          </a:p>
          <a:p>
            <a:endParaRPr kumimoji="1" lang="en-US" altLang="zh-CN" dirty="0" smtClean="0"/>
          </a:p>
        </p:txBody>
      </p:sp>
      <p:pic>
        <p:nvPicPr>
          <p:cNvPr id="7" name="图片 6"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158767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Global Presence</a:t>
            </a:r>
            <a:endParaRPr kumimoji="1" lang="zh-CN" altLang="en-US" dirty="0">
              <a:solidFill>
                <a:srgbClr val="FF602C"/>
              </a:solidFill>
            </a:endParaRPr>
          </a:p>
        </p:txBody>
      </p:sp>
      <p:graphicFrame>
        <p:nvGraphicFramePr>
          <p:cNvPr id="6" name="内容占位符 4"/>
          <p:cNvGraphicFramePr>
            <a:graphicFrameLocks/>
          </p:cNvGraphicFramePr>
          <p:nvPr>
            <p:extLst>
              <p:ext uri="{D42A27DB-BD31-4B8C-83A1-F6EECF244321}">
                <p14:modId xmlns:p14="http://schemas.microsoft.com/office/powerpoint/2010/main" val="3235944993"/>
              </p:ext>
            </p:extLst>
          </p:nvPr>
        </p:nvGraphicFramePr>
        <p:xfrm>
          <a:off x="457200" y="5108222"/>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本框 6"/>
          <p:cNvSpPr txBox="1"/>
          <p:nvPr/>
        </p:nvSpPr>
        <p:spPr>
          <a:xfrm>
            <a:off x="457200" y="1279194"/>
            <a:ext cx="8229600" cy="3447098"/>
          </a:xfrm>
          <a:prstGeom prst="rect">
            <a:avLst/>
          </a:prstGeom>
          <a:noFill/>
        </p:spPr>
        <p:txBody>
          <a:bodyPr wrap="square" rtlCol="0">
            <a:spAutoFit/>
          </a:bodyPr>
          <a:lstStyle/>
          <a:p>
            <a:endParaRPr kumimoji="1" lang="en-US" altLang="zh-CN" sz="2000" dirty="0" smtClean="0"/>
          </a:p>
          <a:p>
            <a:pPr marL="285750" indent="-285750" algn="just">
              <a:spcAft>
                <a:spcPts val="1200"/>
              </a:spcAft>
              <a:buClr>
                <a:srgbClr val="FF6600"/>
              </a:buClr>
              <a:buFont typeface="Arial"/>
              <a:buChar char="•"/>
            </a:pPr>
            <a:r>
              <a:rPr kumimoji="1" lang="en-US" altLang="zh-CN" sz="2800" dirty="0"/>
              <a:t>T</a:t>
            </a:r>
            <a:r>
              <a:rPr kumimoji="1" lang="en-US" altLang="zh-CN" sz="2800" dirty="0" smtClean="0"/>
              <a:t>here </a:t>
            </a:r>
            <a:r>
              <a:rPr kumimoji="1" lang="en-US" altLang="zh-CN" sz="2800" dirty="0"/>
              <a:t>are more than 11,300 Dunkin’ Donuts restaurants </a:t>
            </a:r>
            <a:r>
              <a:rPr kumimoji="1" lang="en-US" altLang="zh-CN" sz="2800" dirty="0" smtClean="0"/>
              <a:t>worldwide</a:t>
            </a:r>
            <a:r>
              <a:rPr kumimoji="1" lang="zh-CN" altLang="en-US" sz="2800" dirty="0" smtClean="0"/>
              <a:t>.</a:t>
            </a:r>
            <a:endParaRPr kumimoji="1" lang="en-US" altLang="zh-CN" sz="2800" dirty="0" smtClean="0"/>
          </a:p>
          <a:p>
            <a:pPr marL="285750" indent="-285750" algn="just">
              <a:spcAft>
                <a:spcPts val="1200"/>
              </a:spcAft>
              <a:buClr>
                <a:srgbClr val="FF6600"/>
              </a:buClr>
              <a:buFont typeface="Arial"/>
              <a:buChar char="•"/>
            </a:pPr>
            <a:r>
              <a:rPr kumimoji="1" lang="en-US" altLang="zh-CN" sz="2800" dirty="0"/>
              <a:t>M</a:t>
            </a:r>
            <a:r>
              <a:rPr kumimoji="1" lang="en-US" altLang="zh-CN" sz="2800" dirty="0" smtClean="0"/>
              <a:t>ore </a:t>
            </a:r>
            <a:r>
              <a:rPr kumimoji="1" lang="en-US" altLang="zh-CN" sz="2800" dirty="0"/>
              <a:t>than 8,000 Dunkin’ Donuts restaurants in 41 states in the U.S. plus the District of </a:t>
            </a:r>
            <a:r>
              <a:rPr kumimoji="1" lang="en-US" altLang="zh-CN" sz="2800" dirty="0" smtClean="0"/>
              <a:t>Columbia.</a:t>
            </a:r>
          </a:p>
          <a:p>
            <a:pPr marL="285750" indent="-285750" algn="just">
              <a:spcAft>
                <a:spcPts val="1200"/>
              </a:spcAft>
              <a:buClr>
                <a:srgbClr val="FF6600"/>
              </a:buClr>
              <a:buFont typeface="Arial"/>
              <a:buChar char="•"/>
            </a:pPr>
            <a:r>
              <a:rPr kumimoji="1" lang="en-US" altLang="zh-CN" sz="2800" dirty="0" smtClean="0"/>
              <a:t>Over</a:t>
            </a:r>
            <a:r>
              <a:rPr kumimoji="1" lang="zh-CN" altLang="en-US" sz="2800" dirty="0" smtClean="0"/>
              <a:t> </a:t>
            </a:r>
            <a:r>
              <a:rPr kumimoji="1" lang="en-US" altLang="zh-CN" sz="2800" dirty="0" smtClean="0"/>
              <a:t>3,200 </a:t>
            </a:r>
            <a:r>
              <a:rPr kumimoji="1" lang="en-US" altLang="zh-CN" sz="2800" dirty="0"/>
              <a:t>international restaurants in 36 countries</a:t>
            </a:r>
            <a:r>
              <a:rPr kumimoji="1" lang="en-US" altLang="zh-CN" sz="2800" dirty="0" smtClean="0"/>
              <a:t>.</a:t>
            </a:r>
          </a:p>
          <a:p>
            <a:pPr marL="285750" indent="-285750" algn="just">
              <a:spcAft>
                <a:spcPts val="1200"/>
              </a:spcAft>
              <a:buClr>
                <a:srgbClr val="FF6600"/>
              </a:buClr>
              <a:buFont typeface="Arial"/>
              <a:buChar char="•"/>
            </a:pPr>
            <a:r>
              <a:rPr kumimoji="1" lang="en-US" altLang="zh-CN" sz="2800" dirty="0" smtClean="0"/>
              <a:t>Returned</a:t>
            </a:r>
            <a:r>
              <a:rPr kumimoji="1" lang="zh-CN" altLang="en-US" sz="2800" dirty="0" smtClean="0"/>
              <a:t> </a:t>
            </a:r>
            <a:r>
              <a:rPr kumimoji="1" lang="en-US" altLang="zh-CN" sz="2800" dirty="0" smtClean="0"/>
              <a:t>in</a:t>
            </a:r>
            <a:r>
              <a:rPr kumimoji="1" lang="zh-CN" altLang="en-US" sz="2800" dirty="0" smtClean="0"/>
              <a:t> </a:t>
            </a:r>
            <a:r>
              <a:rPr kumimoji="1" lang="en-US" altLang="zh-CN" sz="2800" dirty="0" smtClean="0"/>
              <a:t>European</a:t>
            </a:r>
            <a:r>
              <a:rPr kumimoji="1" lang="zh-CN" altLang="en-US" sz="2800" dirty="0" smtClean="0"/>
              <a:t> </a:t>
            </a:r>
            <a:r>
              <a:rPr kumimoji="1" lang="en-US" altLang="zh-CN" sz="2800" dirty="0" smtClean="0"/>
              <a:t>market</a:t>
            </a:r>
            <a:r>
              <a:rPr kumimoji="1" lang="zh-CN" altLang="en-US" sz="2800" dirty="0" smtClean="0"/>
              <a:t> </a:t>
            </a:r>
            <a:r>
              <a:rPr kumimoji="1" lang="en-US" altLang="zh-CN" sz="2800" dirty="0" smtClean="0"/>
              <a:t>in</a:t>
            </a:r>
            <a:r>
              <a:rPr kumimoji="1" lang="zh-CN" altLang="en-US" sz="2800" dirty="0" smtClean="0"/>
              <a:t> </a:t>
            </a:r>
            <a:r>
              <a:rPr kumimoji="1" lang="en-US" altLang="zh-CN" sz="2800" dirty="0" smtClean="0"/>
              <a:t>2014.</a:t>
            </a:r>
            <a:endParaRPr kumimoji="1" lang="zh-CN" altLang="en-US" sz="2800" dirty="0"/>
          </a:p>
        </p:txBody>
      </p:sp>
      <p:pic>
        <p:nvPicPr>
          <p:cNvPr id="8" name="图片 7"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14391577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Global Presence</a:t>
            </a:r>
            <a:endParaRPr kumimoji="1" lang="zh-CN" altLang="en-US" dirty="0">
              <a:solidFill>
                <a:srgbClr val="FF602C"/>
              </a:solidFill>
            </a:endParaRPr>
          </a:p>
        </p:txBody>
      </p:sp>
      <p:graphicFrame>
        <p:nvGraphicFramePr>
          <p:cNvPr id="4" name="内容占位符 4"/>
          <p:cNvGraphicFramePr>
            <a:graphicFrameLocks/>
          </p:cNvGraphicFramePr>
          <p:nvPr>
            <p:extLst>
              <p:ext uri="{D42A27DB-BD31-4B8C-83A1-F6EECF244321}">
                <p14:modId xmlns:p14="http://schemas.microsoft.com/office/powerpoint/2010/main" val="2771381526"/>
              </p:ext>
            </p:extLst>
          </p:nvPr>
        </p:nvGraphicFramePr>
        <p:xfrm>
          <a:off x="457200" y="5108222"/>
          <a:ext cx="8573911" cy="1171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4" descr="map.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2700" y="1608667"/>
            <a:ext cx="6578600" cy="3280833"/>
          </a:xfrm>
          <a:prstGeom prst="rect">
            <a:avLst/>
          </a:prstGeom>
        </p:spPr>
      </p:pic>
      <p:pic>
        <p:nvPicPr>
          <p:cNvPr id="6" name="图片 5"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776309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5-07-06 19.09.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6" y="1100667"/>
            <a:ext cx="8565444" cy="4444999"/>
          </a:xfrm>
          <a:prstGeom prst="rect">
            <a:avLst/>
          </a:prstGeom>
        </p:spPr>
      </p:pic>
      <p:graphicFrame>
        <p:nvGraphicFramePr>
          <p:cNvPr id="5" name="内容占位符 4"/>
          <p:cNvGraphicFramePr>
            <a:graphicFrameLocks/>
          </p:cNvGraphicFramePr>
          <p:nvPr>
            <p:extLst>
              <p:ext uri="{D42A27DB-BD31-4B8C-83A1-F6EECF244321}">
                <p14:modId xmlns:p14="http://schemas.microsoft.com/office/powerpoint/2010/main" val="2394780664"/>
              </p:ext>
            </p:extLst>
          </p:nvPr>
        </p:nvGraphicFramePr>
        <p:xfrm>
          <a:off x="338666" y="5545666"/>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3358444" y="282222"/>
            <a:ext cx="4303889" cy="646331"/>
          </a:xfrm>
          <a:prstGeom prst="rect">
            <a:avLst/>
          </a:prstGeom>
          <a:noFill/>
        </p:spPr>
        <p:txBody>
          <a:bodyPr wrap="square" rtlCol="0">
            <a:spAutoFit/>
          </a:bodyPr>
          <a:lstStyle/>
          <a:p>
            <a:r>
              <a:rPr kumimoji="1" lang="en-US" altLang="zh-CN" sz="3600" dirty="0" smtClean="0">
                <a:solidFill>
                  <a:srgbClr val="FF602C"/>
                </a:solidFill>
              </a:rPr>
              <a:t>Price Stock</a:t>
            </a:r>
            <a:endParaRPr kumimoji="1" lang="zh-CN" altLang="en-US" sz="3600" dirty="0">
              <a:solidFill>
                <a:srgbClr val="FF602C"/>
              </a:solidFill>
            </a:endParaRPr>
          </a:p>
        </p:txBody>
      </p:sp>
    </p:spTree>
    <p:extLst>
      <p:ext uri="{BB962C8B-B14F-4D97-AF65-F5344CB8AC3E}">
        <p14:creationId xmlns:p14="http://schemas.microsoft.com/office/powerpoint/2010/main" val="10720168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Consolidated Balance Sheet</a:t>
            </a:r>
            <a:endParaRPr kumimoji="1" lang="zh-CN" altLang="en-US" dirty="0">
              <a:solidFill>
                <a:srgbClr val="FF602C"/>
              </a:solidFill>
            </a:endParaRPr>
          </a:p>
        </p:txBody>
      </p:sp>
      <p:graphicFrame>
        <p:nvGraphicFramePr>
          <p:cNvPr id="4" name="内容占位符 4"/>
          <p:cNvGraphicFramePr>
            <a:graphicFrameLocks noGrp="1"/>
          </p:cNvGraphicFramePr>
          <p:nvPr>
            <p:ph idx="1"/>
            <p:extLst>
              <p:ext uri="{D42A27DB-BD31-4B8C-83A1-F6EECF244321}">
                <p14:modId xmlns:p14="http://schemas.microsoft.com/office/powerpoint/2010/main" val="56876502"/>
              </p:ext>
            </p:extLst>
          </p:nvPr>
        </p:nvGraphicFramePr>
        <p:xfrm>
          <a:off x="903111" y="5432777"/>
          <a:ext cx="7783689" cy="106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4" descr="balance shee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95021"/>
            <a:ext cx="9144000" cy="3958519"/>
          </a:xfrm>
          <a:prstGeom prst="rect">
            <a:avLst/>
          </a:prstGeom>
        </p:spPr>
      </p:pic>
      <p:pic>
        <p:nvPicPr>
          <p:cNvPr id="7" name="图片 6"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2538847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Coffee Industry Description</a:t>
            </a:r>
            <a:endParaRPr kumimoji="1" lang="zh-CN" altLang="en-US" dirty="0"/>
          </a:p>
        </p:txBody>
      </p:sp>
      <p:sp>
        <p:nvSpPr>
          <p:cNvPr id="5" name="文本框 4"/>
          <p:cNvSpPr txBox="1"/>
          <p:nvPr/>
        </p:nvSpPr>
        <p:spPr>
          <a:xfrm>
            <a:off x="698982" y="1417638"/>
            <a:ext cx="4598244" cy="4431983"/>
          </a:xfrm>
          <a:prstGeom prst="rect">
            <a:avLst/>
          </a:prstGeom>
          <a:noFill/>
        </p:spPr>
        <p:txBody>
          <a:bodyPr wrap="square" rtlCol="0">
            <a:spAutoFit/>
          </a:bodyPr>
          <a:lstStyle/>
          <a:p>
            <a:r>
              <a:rPr kumimoji="1" lang="en-US" altLang="zh-CN" sz="2000" b="1" dirty="0" smtClean="0"/>
              <a:t>After crude oil, coffee is the most sought commodity in the world</a:t>
            </a:r>
            <a:r>
              <a:rPr kumimoji="1" lang="en-US" altLang="zh-CN" dirty="0"/>
              <a:t> </a:t>
            </a:r>
            <a:r>
              <a:rPr kumimoji="1" lang="en-US" altLang="zh-CN" dirty="0" smtClean="0"/>
              <a:t> There’s no shame in coming in second place to oil. Coffee is worth over $100 billion worldwide.</a:t>
            </a:r>
          </a:p>
          <a:p>
            <a:r>
              <a:rPr kumimoji="1" lang="en-US" altLang="zh-CN" sz="2000" b="1" dirty="0" smtClean="0"/>
              <a:t>Worldwide, we drink over 500 billion cups of coffee every year</a:t>
            </a:r>
            <a:r>
              <a:rPr kumimoji="1" lang="en-US" altLang="zh-CN" sz="2000" b="1" dirty="0"/>
              <a:t> </a:t>
            </a:r>
            <a:r>
              <a:rPr kumimoji="1" lang="en-US" altLang="zh-CN" sz="2000" b="1" dirty="0" smtClean="0"/>
              <a:t> </a:t>
            </a:r>
          </a:p>
          <a:p>
            <a:r>
              <a:rPr kumimoji="1" lang="en-US" altLang="zh-CN" dirty="0"/>
              <a:t>And of that number, 14 billion are Italian espresso coffees</a:t>
            </a:r>
            <a:r>
              <a:rPr kumimoji="1" lang="en-US" altLang="zh-CN" dirty="0" smtClean="0"/>
              <a:t>.</a:t>
            </a:r>
          </a:p>
          <a:p>
            <a:r>
              <a:rPr kumimoji="1" lang="en-US" altLang="zh-CN" sz="2000" b="1" dirty="0"/>
              <a:t>Coffee farms are the economic livelihood of over 25 million </a:t>
            </a:r>
            <a:r>
              <a:rPr kumimoji="1" lang="en-US" altLang="zh-CN" sz="2000" b="1" dirty="0" smtClean="0"/>
              <a:t>people.</a:t>
            </a:r>
          </a:p>
          <a:p>
            <a:r>
              <a:rPr kumimoji="1" lang="en-US" altLang="zh-CN" dirty="0"/>
              <a:t>Coffee is grown in over 50 countries in Asia, Africa, South America, Central America and the Caribbean. And 67 percent of the world’s coffee is grown in the Americas alone</a:t>
            </a:r>
            <a:r>
              <a:rPr kumimoji="1" lang="en-US" altLang="zh-CN" dirty="0" smtClean="0"/>
              <a:t>.</a:t>
            </a:r>
          </a:p>
          <a:p>
            <a:endParaRPr kumimoji="1" lang="en-US" altLang="zh-CN" dirty="0"/>
          </a:p>
        </p:txBody>
      </p:sp>
      <p:pic>
        <p:nvPicPr>
          <p:cNvPr id="6" name="图片 5" descr="cup-of-coffee-vector-29382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226" y="1613648"/>
            <a:ext cx="3207871" cy="3376706"/>
          </a:xfrm>
          <a:prstGeom prst="rect">
            <a:avLst/>
          </a:prstGeom>
        </p:spPr>
      </p:pic>
      <p:graphicFrame>
        <p:nvGraphicFramePr>
          <p:cNvPr id="7" name="图表 6"/>
          <p:cNvGraphicFramePr/>
          <p:nvPr>
            <p:extLst>
              <p:ext uri="{D42A27DB-BD31-4B8C-83A1-F6EECF244321}">
                <p14:modId xmlns:p14="http://schemas.microsoft.com/office/powerpoint/2010/main" val="3213322079"/>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374283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2971"/>
            <a:ext cx="8229600" cy="1143000"/>
          </a:xfrm>
        </p:spPr>
        <p:txBody>
          <a:bodyPr/>
          <a:lstStyle/>
          <a:p>
            <a:r>
              <a:rPr kumimoji="1" lang="en-US" altLang="zh-CN" dirty="0" smtClean="0">
                <a:solidFill>
                  <a:srgbClr val="FF602C"/>
                </a:solidFill>
              </a:rPr>
              <a:t>Consolidated Balance Sheet</a:t>
            </a:r>
            <a:endParaRPr kumimoji="1" lang="zh-CN" altLang="en-US" dirty="0">
              <a:solidFill>
                <a:srgbClr val="FF602C"/>
              </a:solidFill>
            </a:endParaRPr>
          </a:p>
        </p:txBody>
      </p:sp>
      <p:pic>
        <p:nvPicPr>
          <p:cNvPr id="7" name="内容占位符 6" descr="balance sheet 2.jpg"/>
          <p:cNvPicPr>
            <a:picLocks noGrp="1" noChangeAspect="1"/>
          </p:cNvPicPr>
          <p:nvPr>
            <p:ph idx="1"/>
          </p:nvPr>
        </p:nvPicPr>
        <p:blipFill>
          <a:blip r:embed="rId2">
            <a:extLst>
              <a:ext uri="{28A0092B-C50C-407E-A947-70E740481C1C}">
                <a14:useLocalDpi xmlns:a14="http://schemas.microsoft.com/office/drawing/2010/main" val="0"/>
              </a:ext>
            </a:extLst>
          </a:blip>
          <a:srcRect l="-2400" r="-2400"/>
          <a:stretch>
            <a:fillRect/>
          </a:stretch>
        </p:blipFill>
        <p:spPr>
          <a:xfrm>
            <a:off x="392289" y="993422"/>
            <a:ext cx="8229600" cy="4525963"/>
          </a:xfrm>
        </p:spPr>
      </p:pic>
      <p:graphicFrame>
        <p:nvGraphicFramePr>
          <p:cNvPr id="6" name="内容占位符 4"/>
          <p:cNvGraphicFramePr>
            <a:graphicFrameLocks/>
          </p:cNvGraphicFramePr>
          <p:nvPr>
            <p:extLst>
              <p:ext uri="{D42A27DB-BD31-4B8C-83A1-F6EECF244321}">
                <p14:modId xmlns:p14="http://schemas.microsoft.com/office/powerpoint/2010/main" val="780314596"/>
              </p:ext>
            </p:extLst>
          </p:nvPr>
        </p:nvGraphicFramePr>
        <p:xfrm>
          <a:off x="682978" y="5660495"/>
          <a:ext cx="8037689" cy="1215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图片 7"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444" y="95428"/>
            <a:ext cx="917222" cy="917222"/>
          </a:xfrm>
          <a:prstGeom prst="rect">
            <a:avLst/>
          </a:prstGeom>
        </p:spPr>
      </p:pic>
    </p:spTree>
    <p:extLst>
      <p:ext uri="{BB962C8B-B14F-4D97-AF65-F5344CB8AC3E}">
        <p14:creationId xmlns:p14="http://schemas.microsoft.com/office/powerpoint/2010/main" val="2387410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0200" y="80786"/>
            <a:ext cx="8229600" cy="1143000"/>
          </a:xfrm>
        </p:spPr>
        <p:txBody>
          <a:bodyPr>
            <a:normAutofit fontScale="90000"/>
          </a:bodyPr>
          <a:lstStyle/>
          <a:p>
            <a:r>
              <a:rPr kumimoji="1" lang="en-US" altLang="zh-CN" dirty="0" smtClean="0">
                <a:solidFill>
                  <a:srgbClr val="FF602C"/>
                </a:solidFill>
              </a:rPr>
              <a:t>Consolidated Statement of Operation</a:t>
            </a:r>
            <a:endParaRPr kumimoji="1" lang="zh-CN" altLang="en-US" dirty="0">
              <a:solidFill>
                <a:srgbClr val="FF602C"/>
              </a:solidFill>
            </a:endParaRPr>
          </a:p>
        </p:txBody>
      </p:sp>
      <p:pic>
        <p:nvPicPr>
          <p:cNvPr id="7" name="内容占位符 6" descr="statement operation 1.pic.jpg"/>
          <p:cNvPicPr>
            <a:picLocks noGrp="1" noChangeAspect="1"/>
          </p:cNvPicPr>
          <p:nvPr>
            <p:ph idx="1"/>
          </p:nvPr>
        </p:nvPicPr>
        <p:blipFill>
          <a:blip r:embed="rId2">
            <a:extLst>
              <a:ext uri="{28A0092B-C50C-407E-A947-70E740481C1C}">
                <a14:useLocalDpi xmlns:a14="http://schemas.microsoft.com/office/drawing/2010/main" val="0"/>
              </a:ext>
            </a:extLst>
          </a:blip>
          <a:srcRect l="-14462" r="-14462"/>
          <a:stretch>
            <a:fillRect/>
          </a:stretch>
        </p:blipFill>
        <p:spPr>
          <a:xfrm>
            <a:off x="457200" y="1090259"/>
            <a:ext cx="8229600" cy="4525963"/>
          </a:xfrm>
        </p:spPr>
      </p:pic>
      <p:graphicFrame>
        <p:nvGraphicFramePr>
          <p:cNvPr id="6" name="内容占位符 4"/>
          <p:cNvGraphicFramePr>
            <a:graphicFrameLocks/>
          </p:cNvGraphicFramePr>
          <p:nvPr>
            <p:extLst>
              <p:ext uri="{D42A27DB-BD31-4B8C-83A1-F6EECF244321}">
                <p14:modId xmlns:p14="http://schemas.microsoft.com/office/powerpoint/2010/main" val="1716206210"/>
              </p:ext>
            </p:extLst>
          </p:nvPr>
        </p:nvGraphicFramePr>
        <p:xfrm>
          <a:off x="889000" y="5743222"/>
          <a:ext cx="7783689" cy="106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图片 7"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3778" y="95428"/>
            <a:ext cx="747888" cy="747888"/>
          </a:xfrm>
          <a:prstGeom prst="rect">
            <a:avLst/>
          </a:prstGeom>
        </p:spPr>
      </p:pic>
    </p:spTree>
    <p:extLst>
      <p:ext uri="{BB962C8B-B14F-4D97-AF65-F5344CB8AC3E}">
        <p14:creationId xmlns:p14="http://schemas.microsoft.com/office/powerpoint/2010/main" val="14083524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7867" y="101955"/>
            <a:ext cx="8229600" cy="1143000"/>
          </a:xfrm>
        </p:spPr>
        <p:txBody>
          <a:bodyPr>
            <a:normAutofit fontScale="90000"/>
          </a:bodyPr>
          <a:lstStyle/>
          <a:p>
            <a:r>
              <a:rPr kumimoji="1" lang="en-US" altLang="zh-CN" dirty="0" smtClean="0">
                <a:solidFill>
                  <a:srgbClr val="FF602C"/>
                </a:solidFill>
              </a:rPr>
              <a:t>Consolidated Statement of Operation</a:t>
            </a:r>
            <a:endParaRPr kumimoji="1" lang="zh-CN" altLang="en-US" dirty="0">
              <a:solidFill>
                <a:srgbClr val="FF602C"/>
              </a:solidFill>
            </a:endParaRPr>
          </a:p>
        </p:txBody>
      </p:sp>
      <p:graphicFrame>
        <p:nvGraphicFramePr>
          <p:cNvPr id="6" name="内容占位符 4"/>
          <p:cNvGraphicFramePr>
            <a:graphicFrameLocks/>
          </p:cNvGraphicFramePr>
          <p:nvPr>
            <p:extLst>
              <p:ext uri="{D42A27DB-BD31-4B8C-83A1-F6EECF244321}">
                <p14:modId xmlns:p14="http://schemas.microsoft.com/office/powerpoint/2010/main" val="2337862669"/>
              </p:ext>
            </p:extLst>
          </p:nvPr>
        </p:nvGraphicFramePr>
        <p:xfrm>
          <a:off x="889000" y="5743222"/>
          <a:ext cx="7783689" cy="106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内容占位符 8" descr="statement operation.jpg"/>
          <p:cNvPicPr>
            <a:picLocks noGrp="1" noChangeAspect="1"/>
          </p:cNvPicPr>
          <p:nvPr>
            <p:ph idx="1"/>
          </p:nvPr>
        </p:nvPicPr>
        <p:blipFill rotWithShape="1">
          <a:blip r:embed="rId7">
            <a:extLst>
              <a:ext uri="{28A0092B-C50C-407E-A947-70E740481C1C}">
                <a14:useLocalDpi xmlns:a14="http://schemas.microsoft.com/office/drawing/2010/main" val="0"/>
              </a:ext>
            </a:extLst>
          </a:blip>
          <a:srcRect l="-239" t="-245982" r="-1" b="-13394"/>
          <a:stretch/>
        </p:blipFill>
        <p:spPr>
          <a:xfrm>
            <a:off x="564444" y="-1296281"/>
            <a:ext cx="8108245" cy="5148614"/>
          </a:xfrm>
        </p:spPr>
      </p:pic>
      <p:pic>
        <p:nvPicPr>
          <p:cNvPr id="10" name="图片 9"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5000" y="95428"/>
            <a:ext cx="846666" cy="846666"/>
          </a:xfrm>
          <a:prstGeom prst="rect">
            <a:avLst/>
          </a:prstGeom>
        </p:spPr>
      </p:pic>
    </p:spTree>
    <p:extLst>
      <p:ext uri="{BB962C8B-B14F-4D97-AF65-F5344CB8AC3E}">
        <p14:creationId xmlns:p14="http://schemas.microsoft.com/office/powerpoint/2010/main" val="399416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7433596" cy="1143000"/>
          </a:xfrm>
        </p:spPr>
        <p:txBody>
          <a:bodyPr>
            <a:normAutofit/>
          </a:bodyPr>
          <a:lstStyle/>
          <a:p>
            <a:r>
              <a:rPr kumimoji="1" lang="en-US" altLang="zh-CN" sz="3200" dirty="0" smtClean="0">
                <a:solidFill>
                  <a:srgbClr val="FF602C"/>
                </a:solidFill>
              </a:rPr>
              <a:t>Consolidated Statement of</a:t>
            </a:r>
            <a:br>
              <a:rPr kumimoji="1" lang="en-US" altLang="zh-CN" sz="3200" dirty="0" smtClean="0">
                <a:solidFill>
                  <a:srgbClr val="FF602C"/>
                </a:solidFill>
              </a:rPr>
            </a:br>
            <a:r>
              <a:rPr kumimoji="1" lang="en-US" altLang="zh-CN" sz="3200" dirty="0" smtClean="0">
                <a:solidFill>
                  <a:srgbClr val="FF602C"/>
                </a:solidFill>
              </a:rPr>
              <a:t>Comprehensive Income</a:t>
            </a:r>
            <a:endParaRPr kumimoji="1" lang="zh-CN" altLang="en-US" sz="3200" dirty="0">
              <a:solidFill>
                <a:srgbClr val="FF602C"/>
              </a:solidFill>
            </a:endParaRPr>
          </a:p>
        </p:txBody>
      </p:sp>
      <p:pic>
        <p:nvPicPr>
          <p:cNvPr id="6" name="内容占位符 5" descr="comprehensive income.pic.jpg"/>
          <p:cNvPicPr>
            <a:picLocks noGrp="1" noChangeAspect="1"/>
          </p:cNvPicPr>
          <p:nvPr>
            <p:ph idx="1"/>
          </p:nvPr>
        </p:nvPicPr>
        <p:blipFill>
          <a:blip r:embed="rId2">
            <a:extLst>
              <a:ext uri="{28A0092B-C50C-407E-A947-70E740481C1C}">
                <a14:useLocalDpi xmlns:a14="http://schemas.microsoft.com/office/drawing/2010/main" val="0"/>
              </a:ext>
            </a:extLst>
          </a:blip>
          <a:srcRect l="10514" r="10514"/>
          <a:stretch>
            <a:fillRect/>
          </a:stretch>
        </p:blipFill>
        <p:spPr>
          <a:xfrm>
            <a:off x="555978" y="1030111"/>
            <a:ext cx="8229600" cy="4525963"/>
          </a:xfrm>
        </p:spPr>
      </p:pic>
      <p:graphicFrame>
        <p:nvGraphicFramePr>
          <p:cNvPr id="5" name="内容占位符 4"/>
          <p:cNvGraphicFramePr>
            <a:graphicFrameLocks/>
          </p:cNvGraphicFramePr>
          <p:nvPr>
            <p:extLst>
              <p:ext uri="{D42A27DB-BD31-4B8C-83A1-F6EECF244321}">
                <p14:modId xmlns:p14="http://schemas.microsoft.com/office/powerpoint/2010/main" val="3403007024"/>
              </p:ext>
            </p:extLst>
          </p:nvPr>
        </p:nvGraphicFramePr>
        <p:xfrm>
          <a:off x="889000" y="5743222"/>
          <a:ext cx="7783689" cy="106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图片 6"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1444" y="95428"/>
            <a:ext cx="790222" cy="790222"/>
          </a:xfrm>
          <a:prstGeom prst="rect">
            <a:avLst/>
          </a:prstGeom>
        </p:spPr>
      </p:pic>
    </p:spTree>
    <p:extLst>
      <p:ext uri="{BB962C8B-B14F-4D97-AF65-F5344CB8AC3E}">
        <p14:creationId xmlns:p14="http://schemas.microsoft.com/office/powerpoint/2010/main" val="6797958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5979" y="-180223"/>
            <a:ext cx="8229600" cy="1143000"/>
          </a:xfrm>
        </p:spPr>
        <p:txBody>
          <a:bodyPr>
            <a:normAutofit fontScale="90000"/>
          </a:bodyPr>
          <a:lstStyle/>
          <a:p>
            <a:r>
              <a:rPr kumimoji="1" lang="en-US" altLang="zh-CN" dirty="0" smtClean="0">
                <a:solidFill>
                  <a:srgbClr val="FF602C"/>
                </a:solidFill>
              </a:rPr>
              <a:t>Consolidated Statement of Cash Flows</a:t>
            </a:r>
            <a:endParaRPr kumimoji="1" lang="zh-CN" altLang="en-US" dirty="0">
              <a:solidFill>
                <a:srgbClr val="FF602C"/>
              </a:solidFill>
            </a:endParaRPr>
          </a:p>
        </p:txBody>
      </p:sp>
      <p:pic>
        <p:nvPicPr>
          <p:cNvPr id="7" name="内容占位符 6" descr="cash flow.pic.jpg"/>
          <p:cNvPicPr>
            <a:picLocks noGrp="1" noChangeAspect="1"/>
          </p:cNvPicPr>
          <p:nvPr>
            <p:ph idx="1"/>
          </p:nvPr>
        </p:nvPicPr>
        <p:blipFill>
          <a:blip r:embed="rId2">
            <a:extLst>
              <a:ext uri="{28A0092B-C50C-407E-A947-70E740481C1C}">
                <a14:useLocalDpi xmlns:a14="http://schemas.microsoft.com/office/drawing/2010/main" val="0"/>
              </a:ext>
            </a:extLst>
          </a:blip>
          <a:srcRect l="-11682" r="-11682"/>
          <a:stretch>
            <a:fillRect/>
          </a:stretch>
        </p:blipFill>
        <p:spPr>
          <a:xfrm>
            <a:off x="457200" y="781514"/>
            <a:ext cx="8432800" cy="4834709"/>
          </a:xfrm>
        </p:spPr>
      </p:pic>
      <p:graphicFrame>
        <p:nvGraphicFramePr>
          <p:cNvPr id="6" name="内容占位符 4"/>
          <p:cNvGraphicFramePr>
            <a:graphicFrameLocks/>
          </p:cNvGraphicFramePr>
          <p:nvPr>
            <p:extLst>
              <p:ext uri="{D42A27DB-BD31-4B8C-83A1-F6EECF244321}">
                <p14:modId xmlns:p14="http://schemas.microsoft.com/office/powerpoint/2010/main" val="356000748"/>
              </p:ext>
            </p:extLst>
          </p:nvPr>
        </p:nvGraphicFramePr>
        <p:xfrm>
          <a:off x="889000" y="5743222"/>
          <a:ext cx="7783689" cy="106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图片 7"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5579" y="95427"/>
            <a:ext cx="686087" cy="686087"/>
          </a:xfrm>
          <a:prstGeom prst="rect">
            <a:avLst/>
          </a:prstGeom>
        </p:spPr>
      </p:pic>
    </p:spTree>
    <p:extLst>
      <p:ext uri="{BB962C8B-B14F-4D97-AF65-F5344CB8AC3E}">
        <p14:creationId xmlns:p14="http://schemas.microsoft.com/office/powerpoint/2010/main" val="683699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0200" y="274638"/>
            <a:ext cx="8229600" cy="1143000"/>
          </a:xfrm>
        </p:spPr>
        <p:txBody>
          <a:bodyPr>
            <a:normAutofit fontScale="90000"/>
          </a:bodyPr>
          <a:lstStyle/>
          <a:p>
            <a:r>
              <a:rPr kumimoji="1" lang="en-US" altLang="zh-CN" dirty="0" smtClean="0">
                <a:solidFill>
                  <a:srgbClr val="FF602C"/>
                </a:solidFill>
              </a:rPr>
              <a:t>Consolidated Statement of Cash Flows</a:t>
            </a:r>
            <a:endParaRPr kumimoji="1" lang="zh-CN" altLang="en-US" dirty="0">
              <a:solidFill>
                <a:srgbClr val="FF602C"/>
              </a:solidFill>
            </a:endParaRPr>
          </a:p>
        </p:txBody>
      </p:sp>
      <p:pic>
        <p:nvPicPr>
          <p:cNvPr id="7" name="内容占位符 6" descr="balance sheet 2.jpg"/>
          <p:cNvPicPr>
            <a:picLocks noGrp="1" noChangeAspect="1"/>
          </p:cNvPicPr>
          <p:nvPr>
            <p:ph idx="1"/>
          </p:nvPr>
        </p:nvPicPr>
        <p:blipFill>
          <a:blip r:embed="rId2">
            <a:extLst>
              <a:ext uri="{28A0092B-C50C-407E-A947-70E740481C1C}">
                <a14:useLocalDpi xmlns:a14="http://schemas.microsoft.com/office/drawing/2010/main" val="0"/>
              </a:ext>
            </a:extLst>
          </a:blip>
          <a:srcRect l="-2400" r="-2400"/>
          <a:stretch>
            <a:fillRect/>
          </a:stretch>
        </p:blipFill>
        <p:spPr>
          <a:xfrm>
            <a:off x="457200" y="1217259"/>
            <a:ext cx="8229600" cy="4525963"/>
          </a:xfrm>
        </p:spPr>
      </p:pic>
      <p:graphicFrame>
        <p:nvGraphicFramePr>
          <p:cNvPr id="6" name="内容占位符 4"/>
          <p:cNvGraphicFramePr>
            <a:graphicFrameLocks/>
          </p:cNvGraphicFramePr>
          <p:nvPr>
            <p:extLst>
              <p:ext uri="{D42A27DB-BD31-4B8C-83A1-F6EECF244321}">
                <p14:modId xmlns:p14="http://schemas.microsoft.com/office/powerpoint/2010/main" val="2752464110"/>
              </p:ext>
            </p:extLst>
          </p:nvPr>
        </p:nvGraphicFramePr>
        <p:xfrm>
          <a:off x="889000" y="5743222"/>
          <a:ext cx="7783689" cy="106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图片 7"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667" y="95427"/>
            <a:ext cx="761999" cy="761999"/>
          </a:xfrm>
          <a:prstGeom prst="rect">
            <a:avLst/>
          </a:prstGeom>
        </p:spPr>
      </p:pic>
    </p:spTree>
    <p:extLst>
      <p:ext uri="{BB962C8B-B14F-4D97-AF65-F5344CB8AC3E}">
        <p14:creationId xmlns:p14="http://schemas.microsoft.com/office/powerpoint/2010/main" val="10519510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Risk Factor</a:t>
            </a:r>
            <a:endParaRPr kumimoji="1" lang="zh-CN" altLang="en-US" dirty="0">
              <a:solidFill>
                <a:srgbClr val="FF602C"/>
              </a:solidFill>
            </a:endParaRPr>
          </a:p>
        </p:txBody>
      </p:sp>
      <p:graphicFrame>
        <p:nvGraphicFramePr>
          <p:cNvPr id="4" name="内容占位符 4"/>
          <p:cNvGraphicFramePr>
            <a:graphicFrameLocks/>
          </p:cNvGraphicFramePr>
          <p:nvPr>
            <p:extLst>
              <p:ext uri="{D42A27DB-BD31-4B8C-83A1-F6EECF244321}">
                <p14:modId xmlns:p14="http://schemas.microsoft.com/office/powerpoint/2010/main" val="1100506956"/>
              </p:ext>
            </p:extLst>
          </p:nvPr>
        </p:nvGraphicFramePr>
        <p:xfrm>
          <a:off x="457200" y="5108222"/>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747889" y="1386681"/>
            <a:ext cx="7938911" cy="3693319"/>
          </a:xfrm>
          <a:prstGeom prst="rect">
            <a:avLst/>
          </a:prstGeom>
          <a:noFill/>
        </p:spPr>
        <p:txBody>
          <a:bodyPr wrap="square" rtlCol="0">
            <a:spAutoFit/>
          </a:bodyPr>
          <a:lstStyle/>
          <a:p>
            <a:pPr marL="285750" indent="-285750">
              <a:buClr>
                <a:srgbClr val="FF0000"/>
              </a:buClr>
              <a:buFont typeface="Wingdings" charset="2"/>
              <a:buChar char="²"/>
            </a:pPr>
            <a:r>
              <a:rPr kumimoji="1" lang="en-US" altLang="zh-CN" dirty="0" smtClean="0"/>
              <a:t>Our business is subject to various laws and regulations and changes in such laws and regulations, and/or failure to comply with existing or future laws and regulations, could adversely affect us.</a:t>
            </a:r>
          </a:p>
          <a:p>
            <a:pPr marL="285750" indent="-285750">
              <a:buClr>
                <a:srgbClr val="FF0000"/>
              </a:buClr>
              <a:buFont typeface="Wingdings" charset="2"/>
              <a:buChar char="²"/>
            </a:pPr>
            <a:endParaRPr kumimoji="1" lang="en-US" altLang="zh-CN" dirty="0"/>
          </a:p>
          <a:p>
            <a:pPr marL="285750" indent="-285750">
              <a:buClr>
                <a:srgbClr val="FF0000"/>
              </a:buClr>
              <a:buFont typeface="Wingdings" charset="2"/>
              <a:buChar char="²"/>
            </a:pPr>
            <a:r>
              <a:rPr kumimoji="1" lang="en-US" altLang="zh-CN" dirty="0" smtClean="0"/>
              <a:t>The restaurant industry is affected by consumer preferences and perceptions. Changes in these preferences and perceptions may lessen the demand for our products, which could reduce sales by our franchisees and reduce our royalty revenues.</a:t>
            </a:r>
          </a:p>
          <a:p>
            <a:pPr marL="285750" indent="-285750">
              <a:buClr>
                <a:srgbClr val="FF0000"/>
              </a:buClr>
              <a:buFont typeface="Wingdings" charset="2"/>
              <a:buChar char="²"/>
            </a:pPr>
            <a:endParaRPr kumimoji="1" lang="en-US" altLang="zh-CN" dirty="0"/>
          </a:p>
          <a:p>
            <a:pPr marL="285750" indent="-285750">
              <a:buClr>
                <a:srgbClr val="FF0000"/>
              </a:buClr>
              <a:buFont typeface="Wingdings" charset="2"/>
              <a:buChar char="²"/>
            </a:pPr>
            <a:r>
              <a:rPr kumimoji="1" lang="en-US" altLang="zh-CN" b="1" dirty="0" smtClean="0"/>
              <a:t>Shortages of coffee or mild</a:t>
            </a:r>
            <a:r>
              <a:rPr kumimoji="1" lang="en-US" altLang="zh-CN" dirty="0" smtClean="0"/>
              <a:t> could adversely affect our revenues.</a:t>
            </a:r>
          </a:p>
          <a:p>
            <a:pPr marL="285750" indent="-285750">
              <a:buClr>
                <a:srgbClr val="FF0000"/>
              </a:buClr>
              <a:buFont typeface="Wingdings" charset="2"/>
              <a:buChar char="²"/>
            </a:pPr>
            <a:endParaRPr kumimoji="1" lang="en-US" altLang="zh-CN" dirty="0"/>
          </a:p>
          <a:p>
            <a:pPr marL="285750" indent="-285750">
              <a:buClr>
                <a:srgbClr val="FF0000"/>
              </a:buClr>
              <a:buFont typeface="Wingdings" charset="2"/>
              <a:buChar char="²"/>
            </a:pPr>
            <a:r>
              <a:rPr kumimoji="1" lang="en-US" altLang="zh-CN" dirty="0" smtClean="0"/>
              <a:t>Economic conditions adversely affecting consumer discretionary spending may negatively impact our business and operating results.</a:t>
            </a:r>
            <a:endParaRPr kumimoji="1" lang="zh-CN" altLang="en-US" dirty="0"/>
          </a:p>
        </p:txBody>
      </p:sp>
      <p:pic>
        <p:nvPicPr>
          <p:cNvPr id="7" name="图片 6"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2384168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Risk Factor</a:t>
            </a:r>
            <a:endParaRPr kumimoji="1" lang="zh-CN" altLang="en-US" dirty="0"/>
          </a:p>
        </p:txBody>
      </p:sp>
      <p:sp>
        <p:nvSpPr>
          <p:cNvPr id="3" name="内容占位符 2"/>
          <p:cNvSpPr>
            <a:spLocks noGrp="1"/>
          </p:cNvSpPr>
          <p:nvPr>
            <p:ph idx="1"/>
          </p:nvPr>
        </p:nvSpPr>
        <p:spPr>
          <a:xfrm>
            <a:off x="584200" y="1409171"/>
            <a:ext cx="8229600" cy="4525963"/>
          </a:xfrm>
        </p:spPr>
        <p:txBody>
          <a:bodyPr>
            <a:normAutofit/>
          </a:bodyPr>
          <a:lstStyle/>
          <a:p>
            <a:pPr>
              <a:buClr>
                <a:srgbClr val="FF0000"/>
              </a:buClr>
              <a:buFont typeface="Wingdings" charset="2"/>
              <a:buChar char="²"/>
            </a:pPr>
            <a:r>
              <a:rPr kumimoji="1" lang="en-US" altLang="zh-CN" sz="1800" dirty="0" smtClean="0"/>
              <a:t>The quick service restaurant segment is highly competitive, and competition could lower our revenues.</a:t>
            </a:r>
          </a:p>
          <a:p>
            <a:pPr>
              <a:buClr>
                <a:srgbClr val="FF0000"/>
              </a:buClr>
              <a:buFont typeface="Wingdings" charset="2"/>
              <a:buChar char="²"/>
            </a:pPr>
            <a:r>
              <a:rPr kumimoji="1" lang="en-US" altLang="zh-CN" sz="1800" dirty="0" smtClean="0"/>
              <a:t>We are and may become subject to third-party infringement claims or challenges to the validity of our Intellectual Property.</a:t>
            </a:r>
          </a:p>
          <a:p>
            <a:pPr>
              <a:buClr>
                <a:srgbClr val="FF0000"/>
              </a:buClr>
              <a:buFont typeface="Wingdings" charset="2"/>
              <a:buChar char="²"/>
            </a:pPr>
            <a:r>
              <a:rPr kumimoji="1" lang="en-US" altLang="zh-CN" sz="1800" b="1" dirty="0" smtClean="0"/>
              <a:t>Increases in commodity prices may negatively affect payment from our franchisees and licensees</a:t>
            </a:r>
          </a:p>
          <a:p>
            <a:pPr lvl="1">
              <a:buClr>
                <a:srgbClr val="FF0000"/>
              </a:buClr>
              <a:buFont typeface="Wingdings" charset="2"/>
              <a:buChar char="²"/>
            </a:pPr>
            <a:r>
              <a:rPr kumimoji="1" lang="en-US" altLang="zh-CN" sz="1400" dirty="0" smtClean="0"/>
              <a:t>Coffee price fluctuation </a:t>
            </a:r>
          </a:p>
          <a:p>
            <a:pPr>
              <a:buClr>
                <a:srgbClr val="FF0000"/>
              </a:buClr>
              <a:buFont typeface="Wingdings" charset="2"/>
              <a:buChar char="²"/>
            </a:pPr>
            <a:r>
              <a:rPr kumimoji="1" lang="en-US" altLang="zh-CN" sz="1800" dirty="0" smtClean="0"/>
              <a:t>Our business activities subject us to litigation risk that could affect us adversely by subjecting us  to significant money damages and other remedies or by increasing our litigation expense.</a:t>
            </a:r>
          </a:p>
          <a:p>
            <a:pPr>
              <a:buClr>
                <a:srgbClr val="FF0000"/>
              </a:buClr>
              <a:buFont typeface="Wingdings" charset="2"/>
              <a:buChar char="²"/>
            </a:pPr>
            <a:r>
              <a:rPr kumimoji="1" lang="en-US" altLang="zh-CN" sz="1800" dirty="0" smtClean="0"/>
              <a:t>We may be unable to generate sufficient cash flow to satisfy our significant debt service obligations, which would adversely affect our financial condition and results of operations</a:t>
            </a:r>
            <a:endParaRPr kumimoji="1" lang="zh-CN" altLang="en-US" sz="1800" dirty="0"/>
          </a:p>
        </p:txBody>
      </p:sp>
      <p:graphicFrame>
        <p:nvGraphicFramePr>
          <p:cNvPr id="5" name="内容占位符 4"/>
          <p:cNvGraphicFramePr>
            <a:graphicFrameLocks/>
          </p:cNvGraphicFramePr>
          <p:nvPr>
            <p:extLst>
              <p:ext uri="{D42A27DB-BD31-4B8C-83A1-F6EECF244321}">
                <p14:modId xmlns:p14="http://schemas.microsoft.com/office/powerpoint/2010/main" val="4150853097"/>
              </p:ext>
            </p:extLst>
          </p:nvPr>
        </p:nvGraphicFramePr>
        <p:xfrm>
          <a:off x="457200" y="5405441"/>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图片 5"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7761307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Risk Factor</a:t>
            </a:r>
            <a:endParaRPr kumimoji="1" lang="zh-CN" altLang="en-US" dirty="0"/>
          </a:p>
        </p:txBody>
      </p:sp>
      <p:graphicFrame>
        <p:nvGraphicFramePr>
          <p:cNvPr id="5" name="内容占位符 4"/>
          <p:cNvGraphicFramePr>
            <a:graphicFrameLocks/>
          </p:cNvGraphicFramePr>
          <p:nvPr>
            <p:extLst>
              <p:ext uri="{D42A27DB-BD31-4B8C-83A1-F6EECF244321}">
                <p14:modId xmlns:p14="http://schemas.microsoft.com/office/powerpoint/2010/main" val="1202420792"/>
              </p:ext>
            </p:extLst>
          </p:nvPr>
        </p:nvGraphicFramePr>
        <p:xfrm>
          <a:off x="457200" y="5108222"/>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719667" y="1417638"/>
            <a:ext cx="7831666" cy="2862323"/>
          </a:xfrm>
          <a:prstGeom prst="rect">
            <a:avLst/>
          </a:prstGeom>
          <a:noFill/>
        </p:spPr>
        <p:txBody>
          <a:bodyPr wrap="square" rtlCol="0">
            <a:spAutoFit/>
          </a:bodyPr>
          <a:lstStyle/>
          <a:p>
            <a:pPr marL="285750" indent="-285750">
              <a:buClr>
                <a:srgbClr val="FF0000"/>
              </a:buClr>
              <a:buFont typeface="Wingdings" charset="2"/>
              <a:buChar char="²"/>
            </a:pPr>
            <a:r>
              <a:rPr kumimoji="1" lang="en-US" altLang="zh-CN" dirty="0" smtClean="0"/>
              <a:t>We cannot predict the impact that the following may have on our business: (</a:t>
            </a:r>
            <a:r>
              <a:rPr kumimoji="1" lang="en-US" altLang="zh-CN" dirty="0" err="1" smtClean="0"/>
              <a:t>i</a:t>
            </a:r>
            <a:r>
              <a:rPr kumimoji="1" lang="en-US" altLang="zh-CN" dirty="0" smtClean="0"/>
              <a:t>) new or improved technologies, (ii) alternative methods of delivery, or (iii) changes in consumer behavior facilitated by these technologies and alternative methods of delivery.</a:t>
            </a:r>
          </a:p>
          <a:p>
            <a:pPr marL="285750" indent="-285750">
              <a:buClr>
                <a:srgbClr val="FF0000"/>
              </a:buClr>
              <a:buFont typeface="Wingdings" charset="2"/>
              <a:buChar char="²"/>
            </a:pPr>
            <a:r>
              <a:rPr kumimoji="1" lang="en-US" altLang="zh-CN" dirty="0" smtClean="0"/>
              <a:t>The indenture governing the securitized debt will restrict the cash flow from the entities subject to the securitization to any of our other entities and upon the occurrence of certain events, cash flow would be further restricted.</a:t>
            </a:r>
          </a:p>
          <a:p>
            <a:pPr marL="285750" indent="-285750">
              <a:buClr>
                <a:srgbClr val="FF0000"/>
              </a:buClr>
              <a:buFont typeface="Wingdings" charset="2"/>
              <a:buChar char="²"/>
            </a:pPr>
            <a:r>
              <a:rPr kumimoji="1" lang="en-US" altLang="zh-CN" dirty="0" smtClean="0"/>
              <a:t>Interruptions in the supply of product to franchisees and licensees could adversely affect our revenues.</a:t>
            </a:r>
          </a:p>
          <a:p>
            <a:pPr marL="285750" indent="-285750">
              <a:buClr>
                <a:srgbClr val="FF0000"/>
              </a:buClr>
              <a:buFont typeface="Wingdings" charset="2"/>
              <a:buChar char="²"/>
            </a:pPr>
            <a:r>
              <a:rPr kumimoji="1" lang="en-US" altLang="zh-CN" dirty="0" smtClean="0"/>
              <a:t>Our substantial indebtedness could adversely affect our financial condition.</a:t>
            </a:r>
          </a:p>
        </p:txBody>
      </p:sp>
      <p:pic>
        <p:nvPicPr>
          <p:cNvPr id="7" name="图片 6"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42742752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Risk Factor</a:t>
            </a:r>
            <a:endParaRPr kumimoji="1" lang="zh-CN" altLang="en-US" dirty="0"/>
          </a:p>
        </p:txBody>
      </p:sp>
      <p:graphicFrame>
        <p:nvGraphicFramePr>
          <p:cNvPr id="5" name="内容占位符 4"/>
          <p:cNvGraphicFramePr>
            <a:graphicFrameLocks/>
          </p:cNvGraphicFramePr>
          <p:nvPr>
            <p:extLst>
              <p:ext uri="{D42A27DB-BD31-4B8C-83A1-F6EECF244321}">
                <p14:modId xmlns:p14="http://schemas.microsoft.com/office/powerpoint/2010/main" val="3957188428"/>
              </p:ext>
            </p:extLst>
          </p:nvPr>
        </p:nvGraphicFramePr>
        <p:xfrm>
          <a:off x="457200" y="5108222"/>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本框 6"/>
          <p:cNvSpPr txBox="1"/>
          <p:nvPr/>
        </p:nvSpPr>
        <p:spPr>
          <a:xfrm>
            <a:off x="1114778" y="1417638"/>
            <a:ext cx="6660444" cy="3139321"/>
          </a:xfrm>
          <a:prstGeom prst="rect">
            <a:avLst/>
          </a:prstGeom>
          <a:noFill/>
        </p:spPr>
        <p:txBody>
          <a:bodyPr wrap="square" rtlCol="0">
            <a:spAutoFit/>
          </a:bodyPr>
          <a:lstStyle/>
          <a:p>
            <a:pPr marL="285750" indent="-285750">
              <a:buClr>
                <a:srgbClr val="FF0000"/>
              </a:buClr>
              <a:buFont typeface="Wingdings" charset="2"/>
              <a:buChar char="²"/>
            </a:pPr>
            <a:r>
              <a:rPr kumimoji="1" lang="en-US" altLang="zh-CN" dirty="0" smtClean="0"/>
              <a:t>If the international markets in which we compete are affected by changes in political, social, legal, economic, or other factors, our business and operation results may be materially and adversely affected.</a:t>
            </a:r>
          </a:p>
          <a:p>
            <a:pPr marL="285750" indent="-285750">
              <a:buClr>
                <a:srgbClr val="FF0000"/>
              </a:buClr>
              <a:buFont typeface="Wingdings" charset="2"/>
              <a:buChar char="²"/>
            </a:pPr>
            <a:r>
              <a:rPr kumimoji="1" lang="en-US" altLang="zh-CN" dirty="0" smtClean="0"/>
              <a:t>Adverse public or medical options about the health effects of consuming our products, as well as reports of incidents involving food-borne, illnesses or  food   tempering, whether or not accurate, could harm our brands and our business.</a:t>
            </a:r>
          </a:p>
          <a:p>
            <a:pPr marL="285750" indent="-285750">
              <a:buClr>
                <a:srgbClr val="FF0000"/>
              </a:buClr>
              <a:buFont typeface="Wingdings" charset="2"/>
              <a:buChar char="²"/>
            </a:pPr>
            <a:r>
              <a:rPr kumimoji="1" lang="en-US" altLang="zh-CN" b="1" dirty="0" smtClean="0"/>
              <a:t>Our financial results</a:t>
            </a:r>
            <a:r>
              <a:rPr kumimoji="1" lang="en-US" altLang="zh-CN" dirty="0" smtClean="0"/>
              <a:t> are affected by the operating results of our franchisees.</a:t>
            </a:r>
          </a:p>
          <a:p>
            <a:pPr marL="285750" indent="-285750">
              <a:buClr>
                <a:srgbClr val="FF0000"/>
              </a:buClr>
              <a:buFont typeface="Wingdings" charset="2"/>
              <a:buChar char="²"/>
            </a:pPr>
            <a:r>
              <a:rPr kumimoji="1" lang="en-US" altLang="zh-CN" dirty="0" smtClean="0"/>
              <a:t>Our success depends substantially on the </a:t>
            </a:r>
            <a:r>
              <a:rPr kumimoji="1" lang="en-US" altLang="zh-CN" b="1" dirty="0" smtClean="0"/>
              <a:t>value of our brands</a:t>
            </a:r>
            <a:r>
              <a:rPr kumimoji="1" lang="en-US" altLang="zh-CN" dirty="0" smtClean="0"/>
              <a:t>.</a:t>
            </a:r>
            <a:endParaRPr kumimoji="1" lang="zh-CN" altLang="en-US" dirty="0"/>
          </a:p>
        </p:txBody>
      </p:sp>
      <p:pic>
        <p:nvPicPr>
          <p:cNvPr id="8" name="图片 7"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2188951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Coffee Industry Description</a:t>
            </a:r>
            <a:endParaRPr kumimoji="1" lang="zh-CN" altLang="en-US" dirty="0"/>
          </a:p>
        </p:txBody>
      </p:sp>
      <p:sp>
        <p:nvSpPr>
          <p:cNvPr id="4" name="文本框 3"/>
          <p:cNvSpPr txBox="1"/>
          <p:nvPr/>
        </p:nvSpPr>
        <p:spPr>
          <a:xfrm>
            <a:off x="1080247" y="1822824"/>
            <a:ext cx="6913282" cy="677108"/>
          </a:xfrm>
          <a:prstGeom prst="rect">
            <a:avLst/>
          </a:prstGeom>
          <a:noFill/>
        </p:spPr>
        <p:txBody>
          <a:bodyPr wrap="square" rtlCol="0">
            <a:spAutoFit/>
          </a:bodyPr>
          <a:lstStyle/>
          <a:p>
            <a:r>
              <a:rPr kumimoji="1" lang="en-US" altLang="zh-CN" sz="2000" b="1" dirty="0" smtClean="0"/>
              <a:t>Over half of Americans over the age of 18 drink coffee daily.</a:t>
            </a:r>
          </a:p>
          <a:p>
            <a:r>
              <a:rPr kumimoji="1" lang="en-US" altLang="zh-CN" dirty="0" smtClean="0"/>
              <a:t>American coffee drinkers average 3 and a half cups of coffee every day.</a:t>
            </a:r>
            <a:endParaRPr kumimoji="1" lang="en-US" altLang="zh-CN" dirty="0"/>
          </a:p>
        </p:txBody>
      </p:sp>
      <p:pic>
        <p:nvPicPr>
          <p:cNvPr id="6" name="图片 5" descr="cup-coffee-coffee-beans-watercolor-steaming-3135052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247" y="3449670"/>
            <a:ext cx="2544282" cy="1850964"/>
          </a:xfrm>
          <a:prstGeom prst="rect">
            <a:avLst/>
          </a:prstGeom>
        </p:spPr>
      </p:pic>
      <p:sp>
        <p:nvSpPr>
          <p:cNvPr id="7" name="文本框 6"/>
          <p:cNvSpPr txBox="1"/>
          <p:nvPr/>
        </p:nvSpPr>
        <p:spPr>
          <a:xfrm>
            <a:off x="3929529" y="2704353"/>
            <a:ext cx="4288118" cy="2708434"/>
          </a:xfrm>
          <a:prstGeom prst="rect">
            <a:avLst/>
          </a:prstGeom>
          <a:noFill/>
        </p:spPr>
        <p:txBody>
          <a:bodyPr wrap="square" rtlCol="0">
            <a:spAutoFit/>
          </a:bodyPr>
          <a:lstStyle/>
          <a:p>
            <a:r>
              <a:rPr kumimoji="1" lang="en-US" altLang="zh-CN" sz="2000" b="1" dirty="0"/>
              <a:t>Coffee is the source of 75 percent of America’s caffeine.</a:t>
            </a:r>
          </a:p>
          <a:p>
            <a:r>
              <a:rPr kumimoji="1" lang="en-US" altLang="zh-CN" dirty="0" smtClean="0"/>
              <a:t>Substantially more than any tea, soda or energy drink.</a:t>
            </a:r>
          </a:p>
          <a:p>
            <a:endParaRPr kumimoji="1" lang="en-US" altLang="zh-CN" dirty="0" smtClean="0"/>
          </a:p>
          <a:p>
            <a:r>
              <a:rPr kumimoji="1" lang="en-US" altLang="zh-CN" sz="2000" b="1" dirty="0"/>
              <a:t>Coffee shops are the fastest growing niche in the restaurant business</a:t>
            </a:r>
          </a:p>
          <a:p>
            <a:r>
              <a:rPr kumimoji="1" lang="en-US" altLang="zh-CN" dirty="0" smtClean="0"/>
              <a:t>Starbucks, by far America’s coffee giant, is the third largest restaurant chain in the U.S.</a:t>
            </a:r>
            <a:endParaRPr kumimoji="1" lang="zh-CN" altLang="en-US" dirty="0"/>
          </a:p>
        </p:txBody>
      </p:sp>
      <p:graphicFrame>
        <p:nvGraphicFramePr>
          <p:cNvPr id="9" name="图表 8"/>
          <p:cNvGraphicFramePr/>
          <p:nvPr>
            <p:extLst>
              <p:ext uri="{D42A27DB-BD31-4B8C-83A1-F6EECF244321}">
                <p14:modId xmlns:p14="http://schemas.microsoft.com/office/powerpoint/2010/main" val="400946599"/>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11604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FF602C"/>
                </a:solidFill>
              </a:rPr>
              <a:t>Market Risk</a:t>
            </a:r>
            <a:endParaRPr kumimoji="1" lang="zh-CN" altLang="en-US" dirty="0">
              <a:solidFill>
                <a:srgbClr val="FF602C"/>
              </a:solidFill>
            </a:endParaRPr>
          </a:p>
        </p:txBody>
      </p:sp>
      <p:sp>
        <p:nvSpPr>
          <p:cNvPr id="3" name="内容占位符 2"/>
          <p:cNvSpPr>
            <a:spLocks noGrp="1"/>
          </p:cNvSpPr>
          <p:nvPr>
            <p:ph idx="1"/>
          </p:nvPr>
        </p:nvSpPr>
        <p:spPr>
          <a:xfrm>
            <a:off x="457200" y="1208410"/>
            <a:ext cx="8229600" cy="4525963"/>
          </a:xfrm>
        </p:spPr>
        <p:txBody>
          <a:bodyPr>
            <a:normAutofit/>
          </a:bodyPr>
          <a:lstStyle/>
          <a:p>
            <a:r>
              <a:rPr kumimoji="1" lang="en-US" altLang="zh-CN" b="1" dirty="0" smtClean="0"/>
              <a:t>Foreign exchange risk</a:t>
            </a:r>
            <a:r>
              <a:rPr kumimoji="1" lang="en-US" altLang="zh-CN" dirty="0" smtClean="0"/>
              <a:t>: subject</a:t>
            </a:r>
            <a:r>
              <a:rPr kumimoji="1" lang="zh-CN" altLang="en-US" dirty="0" smtClean="0"/>
              <a:t> </a:t>
            </a:r>
            <a:r>
              <a:rPr kumimoji="1" lang="en-US" altLang="zh-CN" dirty="0" smtClean="0"/>
              <a:t>to </a:t>
            </a:r>
            <a:r>
              <a:rPr kumimoji="1" lang="en-US" altLang="zh-CN" dirty="0"/>
              <a:t>operating in a global economy because the company has investments and equity income from joint ventures that are denominated in foreign currency</a:t>
            </a:r>
            <a:r>
              <a:rPr kumimoji="1" lang="en-US" altLang="zh-CN" dirty="0" smtClean="0"/>
              <a:t>.</a:t>
            </a:r>
          </a:p>
          <a:p>
            <a:r>
              <a:rPr kumimoji="1" lang="en-US" altLang="zh-CN" b="1" dirty="0" smtClean="0"/>
              <a:t>Interest rate risk</a:t>
            </a:r>
            <a:r>
              <a:rPr kumimoji="1" lang="en-US" altLang="zh-CN" dirty="0" smtClean="0"/>
              <a:t>: in connection with long-term debt.</a:t>
            </a:r>
          </a:p>
          <a:p>
            <a:endParaRPr kumimoji="1" lang="zh-CN" altLang="en-US" dirty="0"/>
          </a:p>
        </p:txBody>
      </p:sp>
      <p:graphicFrame>
        <p:nvGraphicFramePr>
          <p:cNvPr id="5" name="内容占位符 4"/>
          <p:cNvGraphicFramePr>
            <a:graphicFrameLocks/>
          </p:cNvGraphicFramePr>
          <p:nvPr>
            <p:extLst>
              <p:ext uri="{D42A27DB-BD31-4B8C-83A1-F6EECF244321}">
                <p14:modId xmlns:p14="http://schemas.microsoft.com/office/powerpoint/2010/main" val="3767140415"/>
              </p:ext>
            </p:extLst>
          </p:nvPr>
        </p:nvGraphicFramePr>
        <p:xfrm>
          <a:off x="457200" y="5459481"/>
          <a:ext cx="8573911" cy="117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52982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Risk Management</a:t>
            </a:r>
            <a:endParaRPr kumimoji="1"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2210814804"/>
              </p:ext>
            </p:extLst>
          </p:nvPr>
        </p:nvGraphicFramePr>
        <p:xfrm>
          <a:off x="457200" y="5039220"/>
          <a:ext cx="8326378" cy="1985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标题 1"/>
          <p:cNvSpPr txBox="1">
            <a:spLocks/>
          </p:cNvSpPr>
          <p:nvPr/>
        </p:nvSpPr>
        <p:spPr>
          <a:xfrm>
            <a:off x="310768" y="1215898"/>
            <a:ext cx="8472810" cy="43637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kumimoji="1" lang="zh-CN" altLang="en-US" dirty="0"/>
          </a:p>
        </p:txBody>
      </p:sp>
      <p:sp>
        <p:nvSpPr>
          <p:cNvPr id="8" name="TextBox 7"/>
          <p:cNvSpPr txBox="1"/>
          <p:nvPr/>
        </p:nvSpPr>
        <p:spPr>
          <a:xfrm>
            <a:off x="457200" y="1567156"/>
            <a:ext cx="8229600" cy="3693318"/>
          </a:xfrm>
          <a:prstGeom prst="rect">
            <a:avLst/>
          </a:prstGeom>
          <a:noFill/>
        </p:spPr>
        <p:txBody>
          <a:bodyPr wrap="square" rtlCol="0">
            <a:spAutoFit/>
          </a:bodyPr>
          <a:lstStyle/>
          <a:p>
            <a:pPr marL="285750" indent="-285750">
              <a:lnSpc>
                <a:spcPct val="150000"/>
              </a:lnSpc>
              <a:buFont typeface="Arial"/>
              <a:buChar char="•"/>
            </a:pPr>
            <a:r>
              <a:rPr lang="en-US" sz="2400" dirty="0"/>
              <a:t>The Company used derivative instruments to hedge interest rate risks </a:t>
            </a:r>
          </a:p>
          <a:p>
            <a:pPr marL="285750" indent="-285750">
              <a:lnSpc>
                <a:spcPct val="150000"/>
              </a:lnSpc>
              <a:buFont typeface="Arial"/>
              <a:buChar char="•"/>
            </a:pPr>
            <a:r>
              <a:rPr lang="en-US" sz="2400" dirty="0"/>
              <a:t>For derivative instruments that were designated and qualified as a cash flow hedge </a:t>
            </a:r>
          </a:p>
          <a:p>
            <a:pPr marL="285750" indent="-285750">
              <a:lnSpc>
                <a:spcPct val="150000"/>
              </a:lnSpc>
              <a:buFont typeface="Arial"/>
              <a:buChar char="•"/>
            </a:pPr>
            <a:r>
              <a:rPr lang="en-US" sz="2400" dirty="0"/>
              <a:t>These derivative contracts were entered into with financial institutions. </a:t>
            </a:r>
          </a:p>
          <a:p>
            <a:pPr marL="285750" indent="-285750">
              <a:buFont typeface="Arial"/>
              <a:buChar char="•"/>
            </a:pPr>
            <a:endParaRPr lang="en-US" dirty="0"/>
          </a:p>
        </p:txBody>
      </p:sp>
    </p:spTree>
    <p:extLst>
      <p:ext uri="{BB962C8B-B14F-4D97-AF65-F5344CB8AC3E}">
        <p14:creationId xmlns:p14="http://schemas.microsoft.com/office/powerpoint/2010/main" val="18657135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kumimoji="1" lang="en-US" altLang="zh-CN" dirty="0" smtClean="0"/>
              <a:t>Risk Management</a:t>
            </a:r>
            <a:endParaRPr kumimoji="1" lang="zh-CN" altLang="en-US" dirty="0"/>
          </a:p>
        </p:txBody>
      </p:sp>
      <p:graphicFrame>
        <p:nvGraphicFramePr>
          <p:cNvPr id="6" name="内容占位符 4"/>
          <p:cNvGraphicFramePr>
            <a:graphicFrameLocks noGrp="1"/>
          </p:cNvGraphicFramePr>
          <p:nvPr>
            <p:ph idx="1"/>
            <p:extLst>
              <p:ext uri="{D42A27DB-BD31-4B8C-83A1-F6EECF244321}">
                <p14:modId xmlns:p14="http://schemas.microsoft.com/office/powerpoint/2010/main" val="2531739824"/>
              </p:ext>
            </p:extLst>
          </p:nvPr>
        </p:nvGraphicFramePr>
        <p:xfrm>
          <a:off x="295061" y="4912564"/>
          <a:ext cx="8391739" cy="2323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屏幕快照 2015-07-07 下午7.42.4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10701"/>
            <a:ext cx="9144000" cy="1780302"/>
          </a:xfrm>
          <a:prstGeom prst="rect">
            <a:avLst/>
          </a:prstGeom>
        </p:spPr>
      </p:pic>
      <p:pic>
        <p:nvPicPr>
          <p:cNvPr id="10" name="Picture 9" descr="屏幕快照 2015-07-07 下午7.43.1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031215"/>
            <a:ext cx="9144000" cy="881349"/>
          </a:xfrm>
          <a:prstGeom prst="rect">
            <a:avLst/>
          </a:prstGeom>
        </p:spPr>
      </p:pic>
    </p:spTree>
    <p:extLst>
      <p:ext uri="{BB962C8B-B14F-4D97-AF65-F5344CB8AC3E}">
        <p14:creationId xmlns:p14="http://schemas.microsoft.com/office/powerpoint/2010/main" val="19925138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57200" y="197660"/>
            <a:ext cx="8229600" cy="1143000"/>
          </a:xfrm>
        </p:spPr>
        <p:txBody>
          <a:bodyPr/>
          <a:lstStyle/>
          <a:p>
            <a:r>
              <a:rPr kumimoji="1" lang="en-US" altLang="zh-CN" dirty="0" smtClean="0"/>
              <a:t>Risk Management</a:t>
            </a:r>
            <a:endParaRPr kumimoji="1" lang="zh-CN" altLang="en-US" dirty="0"/>
          </a:p>
        </p:txBody>
      </p:sp>
      <p:graphicFrame>
        <p:nvGraphicFramePr>
          <p:cNvPr id="6" name="内容占位符 4"/>
          <p:cNvGraphicFramePr>
            <a:graphicFrameLocks noGrp="1"/>
          </p:cNvGraphicFramePr>
          <p:nvPr>
            <p:ph idx="1"/>
            <p:extLst>
              <p:ext uri="{D42A27DB-BD31-4B8C-83A1-F6EECF244321}">
                <p14:modId xmlns:p14="http://schemas.microsoft.com/office/powerpoint/2010/main" val="2619412571"/>
              </p:ext>
            </p:extLst>
          </p:nvPr>
        </p:nvGraphicFramePr>
        <p:xfrm>
          <a:off x="457200" y="4809551"/>
          <a:ext cx="8229600" cy="247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标题 1"/>
          <p:cNvSpPr txBox="1">
            <a:spLocks/>
          </p:cNvSpPr>
          <p:nvPr/>
        </p:nvSpPr>
        <p:spPr>
          <a:xfrm>
            <a:off x="609600" y="345327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kumimoji="1" lang="zh-CN" altLang="en-US" dirty="0"/>
          </a:p>
        </p:txBody>
      </p:sp>
      <p:sp>
        <p:nvSpPr>
          <p:cNvPr id="10" name="标题 1"/>
          <p:cNvSpPr txBox="1">
            <a:spLocks/>
          </p:cNvSpPr>
          <p:nvPr/>
        </p:nvSpPr>
        <p:spPr>
          <a:xfrm>
            <a:off x="457200" y="1483697"/>
            <a:ext cx="8077200" cy="351499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US" sz="2400" dirty="0" smtClean="0"/>
              <a:t>The company </a:t>
            </a:r>
            <a:r>
              <a:rPr lang="en-US" sz="2400" dirty="0"/>
              <a:t>may consider the use of derivative financial instruments, such as forward contracts, to manage foreign currency exchange rate risks. </a:t>
            </a:r>
            <a:endParaRPr lang="en-US" sz="2400" dirty="0" smtClean="0"/>
          </a:p>
          <a:p>
            <a:pPr marL="342900" indent="-342900" algn="l">
              <a:buFont typeface="Arial"/>
              <a:buChar char="•"/>
            </a:pPr>
            <a:endParaRPr lang="en-US" sz="2400" dirty="0" smtClean="0"/>
          </a:p>
          <a:p>
            <a:pPr marL="342900" indent="-342900" algn="l">
              <a:buFont typeface="Arial"/>
              <a:buChar char="•"/>
            </a:pPr>
            <a:r>
              <a:rPr lang="en-US" sz="2400" dirty="0" smtClean="0"/>
              <a:t>After refinancing transaction completed in January 26, 2015 the company’s long-term debt bear fixed interest rate so no longer exposed to interest rate volatility with long-term debt.</a:t>
            </a:r>
          </a:p>
        </p:txBody>
      </p:sp>
    </p:spTree>
    <p:extLst>
      <p:ext uri="{BB962C8B-B14F-4D97-AF65-F5344CB8AC3E}">
        <p14:creationId xmlns:p14="http://schemas.microsoft.com/office/powerpoint/2010/main" val="8100347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Summary</a:t>
            </a:r>
            <a:endParaRPr kumimoji="1"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3181037060"/>
              </p:ext>
            </p:extLst>
          </p:nvPr>
        </p:nvGraphicFramePr>
        <p:xfrm>
          <a:off x="155809" y="4656570"/>
          <a:ext cx="8229600" cy="2833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标题 1"/>
          <p:cNvSpPr txBox="1">
            <a:spLocks/>
          </p:cNvSpPr>
          <p:nvPr/>
        </p:nvSpPr>
        <p:spPr>
          <a:xfrm>
            <a:off x="609600" y="524277"/>
            <a:ext cx="8077200" cy="428466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US" sz="3200" dirty="0"/>
              <a:t>Forward contracts to hedge foreign exchange rate risks</a:t>
            </a:r>
          </a:p>
          <a:p>
            <a:pPr marL="342900" indent="-342900" algn="l">
              <a:buFont typeface="Arial"/>
              <a:buChar char="•"/>
            </a:pPr>
            <a:r>
              <a:rPr lang="en-US" altLang="zh-CN" sz="3200" dirty="0"/>
              <a:t>U</a:t>
            </a:r>
            <a:r>
              <a:rPr lang="en-US" altLang="zh-CN" sz="3200" dirty="0" smtClean="0"/>
              <a:t>se</a:t>
            </a:r>
            <a:r>
              <a:rPr lang="zh-CN" altLang="en-US" sz="3200" dirty="0" smtClean="0"/>
              <a:t> </a:t>
            </a:r>
            <a:r>
              <a:rPr lang="en-US" altLang="zh-CN" sz="3200" dirty="0" smtClean="0"/>
              <a:t>v</a:t>
            </a:r>
            <a:r>
              <a:rPr lang="en-US" sz="3200" dirty="0" smtClean="0"/>
              <a:t>ariable-to-fixed interest rate swap agreements to hedge interest rate risks</a:t>
            </a:r>
          </a:p>
        </p:txBody>
      </p:sp>
      <p:pic>
        <p:nvPicPr>
          <p:cNvPr id="9" name="Picture 8"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0510" y="3939020"/>
            <a:ext cx="5934899" cy="1435100"/>
          </a:xfrm>
          <a:prstGeom prst="rect">
            <a:avLst/>
          </a:prstGeom>
        </p:spPr>
      </p:pic>
      <p:pic>
        <p:nvPicPr>
          <p:cNvPr id="10" name="图片 7" descr="imag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9455" y="95427"/>
            <a:ext cx="1322211" cy="1322211"/>
          </a:xfrm>
          <a:prstGeom prst="rect">
            <a:avLst/>
          </a:prstGeom>
        </p:spPr>
      </p:pic>
    </p:spTree>
    <p:extLst>
      <p:ext uri="{BB962C8B-B14F-4D97-AF65-F5344CB8AC3E}">
        <p14:creationId xmlns:p14="http://schemas.microsoft.com/office/powerpoint/2010/main" val="1142222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lstStyle/>
          <a:p>
            <a:endParaRPr lang="en-US"/>
          </a:p>
        </p:txBody>
      </p:sp>
      <p:pic>
        <p:nvPicPr>
          <p:cNvPr id="5" name="Picture 4" descr="green-mountain-coffee-roast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9577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399"/>
            <a:ext cx="7772400" cy="1470025"/>
          </a:xfrm>
        </p:spPr>
        <p:txBody>
          <a:bodyPr/>
          <a:lstStyle/>
          <a:p>
            <a:r>
              <a:rPr lang="en-US" b="1" dirty="0" err="1" smtClean="0">
                <a:solidFill>
                  <a:srgbClr val="77933C"/>
                </a:solidFill>
              </a:rPr>
              <a:t>Keurig</a:t>
            </a:r>
            <a:r>
              <a:rPr lang="en-US" b="1" dirty="0" smtClean="0">
                <a:solidFill>
                  <a:srgbClr val="77933C"/>
                </a:solidFill>
              </a:rPr>
              <a:t> Green Mountain</a:t>
            </a:r>
            <a:br>
              <a:rPr lang="en-US" b="1" dirty="0" smtClean="0">
                <a:solidFill>
                  <a:srgbClr val="77933C"/>
                </a:solidFill>
              </a:rPr>
            </a:br>
            <a:r>
              <a:rPr lang="en-US" b="1" dirty="0" smtClean="0">
                <a:solidFill>
                  <a:srgbClr val="77933C"/>
                </a:solidFill>
              </a:rPr>
              <a:t>(</a:t>
            </a:r>
            <a:r>
              <a:rPr lang="en-US" b="1" dirty="0">
                <a:solidFill>
                  <a:srgbClr val="77933C"/>
                </a:solidFill>
              </a:rPr>
              <a:t>Green Mountain Coffee </a:t>
            </a:r>
            <a:r>
              <a:rPr lang="en-US" b="1" dirty="0" smtClean="0">
                <a:solidFill>
                  <a:srgbClr val="77933C"/>
                </a:solidFill>
              </a:rPr>
              <a:t>)</a:t>
            </a:r>
            <a:endParaRPr lang="en-US" b="1" dirty="0">
              <a:solidFill>
                <a:srgbClr val="77933C"/>
              </a:solidFill>
            </a:endParaRPr>
          </a:p>
        </p:txBody>
      </p:sp>
      <p:pic>
        <p:nvPicPr>
          <p:cNvPr id="4" name="Picture 3" descr="gm-logo-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03" y="3460775"/>
            <a:ext cx="2660131" cy="1565894"/>
          </a:xfrm>
          <a:prstGeom prst="rect">
            <a:avLst/>
          </a:prstGeom>
        </p:spPr>
      </p:pic>
      <p:pic>
        <p:nvPicPr>
          <p:cNvPr id="5" name="Picture 4"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971" y="3688085"/>
            <a:ext cx="3668863" cy="1089876"/>
          </a:xfrm>
          <a:prstGeom prst="rect">
            <a:avLst/>
          </a:prstGeom>
        </p:spPr>
      </p:pic>
      <p:pic>
        <p:nvPicPr>
          <p:cNvPr id="6" name="Picture 5" descr="arrow-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168" y="3460775"/>
            <a:ext cx="1714499" cy="1714499"/>
          </a:xfrm>
          <a:prstGeom prst="rect">
            <a:avLst/>
          </a:prstGeom>
        </p:spPr>
      </p:pic>
    </p:spTree>
    <p:extLst>
      <p:ext uri="{BB962C8B-B14F-4D97-AF65-F5344CB8AC3E}">
        <p14:creationId xmlns:p14="http://schemas.microsoft.com/office/powerpoint/2010/main" val="3294528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77933C"/>
                </a:solidFill>
              </a:rPr>
              <a:t>History</a:t>
            </a:r>
            <a:endParaRPr lang="en-US" b="1" dirty="0">
              <a:solidFill>
                <a:srgbClr val="77933C"/>
              </a:solidFill>
            </a:endParaRPr>
          </a:p>
        </p:txBody>
      </p:sp>
      <p:sp>
        <p:nvSpPr>
          <p:cNvPr id="3" name="Content Placeholder 2"/>
          <p:cNvSpPr>
            <a:spLocks noGrp="1"/>
          </p:cNvSpPr>
          <p:nvPr>
            <p:ph idx="1"/>
          </p:nvPr>
        </p:nvSpPr>
        <p:spPr>
          <a:xfrm>
            <a:off x="457201" y="1600200"/>
            <a:ext cx="5441701" cy="4693804"/>
          </a:xfrm>
        </p:spPr>
        <p:txBody>
          <a:bodyPr>
            <a:normAutofit/>
          </a:bodyPr>
          <a:lstStyle/>
          <a:p>
            <a:pPr marL="0" indent="0">
              <a:buNone/>
            </a:pPr>
            <a:r>
              <a:rPr lang="en-US" sz="2000" b="1" dirty="0" smtClean="0">
                <a:solidFill>
                  <a:srgbClr val="0D0D0D"/>
                </a:solidFill>
              </a:rPr>
              <a:t>Beginning:</a:t>
            </a:r>
          </a:p>
          <a:p>
            <a:r>
              <a:rPr lang="en-US" sz="2000" dirty="0" smtClean="0">
                <a:solidFill>
                  <a:srgbClr val="0D0D0D"/>
                </a:solidFill>
              </a:rPr>
              <a:t>Started as  a small specialty coffee roasting company in Waitsfield, Vermont</a:t>
            </a:r>
            <a:r>
              <a:rPr lang="en-US" sz="2000" dirty="0">
                <a:solidFill>
                  <a:srgbClr val="0D0D0D"/>
                </a:solidFill>
              </a:rPr>
              <a:t> </a:t>
            </a:r>
            <a:r>
              <a:rPr lang="en-US" sz="2000" dirty="0" smtClean="0">
                <a:solidFill>
                  <a:srgbClr val="0D0D0D"/>
                </a:solidFill>
              </a:rPr>
              <a:t>in 1981.</a:t>
            </a:r>
          </a:p>
          <a:p>
            <a:r>
              <a:rPr lang="en-US" sz="2000" dirty="0" smtClean="0">
                <a:solidFill>
                  <a:srgbClr val="0D0D0D"/>
                </a:solidFill>
              </a:rPr>
              <a:t>Sold beans, grounds, and coffee</a:t>
            </a:r>
          </a:p>
          <a:p>
            <a:pPr marL="0" indent="0">
              <a:buNone/>
            </a:pPr>
            <a:r>
              <a:rPr lang="en-US" sz="2000" b="1" dirty="0" smtClean="0">
                <a:solidFill>
                  <a:srgbClr val="0D0D0D"/>
                </a:solidFill>
              </a:rPr>
              <a:t>Expansion:</a:t>
            </a:r>
            <a:endParaRPr lang="en-US" sz="2000" b="1" dirty="0">
              <a:solidFill>
                <a:srgbClr val="0D0D0D"/>
              </a:solidFill>
            </a:endParaRPr>
          </a:p>
          <a:p>
            <a:r>
              <a:rPr lang="en-US" sz="2000" dirty="0" smtClean="0"/>
              <a:t>1991</a:t>
            </a:r>
            <a:r>
              <a:rPr lang="en-US" sz="2000" dirty="0"/>
              <a:t>:</a:t>
            </a:r>
            <a:r>
              <a:rPr lang="en-US" sz="2000" dirty="0" smtClean="0"/>
              <a:t> </a:t>
            </a:r>
            <a:r>
              <a:rPr lang="en-US" sz="2000" dirty="0"/>
              <a:t>GMCR had seven retail outlets, 1,000 wholesale clients, $11 million in sales, and $200,000 in profits</a:t>
            </a:r>
            <a:r>
              <a:rPr lang="en-US" sz="2000" dirty="0" smtClean="0"/>
              <a:t>.</a:t>
            </a:r>
          </a:p>
          <a:p>
            <a:r>
              <a:rPr lang="en-US" sz="2000" b="1" dirty="0" smtClean="0"/>
              <a:t>1993</a:t>
            </a:r>
            <a:r>
              <a:rPr lang="en-US" sz="2000" b="1" dirty="0"/>
              <a:t>:</a:t>
            </a:r>
            <a:r>
              <a:rPr lang="en-US" sz="2000" b="1" dirty="0" smtClean="0"/>
              <a:t> </a:t>
            </a:r>
            <a:r>
              <a:rPr lang="en-US" sz="2000" dirty="0"/>
              <a:t>the company had </a:t>
            </a:r>
            <a:r>
              <a:rPr lang="en-US" sz="2000" dirty="0" smtClean="0"/>
              <a:t>sales </a:t>
            </a:r>
            <a:r>
              <a:rPr lang="en-US" sz="2000" dirty="0"/>
              <a:t>of about $10 </a:t>
            </a:r>
            <a:r>
              <a:rPr lang="en-US" sz="2000" dirty="0" smtClean="0"/>
              <a:t>million and the </a:t>
            </a:r>
            <a:r>
              <a:rPr lang="en-US" sz="2000" b="1" dirty="0" smtClean="0"/>
              <a:t>Green </a:t>
            </a:r>
            <a:r>
              <a:rPr lang="en-US" sz="2000" b="1" dirty="0"/>
              <a:t>Mountain Coffee </a:t>
            </a:r>
            <a:r>
              <a:rPr lang="en-US" sz="2000" b="1" dirty="0" smtClean="0"/>
              <a:t>Roasters </a:t>
            </a:r>
            <a:r>
              <a:rPr lang="en-US" sz="2000" b="1" dirty="0"/>
              <a:t>Inc. </a:t>
            </a:r>
            <a:r>
              <a:rPr lang="en-US" sz="2000" b="1" dirty="0" smtClean="0"/>
              <a:t> started </a:t>
            </a:r>
            <a:r>
              <a:rPr lang="en-US" sz="2000" b="1" dirty="0"/>
              <a:t>trading </a:t>
            </a:r>
            <a:r>
              <a:rPr lang="en-US" sz="2000" b="1" dirty="0" smtClean="0"/>
              <a:t>publicly under the sticker “GMCR”.</a:t>
            </a:r>
          </a:p>
          <a:p>
            <a:endParaRPr lang="en-US" sz="2400" dirty="0">
              <a:solidFill>
                <a:srgbClr val="0D0D0D"/>
              </a:solidFill>
            </a:endParaRPr>
          </a:p>
        </p:txBody>
      </p:sp>
      <p:pic>
        <p:nvPicPr>
          <p:cNvPr id="4" name="Picture 3" descr="gm-logo-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74" y="0"/>
            <a:ext cx="1762125" cy="1037279"/>
          </a:xfrm>
          <a:prstGeom prst="rect">
            <a:avLst/>
          </a:prstGeom>
        </p:spPr>
      </p:pic>
      <p:graphicFrame>
        <p:nvGraphicFramePr>
          <p:cNvPr id="5" name="Diagram 4"/>
          <p:cNvGraphicFramePr/>
          <p:nvPr>
            <p:extLst>
              <p:ext uri="{D42A27DB-BD31-4B8C-83A1-F6EECF244321}">
                <p14:modId xmlns:p14="http://schemas.microsoft.com/office/powerpoint/2010/main" val="297740979"/>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3082618513_55c1725cb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1887" y="1600200"/>
            <a:ext cx="2938970" cy="4198528"/>
          </a:xfrm>
          <a:prstGeom prst="rect">
            <a:avLst/>
          </a:prstGeom>
        </p:spPr>
      </p:pic>
    </p:spTree>
    <p:extLst>
      <p:ext uri="{BB962C8B-B14F-4D97-AF65-F5344CB8AC3E}">
        <p14:creationId xmlns:p14="http://schemas.microsoft.com/office/powerpoint/2010/main" val="3374429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77933C"/>
                </a:solidFill>
              </a:rPr>
              <a:t>History</a:t>
            </a:r>
            <a:endParaRPr lang="en-US" b="1" dirty="0">
              <a:solidFill>
                <a:srgbClr val="77933C"/>
              </a:solidFill>
            </a:endParaRPr>
          </a:p>
        </p:txBody>
      </p:sp>
      <p:sp>
        <p:nvSpPr>
          <p:cNvPr id="3" name="Content Placeholder 2"/>
          <p:cNvSpPr>
            <a:spLocks noGrp="1"/>
          </p:cNvSpPr>
          <p:nvPr>
            <p:ph idx="1"/>
          </p:nvPr>
        </p:nvSpPr>
        <p:spPr>
          <a:xfrm>
            <a:off x="457201" y="1417638"/>
            <a:ext cx="5292851" cy="4693804"/>
          </a:xfrm>
        </p:spPr>
        <p:txBody>
          <a:bodyPr>
            <a:normAutofit/>
          </a:bodyPr>
          <a:lstStyle/>
          <a:p>
            <a:pPr marL="0" indent="0">
              <a:buNone/>
            </a:pPr>
            <a:r>
              <a:rPr lang="en-US" sz="2000" b="1" dirty="0" smtClean="0">
                <a:solidFill>
                  <a:srgbClr val="0D0D0D"/>
                </a:solidFill>
              </a:rPr>
              <a:t>Acquisition of </a:t>
            </a:r>
            <a:r>
              <a:rPr lang="en-US" sz="2000" b="1" dirty="0" err="1" smtClean="0">
                <a:solidFill>
                  <a:srgbClr val="0D0D0D"/>
                </a:solidFill>
              </a:rPr>
              <a:t>Keurig</a:t>
            </a:r>
            <a:r>
              <a:rPr lang="en-US" sz="2000" b="1" dirty="0" smtClean="0">
                <a:solidFill>
                  <a:srgbClr val="0D0D0D"/>
                </a:solidFill>
              </a:rPr>
              <a:t>, Inc. </a:t>
            </a:r>
          </a:p>
          <a:p>
            <a:r>
              <a:rPr lang="en-US" sz="2000" b="1" dirty="0" smtClean="0">
                <a:solidFill>
                  <a:srgbClr val="0D0D0D"/>
                </a:solidFill>
              </a:rPr>
              <a:t>1993</a:t>
            </a:r>
            <a:r>
              <a:rPr lang="en-US" sz="2000" dirty="0" smtClean="0">
                <a:solidFill>
                  <a:srgbClr val="0D0D0D"/>
                </a:solidFill>
              </a:rPr>
              <a:t>: </a:t>
            </a:r>
            <a:r>
              <a:rPr lang="en-US" sz="2000" dirty="0" err="1" smtClean="0">
                <a:solidFill>
                  <a:srgbClr val="0D0D0D"/>
                </a:solidFill>
              </a:rPr>
              <a:t>Keurig</a:t>
            </a:r>
            <a:r>
              <a:rPr lang="en-US" sz="2000" dirty="0" smtClean="0">
                <a:solidFill>
                  <a:srgbClr val="0D0D0D"/>
                </a:solidFill>
              </a:rPr>
              <a:t>, a start up company, approached GMCR to develop a single-cup coffee brewing system</a:t>
            </a:r>
          </a:p>
          <a:p>
            <a:endParaRPr lang="en-US" sz="2000" dirty="0" smtClean="0">
              <a:solidFill>
                <a:srgbClr val="0D0D0D"/>
              </a:solidFill>
            </a:endParaRPr>
          </a:p>
          <a:p>
            <a:r>
              <a:rPr lang="en-US" sz="2000" b="1" dirty="0" smtClean="0">
                <a:solidFill>
                  <a:srgbClr val="0D0D0D"/>
                </a:solidFill>
              </a:rPr>
              <a:t>1997</a:t>
            </a:r>
            <a:r>
              <a:rPr lang="en-US" sz="2000" dirty="0" smtClean="0">
                <a:solidFill>
                  <a:srgbClr val="0D0D0D"/>
                </a:solidFill>
              </a:rPr>
              <a:t>: Green Mountain Coffee Roasters became the first roaster to offer coffee in a K-Cup pod for the </a:t>
            </a:r>
            <a:r>
              <a:rPr lang="en-US" sz="2000" dirty="0" err="1" smtClean="0">
                <a:solidFill>
                  <a:srgbClr val="0D0D0D"/>
                </a:solidFill>
              </a:rPr>
              <a:t>Keurig</a:t>
            </a:r>
            <a:r>
              <a:rPr lang="en-US" sz="2000" dirty="0" smtClean="0">
                <a:solidFill>
                  <a:srgbClr val="0D0D0D"/>
                </a:solidFill>
              </a:rPr>
              <a:t> Single-Cup Brewing System. </a:t>
            </a:r>
          </a:p>
          <a:p>
            <a:endParaRPr lang="en-US" sz="2000" dirty="0" smtClean="0">
              <a:solidFill>
                <a:srgbClr val="0D0D0D"/>
              </a:solidFill>
            </a:endParaRPr>
          </a:p>
          <a:p>
            <a:r>
              <a:rPr lang="en-US" sz="2000" b="1" dirty="0" smtClean="0">
                <a:solidFill>
                  <a:srgbClr val="0D0D0D"/>
                </a:solidFill>
              </a:rPr>
              <a:t>2006</a:t>
            </a:r>
            <a:r>
              <a:rPr lang="en-US" sz="2000" dirty="0" smtClean="0">
                <a:solidFill>
                  <a:srgbClr val="0D0D0D"/>
                </a:solidFill>
              </a:rPr>
              <a:t>: Green Mountain completed its full acquisition of </a:t>
            </a:r>
            <a:r>
              <a:rPr lang="en-US" sz="2000" dirty="0" err="1" smtClean="0">
                <a:solidFill>
                  <a:srgbClr val="0D0D0D"/>
                </a:solidFill>
              </a:rPr>
              <a:t>Keurig</a:t>
            </a:r>
            <a:r>
              <a:rPr lang="en-US" sz="2000" dirty="0" smtClean="0">
                <a:solidFill>
                  <a:srgbClr val="0D0D0D"/>
                </a:solidFill>
              </a:rPr>
              <a:t>, by investing in a 43% ownership over time. </a:t>
            </a:r>
          </a:p>
        </p:txBody>
      </p:sp>
      <p:pic>
        <p:nvPicPr>
          <p:cNvPr id="4" name="Picture 3" descr="gm-logo-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74" y="0"/>
            <a:ext cx="1762125" cy="1037279"/>
          </a:xfrm>
          <a:prstGeom prst="rect">
            <a:avLst/>
          </a:prstGeom>
        </p:spPr>
      </p:pic>
      <p:pic>
        <p:nvPicPr>
          <p:cNvPr id="7" name="Picture 6" descr="k45-elite-brewing-system_en_gener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798" y="3392251"/>
            <a:ext cx="3454400" cy="2565400"/>
          </a:xfrm>
          <a:prstGeom prst="rect">
            <a:avLst/>
          </a:prstGeom>
        </p:spPr>
      </p:pic>
      <p:pic>
        <p:nvPicPr>
          <p:cNvPr id="8" name="Picture 7" descr="keurig-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343" y="1417638"/>
            <a:ext cx="1974613" cy="1974613"/>
          </a:xfrm>
          <a:prstGeom prst="rect">
            <a:avLst/>
          </a:prstGeom>
        </p:spPr>
      </p:pic>
      <p:graphicFrame>
        <p:nvGraphicFramePr>
          <p:cNvPr id="9" name="Diagram 8"/>
          <p:cNvGraphicFramePr/>
          <p:nvPr>
            <p:extLst>
              <p:ext uri="{D42A27DB-BD31-4B8C-83A1-F6EECF244321}">
                <p14:modId xmlns:p14="http://schemas.microsoft.com/office/powerpoint/2010/main" val="1211712669"/>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842809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77933C"/>
                </a:solidFill>
              </a:rPr>
              <a:t>Transition</a:t>
            </a:r>
            <a:endParaRPr lang="en-US" b="1" dirty="0">
              <a:solidFill>
                <a:srgbClr val="77933C"/>
              </a:solidFill>
            </a:endParaRPr>
          </a:p>
        </p:txBody>
      </p:sp>
      <p:sp>
        <p:nvSpPr>
          <p:cNvPr id="3" name="Content Placeholder 2"/>
          <p:cNvSpPr>
            <a:spLocks noGrp="1"/>
          </p:cNvSpPr>
          <p:nvPr>
            <p:ph idx="1"/>
          </p:nvPr>
        </p:nvSpPr>
        <p:spPr>
          <a:xfrm>
            <a:off x="902545" y="4222863"/>
            <a:ext cx="7130154" cy="2119533"/>
          </a:xfrm>
        </p:spPr>
        <p:txBody>
          <a:bodyPr>
            <a:normAutofit/>
          </a:bodyPr>
          <a:lstStyle/>
          <a:p>
            <a:r>
              <a:rPr lang="en-US" sz="2000" b="1" dirty="0" smtClean="0"/>
              <a:t>Transition:</a:t>
            </a:r>
            <a:r>
              <a:rPr lang="en-US" sz="2000" dirty="0" smtClean="0"/>
              <a:t> transitioned fully by deriving </a:t>
            </a:r>
            <a:r>
              <a:rPr lang="en-US" sz="2000" dirty="0"/>
              <a:t>95% of its revenue from its low-margin wholesale coffee business in the late 1990s (approximately $65 million), to deriving </a:t>
            </a:r>
            <a:r>
              <a:rPr lang="en-US" sz="2000" b="1" dirty="0"/>
              <a:t>95% of its revenue from high-margin sales of K-Cups</a:t>
            </a:r>
            <a:r>
              <a:rPr lang="en-US" sz="2000" dirty="0"/>
              <a:t> as of 2014 (more than $4.3 billion).</a:t>
            </a:r>
            <a:endParaRPr lang="en-US" sz="2000" dirty="0">
              <a:solidFill>
                <a:srgbClr val="0D0D0D"/>
              </a:solidFill>
            </a:endParaRPr>
          </a:p>
        </p:txBody>
      </p:sp>
      <p:pic>
        <p:nvPicPr>
          <p:cNvPr id="4" name="Picture 3" descr="gm-logo-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74" y="0"/>
            <a:ext cx="1762125" cy="1037279"/>
          </a:xfrm>
          <a:prstGeom prst="rect">
            <a:avLst/>
          </a:prstGeom>
        </p:spPr>
      </p:pic>
      <p:pic>
        <p:nvPicPr>
          <p:cNvPr id="5" name="Picture 4" descr="green-mountain-french-vanilla-coffee-keurig-k-cups-180-count500-x-500-114-kb-jpeg-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859" y="1037279"/>
            <a:ext cx="3149449" cy="3149449"/>
          </a:xfrm>
          <a:prstGeom prst="rect">
            <a:avLst/>
          </a:prstGeom>
        </p:spPr>
      </p:pic>
      <p:graphicFrame>
        <p:nvGraphicFramePr>
          <p:cNvPr id="6" name="Diagram 5"/>
          <p:cNvGraphicFramePr/>
          <p:nvPr>
            <p:extLst>
              <p:ext uri="{D42A27DB-BD31-4B8C-83A1-F6EECF244321}">
                <p14:modId xmlns:p14="http://schemas.microsoft.com/office/powerpoint/2010/main" val="1950839624"/>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0423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rgbClr val="984807"/>
                </a:solidFill>
              </a:rPr>
              <a:t>Coffee Industry Description</a:t>
            </a:r>
            <a:endParaRPr kumimoji="1" lang="zh-CN" altLang="en-US" dirty="0"/>
          </a:p>
        </p:txBody>
      </p:sp>
      <p:pic>
        <p:nvPicPr>
          <p:cNvPr id="5" name="图片 4" descr="屏幕快照 2015-07-07 15.3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54812"/>
            <a:ext cx="8445500" cy="3976090"/>
          </a:xfrm>
          <a:prstGeom prst="rect">
            <a:avLst/>
          </a:prstGeom>
        </p:spPr>
      </p:pic>
      <p:graphicFrame>
        <p:nvGraphicFramePr>
          <p:cNvPr id="6" name="图表 5"/>
          <p:cNvGraphicFramePr/>
          <p:nvPr>
            <p:extLst>
              <p:ext uri="{D42A27DB-BD31-4B8C-83A1-F6EECF244321}">
                <p14:modId xmlns:p14="http://schemas.microsoft.com/office/powerpoint/2010/main" val="1281827166"/>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17115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err="1" smtClean="0">
                <a:solidFill>
                  <a:schemeClr val="accent3">
                    <a:lumMod val="75000"/>
                  </a:schemeClr>
                </a:solidFill>
              </a:rPr>
              <a:t>Keurig</a:t>
            </a:r>
            <a:r>
              <a:rPr lang="en-US" b="1" dirty="0" smtClean="0">
                <a:solidFill>
                  <a:schemeClr val="accent3">
                    <a:lumMod val="75000"/>
                  </a:schemeClr>
                </a:solidFill>
              </a:rPr>
              <a:t> Green Mountain</a:t>
            </a:r>
            <a:endParaRPr lang="en-US" b="1" dirty="0">
              <a:solidFill>
                <a:schemeClr val="accent3">
                  <a:lumMod val="75000"/>
                </a:schemeClr>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pic>
        <p:nvPicPr>
          <p:cNvPr id="3" name="Picture 2" descr="屏幕快照 2015-07-06 18.26.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48933"/>
            <a:ext cx="7640915" cy="3814701"/>
          </a:xfrm>
          <a:prstGeom prst="rect">
            <a:avLst/>
          </a:prstGeom>
        </p:spPr>
      </p:pic>
      <p:sp>
        <p:nvSpPr>
          <p:cNvPr id="9" name="Content Placeholder 5"/>
          <p:cNvSpPr txBox="1">
            <a:spLocks/>
          </p:cNvSpPr>
          <p:nvPr/>
        </p:nvSpPr>
        <p:spPr>
          <a:xfrm>
            <a:off x="321733" y="1248304"/>
            <a:ext cx="8229600" cy="800629"/>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t>In March 2014, GMCR changed its name to</a:t>
            </a:r>
            <a:r>
              <a:rPr lang="en-US" sz="2200" b="1" dirty="0" smtClean="0"/>
              <a:t> </a:t>
            </a:r>
            <a:r>
              <a:rPr lang="en-US" sz="2200" b="1" dirty="0" err="1" smtClean="0"/>
              <a:t>Keurig</a:t>
            </a:r>
            <a:r>
              <a:rPr lang="en-US" sz="2200" b="1" dirty="0" smtClean="0"/>
              <a:t> Green Mountain </a:t>
            </a:r>
            <a:r>
              <a:rPr lang="en-US" sz="2200" dirty="0" smtClean="0"/>
              <a:t>to reflect its business of selling </a:t>
            </a:r>
            <a:r>
              <a:rPr lang="en-US" sz="2200" dirty="0" err="1" smtClean="0"/>
              <a:t>Keurig</a:t>
            </a:r>
            <a:r>
              <a:rPr lang="en-US" sz="2200" dirty="0" smtClean="0"/>
              <a:t> coffee makers (stock-market symbol remains GMCR) </a:t>
            </a:r>
          </a:p>
          <a:p>
            <a:endParaRPr lang="en-US" sz="2200" dirty="0" smtClean="0"/>
          </a:p>
          <a:p>
            <a:endParaRPr lang="en-US" sz="2000" dirty="0" smtClean="0"/>
          </a:p>
          <a:p>
            <a:endParaRPr lang="en-US" sz="2000" dirty="0" smtClean="0"/>
          </a:p>
          <a:p>
            <a:endParaRPr lang="en-US" sz="2000" dirty="0" smtClean="0"/>
          </a:p>
          <a:p>
            <a:endParaRPr lang="en-US" sz="2000" dirty="0" smtClean="0"/>
          </a:p>
        </p:txBody>
      </p:sp>
      <p:graphicFrame>
        <p:nvGraphicFramePr>
          <p:cNvPr id="6" name="Diagram 5"/>
          <p:cNvGraphicFramePr/>
          <p:nvPr>
            <p:extLst>
              <p:ext uri="{D42A27DB-BD31-4B8C-83A1-F6EECF244321}">
                <p14:modId xmlns:p14="http://schemas.microsoft.com/office/powerpoint/2010/main" val="2850149487"/>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123176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rgbClr val="77933C"/>
                </a:solidFill>
              </a:rPr>
              <a:t>Introduction of</a:t>
            </a:r>
            <a:br>
              <a:rPr lang="en-US" b="1" dirty="0" smtClean="0">
                <a:solidFill>
                  <a:srgbClr val="77933C"/>
                </a:solidFill>
              </a:rPr>
            </a:br>
            <a:r>
              <a:rPr lang="en-US" b="1" dirty="0" err="1" smtClean="0">
                <a:solidFill>
                  <a:srgbClr val="77933C"/>
                </a:solidFill>
              </a:rPr>
              <a:t>Keurig</a:t>
            </a:r>
            <a:r>
              <a:rPr lang="en-US" b="1" dirty="0" smtClean="0">
                <a:solidFill>
                  <a:srgbClr val="77933C"/>
                </a:solidFill>
              </a:rPr>
              <a:t> </a:t>
            </a:r>
            <a:r>
              <a:rPr lang="en-US" b="1" dirty="0" err="1" smtClean="0">
                <a:solidFill>
                  <a:srgbClr val="77933C"/>
                </a:solidFill>
              </a:rPr>
              <a:t>Gree</a:t>
            </a:r>
            <a:r>
              <a:rPr lang="en-CA" b="1" dirty="0" smtClean="0">
                <a:solidFill>
                  <a:srgbClr val="77933C"/>
                </a:solidFill>
              </a:rPr>
              <a:t>n</a:t>
            </a:r>
            <a:r>
              <a:rPr lang="zh-CN" altLang="en-US" b="1" dirty="0" smtClean="0">
                <a:solidFill>
                  <a:srgbClr val="77933C"/>
                </a:solidFill>
              </a:rPr>
              <a:t> </a:t>
            </a:r>
            <a:r>
              <a:rPr lang="en-CA" altLang="zh-CN" b="1" dirty="0" smtClean="0">
                <a:solidFill>
                  <a:srgbClr val="77933C"/>
                </a:solidFill>
              </a:rPr>
              <a:t>Mountain</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457200" y="1600201"/>
            <a:ext cx="7546806" cy="4057470"/>
          </a:xfrm>
        </p:spPr>
        <p:txBody>
          <a:bodyPr>
            <a:normAutofit fontScale="92500" lnSpcReduction="10000"/>
          </a:bodyPr>
          <a:lstStyle/>
          <a:p>
            <a:r>
              <a:rPr lang="en-US" sz="2800" b="1" dirty="0" smtClean="0"/>
              <a:t>Products</a:t>
            </a:r>
            <a:endParaRPr lang="en-US" sz="2800" dirty="0" smtClean="0"/>
          </a:p>
          <a:p>
            <a:pPr lvl="1"/>
            <a:r>
              <a:rPr lang="en-US" sz="2000" dirty="0" err="1" smtClean="0"/>
              <a:t>Keurig</a:t>
            </a:r>
            <a:r>
              <a:rPr lang="en-US" sz="2000" dirty="0"/>
              <a:t>® </a:t>
            </a:r>
            <a:r>
              <a:rPr lang="en-US" sz="2000" dirty="0" smtClean="0"/>
              <a:t>Brewers</a:t>
            </a:r>
          </a:p>
          <a:p>
            <a:pPr lvl="1"/>
            <a:r>
              <a:rPr lang="en-US" sz="2000" dirty="0" smtClean="0"/>
              <a:t>specialty coffee and other beverages in portion packs</a:t>
            </a:r>
          </a:p>
          <a:p>
            <a:pPr lvl="1"/>
            <a:r>
              <a:rPr lang="en-US" sz="2000" dirty="0" smtClean="0"/>
              <a:t>traditional whole bean and ground coffee in bags and fractional packages</a:t>
            </a:r>
          </a:p>
          <a:p>
            <a:r>
              <a:rPr lang="en-US" sz="2800" b="1" dirty="0" smtClean="0"/>
              <a:t>Differentiation</a:t>
            </a:r>
          </a:p>
          <a:p>
            <a:pPr lvl="1"/>
            <a:r>
              <a:rPr lang="en-US" sz="2000" dirty="0" smtClean="0"/>
              <a:t>partner </a:t>
            </a:r>
            <a:r>
              <a:rPr lang="en-US" sz="2000" dirty="0"/>
              <a:t>with other beverage brand </a:t>
            </a:r>
            <a:r>
              <a:rPr lang="en-US" sz="2000" dirty="0" smtClean="0"/>
              <a:t>companies </a:t>
            </a:r>
            <a:r>
              <a:rPr lang="en-US" sz="2000" dirty="0"/>
              <a:t>to bring consumers significant beverage and brand choice in </a:t>
            </a:r>
            <a:r>
              <a:rPr lang="en-US" sz="2000" dirty="0" err="1" smtClean="0"/>
              <a:t>Keurig</a:t>
            </a:r>
            <a:r>
              <a:rPr lang="en-US" sz="2000" dirty="0"/>
              <a:t>® Brewing </a:t>
            </a:r>
            <a:r>
              <a:rPr lang="en-US" sz="2000" dirty="0" smtClean="0"/>
              <a:t>systems</a:t>
            </a:r>
          </a:p>
          <a:p>
            <a:r>
              <a:rPr lang="en-US" sz="2800" b="1" dirty="0" smtClean="0"/>
              <a:t>Growth Strategy</a:t>
            </a:r>
          </a:p>
          <a:p>
            <a:pPr lvl="1"/>
            <a:r>
              <a:rPr lang="en-US" sz="2000" dirty="0" smtClean="0"/>
              <a:t>using </a:t>
            </a:r>
            <a:r>
              <a:rPr lang="en-US" sz="2000" dirty="0"/>
              <a:t>consumer insights to develop innovative new brewing systems and beverages, continually improving and refining current systems and beverages.</a:t>
            </a:r>
          </a:p>
          <a:p>
            <a:endParaRPr lang="en-US" sz="2000" dirty="0" smtClean="0"/>
          </a:p>
          <a:p>
            <a:endParaRPr lang="en-US" sz="2000" dirty="0" smtClean="0"/>
          </a:p>
          <a:p>
            <a:endParaRPr lang="en-US" sz="2000" dirty="0" smtClean="0"/>
          </a:p>
          <a:p>
            <a:endParaRPr lang="en-US" sz="2000" dirty="0" smtClean="0"/>
          </a:p>
          <a:p>
            <a:endParaRPr lang="en-US" sz="2000" dirty="0" smtClean="0"/>
          </a:p>
        </p:txBody>
      </p:sp>
      <p:graphicFrame>
        <p:nvGraphicFramePr>
          <p:cNvPr id="5" name="Diagram 4"/>
          <p:cNvGraphicFramePr/>
          <p:nvPr>
            <p:extLst>
              <p:ext uri="{D42A27DB-BD31-4B8C-83A1-F6EECF244321}">
                <p14:modId xmlns:p14="http://schemas.microsoft.com/office/powerpoint/2010/main" val="3372016622"/>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88882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77933C"/>
                </a:solidFill>
              </a:rPr>
              <a:t>Business Segments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457200" y="959692"/>
            <a:ext cx="5565045" cy="3166849"/>
          </a:xfrm>
        </p:spPr>
        <p:txBody>
          <a:bodyPr>
            <a:normAutofit/>
          </a:bodyPr>
          <a:lstStyle/>
          <a:p>
            <a:endParaRPr lang="en-US" sz="2400" dirty="0" smtClean="0"/>
          </a:p>
          <a:p>
            <a:r>
              <a:rPr lang="en-US" altLang="zh-CN" sz="2400" b="1" dirty="0" smtClean="0"/>
              <a:t>USA</a:t>
            </a:r>
            <a:r>
              <a:rPr lang="zh-CN" altLang="en-US" sz="2400" b="1" dirty="0" smtClean="0"/>
              <a:t> </a:t>
            </a:r>
            <a:r>
              <a:rPr lang="en-US" altLang="zh-CN" sz="2400" b="1" dirty="0" smtClean="0"/>
              <a:t>(domestic)</a:t>
            </a:r>
          </a:p>
          <a:p>
            <a:pPr lvl="1"/>
            <a:r>
              <a:rPr lang="en-US" sz="1800" b="1" dirty="0" smtClean="0"/>
              <a:t>Design</a:t>
            </a:r>
            <a:r>
              <a:rPr lang="en-US" sz="1800" dirty="0" smtClean="0"/>
              <a:t> </a:t>
            </a:r>
            <a:r>
              <a:rPr lang="en-US" sz="1800" dirty="0"/>
              <a:t>hot beverage system </a:t>
            </a:r>
            <a:r>
              <a:rPr lang="en-US" sz="1800" dirty="0" smtClean="0"/>
              <a:t>brewers</a:t>
            </a:r>
          </a:p>
          <a:p>
            <a:pPr lvl="1"/>
            <a:r>
              <a:rPr lang="en-US" sz="1800" b="1" dirty="0" smtClean="0"/>
              <a:t>Produce</a:t>
            </a:r>
            <a:r>
              <a:rPr lang="en-US" sz="1800" dirty="0" smtClean="0"/>
              <a:t> coffee</a:t>
            </a:r>
            <a:r>
              <a:rPr lang="en-US" sz="1800" dirty="0"/>
              <a:t>, hot cocoa, teas and other beverages under a variety of brands in </a:t>
            </a:r>
            <a:r>
              <a:rPr lang="en-US" sz="1800" dirty="0" smtClean="0"/>
              <a:t>portion packs </a:t>
            </a:r>
            <a:r>
              <a:rPr lang="en-US" sz="1800" dirty="0"/>
              <a:t>and coffee in more traditional </a:t>
            </a:r>
            <a:r>
              <a:rPr lang="en-US" sz="1800" dirty="0" smtClean="0"/>
              <a:t>packaging</a:t>
            </a:r>
            <a:endParaRPr lang="en-US" sz="1800" dirty="0"/>
          </a:p>
          <a:p>
            <a:pPr lvl="1"/>
            <a:r>
              <a:rPr lang="en-US" sz="1800" b="1" dirty="0" smtClean="0"/>
              <a:t>Sell</a:t>
            </a:r>
            <a:r>
              <a:rPr lang="zh-CN" altLang="en-US" sz="1800" dirty="0" smtClean="0"/>
              <a:t> </a:t>
            </a:r>
            <a:r>
              <a:rPr lang="en-US" sz="1800" dirty="0" smtClean="0"/>
              <a:t>to </a:t>
            </a:r>
            <a:r>
              <a:rPr lang="en-US" sz="1800" dirty="0"/>
              <a:t>retailers including supermarkets, department stores</a:t>
            </a:r>
            <a:r>
              <a:rPr lang="en-US" sz="1800" dirty="0" smtClean="0"/>
              <a:t>,</a:t>
            </a:r>
            <a:r>
              <a:rPr lang="zh-CN" altLang="en-US" sz="1800" dirty="0" smtClean="0"/>
              <a:t> </a:t>
            </a:r>
            <a:r>
              <a:rPr lang="en-US" sz="1800" dirty="0" smtClean="0"/>
              <a:t>coffee </a:t>
            </a:r>
            <a:r>
              <a:rPr lang="en-US" sz="1800" dirty="0"/>
              <a:t>distributors, </a:t>
            </a:r>
            <a:r>
              <a:rPr lang="en-US" sz="1800" dirty="0" smtClean="0"/>
              <a:t>and </a:t>
            </a:r>
            <a:r>
              <a:rPr lang="en-US" sz="1800" dirty="0"/>
              <a:t>to consumers through a consumer-facing </a:t>
            </a:r>
            <a:r>
              <a:rPr lang="en-US" sz="1800" dirty="0" smtClean="0"/>
              <a:t>website</a:t>
            </a:r>
            <a:endParaRPr lang="en-US" altLang="zh-CN" sz="1800" b="1" dirty="0" smtClean="0"/>
          </a:p>
          <a:p>
            <a:pPr marL="457200" lvl="1" indent="0">
              <a:buNone/>
            </a:pPr>
            <a:endParaRPr lang="en-US" sz="1600" dirty="0" smtClean="0"/>
          </a:p>
          <a:p>
            <a:endParaRPr lang="en-US" sz="2000" dirty="0" smtClean="0"/>
          </a:p>
          <a:p>
            <a:endParaRPr lang="en-US" sz="2000" dirty="0" smtClean="0"/>
          </a:p>
        </p:txBody>
      </p:sp>
      <p:pic>
        <p:nvPicPr>
          <p:cNvPr id="3" name="Picture 2" descr="ch4a_Flags_USA_Cana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623" y="1879488"/>
            <a:ext cx="2726176" cy="1884668"/>
          </a:xfrm>
          <a:prstGeom prst="rect">
            <a:avLst/>
          </a:prstGeom>
        </p:spPr>
      </p:pic>
      <p:graphicFrame>
        <p:nvGraphicFramePr>
          <p:cNvPr id="7" name="Diagram 6"/>
          <p:cNvGraphicFramePr/>
          <p:nvPr>
            <p:extLst>
              <p:ext uri="{D42A27DB-BD31-4B8C-83A1-F6EECF244321}">
                <p14:modId xmlns:p14="http://schemas.microsoft.com/office/powerpoint/2010/main" val="2306192800"/>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457200" y="4126541"/>
            <a:ext cx="7873893" cy="1569660"/>
          </a:xfrm>
          <a:prstGeom prst="rect">
            <a:avLst/>
          </a:prstGeom>
          <a:noFill/>
        </p:spPr>
        <p:txBody>
          <a:bodyPr wrap="square" rtlCol="0">
            <a:spAutoFit/>
          </a:bodyPr>
          <a:lstStyle/>
          <a:p>
            <a:pPr marL="342900" indent="-342900">
              <a:buFont typeface="Arial"/>
              <a:buChar char="•"/>
            </a:pPr>
            <a:r>
              <a:rPr lang="en-US" sz="2400" b="1" dirty="0" smtClean="0"/>
              <a:t>Canada</a:t>
            </a:r>
          </a:p>
          <a:p>
            <a:pPr lvl="1"/>
            <a:r>
              <a:rPr lang="en-US" b="1" dirty="0" smtClean="0"/>
              <a:t>Sell</a:t>
            </a:r>
            <a:r>
              <a:rPr lang="en-US" dirty="0" smtClean="0"/>
              <a:t> </a:t>
            </a:r>
            <a:r>
              <a:rPr lang="en-US" dirty="0"/>
              <a:t>hot beverage system brewers</a:t>
            </a:r>
            <a:r>
              <a:rPr lang="en-US" altLang="zh-CN" dirty="0"/>
              <a:t>,</a:t>
            </a:r>
            <a:r>
              <a:rPr lang="en-US" dirty="0"/>
              <a:t> coffee</a:t>
            </a:r>
            <a:r>
              <a:rPr lang="zh-CN" altLang="en-US" dirty="0"/>
              <a:t> </a:t>
            </a:r>
            <a:r>
              <a:rPr lang="en-CA" altLang="zh-CN" dirty="0"/>
              <a:t>and</a:t>
            </a:r>
            <a:r>
              <a:rPr lang="zh-CN" altLang="en-US" dirty="0"/>
              <a:t> </a:t>
            </a:r>
            <a:r>
              <a:rPr lang="en-US" dirty="0"/>
              <a:t>other beverages in portion packs and coffee in more traditional packaging</a:t>
            </a:r>
            <a:r>
              <a:rPr lang="zh-CN" altLang="en-US" dirty="0"/>
              <a:t> </a:t>
            </a:r>
            <a:r>
              <a:rPr lang="en-US" dirty="0"/>
              <a:t>to retailers including supermarkets, department stores,</a:t>
            </a:r>
            <a:r>
              <a:rPr lang="zh-CN" altLang="en-US" dirty="0"/>
              <a:t> </a:t>
            </a:r>
            <a:r>
              <a:rPr lang="en-US" dirty="0"/>
              <a:t>coffee distributors, and to consumers through a consumer-facing website</a:t>
            </a:r>
            <a:endParaRPr lang="en-US" altLang="zh-CN" b="1" dirty="0"/>
          </a:p>
        </p:txBody>
      </p:sp>
    </p:spTree>
    <p:extLst>
      <p:ext uri="{BB962C8B-B14F-4D97-AF65-F5344CB8AC3E}">
        <p14:creationId xmlns:p14="http://schemas.microsoft.com/office/powerpoint/2010/main" val="2402514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Financial</a:t>
            </a:r>
            <a:r>
              <a:rPr lang="zh-CN" altLang="en-US" b="1" dirty="0" smtClean="0">
                <a:solidFill>
                  <a:srgbClr val="77933C"/>
                </a:solidFill>
              </a:rPr>
              <a:t> </a:t>
            </a:r>
            <a:r>
              <a:rPr lang="en-CA" altLang="zh-CN" b="1" dirty="0" smtClean="0">
                <a:solidFill>
                  <a:srgbClr val="77933C"/>
                </a:solidFill>
              </a:rPr>
              <a:t>Statements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976119" y="3658647"/>
            <a:ext cx="6156994" cy="2579770"/>
          </a:xfrm>
        </p:spPr>
        <p:txBody>
          <a:bodyPr>
            <a:normAutofit/>
          </a:bodyPr>
          <a:lstStyle/>
          <a:p>
            <a:pPr>
              <a:lnSpc>
                <a:spcPct val="150000"/>
              </a:lnSpc>
            </a:pPr>
            <a:r>
              <a:rPr lang="en-US" sz="2000" b="1" dirty="0" smtClean="0"/>
              <a:t>Consolidated</a:t>
            </a:r>
            <a:r>
              <a:rPr lang="zh-CN" altLang="en-US" sz="2000" b="1" dirty="0" smtClean="0"/>
              <a:t> </a:t>
            </a:r>
            <a:r>
              <a:rPr lang="en-CA" altLang="zh-CN" sz="2000" b="1" dirty="0" smtClean="0"/>
              <a:t>Balance</a:t>
            </a:r>
            <a:r>
              <a:rPr lang="zh-CN" altLang="en-US" sz="2000" b="1" dirty="0" smtClean="0"/>
              <a:t> </a:t>
            </a:r>
            <a:r>
              <a:rPr lang="en-CA" altLang="zh-CN" sz="2000" b="1" dirty="0" smtClean="0"/>
              <a:t>Sheets</a:t>
            </a:r>
          </a:p>
          <a:p>
            <a:pPr>
              <a:lnSpc>
                <a:spcPct val="150000"/>
              </a:lnSpc>
            </a:pPr>
            <a:r>
              <a:rPr lang="en-CA" sz="2000" b="1" dirty="0" smtClean="0"/>
              <a:t>Consolidated</a:t>
            </a:r>
            <a:r>
              <a:rPr lang="zh-CN" altLang="en-US" sz="2000" b="1" dirty="0" smtClean="0"/>
              <a:t> </a:t>
            </a:r>
            <a:r>
              <a:rPr lang="en-CA" altLang="zh-CN" sz="2000" b="1" dirty="0"/>
              <a:t>S</a:t>
            </a:r>
            <a:r>
              <a:rPr lang="en-CA" altLang="zh-CN" sz="2000" b="1" dirty="0" smtClean="0"/>
              <a:t>tatement</a:t>
            </a:r>
            <a:r>
              <a:rPr lang="zh-CN" altLang="en-US" sz="2000" b="1" dirty="0" smtClean="0"/>
              <a:t> </a:t>
            </a:r>
            <a:r>
              <a:rPr lang="en-CA" altLang="zh-CN" sz="2000" b="1" dirty="0" smtClean="0"/>
              <a:t>of</a:t>
            </a:r>
            <a:r>
              <a:rPr lang="zh-CN" altLang="en-US" sz="2000" b="1" dirty="0" smtClean="0"/>
              <a:t> </a:t>
            </a:r>
            <a:r>
              <a:rPr lang="en-CA" altLang="zh-CN" sz="2000" b="1" dirty="0"/>
              <a:t>O</a:t>
            </a:r>
            <a:r>
              <a:rPr lang="en-CA" altLang="zh-CN" sz="2000" b="1" dirty="0" smtClean="0"/>
              <a:t>perations</a:t>
            </a:r>
          </a:p>
          <a:p>
            <a:pPr>
              <a:lnSpc>
                <a:spcPct val="150000"/>
              </a:lnSpc>
            </a:pPr>
            <a:r>
              <a:rPr lang="en-CA" sz="2000" b="1" dirty="0" smtClean="0"/>
              <a:t>Consolidated</a:t>
            </a:r>
            <a:r>
              <a:rPr lang="zh-CN" altLang="en-US" sz="2000" b="1" dirty="0" smtClean="0"/>
              <a:t> </a:t>
            </a:r>
            <a:r>
              <a:rPr lang="en-CA" altLang="zh-CN" sz="2000" b="1" dirty="0"/>
              <a:t>S</a:t>
            </a:r>
            <a:r>
              <a:rPr lang="en-CA" altLang="zh-CN" sz="2000" b="1" dirty="0" smtClean="0"/>
              <a:t>tatements</a:t>
            </a:r>
            <a:r>
              <a:rPr lang="zh-CN" altLang="en-US" sz="2000" b="1" dirty="0" smtClean="0"/>
              <a:t> </a:t>
            </a:r>
            <a:r>
              <a:rPr lang="en-CA" altLang="zh-CN" sz="2000" b="1" dirty="0" smtClean="0"/>
              <a:t>of</a:t>
            </a:r>
            <a:r>
              <a:rPr lang="zh-CN" altLang="en-US" sz="2000" b="1" dirty="0" smtClean="0"/>
              <a:t> </a:t>
            </a:r>
            <a:r>
              <a:rPr lang="en-CA" altLang="zh-CN" sz="2000" b="1" dirty="0"/>
              <a:t>C</a:t>
            </a:r>
            <a:r>
              <a:rPr lang="en-CA" altLang="zh-CN" sz="2000" b="1" dirty="0" smtClean="0"/>
              <a:t>omprehensive</a:t>
            </a:r>
            <a:r>
              <a:rPr lang="zh-CN" altLang="en-US" sz="2000" b="1" dirty="0" smtClean="0"/>
              <a:t> </a:t>
            </a:r>
            <a:r>
              <a:rPr lang="en-CA" altLang="zh-CN" sz="2000" b="1" dirty="0"/>
              <a:t>I</a:t>
            </a:r>
            <a:r>
              <a:rPr lang="en-CA" altLang="zh-CN" sz="2000" b="1" dirty="0" smtClean="0"/>
              <a:t>ncome</a:t>
            </a:r>
            <a:r>
              <a:rPr lang="zh-CN" altLang="en-US" sz="2000" b="1" dirty="0" smtClean="0"/>
              <a:t> </a:t>
            </a:r>
            <a:endParaRPr lang="en-CA" altLang="zh-CN" sz="2000" b="1" dirty="0" smtClean="0"/>
          </a:p>
          <a:p>
            <a:pPr>
              <a:lnSpc>
                <a:spcPct val="150000"/>
              </a:lnSpc>
            </a:pPr>
            <a:r>
              <a:rPr lang="en-CA" sz="2000" b="1" dirty="0" smtClean="0"/>
              <a:t>Consolidated</a:t>
            </a:r>
            <a:r>
              <a:rPr lang="zh-CN" altLang="en-US" sz="2000" b="1" dirty="0" smtClean="0"/>
              <a:t> </a:t>
            </a:r>
            <a:r>
              <a:rPr lang="en-CA" altLang="zh-CN" sz="2000" b="1" dirty="0"/>
              <a:t>S</a:t>
            </a:r>
            <a:r>
              <a:rPr lang="en-CA" altLang="zh-CN" sz="2000" b="1" dirty="0" smtClean="0"/>
              <a:t>tatements</a:t>
            </a:r>
            <a:r>
              <a:rPr lang="zh-CN" altLang="en-US" sz="2000" b="1" dirty="0" smtClean="0"/>
              <a:t> </a:t>
            </a:r>
            <a:r>
              <a:rPr lang="en-CA" altLang="zh-CN" sz="2000" b="1" dirty="0" smtClean="0"/>
              <a:t>of</a:t>
            </a:r>
            <a:r>
              <a:rPr lang="zh-CN" altLang="en-US" sz="2000" b="1" dirty="0" smtClean="0"/>
              <a:t> </a:t>
            </a:r>
            <a:r>
              <a:rPr lang="en-CA" altLang="zh-CN" sz="2000" b="1" dirty="0"/>
              <a:t>C</a:t>
            </a:r>
            <a:r>
              <a:rPr lang="en-CA" altLang="zh-CN" sz="2000" b="1" dirty="0" smtClean="0"/>
              <a:t>ash</a:t>
            </a:r>
            <a:r>
              <a:rPr lang="zh-CN" altLang="en-US" sz="2000" b="1" dirty="0" smtClean="0"/>
              <a:t> </a:t>
            </a:r>
            <a:r>
              <a:rPr lang="en-CA" altLang="zh-CN" sz="2000" b="1" dirty="0" smtClean="0"/>
              <a:t>Flows</a:t>
            </a:r>
          </a:p>
          <a:p>
            <a:pPr>
              <a:lnSpc>
                <a:spcPct val="150000"/>
              </a:lnSpc>
            </a:pPr>
            <a:endParaRPr lang="en-US" sz="1600" dirty="0" smtClean="0"/>
          </a:p>
          <a:p>
            <a:endParaRPr lang="en-US" sz="2000" dirty="0" smtClean="0"/>
          </a:p>
          <a:p>
            <a:endParaRPr lang="en-US" sz="2000" dirty="0" smtClean="0"/>
          </a:p>
          <a:p>
            <a:endParaRPr lang="en-US" sz="2000" dirty="0" smtClean="0"/>
          </a:p>
          <a:p>
            <a:endParaRPr lang="en-US" sz="2000" dirty="0" smtClean="0"/>
          </a:p>
        </p:txBody>
      </p:sp>
      <p:pic>
        <p:nvPicPr>
          <p:cNvPr id="3" name="Picture 2" descr="income-statement-ic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824" y="1253569"/>
            <a:ext cx="2492139" cy="2405078"/>
          </a:xfrm>
          <a:prstGeom prst="rect">
            <a:avLst/>
          </a:prstGeom>
        </p:spPr>
      </p:pic>
      <p:graphicFrame>
        <p:nvGraphicFramePr>
          <p:cNvPr id="7" name="Diagram 6"/>
          <p:cNvGraphicFramePr/>
          <p:nvPr>
            <p:extLst>
              <p:ext uri="{D42A27DB-BD31-4B8C-83A1-F6EECF244321}">
                <p14:modId xmlns:p14="http://schemas.microsoft.com/office/powerpoint/2010/main" val="3208329932"/>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607530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b="1" dirty="0" smtClean="0">
                <a:solidFill>
                  <a:srgbClr val="77933C"/>
                </a:solidFill>
              </a:rPr>
              <a:t>Balance</a:t>
            </a:r>
            <a:r>
              <a:rPr lang="zh-CN" altLang="en-US" b="1" dirty="0" smtClean="0">
                <a:solidFill>
                  <a:srgbClr val="77933C"/>
                </a:solidFill>
              </a:rPr>
              <a:t> </a:t>
            </a:r>
            <a:r>
              <a:rPr lang="en-CA" altLang="zh-CN" b="1" dirty="0" smtClean="0">
                <a:solidFill>
                  <a:srgbClr val="77933C"/>
                </a:solidFill>
              </a:rPr>
              <a:t>Sheets</a:t>
            </a:r>
            <a:r>
              <a:rPr lang="zh-CN" altLang="en-US" b="1" dirty="0" smtClean="0">
                <a:solidFill>
                  <a:srgbClr val="77933C"/>
                </a:solidFill>
              </a:rPr>
              <a:t> </a:t>
            </a:r>
            <a:r>
              <a:rPr lang="en-US" altLang="zh-CN" b="1" dirty="0">
                <a:solidFill>
                  <a:srgbClr val="77933C"/>
                </a:solidFill>
              </a:rPr>
              <a:t/>
            </a:r>
            <a:br>
              <a:rPr lang="en-US" altLang="zh-CN" b="1" dirty="0">
                <a:solidFill>
                  <a:srgbClr val="77933C"/>
                </a:solidFill>
              </a:rPr>
            </a:br>
            <a:r>
              <a:rPr lang="en-CA" altLang="zh-CN" b="1" dirty="0" smtClean="0">
                <a:solidFill>
                  <a:srgbClr val="77933C"/>
                </a:solidFill>
              </a:rPr>
              <a:t>Assets</a:t>
            </a:r>
            <a:r>
              <a:rPr lang="zh-CN" altLang="en-US" b="1" dirty="0" smtClean="0">
                <a:solidFill>
                  <a:srgbClr val="77933C"/>
                </a:solidFill>
              </a:rPr>
              <a:t> </a:t>
            </a:r>
            <a:r>
              <a:rPr lang="en-US" altLang="zh-CN" b="1" dirty="0" smtClean="0">
                <a:solidFill>
                  <a:srgbClr val="77933C"/>
                </a:solidFill>
              </a:rPr>
              <a:t>(2013</a:t>
            </a:r>
            <a:r>
              <a:rPr lang="zh-CN" altLang="en-US" b="1" dirty="0" smtClean="0">
                <a:solidFill>
                  <a:srgbClr val="77933C"/>
                </a:solidFill>
              </a:rPr>
              <a:t> </a:t>
            </a:r>
            <a:r>
              <a:rPr lang="en-US" altLang="zh-CN" b="1" dirty="0" smtClean="0">
                <a:solidFill>
                  <a:srgbClr val="77933C"/>
                </a:solidFill>
              </a:rPr>
              <a:t>&amp;</a:t>
            </a:r>
            <a:r>
              <a:rPr lang="zh-CN" altLang="en-US" b="1" dirty="0" smtClean="0">
                <a:solidFill>
                  <a:srgbClr val="77933C"/>
                </a:solidFill>
              </a:rPr>
              <a:t> </a:t>
            </a:r>
            <a:r>
              <a:rPr lang="en-CA" altLang="zh-CN" b="1" dirty="0" smtClean="0">
                <a:solidFill>
                  <a:srgbClr val="77933C"/>
                </a:solidFill>
              </a:rPr>
              <a:t>2014)</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p:txBody>
          <a:bodyPr>
            <a:normAutofit/>
          </a:bodyPr>
          <a:lstStyle/>
          <a:p>
            <a:pPr>
              <a:lnSpc>
                <a:spcPct val="150000"/>
              </a:lnSpc>
            </a:pPr>
            <a:endParaRPr lang="en-US" sz="1600" dirty="0" smtClean="0"/>
          </a:p>
          <a:p>
            <a:endParaRPr lang="en-US" sz="2000" dirty="0" smtClean="0"/>
          </a:p>
          <a:p>
            <a:endParaRPr lang="en-US" sz="2000" dirty="0" smtClean="0"/>
          </a:p>
          <a:p>
            <a:endParaRPr lang="en-US" sz="2000" dirty="0" smtClean="0"/>
          </a:p>
          <a:p>
            <a:endParaRPr lang="en-US" sz="2000" dirty="0" smtClean="0"/>
          </a:p>
        </p:txBody>
      </p:sp>
      <p:pic>
        <p:nvPicPr>
          <p:cNvPr id="7" name="Picture 6" descr="屏幕快照 2015-07-06 18.56.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18571"/>
            <a:ext cx="8065399" cy="4707592"/>
          </a:xfrm>
          <a:prstGeom prst="rect">
            <a:avLst/>
          </a:prstGeom>
        </p:spPr>
      </p:pic>
      <p:graphicFrame>
        <p:nvGraphicFramePr>
          <p:cNvPr id="9" name="Diagram 8"/>
          <p:cNvGraphicFramePr/>
          <p:nvPr>
            <p:extLst>
              <p:ext uri="{D42A27DB-BD31-4B8C-83A1-F6EECF244321}">
                <p14:modId xmlns:p14="http://schemas.microsoft.com/office/powerpoint/2010/main" val="277022886"/>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03625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b="1" dirty="0" smtClean="0">
                <a:solidFill>
                  <a:srgbClr val="77933C"/>
                </a:solidFill>
              </a:rPr>
              <a:t>Balance</a:t>
            </a:r>
            <a:r>
              <a:rPr lang="zh-CN" altLang="en-US" b="1" dirty="0" smtClean="0">
                <a:solidFill>
                  <a:srgbClr val="77933C"/>
                </a:solidFill>
              </a:rPr>
              <a:t> </a:t>
            </a:r>
            <a:r>
              <a:rPr lang="en-CA" altLang="zh-CN" b="1" dirty="0" smtClean="0">
                <a:solidFill>
                  <a:srgbClr val="77933C"/>
                </a:solidFill>
              </a:rPr>
              <a:t>Sheets</a:t>
            </a:r>
            <a:r>
              <a:rPr lang="zh-CN" altLang="en-US" b="1" dirty="0" smtClean="0">
                <a:solidFill>
                  <a:srgbClr val="77933C"/>
                </a:solidFill>
              </a:rPr>
              <a:t> </a:t>
            </a:r>
            <a:r>
              <a:rPr lang="en-US" altLang="zh-CN" b="1" dirty="0">
                <a:solidFill>
                  <a:srgbClr val="77933C"/>
                </a:solidFill>
              </a:rPr>
              <a:t/>
            </a:r>
            <a:br>
              <a:rPr lang="en-US" altLang="zh-CN" b="1" dirty="0">
                <a:solidFill>
                  <a:srgbClr val="77933C"/>
                </a:solidFill>
              </a:rPr>
            </a:br>
            <a:r>
              <a:rPr lang="en-CA" altLang="zh-CN" b="1" dirty="0" smtClean="0">
                <a:solidFill>
                  <a:srgbClr val="77933C"/>
                </a:solidFill>
              </a:rPr>
              <a:t>Liabilities</a:t>
            </a:r>
            <a:r>
              <a:rPr lang="zh-CN" altLang="en-US" b="1" dirty="0" smtClean="0">
                <a:solidFill>
                  <a:srgbClr val="77933C"/>
                </a:solidFill>
              </a:rPr>
              <a:t> </a:t>
            </a:r>
            <a:r>
              <a:rPr lang="en-US" altLang="zh-CN" b="1" dirty="0" smtClean="0">
                <a:solidFill>
                  <a:srgbClr val="77933C"/>
                </a:solidFill>
              </a:rPr>
              <a:t>(2013</a:t>
            </a:r>
            <a:r>
              <a:rPr lang="zh-CN" altLang="en-US" b="1" dirty="0" smtClean="0">
                <a:solidFill>
                  <a:srgbClr val="77933C"/>
                </a:solidFill>
              </a:rPr>
              <a:t> </a:t>
            </a:r>
            <a:r>
              <a:rPr lang="en-US" altLang="zh-CN" b="1" dirty="0" smtClean="0">
                <a:solidFill>
                  <a:srgbClr val="77933C"/>
                </a:solidFill>
              </a:rPr>
              <a:t>&amp;</a:t>
            </a:r>
            <a:r>
              <a:rPr lang="zh-CN" altLang="en-US" b="1" dirty="0" smtClean="0">
                <a:solidFill>
                  <a:srgbClr val="77933C"/>
                </a:solidFill>
              </a:rPr>
              <a:t> </a:t>
            </a:r>
            <a:r>
              <a:rPr lang="en-CA" altLang="zh-CN" b="1" dirty="0" smtClean="0">
                <a:solidFill>
                  <a:srgbClr val="77933C"/>
                </a:solidFill>
              </a:rPr>
              <a:t>2014)</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p:txBody>
          <a:bodyPr>
            <a:normAutofit/>
          </a:bodyPr>
          <a:lstStyle/>
          <a:p>
            <a:pPr>
              <a:lnSpc>
                <a:spcPct val="150000"/>
              </a:lnSpc>
            </a:pPr>
            <a:endParaRPr lang="en-US" sz="1600" dirty="0" smtClean="0"/>
          </a:p>
          <a:p>
            <a:endParaRPr lang="en-US" sz="2000" dirty="0" smtClean="0"/>
          </a:p>
          <a:p>
            <a:endParaRPr lang="en-US" sz="2000" dirty="0" smtClean="0"/>
          </a:p>
          <a:p>
            <a:endParaRPr lang="en-US" sz="2000" dirty="0" smtClean="0"/>
          </a:p>
          <a:p>
            <a:endParaRPr lang="en-US" sz="2000" dirty="0" smtClean="0"/>
          </a:p>
        </p:txBody>
      </p:sp>
      <p:pic>
        <p:nvPicPr>
          <p:cNvPr id="5" name="Picture 4" descr="屏幕快照 2015-07-06 18.5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75426"/>
            <a:ext cx="7827335" cy="4394797"/>
          </a:xfrm>
          <a:prstGeom prst="rect">
            <a:avLst/>
          </a:prstGeom>
        </p:spPr>
      </p:pic>
      <p:graphicFrame>
        <p:nvGraphicFramePr>
          <p:cNvPr id="8" name="Diagram 7"/>
          <p:cNvGraphicFramePr/>
          <p:nvPr>
            <p:extLst>
              <p:ext uri="{D42A27DB-BD31-4B8C-83A1-F6EECF244321}">
                <p14:modId xmlns:p14="http://schemas.microsoft.com/office/powerpoint/2010/main" val="3816910588"/>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900917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Statement of Operations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pic>
        <p:nvPicPr>
          <p:cNvPr id="5" name="Picture 4" descr="屏幕快照 2015-07-06 19.01.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07" y="1191495"/>
            <a:ext cx="7796932" cy="4778728"/>
          </a:xfrm>
          <a:prstGeom prst="rect">
            <a:avLst/>
          </a:prstGeom>
        </p:spPr>
      </p:pic>
      <p:graphicFrame>
        <p:nvGraphicFramePr>
          <p:cNvPr id="6" name="Diagram 5"/>
          <p:cNvGraphicFramePr/>
          <p:nvPr>
            <p:extLst>
              <p:ext uri="{D42A27DB-BD31-4B8C-83A1-F6EECF244321}">
                <p14:modId xmlns:p14="http://schemas.microsoft.com/office/powerpoint/2010/main" val="748288480"/>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500634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3125"/>
            <a:ext cx="8229600" cy="1143000"/>
          </a:xfrm>
        </p:spPr>
        <p:txBody>
          <a:bodyPr>
            <a:normAutofit fontScale="90000"/>
          </a:bodyPr>
          <a:lstStyle/>
          <a:p>
            <a:pPr algn="l"/>
            <a:r>
              <a:rPr lang="en-US" b="1" dirty="0" smtClean="0">
                <a:solidFill>
                  <a:srgbClr val="77933C"/>
                </a:solidFill>
              </a:rPr>
              <a:t>Statement of Comprehensive Income</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pic>
        <p:nvPicPr>
          <p:cNvPr id="3" name="Picture 2" descr="屏幕快照 2015-07-06 19.15.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13125"/>
            <a:ext cx="8145114" cy="6744875"/>
          </a:xfrm>
          <a:prstGeom prst="rect">
            <a:avLst/>
          </a:prstGeom>
        </p:spPr>
      </p:pic>
      <p:graphicFrame>
        <p:nvGraphicFramePr>
          <p:cNvPr id="5" name="Diagram 4"/>
          <p:cNvGraphicFramePr/>
          <p:nvPr>
            <p:extLst>
              <p:ext uri="{D42A27DB-BD31-4B8C-83A1-F6EECF244321}">
                <p14:modId xmlns:p14="http://schemas.microsoft.com/office/powerpoint/2010/main" val="3434571797"/>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4661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77933C"/>
                </a:solidFill>
              </a:rPr>
              <a:t>Statement of Cash Flows (Part I)</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pic>
        <p:nvPicPr>
          <p:cNvPr id="5" name="Picture 4" descr="屏幕快照 2015-07-07 15.19.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83" y="1263687"/>
            <a:ext cx="7749873" cy="4552585"/>
          </a:xfrm>
          <a:prstGeom prst="rect">
            <a:avLst/>
          </a:prstGeom>
        </p:spPr>
      </p:pic>
      <p:graphicFrame>
        <p:nvGraphicFramePr>
          <p:cNvPr id="6" name="Diagram 5"/>
          <p:cNvGraphicFramePr/>
          <p:nvPr>
            <p:extLst>
              <p:ext uri="{D42A27DB-BD31-4B8C-83A1-F6EECF244321}">
                <p14:modId xmlns:p14="http://schemas.microsoft.com/office/powerpoint/2010/main" val="963559550"/>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6580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77933C"/>
                </a:solidFill>
              </a:rPr>
              <a:t>Statement of Cash Flows (Part II)</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pic>
        <p:nvPicPr>
          <p:cNvPr id="3" name="Picture 2" descr="屏幕快照 2015-07-07 15.21.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23" y="1190551"/>
            <a:ext cx="7940314" cy="4779672"/>
          </a:xfrm>
          <a:prstGeom prst="rect">
            <a:avLst/>
          </a:prstGeom>
        </p:spPr>
      </p:pic>
      <p:graphicFrame>
        <p:nvGraphicFramePr>
          <p:cNvPr id="5" name="Diagram 4"/>
          <p:cNvGraphicFramePr/>
          <p:nvPr>
            <p:extLst>
              <p:ext uri="{D42A27DB-BD31-4B8C-83A1-F6EECF244321}">
                <p14:modId xmlns:p14="http://schemas.microsoft.com/office/powerpoint/2010/main" val="2080695594"/>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18388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7628"/>
            <a:ext cx="8229600" cy="1143000"/>
          </a:xfrm>
        </p:spPr>
        <p:txBody>
          <a:bodyPr/>
          <a:lstStyle/>
          <a:p>
            <a:r>
              <a:rPr kumimoji="1" lang="en-US" altLang="zh-CN" dirty="0">
                <a:solidFill>
                  <a:srgbClr val="984807"/>
                </a:solidFill>
              </a:rPr>
              <a:t>Coffee Industry Description</a:t>
            </a:r>
            <a:endParaRPr kumimoji="1" lang="zh-CN" altLang="en-US" dirty="0"/>
          </a:p>
        </p:txBody>
      </p:sp>
      <p:pic>
        <p:nvPicPr>
          <p:cNvPr id="5" name="图片 4" descr="屏幕快照 2015-07-07 15.3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8293100" cy="4559300"/>
          </a:xfrm>
          <a:prstGeom prst="rect">
            <a:avLst/>
          </a:prstGeom>
          <a:ln>
            <a:noFill/>
          </a:ln>
        </p:spPr>
      </p:pic>
      <p:graphicFrame>
        <p:nvGraphicFramePr>
          <p:cNvPr id="6" name="图表 5"/>
          <p:cNvGraphicFramePr/>
          <p:nvPr>
            <p:extLst>
              <p:ext uri="{D42A27DB-BD31-4B8C-83A1-F6EECF244321}">
                <p14:modId xmlns:p14="http://schemas.microsoft.com/office/powerpoint/2010/main" val="2126273101"/>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61370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Risk Factors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503212" y="3908371"/>
            <a:ext cx="8229600" cy="3039533"/>
          </a:xfrm>
        </p:spPr>
        <p:txBody>
          <a:bodyPr>
            <a:normAutofit/>
          </a:bodyPr>
          <a:lstStyle/>
          <a:p>
            <a:r>
              <a:rPr lang="en-US" sz="2000" b="1" dirty="0" smtClean="0"/>
              <a:t>Increase in the cost of high-quality Arabica coffee beans or other commodities or decreases in the availability of high quality Arabica coffee beans could have an adverse impact on the business and financial results</a:t>
            </a:r>
          </a:p>
          <a:p>
            <a:r>
              <a:rPr lang="en-US" sz="2000" b="1" dirty="0" smtClean="0"/>
              <a:t>Price increases may not be sufficient to offset cost increases and maintain profitability or may result in sales volume declines. </a:t>
            </a:r>
            <a:endParaRPr lang="en-US" sz="2000" dirty="0" smtClean="0"/>
          </a:p>
          <a:p>
            <a:endParaRPr lang="en-US" sz="2000" b="1" dirty="0" smtClean="0"/>
          </a:p>
          <a:p>
            <a:pPr marL="457200" lvl="1" indent="0">
              <a:buNone/>
            </a:pPr>
            <a:endParaRPr lang="en-US" sz="1600" dirty="0" smtClean="0"/>
          </a:p>
          <a:p>
            <a:endParaRPr lang="en-US" sz="2000" dirty="0" smtClean="0"/>
          </a:p>
          <a:p>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pic>
        <p:nvPicPr>
          <p:cNvPr id="5" name="Picture 4" descr="arabica-coffee-seed-skin-ca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833" y="1417638"/>
            <a:ext cx="3462252" cy="2466854"/>
          </a:xfrm>
          <a:prstGeom prst="rect">
            <a:avLst/>
          </a:prstGeom>
        </p:spPr>
      </p:pic>
      <p:graphicFrame>
        <p:nvGraphicFramePr>
          <p:cNvPr id="7" name="Diagram 6"/>
          <p:cNvGraphicFramePr/>
          <p:nvPr>
            <p:extLst>
              <p:ext uri="{D42A27DB-BD31-4B8C-83A1-F6EECF244321}">
                <p14:modId xmlns:p14="http://schemas.microsoft.com/office/powerpoint/2010/main" val="1382583517"/>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318273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Risk Factors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567996" y="4137410"/>
            <a:ext cx="8118804" cy="2003873"/>
          </a:xfrm>
        </p:spPr>
        <p:txBody>
          <a:bodyPr>
            <a:normAutofit/>
          </a:bodyPr>
          <a:lstStyle/>
          <a:p>
            <a:r>
              <a:rPr lang="en-US" sz="2000" b="1" dirty="0"/>
              <a:t>Exposure to foreign currency risk and related hedging activities may result in significant losses and fluctuations </a:t>
            </a:r>
            <a:r>
              <a:rPr lang="en-US" sz="2000" b="1" dirty="0" smtClean="0"/>
              <a:t>to their periodic </a:t>
            </a:r>
            <a:r>
              <a:rPr lang="en-US" sz="2000" b="1" dirty="0"/>
              <a:t>income statements. </a:t>
            </a:r>
          </a:p>
          <a:p>
            <a:r>
              <a:rPr lang="en-US" sz="2000" b="1" dirty="0" smtClean="0"/>
              <a:t>Increased </a:t>
            </a:r>
            <a:r>
              <a:rPr lang="en-US" sz="2000" b="1" dirty="0"/>
              <a:t>competition could hurt our business. </a:t>
            </a:r>
            <a:endParaRPr lang="en-US" sz="2000" dirty="0"/>
          </a:p>
          <a:p>
            <a:pPr marL="457200" lvl="1" indent="0">
              <a:buNone/>
            </a:pPr>
            <a:endParaRPr lang="en-US" sz="2000" dirty="0" smtClean="0"/>
          </a:p>
          <a:p>
            <a:endParaRPr lang="en-US" sz="2000"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graphicFrame>
        <p:nvGraphicFramePr>
          <p:cNvPr id="7" name="Diagram 6"/>
          <p:cNvGraphicFramePr/>
          <p:nvPr>
            <p:extLst>
              <p:ext uri="{D42A27DB-BD31-4B8C-83A1-F6EECF244321}">
                <p14:modId xmlns:p14="http://schemas.microsoft.com/office/powerpoint/2010/main" val="1640891965"/>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money-exchange-rate-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9963" y="1371654"/>
            <a:ext cx="3989238" cy="2497610"/>
          </a:xfrm>
          <a:prstGeom prst="rect">
            <a:avLst/>
          </a:prstGeom>
        </p:spPr>
      </p:pic>
    </p:spTree>
    <p:extLst>
      <p:ext uri="{BB962C8B-B14F-4D97-AF65-F5344CB8AC3E}">
        <p14:creationId xmlns:p14="http://schemas.microsoft.com/office/powerpoint/2010/main" val="42836695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Risk Factors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567995" y="4267525"/>
            <a:ext cx="8118804" cy="2350260"/>
          </a:xfrm>
        </p:spPr>
        <p:txBody>
          <a:bodyPr>
            <a:normAutofit/>
          </a:bodyPr>
          <a:lstStyle/>
          <a:p>
            <a:r>
              <a:rPr lang="en-US" sz="2000" b="1" dirty="0" smtClean="0"/>
              <a:t>If the company is </a:t>
            </a:r>
            <a:r>
              <a:rPr lang="en-US" sz="2000" b="1" dirty="0"/>
              <a:t>not able to achieve </a:t>
            </a:r>
            <a:r>
              <a:rPr lang="en-US" sz="2000" b="1" dirty="0" smtClean="0"/>
              <a:t>the overall </a:t>
            </a:r>
            <a:r>
              <a:rPr lang="en-US" sz="2000" b="1" dirty="0"/>
              <a:t>long-term goals, the value of an investment in </a:t>
            </a:r>
            <a:r>
              <a:rPr lang="en-US" sz="2000" b="1" dirty="0" smtClean="0"/>
              <a:t>the </a:t>
            </a:r>
            <a:r>
              <a:rPr lang="en-US" sz="2000" b="1" dirty="0"/>
              <a:t>c</a:t>
            </a:r>
            <a:r>
              <a:rPr lang="en-US" sz="2000" b="1" dirty="0" smtClean="0"/>
              <a:t>ompany </a:t>
            </a:r>
            <a:r>
              <a:rPr lang="en-US" sz="2000" b="1" dirty="0"/>
              <a:t>could be negatively affected. </a:t>
            </a:r>
            <a:endParaRPr lang="en-US" sz="2000" dirty="0"/>
          </a:p>
          <a:p>
            <a:r>
              <a:rPr lang="en-US" sz="2000" b="1" dirty="0" smtClean="0"/>
              <a:t>If the company is </a:t>
            </a:r>
            <a:r>
              <a:rPr lang="en-US" sz="2000" b="1" dirty="0"/>
              <a:t>unable to expand </a:t>
            </a:r>
            <a:r>
              <a:rPr lang="en-US" sz="2000" b="1" dirty="0" smtClean="0"/>
              <a:t>the </a:t>
            </a:r>
            <a:r>
              <a:rPr lang="en-US" sz="2000" b="1" dirty="0"/>
              <a:t>operations in new countries, </a:t>
            </a:r>
            <a:r>
              <a:rPr lang="en-US" sz="2000" b="1" dirty="0" smtClean="0"/>
              <a:t>the </a:t>
            </a:r>
            <a:r>
              <a:rPr lang="en-US" sz="2000" b="1" dirty="0"/>
              <a:t>long-term growth rate could be negatively affected. </a:t>
            </a:r>
            <a:endParaRPr lang="en-US" sz="2000" dirty="0"/>
          </a:p>
          <a:p>
            <a:endParaRPr lang="en-US" sz="2000" dirty="0"/>
          </a:p>
          <a:p>
            <a:pPr marL="457200" lvl="1" indent="0">
              <a:buNone/>
            </a:pPr>
            <a:endParaRPr lang="en-US" sz="2000" dirty="0" smtClean="0"/>
          </a:p>
          <a:p>
            <a:endParaRPr lang="en-US" sz="2000"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graphicFrame>
        <p:nvGraphicFramePr>
          <p:cNvPr id="7" name="Diagram 6"/>
          <p:cNvGraphicFramePr/>
          <p:nvPr>
            <p:extLst>
              <p:ext uri="{D42A27DB-BD31-4B8C-83A1-F6EECF244321}">
                <p14:modId xmlns:p14="http://schemas.microsoft.com/office/powerpoint/2010/main" val="2403913843"/>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growthchar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8570" y="1296912"/>
            <a:ext cx="3022915" cy="2647093"/>
          </a:xfrm>
          <a:prstGeom prst="rect">
            <a:avLst/>
          </a:prstGeom>
        </p:spPr>
      </p:pic>
    </p:spTree>
    <p:extLst>
      <p:ext uri="{BB962C8B-B14F-4D97-AF65-F5344CB8AC3E}">
        <p14:creationId xmlns:p14="http://schemas.microsoft.com/office/powerpoint/2010/main" val="36302572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Risk Factors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457199" y="3364362"/>
            <a:ext cx="8229599" cy="4013219"/>
          </a:xfrm>
        </p:spPr>
        <p:txBody>
          <a:bodyPr>
            <a:normAutofit/>
          </a:bodyPr>
          <a:lstStyle/>
          <a:p>
            <a:r>
              <a:rPr lang="en-US" sz="2000" b="1" dirty="0" smtClean="0"/>
              <a:t>The financial performance is highly dependent upon the sales of </a:t>
            </a:r>
            <a:r>
              <a:rPr lang="en-US" sz="2000" b="1" dirty="0" err="1" smtClean="0"/>
              <a:t>Keurig</a:t>
            </a:r>
            <a:r>
              <a:rPr lang="en-US" sz="2000" b="1" dirty="0" smtClean="0"/>
              <a:t> Brewing systems and portion packs</a:t>
            </a:r>
          </a:p>
          <a:p>
            <a:r>
              <a:rPr lang="en-US" sz="2000" b="1" dirty="0"/>
              <a:t>C</a:t>
            </a:r>
            <a:r>
              <a:rPr lang="en-US" sz="2000" b="1" dirty="0" smtClean="0"/>
              <a:t>ontinued innovation and the successful development and timely launch of new platforms, products and product extensions are critical to financial results and achievement of our growth strategy</a:t>
            </a:r>
          </a:p>
          <a:p>
            <a:r>
              <a:rPr lang="en-US" sz="2000" b="1" dirty="0"/>
              <a:t>Failure to meet expectations for our financial performance will likely adversely affect the price and volatility of our stock. </a:t>
            </a:r>
          </a:p>
          <a:p>
            <a:endParaRPr lang="en-US" sz="2000" dirty="0" smtClean="0"/>
          </a:p>
          <a:p>
            <a:endParaRPr lang="en-US" sz="2000"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graphicFrame>
        <p:nvGraphicFramePr>
          <p:cNvPr id="7" name="Diagram 6"/>
          <p:cNvGraphicFramePr/>
          <p:nvPr>
            <p:extLst>
              <p:ext uri="{D42A27DB-BD31-4B8C-83A1-F6EECF244321}">
                <p14:modId xmlns:p14="http://schemas.microsoft.com/office/powerpoint/2010/main" val="2121265930"/>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140307120507-keurig-2-0-machine-story-to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9765" y="1196207"/>
            <a:ext cx="3750825" cy="2109839"/>
          </a:xfrm>
          <a:prstGeom prst="rect">
            <a:avLst/>
          </a:prstGeom>
        </p:spPr>
      </p:pic>
    </p:spTree>
    <p:extLst>
      <p:ext uri="{BB962C8B-B14F-4D97-AF65-F5344CB8AC3E}">
        <p14:creationId xmlns:p14="http://schemas.microsoft.com/office/powerpoint/2010/main" val="27532295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Market risks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642912" y="4168079"/>
            <a:ext cx="7315200" cy="1877786"/>
          </a:xfrm>
        </p:spPr>
        <p:txBody>
          <a:bodyPr>
            <a:normAutofit/>
          </a:bodyPr>
          <a:lstStyle/>
          <a:p>
            <a:r>
              <a:rPr lang="en-US" sz="2800" b="1" dirty="0" smtClean="0"/>
              <a:t>Interest rate risks</a:t>
            </a:r>
          </a:p>
          <a:p>
            <a:r>
              <a:rPr lang="en-US" sz="2800" b="1" dirty="0" smtClean="0"/>
              <a:t>Commodity price risks </a:t>
            </a:r>
          </a:p>
          <a:p>
            <a:r>
              <a:rPr lang="en-US" sz="2800" b="1" dirty="0" smtClean="0"/>
              <a:t>Foreign Currency Exchange Rate Risk</a:t>
            </a:r>
          </a:p>
          <a:p>
            <a:endParaRPr lang="en-US" sz="2400"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pic>
        <p:nvPicPr>
          <p:cNvPr id="5" name="Picture 4" descr="istock_000003550102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690" y="1417638"/>
            <a:ext cx="3595169" cy="2696377"/>
          </a:xfrm>
          <a:prstGeom prst="rect">
            <a:avLst/>
          </a:prstGeom>
        </p:spPr>
      </p:pic>
      <p:graphicFrame>
        <p:nvGraphicFramePr>
          <p:cNvPr id="7" name="Diagram 6"/>
          <p:cNvGraphicFramePr/>
          <p:nvPr>
            <p:extLst>
              <p:ext uri="{D42A27DB-BD31-4B8C-83A1-F6EECF244321}">
                <p14:modId xmlns:p14="http://schemas.microsoft.com/office/powerpoint/2010/main" val="3688512069"/>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165759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Interest Rate Risks</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642912" y="1456126"/>
            <a:ext cx="7315200" cy="2771103"/>
          </a:xfrm>
        </p:spPr>
        <p:txBody>
          <a:bodyPr>
            <a:normAutofit fontScale="92500" lnSpcReduction="20000"/>
          </a:bodyPr>
          <a:lstStyle/>
          <a:p>
            <a:r>
              <a:rPr lang="en-US" sz="2400" dirty="0" smtClean="0"/>
              <a:t>Market risks relating to the company’s operations result primarily from changes in interest rates</a:t>
            </a:r>
          </a:p>
          <a:p>
            <a:r>
              <a:rPr lang="en-US" sz="2400" dirty="0" smtClean="0"/>
              <a:t>Uses </a:t>
            </a:r>
            <a:r>
              <a:rPr lang="en-US" sz="2400" b="1" dirty="0" smtClean="0"/>
              <a:t>interest rate swap agreements</a:t>
            </a:r>
            <a:r>
              <a:rPr lang="en-US" sz="2400" dirty="0" smtClean="0"/>
              <a:t>, the effect of which is to limit the interest rate exposure on a portion of the loans to a fixed rate versus the 30-day Libor rate</a:t>
            </a:r>
          </a:p>
          <a:p>
            <a:r>
              <a:rPr lang="en-US" sz="2400" dirty="0" smtClean="0"/>
              <a:t>Designate </a:t>
            </a:r>
            <a:r>
              <a:rPr lang="en-US" sz="2400" dirty="0"/>
              <a:t>the swap agreements as </a:t>
            </a:r>
            <a:r>
              <a:rPr lang="en-US" sz="2400" b="1" dirty="0"/>
              <a:t>cash flow hedges </a:t>
            </a:r>
            <a:r>
              <a:rPr lang="en-US" sz="2400" dirty="0"/>
              <a:t>and the changes in the fair value of these derivatives are classified in accumulated other comprehensive income (loss) (a component of equity) </a:t>
            </a:r>
          </a:p>
          <a:p>
            <a:endParaRPr lang="en-US" sz="2400"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pic>
        <p:nvPicPr>
          <p:cNvPr id="5" name="Picture 4" descr="屏幕快照 2015-07-08 14.34.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078539"/>
            <a:ext cx="8521700" cy="1397000"/>
          </a:xfrm>
          <a:prstGeom prst="rect">
            <a:avLst/>
          </a:prstGeom>
        </p:spPr>
      </p:pic>
      <p:sp>
        <p:nvSpPr>
          <p:cNvPr id="7" name="TextBox 6"/>
          <p:cNvSpPr txBox="1"/>
          <p:nvPr/>
        </p:nvSpPr>
        <p:spPr>
          <a:xfrm>
            <a:off x="2016784" y="2316093"/>
            <a:ext cx="184666" cy="369332"/>
          </a:xfrm>
          <a:prstGeom prst="rect">
            <a:avLst/>
          </a:prstGeom>
          <a:noFill/>
        </p:spPr>
        <p:txBody>
          <a:bodyPr wrap="non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val="3817784821"/>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35732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Commodity Price Risk</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660327" y="1413032"/>
            <a:ext cx="7889045" cy="2727167"/>
          </a:xfrm>
        </p:spPr>
        <p:txBody>
          <a:bodyPr>
            <a:normAutofit/>
          </a:bodyPr>
          <a:lstStyle/>
          <a:p>
            <a:pPr marL="342900" lvl="1" indent="-342900">
              <a:buFont typeface="Arial"/>
              <a:buChar char="•"/>
            </a:pPr>
            <a:r>
              <a:rPr lang="en-US" sz="2400" dirty="0" smtClean="0"/>
              <a:t>The company enters into </a:t>
            </a:r>
            <a:r>
              <a:rPr lang="en-US" sz="2400" b="1" dirty="0" smtClean="0"/>
              <a:t>over-the-counter derivative contracts</a:t>
            </a:r>
            <a:r>
              <a:rPr lang="en-US" sz="2400" dirty="0" smtClean="0"/>
              <a:t> based on </a:t>
            </a:r>
            <a:r>
              <a:rPr lang="en-US" sz="2400" b="1" dirty="0" smtClean="0"/>
              <a:t>coffee futures </a:t>
            </a:r>
            <a:r>
              <a:rPr lang="en-US" sz="2400" dirty="0" smtClean="0"/>
              <a:t>to hedge against price increase in price-to-be-coffee purchase commitments and anticipated </a:t>
            </a:r>
          </a:p>
          <a:p>
            <a:pPr marL="342900" lvl="1" indent="-342900">
              <a:buFont typeface="Arial"/>
              <a:buChar char="•"/>
            </a:pPr>
            <a:r>
              <a:rPr lang="en-US" sz="2400" b="1" dirty="0" smtClean="0"/>
              <a:t>Coffee future contracts outstanding 2014 (in thousands)</a:t>
            </a:r>
            <a:endParaRPr lang="en-US" sz="2000" b="1"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sp>
        <p:nvSpPr>
          <p:cNvPr id="7" name="TextBox 6"/>
          <p:cNvSpPr txBox="1"/>
          <p:nvPr/>
        </p:nvSpPr>
        <p:spPr>
          <a:xfrm>
            <a:off x="2016784" y="2316093"/>
            <a:ext cx="184666" cy="369332"/>
          </a:xfrm>
          <a:prstGeom prst="rect">
            <a:avLst/>
          </a:prstGeom>
          <a:noFill/>
        </p:spPr>
        <p:txBody>
          <a:bodyPr wrap="none" rtlCol="0">
            <a:spAutoFit/>
          </a:bodyPr>
          <a:lstStyle/>
          <a:p>
            <a:endParaRPr lang="en-US" dirty="0"/>
          </a:p>
        </p:txBody>
      </p:sp>
      <p:graphicFrame>
        <p:nvGraphicFramePr>
          <p:cNvPr id="10" name="Diagram 9"/>
          <p:cNvGraphicFramePr/>
          <p:nvPr>
            <p:extLst>
              <p:ext uri="{D42A27DB-BD31-4B8C-83A1-F6EECF244321}">
                <p14:modId xmlns:p14="http://schemas.microsoft.com/office/powerpoint/2010/main" val="3343466871"/>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屏幕快照 2015-07-08 16.30.2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344" y="3538173"/>
            <a:ext cx="8503668" cy="2101850"/>
          </a:xfrm>
          <a:prstGeom prst="rect">
            <a:avLst/>
          </a:prstGeom>
        </p:spPr>
      </p:pic>
    </p:spTree>
    <p:extLst>
      <p:ext uri="{BB962C8B-B14F-4D97-AF65-F5344CB8AC3E}">
        <p14:creationId xmlns:p14="http://schemas.microsoft.com/office/powerpoint/2010/main" val="16071557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b="1" dirty="0" smtClean="0">
                <a:solidFill>
                  <a:srgbClr val="77933C"/>
                </a:solidFill>
              </a:rPr>
              <a:t>Commodity Price Risk</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660327" y="3258688"/>
            <a:ext cx="7889045" cy="2818294"/>
          </a:xfrm>
        </p:spPr>
        <p:txBody>
          <a:bodyPr>
            <a:normAutofit/>
          </a:bodyPr>
          <a:lstStyle/>
          <a:p>
            <a:pPr marL="342900" lvl="1" indent="-342900">
              <a:buFont typeface="Arial"/>
              <a:buChar char="•"/>
            </a:pPr>
            <a:r>
              <a:rPr lang="en-US" sz="2400" dirty="0" smtClean="0"/>
              <a:t>High quality Arabica coffee tends to trade on negotiated basis </a:t>
            </a:r>
            <a:r>
              <a:rPr lang="en-US" sz="2400" dirty="0"/>
              <a:t>at </a:t>
            </a:r>
            <a:r>
              <a:rPr lang="en-US" sz="2400" dirty="0" smtClean="0"/>
              <a:t>premium above the price of coffee, </a:t>
            </a:r>
            <a:r>
              <a:rPr lang="en-US" sz="2400" dirty="0"/>
              <a:t>which is dependent on the supply and demand at the time of purchase</a:t>
            </a:r>
          </a:p>
          <a:p>
            <a:r>
              <a:rPr lang="en-US" sz="2400" b="1" dirty="0" smtClean="0"/>
              <a:t>Price-to-be-fixed contracts: </a:t>
            </a:r>
            <a:r>
              <a:rPr lang="en-US" sz="2400" dirty="0" smtClean="0"/>
              <a:t>quality</a:t>
            </a:r>
            <a:r>
              <a:rPr lang="en-US" sz="2400" dirty="0"/>
              <a:t>, quantity and delivery period are agreed upon, but the price and date are not yet established at the time of entering the supply contracts.</a:t>
            </a:r>
            <a:endParaRPr lang="en-US" sz="2400"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sp>
        <p:nvSpPr>
          <p:cNvPr id="7" name="TextBox 6"/>
          <p:cNvSpPr txBox="1"/>
          <p:nvPr/>
        </p:nvSpPr>
        <p:spPr>
          <a:xfrm>
            <a:off x="2016784" y="2316093"/>
            <a:ext cx="184666" cy="369332"/>
          </a:xfrm>
          <a:prstGeom prst="rect">
            <a:avLst/>
          </a:prstGeom>
          <a:noFill/>
        </p:spPr>
        <p:txBody>
          <a:bodyPr wrap="none" rtlCol="0">
            <a:spAutoFit/>
          </a:bodyPr>
          <a:lstStyle/>
          <a:p>
            <a:endParaRPr lang="en-US" dirty="0"/>
          </a:p>
        </p:txBody>
      </p:sp>
      <p:graphicFrame>
        <p:nvGraphicFramePr>
          <p:cNvPr id="10" name="Diagram 9"/>
          <p:cNvGraphicFramePr/>
          <p:nvPr>
            <p:extLst>
              <p:ext uri="{D42A27DB-BD31-4B8C-83A1-F6EECF244321}">
                <p14:modId xmlns:p14="http://schemas.microsoft.com/office/powerpoint/2010/main" val="256290767"/>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14694036-Coffee-beans-in-a-bag-Stock-Phot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6900" y="1382244"/>
            <a:ext cx="2293499" cy="1737766"/>
          </a:xfrm>
          <a:prstGeom prst="rect">
            <a:avLst/>
          </a:prstGeom>
        </p:spPr>
      </p:pic>
    </p:spTree>
    <p:extLst>
      <p:ext uri="{BB962C8B-B14F-4D97-AF65-F5344CB8AC3E}">
        <p14:creationId xmlns:p14="http://schemas.microsoft.com/office/powerpoint/2010/main" val="9373920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757"/>
            <a:ext cx="8229600" cy="1143000"/>
          </a:xfrm>
        </p:spPr>
        <p:txBody>
          <a:bodyPr>
            <a:normAutofit fontScale="90000"/>
          </a:bodyPr>
          <a:lstStyle/>
          <a:p>
            <a:pPr algn="l"/>
            <a:r>
              <a:rPr lang="en-CA" b="1" dirty="0" smtClean="0">
                <a:solidFill>
                  <a:srgbClr val="77933C"/>
                </a:solidFill>
              </a:rPr>
              <a:t>Foreign Currency Exchange Rate Risk</a:t>
            </a:r>
            <a:endParaRPr lang="en-US" b="1" dirty="0">
              <a:solidFill>
                <a:srgbClr val="77933C"/>
              </a:solidFill>
            </a:endParaRPr>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sp>
        <p:nvSpPr>
          <p:cNvPr id="6" name="Content Placeholder 5"/>
          <p:cNvSpPr>
            <a:spLocks noGrp="1"/>
          </p:cNvSpPr>
          <p:nvPr>
            <p:ph idx="1"/>
          </p:nvPr>
        </p:nvSpPr>
        <p:spPr>
          <a:xfrm>
            <a:off x="642912" y="1487444"/>
            <a:ext cx="7315200" cy="3246337"/>
          </a:xfrm>
        </p:spPr>
        <p:txBody>
          <a:bodyPr>
            <a:normAutofit/>
          </a:bodyPr>
          <a:lstStyle/>
          <a:p>
            <a:r>
              <a:rPr lang="en-US" sz="2400" dirty="0"/>
              <a:t>Engage in transactions involving various derivative instruments to mitigate our foreign currency rate exposures </a:t>
            </a:r>
            <a:endParaRPr lang="en-US" sz="2400" dirty="0" smtClean="0"/>
          </a:p>
          <a:p>
            <a:r>
              <a:rPr lang="en-US" sz="2400" dirty="0" smtClean="0"/>
              <a:t>More specifically, hedging foreign currency exposure of a portion of the company’s assets and liabilities that are denominated Canadian Dollars on a net basis</a:t>
            </a:r>
          </a:p>
          <a:p>
            <a:pPr lvl="1"/>
            <a:r>
              <a:rPr lang="en-US" sz="2000" b="1" dirty="0"/>
              <a:t>C</a:t>
            </a:r>
            <a:r>
              <a:rPr lang="en-US" sz="2000" b="1" dirty="0" smtClean="0"/>
              <a:t>ross-currency swaps</a:t>
            </a:r>
          </a:p>
          <a:p>
            <a:pPr lvl="1"/>
            <a:r>
              <a:rPr lang="en-US" sz="2000" b="1" dirty="0" smtClean="0"/>
              <a:t>Foreign currency forward contracts </a:t>
            </a:r>
            <a:endParaRPr lang="en-US" sz="2400" b="1" dirty="0" smtClean="0"/>
          </a:p>
          <a:p>
            <a:pPr marL="0" indent="0">
              <a:buNone/>
            </a:pPr>
            <a:endParaRPr lang="en-US" sz="2000" dirty="0" smtClean="0"/>
          </a:p>
          <a:p>
            <a:endParaRPr lang="en-US" sz="2000" dirty="0" smtClean="0"/>
          </a:p>
        </p:txBody>
      </p:sp>
      <p:sp>
        <p:nvSpPr>
          <p:cNvPr id="3" name="TextBox 2"/>
          <p:cNvSpPr txBox="1"/>
          <p:nvPr/>
        </p:nvSpPr>
        <p:spPr>
          <a:xfrm>
            <a:off x="4300512" y="2251127"/>
            <a:ext cx="184666" cy="369332"/>
          </a:xfrm>
          <a:prstGeom prst="rect">
            <a:avLst/>
          </a:prstGeom>
          <a:noFill/>
        </p:spPr>
        <p:txBody>
          <a:bodyPr wrap="none" rtlCol="0">
            <a:spAutoFit/>
          </a:bodyPr>
          <a:lstStyle/>
          <a:p>
            <a:endParaRPr lang="en-US" dirty="0"/>
          </a:p>
        </p:txBody>
      </p:sp>
      <p:sp>
        <p:nvSpPr>
          <p:cNvPr id="7" name="TextBox 6"/>
          <p:cNvSpPr txBox="1"/>
          <p:nvPr/>
        </p:nvSpPr>
        <p:spPr>
          <a:xfrm>
            <a:off x="2016784" y="2316093"/>
            <a:ext cx="184666" cy="369332"/>
          </a:xfrm>
          <a:prstGeom prst="rect">
            <a:avLst/>
          </a:prstGeom>
          <a:noFill/>
        </p:spPr>
        <p:txBody>
          <a:bodyPr wrap="none" rtlCol="0">
            <a:spAutoFit/>
          </a:bodyPr>
          <a:lstStyle/>
          <a:p>
            <a:endParaRPr lang="en-US" dirty="0"/>
          </a:p>
        </p:txBody>
      </p:sp>
      <p:graphicFrame>
        <p:nvGraphicFramePr>
          <p:cNvPr id="10" name="Diagram 9"/>
          <p:cNvGraphicFramePr/>
          <p:nvPr>
            <p:extLst>
              <p:ext uri="{D42A27DB-BD31-4B8C-83A1-F6EECF244321}">
                <p14:modId xmlns:p14="http://schemas.microsoft.com/office/powerpoint/2010/main" val="1417245255"/>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03487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smtClean="0">
                <a:solidFill>
                  <a:srgbClr val="77933C"/>
                </a:solidFill>
              </a:rPr>
              <a:t>Summary: Derivative Instruments</a:t>
            </a:r>
            <a:r>
              <a:rPr lang="en-US" dirty="0" smtClean="0"/>
              <a:t> </a:t>
            </a:r>
            <a:endParaRPr lang="en-US" dirty="0"/>
          </a:p>
        </p:txBody>
      </p:sp>
      <p:sp>
        <p:nvSpPr>
          <p:cNvPr id="3" name="Content Placeholder 2"/>
          <p:cNvSpPr>
            <a:spLocks noGrp="1"/>
          </p:cNvSpPr>
          <p:nvPr>
            <p:ph idx="1"/>
          </p:nvPr>
        </p:nvSpPr>
        <p:spPr>
          <a:xfrm>
            <a:off x="457200" y="1327151"/>
            <a:ext cx="8229600" cy="2844800"/>
          </a:xfrm>
        </p:spPr>
        <p:txBody>
          <a:bodyPr>
            <a:normAutofit fontScale="92500" lnSpcReduction="20000"/>
          </a:bodyPr>
          <a:lstStyle/>
          <a:p>
            <a:r>
              <a:rPr lang="en-US" b="1" dirty="0"/>
              <a:t>Cash</a:t>
            </a:r>
            <a:r>
              <a:rPr lang="en-US" dirty="0"/>
              <a:t> </a:t>
            </a:r>
            <a:r>
              <a:rPr lang="en-US" b="1" dirty="0"/>
              <a:t>flow </a:t>
            </a:r>
            <a:r>
              <a:rPr lang="en-US" b="1" dirty="0" smtClean="0"/>
              <a:t>hedges:</a:t>
            </a:r>
          </a:p>
          <a:p>
            <a:pPr lvl="1"/>
            <a:r>
              <a:rPr lang="en-US" b="1" dirty="0" smtClean="0"/>
              <a:t>Interest rate swap agreements </a:t>
            </a:r>
            <a:r>
              <a:rPr lang="en-US" dirty="0" smtClean="0"/>
              <a:t>to hedge interest rate risks</a:t>
            </a:r>
          </a:p>
          <a:p>
            <a:pPr lvl="1"/>
            <a:r>
              <a:rPr lang="en-US" b="1" dirty="0" smtClean="0"/>
              <a:t>Price-to-be-fixed contracts </a:t>
            </a:r>
            <a:r>
              <a:rPr lang="en-US" dirty="0" smtClean="0"/>
              <a:t>and </a:t>
            </a:r>
            <a:r>
              <a:rPr lang="en-US" b="1" dirty="0" smtClean="0"/>
              <a:t>coffee futures </a:t>
            </a:r>
            <a:r>
              <a:rPr lang="en-US" dirty="0" smtClean="0"/>
              <a:t>to hedge commodity price risks</a:t>
            </a:r>
          </a:p>
          <a:p>
            <a:pPr lvl="1"/>
            <a:r>
              <a:rPr lang="en-US" b="1" dirty="0" smtClean="0"/>
              <a:t>Cross-currency swaps </a:t>
            </a:r>
            <a:r>
              <a:rPr lang="en-US" dirty="0" smtClean="0"/>
              <a:t>and</a:t>
            </a:r>
            <a:r>
              <a:rPr lang="en-US" b="1" dirty="0" smtClean="0"/>
              <a:t> foreign currency forward contracts </a:t>
            </a:r>
            <a:r>
              <a:rPr lang="en-US" dirty="0" smtClean="0"/>
              <a:t>to hedge foreign currency risks</a:t>
            </a:r>
          </a:p>
          <a:p>
            <a:endParaRPr lang="en-US" dirty="0" smtClean="0"/>
          </a:p>
          <a:p>
            <a:endParaRPr lang="en-US" dirty="0"/>
          </a:p>
          <a:p>
            <a:endParaRPr lang="en-US" dirty="0"/>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graphicFrame>
        <p:nvGraphicFramePr>
          <p:cNvPr id="5" name="Diagram 4"/>
          <p:cNvGraphicFramePr/>
          <p:nvPr>
            <p:extLst>
              <p:ext uri="{D42A27DB-BD31-4B8C-83A1-F6EECF244321}">
                <p14:modId xmlns:p14="http://schemas.microsoft.com/office/powerpoint/2010/main" val="2862202900"/>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屏幕快照 2015-07-08 16.33.0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 y="4146550"/>
            <a:ext cx="8802406" cy="1670050"/>
          </a:xfrm>
          <a:prstGeom prst="rect">
            <a:avLst/>
          </a:prstGeom>
        </p:spPr>
      </p:pic>
    </p:spTree>
    <p:extLst>
      <p:ext uri="{BB962C8B-B14F-4D97-AF65-F5344CB8AC3E}">
        <p14:creationId xmlns:p14="http://schemas.microsoft.com/office/powerpoint/2010/main" val="149867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solidFill>
                  <a:srgbClr val="984807"/>
                </a:solidFill>
              </a:rPr>
              <a:t>Coffee Industry Description</a:t>
            </a:r>
            <a:endParaRPr kumimoji="1" lang="zh-CN" altLang="en-US" dirty="0"/>
          </a:p>
        </p:txBody>
      </p:sp>
      <p:graphicFrame>
        <p:nvGraphicFramePr>
          <p:cNvPr id="4" name="图表 3"/>
          <p:cNvGraphicFramePr/>
          <p:nvPr>
            <p:extLst>
              <p:ext uri="{D42A27DB-BD31-4B8C-83A1-F6EECF244321}">
                <p14:modId xmlns:p14="http://schemas.microsoft.com/office/powerpoint/2010/main" val="3351022465"/>
              </p:ext>
            </p:extLst>
          </p:nvPr>
        </p:nvGraphicFramePr>
        <p:xfrm>
          <a:off x="915412" y="5764644"/>
          <a:ext cx="7803499" cy="656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图片 4" descr="屏幕快照 2015-07-06 21.25.5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412" y="1279692"/>
            <a:ext cx="7511412" cy="4220901"/>
          </a:xfrm>
          <a:prstGeom prst="rect">
            <a:avLst/>
          </a:prstGeom>
        </p:spPr>
      </p:pic>
    </p:spTree>
    <p:extLst>
      <p:ext uri="{BB962C8B-B14F-4D97-AF65-F5344CB8AC3E}">
        <p14:creationId xmlns:p14="http://schemas.microsoft.com/office/powerpoint/2010/main" val="29261732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smtClean="0">
                <a:solidFill>
                  <a:srgbClr val="77933C"/>
                </a:solidFill>
              </a:rPr>
              <a:t>Summary: Derivative Instruments</a:t>
            </a:r>
            <a:r>
              <a:rPr lang="en-US" dirty="0" smtClean="0"/>
              <a:t> </a:t>
            </a:r>
            <a:endParaRPr lang="en-US" dirty="0"/>
          </a:p>
        </p:txBody>
      </p:sp>
      <p:sp>
        <p:nvSpPr>
          <p:cNvPr id="3" name="Content Placeholder 2"/>
          <p:cNvSpPr>
            <a:spLocks noGrp="1"/>
          </p:cNvSpPr>
          <p:nvPr>
            <p:ph idx="1"/>
          </p:nvPr>
        </p:nvSpPr>
        <p:spPr>
          <a:xfrm>
            <a:off x="457200" y="3873500"/>
            <a:ext cx="8229600" cy="2096723"/>
          </a:xfrm>
        </p:spPr>
        <p:txBody>
          <a:bodyPr>
            <a:normAutofit/>
          </a:bodyPr>
          <a:lstStyle/>
          <a:p>
            <a:r>
              <a:rPr lang="en-US" dirty="0" smtClean="0"/>
              <a:t>The company does not engage in speculative transactions, nor hold derivative instruments for trading purposes</a:t>
            </a:r>
          </a:p>
          <a:p>
            <a:endParaRPr lang="en-US" dirty="0" smtClean="0"/>
          </a:p>
          <a:p>
            <a:endParaRPr lang="en-US" dirty="0"/>
          </a:p>
          <a:p>
            <a:endParaRPr lang="en-US" dirty="0"/>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graphicFrame>
        <p:nvGraphicFramePr>
          <p:cNvPr id="5" name="Diagram 4"/>
          <p:cNvGraphicFramePr/>
          <p:nvPr>
            <p:extLst>
              <p:ext uri="{D42A27DB-BD31-4B8C-83A1-F6EECF244321}">
                <p14:modId xmlns:p14="http://schemas.microsoft.com/office/powerpoint/2010/main" val="1552868292"/>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Screen Shot 2015-07-08 at 4.38.4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623" y="1417638"/>
            <a:ext cx="7629543" cy="2165420"/>
          </a:xfrm>
          <a:prstGeom prst="rect">
            <a:avLst/>
          </a:prstGeom>
        </p:spPr>
      </p:pic>
    </p:spTree>
    <p:extLst>
      <p:ext uri="{BB962C8B-B14F-4D97-AF65-F5344CB8AC3E}">
        <p14:creationId xmlns:p14="http://schemas.microsoft.com/office/powerpoint/2010/main" val="20965512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smtClean="0">
                <a:solidFill>
                  <a:srgbClr val="77933C"/>
                </a:solidFill>
              </a:rPr>
              <a:t>Summary: Derivative Instruments</a:t>
            </a:r>
            <a:r>
              <a:rPr lang="en-US" dirty="0" smtClean="0"/>
              <a:t> </a:t>
            </a:r>
            <a:endParaRPr lang="en-US" dirty="0"/>
          </a:p>
        </p:txBody>
      </p:sp>
      <p:sp>
        <p:nvSpPr>
          <p:cNvPr id="3" name="Content Placeholder 2"/>
          <p:cNvSpPr>
            <a:spLocks noGrp="1"/>
          </p:cNvSpPr>
          <p:nvPr>
            <p:ph idx="1"/>
          </p:nvPr>
        </p:nvSpPr>
        <p:spPr>
          <a:xfrm>
            <a:off x="457200" y="1600200"/>
            <a:ext cx="8229600" cy="4370023"/>
          </a:xfrm>
        </p:spPr>
        <p:txBody>
          <a:bodyPr>
            <a:normAutofit/>
          </a:bodyPr>
          <a:lstStyle/>
          <a:p>
            <a:r>
              <a:rPr lang="en-US" dirty="0" smtClean="0"/>
              <a:t>Fair value of the company’s derivatives</a:t>
            </a:r>
            <a:endParaRPr lang="en-US" dirty="0"/>
          </a:p>
          <a:p>
            <a:endParaRPr lang="en-US" dirty="0"/>
          </a:p>
        </p:txBody>
      </p:sp>
      <p:pic>
        <p:nvPicPr>
          <p:cNvPr id="4" name="Picture 3" descr="Keurig Green Mountain_Logo_2_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
            <a:ext cx="2190749" cy="650786"/>
          </a:xfrm>
          <a:prstGeom prst="rect">
            <a:avLst/>
          </a:prstGeom>
        </p:spPr>
      </p:pic>
      <p:graphicFrame>
        <p:nvGraphicFramePr>
          <p:cNvPr id="5" name="Diagram 4"/>
          <p:cNvGraphicFramePr/>
          <p:nvPr>
            <p:extLst>
              <p:ext uri="{D42A27DB-BD31-4B8C-83A1-F6EECF244321}">
                <p14:modId xmlns:p14="http://schemas.microsoft.com/office/powerpoint/2010/main" val="1378713288"/>
              </p:ext>
            </p:extLst>
          </p:nvPr>
        </p:nvGraphicFramePr>
        <p:xfrm>
          <a:off x="773624" y="5970223"/>
          <a:ext cx="7913175" cy="647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屏幕快照 2015-07-08 16.24.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090" y="2535422"/>
            <a:ext cx="8866909" cy="3089455"/>
          </a:xfrm>
          <a:prstGeom prst="rect">
            <a:avLst/>
          </a:prstGeom>
        </p:spPr>
      </p:pic>
    </p:spTree>
    <p:extLst>
      <p:ext uri="{BB962C8B-B14F-4D97-AF65-F5344CB8AC3E}">
        <p14:creationId xmlns:p14="http://schemas.microsoft.com/office/powerpoint/2010/main" val="26398202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521</TotalTime>
  <Words>5039</Words>
  <Application>Microsoft Office PowerPoint</Application>
  <PresentationFormat>On-screen Show (4:3)</PresentationFormat>
  <Paragraphs>885</Paragraphs>
  <Slides>91</Slides>
  <Notes>62</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PowerPoint Presentation</vt:lpstr>
      <vt:lpstr>Table of Content</vt:lpstr>
      <vt:lpstr>Top 10 Coffee Producing Countries (2014)</vt:lpstr>
      <vt:lpstr>Coffee Industry Description</vt:lpstr>
      <vt:lpstr>Coffee Industry Description</vt:lpstr>
      <vt:lpstr>Coffee Industry Description</vt:lpstr>
      <vt:lpstr>Coffee Industry Description</vt:lpstr>
      <vt:lpstr>Coffee Industry Description</vt:lpstr>
      <vt:lpstr>Coffee Industry Description</vt:lpstr>
      <vt:lpstr>Coffee Industry Description</vt:lpstr>
      <vt:lpstr>Coffee Industry Description</vt:lpstr>
      <vt:lpstr>Coffee Industry Description</vt:lpstr>
      <vt:lpstr>Headlines</vt:lpstr>
      <vt:lpstr>Table 1: Retail Sales of Coffee by Category:  Value 2009-2014  </vt:lpstr>
      <vt:lpstr>Key External Drivers</vt:lpstr>
      <vt:lpstr>Key External Drivers</vt:lpstr>
      <vt:lpstr>Key External Drivers</vt:lpstr>
      <vt:lpstr>Coffee Industry performance</vt:lpstr>
      <vt:lpstr>PowerPoint Presentation</vt:lpstr>
      <vt:lpstr>Introduction</vt:lpstr>
      <vt:lpstr>PowerPoint Presentation</vt:lpstr>
      <vt:lpstr>Business Segment</vt:lpstr>
      <vt:lpstr>Revenue Component </vt:lpstr>
      <vt:lpstr>PowerPoint Presentation</vt:lpstr>
      <vt:lpstr>Financial Statement</vt:lpstr>
      <vt:lpstr>Consolidated Statements of Comprehensive Income(in millions)</vt:lpstr>
      <vt:lpstr>Consolidated Balance Sheet (in millions, expect per share data )</vt:lpstr>
      <vt:lpstr>PowerPoint Presentation</vt:lpstr>
      <vt:lpstr>Consolidated Statements of Cash Flows (in millions)</vt:lpstr>
      <vt:lpstr>PowerPoint Presentation</vt:lpstr>
      <vt:lpstr>PowerPoint Presentation</vt:lpstr>
      <vt:lpstr>Risk Factors</vt:lpstr>
      <vt:lpstr>Risk Factors</vt:lpstr>
      <vt:lpstr>Risk Factors</vt:lpstr>
      <vt:lpstr>Risk Factors</vt:lpstr>
      <vt:lpstr>Risk Factors</vt:lpstr>
      <vt:lpstr>General Risk Conditions</vt:lpstr>
      <vt:lpstr>Commodity Price Risk</vt:lpstr>
      <vt:lpstr>Foreign Currency Exchange Risk</vt:lpstr>
      <vt:lpstr>Equity Security Price Risk</vt:lpstr>
      <vt:lpstr>Interest Rate Risk</vt:lpstr>
      <vt:lpstr>Market price risk management policy</vt:lpstr>
      <vt:lpstr>Summary</vt:lpstr>
      <vt:lpstr>PowerPoint Presentation</vt:lpstr>
      <vt:lpstr>Company Snapshot</vt:lpstr>
      <vt:lpstr>Global Presence</vt:lpstr>
      <vt:lpstr>Global Presence</vt:lpstr>
      <vt:lpstr>PowerPoint Presentation</vt:lpstr>
      <vt:lpstr>Consolidated Balance Sheet</vt:lpstr>
      <vt:lpstr>Consolidated Balance Sheet</vt:lpstr>
      <vt:lpstr>Consolidated Statement of Operation</vt:lpstr>
      <vt:lpstr>Consolidated Statement of Operation</vt:lpstr>
      <vt:lpstr>Consolidated Statement of Comprehensive Income</vt:lpstr>
      <vt:lpstr>Consolidated Statement of Cash Flows</vt:lpstr>
      <vt:lpstr>Consolidated Statement of Cash Flows</vt:lpstr>
      <vt:lpstr>Risk Factor</vt:lpstr>
      <vt:lpstr>Risk Factor</vt:lpstr>
      <vt:lpstr>Risk Factor</vt:lpstr>
      <vt:lpstr>Risk Factor</vt:lpstr>
      <vt:lpstr>Market Risk</vt:lpstr>
      <vt:lpstr>Risk Management</vt:lpstr>
      <vt:lpstr>Risk Management</vt:lpstr>
      <vt:lpstr>Risk Management</vt:lpstr>
      <vt:lpstr>Summary</vt:lpstr>
      <vt:lpstr>PowerPoint Presentation</vt:lpstr>
      <vt:lpstr>Keurig Green Mountain (Green Mountain Coffee )</vt:lpstr>
      <vt:lpstr>History</vt:lpstr>
      <vt:lpstr>History</vt:lpstr>
      <vt:lpstr>Transition</vt:lpstr>
      <vt:lpstr>Keurig Green Mountain</vt:lpstr>
      <vt:lpstr>Introduction of Keurig Green Mountain</vt:lpstr>
      <vt:lpstr>Business Segments</vt:lpstr>
      <vt:lpstr>Financial Statements</vt:lpstr>
      <vt:lpstr>Balance Sheets  Assets (2013 &amp; 2014)</vt:lpstr>
      <vt:lpstr>Balance Sheets  Liabilities (2013 &amp; 2014)</vt:lpstr>
      <vt:lpstr>Statement of Operations</vt:lpstr>
      <vt:lpstr>Statement of Comprehensive Income</vt:lpstr>
      <vt:lpstr>Statement of Cash Flows (Part I)</vt:lpstr>
      <vt:lpstr>Statement of Cash Flows (Part II)</vt:lpstr>
      <vt:lpstr>Risk Factors</vt:lpstr>
      <vt:lpstr>Risk Factors</vt:lpstr>
      <vt:lpstr>Risk Factors</vt:lpstr>
      <vt:lpstr>Risk Factors</vt:lpstr>
      <vt:lpstr>Market risks</vt:lpstr>
      <vt:lpstr>Interest Rate Risks</vt:lpstr>
      <vt:lpstr>Commodity Price Risk</vt:lpstr>
      <vt:lpstr>Commodity Price Risk</vt:lpstr>
      <vt:lpstr>Foreign Currency Exchange Rate Risk</vt:lpstr>
      <vt:lpstr>Summary: Derivative Instruments </vt:lpstr>
      <vt:lpstr>Summary: Derivative Instruments </vt:lpstr>
      <vt:lpstr>Summary: Derivative Instruments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Starbucks</dc:title>
  <dc:creator>Shuai Jin</dc:creator>
  <cp:lastModifiedBy>gp</cp:lastModifiedBy>
  <cp:revision>46</cp:revision>
  <dcterms:created xsi:type="dcterms:W3CDTF">2015-07-07T00:19:30Z</dcterms:created>
  <dcterms:modified xsi:type="dcterms:W3CDTF">2015-07-10T00:11:13Z</dcterms:modified>
</cp:coreProperties>
</file>