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7" r:id="rId3"/>
    <p:sldId id="263" r:id="rId4"/>
    <p:sldId id="262" r:id="rId5"/>
    <p:sldId id="259" r:id="rId6"/>
    <p:sldId id="340" r:id="rId7"/>
    <p:sldId id="342" r:id="rId8"/>
    <p:sldId id="400" r:id="rId9"/>
    <p:sldId id="401" r:id="rId10"/>
    <p:sldId id="402" r:id="rId11"/>
    <p:sldId id="403" r:id="rId12"/>
    <p:sldId id="405" r:id="rId13"/>
    <p:sldId id="406" r:id="rId14"/>
    <p:sldId id="288" r:id="rId15"/>
    <p:sldId id="344" r:id="rId16"/>
    <p:sldId id="345" r:id="rId17"/>
    <p:sldId id="346" r:id="rId18"/>
    <p:sldId id="347" r:id="rId19"/>
    <p:sldId id="349" r:id="rId20"/>
    <p:sldId id="350" r:id="rId21"/>
    <p:sldId id="352" r:id="rId22"/>
    <p:sldId id="353" r:id="rId23"/>
    <p:sldId id="354" r:id="rId24"/>
    <p:sldId id="355" r:id="rId25"/>
    <p:sldId id="356" r:id="rId26"/>
    <p:sldId id="357" r:id="rId27"/>
    <p:sldId id="358" r:id="rId28"/>
    <p:sldId id="379" r:id="rId29"/>
    <p:sldId id="359" r:id="rId30"/>
    <p:sldId id="360" r:id="rId31"/>
    <p:sldId id="361" r:id="rId32"/>
    <p:sldId id="362" r:id="rId33"/>
    <p:sldId id="363" r:id="rId34"/>
    <p:sldId id="364" r:id="rId35"/>
    <p:sldId id="366" r:id="rId36"/>
    <p:sldId id="367" r:id="rId37"/>
    <p:sldId id="368" r:id="rId38"/>
    <p:sldId id="369" r:id="rId39"/>
    <p:sldId id="370" r:id="rId40"/>
    <p:sldId id="371" r:id="rId41"/>
    <p:sldId id="372" r:id="rId42"/>
    <p:sldId id="374" r:id="rId43"/>
    <p:sldId id="375" r:id="rId44"/>
    <p:sldId id="376" r:id="rId45"/>
    <p:sldId id="377" r:id="rId46"/>
    <p:sldId id="378" r:id="rId47"/>
    <p:sldId id="380" r:id="rId48"/>
    <p:sldId id="381" r:id="rId49"/>
    <p:sldId id="382" r:id="rId50"/>
    <p:sldId id="399" r:id="rId51"/>
    <p:sldId id="383" r:id="rId52"/>
    <p:sldId id="386" r:id="rId53"/>
    <p:sldId id="387" r:id="rId54"/>
    <p:sldId id="388" r:id="rId55"/>
    <p:sldId id="389" r:id="rId56"/>
    <p:sldId id="390" r:id="rId57"/>
    <p:sldId id="391" r:id="rId58"/>
    <p:sldId id="392" r:id="rId59"/>
    <p:sldId id="393" r:id="rId60"/>
    <p:sldId id="394" r:id="rId61"/>
    <p:sldId id="395" r:id="rId62"/>
    <p:sldId id="396" r:id="rId63"/>
    <p:sldId id="397" r:id="rId64"/>
    <p:sldId id="398" r:id="rId65"/>
    <p:sldId id="26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252"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BUS%20492%20oil%20&amp;%20gas%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in\Downloads\PET_PRI_SPT_S1_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barChart>
        <c:barDir val="col"/>
        <c:grouping val="clustered"/>
        <c:ser>
          <c:idx val="0"/>
          <c:order val="0"/>
          <c:tx>
            <c:strRef>
              <c:f>Sheet1!$C$3</c:f>
              <c:strCache>
                <c:ptCount val="1"/>
                <c:pt idx="0">
                  <c:v>Exports</c:v>
                </c:pt>
              </c:strCache>
            </c:strRef>
          </c:tx>
          <c:dLbls>
            <c:txPr>
              <a:bodyPr/>
              <a:lstStyle/>
              <a:p>
                <a:pPr>
                  <a:defRPr sz="1200"/>
                </a:pPr>
                <a:endParaRPr lang="en-US"/>
              </a:p>
            </c:txPr>
            <c:dLblPos val="outEnd"/>
            <c:showVal val="1"/>
          </c:dLbls>
          <c:cat>
            <c:strRef>
              <c:f>Sheet1!$B$4:$B$18</c:f>
              <c:strCache>
                <c:ptCount val="15"/>
                <c:pt idx="0">
                  <c:v>Saudi Arabia</c:v>
                </c:pt>
                <c:pt idx="1">
                  <c:v>Russia</c:v>
                </c:pt>
                <c:pt idx="2">
                  <c:v>UAE</c:v>
                </c:pt>
                <c:pt idx="3">
                  <c:v>Iran</c:v>
                </c:pt>
                <c:pt idx="4">
                  <c:v>Norway</c:v>
                </c:pt>
                <c:pt idx="5">
                  <c:v>Kuwait</c:v>
                </c:pt>
                <c:pt idx="6">
                  <c:v>Nigeria</c:v>
                </c:pt>
                <c:pt idx="7">
                  <c:v>Venezuela</c:v>
                </c:pt>
                <c:pt idx="8">
                  <c:v>Algeria</c:v>
                </c:pt>
                <c:pt idx="9">
                  <c:v>Angola</c:v>
                </c:pt>
                <c:pt idx="10">
                  <c:v>Libya</c:v>
                </c:pt>
                <c:pt idx="11">
                  <c:v>Iraq</c:v>
                </c:pt>
                <c:pt idx="12">
                  <c:v>Mexico</c:v>
                </c:pt>
                <c:pt idx="13">
                  <c:v>Kazakhstan</c:v>
                </c:pt>
                <c:pt idx="14">
                  <c:v>Canada</c:v>
                </c:pt>
              </c:strCache>
            </c:strRef>
          </c:cat>
          <c:val>
            <c:numRef>
              <c:f>Sheet1!$C$4:$C$18</c:f>
              <c:numCache>
                <c:formatCode>General</c:formatCode>
                <c:ptCount val="15"/>
                <c:pt idx="0">
                  <c:v>8030</c:v>
                </c:pt>
                <c:pt idx="1">
                  <c:v>7017</c:v>
                </c:pt>
                <c:pt idx="2">
                  <c:v>2475</c:v>
                </c:pt>
                <c:pt idx="3">
                  <c:v>2342</c:v>
                </c:pt>
                <c:pt idx="4">
                  <c:v>2338</c:v>
                </c:pt>
                <c:pt idx="5">
                  <c:v>2288</c:v>
                </c:pt>
                <c:pt idx="6">
                  <c:v>2062</c:v>
                </c:pt>
                <c:pt idx="7">
                  <c:v>1957</c:v>
                </c:pt>
                <c:pt idx="8">
                  <c:v>1905</c:v>
                </c:pt>
                <c:pt idx="9">
                  <c:v>1709</c:v>
                </c:pt>
                <c:pt idx="10">
                  <c:v>1575</c:v>
                </c:pt>
                <c:pt idx="11">
                  <c:v>1524</c:v>
                </c:pt>
                <c:pt idx="12">
                  <c:v>1361</c:v>
                </c:pt>
                <c:pt idx="13">
                  <c:v>1204</c:v>
                </c:pt>
                <c:pt idx="14">
                  <c:v>1116</c:v>
                </c:pt>
              </c:numCache>
            </c:numRef>
          </c:val>
        </c:ser>
        <c:axId val="238551040"/>
        <c:axId val="198287360"/>
      </c:barChart>
      <c:catAx>
        <c:axId val="238551040"/>
        <c:scaling>
          <c:orientation val="minMax"/>
        </c:scaling>
        <c:axPos val="b"/>
        <c:tickLblPos val="nextTo"/>
        <c:txPr>
          <a:bodyPr/>
          <a:lstStyle/>
          <a:p>
            <a:pPr>
              <a:defRPr sz="1400"/>
            </a:pPr>
            <a:endParaRPr lang="en-US"/>
          </a:p>
        </c:txPr>
        <c:crossAx val="198287360"/>
        <c:crosses val="autoZero"/>
        <c:auto val="1"/>
        <c:lblAlgn val="ctr"/>
        <c:lblOffset val="100"/>
      </c:catAx>
      <c:valAx>
        <c:axId val="198287360"/>
        <c:scaling>
          <c:orientation val="minMax"/>
        </c:scaling>
        <c:axPos val="l"/>
        <c:majorGridlines/>
        <c:numFmt formatCode="General" sourceLinked="1"/>
        <c:tickLblPos val="nextTo"/>
        <c:txPr>
          <a:bodyPr/>
          <a:lstStyle/>
          <a:p>
            <a:pPr>
              <a:defRPr sz="1400"/>
            </a:pPr>
            <a:endParaRPr lang="en-US"/>
          </a:p>
        </c:txPr>
        <c:crossAx val="238551040"/>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'Data 1'!$B$3</c:f>
              <c:strCache>
                <c:ptCount val="1"/>
                <c:pt idx="0">
                  <c:v>Cushing, OK WTI Spot Price FOB (Dollars per Barrel)</c:v>
                </c:pt>
              </c:strCache>
            </c:strRef>
          </c:tx>
          <c:marker>
            <c:symbol val="none"/>
          </c:marker>
          <c:cat>
            <c:numRef>
              <c:f>'[PET_PRI_FUT_S1_D.xls]Data 1'!$A$4672:$A$6926</c:f>
              <c:numCache>
                <c:formatCode>mmm\ dd\,\ yyyy</c:formatCode>
                <c:ptCount val="2255"/>
                <c:pt idx="0">
                  <c:v>37196</c:v>
                </c:pt>
                <c:pt idx="1">
                  <c:v>37197</c:v>
                </c:pt>
                <c:pt idx="2">
                  <c:v>37200</c:v>
                </c:pt>
                <c:pt idx="3">
                  <c:v>37201</c:v>
                </c:pt>
                <c:pt idx="4">
                  <c:v>37202</c:v>
                </c:pt>
                <c:pt idx="5">
                  <c:v>37203</c:v>
                </c:pt>
                <c:pt idx="6">
                  <c:v>37204</c:v>
                </c:pt>
                <c:pt idx="7">
                  <c:v>37207</c:v>
                </c:pt>
                <c:pt idx="8">
                  <c:v>37208</c:v>
                </c:pt>
                <c:pt idx="9">
                  <c:v>37209</c:v>
                </c:pt>
                <c:pt idx="10">
                  <c:v>37210</c:v>
                </c:pt>
                <c:pt idx="11">
                  <c:v>37211</c:v>
                </c:pt>
                <c:pt idx="12">
                  <c:v>37214</c:v>
                </c:pt>
                <c:pt idx="13">
                  <c:v>37215</c:v>
                </c:pt>
                <c:pt idx="14">
                  <c:v>37216</c:v>
                </c:pt>
                <c:pt idx="15">
                  <c:v>37221</c:v>
                </c:pt>
                <c:pt idx="16">
                  <c:v>37222</c:v>
                </c:pt>
                <c:pt idx="17">
                  <c:v>37223</c:v>
                </c:pt>
                <c:pt idx="18">
                  <c:v>37224</c:v>
                </c:pt>
                <c:pt idx="19">
                  <c:v>37225</c:v>
                </c:pt>
                <c:pt idx="20">
                  <c:v>37228</c:v>
                </c:pt>
                <c:pt idx="21">
                  <c:v>37229</c:v>
                </c:pt>
                <c:pt idx="22">
                  <c:v>37230</c:v>
                </c:pt>
                <c:pt idx="23">
                  <c:v>37231</c:v>
                </c:pt>
                <c:pt idx="24">
                  <c:v>37232</c:v>
                </c:pt>
                <c:pt idx="25">
                  <c:v>37235</c:v>
                </c:pt>
                <c:pt idx="26">
                  <c:v>37236</c:v>
                </c:pt>
                <c:pt idx="27">
                  <c:v>37237</c:v>
                </c:pt>
                <c:pt idx="28">
                  <c:v>37238</c:v>
                </c:pt>
                <c:pt idx="29">
                  <c:v>37239</c:v>
                </c:pt>
                <c:pt idx="30">
                  <c:v>37242</c:v>
                </c:pt>
                <c:pt idx="31">
                  <c:v>37243</c:v>
                </c:pt>
                <c:pt idx="32">
                  <c:v>37244</c:v>
                </c:pt>
                <c:pt idx="33">
                  <c:v>37245</c:v>
                </c:pt>
                <c:pt idx="34">
                  <c:v>37246</c:v>
                </c:pt>
                <c:pt idx="35">
                  <c:v>37251</c:v>
                </c:pt>
                <c:pt idx="36">
                  <c:v>37252</c:v>
                </c:pt>
                <c:pt idx="37">
                  <c:v>37253</c:v>
                </c:pt>
                <c:pt idx="38">
                  <c:v>37256</c:v>
                </c:pt>
                <c:pt idx="39">
                  <c:v>37258</c:v>
                </c:pt>
                <c:pt idx="40">
                  <c:v>37259</c:v>
                </c:pt>
                <c:pt idx="41">
                  <c:v>37260</c:v>
                </c:pt>
                <c:pt idx="42">
                  <c:v>37263</c:v>
                </c:pt>
                <c:pt idx="43">
                  <c:v>37264</c:v>
                </c:pt>
                <c:pt idx="44">
                  <c:v>37265</c:v>
                </c:pt>
                <c:pt idx="45">
                  <c:v>37266</c:v>
                </c:pt>
                <c:pt idx="46">
                  <c:v>37267</c:v>
                </c:pt>
                <c:pt idx="47">
                  <c:v>37270</c:v>
                </c:pt>
                <c:pt idx="48">
                  <c:v>37271</c:v>
                </c:pt>
                <c:pt idx="49">
                  <c:v>37272</c:v>
                </c:pt>
                <c:pt idx="50">
                  <c:v>37273</c:v>
                </c:pt>
                <c:pt idx="51">
                  <c:v>37274</c:v>
                </c:pt>
                <c:pt idx="52">
                  <c:v>37278</c:v>
                </c:pt>
                <c:pt idx="53">
                  <c:v>37279</c:v>
                </c:pt>
                <c:pt idx="54">
                  <c:v>37280</c:v>
                </c:pt>
                <c:pt idx="55">
                  <c:v>37281</c:v>
                </c:pt>
                <c:pt idx="56">
                  <c:v>37284</c:v>
                </c:pt>
                <c:pt idx="57">
                  <c:v>37285</c:v>
                </c:pt>
                <c:pt idx="58">
                  <c:v>37286</c:v>
                </c:pt>
                <c:pt idx="59">
                  <c:v>37287</c:v>
                </c:pt>
                <c:pt idx="60">
                  <c:v>37288</c:v>
                </c:pt>
                <c:pt idx="61">
                  <c:v>37291</c:v>
                </c:pt>
                <c:pt idx="62">
                  <c:v>37292</c:v>
                </c:pt>
                <c:pt idx="63">
                  <c:v>37293</c:v>
                </c:pt>
                <c:pt idx="64">
                  <c:v>37294</c:v>
                </c:pt>
                <c:pt idx="65">
                  <c:v>37295</c:v>
                </c:pt>
                <c:pt idx="66">
                  <c:v>37298</c:v>
                </c:pt>
                <c:pt idx="67">
                  <c:v>37299</c:v>
                </c:pt>
                <c:pt idx="68">
                  <c:v>37300</c:v>
                </c:pt>
                <c:pt idx="69">
                  <c:v>37301</c:v>
                </c:pt>
                <c:pt idx="70">
                  <c:v>37302</c:v>
                </c:pt>
                <c:pt idx="71">
                  <c:v>37306</c:v>
                </c:pt>
                <c:pt idx="72">
                  <c:v>37307</c:v>
                </c:pt>
                <c:pt idx="73">
                  <c:v>37308</c:v>
                </c:pt>
                <c:pt idx="74">
                  <c:v>37309</c:v>
                </c:pt>
                <c:pt idx="75">
                  <c:v>37312</c:v>
                </c:pt>
                <c:pt idx="76">
                  <c:v>37313</c:v>
                </c:pt>
                <c:pt idx="77">
                  <c:v>37314</c:v>
                </c:pt>
                <c:pt idx="78">
                  <c:v>37315</c:v>
                </c:pt>
                <c:pt idx="79">
                  <c:v>37316</c:v>
                </c:pt>
                <c:pt idx="80">
                  <c:v>37319</c:v>
                </c:pt>
                <c:pt idx="81">
                  <c:v>37320</c:v>
                </c:pt>
                <c:pt idx="82">
                  <c:v>37321</c:v>
                </c:pt>
                <c:pt idx="83">
                  <c:v>37322</c:v>
                </c:pt>
                <c:pt idx="84">
                  <c:v>37323</c:v>
                </c:pt>
                <c:pt idx="85">
                  <c:v>37326</c:v>
                </c:pt>
                <c:pt idx="86">
                  <c:v>37327</c:v>
                </c:pt>
                <c:pt idx="87">
                  <c:v>37328</c:v>
                </c:pt>
                <c:pt idx="88">
                  <c:v>37329</c:v>
                </c:pt>
                <c:pt idx="89">
                  <c:v>37330</c:v>
                </c:pt>
                <c:pt idx="90">
                  <c:v>37333</c:v>
                </c:pt>
                <c:pt idx="91">
                  <c:v>37334</c:v>
                </c:pt>
                <c:pt idx="92">
                  <c:v>37335</c:v>
                </c:pt>
                <c:pt idx="93">
                  <c:v>37336</c:v>
                </c:pt>
                <c:pt idx="94">
                  <c:v>37337</c:v>
                </c:pt>
                <c:pt idx="95">
                  <c:v>37340</c:v>
                </c:pt>
                <c:pt idx="96">
                  <c:v>37341</c:v>
                </c:pt>
                <c:pt idx="97">
                  <c:v>37342</c:v>
                </c:pt>
                <c:pt idx="98">
                  <c:v>37343</c:v>
                </c:pt>
                <c:pt idx="99">
                  <c:v>37347</c:v>
                </c:pt>
                <c:pt idx="100">
                  <c:v>37348</c:v>
                </c:pt>
                <c:pt idx="101">
                  <c:v>37349</c:v>
                </c:pt>
                <c:pt idx="102">
                  <c:v>37350</c:v>
                </c:pt>
                <c:pt idx="103">
                  <c:v>37351</c:v>
                </c:pt>
                <c:pt idx="104">
                  <c:v>37354</c:v>
                </c:pt>
                <c:pt idx="105">
                  <c:v>37355</c:v>
                </c:pt>
                <c:pt idx="106">
                  <c:v>37356</c:v>
                </c:pt>
                <c:pt idx="107">
                  <c:v>37357</c:v>
                </c:pt>
                <c:pt idx="108">
                  <c:v>37358</c:v>
                </c:pt>
                <c:pt idx="109">
                  <c:v>37361</c:v>
                </c:pt>
                <c:pt idx="110">
                  <c:v>37362</c:v>
                </c:pt>
                <c:pt idx="111">
                  <c:v>37363</c:v>
                </c:pt>
                <c:pt idx="112">
                  <c:v>37364</c:v>
                </c:pt>
                <c:pt idx="113">
                  <c:v>37365</c:v>
                </c:pt>
                <c:pt idx="114">
                  <c:v>37368</c:v>
                </c:pt>
                <c:pt idx="115">
                  <c:v>37369</c:v>
                </c:pt>
                <c:pt idx="116">
                  <c:v>37370</c:v>
                </c:pt>
                <c:pt idx="117">
                  <c:v>37371</c:v>
                </c:pt>
                <c:pt idx="118">
                  <c:v>37372</c:v>
                </c:pt>
                <c:pt idx="119">
                  <c:v>37375</c:v>
                </c:pt>
                <c:pt idx="120">
                  <c:v>37376</c:v>
                </c:pt>
                <c:pt idx="121">
                  <c:v>37377</c:v>
                </c:pt>
                <c:pt idx="122">
                  <c:v>37378</c:v>
                </c:pt>
                <c:pt idx="123">
                  <c:v>37379</c:v>
                </c:pt>
                <c:pt idx="124">
                  <c:v>37382</c:v>
                </c:pt>
                <c:pt idx="125">
                  <c:v>37383</c:v>
                </c:pt>
                <c:pt idx="126">
                  <c:v>37384</c:v>
                </c:pt>
                <c:pt idx="127">
                  <c:v>37385</c:v>
                </c:pt>
                <c:pt idx="128">
                  <c:v>37386</c:v>
                </c:pt>
                <c:pt idx="129">
                  <c:v>37389</c:v>
                </c:pt>
                <c:pt idx="130">
                  <c:v>37390</c:v>
                </c:pt>
                <c:pt idx="131">
                  <c:v>37391</c:v>
                </c:pt>
                <c:pt idx="132">
                  <c:v>37392</c:v>
                </c:pt>
                <c:pt idx="133">
                  <c:v>37393</c:v>
                </c:pt>
                <c:pt idx="134">
                  <c:v>37396</c:v>
                </c:pt>
                <c:pt idx="135">
                  <c:v>37397</c:v>
                </c:pt>
                <c:pt idx="136">
                  <c:v>37398</c:v>
                </c:pt>
                <c:pt idx="137">
                  <c:v>37399</c:v>
                </c:pt>
                <c:pt idx="138">
                  <c:v>37400</c:v>
                </c:pt>
                <c:pt idx="139">
                  <c:v>37404</c:v>
                </c:pt>
                <c:pt idx="140">
                  <c:v>37405</c:v>
                </c:pt>
                <c:pt idx="141">
                  <c:v>37406</c:v>
                </c:pt>
                <c:pt idx="142">
                  <c:v>37407</c:v>
                </c:pt>
                <c:pt idx="143">
                  <c:v>37410</c:v>
                </c:pt>
                <c:pt idx="144">
                  <c:v>37411</c:v>
                </c:pt>
                <c:pt idx="145">
                  <c:v>37412</c:v>
                </c:pt>
                <c:pt idx="146">
                  <c:v>37413</c:v>
                </c:pt>
                <c:pt idx="147">
                  <c:v>37414</c:v>
                </c:pt>
                <c:pt idx="148">
                  <c:v>37417</c:v>
                </c:pt>
                <c:pt idx="149">
                  <c:v>37418</c:v>
                </c:pt>
                <c:pt idx="150">
                  <c:v>37419</c:v>
                </c:pt>
                <c:pt idx="151">
                  <c:v>37420</c:v>
                </c:pt>
                <c:pt idx="152">
                  <c:v>37421</c:v>
                </c:pt>
                <c:pt idx="153">
                  <c:v>37424</c:v>
                </c:pt>
                <c:pt idx="154">
                  <c:v>37425</c:v>
                </c:pt>
                <c:pt idx="155">
                  <c:v>37426</c:v>
                </c:pt>
                <c:pt idx="156">
                  <c:v>37427</c:v>
                </c:pt>
                <c:pt idx="157">
                  <c:v>37428</c:v>
                </c:pt>
                <c:pt idx="158">
                  <c:v>37431</c:v>
                </c:pt>
                <c:pt idx="159">
                  <c:v>37432</c:v>
                </c:pt>
                <c:pt idx="160">
                  <c:v>37433</c:v>
                </c:pt>
                <c:pt idx="161">
                  <c:v>37434</c:v>
                </c:pt>
                <c:pt idx="162">
                  <c:v>37435</c:v>
                </c:pt>
                <c:pt idx="163">
                  <c:v>37438</c:v>
                </c:pt>
                <c:pt idx="164">
                  <c:v>37439</c:v>
                </c:pt>
                <c:pt idx="165">
                  <c:v>37440</c:v>
                </c:pt>
                <c:pt idx="166">
                  <c:v>37445</c:v>
                </c:pt>
                <c:pt idx="167">
                  <c:v>37446</c:v>
                </c:pt>
                <c:pt idx="168">
                  <c:v>37447</c:v>
                </c:pt>
                <c:pt idx="169">
                  <c:v>37448</c:v>
                </c:pt>
                <c:pt idx="170">
                  <c:v>37449</c:v>
                </c:pt>
                <c:pt idx="171">
                  <c:v>37452</c:v>
                </c:pt>
                <c:pt idx="172">
                  <c:v>37453</c:v>
                </c:pt>
                <c:pt idx="173">
                  <c:v>37454</c:v>
                </c:pt>
                <c:pt idx="174">
                  <c:v>37455</c:v>
                </c:pt>
                <c:pt idx="175">
                  <c:v>37456</c:v>
                </c:pt>
                <c:pt idx="176">
                  <c:v>37459</c:v>
                </c:pt>
                <c:pt idx="177">
                  <c:v>37460</c:v>
                </c:pt>
                <c:pt idx="178">
                  <c:v>37461</c:v>
                </c:pt>
                <c:pt idx="179">
                  <c:v>37462</c:v>
                </c:pt>
                <c:pt idx="180">
                  <c:v>37463</c:v>
                </c:pt>
                <c:pt idx="181">
                  <c:v>37466</c:v>
                </c:pt>
                <c:pt idx="182">
                  <c:v>37467</c:v>
                </c:pt>
                <c:pt idx="183">
                  <c:v>37468</c:v>
                </c:pt>
                <c:pt idx="184">
                  <c:v>37469</c:v>
                </c:pt>
                <c:pt idx="185">
                  <c:v>37470</c:v>
                </c:pt>
                <c:pt idx="186">
                  <c:v>37473</c:v>
                </c:pt>
                <c:pt idx="187">
                  <c:v>37474</c:v>
                </c:pt>
                <c:pt idx="188">
                  <c:v>37475</c:v>
                </c:pt>
                <c:pt idx="189">
                  <c:v>37476</c:v>
                </c:pt>
                <c:pt idx="190">
                  <c:v>37477</c:v>
                </c:pt>
                <c:pt idx="191">
                  <c:v>37480</c:v>
                </c:pt>
                <c:pt idx="192">
                  <c:v>37481</c:v>
                </c:pt>
                <c:pt idx="193">
                  <c:v>37482</c:v>
                </c:pt>
                <c:pt idx="194">
                  <c:v>37483</c:v>
                </c:pt>
                <c:pt idx="195">
                  <c:v>37484</c:v>
                </c:pt>
                <c:pt idx="196">
                  <c:v>37487</c:v>
                </c:pt>
                <c:pt idx="197">
                  <c:v>37488</c:v>
                </c:pt>
                <c:pt idx="198">
                  <c:v>37489</c:v>
                </c:pt>
                <c:pt idx="199">
                  <c:v>37490</c:v>
                </c:pt>
                <c:pt idx="200">
                  <c:v>37491</c:v>
                </c:pt>
                <c:pt idx="201">
                  <c:v>37494</c:v>
                </c:pt>
                <c:pt idx="202">
                  <c:v>37495</c:v>
                </c:pt>
                <c:pt idx="203">
                  <c:v>37496</c:v>
                </c:pt>
                <c:pt idx="204">
                  <c:v>37497</c:v>
                </c:pt>
                <c:pt idx="205">
                  <c:v>37498</c:v>
                </c:pt>
                <c:pt idx="206">
                  <c:v>37502</c:v>
                </c:pt>
                <c:pt idx="207">
                  <c:v>37503</c:v>
                </c:pt>
                <c:pt idx="208">
                  <c:v>37504</c:v>
                </c:pt>
                <c:pt idx="209">
                  <c:v>37505</c:v>
                </c:pt>
                <c:pt idx="210">
                  <c:v>37508</c:v>
                </c:pt>
                <c:pt idx="211">
                  <c:v>37509</c:v>
                </c:pt>
                <c:pt idx="212">
                  <c:v>37510</c:v>
                </c:pt>
                <c:pt idx="213">
                  <c:v>37511</c:v>
                </c:pt>
                <c:pt idx="214">
                  <c:v>37512</c:v>
                </c:pt>
                <c:pt idx="215">
                  <c:v>37515</c:v>
                </c:pt>
                <c:pt idx="216">
                  <c:v>37516</c:v>
                </c:pt>
                <c:pt idx="217">
                  <c:v>37517</c:v>
                </c:pt>
                <c:pt idx="218">
                  <c:v>37518</c:v>
                </c:pt>
                <c:pt idx="219">
                  <c:v>37519</c:v>
                </c:pt>
                <c:pt idx="220">
                  <c:v>37522</c:v>
                </c:pt>
                <c:pt idx="221">
                  <c:v>37523</c:v>
                </c:pt>
                <c:pt idx="222">
                  <c:v>37524</c:v>
                </c:pt>
                <c:pt idx="223">
                  <c:v>37525</c:v>
                </c:pt>
                <c:pt idx="224">
                  <c:v>37526</c:v>
                </c:pt>
                <c:pt idx="225">
                  <c:v>37529</c:v>
                </c:pt>
                <c:pt idx="226">
                  <c:v>37530</c:v>
                </c:pt>
                <c:pt idx="227">
                  <c:v>37531</c:v>
                </c:pt>
                <c:pt idx="228">
                  <c:v>37532</c:v>
                </c:pt>
                <c:pt idx="229">
                  <c:v>37533</c:v>
                </c:pt>
                <c:pt idx="230">
                  <c:v>37536</c:v>
                </c:pt>
                <c:pt idx="231">
                  <c:v>37537</c:v>
                </c:pt>
                <c:pt idx="232">
                  <c:v>37538</c:v>
                </c:pt>
                <c:pt idx="233">
                  <c:v>37539</c:v>
                </c:pt>
                <c:pt idx="234">
                  <c:v>37540</c:v>
                </c:pt>
                <c:pt idx="235">
                  <c:v>37543</c:v>
                </c:pt>
                <c:pt idx="236">
                  <c:v>37544</c:v>
                </c:pt>
                <c:pt idx="237">
                  <c:v>37545</c:v>
                </c:pt>
                <c:pt idx="238">
                  <c:v>37546</c:v>
                </c:pt>
                <c:pt idx="239">
                  <c:v>37547</c:v>
                </c:pt>
                <c:pt idx="240">
                  <c:v>37550</c:v>
                </c:pt>
                <c:pt idx="241">
                  <c:v>37551</c:v>
                </c:pt>
                <c:pt idx="242">
                  <c:v>37552</c:v>
                </c:pt>
                <c:pt idx="243">
                  <c:v>37553</c:v>
                </c:pt>
                <c:pt idx="244">
                  <c:v>37554</c:v>
                </c:pt>
                <c:pt idx="245">
                  <c:v>37557</c:v>
                </c:pt>
                <c:pt idx="246">
                  <c:v>37558</c:v>
                </c:pt>
                <c:pt idx="247">
                  <c:v>37559</c:v>
                </c:pt>
                <c:pt idx="248">
                  <c:v>37560</c:v>
                </c:pt>
                <c:pt idx="249">
                  <c:v>37561</c:v>
                </c:pt>
                <c:pt idx="250">
                  <c:v>37564</c:v>
                </c:pt>
                <c:pt idx="251">
                  <c:v>37565</c:v>
                </c:pt>
                <c:pt idx="252">
                  <c:v>37566</c:v>
                </c:pt>
                <c:pt idx="253">
                  <c:v>37567</c:v>
                </c:pt>
                <c:pt idx="254">
                  <c:v>37568</c:v>
                </c:pt>
                <c:pt idx="255">
                  <c:v>37571</c:v>
                </c:pt>
                <c:pt idx="256">
                  <c:v>37572</c:v>
                </c:pt>
                <c:pt idx="257">
                  <c:v>37573</c:v>
                </c:pt>
                <c:pt idx="258">
                  <c:v>37574</c:v>
                </c:pt>
                <c:pt idx="259">
                  <c:v>37575</c:v>
                </c:pt>
                <c:pt idx="260">
                  <c:v>37578</c:v>
                </c:pt>
                <c:pt idx="261">
                  <c:v>37579</c:v>
                </c:pt>
                <c:pt idx="262">
                  <c:v>37580</c:v>
                </c:pt>
                <c:pt idx="263">
                  <c:v>37581</c:v>
                </c:pt>
                <c:pt idx="264">
                  <c:v>37582</c:v>
                </c:pt>
                <c:pt idx="265">
                  <c:v>37585</c:v>
                </c:pt>
                <c:pt idx="266">
                  <c:v>37586</c:v>
                </c:pt>
                <c:pt idx="267">
                  <c:v>37587</c:v>
                </c:pt>
                <c:pt idx="268">
                  <c:v>37592</c:v>
                </c:pt>
                <c:pt idx="269">
                  <c:v>37593</c:v>
                </c:pt>
                <c:pt idx="270">
                  <c:v>37594</c:v>
                </c:pt>
                <c:pt idx="271">
                  <c:v>37595</c:v>
                </c:pt>
                <c:pt idx="272">
                  <c:v>37596</c:v>
                </c:pt>
                <c:pt idx="273">
                  <c:v>37599</c:v>
                </c:pt>
                <c:pt idx="274">
                  <c:v>37600</c:v>
                </c:pt>
                <c:pt idx="275">
                  <c:v>37601</c:v>
                </c:pt>
                <c:pt idx="276">
                  <c:v>37602</c:v>
                </c:pt>
                <c:pt idx="277">
                  <c:v>37603</c:v>
                </c:pt>
                <c:pt idx="278">
                  <c:v>37606</c:v>
                </c:pt>
                <c:pt idx="279">
                  <c:v>37607</c:v>
                </c:pt>
                <c:pt idx="280">
                  <c:v>37608</c:v>
                </c:pt>
                <c:pt idx="281">
                  <c:v>37609</c:v>
                </c:pt>
                <c:pt idx="282">
                  <c:v>37610</c:v>
                </c:pt>
                <c:pt idx="283">
                  <c:v>37613</c:v>
                </c:pt>
                <c:pt idx="284">
                  <c:v>37614</c:v>
                </c:pt>
                <c:pt idx="285">
                  <c:v>37616</c:v>
                </c:pt>
                <c:pt idx="286">
                  <c:v>37617</c:v>
                </c:pt>
                <c:pt idx="287">
                  <c:v>37620</c:v>
                </c:pt>
                <c:pt idx="288">
                  <c:v>37621</c:v>
                </c:pt>
                <c:pt idx="289">
                  <c:v>37623</c:v>
                </c:pt>
                <c:pt idx="290">
                  <c:v>37624</c:v>
                </c:pt>
                <c:pt idx="291">
                  <c:v>37627</c:v>
                </c:pt>
                <c:pt idx="292">
                  <c:v>37628</c:v>
                </c:pt>
                <c:pt idx="293">
                  <c:v>37629</c:v>
                </c:pt>
                <c:pt idx="294">
                  <c:v>37630</c:v>
                </c:pt>
                <c:pt idx="295">
                  <c:v>37631</c:v>
                </c:pt>
                <c:pt idx="296">
                  <c:v>37634</c:v>
                </c:pt>
                <c:pt idx="297">
                  <c:v>37635</c:v>
                </c:pt>
                <c:pt idx="298">
                  <c:v>37636</c:v>
                </c:pt>
                <c:pt idx="299">
                  <c:v>37637</c:v>
                </c:pt>
                <c:pt idx="300">
                  <c:v>37638</c:v>
                </c:pt>
                <c:pt idx="301">
                  <c:v>37642</c:v>
                </c:pt>
                <c:pt idx="302">
                  <c:v>37643</c:v>
                </c:pt>
                <c:pt idx="303">
                  <c:v>37644</c:v>
                </c:pt>
                <c:pt idx="304">
                  <c:v>37645</c:v>
                </c:pt>
                <c:pt idx="305">
                  <c:v>37648</c:v>
                </c:pt>
                <c:pt idx="306">
                  <c:v>37649</c:v>
                </c:pt>
                <c:pt idx="307">
                  <c:v>37650</c:v>
                </c:pt>
                <c:pt idx="308">
                  <c:v>37651</c:v>
                </c:pt>
                <c:pt idx="309">
                  <c:v>37652</c:v>
                </c:pt>
                <c:pt idx="310">
                  <c:v>37655</c:v>
                </c:pt>
                <c:pt idx="311">
                  <c:v>37656</c:v>
                </c:pt>
                <c:pt idx="312">
                  <c:v>37657</c:v>
                </c:pt>
                <c:pt idx="313">
                  <c:v>37658</c:v>
                </c:pt>
                <c:pt idx="314">
                  <c:v>37659</c:v>
                </c:pt>
                <c:pt idx="315">
                  <c:v>37662</c:v>
                </c:pt>
                <c:pt idx="316">
                  <c:v>37663</c:v>
                </c:pt>
                <c:pt idx="317">
                  <c:v>37664</c:v>
                </c:pt>
                <c:pt idx="318">
                  <c:v>37665</c:v>
                </c:pt>
                <c:pt idx="319">
                  <c:v>37666</c:v>
                </c:pt>
                <c:pt idx="320">
                  <c:v>37670</c:v>
                </c:pt>
                <c:pt idx="321">
                  <c:v>37671</c:v>
                </c:pt>
                <c:pt idx="322">
                  <c:v>37672</c:v>
                </c:pt>
                <c:pt idx="323">
                  <c:v>37673</c:v>
                </c:pt>
                <c:pt idx="324">
                  <c:v>37676</c:v>
                </c:pt>
                <c:pt idx="325">
                  <c:v>37677</c:v>
                </c:pt>
                <c:pt idx="326">
                  <c:v>37678</c:v>
                </c:pt>
                <c:pt idx="327">
                  <c:v>37679</c:v>
                </c:pt>
                <c:pt idx="328">
                  <c:v>37680</c:v>
                </c:pt>
                <c:pt idx="329">
                  <c:v>37683</c:v>
                </c:pt>
                <c:pt idx="330">
                  <c:v>37684</c:v>
                </c:pt>
                <c:pt idx="331">
                  <c:v>37685</c:v>
                </c:pt>
                <c:pt idx="332">
                  <c:v>37686</c:v>
                </c:pt>
                <c:pt idx="333">
                  <c:v>37687</c:v>
                </c:pt>
                <c:pt idx="334">
                  <c:v>37690</c:v>
                </c:pt>
                <c:pt idx="335">
                  <c:v>37691</c:v>
                </c:pt>
                <c:pt idx="336">
                  <c:v>37692</c:v>
                </c:pt>
                <c:pt idx="337">
                  <c:v>37693</c:v>
                </c:pt>
                <c:pt idx="338">
                  <c:v>37694</c:v>
                </c:pt>
                <c:pt idx="339">
                  <c:v>37697</c:v>
                </c:pt>
                <c:pt idx="340">
                  <c:v>37698</c:v>
                </c:pt>
                <c:pt idx="341">
                  <c:v>37699</c:v>
                </c:pt>
                <c:pt idx="342">
                  <c:v>37700</c:v>
                </c:pt>
                <c:pt idx="343">
                  <c:v>37701</c:v>
                </c:pt>
                <c:pt idx="344">
                  <c:v>37704</c:v>
                </c:pt>
                <c:pt idx="345">
                  <c:v>37705</c:v>
                </c:pt>
                <c:pt idx="346">
                  <c:v>37706</c:v>
                </c:pt>
                <c:pt idx="347">
                  <c:v>37707</c:v>
                </c:pt>
                <c:pt idx="348">
                  <c:v>37708</c:v>
                </c:pt>
                <c:pt idx="349">
                  <c:v>37711</c:v>
                </c:pt>
                <c:pt idx="350">
                  <c:v>37712</c:v>
                </c:pt>
                <c:pt idx="351">
                  <c:v>37713</c:v>
                </c:pt>
                <c:pt idx="352">
                  <c:v>37714</c:v>
                </c:pt>
                <c:pt idx="353">
                  <c:v>37715</c:v>
                </c:pt>
                <c:pt idx="354">
                  <c:v>37718</c:v>
                </c:pt>
                <c:pt idx="355">
                  <c:v>37719</c:v>
                </c:pt>
                <c:pt idx="356">
                  <c:v>37720</c:v>
                </c:pt>
                <c:pt idx="357">
                  <c:v>37721</c:v>
                </c:pt>
                <c:pt idx="358">
                  <c:v>37722</c:v>
                </c:pt>
                <c:pt idx="359">
                  <c:v>37725</c:v>
                </c:pt>
                <c:pt idx="360">
                  <c:v>37726</c:v>
                </c:pt>
                <c:pt idx="361">
                  <c:v>37727</c:v>
                </c:pt>
                <c:pt idx="362">
                  <c:v>37728</c:v>
                </c:pt>
                <c:pt idx="363">
                  <c:v>37732</c:v>
                </c:pt>
                <c:pt idx="364">
                  <c:v>37733</c:v>
                </c:pt>
                <c:pt idx="365">
                  <c:v>37734</c:v>
                </c:pt>
                <c:pt idx="366">
                  <c:v>37735</c:v>
                </c:pt>
                <c:pt idx="367">
                  <c:v>37736</c:v>
                </c:pt>
                <c:pt idx="368">
                  <c:v>37739</c:v>
                </c:pt>
                <c:pt idx="369">
                  <c:v>37740</c:v>
                </c:pt>
                <c:pt idx="370">
                  <c:v>37741</c:v>
                </c:pt>
                <c:pt idx="371">
                  <c:v>37742</c:v>
                </c:pt>
                <c:pt idx="372">
                  <c:v>37743</c:v>
                </c:pt>
                <c:pt idx="373">
                  <c:v>37746</c:v>
                </c:pt>
                <c:pt idx="374">
                  <c:v>37747</c:v>
                </c:pt>
                <c:pt idx="375">
                  <c:v>37748</c:v>
                </c:pt>
                <c:pt idx="376">
                  <c:v>37749</c:v>
                </c:pt>
                <c:pt idx="377">
                  <c:v>37750</c:v>
                </c:pt>
                <c:pt idx="378">
                  <c:v>37753</c:v>
                </c:pt>
                <c:pt idx="379">
                  <c:v>37754</c:v>
                </c:pt>
                <c:pt idx="380">
                  <c:v>37755</c:v>
                </c:pt>
                <c:pt idx="381">
                  <c:v>37756</c:v>
                </c:pt>
                <c:pt idx="382">
                  <c:v>37757</c:v>
                </c:pt>
                <c:pt idx="383">
                  <c:v>37760</c:v>
                </c:pt>
                <c:pt idx="384">
                  <c:v>37761</c:v>
                </c:pt>
                <c:pt idx="385">
                  <c:v>37762</c:v>
                </c:pt>
                <c:pt idx="386">
                  <c:v>37763</c:v>
                </c:pt>
                <c:pt idx="387">
                  <c:v>37764</c:v>
                </c:pt>
                <c:pt idx="388">
                  <c:v>37768</c:v>
                </c:pt>
                <c:pt idx="389">
                  <c:v>37769</c:v>
                </c:pt>
                <c:pt idx="390">
                  <c:v>37770</c:v>
                </c:pt>
                <c:pt idx="391">
                  <c:v>37771</c:v>
                </c:pt>
                <c:pt idx="392">
                  <c:v>37774</c:v>
                </c:pt>
                <c:pt idx="393">
                  <c:v>37775</c:v>
                </c:pt>
                <c:pt idx="394">
                  <c:v>37776</c:v>
                </c:pt>
                <c:pt idx="395">
                  <c:v>37777</c:v>
                </c:pt>
                <c:pt idx="396">
                  <c:v>37778</c:v>
                </c:pt>
                <c:pt idx="397">
                  <c:v>37781</c:v>
                </c:pt>
                <c:pt idx="398">
                  <c:v>37782</c:v>
                </c:pt>
                <c:pt idx="399">
                  <c:v>37783</c:v>
                </c:pt>
                <c:pt idx="400">
                  <c:v>37784</c:v>
                </c:pt>
                <c:pt idx="401">
                  <c:v>37785</c:v>
                </c:pt>
                <c:pt idx="402">
                  <c:v>37788</c:v>
                </c:pt>
                <c:pt idx="403">
                  <c:v>37789</c:v>
                </c:pt>
                <c:pt idx="404">
                  <c:v>37790</c:v>
                </c:pt>
                <c:pt idx="405">
                  <c:v>37791</c:v>
                </c:pt>
                <c:pt idx="406">
                  <c:v>37792</c:v>
                </c:pt>
                <c:pt idx="407">
                  <c:v>37795</c:v>
                </c:pt>
                <c:pt idx="408">
                  <c:v>37796</c:v>
                </c:pt>
                <c:pt idx="409">
                  <c:v>37797</c:v>
                </c:pt>
                <c:pt idx="410">
                  <c:v>37798</c:v>
                </c:pt>
                <c:pt idx="411">
                  <c:v>37799</c:v>
                </c:pt>
                <c:pt idx="412">
                  <c:v>37802</c:v>
                </c:pt>
                <c:pt idx="413">
                  <c:v>37803</c:v>
                </c:pt>
                <c:pt idx="414">
                  <c:v>37804</c:v>
                </c:pt>
                <c:pt idx="415">
                  <c:v>37805</c:v>
                </c:pt>
                <c:pt idx="416">
                  <c:v>37809</c:v>
                </c:pt>
                <c:pt idx="417">
                  <c:v>37810</c:v>
                </c:pt>
                <c:pt idx="418">
                  <c:v>37811</c:v>
                </c:pt>
                <c:pt idx="419">
                  <c:v>37812</c:v>
                </c:pt>
                <c:pt idx="420">
                  <c:v>37813</c:v>
                </c:pt>
                <c:pt idx="421">
                  <c:v>37816</c:v>
                </c:pt>
                <c:pt idx="422">
                  <c:v>37817</c:v>
                </c:pt>
                <c:pt idx="423">
                  <c:v>37818</c:v>
                </c:pt>
                <c:pt idx="424">
                  <c:v>37819</c:v>
                </c:pt>
                <c:pt idx="425">
                  <c:v>37820</c:v>
                </c:pt>
                <c:pt idx="426">
                  <c:v>37823</c:v>
                </c:pt>
                <c:pt idx="427">
                  <c:v>37824</c:v>
                </c:pt>
                <c:pt idx="428">
                  <c:v>37825</c:v>
                </c:pt>
                <c:pt idx="429">
                  <c:v>37826</c:v>
                </c:pt>
                <c:pt idx="430">
                  <c:v>37827</c:v>
                </c:pt>
                <c:pt idx="431">
                  <c:v>37830</c:v>
                </c:pt>
                <c:pt idx="432">
                  <c:v>37831</c:v>
                </c:pt>
                <c:pt idx="433">
                  <c:v>37832</c:v>
                </c:pt>
                <c:pt idx="434">
                  <c:v>37833</c:v>
                </c:pt>
                <c:pt idx="435">
                  <c:v>37834</c:v>
                </c:pt>
                <c:pt idx="436">
                  <c:v>37837</c:v>
                </c:pt>
                <c:pt idx="437">
                  <c:v>37838</c:v>
                </c:pt>
                <c:pt idx="438">
                  <c:v>37839</c:v>
                </c:pt>
                <c:pt idx="439">
                  <c:v>37840</c:v>
                </c:pt>
                <c:pt idx="440">
                  <c:v>37841</c:v>
                </c:pt>
                <c:pt idx="441">
                  <c:v>37844</c:v>
                </c:pt>
                <c:pt idx="442">
                  <c:v>37845</c:v>
                </c:pt>
                <c:pt idx="443">
                  <c:v>37846</c:v>
                </c:pt>
                <c:pt idx="444">
                  <c:v>37847</c:v>
                </c:pt>
                <c:pt idx="445">
                  <c:v>37848</c:v>
                </c:pt>
                <c:pt idx="446">
                  <c:v>37851</c:v>
                </c:pt>
                <c:pt idx="447">
                  <c:v>37852</c:v>
                </c:pt>
                <c:pt idx="448">
                  <c:v>37853</c:v>
                </c:pt>
                <c:pt idx="449">
                  <c:v>37854</c:v>
                </c:pt>
                <c:pt idx="450">
                  <c:v>37855</c:v>
                </c:pt>
                <c:pt idx="451">
                  <c:v>37858</c:v>
                </c:pt>
                <c:pt idx="452">
                  <c:v>37859</c:v>
                </c:pt>
                <c:pt idx="453">
                  <c:v>37860</c:v>
                </c:pt>
                <c:pt idx="454">
                  <c:v>37861</c:v>
                </c:pt>
                <c:pt idx="455">
                  <c:v>37862</c:v>
                </c:pt>
                <c:pt idx="456">
                  <c:v>37866</c:v>
                </c:pt>
                <c:pt idx="457">
                  <c:v>37867</c:v>
                </c:pt>
                <c:pt idx="458">
                  <c:v>37868</c:v>
                </c:pt>
                <c:pt idx="459">
                  <c:v>37869</c:v>
                </c:pt>
                <c:pt idx="460">
                  <c:v>37872</c:v>
                </c:pt>
                <c:pt idx="461">
                  <c:v>37873</c:v>
                </c:pt>
                <c:pt idx="462">
                  <c:v>37874</c:v>
                </c:pt>
                <c:pt idx="463">
                  <c:v>37875</c:v>
                </c:pt>
                <c:pt idx="464">
                  <c:v>37876</c:v>
                </c:pt>
                <c:pt idx="465">
                  <c:v>37879</c:v>
                </c:pt>
                <c:pt idx="466">
                  <c:v>37880</c:v>
                </c:pt>
                <c:pt idx="467">
                  <c:v>37881</c:v>
                </c:pt>
                <c:pt idx="468">
                  <c:v>37882</c:v>
                </c:pt>
                <c:pt idx="469">
                  <c:v>37883</c:v>
                </c:pt>
                <c:pt idx="470">
                  <c:v>37886</c:v>
                </c:pt>
                <c:pt idx="471">
                  <c:v>37887</c:v>
                </c:pt>
                <c:pt idx="472">
                  <c:v>37888</c:v>
                </c:pt>
                <c:pt idx="473">
                  <c:v>37889</c:v>
                </c:pt>
                <c:pt idx="474">
                  <c:v>37890</c:v>
                </c:pt>
                <c:pt idx="475">
                  <c:v>37893</c:v>
                </c:pt>
                <c:pt idx="476">
                  <c:v>37894</c:v>
                </c:pt>
                <c:pt idx="477">
                  <c:v>37895</c:v>
                </c:pt>
                <c:pt idx="478">
                  <c:v>37896</c:v>
                </c:pt>
                <c:pt idx="479">
                  <c:v>37897</c:v>
                </c:pt>
                <c:pt idx="480">
                  <c:v>37900</c:v>
                </c:pt>
                <c:pt idx="481">
                  <c:v>37901</c:v>
                </c:pt>
                <c:pt idx="482">
                  <c:v>37902</c:v>
                </c:pt>
                <c:pt idx="483">
                  <c:v>37903</c:v>
                </c:pt>
                <c:pt idx="484">
                  <c:v>37904</c:v>
                </c:pt>
                <c:pt idx="485">
                  <c:v>37907</c:v>
                </c:pt>
                <c:pt idx="486">
                  <c:v>37908</c:v>
                </c:pt>
                <c:pt idx="487">
                  <c:v>37909</c:v>
                </c:pt>
                <c:pt idx="488">
                  <c:v>37910</c:v>
                </c:pt>
                <c:pt idx="489">
                  <c:v>37911</c:v>
                </c:pt>
                <c:pt idx="490">
                  <c:v>37914</c:v>
                </c:pt>
                <c:pt idx="491">
                  <c:v>37915</c:v>
                </c:pt>
                <c:pt idx="492">
                  <c:v>37916</c:v>
                </c:pt>
                <c:pt idx="493">
                  <c:v>37917</c:v>
                </c:pt>
                <c:pt idx="494">
                  <c:v>37918</c:v>
                </c:pt>
                <c:pt idx="495">
                  <c:v>37921</c:v>
                </c:pt>
                <c:pt idx="496">
                  <c:v>37922</c:v>
                </c:pt>
                <c:pt idx="497">
                  <c:v>37923</c:v>
                </c:pt>
                <c:pt idx="498">
                  <c:v>37924</c:v>
                </c:pt>
                <c:pt idx="499">
                  <c:v>37925</c:v>
                </c:pt>
                <c:pt idx="500">
                  <c:v>37928</c:v>
                </c:pt>
                <c:pt idx="501">
                  <c:v>37929</c:v>
                </c:pt>
                <c:pt idx="502">
                  <c:v>37930</c:v>
                </c:pt>
                <c:pt idx="503">
                  <c:v>37931</c:v>
                </c:pt>
                <c:pt idx="504">
                  <c:v>37932</c:v>
                </c:pt>
                <c:pt idx="505">
                  <c:v>37935</c:v>
                </c:pt>
                <c:pt idx="506">
                  <c:v>37936</c:v>
                </c:pt>
                <c:pt idx="507">
                  <c:v>37937</c:v>
                </c:pt>
                <c:pt idx="508">
                  <c:v>37938</c:v>
                </c:pt>
                <c:pt idx="509">
                  <c:v>37939</c:v>
                </c:pt>
                <c:pt idx="510">
                  <c:v>37942</c:v>
                </c:pt>
                <c:pt idx="511">
                  <c:v>37943</c:v>
                </c:pt>
                <c:pt idx="512">
                  <c:v>37944</c:v>
                </c:pt>
                <c:pt idx="513">
                  <c:v>37945</c:v>
                </c:pt>
                <c:pt idx="514">
                  <c:v>37946</c:v>
                </c:pt>
                <c:pt idx="515">
                  <c:v>37949</c:v>
                </c:pt>
                <c:pt idx="516">
                  <c:v>37950</c:v>
                </c:pt>
                <c:pt idx="517">
                  <c:v>37951</c:v>
                </c:pt>
                <c:pt idx="518">
                  <c:v>37956</c:v>
                </c:pt>
                <c:pt idx="519">
                  <c:v>37957</c:v>
                </c:pt>
                <c:pt idx="520">
                  <c:v>37958</c:v>
                </c:pt>
                <c:pt idx="521">
                  <c:v>37959</c:v>
                </c:pt>
                <c:pt idx="522">
                  <c:v>37960</c:v>
                </c:pt>
                <c:pt idx="523">
                  <c:v>37963</c:v>
                </c:pt>
                <c:pt idx="524">
                  <c:v>37964</c:v>
                </c:pt>
                <c:pt idx="525">
                  <c:v>37965</c:v>
                </c:pt>
                <c:pt idx="526">
                  <c:v>37966</c:v>
                </c:pt>
                <c:pt idx="527">
                  <c:v>37967</c:v>
                </c:pt>
                <c:pt idx="528">
                  <c:v>37970</c:v>
                </c:pt>
                <c:pt idx="529">
                  <c:v>37971</c:v>
                </c:pt>
                <c:pt idx="530">
                  <c:v>37972</c:v>
                </c:pt>
                <c:pt idx="531">
                  <c:v>37973</c:v>
                </c:pt>
                <c:pt idx="532">
                  <c:v>37974</c:v>
                </c:pt>
                <c:pt idx="533">
                  <c:v>37977</c:v>
                </c:pt>
                <c:pt idx="534">
                  <c:v>37978</c:v>
                </c:pt>
                <c:pt idx="535">
                  <c:v>37979</c:v>
                </c:pt>
                <c:pt idx="536">
                  <c:v>37984</c:v>
                </c:pt>
                <c:pt idx="537">
                  <c:v>37985</c:v>
                </c:pt>
                <c:pt idx="538">
                  <c:v>37986</c:v>
                </c:pt>
                <c:pt idx="539">
                  <c:v>37991</c:v>
                </c:pt>
                <c:pt idx="540">
                  <c:v>37992</c:v>
                </c:pt>
                <c:pt idx="541">
                  <c:v>37993</c:v>
                </c:pt>
                <c:pt idx="542">
                  <c:v>37994</c:v>
                </c:pt>
                <c:pt idx="543">
                  <c:v>37995</c:v>
                </c:pt>
                <c:pt idx="544">
                  <c:v>37998</c:v>
                </c:pt>
                <c:pt idx="545">
                  <c:v>37999</c:v>
                </c:pt>
                <c:pt idx="546">
                  <c:v>38000</c:v>
                </c:pt>
                <c:pt idx="547">
                  <c:v>38001</c:v>
                </c:pt>
                <c:pt idx="548">
                  <c:v>38002</c:v>
                </c:pt>
                <c:pt idx="549">
                  <c:v>38006</c:v>
                </c:pt>
                <c:pt idx="550">
                  <c:v>38007</c:v>
                </c:pt>
                <c:pt idx="551">
                  <c:v>38008</c:v>
                </c:pt>
                <c:pt idx="552">
                  <c:v>38009</c:v>
                </c:pt>
                <c:pt idx="553">
                  <c:v>38012</c:v>
                </c:pt>
                <c:pt idx="554">
                  <c:v>38013</c:v>
                </c:pt>
                <c:pt idx="555">
                  <c:v>38014</c:v>
                </c:pt>
                <c:pt idx="556">
                  <c:v>38015</c:v>
                </c:pt>
                <c:pt idx="557">
                  <c:v>38016</c:v>
                </c:pt>
                <c:pt idx="558">
                  <c:v>38019</c:v>
                </c:pt>
                <c:pt idx="559">
                  <c:v>38020</c:v>
                </c:pt>
                <c:pt idx="560">
                  <c:v>38021</c:v>
                </c:pt>
                <c:pt idx="561">
                  <c:v>38022</c:v>
                </c:pt>
                <c:pt idx="562">
                  <c:v>38023</c:v>
                </c:pt>
                <c:pt idx="563">
                  <c:v>38026</c:v>
                </c:pt>
                <c:pt idx="564">
                  <c:v>38027</c:v>
                </c:pt>
                <c:pt idx="565">
                  <c:v>38028</c:v>
                </c:pt>
                <c:pt idx="566">
                  <c:v>38029</c:v>
                </c:pt>
                <c:pt idx="567">
                  <c:v>38030</c:v>
                </c:pt>
                <c:pt idx="568">
                  <c:v>38034</c:v>
                </c:pt>
                <c:pt idx="569">
                  <c:v>38035</c:v>
                </c:pt>
                <c:pt idx="570">
                  <c:v>38036</c:v>
                </c:pt>
                <c:pt idx="571">
                  <c:v>38037</c:v>
                </c:pt>
                <c:pt idx="572">
                  <c:v>38040</c:v>
                </c:pt>
                <c:pt idx="573">
                  <c:v>38041</c:v>
                </c:pt>
                <c:pt idx="574">
                  <c:v>38042</c:v>
                </c:pt>
                <c:pt idx="575">
                  <c:v>38043</c:v>
                </c:pt>
                <c:pt idx="576">
                  <c:v>38044</c:v>
                </c:pt>
                <c:pt idx="577">
                  <c:v>38047</c:v>
                </c:pt>
                <c:pt idx="578">
                  <c:v>38048</c:v>
                </c:pt>
                <c:pt idx="579">
                  <c:v>38049</c:v>
                </c:pt>
                <c:pt idx="580">
                  <c:v>38050</c:v>
                </c:pt>
                <c:pt idx="581">
                  <c:v>38051</c:v>
                </c:pt>
                <c:pt idx="582">
                  <c:v>38054</c:v>
                </c:pt>
                <c:pt idx="583">
                  <c:v>38055</c:v>
                </c:pt>
                <c:pt idx="584">
                  <c:v>38056</c:v>
                </c:pt>
                <c:pt idx="585">
                  <c:v>38057</c:v>
                </c:pt>
                <c:pt idx="586">
                  <c:v>38058</c:v>
                </c:pt>
                <c:pt idx="587">
                  <c:v>38061</c:v>
                </c:pt>
                <c:pt idx="588">
                  <c:v>38062</c:v>
                </c:pt>
                <c:pt idx="589">
                  <c:v>38063</c:v>
                </c:pt>
                <c:pt idx="590">
                  <c:v>38064</c:v>
                </c:pt>
                <c:pt idx="591">
                  <c:v>38065</c:v>
                </c:pt>
                <c:pt idx="592">
                  <c:v>38068</c:v>
                </c:pt>
                <c:pt idx="593">
                  <c:v>38069</c:v>
                </c:pt>
                <c:pt idx="594">
                  <c:v>38070</c:v>
                </c:pt>
                <c:pt idx="595">
                  <c:v>38071</c:v>
                </c:pt>
                <c:pt idx="596">
                  <c:v>38072</c:v>
                </c:pt>
                <c:pt idx="597">
                  <c:v>38075</c:v>
                </c:pt>
                <c:pt idx="598">
                  <c:v>38076</c:v>
                </c:pt>
                <c:pt idx="599">
                  <c:v>38077</c:v>
                </c:pt>
                <c:pt idx="600">
                  <c:v>38078</c:v>
                </c:pt>
                <c:pt idx="601">
                  <c:v>38079</c:v>
                </c:pt>
                <c:pt idx="602">
                  <c:v>38082</c:v>
                </c:pt>
                <c:pt idx="603">
                  <c:v>38083</c:v>
                </c:pt>
                <c:pt idx="604">
                  <c:v>38084</c:v>
                </c:pt>
                <c:pt idx="605">
                  <c:v>38085</c:v>
                </c:pt>
                <c:pt idx="606">
                  <c:v>38089</c:v>
                </c:pt>
                <c:pt idx="607">
                  <c:v>38090</c:v>
                </c:pt>
                <c:pt idx="608">
                  <c:v>38091</c:v>
                </c:pt>
                <c:pt idx="609">
                  <c:v>38092</c:v>
                </c:pt>
                <c:pt idx="610">
                  <c:v>38093</c:v>
                </c:pt>
                <c:pt idx="611">
                  <c:v>38096</c:v>
                </c:pt>
                <c:pt idx="612">
                  <c:v>38097</c:v>
                </c:pt>
                <c:pt idx="613">
                  <c:v>38098</c:v>
                </c:pt>
                <c:pt idx="614">
                  <c:v>38099</c:v>
                </c:pt>
                <c:pt idx="615">
                  <c:v>38100</c:v>
                </c:pt>
                <c:pt idx="616">
                  <c:v>38103</c:v>
                </c:pt>
                <c:pt idx="617">
                  <c:v>38104</c:v>
                </c:pt>
                <c:pt idx="618">
                  <c:v>38105</c:v>
                </c:pt>
                <c:pt idx="619">
                  <c:v>38106</c:v>
                </c:pt>
                <c:pt idx="620">
                  <c:v>38107</c:v>
                </c:pt>
                <c:pt idx="621">
                  <c:v>38110</c:v>
                </c:pt>
                <c:pt idx="622">
                  <c:v>38111</c:v>
                </c:pt>
                <c:pt idx="623">
                  <c:v>38112</c:v>
                </c:pt>
                <c:pt idx="624">
                  <c:v>38113</c:v>
                </c:pt>
                <c:pt idx="625">
                  <c:v>38114</c:v>
                </c:pt>
                <c:pt idx="626">
                  <c:v>38117</c:v>
                </c:pt>
                <c:pt idx="627">
                  <c:v>38118</c:v>
                </c:pt>
                <c:pt idx="628">
                  <c:v>38119</c:v>
                </c:pt>
                <c:pt idx="629">
                  <c:v>38120</c:v>
                </c:pt>
                <c:pt idx="630">
                  <c:v>38121</c:v>
                </c:pt>
                <c:pt idx="631">
                  <c:v>38124</c:v>
                </c:pt>
                <c:pt idx="632">
                  <c:v>38125</c:v>
                </c:pt>
                <c:pt idx="633">
                  <c:v>38126</c:v>
                </c:pt>
                <c:pt idx="634">
                  <c:v>38127</c:v>
                </c:pt>
                <c:pt idx="635">
                  <c:v>38128</c:v>
                </c:pt>
                <c:pt idx="636">
                  <c:v>38131</c:v>
                </c:pt>
                <c:pt idx="637">
                  <c:v>38132</c:v>
                </c:pt>
                <c:pt idx="638">
                  <c:v>38133</c:v>
                </c:pt>
                <c:pt idx="639">
                  <c:v>38134</c:v>
                </c:pt>
                <c:pt idx="640">
                  <c:v>38135</c:v>
                </c:pt>
                <c:pt idx="641">
                  <c:v>38139</c:v>
                </c:pt>
                <c:pt idx="642">
                  <c:v>38140</c:v>
                </c:pt>
                <c:pt idx="643">
                  <c:v>38141</c:v>
                </c:pt>
                <c:pt idx="644">
                  <c:v>38142</c:v>
                </c:pt>
                <c:pt idx="645">
                  <c:v>38145</c:v>
                </c:pt>
                <c:pt idx="646">
                  <c:v>38146</c:v>
                </c:pt>
                <c:pt idx="647">
                  <c:v>38147</c:v>
                </c:pt>
                <c:pt idx="648">
                  <c:v>38148</c:v>
                </c:pt>
                <c:pt idx="649">
                  <c:v>38152</c:v>
                </c:pt>
                <c:pt idx="650">
                  <c:v>38153</c:v>
                </c:pt>
                <c:pt idx="651">
                  <c:v>38154</c:v>
                </c:pt>
                <c:pt idx="652">
                  <c:v>38155</c:v>
                </c:pt>
                <c:pt idx="653">
                  <c:v>38156</c:v>
                </c:pt>
                <c:pt idx="654">
                  <c:v>38159</c:v>
                </c:pt>
                <c:pt idx="655">
                  <c:v>38160</c:v>
                </c:pt>
                <c:pt idx="656">
                  <c:v>38161</c:v>
                </c:pt>
                <c:pt idx="657">
                  <c:v>38162</c:v>
                </c:pt>
                <c:pt idx="658">
                  <c:v>38163</c:v>
                </c:pt>
                <c:pt idx="659">
                  <c:v>38166</c:v>
                </c:pt>
                <c:pt idx="660">
                  <c:v>38167</c:v>
                </c:pt>
                <c:pt idx="661">
                  <c:v>38168</c:v>
                </c:pt>
                <c:pt idx="662">
                  <c:v>38169</c:v>
                </c:pt>
                <c:pt idx="663">
                  <c:v>38170</c:v>
                </c:pt>
                <c:pt idx="664">
                  <c:v>38174</c:v>
                </c:pt>
                <c:pt idx="665">
                  <c:v>38175</c:v>
                </c:pt>
                <c:pt idx="666">
                  <c:v>38176</c:v>
                </c:pt>
                <c:pt idx="667">
                  <c:v>38177</c:v>
                </c:pt>
                <c:pt idx="668">
                  <c:v>38180</c:v>
                </c:pt>
                <c:pt idx="669">
                  <c:v>38181</c:v>
                </c:pt>
                <c:pt idx="670">
                  <c:v>38182</c:v>
                </c:pt>
                <c:pt idx="671">
                  <c:v>38183</c:v>
                </c:pt>
                <c:pt idx="672">
                  <c:v>38184</c:v>
                </c:pt>
                <c:pt idx="673">
                  <c:v>38187</c:v>
                </c:pt>
                <c:pt idx="674">
                  <c:v>38188</c:v>
                </c:pt>
                <c:pt idx="675">
                  <c:v>38189</c:v>
                </c:pt>
                <c:pt idx="676">
                  <c:v>38190</c:v>
                </c:pt>
                <c:pt idx="677">
                  <c:v>38191</c:v>
                </c:pt>
                <c:pt idx="678">
                  <c:v>38194</c:v>
                </c:pt>
                <c:pt idx="679">
                  <c:v>38195</c:v>
                </c:pt>
                <c:pt idx="680">
                  <c:v>38196</c:v>
                </c:pt>
                <c:pt idx="681">
                  <c:v>38197</c:v>
                </c:pt>
                <c:pt idx="682">
                  <c:v>38198</c:v>
                </c:pt>
                <c:pt idx="683">
                  <c:v>38201</c:v>
                </c:pt>
                <c:pt idx="684">
                  <c:v>38202</c:v>
                </c:pt>
                <c:pt idx="685">
                  <c:v>38203</c:v>
                </c:pt>
                <c:pt idx="686">
                  <c:v>38204</c:v>
                </c:pt>
                <c:pt idx="687">
                  <c:v>38205</c:v>
                </c:pt>
                <c:pt idx="688">
                  <c:v>38208</c:v>
                </c:pt>
                <c:pt idx="689">
                  <c:v>38209</c:v>
                </c:pt>
                <c:pt idx="690">
                  <c:v>38210</c:v>
                </c:pt>
                <c:pt idx="691">
                  <c:v>38211</c:v>
                </c:pt>
                <c:pt idx="692">
                  <c:v>38212</c:v>
                </c:pt>
                <c:pt idx="693">
                  <c:v>38215</c:v>
                </c:pt>
                <c:pt idx="694">
                  <c:v>38216</c:v>
                </c:pt>
                <c:pt idx="695">
                  <c:v>38217</c:v>
                </c:pt>
                <c:pt idx="696">
                  <c:v>38218</c:v>
                </c:pt>
                <c:pt idx="697">
                  <c:v>38219</c:v>
                </c:pt>
                <c:pt idx="698">
                  <c:v>38222</c:v>
                </c:pt>
                <c:pt idx="699">
                  <c:v>38223</c:v>
                </c:pt>
                <c:pt idx="700">
                  <c:v>38224</c:v>
                </c:pt>
                <c:pt idx="701">
                  <c:v>38225</c:v>
                </c:pt>
                <c:pt idx="702">
                  <c:v>38226</c:v>
                </c:pt>
                <c:pt idx="703">
                  <c:v>38229</c:v>
                </c:pt>
                <c:pt idx="704">
                  <c:v>38230</c:v>
                </c:pt>
                <c:pt idx="705">
                  <c:v>38231</c:v>
                </c:pt>
                <c:pt idx="706">
                  <c:v>38232</c:v>
                </c:pt>
                <c:pt idx="707">
                  <c:v>38233</c:v>
                </c:pt>
                <c:pt idx="708">
                  <c:v>38237</c:v>
                </c:pt>
                <c:pt idx="709">
                  <c:v>38238</c:v>
                </c:pt>
                <c:pt idx="710">
                  <c:v>38239</c:v>
                </c:pt>
                <c:pt idx="711">
                  <c:v>38240</c:v>
                </c:pt>
                <c:pt idx="712">
                  <c:v>38243</c:v>
                </c:pt>
                <c:pt idx="713">
                  <c:v>38244</c:v>
                </c:pt>
                <c:pt idx="714">
                  <c:v>38245</c:v>
                </c:pt>
                <c:pt idx="715">
                  <c:v>38246</c:v>
                </c:pt>
                <c:pt idx="716">
                  <c:v>38247</c:v>
                </c:pt>
                <c:pt idx="717">
                  <c:v>38250</c:v>
                </c:pt>
                <c:pt idx="718">
                  <c:v>38251</c:v>
                </c:pt>
                <c:pt idx="719">
                  <c:v>38252</c:v>
                </c:pt>
                <c:pt idx="720">
                  <c:v>38253</c:v>
                </c:pt>
                <c:pt idx="721">
                  <c:v>38254</c:v>
                </c:pt>
                <c:pt idx="722">
                  <c:v>38257</c:v>
                </c:pt>
                <c:pt idx="723">
                  <c:v>38258</c:v>
                </c:pt>
                <c:pt idx="724">
                  <c:v>38259</c:v>
                </c:pt>
                <c:pt idx="725">
                  <c:v>38260</c:v>
                </c:pt>
                <c:pt idx="726">
                  <c:v>38261</c:v>
                </c:pt>
                <c:pt idx="727">
                  <c:v>38264</c:v>
                </c:pt>
                <c:pt idx="728">
                  <c:v>38265</c:v>
                </c:pt>
                <c:pt idx="729">
                  <c:v>38266</c:v>
                </c:pt>
                <c:pt idx="730">
                  <c:v>38267</c:v>
                </c:pt>
                <c:pt idx="731">
                  <c:v>38268</c:v>
                </c:pt>
                <c:pt idx="732">
                  <c:v>38271</c:v>
                </c:pt>
                <c:pt idx="733">
                  <c:v>38272</c:v>
                </c:pt>
                <c:pt idx="734">
                  <c:v>38273</c:v>
                </c:pt>
                <c:pt idx="735">
                  <c:v>38274</c:v>
                </c:pt>
                <c:pt idx="736">
                  <c:v>38275</c:v>
                </c:pt>
                <c:pt idx="737">
                  <c:v>38278</c:v>
                </c:pt>
                <c:pt idx="738">
                  <c:v>38279</c:v>
                </c:pt>
                <c:pt idx="739">
                  <c:v>38280</c:v>
                </c:pt>
                <c:pt idx="740">
                  <c:v>38281</c:v>
                </c:pt>
                <c:pt idx="741">
                  <c:v>38282</c:v>
                </c:pt>
                <c:pt idx="742">
                  <c:v>38285</c:v>
                </c:pt>
                <c:pt idx="743">
                  <c:v>38286</c:v>
                </c:pt>
                <c:pt idx="744">
                  <c:v>38287</c:v>
                </c:pt>
                <c:pt idx="745">
                  <c:v>38288</c:v>
                </c:pt>
                <c:pt idx="746">
                  <c:v>38289</c:v>
                </c:pt>
                <c:pt idx="747">
                  <c:v>38292</c:v>
                </c:pt>
                <c:pt idx="748">
                  <c:v>38293</c:v>
                </c:pt>
                <c:pt idx="749">
                  <c:v>38294</c:v>
                </c:pt>
                <c:pt idx="750">
                  <c:v>38295</c:v>
                </c:pt>
                <c:pt idx="751">
                  <c:v>38296</c:v>
                </c:pt>
                <c:pt idx="752">
                  <c:v>38299</c:v>
                </c:pt>
                <c:pt idx="753">
                  <c:v>38300</c:v>
                </c:pt>
                <c:pt idx="754">
                  <c:v>38301</c:v>
                </c:pt>
                <c:pt idx="755">
                  <c:v>38302</c:v>
                </c:pt>
                <c:pt idx="756">
                  <c:v>38303</c:v>
                </c:pt>
                <c:pt idx="757">
                  <c:v>38306</c:v>
                </c:pt>
                <c:pt idx="758">
                  <c:v>38307</c:v>
                </c:pt>
                <c:pt idx="759">
                  <c:v>38308</c:v>
                </c:pt>
                <c:pt idx="760">
                  <c:v>38309</c:v>
                </c:pt>
                <c:pt idx="761">
                  <c:v>38310</c:v>
                </c:pt>
                <c:pt idx="762">
                  <c:v>38313</c:v>
                </c:pt>
                <c:pt idx="763">
                  <c:v>38314</c:v>
                </c:pt>
                <c:pt idx="764">
                  <c:v>38315</c:v>
                </c:pt>
                <c:pt idx="765">
                  <c:v>38320</c:v>
                </c:pt>
                <c:pt idx="766">
                  <c:v>38321</c:v>
                </c:pt>
                <c:pt idx="767">
                  <c:v>38322</c:v>
                </c:pt>
                <c:pt idx="768">
                  <c:v>38323</c:v>
                </c:pt>
                <c:pt idx="769">
                  <c:v>38324</c:v>
                </c:pt>
                <c:pt idx="770">
                  <c:v>38327</c:v>
                </c:pt>
                <c:pt idx="771">
                  <c:v>38328</c:v>
                </c:pt>
                <c:pt idx="772">
                  <c:v>38329</c:v>
                </c:pt>
                <c:pt idx="773">
                  <c:v>38330</c:v>
                </c:pt>
                <c:pt idx="774">
                  <c:v>38331</c:v>
                </c:pt>
                <c:pt idx="775">
                  <c:v>38334</c:v>
                </c:pt>
                <c:pt idx="776">
                  <c:v>38335</c:v>
                </c:pt>
                <c:pt idx="777">
                  <c:v>38336</c:v>
                </c:pt>
                <c:pt idx="778">
                  <c:v>38337</c:v>
                </c:pt>
                <c:pt idx="779">
                  <c:v>38338</c:v>
                </c:pt>
                <c:pt idx="780">
                  <c:v>38341</c:v>
                </c:pt>
                <c:pt idx="781">
                  <c:v>38342</c:v>
                </c:pt>
                <c:pt idx="782">
                  <c:v>38343</c:v>
                </c:pt>
                <c:pt idx="783">
                  <c:v>38344</c:v>
                </c:pt>
                <c:pt idx="784">
                  <c:v>38348</c:v>
                </c:pt>
                <c:pt idx="785">
                  <c:v>38349</c:v>
                </c:pt>
                <c:pt idx="786">
                  <c:v>38350</c:v>
                </c:pt>
                <c:pt idx="787">
                  <c:v>38351</c:v>
                </c:pt>
                <c:pt idx="788">
                  <c:v>38355</c:v>
                </c:pt>
                <c:pt idx="789">
                  <c:v>38356</c:v>
                </c:pt>
                <c:pt idx="790">
                  <c:v>38357</c:v>
                </c:pt>
                <c:pt idx="791">
                  <c:v>38358</c:v>
                </c:pt>
                <c:pt idx="792">
                  <c:v>38359</c:v>
                </c:pt>
                <c:pt idx="793">
                  <c:v>38362</c:v>
                </c:pt>
                <c:pt idx="794">
                  <c:v>38363</c:v>
                </c:pt>
                <c:pt idx="795">
                  <c:v>38364</c:v>
                </c:pt>
                <c:pt idx="796">
                  <c:v>38365</c:v>
                </c:pt>
                <c:pt idx="797">
                  <c:v>38366</c:v>
                </c:pt>
                <c:pt idx="798">
                  <c:v>38370</c:v>
                </c:pt>
                <c:pt idx="799">
                  <c:v>38371</c:v>
                </c:pt>
                <c:pt idx="800">
                  <c:v>38372</c:v>
                </c:pt>
                <c:pt idx="801">
                  <c:v>38373</c:v>
                </c:pt>
                <c:pt idx="802">
                  <c:v>38376</c:v>
                </c:pt>
                <c:pt idx="803">
                  <c:v>38377</c:v>
                </c:pt>
                <c:pt idx="804">
                  <c:v>38378</c:v>
                </c:pt>
                <c:pt idx="805">
                  <c:v>38379</c:v>
                </c:pt>
                <c:pt idx="806">
                  <c:v>38380</c:v>
                </c:pt>
                <c:pt idx="807">
                  <c:v>38383</c:v>
                </c:pt>
                <c:pt idx="808">
                  <c:v>38384</c:v>
                </c:pt>
                <c:pt idx="809">
                  <c:v>38385</c:v>
                </c:pt>
                <c:pt idx="810">
                  <c:v>38386</c:v>
                </c:pt>
                <c:pt idx="811">
                  <c:v>38387</c:v>
                </c:pt>
                <c:pt idx="812">
                  <c:v>38390</c:v>
                </c:pt>
                <c:pt idx="813">
                  <c:v>38391</c:v>
                </c:pt>
                <c:pt idx="814">
                  <c:v>38392</c:v>
                </c:pt>
                <c:pt idx="815">
                  <c:v>38393</c:v>
                </c:pt>
                <c:pt idx="816">
                  <c:v>38394</c:v>
                </c:pt>
                <c:pt idx="817">
                  <c:v>38397</c:v>
                </c:pt>
                <c:pt idx="818">
                  <c:v>38398</c:v>
                </c:pt>
                <c:pt idx="819">
                  <c:v>38399</c:v>
                </c:pt>
                <c:pt idx="820">
                  <c:v>38400</c:v>
                </c:pt>
                <c:pt idx="821">
                  <c:v>38401</c:v>
                </c:pt>
                <c:pt idx="822">
                  <c:v>38405</c:v>
                </c:pt>
                <c:pt idx="823">
                  <c:v>38406</c:v>
                </c:pt>
                <c:pt idx="824">
                  <c:v>38407</c:v>
                </c:pt>
                <c:pt idx="825">
                  <c:v>38408</c:v>
                </c:pt>
                <c:pt idx="826">
                  <c:v>38411</c:v>
                </c:pt>
                <c:pt idx="827">
                  <c:v>38412</c:v>
                </c:pt>
                <c:pt idx="828">
                  <c:v>38413</c:v>
                </c:pt>
                <c:pt idx="829">
                  <c:v>38414</c:v>
                </c:pt>
                <c:pt idx="830">
                  <c:v>38415</c:v>
                </c:pt>
                <c:pt idx="831">
                  <c:v>38418</c:v>
                </c:pt>
                <c:pt idx="832">
                  <c:v>38419</c:v>
                </c:pt>
                <c:pt idx="833">
                  <c:v>38420</c:v>
                </c:pt>
                <c:pt idx="834">
                  <c:v>38421</c:v>
                </c:pt>
                <c:pt idx="835">
                  <c:v>38422</c:v>
                </c:pt>
                <c:pt idx="836">
                  <c:v>38425</c:v>
                </c:pt>
                <c:pt idx="837">
                  <c:v>38426</c:v>
                </c:pt>
                <c:pt idx="838">
                  <c:v>38427</c:v>
                </c:pt>
                <c:pt idx="839">
                  <c:v>38428</c:v>
                </c:pt>
                <c:pt idx="840">
                  <c:v>38429</c:v>
                </c:pt>
                <c:pt idx="841">
                  <c:v>38432</c:v>
                </c:pt>
                <c:pt idx="842">
                  <c:v>38433</c:v>
                </c:pt>
                <c:pt idx="843">
                  <c:v>38434</c:v>
                </c:pt>
                <c:pt idx="844">
                  <c:v>38435</c:v>
                </c:pt>
                <c:pt idx="845">
                  <c:v>38439</c:v>
                </c:pt>
                <c:pt idx="846">
                  <c:v>38440</c:v>
                </c:pt>
                <c:pt idx="847">
                  <c:v>38441</c:v>
                </c:pt>
                <c:pt idx="848">
                  <c:v>38442</c:v>
                </c:pt>
                <c:pt idx="849">
                  <c:v>38443</c:v>
                </c:pt>
                <c:pt idx="850">
                  <c:v>38446</c:v>
                </c:pt>
                <c:pt idx="851">
                  <c:v>38447</c:v>
                </c:pt>
                <c:pt idx="852">
                  <c:v>38448</c:v>
                </c:pt>
                <c:pt idx="853">
                  <c:v>38449</c:v>
                </c:pt>
                <c:pt idx="854">
                  <c:v>38450</c:v>
                </c:pt>
                <c:pt idx="855">
                  <c:v>38453</c:v>
                </c:pt>
                <c:pt idx="856">
                  <c:v>38454</c:v>
                </c:pt>
                <c:pt idx="857">
                  <c:v>38455</c:v>
                </c:pt>
                <c:pt idx="858">
                  <c:v>38456</c:v>
                </c:pt>
                <c:pt idx="859">
                  <c:v>38457</c:v>
                </c:pt>
                <c:pt idx="860">
                  <c:v>38460</c:v>
                </c:pt>
                <c:pt idx="861">
                  <c:v>38461</c:v>
                </c:pt>
                <c:pt idx="862">
                  <c:v>38462</c:v>
                </c:pt>
                <c:pt idx="863">
                  <c:v>38463</c:v>
                </c:pt>
                <c:pt idx="864">
                  <c:v>38464</c:v>
                </c:pt>
                <c:pt idx="865">
                  <c:v>38467</c:v>
                </c:pt>
                <c:pt idx="866">
                  <c:v>38468</c:v>
                </c:pt>
                <c:pt idx="867">
                  <c:v>38469</c:v>
                </c:pt>
                <c:pt idx="868">
                  <c:v>38470</c:v>
                </c:pt>
                <c:pt idx="869">
                  <c:v>38471</c:v>
                </c:pt>
                <c:pt idx="870">
                  <c:v>38474</c:v>
                </c:pt>
                <c:pt idx="871">
                  <c:v>38475</c:v>
                </c:pt>
                <c:pt idx="872">
                  <c:v>38476</c:v>
                </c:pt>
                <c:pt idx="873">
                  <c:v>38477</c:v>
                </c:pt>
                <c:pt idx="874">
                  <c:v>38478</c:v>
                </c:pt>
                <c:pt idx="875">
                  <c:v>38481</c:v>
                </c:pt>
                <c:pt idx="876">
                  <c:v>38482</c:v>
                </c:pt>
                <c:pt idx="877">
                  <c:v>38483</c:v>
                </c:pt>
                <c:pt idx="878">
                  <c:v>38484</c:v>
                </c:pt>
                <c:pt idx="879">
                  <c:v>38485</c:v>
                </c:pt>
                <c:pt idx="880">
                  <c:v>38488</c:v>
                </c:pt>
                <c:pt idx="881">
                  <c:v>38489</c:v>
                </c:pt>
                <c:pt idx="882">
                  <c:v>38490</c:v>
                </c:pt>
                <c:pt idx="883">
                  <c:v>38491</c:v>
                </c:pt>
                <c:pt idx="884">
                  <c:v>38492</c:v>
                </c:pt>
                <c:pt idx="885">
                  <c:v>38495</c:v>
                </c:pt>
                <c:pt idx="886">
                  <c:v>38496</c:v>
                </c:pt>
                <c:pt idx="887">
                  <c:v>38497</c:v>
                </c:pt>
                <c:pt idx="888">
                  <c:v>38498</c:v>
                </c:pt>
                <c:pt idx="889">
                  <c:v>38499</c:v>
                </c:pt>
                <c:pt idx="890">
                  <c:v>38503</c:v>
                </c:pt>
                <c:pt idx="891">
                  <c:v>38504</c:v>
                </c:pt>
                <c:pt idx="892">
                  <c:v>38505</c:v>
                </c:pt>
                <c:pt idx="893">
                  <c:v>38506</c:v>
                </c:pt>
                <c:pt idx="894">
                  <c:v>38509</c:v>
                </c:pt>
                <c:pt idx="895">
                  <c:v>38510</c:v>
                </c:pt>
                <c:pt idx="896">
                  <c:v>38511</c:v>
                </c:pt>
                <c:pt idx="897">
                  <c:v>38512</c:v>
                </c:pt>
                <c:pt idx="898">
                  <c:v>38513</c:v>
                </c:pt>
                <c:pt idx="899">
                  <c:v>38516</c:v>
                </c:pt>
                <c:pt idx="900">
                  <c:v>38517</c:v>
                </c:pt>
                <c:pt idx="901">
                  <c:v>38518</c:v>
                </c:pt>
                <c:pt idx="902">
                  <c:v>38519</c:v>
                </c:pt>
                <c:pt idx="903">
                  <c:v>38520</c:v>
                </c:pt>
                <c:pt idx="904">
                  <c:v>38523</c:v>
                </c:pt>
                <c:pt idx="905">
                  <c:v>38524</c:v>
                </c:pt>
                <c:pt idx="906">
                  <c:v>38525</c:v>
                </c:pt>
                <c:pt idx="907">
                  <c:v>38526</c:v>
                </c:pt>
                <c:pt idx="908">
                  <c:v>38527</c:v>
                </c:pt>
                <c:pt idx="909">
                  <c:v>38530</c:v>
                </c:pt>
                <c:pt idx="910">
                  <c:v>38531</c:v>
                </c:pt>
                <c:pt idx="911">
                  <c:v>38532</c:v>
                </c:pt>
                <c:pt idx="912">
                  <c:v>38533</c:v>
                </c:pt>
                <c:pt idx="913">
                  <c:v>38534</c:v>
                </c:pt>
                <c:pt idx="914">
                  <c:v>38538</c:v>
                </c:pt>
                <c:pt idx="915">
                  <c:v>38539</c:v>
                </c:pt>
                <c:pt idx="916">
                  <c:v>38540</c:v>
                </c:pt>
                <c:pt idx="917">
                  <c:v>38541</c:v>
                </c:pt>
                <c:pt idx="918">
                  <c:v>38544</c:v>
                </c:pt>
                <c:pt idx="919">
                  <c:v>38545</c:v>
                </c:pt>
                <c:pt idx="920">
                  <c:v>38546</c:v>
                </c:pt>
                <c:pt idx="921">
                  <c:v>38547</c:v>
                </c:pt>
                <c:pt idx="922">
                  <c:v>38548</c:v>
                </c:pt>
                <c:pt idx="923">
                  <c:v>38551</c:v>
                </c:pt>
                <c:pt idx="924">
                  <c:v>38552</c:v>
                </c:pt>
                <c:pt idx="925">
                  <c:v>38553</c:v>
                </c:pt>
                <c:pt idx="926">
                  <c:v>38554</c:v>
                </c:pt>
                <c:pt idx="927">
                  <c:v>38555</c:v>
                </c:pt>
                <c:pt idx="928">
                  <c:v>38558</c:v>
                </c:pt>
                <c:pt idx="929">
                  <c:v>38559</c:v>
                </c:pt>
                <c:pt idx="930">
                  <c:v>38560</c:v>
                </c:pt>
                <c:pt idx="931">
                  <c:v>38561</c:v>
                </c:pt>
                <c:pt idx="932">
                  <c:v>38562</c:v>
                </c:pt>
                <c:pt idx="933">
                  <c:v>38565</c:v>
                </c:pt>
                <c:pt idx="934">
                  <c:v>38566</c:v>
                </c:pt>
                <c:pt idx="935">
                  <c:v>38567</c:v>
                </c:pt>
                <c:pt idx="936">
                  <c:v>38568</c:v>
                </c:pt>
                <c:pt idx="937">
                  <c:v>38569</c:v>
                </c:pt>
                <c:pt idx="938">
                  <c:v>38572</c:v>
                </c:pt>
                <c:pt idx="939">
                  <c:v>38573</c:v>
                </c:pt>
                <c:pt idx="940">
                  <c:v>38574</c:v>
                </c:pt>
                <c:pt idx="941">
                  <c:v>38575</c:v>
                </c:pt>
                <c:pt idx="942">
                  <c:v>38576</c:v>
                </c:pt>
                <c:pt idx="943">
                  <c:v>38579</c:v>
                </c:pt>
                <c:pt idx="944">
                  <c:v>38580</c:v>
                </c:pt>
                <c:pt idx="945">
                  <c:v>38581</c:v>
                </c:pt>
                <c:pt idx="946">
                  <c:v>38582</c:v>
                </c:pt>
                <c:pt idx="947">
                  <c:v>38583</c:v>
                </c:pt>
                <c:pt idx="948">
                  <c:v>38586</c:v>
                </c:pt>
                <c:pt idx="949">
                  <c:v>38587</c:v>
                </c:pt>
                <c:pt idx="950">
                  <c:v>38588</c:v>
                </c:pt>
                <c:pt idx="951">
                  <c:v>38589</c:v>
                </c:pt>
                <c:pt idx="952">
                  <c:v>38590</c:v>
                </c:pt>
                <c:pt idx="953">
                  <c:v>38593</c:v>
                </c:pt>
                <c:pt idx="954">
                  <c:v>38594</c:v>
                </c:pt>
                <c:pt idx="955">
                  <c:v>38595</c:v>
                </c:pt>
                <c:pt idx="956">
                  <c:v>38596</c:v>
                </c:pt>
                <c:pt idx="957">
                  <c:v>38597</c:v>
                </c:pt>
                <c:pt idx="958">
                  <c:v>38601</c:v>
                </c:pt>
                <c:pt idx="959">
                  <c:v>38602</c:v>
                </c:pt>
                <c:pt idx="960">
                  <c:v>38603</c:v>
                </c:pt>
                <c:pt idx="961">
                  <c:v>38604</c:v>
                </c:pt>
                <c:pt idx="962">
                  <c:v>38607</c:v>
                </c:pt>
                <c:pt idx="963">
                  <c:v>38608</c:v>
                </c:pt>
                <c:pt idx="964">
                  <c:v>38609</c:v>
                </c:pt>
                <c:pt idx="965">
                  <c:v>38610</c:v>
                </c:pt>
                <c:pt idx="966">
                  <c:v>38611</c:v>
                </c:pt>
                <c:pt idx="967">
                  <c:v>38614</c:v>
                </c:pt>
                <c:pt idx="968">
                  <c:v>38615</c:v>
                </c:pt>
                <c:pt idx="969">
                  <c:v>38616</c:v>
                </c:pt>
                <c:pt idx="970">
                  <c:v>38617</c:v>
                </c:pt>
                <c:pt idx="971">
                  <c:v>38618</c:v>
                </c:pt>
                <c:pt idx="972">
                  <c:v>38621</c:v>
                </c:pt>
                <c:pt idx="973">
                  <c:v>38622</c:v>
                </c:pt>
                <c:pt idx="974">
                  <c:v>38623</c:v>
                </c:pt>
                <c:pt idx="975">
                  <c:v>38624</c:v>
                </c:pt>
                <c:pt idx="976">
                  <c:v>38625</c:v>
                </c:pt>
                <c:pt idx="977">
                  <c:v>38628</c:v>
                </c:pt>
                <c:pt idx="978">
                  <c:v>38629</c:v>
                </c:pt>
                <c:pt idx="979">
                  <c:v>38630</c:v>
                </c:pt>
                <c:pt idx="980">
                  <c:v>38631</c:v>
                </c:pt>
                <c:pt idx="981">
                  <c:v>38632</c:v>
                </c:pt>
                <c:pt idx="982">
                  <c:v>38635</c:v>
                </c:pt>
                <c:pt idx="983">
                  <c:v>38636</c:v>
                </c:pt>
                <c:pt idx="984">
                  <c:v>38637</c:v>
                </c:pt>
                <c:pt idx="985">
                  <c:v>38638</c:v>
                </c:pt>
                <c:pt idx="986">
                  <c:v>38639</c:v>
                </c:pt>
                <c:pt idx="987">
                  <c:v>38642</c:v>
                </c:pt>
                <c:pt idx="988">
                  <c:v>38643</c:v>
                </c:pt>
                <c:pt idx="989">
                  <c:v>38644</c:v>
                </c:pt>
                <c:pt idx="990">
                  <c:v>38645</c:v>
                </c:pt>
                <c:pt idx="991">
                  <c:v>38646</c:v>
                </c:pt>
                <c:pt idx="992">
                  <c:v>38649</c:v>
                </c:pt>
                <c:pt idx="993">
                  <c:v>38650</c:v>
                </c:pt>
                <c:pt idx="994">
                  <c:v>38651</c:v>
                </c:pt>
                <c:pt idx="995">
                  <c:v>38652</c:v>
                </c:pt>
                <c:pt idx="996">
                  <c:v>38653</c:v>
                </c:pt>
                <c:pt idx="997">
                  <c:v>38656</c:v>
                </c:pt>
                <c:pt idx="998">
                  <c:v>38657</c:v>
                </c:pt>
                <c:pt idx="999">
                  <c:v>38658</c:v>
                </c:pt>
                <c:pt idx="1000">
                  <c:v>38659</c:v>
                </c:pt>
                <c:pt idx="1001">
                  <c:v>38660</c:v>
                </c:pt>
                <c:pt idx="1002">
                  <c:v>38663</c:v>
                </c:pt>
                <c:pt idx="1003">
                  <c:v>38664</c:v>
                </c:pt>
                <c:pt idx="1004">
                  <c:v>38665</c:v>
                </c:pt>
                <c:pt idx="1005">
                  <c:v>38666</c:v>
                </c:pt>
                <c:pt idx="1006">
                  <c:v>38667</c:v>
                </c:pt>
                <c:pt idx="1007">
                  <c:v>38670</c:v>
                </c:pt>
                <c:pt idx="1008">
                  <c:v>38671</c:v>
                </c:pt>
                <c:pt idx="1009">
                  <c:v>38672</c:v>
                </c:pt>
                <c:pt idx="1010">
                  <c:v>38673</c:v>
                </c:pt>
                <c:pt idx="1011">
                  <c:v>38674</c:v>
                </c:pt>
                <c:pt idx="1012">
                  <c:v>38677</c:v>
                </c:pt>
                <c:pt idx="1013">
                  <c:v>38678</c:v>
                </c:pt>
                <c:pt idx="1014">
                  <c:v>38679</c:v>
                </c:pt>
                <c:pt idx="1015">
                  <c:v>38684</c:v>
                </c:pt>
                <c:pt idx="1016">
                  <c:v>38685</c:v>
                </c:pt>
                <c:pt idx="1017">
                  <c:v>38686</c:v>
                </c:pt>
                <c:pt idx="1018">
                  <c:v>38687</c:v>
                </c:pt>
                <c:pt idx="1019">
                  <c:v>38688</c:v>
                </c:pt>
                <c:pt idx="1020">
                  <c:v>38691</c:v>
                </c:pt>
                <c:pt idx="1021">
                  <c:v>38692</c:v>
                </c:pt>
                <c:pt idx="1022">
                  <c:v>38693</c:v>
                </c:pt>
                <c:pt idx="1023">
                  <c:v>38694</c:v>
                </c:pt>
                <c:pt idx="1024">
                  <c:v>38695</c:v>
                </c:pt>
                <c:pt idx="1025">
                  <c:v>38698</c:v>
                </c:pt>
                <c:pt idx="1026">
                  <c:v>38699</c:v>
                </c:pt>
                <c:pt idx="1027">
                  <c:v>38700</c:v>
                </c:pt>
                <c:pt idx="1028">
                  <c:v>38701</c:v>
                </c:pt>
                <c:pt idx="1029">
                  <c:v>38702</c:v>
                </c:pt>
                <c:pt idx="1030">
                  <c:v>38705</c:v>
                </c:pt>
                <c:pt idx="1031">
                  <c:v>38706</c:v>
                </c:pt>
                <c:pt idx="1032">
                  <c:v>38707</c:v>
                </c:pt>
                <c:pt idx="1033">
                  <c:v>38708</c:v>
                </c:pt>
                <c:pt idx="1034">
                  <c:v>38709</c:v>
                </c:pt>
                <c:pt idx="1035">
                  <c:v>38713</c:v>
                </c:pt>
                <c:pt idx="1036">
                  <c:v>38714</c:v>
                </c:pt>
                <c:pt idx="1037">
                  <c:v>38715</c:v>
                </c:pt>
                <c:pt idx="1038">
                  <c:v>38716</c:v>
                </c:pt>
                <c:pt idx="1039">
                  <c:v>38720</c:v>
                </c:pt>
                <c:pt idx="1040">
                  <c:v>38721</c:v>
                </c:pt>
                <c:pt idx="1041">
                  <c:v>38722</c:v>
                </c:pt>
                <c:pt idx="1042">
                  <c:v>38723</c:v>
                </c:pt>
                <c:pt idx="1043">
                  <c:v>38726</c:v>
                </c:pt>
                <c:pt idx="1044">
                  <c:v>38727</c:v>
                </c:pt>
                <c:pt idx="1045">
                  <c:v>38728</c:v>
                </c:pt>
                <c:pt idx="1046">
                  <c:v>38729</c:v>
                </c:pt>
                <c:pt idx="1047">
                  <c:v>38730</c:v>
                </c:pt>
                <c:pt idx="1048">
                  <c:v>38734</c:v>
                </c:pt>
                <c:pt idx="1049">
                  <c:v>38735</c:v>
                </c:pt>
                <c:pt idx="1050">
                  <c:v>38736</c:v>
                </c:pt>
                <c:pt idx="1051">
                  <c:v>38737</c:v>
                </c:pt>
                <c:pt idx="1052">
                  <c:v>38740</c:v>
                </c:pt>
                <c:pt idx="1053">
                  <c:v>38741</c:v>
                </c:pt>
                <c:pt idx="1054">
                  <c:v>38742</c:v>
                </c:pt>
                <c:pt idx="1055">
                  <c:v>38743</c:v>
                </c:pt>
                <c:pt idx="1056">
                  <c:v>38744</c:v>
                </c:pt>
                <c:pt idx="1057">
                  <c:v>38747</c:v>
                </c:pt>
                <c:pt idx="1058">
                  <c:v>38748</c:v>
                </c:pt>
                <c:pt idx="1059">
                  <c:v>38749</c:v>
                </c:pt>
                <c:pt idx="1060">
                  <c:v>38750</c:v>
                </c:pt>
                <c:pt idx="1061">
                  <c:v>38751</c:v>
                </c:pt>
                <c:pt idx="1062">
                  <c:v>38754</c:v>
                </c:pt>
                <c:pt idx="1063">
                  <c:v>38755</c:v>
                </c:pt>
                <c:pt idx="1064">
                  <c:v>38756</c:v>
                </c:pt>
                <c:pt idx="1065">
                  <c:v>38757</c:v>
                </c:pt>
                <c:pt idx="1066">
                  <c:v>38758</c:v>
                </c:pt>
                <c:pt idx="1067">
                  <c:v>38761</c:v>
                </c:pt>
                <c:pt idx="1068">
                  <c:v>38762</c:v>
                </c:pt>
                <c:pt idx="1069">
                  <c:v>38763</c:v>
                </c:pt>
                <c:pt idx="1070">
                  <c:v>38764</c:v>
                </c:pt>
                <c:pt idx="1071">
                  <c:v>38765</c:v>
                </c:pt>
                <c:pt idx="1072">
                  <c:v>38769</c:v>
                </c:pt>
                <c:pt idx="1073">
                  <c:v>38770</c:v>
                </c:pt>
                <c:pt idx="1074">
                  <c:v>38771</c:v>
                </c:pt>
                <c:pt idx="1075">
                  <c:v>38772</c:v>
                </c:pt>
                <c:pt idx="1076">
                  <c:v>38775</c:v>
                </c:pt>
                <c:pt idx="1077">
                  <c:v>38776</c:v>
                </c:pt>
                <c:pt idx="1078">
                  <c:v>38777</c:v>
                </c:pt>
                <c:pt idx="1079">
                  <c:v>38778</c:v>
                </c:pt>
                <c:pt idx="1080">
                  <c:v>38779</c:v>
                </c:pt>
                <c:pt idx="1081">
                  <c:v>38782</c:v>
                </c:pt>
                <c:pt idx="1082">
                  <c:v>38783</c:v>
                </c:pt>
                <c:pt idx="1083">
                  <c:v>38784</c:v>
                </c:pt>
                <c:pt idx="1084">
                  <c:v>38785</c:v>
                </c:pt>
                <c:pt idx="1085">
                  <c:v>38786</c:v>
                </c:pt>
                <c:pt idx="1086">
                  <c:v>38789</c:v>
                </c:pt>
                <c:pt idx="1087">
                  <c:v>38790</c:v>
                </c:pt>
                <c:pt idx="1088">
                  <c:v>38791</c:v>
                </c:pt>
                <c:pt idx="1089">
                  <c:v>38792</c:v>
                </c:pt>
                <c:pt idx="1090">
                  <c:v>38793</c:v>
                </c:pt>
                <c:pt idx="1091">
                  <c:v>38796</c:v>
                </c:pt>
                <c:pt idx="1092">
                  <c:v>38797</c:v>
                </c:pt>
                <c:pt idx="1093">
                  <c:v>38798</c:v>
                </c:pt>
                <c:pt idx="1094">
                  <c:v>38799</c:v>
                </c:pt>
                <c:pt idx="1095">
                  <c:v>38800</c:v>
                </c:pt>
                <c:pt idx="1096">
                  <c:v>38803</c:v>
                </c:pt>
                <c:pt idx="1097">
                  <c:v>38804</c:v>
                </c:pt>
                <c:pt idx="1098">
                  <c:v>38805</c:v>
                </c:pt>
                <c:pt idx="1099">
                  <c:v>38806</c:v>
                </c:pt>
                <c:pt idx="1100">
                  <c:v>38807</c:v>
                </c:pt>
                <c:pt idx="1101">
                  <c:v>38810</c:v>
                </c:pt>
                <c:pt idx="1102">
                  <c:v>38811</c:v>
                </c:pt>
                <c:pt idx="1103">
                  <c:v>38812</c:v>
                </c:pt>
                <c:pt idx="1104">
                  <c:v>38813</c:v>
                </c:pt>
                <c:pt idx="1105">
                  <c:v>38814</c:v>
                </c:pt>
                <c:pt idx="1106">
                  <c:v>38817</c:v>
                </c:pt>
                <c:pt idx="1107">
                  <c:v>38818</c:v>
                </c:pt>
                <c:pt idx="1108">
                  <c:v>38819</c:v>
                </c:pt>
                <c:pt idx="1109">
                  <c:v>38820</c:v>
                </c:pt>
                <c:pt idx="1110">
                  <c:v>38824</c:v>
                </c:pt>
                <c:pt idx="1111">
                  <c:v>38825</c:v>
                </c:pt>
                <c:pt idx="1112">
                  <c:v>38826</c:v>
                </c:pt>
                <c:pt idx="1113">
                  <c:v>38827</c:v>
                </c:pt>
                <c:pt idx="1114">
                  <c:v>38828</c:v>
                </c:pt>
                <c:pt idx="1115">
                  <c:v>38831</c:v>
                </c:pt>
                <c:pt idx="1116">
                  <c:v>38832</c:v>
                </c:pt>
                <c:pt idx="1117">
                  <c:v>38833</c:v>
                </c:pt>
                <c:pt idx="1118">
                  <c:v>38834</c:v>
                </c:pt>
                <c:pt idx="1119">
                  <c:v>38835</c:v>
                </c:pt>
                <c:pt idx="1120">
                  <c:v>38838</c:v>
                </c:pt>
                <c:pt idx="1121">
                  <c:v>38839</c:v>
                </c:pt>
                <c:pt idx="1122">
                  <c:v>38840</c:v>
                </c:pt>
                <c:pt idx="1123">
                  <c:v>38841</c:v>
                </c:pt>
                <c:pt idx="1124">
                  <c:v>38842</c:v>
                </c:pt>
                <c:pt idx="1125">
                  <c:v>38845</c:v>
                </c:pt>
                <c:pt idx="1126">
                  <c:v>38846</c:v>
                </c:pt>
                <c:pt idx="1127">
                  <c:v>38847</c:v>
                </c:pt>
                <c:pt idx="1128">
                  <c:v>38848</c:v>
                </c:pt>
                <c:pt idx="1129">
                  <c:v>38849</c:v>
                </c:pt>
                <c:pt idx="1130">
                  <c:v>38852</c:v>
                </c:pt>
                <c:pt idx="1131">
                  <c:v>38853</c:v>
                </c:pt>
                <c:pt idx="1132">
                  <c:v>38854</c:v>
                </c:pt>
                <c:pt idx="1133">
                  <c:v>38855</c:v>
                </c:pt>
                <c:pt idx="1134">
                  <c:v>38856</c:v>
                </c:pt>
                <c:pt idx="1135">
                  <c:v>38859</c:v>
                </c:pt>
                <c:pt idx="1136">
                  <c:v>38860</c:v>
                </c:pt>
                <c:pt idx="1137">
                  <c:v>38861</c:v>
                </c:pt>
                <c:pt idx="1138">
                  <c:v>38862</c:v>
                </c:pt>
                <c:pt idx="1139">
                  <c:v>38863</c:v>
                </c:pt>
                <c:pt idx="1140">
                  <c:v>38867</c:v>
                </c:pt>
                <c:pt idx="1141">
                  <c:v>38868</c:v>
                </c:pt>
                <c:pt idx="1142">
                  <c:v>38869</c:v>
                </c:pt>
                <c:pt idx="1143">
                  <c:v>38870</c:v>
                </c:pt>
                <c:pt idx="1144">
                  <c:v>38873</c:v>
                </c:pt>
                <c:pt idx="1145">
                  <c:v>38874</c:v>
                </c:pt>
                <c:pt idx="1146">
                  <c:v>38875</c:v>
                </c:pt>
                <c:pt idx="1147">
                  <c:v>38876</c:v>
                </c:pt>
                <c:pt idx="1148">
                  <c:v>38877</c:v>
                </c:pt>
                <c:pt idx="1149">
                  <c:v>38880</c:v>
                </c:pt>
                <c:pt idx="1150">
                  <c:v>38881</c:v>
                </c:pt>
                <c:pt idx="1151">
                  <c:v>38882</c:v>
                </c:pt>
                <c:pt idx="1152">
                  <c:v>38883</c:v>
                </c:pt>
                <c:pt idx="1153">
                  <c:v>38884</c:v>
                </c:pt>
                <c:pt idx="1154">
                  <c:v>38887</c:v>
                </c:pt>
                <c:pt idx="1155">
                  <c:v>38888</c:v>
                </c:pt>
                <c:pt idx="1156">
                  <c:v>38889</c:v>
                </c:pt>
                <c:pt idx="1157">
                  <c:v>38890</c:v>
                </c:pt>
                <c:pt idx="1158">
                  <c:v>38891</c:v>
                </c:pt>
                <c:pt idx="1159">
                  <c:v>38894</c:v>
                </c:pt>
                <c:pt idx="1160">
                  <c:v>38895</c:v>
                </c:pt>
                <c:pt idx="1161">
                  <c:v>38896</c:v>
                </c:pt>
                <c:pt idx="1162">
                  <c:v>38897</c:v>
                </c:pt>
                <c:pt idx="1163">
                  <c:v>38898</c:v>
                </c:pt>
                <c:pt idx="1164">
                  <c:v>38903</c:v>
                </c:pt>
                <c:pt idx="1165">
                  <c:v>38904</c:v>
                </c:pt>
                <c:pt idx="1166">
                  <c:v>38905</c:v>
                </c:pt>
                <c:pt idx="1167">
                  <c:v>38908</c:v>
                </c:pt>
                <c:pt idx="1168">
                  <c:v>38909</c:v>
                </c:pt>
                <c:pt idx="1169">
                  <c:v>38910</c:v>
                </c:pt>
                <c:pt idx="1170">
                  <c:v>38911</c:v>
                </c:pt>
                <c:pt idx="1171">
                  <c:v>38912</c:v>
                </c:pt>
                <c:pt idx="1172">
                  <c:v>38915</c:v>
                </c:pt>
                <c:pt idx="1173">
                  <c:v>38916</c:v>
                </c:pt>
                <c:pt idx="1174">
                  <c:v>38917</c:v>
                </c:pt>
                <c:pt idx="1175">
                  <c:v>38918</c:v>
                </c:pt>
                <c:pt idx="1176">
                  <c:v>38919</c:v>
                </c:pt>
                <c:pt idx="1177">
                  <c:v>38922</c:v>
                </c:pt>
                <c:pt idx="1178">
                  <c:v>38923</c:v>
                </c:pt>
                <c:pt idx="1179">
                  <c:v>38924</c:v>
                </c:pt>
                <c:pt idx="1180">
                  <c:v>38925</c:v>
                </c:pt>
                <c:pt idx="1181">
                  <c:v>38926</c:v>
                </c:pt>
                <c:pt idx="1182">
                  <c:v>38929</c:v>
                </c:pt>
                <c:pt idx="1183">
                  <c:v>38930</c:v>
                </c:pt>
                <c:pt idx="1184">
                  <c:v>38931</c:v>
                </c:pt>
                <c:pt idx="1185">
                  <c:v>38932</c:v>
                </c:pt>
                <c:pt idx="1186">
                  <c:v>38933</c:v>
                </c:pt>
                <c:pt idx="1187">
                  <c:v>38936</c:v>
                </c:pt>
                <c:pt idx="1188">
                  <c:v>38937</c:v>
                </c:pt>
                <c:pt idx="1189">
                  <c:v>38938</c:v>
                </c:pt>
                <c:pt idx="1190">
                  <c:v>38939</c:v>
                </c:pt>
                <c:pt idx="1191">
                  <c:v>38940</c:v>
                </c:pt>
                <c:pt idx="1192">
                  <c:v>38943</c:v>
                </c:pt>
                <c:pt idx="1193">
                  <c:v>38944</c:v>
                </c:pt>
                <c:pt idx="1194">
                  <c:v>38945</c:v>
                </c:pt>
                <c:pt idx="1195">
                  <c:v>38946</c:v>
                </c:pt>
                <c:pt idx="1196">
                  <c:v>38947</c:v>
                </c:pt>
                <c:pt idx="1197">
                  <c:v>38950</c:v>
                </c:pt>
                <c:pt idx="1198">
                  <c:v>38951</c:v>
                </c:pt>
                <c:pt idx="1199">
                  <c:v>38952</c:v>
                </c:pt>
                <c:pt idx="1200">
                  <c:v>38953</c:v>
                </c:pt>
                <c:pt idx="1201">
                  <c:v>38954</c:v>
                </c:pt>
                <c:pt idx="1202">
                  <c:v>38957</c:v>
                </c:pt>
                <c:pt idx="1203">
                  <c:v>38958</c:v>
                </c:pt>
                <c:pt idx="1204">
                  <c:v>38959</c:v>
                </c:pt>
                <c:pt idx="1205">
                  <c:v>38960</c:v>
                </c:pt>
                <c:pt idx="1206">
                  <c:v>38961</c:v>
                </c:pt>
                <c:pt idx="1207">
                  <c:v>38965</c:v>
                </c:pt>
                <c:pt idx="1208">
                  <c:v>38966</c:v>
                </c:pt>
                <c:pt idx="1209">
                  <c:v>38967</c:v>
                </c:pt>
                <c:pt idx="1210">
                  <c:v>38968</c:v>
                </c:pt>
                <c:pt idx="1211">
                  <c:v>38971</c:v>
                </c:pt>
                <c:pt idx="1212">
                  <c:v>38972</c:v>
                </c:pt>
                <c:pt idx="1213">
                  <c:v>38973</c:v>
                </c:pt>
                <c:pt idx="1214">
                  <c:v>38974</c:v>
                </c:pt>
                <c:pt idx="1215">
                  <c:v>38975</c:v>
                </c:pt>
                <c:pt idx="1216">
                  <c:v>38978</c:v>
                </c:pt>
                <c:pt idx="1217">
                  <c:v>38979</c:v>
                </c:pt>
                <c:pt idx="1218">
                  <c:v>38980</c:v>
                </c:pt>
                <c:pt idx="1219">
                  <c:v>38981</c:v>
                </c:pt>
                <c:pt idx="1220">
                  <c:v>38982</c:v>
                </c:pt>
                <c:pt idx="1221">
                  <c:v>38985</c:v>
                </c:pt>
                <c:pt idx="1222">
                  <c:v>38986</c:v>
                </c:pt>
                <c:pt idx="1223">
                  <c:v>38987</c:v>
                </c:pt>
                <c:pt idx="1224">
                  <c:v>38988</c:v>
                </c:pt>
                <c:pt idx="1225">
                  <c:v>38989</c:v>
                </c:pt>
                <c:pt idx="1226">
                  <c:v>38992</c:v>
                </c:pt>
                <c:pt idx="1227">
                  <c:v>38993</c:v>
                </c:pt>
                <c:pt idx="1228">
                  <c:v>38994</c:v>
                </c:pt>
                <c:pt idx="1229">
                  <c:v>38995</c:v>
                </c:pt>
                <c:pt idx="1230">
                  <c:v>38996</c:v>
                </c:pt>
                <c:pt idx="1231">
                  <c:v>38999</c:v>
                </c:pt>
                <c:pt idx="1232">
                  <c:v>39000</c:v>
                </c:pt>
                <c:pt idx="1233">
                  <c:v>39001</c:v>
                </c:pt>
                <c:pt idx="1234">
                  <c:v>39002</c:v>
                </c:pt>
                <c:pt idx="1235">
                  <c:v>39003</c:v>
                </c:pt>
                <c:pt idx="1236">
                  <c:v>39006</c:v>
                </c:pt>
                <c:pt idx="1237">
                  <c:v>39007</c:v>
                </c:pt>
                <c:pt idx="1238">
                  <c:v>39008</c:v>
                </c:pt>
                <c:pt idx="1239">
                  <c:v>39009</c:v>
                </c:pt>
                <c:pt idx="1240">
                  <c:v>39010</c:v>
                </c:pt>
                <c:pt idx="1241">
                  <c:v>39013</c:v>
                </c:pt>
                <c:pt idx="1242">
                  <c:v>39014</c:v>
                </c:pt>
                <c:pt idx="1243">
                  <c:v>39015</c:v>
                </c:pt>
                <c:pt idx="1244">
                  <c:v>39016</c:v>
                </c:pt>
                <c:pt idx="1245">
                  <c:v>39017</c:v>
                </c:pt>
                <c:pt idx="1246">
                  <c:v>39020</c:v>
                </c:pt>
                <c:pt idx="1247">
                  <c:v>39021</c:v>
                </c:pt>
                <c:pt idx="1248">
                  <c:v>39022</c:v>
                </c:pt>
                <c:pt idx="1249">
                  <c:v>39023</c:v>
                </c:pt>
                <c:pt idx="1250">
                  <c:v>39024</c:v>
                </c:pt>
                <c:pt idx="1251">
                  <c:v>39027</c:v>
                </c:pt>
                <c:pt idx="1252">
                  <c:v>39028</c:v>
                </c:pt>
                <c:pt idx="1253">
                  <c:v>39029</c:v>
                </c:pt>
                <c:pt idx="1254">
                  <c:v>39030</c:v>
                </c:pt>
                <c:pt idx="1255">
                  <c:v>39031</c:v>
                </c:pt>
                <c:pt idx="1256">
                  <c:v>39034</c:v>
                </c:pt>
                <c:pt idx="1257">
                  <c:v>39035</c:v>
                </c:pt>
                <c:pt idx="1258">
                  <c:v>39036</c:v>
                </c:pt>
                <c:pt idx="1259">
                  <c:v>39037</c:v>
                </c:pt>
                <c:pt idx="1260">
                  <c:v>39038</c:v>
                </c:pt>
                <c:pt idx="1261">
                  <c:v>39041</c:v>
                </c:pt>
                <c:pt idx="1262">
                  <c:v>39042</c:v>
                </c:pt>
                <c:pt idx="1263">
                  <c:v>39043</c:v>
                </c:pt>
                <c:pt idx="1264">
                  <c:v>39048</c:v>
                </c:pt>
                <c:pt idx="1265">
                  <c:v>39049</c:v>
                </c:pt>
                <c:pt idx="1266">
                  <c:v>39050</c:v>
                </c:pt>
                <c:pt idx="1267">
                  <c:v>39051</c:v>
                </c:pt>
                <c:pt idx="1268">
                  <c:v>39052</c:v>
                </c:pt>
                <c:pt idx="1269">
                  <c:v>39055</c:v>
                </c:pt>
                <c:pt idx="1270">
                  <c:v>39056</c:v>
                </c:pt>
                <c:pt idx="1271">
                  <c:v>39057</c:v>
                </c:pt>
                <c:pt idx="1272">
                  <c:v>39058</c:v>
                </c:pt>
                <c:pt idx="1273">
                  <c:v>39059</c:v>
                </c:pt>
                <c:pt idx="1274">
                  <c:v>39062</c:v>
                </c:pt>
                <c:pt idx="1275">
                  <c:v>39063</c:v>
                </c:pt>
                <c:pt idx="1276">
                  <c:v>39064</c:v>
                </c:pt>
                <c:pt idx="1277">
                  <c:v>39065</c:v>
                </c:pt>
                <c:pt idx="1278">
                  <c:v>39066</c:v>
                </c:pt>
                <c:pt idx="1279">
                  <c:v>39069</c:v>
                </c:pt>
                <c:pt idx="1280">
                  <c:v>39070</c:v>
                </c:pt>
                <c:pt idx="1281">
                  <c:v>39071</c:v>
                </c:pt>
                <c:pt idx="1282">
                  <c:v>39072</c:v>
                </c:pt>
                <c:pt idx="1283">
                  <c:v>39073</c:v>
                </c:pt>
                <c:pt idx="1284">
                  <c:v>39077</c:v>
                </c:pt>
                <c:pt idx="1285">
                  <c:v>39078</c:v>
                </c:pt>
                <c:pt idx="1286">
                  <c:v>39079</c:v>
                </c:pt>
                <c:pt idx="1287">
                  <c:v>39080</c:v>
                </c:pt>
                <c:pt idx="1288">
                  <c:v>39085</c:v>
                </c:pt>
                <c:pt idx="1289">
                  <c:v>39086</c:v>
                </c:pt>
                <c:pt idx="1290">
                  <c:v>39087</c:v>
                </c:pt>
                <c:pt idx="1291">
                  <c:v>39090</c:v>
                </c:pt>
                <c:pt idx="1292">
                  <c:v>39091</c:v>
                </c:pt>
                <c:pt idx="1293">
                  <c:v>39092</c:v>
                </c:pt>
                <c:pt idx="1294">
                  <c:v>39093</c:v>
                </c:pt>
                <c:pt idx="1295">
                  <c:v>39094</c:v>
                </c:pt>
                <c:pt idx="1296">
                  <c:v>39098</c:v>
                </c:pt>
                <c:pt idx="1297">
                  <c:v>39099</c:v>
                </c:pt>
                <c:pt idx="1298">
                  <c:v>39100</c:v>
                </c:pt>
                <c:pt idx="1299">
                  <c:v>39101</c:v>
                </c:pt>
                <c:pt idx="1300">
                  <c:v>39104</c:v>
                </c:pt>
                <c:pt idx="1301">
                  <c:v>39105</c:v>
                </c:pt>
                <c:pt idx="1302">
                  <c:v>39106</c:v>
                </c:pt>
                <c:pt idx="1303">
                  <c:v>39107</c:v>
                </c:pt>
                <c:pt idx="1304">
                  <c:v>39108</c:v>
                </c:pt>
                <c:pt idx="1305">
                  <c:v>39111</c:v>
                </c:pt>
                <c:pt idx="1306">
                  <c:v>39112</c:v>
                </c:pt>
                <c:pt idx="1307">
                  <c:v>39113</c:v>
                </c:pt>
                <c:pt idx="1308">
                  <c:v>39114</c:v>
                </c:pt>
                <c:pt idx="1309">
                  <c:v>39115</c:v>
                </c:pt>
                <c:pt idx="1310">
                  <c:v>39118</c:v>
                </c:pt>
                <c:pt idx="1311">
                  <c:v>39119</c:v>
                </c:pt>
                <c:pt idx="1312">
                  <c:v>39120</c:v>
                </c:pt>
                <c:pt idx="1313">
                  <c:v>39121</c:v>
                </c:pt>
                <c:pt idx="1314">
                  <c:v>39122</c:v>
                </c:pt>
                <c:pt idx="1315">
                  <c:v>39125</c:v>
                </c:pt>
                <c:pt idx="1316">
                  <c:v>39126</c:v>
                </c:pt>
                <c:pt idx="1317">
                  <c:v>39127</c:v>
                </c:pt>
                <c:pt idx="1318">
                  <c:v>39128</c:v>
                </c:pt>
                <c:pt idx="1319">
                  <c:v>39129</c:v>
                </c:pt>
                <c:pt idx="1320">
                  <c:v>39133</c:v>
                </c:pt>
                <c:pt idx="1321">
                  <c:v>39134</c:v>
                </c:pt>
                <c:pt idx="1322">
                  <c:v>39135</c:v>
                </c:pt>
                <c:pt idx="1323">
                  <c:v>39136</c:v>
                </c:pt>
                <c:pt idx="1324">
                  <c:v>39139</c:v>
                </c:pt>
                <c:pt idx="1325">
                  <c:v>39140</c:v>
                </c:pt>
                <c:pt idx="1326">
                  <c:v>39141</c:v>
                </c:pt>
                <c:pt idx="1327">
                  <c:v>39142</c:v>
                </c:pt>
                <c:pt idx="1328">
                  <c:v>39143</c:v>
                </c:pt>
                <c:pt idx="1329">
                  <c:v>39146</c:v>
                </c:pt>
                <c:pt idx="1330">
                  <c:v>39147</c:v>
                </c:pt>
                <c:pt idx="1331">
                  <c:v>39148</c:v>
                </c:pt>
                <c:pt idx="1332">
                  <c:v>39149</c:v>
                </c:pt>
                <c:pt idx="1333">
                  <c:v>39150</c:v>
                </c:pt>
                <c:pt idx="1334">
                  <c:v>39153</c:v>
                </c:pt>
                <c:pt idx="1335">
                  <c:v>39154</c:v>
                </c:pt>
                <c:pt idx="1336">
                  <c:v>39155</c:v>
                </c:pt>
                <c:pt idx="1337">
                  <c:v>39156</c:v>
                </c:pt>
                <c:pt idx="1338">
                  <c:v>39157</c:v>
                </c:pt>
                <c:pt idx="1339">
                  <c:v>39160</c:v>
                </c:pt>
                <c:pt idx="1340">
                  <c:v>39161</c:v>
                </c:pt>
                <c:pt idx="1341">
                  <c:v>39162</c:v>
                </c:pt>
                <c:pt idx="1342">
                  <c:v>39163</c:v>
                </c:pt>
                <c:pt idx="1343">
                  <c:v>39164</c:v>
                </c:pt>
                <c:pt idx="1344">
                  <c:v>39167</c:v>
                </c:pt>
                <c:pt idx="1345">
                  <c:v>39168</c:v>
                </c:pt>
                <c:pt idx="1346">
                  <c:v>39169</c:v>
                </c:pt>
                <c:pt idx="1347">
                  <c:v>39170</c:v>
                </c:pt>
                <c:pt idx="1348">
                  <c:v>39171</c:v>
                </c:pt>
                <c:pt idx="1349">
                  <c:v>39174</c:v>
                </c:pt>
                <c:pt idx="1350">
                  <c:v>39175</c:v>
                </c:pt>
                <c:pt idx="1351">
                  <c:v>39176</c:v>
                </c:pt>
                <c:pt idx="1352">
                  <c:v>39177</c:v>
                </c:pt>
                <c:pt idx="1353">
                  <c:v>39181</c:v>
                </c:pt>
                <c:pt idx="1354">
                  <c:v>39182</c:v>
                </c:pt>
                <c:pt idx="1355">
                  <c:v>39183</c:v>
                </c:pt>
                <c:pt idx="1356">
                  <c:v>39184</c:v>
                </c:pt>
                <c:pt idx="1357">
                  <c:v>39185</c:v>
                </c:pt>
                <c:pt idx="1358">
                  <c:v>39188</c:v>
                </c:pt>
                <c:pt idx="1359">
                  <c:v>39189</c:v>
                </c:pt>
                <c:pt idx="1360">
                  <c:v>39190</c:v>
                </c:pt>
                <c:pt idx="1361">
                  <c:v>39191</c:v>
                </c:pt>
                <c:pt idx="1362">
                  <c:v>39192</c:v>
                </c:pt>
                <c:pt idx="1363">
                  <c:v>39195</c:v>
                </c:pt>
                <c:pt idx="1364">
                  <c:v>39196</c:v>
                </c:pt>
                <c:pt idx="1365">
                  <c:v>39197</c:v>
                </c:pt>
                <c:pt idx="1366">
                  <c:v>39198</c:v>
                </c:pt>
                <c:pt idx="1367">
                  <c:v>39199</c:v>
                </c:pt>
                <c:pt idx="1368">
                  <c:v>39202</c:v>
                </c:pt>
                <c:pt idx="1369">
                  <c:v>39203</c:v>
                </c:pt>
                <c:pt idx="1370">
                  <c:v>39204</c:v>
                </c:pt>
                <c:pt idx="1371">
                  <c:v>39205</c:v>
                </c:pt>
                <c:pt idx="1372">
                  <c:v>39206</c:v>
                </c:pt>
                <c:pt idx="1373">
                  <c:v>39209</c:v>
                </c:pt>
                <c:pt idx="1374">
                  <c:v>39210</c:v>
                </c:pt>
                <c:pt idx="1375">
                  <c:v>39211</c:v>
                </c:pt>
                <c:pt idx="1376">
                  <c:v>39212</c:v>
                </c:pt>
                <c:pt idx="1377">
                  <c:v>39213</c:v>
                </c:pt>
                <c:pt idx="1378">
                  <c:v>39216</c:v>
                </c:pt>
                <c:pt idx="1379">
                  <c:v>39217</c:v>
                </c:pt>
                <c:pt idx="1380">
                  <c:v>39218</c:v>
                </c:pt>
                <c:pt idx="1381">
                  <c:v>39219</c:v>
                </c:pt>
                <c:pt idx="1382">
                  <c:v>39220</c:v>
                </c:pt>
                <c:pt idx="1383">
                  <c:v>39223</c:v>
                </c:pt>
                <c:pt idx="1384">
                  <c:v>39224</c:v>
                </c:pt>
                <c:pt idx="1385">
                  <c:v>39225</c:v>
                </c:pt>
                <c:pt idx="1386">
                  <c:v>39226</c:v>
                </c:pt>
                <c:pt idx="1387">
                  <c:v>39227</c:v>
                </c:pt>
                <c:pt idx="1388">
                  <c:v>39231</c:v>
                </c:pt>
                <c:pt idx="1389">
                  <c:v>39232</c:v>
                </c:pt>
                <c:pt idx="1390">
                  <c:v>39233</c:v>
                </c:pt>
                <c:pt idx="1391">
                  <c:v>39234</c:v>
                </c:pt>
                <c:pt idx="1392">
                  <c:v>39237</c:v>
                </c:pt>
                <c:pt idx="1393">
                  <c:v>39238</c:v>
                </c:pt>
                <c:pt idx="1394">
                  <c:v>39239</c:v>
                </c:pt>
                <c:pt idx="1395">
                  <c:v>39240</c:v>
                </c:pt>
                <c:pt idx="1396">
                  <c:v>39241</c:v>
                </c:pt>
                <c:pt idx="1397">
                  <c:v>39244</c:v>
                </c:pt>
                <c:pt idx="1398">
                  <c:v>39245</c:v>
                </c:pt>
                <c:pt idx="1399">
                  <c:v>39246</c:v>
                </c:pt>
                <c:pt idx="1400">
                  <c:v>39247</c:v>
                </c:pt>
                <c:pt idx="1401">
                  <c:v>39248</c:v>
                </c:pt>
                <c:pt idx="1402">
                  <c:v>39251</c:v>
                </c:pt>
                <c:pt idx="1403">
                  <c:v>39252</c:v>
                </c:pt>
                <c:pt idx="1404">
                  <c:v>39253</c:v>
                </c:pt>
                <c:pt idx="1405">
                  <c:v>39254</c:v>
                </c:pt>
                <c:pt idx="1406">
                  <c:v>39255</c:v>
                </c:pt>
                <c:pt idx="1407">
                  <c:v>39258</c:v>
                </c:pt>
                <c:pt idx="1408">
                  <c:v>39259</c:v>
                </c:pt>
                <c:pt idx="1409">
                  <c:v>39260</c:v>
                </c:pt>
                <c:pt idx="1410">
                  <c:v>39261</c:v>
                </c:pt>
                <c:pt idx="1411">
                  <c:v>39262</c:v>
                </c:pt>
                <c:pt idx="1412">
                  <c:v>39265</c:v>
                </c:pt>
                <c:pt idx="1413">
                  <c:v>39266</c:v>
                </c:pt>
                <c:pt idx="1414">
                  <c:v>39268</c:v>
                </c:pt>
                <c:pt idx="1415">
                  <c:v>39269</c:v>
                </c:pt>
                <c:pt idx="1416">
                  <c:v>39272</c:v>
                </c:pt>
                <c:pt idx="1417">
                  <c:v>39273</c:v>
                </c:pt>
                <c:pt idx="1418">
                  <c:v>39274</c:v>
                </c:pt>
                <c:pt idx="1419">
                  <c:v>39275</c:v>
                </c:pt>
                <c:pt idx="1420">
                  <c:v>39276</c:v>
                </c:pt>
                <c:pt idx="1421">
                  <c:v>39279</c:v>
                </c:pt>
                <c:pt idx="1422">
                  <c:v>39280</c:v>
                </c:pt>
                <c:pt idx="1423">
                  <c:v>39281</c:v>
                </c:pt>
                <c:pt idx="1424">
                  <c:v>39282</c:v>
                </c:pt>
                <c:pt idx="1425">
                  <c:v>39283</c:v>
                </c:pt>
                <c:pt idx="1426">
                  <c:v>39286</c:v>
                </c:pt>
                <c:pt idx="1427">
                  <c:v>39287</c:v>
                </c:pt>
                <c:pt idx="1428">
                  <c:v>39288</c:v>
                </c:pt>
                <c:pt idx="1429">
                  <c:v>39289</c:v>
                </c:pt>
                <c:pt idx="1430">
                  <c:v>39290</c:v>
                </c:pt>
                <c:pt idx="1431">
                  <c:v>39293</c:v>
                </c:pt>
                <c:pt idx="1432">
                  <c:v>39294</c:v>
                </c:pt>
                <c:pt idx="1433">
                  <c:v>39295</c:v>
                </c:pt>
                <c:pt idx="1434">
                  <c:v>39296</c:v>
                </c:pt>
                <c:pt idx="1435">
                  <c:v>39297</c:v>
                </c:pt>
                <c:pt idx="1436">
                  <c:v>39300</c:v>
                </c:pt>
                <c:pt idx="1437">
                  <c:v>39301</c:v>
                </c:pt>
                <c:pt idx="1438">
                  <c:v>39302</c:v>
                </c:pt>
                <c:pt idx="1439">
                  <c:v>39303</c:v>
                </c:pt>
                <c:pt idx="1440">
                  <c:v>39304</c:v>
                </c:pt>
                <c:pt idx="1441">
                  <c:v>39307</c:v>
                </c:pt>
                <c:pt idx="1442">
                  <c:v>39308</c:v>
                </c:pt>
                <c:pt idx="1443">
                  <c:v>39309</c:v>
                </c:pt>
                <c:pt idx="1444">
                  <c:v>39310</c:v>
                </c:pt>
                <c:pt idx="1445">
                  <c:v>39311</c:v>
                </c:pt>
                <c:pt idx="1446">
                  <c:v>39314</c:v>
                </c:pt>
                <c:pt idx="1447">
                  <c:v>39315</c:v>
                </c:pt>
                <c:pt idx="1448">
                  <c:v>39316</c:v>
                </c:pt>
                <c:pt idx="1449">
                  <c:v>39317</c:v>
                </c:pt>
                <c:pt idx="1450">
                  <c:v>39318</c:v>
                </c:pt>
                <c:pt idx="1451">
                  <c:v>39321</c:v>
                </c:pt>
                <c:pt idx="1452">
                  <c:v>39322</c:v>
                </c:pt>
                <c:pt idx="1453">
                  <c:v>39323</c:v>
                </c:pt>
                <c:pt idx="1454">
                  <c:v>39324</c:v>
                </c:pt>
                <c:pt idx="1455">
                  <c:v>39325</c:v>
                </c:pt>
                <c:pt idx="1456">
                  <c:v>39329</c:v>
                </c:pt>
                <c:pt idx="1457">
                  <c:v>39330</c:v>
                </c:pt>
                <c:pt idx="1458">
                  <c:v>39331</c:v>
                </c:pt>
                <c:pt idx="1459">
                  <c:v>39332</c:v>
                </c:pt>
                <c:pt idx="1460">
                  <c:v>39335</c:v>
                </c:pt>
                <c:pt idx="1461">
                  <c:v>39336</c:v>
                </c:pt>
                <c:pt idx="1462">
                  <c:v>39337</c:v>
                </c:pt>
                <c:pt idx="1463">
                  <c:v>39338</c:v>
                </c:pt>
                <c:pt idx="1464">
                  <c:v>39339</c:v>
                </c:pt>
                <c:pt idx="1465">
                  <c:v>39342</c:v>
                </c:pt>
                <c:pt idx="1466">
                  <c:v>39343</c:v>
                </c:pt>
                <c:pt idx="1467">
                  <c:v>39344</c:v>
                </c:pt>
                <c:pt idx="1468">
                  <c:v>39345</c:v>
                </c:pt>
                <c:pt idx="1469">
                  <c:v>39346</c:v>
                </c:pt>
                <c:pt idx="1470">
                  <c:v>39349</c:v>
                </c:pt>
                <c:pt idx="1471">
                  <c:v>39350</c:v>
                </c:pt>
                <c:pt idx="1472">
                  <c:v>39351</c:v>
                </c:pt>
                <c:pt idx="1473">
                  <c:v>39352</c:v>
                </c:pt>
                <c:pt idx="1474">
                  <c:v>39353</c:v>
                </c:pt>
                <c:pt idx="1475">
                  <c:v>39356</c:v>
                </c:pt>
                <c:pt idx="1476">
                  <c:v>39357</c:v>
                </c:pt>
                <c:pt idx="1477">
                  <c:v>39358</c:v>
                </c:pt>
                <c:pt idx="1478">
                  <c:v>39359</c:v>
                </c:pt>
                <c:pt idx="1479">
                  <c:v>39360</c:v>
                </c:pt>
                <c:pt idx="1480">
                  <c:v>39363</c:v>
                </c:pt>
                <c:pt idx="1481">
                  <c:v>39364</c:v>
                </c:pt>
                <c:pt idx="1482">
                  <c:v>39365</c:v>
                </c:pt>
                <c:pt idx="1483">
                  <c:v>39366</c:v>
                </c:pt>
                <c:pt idx="1484">
                  <c:v>39367</c:v>
                </c:pt>
                <c:pt idx="1485">
                  <c:v>39370</c:v>
                </c:pt>
                <c:pt idx="1486">
                  <c:v>39371</c:v>
                </c:pt>
                <c:pt idx="1487">
                  <c:v>39372</c:v>
                </c:pt>
                <c:pt idx="1488">
                  <c:v>39373</c:v>
                </c:pt>
                <c:pt idx="1489">
                  <c:v>39374</c:v>
                </c:pt>
                <c:pt idx="1490">
                  <c:v>39377</c:v>
                </c:pt>
                <c:pt idx="1491">
                  <c:v>39378</c:v>
                </c:pt>
                <c:pt idx="1492">
                  <c:v>39379</c:v>
                </c:pt>
                <c:pt idx="1493">
                  <c:v>39380</c:v>
                </c:pt>
                <c:pt idx="1494">
                  <c:v>39381</c:v>
                </c:pt>
                <c:pt idx="1495">
                  <c:v>39384</c:v>
                </c:pt>
                <c:pt idx="1496">
                  <c:v>39385</c:v>
                </c:pt>
                <c:pt idx="1497">
                  <c:v>39386</c:v>
                </c:pt>
                <c:pt idx="1498">
                  <c:v>39387</c:v>
                </c:pt>
                <c:pt idx="1499">
                  <c:v>39388</c:v>
                </c:pt>
                <c:pt idx="1500">
                  <c:v>39391</c:v>
                </c:pt>
                <c:pt idx="1501">
                  <c:v>39392</c:v>
                </c:pt>
                <c:pt idx="1502">
                  <c:v>39393</c:v>
                </c:pt>
                <c:pt idx="1503">
                  <c:v>39394</c:v>
                </c:pt>
                <c:pt idx="1504">
                  <c:v>39395</c:v>
                </c:pt>
                <c:pt idx="1505">
                  <c:v>39398</c:v>
                </c:pt>
                <c:pt idx="1506">
                  <c:v>39399</c:v>
                </c:pt>
                <c:pt idx="1507">
                  <c:v>39400</c:v>
                </c:pt>
                <c:pt idx="1508">
                  <c:v>39401</c:v>
                </c:pt>
                <c:pt idx="1509">
                  <c:v>39402</c:v>
                </c:pt>
                <c:pt idx="1510">
                  <c:v>39405</c:v>
                </c:pt>
                <c:pt idx="1511">
                  <c:v>39406</c:v>
                </c:pt>
                <c:pt idx="1512">
                  <c:v>39407</c:v>
                </c:pt>
                <c:pt idx="1513">
                  <c:v>39409</c:v>
                </c:pt>
                <c:pt idx="1514">
                  <c:v>39412</c:v>
                </c:pt>
                <c:pt idx="1515">
                  <c:v>39413</c:v>
                </c:pt>
                <c:pt idx="1516">
                  <c:v>39414</c:v>
                </c:pt>
                <c:pt idx="1517">
                  <c:v>39415</c:v>
                </c:pt>
                <c:pt idx="1518">
                  <c:v>39416</c:v>
                </c:pt>
                <c:pt idx="1519">
                  <c:v>39419</c:v>
                </c:pt>
                <c:pt idx="1520">
                  <c:v>39420</c:v>
                </c:pt>
                <c:pt idx="1521">
                  <c:v>39421</c:v>
                </c:pt>
                <c:pt idx="1522">
                  <c:v>39422</c:v>
                </c:pt>
                <c:pt idx="1523">
                  <c:v>39423</c:v>
                </c:pt>
                <c:pt idx="1524">
                  <c:v>39426</c:v>
                </c:pt>
                <c:pt idx="1525">
                  <c:v>39427</c:v>
                </c:pt>
                <c:pt idx="1526">
                  <c:v>39428</c:v>
                </c:pt>
                <c:pt idx="1527">
                  <c:v>39429</c:v>
                </c:pt>
                <c:pt idx="1528">
                  <c:v>39430</c:v>
                </c:pt>
                <c:pt idx="1529">
                  <c:v>39433</c:v>
                </c:pt>
                <c:pt idx="1530">
                  <c:v>39434</c:v>
                </c:pt>
                <c:pt idx="1531">
                  <c:v>39435</c:v>
                </c:pt>
                <c:pt idx="1532">
                  <c:v>39436</c:v>
                </c:pt>
                <c:pt idx="1533">
                  <c:v>39437</c:v>
                </c:pt>
                <c:pt idx="1534">
                  <c:v>39440</c:v>
                </c:pt>
                <c:pt idx="1535">
                  <c:v>39442</c:v>
                </c:pt>
                <c:pt idx="1536">
                  <c:v>39443</c:v>
                </c:pt>
                <c:pt idx="1537">
                  <c:v>39444</c:v>
                </c:pt>
                <c:pt idx="1538">
                  <c:v>39447</c:v>
                </c:pt>
                <c:pt idx="1539">
                  <c:v>39449</c:v>
                </c:pt>
                <c:pt idx="1540">
                  <c:v>39450</c:v>
                </c:pt>
                <c:pt idx="1541">
                  <c:v>39451</c:v>
                </c:pt>
                <c:pt idx="1542">
                  <c:v>39454</c:v>
                </c:pt>
                <c:pt idx="1543">
                  <c:v>39455</c:v>
                </c:pt>
                <c:pt idx="1544">
                  <c:v>39456</c:v>
                </c:pt>
                <c:pt idx="1545">
                  <c:v>39457</c:v>
                </c:pt>
                <c:pt idx="1546">
                  <c:v>39458</c:v>
                </c:pt>
                <c:pt idx="1547">
                  <c:v>39461</c:v>
                </c:pt>
                <c:pt idx="1548">
                  <c:v>39462</c:v>
                </c:pt>
                <c:pt idx="1549">
                  <c:v>39463</c:v>
                </c:pt>
                <c:pt idx="1550">
                  <c:v>39464</c:v>
                </c:pt>
                <c:pt idx="1551">
                  <c:v>39465</c:v>
                </c:pt>
                <c:pt idx="1552">
                  <c:v>39469</c:v>
                </c:pt>
                <c:pt idx="1553">
                  <c:v>39470</c:v>
                </c:pt>
                <c:pt idx="1554">
                  <c:v>39471</c:v>
                </c:pt>
                <c:pt idx="1555">
                  <c:v>39472</c:v>
                </c:pt>
                <c:pt idx="1556">
                  <c:v>39475</c:v>
                </c:pt>
                <c:pt idx="1557">
                  <c:v>39476</c:v>
                </c:pt>
                <c:pt idx="1558">
                  <c:v>39477</c:v>
                </c:pt>
                <c:pt idx="1559">
                  <c:v>39478</c:v>
                </c:pt>
                <c:pt idx="1560">
                  <c:v>39479</c:v>
                </c:pt>
                <c:pt idx="1561">
                  <c:v>39482</c:v>
                </c:pt>
                <c:pt idx="1562">
                  <c:v>39483</c:v>
                </c:pt>
                <c:pt idx="1563">
                  <c:v>39484</c:v>
                </c:pt>
                <c:pt idx="1564">
                  <c:v>39485</c:v>
                </c:pt>
                <c:pt idx="1565">
                  <c:v>39486</c:v>
                </c:pt>
                <c:pt idx="1566">
                  <c:v>39489</c:v>
                </c:pt>
                <c:pt idx="1567">
                  <c:v>39490</c:v>
                </c:pt>
                <c:pt idx="1568">
                  <c:v>39491</c:v>
                </c:pt>
                <c:pt idx="1569">
                  <c:v>39492</c:v>
                </c:pt>
                <c:pt idx="1570">
                  <c:v>39493</c:v>
                </c:pt>
                <c:pt idx="1571">
                  <c:v>39497</c:v>
                </c:pt>
                <c:pt idx="1572">
                  <c:v>39498</c:v>
                </c:pt>
                <c:pt idx="1573">
                  <c:v>39499</c:v>
                </c:pt>
                <c:pt idx="1574">
                  <c:v>39500</c:v>
                </c:pt>
                <c:pt idx="1575">
                  <c:v>39503</c:v>
                </c:pt>
                <c:pt idx="1576">
                  <c:v>39504</c:v>
                </c:pt>
                <c:pt idx="1577">
                  <c:v>39505</c:v>
                </c:pt>
                <c:pt idx="1578">
                  <c:v>39506</c:v>
                </c:pt>
                <c:pt idx="1579">
                  <c:v>39507</c:v>
                </c:pt>
                <c:pt idx="1580">
                  <c:v>39510</c:v>
                </c:pt>
                <c:pt idx="1581">
                  <c:v>39511</c:v>
                </c:pt>
                <c:pt idx="1582">
                  <c:v>39512</c:v>
                </c:pt>
                <c:pt idx="1583">
                  <c:v>39513</c:v>
                </c:pt>
                <c:pt idx="1584">
                  <c:v>39514</c:v>
                </c:pt>
                <c:pt idx="1585">
                  <c:v>39517</c:v>
                </c:pt>
                <c:pt idx="1586">
                  <c:v>39518</c:v>
                </c:pt>
                <c:pt idx="1587">
                  <c:v>39519</c:v>
                </c:pt>
                <c:pt idx="1588">
                  <c:v>39520</c:v>
                </c:pt>
                <c:pt idx="1589">
                  <c:v>39521</c:v>
                </c:pt>
                <c:pt idx="1590">
                  <c:v>39524</c:v>
                </c:pt>
                <c:pt idx="1591">
                  <c:v>39525</c:v>
                </c:pt>
                <c:pt idx="1592">
                  <c:v>39526</c:v>
                </c:pt>
                <c:pt idx="1593">
                  <c:v>39527</c:v>
                </c:pt>
                <c:pt idx="1594">
                  <c:v>39531</c:v>
                </c:pt>
                <c:pt idx="1595">
                  <c:v>39532</c:v>
                </c:pt>
                <c:pt idx="1596">
                  <c:v>39533</c:v>
                </c:pt>
                <c:pt idx="1597">
                  <c:v>39534</c:v>
                </c:pt>
                <c:pt idx="1598">
                  <c:v>39535</c:v>
                </c:pt>
                <c:pt idx="1599">
                  <c:v>39538</c:v>
                </c:pt>
                <c:pt idx="1600">
                  <c:v>39539</c:v>
                </c:pt>
                <c:pt idx="1601">
                  <c:v>39540</c:v>
                </c:pt>
                <c:pt idx="1602">
                  <c:v>39541</c:v>
                </c:pt>
                <c:pt idx="1603">
                  <c:v>39542</c:v>
                </c:pt>
                <c:pt idx="1604">
                  <c:v>39545</c:v>
                </c:pt>
                <c:pt idx="1605">
                  <c:v>39546</c:v>
                </c:pt>
                <c:pt idx="1606">
                  <c:v>39547</c:v>
                </c:pt>
                <c:pt idx="1607">
                  <c:v>39548</c:v>
                </c:pt>
                <c:pt idx="1608">
                  <c:v>39549</c:v>
                </c:pt>
                <c:pt idx="1609">
                  <c:v>39552</c:v>
                </c:pt>
                <c:pt idx="1610">
                  <c:v>39553</c:v>
                </c:pt>
                <c:pt idx="1611">
                  <c:v>39554</c:v>
                </c:pt>
                <c:pt idx="1612">
                  <c:v>39555</c:v>
                </c:pt>
                <c:pt idx="1613">
                  <c:v>39556</c:v>
                </c:pt>
                <c:pt idx="1614">
                  <c:v>39559</c:v>
                </c:pt>
                <c:pt idx="1615">
                  <c:v>39560</c:v>
                </c:pt>
                <c:pt idx="1616">
                  <c:v>39561</c:v>
                </c:pt>
                <c:pt idx="1617">
                  <c:v>39562</c:v>
                </c:pt>
                <c:pt idx="1618">
                  <c:v>39563</c:v>
                </c:pt>
                <c:pt idx="1619">
                  <c:v>39566</c:v>
                </c:pt>
                <c:pt idx="1620">
                  <c:v>39567</c:v>
                </c:pt>
                <c:pt idx="1621">
                  <c:v>39568</c:v>
                </c:pt>
                <c:pt idx="1622">
                  <c:v>39569</c:v>
                </c:pt>
                <c:pt idx="1623">
                  <c:v>39570</c:v>
                </c:pt>
                <c:pt idx="1624">
                  <c:v>39573</c:v>
                </c:pt>
                <c:pt idx="1625">
                  <c:v>39574</c:v>
                </c:pt>
                <c:pt idx="1626">
                  <c:v>39575</c:v>
                </c:pt>
                <c:pt idx="1627">
                  <c:v>39576</c:v>
                </c:pt>
                <c:pt idx="1628">
                  <c:v>39577</c:v>
                </c:pt>
                <c:pt idx="1629">
                  <c:v>39580</c:v>
                </c:pt>
                <c:pt idx="1630">
                  <c:v>39581</c:v>
                </c:pt>
                <c:pt idx="1631">
                  <c:v>39582</c:v>
                </c:pt>
                <c:pt idx="1632">
                  <c:v>39583</c:v>
                </c:pt>
                <c:pt idx="1633">
                  <c:v>39584</c:v>
                </c:pt>
                <c:pt idx="1634">
                  <c:v>39587</c:v>
                </c:pt>
                <c:pt idx="1635">
                  <c:v>39588</c:v>
                </c:pt>
                <c:pt idx="1636">
                  <c:v>39589</c:v>
                </c:pt>
                <c:pt idx="1637">
                  <c:v>39590</c:v>
                </c:pt>
                <c:pt idx="1638">
                  <c:v>39591</c:v>
                </c:pt>
                <c:pt idx="1639">
                  <c:v>39595</c:v>
                </c:pt>
                <c:pt idx="1640">
                  <c:v>39596</c:v>
                </c:pt>
                <c:pt idx="1641">
                  <c:v>39597</c:v>
                </c:pt>
                <c:pt idx="1642">
                  <c:v>39598</c:v>
                </c:pt>
                <c:pt idx="1643">
                  <c:v>39601</c:v>
                </c:pt>
                <c:pt idx="1644">
                  <c:v>39602</c:v>
                </c:pt>
                <c:pt idx="1645">
                  <c:v>39603</c:v>
                </c:pt>
                <c:pt idx="1646">
                  <c:v>39604</c:v>
                </c:pt>
                <c:pt idx="1647">
                  <c:v>39605</c:v>
                </c:pt>
                <c:pt idx="1648">
                  <c:v>39608</c:v>
                </c:pt>
                <c:pt idx="1649">
                  <c:v>39609</c:v>
                </c:pt>
                <c:pt idx="1650">
                  <c:v>39610</c:v>
                </c:pt>
                <c:pt idx="1651">
                  <c:v>39611</c:v>
                </c:pt>
                <c:pt idx="1652">
                  <c:v>39612</c:v>
                </c:pt>
                <c:pt idx="1653">
                  <c:v>39615</c:v>
                </c:pt>
                <c:pt idx="1654">
                  <c:v>39616</c:v>
                </c:pt>
                <c:pt idx="1655">
                  <c:v>39617</c:v>
                </c:pt>
                <c:pt idx="1656">
                  <c:v>39618</c:v>
                </c:pt>
                <c:pt idx="1657">
                  <c:v>39619</c:v>
                </c:pt>
                <c:pt idx="1658">
                  <c:v>39622</c:v>
                </c:pt>
                <c:pt idx="1659">
                  <c:v>39623</c:v>
                </c:pt>
                <c:pt idx="1660">
                  <c:v>39624</c:v>
                </c:pt>
                <c:pt idx="1661">
                  <c:v>39625</c:v>
                </c:pt>
                <c:pt idx="1662">
                  <c:v>39626</c:v>
                </c:pt>
                <c:pt idx="1663">
                  <c:v>39629</c:v>
                </c:pt>
                <c:pt idx="1664">
                  <c:v>39630</c:v>
                </c:pt>
                <c:pt idx="1665">
                  <c:v>39631</c:v>
                </c:pt>
                <c:pt idx="1666">
                  <c:v>39632</c:v>
                </c:pt>
                <c:pt idx="1667">
                  <c:v>39636</c:v>
                </c:pt>
                <c:pt idx="1668">
                  <c:v>39637</c:v>
                </c:pt>
                <c:pt idx="1669">
                  <c:v>39638</c:v>
                </c:pt>
                <c:pt idx="1670">
                  <c:v>39639</c:v>
                </c:pt>
                <c:pt idx="1671">
                  <c:v>39640</c:v>
                </c:pt>
                <c:pt idx="1672">
                  <c:v>39643</c:v>
                </c:pt>
                <c:pt idx="1673">
                  <c:v>39644</c:v>
                </c:pt>
                <c:pt idx="1674">
                  <c:v>39645</c:v>
                </c:pt>
                <c:pt idx="1675">
                  <c:v>39646</c:v>
                </c:pt>
                <c:pt idx="1676">
                  <c:v>39647</c:v>
                </c:pt>
                <c:pt idx="1677">
                  <c:v>39650</c:v>
                </c:pt>
                <c:pt idx="1678">
                  <c:v>39651</c:v>
                </c:pt>
                <c:pt idx="1679">
                  <c:v>39652</c:v>
                </c:pt>
                <c:pt idx="1680">
                  <c:v>39653</c:v>
                </c:pt>
                <c:pt idx="1681">
                  <c:v>39654</c:v>
                </c:pt>
                <c:pt idx="1682">
                  <c:v>39657</c:v>
                </c:pt>
                <c:pt idx="1683">
                  <c:v>39658</c:v>
                </c:pt>
                <c:pt idx="1684">
                  <c:v>39659</c:v>
                </c:pt>
                <c:pt idx="1685">
                  <c:v>39660</c:v>
                </c:pt>
                <c:pt idx="1686">
                  <c:v>39661</c:v>
                </c:pt>
                <c:pt idx="1687">
                  <c:v>39664</c:v>
                </c:pt>
                <c:pt idx="1688">
                  <c:v>39665</c:v>
                </c:pt>
                <c:pt idx="1689">
                  <c:v>39666</c:v>
                </c:pt>
                <c:pt idx="1690">
                  <c:v>39667</c:v>
                </c:pt>
                <c:pt idx="1691">
                  <c:v>39668</c:v>
                </c:pt>
                <c:pt idx="1692">
                  <c:v>39671</c:v>
                </c:pt>
                <c:pt idx="1693">
                  <c:v>39672</c:v>
                </c:pt>
                <c:pt idx="1694">
                  <c:v>39673</c:v>
                </c:pt>
                <c:pt idx="1695">
                  <c:v>39674</c:v>
                </c:pt>
                <c:pt idx="1696">
                  <c:v>39675</c:v>
                </c:pt>
                <c:pt idx="1697">
                  <c:v>39678</c:v>
                </c:pt>
                <c:pt idx="1698">
                  <c:v>39679</c:v>
                </c:pt>
                <c:pt idx="1699">
                  <c:v>39680</c:v>
                </c:pt>
                <c:pt idx="1700">
                  <c:v>39681</c:v>
                </c:pt>
                <c:pt idx="1701">
                  <c:v>39682</c:v>
                </c:pt>
                <c:pt idx="1702">
                  <c:v>39685</c:v>
                </c:pt>
                <c:pt idx="1703">
                  <c:v>39686</c:v>
                </c:pt>
                <c:pt idx="1704">
                  <c:v>39687</c:v>
                </c:pt>
                <c:pt idx="1705">
                  <c:v>39688</c:v>
                </c:pt>
                <c:pt idx="1706">
                  <c:v>39689</c:v>
                </c:pt>
                <c:pt idx="1707">
                  <c:v>39693</c:v>
                </c:pt>
                <c:pt idx="1708">
                  <c:v>39694</c:v>
                </c:pt>
                <c:pt idx="1709">
                  <c:v>39695</c:v>
                </c:pt>
                <c:pt idx="1710">
                  <c:v>39696</c:v>
                </c:pt>
                <c:pt idx="1711">
                  <c:v>39699</c:v>
                </c:pt>
                <c:pt idx="1712">
                  <c:v>39700</c:v>
                </c:pt>
                <c:pt idx="1713">
                  <c:v>39701</c:v>
                </c:pt>
                <c:pt idx="1714">
                  <c:v>39702</c:v>
                </c:pt>
                <c:pt idx="1715">
                  <c:v>39703</c:v>
                </c:pt>
                <c:pt idx="1716">
                  <c:v>39706</c:v>
                </c:pt>
                <c:pt idx="1717">
                  <c:v>39707</c:v>
                </c:pt>
                <c:pt idx="1718">
                  <c:v>39708</c:v>
                </c:pt>
                <c:pt idx="1719">
                  <c:v>39709</c:v>
                </c:pt>
                <c:pt idx="1720">
                  <c:v>39710</c:v>
                </c:pt>
                <c:pt idx="1721">
                  <c:v>39713</c:v>
                </c:pt>
                <c:pt idx="1722">
                  <c:v>39714</c:v>
                </c:pt>
                <c:pt idx="1723">
                  <c:v>39715</c:v>
                </c:pt>
                <c:pt idx="1724">
                  <c:v>39716</c:v>
                </c:pt>
                <c:pt idx="1725">
                  <c:v>39717</c:v>
                </c:pt>
                <c:pt idx="1726">
                  <c:v>39720</c:v>
                </c:pt>
                <c:pt idx="1727">
                  <c:v>39721</c:v>
                </c:pt>
                <c:pt idx="1728">
                  <c:v>39722</c:v>
                </c:pt>
                <c:pt idx="1729">
                  <c:v>39723</c:v>
                </c:pt>
                <c:pt idx="1730">
                  <c:v>39724</c:v>
                </c:pt>
                <c:pt idx="1731">
                  <c:v>39727</c:v>
                </c:pt>
                <c:pt idx="1732">
                  <c:v>39728</c:v>
                </c:pt>
                <c:pt idx="1733">
                  <c:v>39729</c:v>
                </c:pt>
                <c:pt idx="1734">
                  <c:v>39730</c:v>
                </c:pt>
                <c:pt idx="1735">
                  <c:v>39731</c:v>
                </c:pt>
                <c:pt idx="1736">
                  <c:v>39734</c:v>
                </c:pt>
                <c:pt idx="1737">
                  <c:v>39735</c:v>
                </c:pt>
                <c:pt idx="1738">
                  <c:v>39736</c:v>
                </c:pt>
                <c:pt idx="1739">
                  <c:v>39737</c:v>
                </c:pt>
                <c:pt idx="1740">
                  <c:v>39738</c:v>
                </c:pt>
                <c:pt idx="1741">
                  <c:v>39741</c:v>
                </c:pt>
                <c:pt idx="1742">
                  <c:v>39742</c:v>
                </c:pt>
                <c:pt idx="1743">
                  <c:v>39743</c:v>
                </c:pt>
                <c:pt idx="1744">
                  <c:v>39744</c:v>
                </c:pt>
                <c:pt idx="1745">
                  <c:v>39745</c:v>
                </c:pt>
                <c:pt idx="1746">
                  <c:v>39748</c:v>
                </c:pt>
                <c:pt idx="1747">
                  <c:v>39749</c:v>
                </c:pt>
                <c:pt idx="1748">
                  <c:v>39750</c:v>
                </c:pt>
                <c:pt idx="1749">
                  <c:v>39751</c:v>
                </c:pt>
                <c:pt idx="1750">
                  <c:v>39752</c:v>
                </c:pt>
                <c:pt idx="1751">
                  <c:v>39755</c:v>
                </c:pt>
                <c:pt idx="1752">
                  <c:v>39756</c:v>
                </c:pt>
                <c:pt idx="1753">
                  <c:v>39757</c:v>
                </c:pt>
                <c:pt idx="1754">
                  <c:v>39758</c:v>
                </c:pt>
                <c:pt idx="1755">
                  <c:v>39759</c:v>
                </c:pt>
                <c:pt idx="1756">
                  <c:v>39762</c:v>
                </c:pt>
                <c:pt idx="1757">
                  <c:v>39763</c:v>
                </c:pt>
                <c:pt idx="1758">
                  <c:v>39764</c:v>
                </c:pt>
                <c:pt idx="1759">
                  <c:v>39765</c:v>
                </c:pt>
                <c:pt idx="1760">
                  <c:v>39766</c:v>
                </c:pt>
                <c:pt idx="1761">
                  <c:v>39769</c:v>
                </c:pt>
                <c:pt idx="1762">
                  <c:v>39770</c:v>
                </c:pt>
                <c:pt idx="1763">
                  <c:v>39771</c:v>
                </c:pt>
                <c:pt idx="1764">
                  <c:v>39772</c:v>
                </c:pt>
                <c:pt idx="1765">
                  <c:v>39773</c:v>
                </c:pt>
                <c:pt idx="1766">
                  <c:v>39776</c:v>
                </c:pt>
                <c:pt idx="1767">
                  <c:v>39777</c:v>
                </c:pt>
                <c:pt idx="1768">
                  <c:v>39778</c:v>
                </c:pt>
                <c:pt idx="1769">
                  <c:v>39780</c:v>
                </c:pt>
                <c:pt idx="1770">
                  <c:v>39783</c:v>
                </c:pt>
                <c:pt idx="1771">
                  <c:v>39784</c:v>
                </c:pt>
                <c:pt idx="1772">
                  <c:v>39785</c:v>
                </c:pt>
                <c:pt idx="1773">
                  <c:v>39786</c:v>
                </c:pt>
                <c:pt idx="1774">
                  <c:v>39787</c:v>
                </c:pt>
                <c:pt idx="1775">
                  <c:v>39790</c:v>
                </c:pt>
                <c:pt idx="1776">
                  <c:v>39791</c:v>
                </c:pt>
                <c:pt idx="1777">
                  <c:v>39792</c:v>
                </c:pt>
                <c:pt idx="1778">
                  <c:v>39793</c:v>
                </c:pt>
                <c:pt idx="1779">
                  <c:v>39794</c:v>
                </c:pt>
                <c:pt idx="1780">
                  <c:v>39797</c:v>
                </c:pt>
                <c:pt idx="1781">
                  <c:v>39798</c:v>
                </c:pt>
                <c:pt idx="1782">
                  <c:v>39799</c:v>
                </c:pt>
                <c:pt idx="1783">
                  <c:v>39800</c:v>
                </c:pt>
                <c:pt idx="1784">
                  <c:v>39801</c:v>
                </c:pt>
                <c:pt idx="1785">
                  <c:v>39804</c:v>
                </c:pt>
                <c:pt idx="1786">
                  <c:v>39805</c:v>
                </c:pt>
                <c:pt idx="1787">
                  <c:v>39806</c:v>
                </c:pt>
                <c:pt idx="1788">
                  <c:v>39808</c:v>
                </c:pt>
                <c:pt idx="1789">
                  <c:v>39811</c:v>
                </c:pt>
                <c:pt idx="1790">
                  <c:v>39812</c:v>
                </c:pt>
                <c:pt idx="1791">
                  <c:v>39813</c:v>
                </c:pt>
                <c:pt idx="1792">
                  <c:v>39815</c:v>
                </c:pt>
                <c:pt idx="1793">
                  <c:v>39818</c:v>
                </c:pt>
                <c:pt idx="1794">
                  <c:v>39819</c:v>
                </c:pt>
                <c:pt idx="1795">
                  <c:v>39820</c:v>
                </c:pt>
                <c:pt idx="1796">
                  <c:v>39821</c:v>
                </c:pt>
                <c:pt idx="1797">
                  <c:v>39822</c:v>
                </c:pt>
                <c:pt idx="1798">
                  <c:v>39825</c:v>
                </c:pt>
                <c:pt idx="1799">
                  <c:v>39826</c:v>
                </c:pt>
                <c:pt idx="1800">
                  <c:v>39827</c:v>
                </c:pt>
                <c:pt idx="1801">
                  <c:v>39828</c:v>
                </c:pt>
                <c:pt idx="1802">
                  <c:v>39829</c:v>
                </c:pt>
                <c:pt idx="1803">
                  <c:v>39833</c:v>
                </c:pt>
                <c:pt idx="1804">
                  <c:v>39834</c:v>
                </c:pt>
                <c:pt idx="1805">
                  <c:v>39835</c:v>
                </c:pt>
                <c:pt idx="1806">
                  <c:v>39836</c:v>
                </c:pt>
                <c:pt idx="1807">
                  <c:v>39839</c:v>
                </c:pt>
                <c:pt idx="1808">
                  <c:v>39840</c:v>
                </c:pt>
                <c:pt idx="1809">
                  <c:v>39841</c:v>
                </c:pt>
                <c:pt idx="1810">
                  <c:v>39842</c:v>
                </c:pt>
                <c:pt idx="1811">
                  <c:v>39843</c:v>
                </c:pt>
                <c:pt idx="1812">
                  <c:v>39846</c:v>
                </c:pt>
                <c:pt idx="1813">
                  <c:v>39847</c:v>
                </c:pt>
                <c:pt idx="1814">
                  <c:v>39848</c:v>
                </c:pt>
                <c:pt idx="1815">
                  <c:v>39849</c:v>
                </c:pt>
                <c:pt idx="1816">
                  <c:v>39850</c:v>
                </c:pt>
                <c:pt idx="1817">
                  <c:v>39853</c:v>
                </c:pt>
                <c:pt idx="1818">
                  <c:v>39854</c:v>
                </c:pt>
                <c:pt idx="1819">
                  <c:v>39855</c:v>
                </c:pt>
                <c:pt idx="1820">
                  <c:v>39856</c:v>
                </c:pt>
                <c:pt idx="1821">
                  <c:v>39857</c:v>
                </c:pt>
                <c:pt idx="1822">
                  <c:v>39861</c:v>
                </c:pt>
                <c:pt idx="1823">
                  <c:v>39862</c:v>
                </c:pt>
                <c:pt idx="1824">
                  <c:v>39863</c:v>
                </c:pt>
                <c:pt idx="1825">
                  <c:v>39864</c:v>
                </c:pt>
                <c:pt idx="1826">
                  <c:v>39867</c:v>
                </c:pt>
                <c:pt idx="1827">
                  <c:v>39868</c:v>
                </c:pt>
                <c:pt idx="1828">
                  <c:v>39869</c:v>
                </c:pt>
                <c:pt idx="1829">
                  <c:v>39870</c:v>
                </c:pt>
                <c:pt idx="1830">
                  <c:v>39871</c:v>
                </c:pt>
                <c:pt idx="1831">
                  <c:v>39874</c:v>
                </c:pt>
                <c:pt idx="1832">
                  <c:v>39875</c:v>
                </c:pt>
                <c:pt idx="1833">
                  <c:v>39876</c:v>
                </c:pt>
                <c:pt idx="1834">
                  <c:v>39877</c:v>
                </c:pt>
                <c:pt idx="1835">
                  <c:v>39878</c:v>
                </c:pt>
                <c:pt idx="1836">
                  <c:v>39881</c:v>
                </c:pt>
                <c:pt idx="1837">
                  <c:v>39882</c:v>
                </c:pt>
                <c:pt idx="1838">
                  <c:v>39883</c:v>
                </c:pt>
                <c:pt idx="1839">
                  <c:v>39884</c:v>
                </c:pt>
                <c:pt idx="1840">
                  <c:v>39885</c:v>
                </c:pt>
                <c:pt idx="1841">
                  <c:v>39888</c:v>
                </c:pt>
                <c:pt idx="1842">
                  <c:v>39889</c:v>
                </c:pt>
                <c:pt idx="1843">
                  <c:v>39890</c:v>
                </c:pt>
                <c:pt idx="1844">
                  <c:v>39891</c:v>
                </c:pt>
                <c:pt idx="1845">
                  <c:v>39892</c:v>
                </c:pt>
                <c:pt idx="1846">
                  <c:v>39895</c:v>
                </c:pt>
                <c:pt idx="1847">
                  <c:v>39896</c:v>
                </c:pt>
                <c:pt idx="1848">
                  <c:v>39897</c:v>
                </c:pt>
                <c:pt idx="1849">
                  <c:v>39898</c:v>
                </c:pt>
                <c:pt idx="1850">
                  <c:v>39899</c:v>
                </c:pt>
                <c:pt idx="1851">
                  <c:v>39902</c:v>
                </c:pt>
                <c:pt idx="1852">
                  <c:v>39903</c:v>
                </c:pt>
                <c:pt idx="1853">
                  <c:v>39904</c:v>
                </c:pt>
                <c:pt idx="1854">
                  <c:v>39905</c:v>
                </c:pt>
                <c:pt idx="1855">
                  <c:v>39906</c:v>
                </c:pt>
                <c:pt idx="1856">
                  <c:v>39909</c:v>
                </c:pt>
                <c:pt idx="1857">
                  <c:v>39910</c:v>
                </c:pt>
                <c:pt idx="1858">
                  <c:v>39911</c:v>
                </c:pt>
                <c:pt idx="1859">
                  <c:v>39912</c:v>
                </c:pt>
                <c:pt idx="1860">
                  <c:v>39916</c:v>
                </c:pt>
                <c:pt idx="1861">
                  <c:v>39917</c:v>
                </c:pt>
                <c:pt idx="1862">
                  <c:v>39918</c:v>
                </c:pt>
                <c:pt idx="1863">
                  <c:v>39919</c:v>
                </c:pt>
                <c:pt idx="1864">
                  <c:v>39920</c:v>
                </c:pt>
                <c:pt idx="1865">
                  <c:v>39923</c:v>
                </c:pt>
                <c:pt idx="1866">
                  <c:v>39924</c:v>
                </c:pt>
                <c:pt idx="1867">
                  <c:v>39925</c:v>
                </c:pt>
                <c:pt idx="1868">
                  <c:v>39926</c:v>
                </c:pt>
                <c:pt idx="1869">
                  <c:v>39927</c:v>
                </c:pt>
                <c:pt idx="1870">
                  <c:v>39930</c:v>
                </c:pt>
                <c:pt idx="1871">
                  <c:v>39931</c:v>
                </c:pt>
                <c:pt idx="1872">
                  <c:v>39932</c:v>
                </c:pt>
                <c:pt idx="1873">
                  <c:v>39933</c:v>
                </c:pt>
                <c:pt idx="1874">
                  <c:v>39934</c:v>
                </c:pt>
                <c:pt idx="1875">
                  <c:v>39937</c:v>
                </c:pt>
                <c:pt idx="1876">
                  <c:v>39938</c:v>
                </c:pt>
                <c:pt idx="1877">
                  <c:v>39939</c:v>
                </c:pt>
                <c:pt idx="1878">
                  <c:v>39940</c:v>
                </c:pt>
                <c:pt idx="1879">
                  <c:v>39941</c:v>
                </c:pt>
                <c:pt idx="1880">
                  <c:v>39944</c:v>
                </c:pt>
                <c:pt idx="1881">
                  <c:v>39945</c:v>
                </c:pt>
                <c:pt idx="1882">
                  <c:v>39946</c:v>
                </c:pt>
                <c:pt idx="1883">
                  <c:v>39947</c:v>
                </c:pt>
                <c:pt idx="1884">
                  <c:v>39948</c:v>
                </c:pt>
                <c:pt idx="1885">
                  <c:v>39951</c:v>
                </c:pt>
                <c:pt idx="1886">
                  <c:v>39952</c:v>
                </c:pt>
                <c:pt idx="1887">
                  <c:v>39953</c:v>
                </c:pt>
                <c:pt idx="1888">
                  <c:v>39954</c:v>
                </c:pt>
                <c:pt idx="1889">
                  <c:v>39955</c:v>
                </c:pt>
                <c:pt idx="1890">
                  <c:v>39959</c:v>
                </c:pt>
                <c:pt idx="1891">
                  <c:v>39960</c:v>
                </c:pt>
                <c:pt idx="1892">
                  <c:v>39961</c:v>
                </c:pt>
                <c:pt idx="1893">
                  <c:v>39962</c:v>
                </c:pt>
                <c:pt idx="1894">
                  <c:v>39965</c:v>
                </c:pt>
                <c:pt idx="1895">
                  <c:v>39966</c:v>
                </c:pt>
                <c:pt idx="1896">
                  <c:v>39967</c:v>
                </c:pt>
                <c:pt idx="1897">
                  <c:v>39968</c:v>
                </c:pt>
                <c:pt idx="1898">
                  <c:v>39969</c:v>
                </c:pt>
                <c:pt idx="1899">
                  <c:v>39972</c:v>
                </c:pt>
                <c:pt idx="1900">
                  <c:v>39973</c:v>
                </c:pt>
                <c:pt idx="1901">
                  <c:v>39974</c:v>
                </c:pt>
                <c:pt idx="1902">
                  <c:v>39975</c:v>
                </c:pt>
                <c:pt idx="1903">
                  <c:v>39976</c:v>
                </c:pt>
                <c:pt idx="1904">
                  <c:v>39979</c:v>
                </c:pt>
                <c:pt idx="1905">
                  <c:v>39980</c:v>
                </c:pt>
                <c:pt idx="1906">
                  <c:v>39981</c:v>
                </c:pt>
                <c:pt idx="1907">
                  <c:v>39982</c:v>
                </c:pt>
                <c:pt idx="1908">
                  <c:v>39983</c:v>
                </c:pt>
                <c:pt idx="1909">
                  <c:v>39986</c:v>
                </c:pt>
                <c:pt idx="1910">
                  <c:v>39987</c:v>
                </c:pt>
                <c:pt idx="1911">
                  <c:v>39988</c:v>
                </c:pt>
                <c:pt idx="1912">
                  <c:v>39989</c:v>
                </c:pt>
                <c:pt idx="1913">
                  <c:v>39990</c:v>
                </c:pt>
                <c:pt idx="1914">
                  <c:v>39993</c:v>
                </c:pt>
                <c:pt idx="1915">
                  <c:v>39994</c:v>
                </c:pt>
                <c:pt idx="1916">
                  <c:v>39995</c:v>
                </c:pt>
                <c:pt idx="1917">
                  <c:v>39996</c:v>
                </c:pt>
                <c:pt idx="1918">
                  <c:v>40000</c:v>
                </c:pt>
                <c:pt idx="1919">
                  <c:v>40001</c:v>
                </c:pt>
                <c:pt idx="1920">
                  <c:v>40002</c:v>
                </c:pt>
                <c:pt idx="1921">
                  <c:v>40003</c:v>
                </c:pt>
                <c:pt idx="1922">
                  <c:v>40004</c:v>
                </c:pt>
                <c:pt idx="1923">
                  <c:v>40007</c:v>
                </c:pt>
                <c:pt idx="1924">
                  <c:v>40008</c:v>
                </c:pt>
                <c:pt idx="1925">
                  <c:v>40009</c:v>
                </c:pt>
                <c:pt idx="1926">
                  <c:v>40010</c:v>
                </c:pt>
                <c:pt idx="1927">
                  <c:v>40011</c:v>
                </c:pt>
                <c:pt idx="1928">
                  <c:v>40014</c:v>
                </c:pt>
                <c:pt idx="1929">
                  <c:v>40015</c:v>
                </c:pt>
                <c:pt idx="1930">
                  <c:v>40016</c:v>
                </c:pt>
                <c:pt idx="1931">
                  <c:v>40017</c:v>
                </c:pt>
                <c:pt idx="1932">
                  <c:v>40018</c:v>
                </c:pt>
                <c:pt idx="1933">
                  <c:v>40021</c:v>
                </c:pt>
                <c:pt idx="1934">
                  <c:v>40022</c:v>
                </c:pt>
                <c:pt idx="1935">
                  <c:v>40023</c:v>
                </c:pt>
                <c:pt idx="1936">
                  <c:v>40024</c:v>
                </c:pt>
                <c:pt idx="1937">
                  <c:v>40025</c:v>
                </c:pt>
                <c:pt idx="1938">
                  <c:v>40028</c:v>
                </c:pt>
                <c:pt idx="1939">
                  <c:v>40029</c:v>
                </c:pt>
                <c:pt idx="1940">
                  <c:v>40030</c:v>
                </c:pt>
                <c:pt idx="1941">
                  <c:v>40031</c:v>
                </c:pt>
                <c:pt idx="1942">
                  <c:v>40032</c:v>
                </c:pt>
                <c:pt idx="1943">
                  <c:v>40035</c:v>
                </c:pt>
                <c:pt idx="1944">
                  <c:v>40036</c:v>
                </c:pt>
                <c:pt idx="1945">
                  <c:v>40037</c:v>
                </c:pt>
                <c:pt idx="1946">
                  <c:v>40038</c:v>
                </c:pt>
                <c:pt idx="1947">
                  <c:v>40039</c:v>
                </c:pt>
                <c:pt idx="1948">
                  <c:v>40042</c:v>
                </c:pt>
                <c:pt idx="1949">
                  <c:v>40043</c:v>
                </c:pt>
                <c:pt idx="1950">
                  <c:v>40044</c:v>
                </c:pt>
                <c:pt idx="1951">
                  <c:v>40045</c:v>
                </c:pt>
                <c:pt idx="1952">
                  <c:v>40046</c:v>
                </c:pt>
                <c:pt idx="1953">
                  <c:v>40049</c:v>
                </c:pt>
                <c:pt idx="1954">
                  <c:v>40050</c:v>
                </c:pt>
                <c:pt idx="1955">
                  <c:v>40051</c:v>
                </c:pt>
                <c:pt idx="1956">
                  <c:v>40052</c:v>
                </c:pt>
                <c:pt idx="1957">
                  <c:v>40053</c:v>
                </c:pt>
                <c:pt idx="1958">
                  <c:v>40056</c:v>
                </c:pt>
                <c:pt idx="1959">
                  <c:v>40057</c:v>
                </c:pt>
                <c:pt idx="1960">
                  <c:v>40058</c:v>
                </c:pt>
                <c:pt idx="1961">
                  <c:v>40059</c:v>
                </c:pt>
                <c:pt idx="1962">
                  <c:v>40060</c:v>
                </c:pt>
                <c:pt idx="1963">
                  <c:v>40064</c:v>
                </c:pt>
                <c:pt idx="1964">
                  <c:v>40065</c:v>
                </c:pt>
                <c:pt idx="1965">
                  <c:v>40066</c:v>
                </c:pt>
                <c:pt idx="1966">
                  <c:v>40067</c:v>
                </c:pt>
                <c:pt idx="1967">
                  <c:v>40070</c:v>
                </c:pt>
                <c:pt idx="1968">
                  <c:v>40071</c:v>
                </c:pt>
                <c:pt idx="1969">
                  <c:v>40072</c:v>
                </c:pt>
                <c:pt idx="1970">
                  <c:v>40073</c:v>
                </c:pt>
                <c:pt idx="1971">
                  <c:v>40074</c:v>
                </c:pt>
                <c:pt idx="1972">
                  <c:v>40077</c:v>
                </c:pt>
                <c:pt idx="1973">
                  <c:v>40078</c:v>
                </c:pt>
                <c:pt idx="1974">
                  <c:v>40079</c:v>
                </c:pt>
                <c:pt idx="1975">
                  <c:v>40080</c:v>
                </c:pt>
                <c:pt idx="1976">
                  <c:v>40081</c:v>
                </c:pt>
                <c:pt idx="1977">
                  <c:v>40084</c:v>
                </c:pt>
                <c:pt idx="1978">
                  <c:v>40085</c:v>
                </c:pt>
                <c:pt idx="1979">
                  <c:v>40086</c:v>
                </c:pt>
                <c:pt idx="1980">
                  <c:v>40087</c:v>
                </c:pt>
                <c:pt idx="1981">
                  <c:v>40088</c:v>
                </c:pt>
                <c:pt idx="1982">
                  <c:v>40091</c:v>
                </c:pt>
                <c:pt idx="1983">
                  <c:v>40092</c:v>
                </c:pt>
                <c:pt idx="1984">
                  <c:v>40093</c:v>
                </c:pt>
                <c:pt idx="1985">
                  <c:v>40094</c:v>
                </c:pt>
                <c:pt idx="1986">
                  <c:v>40095</c:v>
                </c:pt>
                <c:pt idx="1987">
                  <c:v>40098</c:v>
                </c:pt>
                <c:pt idx="1988">
                  <c:v>40099</c:v>
                </c:pt>
                <c:pt idx="1989">
                  <c:v>40100</c:v>
                </c:pt>
                <c:pt idx="1990">
                  <c:v>40101</c:v>
                </c:pt>
                <c:pt idx="1991">
                  <c:v>40102</c:v>
                </c:pt>
                <c:pt idx="1992">
                  <c:v>40105</c:v>
                </c:pt>
                <c:pt idx="1993">
                  <c:v>40106</c:v>
                </c:pt>
                <c:pt idx="1994">
                  <c:v>40107</c:v>
                </c:pt>
                <c:pt idx="1995">
                  <c:v>40108</c:v>
                </c:pt>
                <c:pt idx="1996">
                  <c:v>40109</c:v>
                </c:pt>
                <c:pt idx="1997">
                  <c:v>40112</c:v>
                </c:pt>
                <c:pt idx="1998">
                  <c:v>40113</c:v>
                </c:pt>
                <c:pt idx="1999">
                  <c:v>40114</c:v>
                </c:pt>
                <c:pt idx="2000">
                  <c:v>40115</c:v>
                </c:pt>
                <c:pt idx="2001">
                  <c:v>40116</c:v>
                </c:pt>
                <c:pt idx="2002">
                  <c:v>40119</c:v>
                </c:pt>
                <c:pt idx="2003">
                  <c:v>40120</c:v>
                </c:pt>
                <c:pt idx="2004">
                  <c:v>40121</c:v>
                </c:pt>
                <c:pt idx="2005">
                  <c:v>40122</c:v>
                </c:pt>
                <c:pt idx="2006">
                  <c:v>40123</c:v>
                </c:pt>
                <c:pt idx="2007">
                  <c:v>40126</c:v>
                </c:pt>
                <c:pt idx="2008">
                  <c:v>40127</c:v>
                </c:pt>
                <c:pt idx="2009">
                  <c:v>40128</c:v>
                </c:pt>
                <c:pt idx="2010">
                  <c:v>40129</c:v>
                </c:pt>
                <c:pt idx="2011">
                  <c:v>40130</c:v>
                </c:pt>
                <c:pt idx="2012">
                  <c:v>40133</c:v>
                </c:pt>
                <c:pt idx="2013">
                  <c:v>40134</c:v>
                </c:pt>
                <c:pt idx="2014">
                  <c:v>40135</c:v>
                </c:pt>
                <c:pt idx="2015">
                  <c:v>40136</c:v>
                </c:pt>
                <c:pt idx="2016">
                  <c:v>40137</c:v>
                </c:pt>
                <c:pt idx="2017">
                  <c:v>40140</c:v>
                </c:pt>
                <c:pt idx="2018">
                  <c:v>40141</c:v>
                </c:pt>
                <c:pt idx="2019">
                  <c:v>40142</c:v>
                </c:pt>
                <c:pt idx="2020">
                  <c:v>40144</c:v>
                </c:pt>
                <c:pt idx="2021">
                  <c:v>40147</c:v>
                </c:pt>
                <c:pt idx="2022">
                  <c:v>40148</c:v>
                </c:pt>
                <c:pt idx="2023">
                  <c:v>40149</c:v>
                </c:pt>
                <c:pt idx="2024">
                  <c:v>40150</c:v>
                </c:pt>
                <c:pt idx="2025">
                  <c:v>40151</c:v>
                </c:pt>
                <c:pt idx="2026">
                  <c:v>40154</c:v>
                </c:pt>
                <c:pt idx="2027">
                  <c:v>40155</c:v>
                </c:pt>
                <c:pt idx="2028">
                  <c:v>40156</c:v>
                </c:pt>
                <c:pt idx="2029">
                  <c:v>40157</c:v>
                </c:pt>
                <c:pt idx="2030">
                  <c:v>40158</c:v>
                </c:pt>
                <c:pt idx="2031">
                  <c:v>40161</c:v>
                </c:pt>
                <c:pt idx="2032">
                  <c:v>40162</c:v>
                </c:pt>
                <c:pt idx="2033">
                  <c:v>40163</c:v>
                </c:pt>
                <c:pt idx="2034">
                  <c:v>40164</c:v>
                </c:pt>
                <c:pt idx="2035">
                  <c:v>40165</c:v>
                </c:pt>
                <c:pt idx="2036">
                  <c:v>40168</c:v>
                </c:pt>
                <c:pt idx="2037">
                  <c:v>40169</c:v>
                </c:pt>
                <c:pt idx="2038">
                  <c:v>40170</c:v>
                </c:pt>
                <c:pt idx="2039">
                  <c:v>40171</c:v>
                </c:pt>
                <c:pt idx="2040">
                  <c:v>40175</c:v>
                </c:pt>
                <c:pt idx="2041">
                  <c:v>40176</c:v>
                </c:pt>
                <c:pt idx="2042">
                  <c:v>40177</c:v>
                </c:pt>
                <c:pt idx="2043">
                  <c:v>40178</c:v>
                </c:pt>
                <c:pt idx="2044">
                  <c:v>40182</c:v>
                </c:pt>
                <c:pt idx="2045">
                  <c:v>40183</c:v>
                </c:pt>
                <c:pt idx="2046">
                  <c:v>40184</c:v>
                </c:pt>
                <c:pt idx="2047">
                  <c:v>40185</c:v>
                </c:pt>
                <c:pt idx="2048">
                  <c:v>40186</c:v>
                </c:pt>
                <c:pt idx="2049">
                  <c:v>40189</c:v>
                </c:pt>
                <c:pt idx="2050">
                  <c:v>40190</c:v>
                </c:pt>
                <c:pt idx="2051">
                  <c:v>40191</c:v>
                </c:pt>
                <c:pt idx="2052">
                  <c:v>40192</c:v>
                </c:pt>
                <c:pt idx="2053">
                  <c:v>40193</c:v>
                </c:pt>
                <c:pt idx="2054">
                  <c:v>40197</c:v>
                </c:pt>
                <c:pt idx="2055">
                  <c:v>40198</c:v>
                </c:pt>
                <c:pt idx="2056">
                  <c:v>40199</c:v>
                </c:pt>
                <c:pt idx="2057">
                  <c:v>40200</c:v>
                </c:pt>
                <c:pt idx="2058">
                  <c:v>40203</c:v>
                </c:pt>
                <c:pt idx="2059">
                  <c:v>40204</c:v>
                </c:pt>
                <c:pt idx="2060">
                  <c:v>40205</c:v>
                </c:pt>
                <c:pt idx="2061">
                  <c:v>40206</c:v>
                </c:pt>
                <c:pt idx="2062">
                  <c:v>40207</c:v>
                </c:pt>
                <c:pt idx="2063">
                  <c:v>40210</c:v>
                </c:pt>
                <c:pt idx="2064">
                  <c:v>40211</c:v>
                </c:pt>
                <c:pt idx="2065">
                  <c:v>40212</c:v>
                </c:pt>
                <c:pt idx="2066">
                  <c:v>40213</c:v>
                </c:pt>
                <c:pt idx="2067">
                  <c:v>40214</c:v>
                </c:pt>
                <c:pt idx="2068">
                  <c:v>40217</c:v>
                </c:pt>
                <c:pt idx="2069">
                  <c:v>40218</c:v>
                </c:pt>
                <c:pt idx="2070">
                  <c:v>40219</c:v>
                </c:pt>
                <c:pt idx="2071">
                  <c:v>40220</c:v>
                </c:pt>
                <c:pt idx="2072">
                  <c:v>40221</c:v>
                </c:pt>
                <c:pt idx="2073">
                  <c:v>40225</c:v>
                </c:pt>
                <c:pt idx="2074">
                  <c:v>40226</c:v>
                </c:pt>
                <c:pt idx="2075">
                  <c:v>40227</c:v>
                </c:pt>
                <c:pt idx="2076">
                  <c:v>40228</c:v>
                </c:pt>
                <c:pt idx="2077">
                  <c:v>40231</c:v>
                </c:pt>
                <c:pt idx="2078">
                  <c:v>40232</c:v>
                </c:pt>
                <c:pt idx="2079">
                  <c:v>40233</c:v>
                </c:pt>
                <c:pt idx="2080">
                  <c:v>40234</c:v>
                </c:pt>
                <c:pt idx="2081">
                  <c:v>40235</c:v>
                </c:pt>
                <c:pt idx="2082">
                  <c:v>40238</c:v>
                </c:pt>
                <c:pt idx="2083">
                  <c:v>40239</c:v>
                </c:pt>
                <c:pt idx="2084">
                  <c:v>40240</c:v>
                </c:pt>
                <c:pt idx="2085">
                  <c:v>40241</c:v>
                </c:pt>
                <c:pt idx="2086">
                  <c:v>40242</c:v>
                </c:pt>
                <c:pt idx="2087">
                  <c:v>40245</c:v>
                </c:pt>
                <c:pt idx="2088">
                  <c:v>40246</c:v>
                </c:pt>
                <c:pt idx="2089">
                  <c:v>40247</c:v>
                </c:pt>
                <c:pt idx="2090">
                  <c:v>40248</c:v>
                </c:pt>
                <c:pt idx="2091">
                  <c:v>40249</c:v>
                </c:pt>
                <c:pt idx="2092">
                  <c:v>40252</c:v>
                </c:pt>
                <c:pt idx="2093">
                  <c:v>40253</c:v>
                </c:pt>
                <c:pt idx="2094">
                  <c:v>40254</c:v>
                </c:pt>
                <c:pt idx="2095">
                  <c:v>40255</c:v>
                </c:pt>
                <c:pt idx="2096">
                  <c:v>40256</c:v>
                </c:pt>
                <c:pt idx="2097">
                  <c:v>40259</c:v>
                </c:pt>
                <c:pt idx="2098">
                  <c:v>40260</c:v>
                </c:pt>
                <c:pt idx="2099">
                  <c:v>40261</c:v>
                </c:pt>
                <c:pt idx="2100">
                  <c:v>40262</c:v>
                </c:pt>
                <c:pt idx="2101">
                  <c:v>40263</c:v>
                </c:pt>
                <c:pt idx="2102">
                  <c:v>40266</c:v>
                </c:pt>
                <c:pt idx="2103">
                  <c:v>40267</c:v>
                </c:pt>
                <c:pt idx="2104">
                  <c:v>40268</c:v>
                </c:pt>
                <c:pt idx="2105">
                  <c:v>40269</c:v>
                </c:pt>
                <c:pt idx="2106">
                  <c:v>40273</c:v>
                </c:pt>
                <c:pt idx="2107">
                  <c:v>40274</c:v>
                </c:pt>
                <c:pt idx="2108">
                  <c:v>40275</c:v>
                </c:pt>
                <c:pt idx="2109">
                  <c:v>40276</c:v>
                </c:pt>
                <c:pt idx="2110">
                  <c:v>40277</c:v>
                </c:pt>
                <c:pt idx="2111">
                  <c:v>40280</c:v>
                </c:pt>
                <c:pt idx="2112">
                  <c:v>40281</c:v>
                </c:pt>
                <c:pt idx="2113">
                  <c:v>40282</c:v>
                </c:pt>
                <c:pt idx="2114">
                  <c:v>40283</c:v>
                </c:pt>
                <c:pt idx="2115">
                  <c:v>40284</c:v>
                </c:pt>
                <c:pt idx="2116">
                  <c:v>40287</c:v>
                </c:pt>
                <c:pt idx="2117">
                  <c:v>40288</c:v>
                </c:pt>
                <c:pt idx="2118">
                  <c:v>40289</c:v>
                </c:pt>
                <c:pt idx="2119">
                  <c:v>40290</c:v>
                </c:pt>
                <c:pt idx="2120">
                  <c:v>40291</c:v>
                </c:pt>
                <c:pt idx="2121">
                  <c:v>40294</c:v>
                </c:pt>
                <c:pt idx="2122">
                  <c:v>40295</c:v>
                </c:pt>
                <c:pt idx="2123">
                  <c:v>40296</c:v>
                </c:pt>
                <c:pt idx="2124">
                  <c:v>40297</c:v>
                </c:pt>
                <c:pt idx="2125">
                  <c:v>40298</c:v>
                </c:pt>
                <c:pt idx="2126">
                  <c:v>40301</c:v>
                </c:pt>
                <c:pt idx="2127">
                  <c:v>40302</c:v>
                </c:pt>
                <c:pt idx="2128">
                  <c:v>40303</c:v>
                </c:pt>
                <c:pt idx="2129">
                  <c:v>40304</c:v>
                </c:pt>
                <c:pt idx="2130">
                  <c:v>40305</c:v>
                </c:pt>
                <c:pt idx="2131">
                  <c:v>40308</c:v>
                </c:pt>
                <c:pt idx="2132">
                  <c:v>40309</c:v>
                </c:pt>
                <c:pt idx="2133">
                  <c:v>40310</c:v>
                </c:pt>
                <c:pt idx="2134">
                  <c:v>40311</c:v>
                </c:pt>
                <c:pt idx="2135">
                  <c:v>40312</c:v>
                </c:pt>
                <c:pt idx="2136">
                  <c:v>40315</c:v>
                </c:pt>
                <c:pt idx="2137">
                  <c:v>40316</c:v>
                </c:pt>
                <c:pt idx="2138">
                  <c:v>40317</c:v>
                </c:pt>
                <c:pt idx="2139">
                  <c:v>40318</c:v>
                </c:pt>
                <c:pt idx="2140">
                  <c:v>40319</c:v>
                </c:pt>
                <c:pt idx="2141">
                  <c:v>40322</c:v>
                </c:pt>
                <c:pt idx="2142">
                  <c:v>40323</c:v>
                </c:pt>
                <c:pt idx="2143">
                  <c:v>40324</c:v>
                </c:pt>
                <c:pt idx="2144">
                  <c:v>40325</c:v>
                </c:pt>
                <c:pt idx="2145">
                  <c:v>40326</c:v>
                </c:pt>
                <c:pt idx="2146">
                  <c:v>40330</c:v>
                </c:pt>
                <c:pt idx="2147">
                  <c:v>40331</c:v>
                </c:pt>
                <c:pt idx="2148">
                  <c:v>40332</c:v>
                </c:pt>
                <c:pt idx="2149">
                  <c:v>40333</c:v>
                </c:pt>
                <c:pt idx="2150">
                  <c:v>40336</c:v>
                </c:pt>
                <c:pt idx="2151">
                  <c:v>40337</c:v>
                </c:pt>
                <c:pt idx="2152">
                  <c:v>40338</c:v>
                </c:pt>
                <c:pt idx="2153">
                  <c:v>40339</c:v>
                </c:pt>
                <c:pt idx="2154">
                  <c:v>40340</c:v>
                </c:pt>
                <c:pt idx="2155">
                  <c:v>40343</c:v>
                </c:pt>
                <c:pt idx="2156">
                  <c:v>40344</c:v>
                </c:pt>
                <c:pt idx="2157">
                  <c:v>40345</c:v>
                </c:pt>
                <c:pt idx="2158">
                  <c:v>40346</c:v>
                </c:pt>
                <c:pt idx="2159">
                  <c:v>40347</c:v>
                </c:pt>
                <c:pt idx="2160">
                  <c:v>40350</c:v>
                </c:pt>
                <c:pt idx="2161">
                  <c:v>40351</c:v>
                </c:pt>
                <c:pt idx="2162">
                  <c:v>40352</c:v>
                </c:pt>
                <c:pt idx="2163">
                  <c:v>40353</c:v>
                </c:pt>
                <c:pt idx="2164">
                  <c:v>40354</c:v>
                </c:pt>
                <c:pt idx="2165">
                  <c:v>40357</c:v>
                </c:pt>
                <c:pt idx="2166">
                  <c:v>40358</c:v>
                </c:pt>
                <c:pt idx="2167">
                  <c:v>40359</c:v>
                </c:pt>
                <c:pt idx="2168">
                  <c:v>40360</c:v>
                </c:pt>
                <c:pt idx="2169">
                  <c:v>40361</c:v>
                </c:pt>
                <c:pt idx="2170">
                  <c:v>40365</c:v>
                </c:pt>
                <c:pt idx="2171">
                  <c:v>40366</c:v>
                </c:pt>
                <c:pt idx="2172">
                  <c:v>40367</c:v>
                </c:pt>
                <c:pt idx="2173">
                  <c:v>40368</c:v>
                </c:pt>
                <c:pt idx="2174">
                  <c:v>40371</c:v>
                </c:pt>
                <c:pt idx="2175">
                  <c:v>40372</c:v>
                </c:pt>
                <c:pt idx="2176">
                  <c:v>40373</c:v>
                </c:pt>
                <c:pt idx="2177">
                  <c:v>40374</c:v>
                </c:pt>
                <c:pt idx="2178">
                  <c:v>40375</c:v>
                </c:pt>
                <c:pt idx="2179">
                  <c:v>40378</c:v>
                </c:pt>
                <c:pt idx="2180">
                  <c:v>40379</c:v>
                </c:pt>
                <c:pt idx="2181">
                  <c:v>40380</c:v>
                </c:pt>
                <c:pt idx="2182">
                  <c:v>40381</c:v>
                </c:pt>
                <c:pt idx="2183">
                  <c:v>40382</c:v>
                </c:pt>
                <c:pt idx="2184">
                  <c:v>40385</c:v>
                </c:pt>
                <c:pt idx="2185">
                  <c:v>40386</c:v>
                </c:pt>
                <c:pt idx="2186">
                  <c:v>40387</c:v>
                </c:pt>
                <c:pt idx="2187">
                  <c:v>40388</c:v>
                </c:pt>
                <c:pt idx="2188">
                  <c:v>40389</c:v>
                </c:pt>
                <c:pt idx="2189">
                  <c:v>40392</c:v>
                </c:pt>
                <c:pt idx="2190">
                  <c:v>40393</c:v>
                </c:pt>
                <c:pt idx="2191">
                  <c:v>40394</c:v>
                </c:pt>
                <c:pt idx="2192">
                  <c:v>40395</c:v>
                </c:pt>
                <c:pt idx="2193">
                  <c:v>40396</c:v>
                </c:pt>
                <c:pt idx="2194">
                  <c:v>40399</c:v>
                </c:pt>
                <c:pt idx="2195">
                  <c:v>40400</c:v>
                </c:pt>
                <c:pt idx="2196">
                  <c:v>40401</c:v>
                </c:pt>
                <c:pt idx="2197">
                  <c:v>40402</c:v>
                </c:pt>
                <c:pt idx="2198">
                  <c:v>40403</c:v>
                </c:pt>
                <c:pt idx="2199">
                  <c:v>40406</c:v>
                </c:pt>
                <c:pt idx="2200">
                  <c:v>40407</c:v>
                </c:pt>
                <c:pt idx="2201">
                  <c:v>40408</c:v>
                </c:pt>
                <c:pt idx="2202">
                  <c:v>40409</c:v>
                </c:pt>
                <c:pt idx="2203">
                  <c:v>40410</c:v>
                </c:pt>
                <c:pt idx="2204">
                  <c:v>40413</c:v>
                </c:pt>
                <c:pt idx="2205">
                  <c:v>40414</c:v>
                </c:pt>
                <c:pt idx="2206">
                  <c:v>40415</c:v>
                </c:pt>
                <c:pt idx="2207">
                  <c:v>40416</c:v>
                </c:pt>
                <c:pt idx="2208">
                  <c:v>40417</c:v>
                </c:pt>
                <c:pt idx="2209">
                  <c:v>40420</c:v>
                </c:pt>
                <c:pt idx="2210">
                  <c:v>40421</c:v>
                </c:pt>
                <c:pt idx="2211">
                  <c:v>40422</c:v>
                </c:pt>
                <c:pt idx="2212">
                  <c:v>40423</c:v>
                </c:pt>
                <c:pt idx="2213">
                  <c:v>40424</c:v>
                </c:pt>
                <c:pt idx="2214">
                  <c:v>40428</c:v>
                </c:pt>
                <c:pt idx="2215">
                  <c:v>40429</c:v>
                </c:pt>
                <c:pt idx="2216">
                  <c:v>40430</c:v>
                </c:pt>
                <c:pt idx="2217">
                  <c:v>40431</c:v>
                </c:pt>
                <c:pt idx="2218">
                  <c:v>40434</c:v>
                </c:pt>
                <c:pt idx="2219">
                  <c:v>40435</c:v>
                </c:pt>
                <c:pt idx="2220">
                  <c:v>40436</c:v>
                </c:pt>
                <c:pt idx="2221">
                  <c:v>40437</c:v>
                </c:pt>
                <c:pt idx="2222">
                  <c:v>40438</c:v>
                </c:pt>
                <c:pt idx="2223">
                  <c:v>40441</c:v>
                </c:pt>
                <c:pt idx="2224">
                  <c:v>40442</c:v>
                </c:pt>
                <c:pt idx="2225">
                  <c:v>40443</c:v>
                </c:pt>
                <c:pt idx="2226">
                  <c:v>40444</c:v>
                </c:pt>
                <c:pt idx="2227">
                  <c:v>40445</c:v>
                </c:pt>
                <c:pt idx="2228">
                  <c:v>40448</c:v>
                </c:pt>
                <c:pt idx="2229">
                  <c:v>40449</c:v>
                </c:pt>
                <c:pt idx="2230">
                  <c:v>40450</c:v>
                </c:pt>
                <c:pt idx="2231">
                  <c:v>40451</c:v>
                </c:pt>
                <c:pt idx="2232">
                  <c:v>40452</c:v>
                </c:pt>
                <c:pt idx="2233">
                  <c:v>40455</c:v>
                </c:pt>
                <c:pt idx="2234">
                  <c:v>40456</c:v>
                </c:pt>
                <c:pt idx="2235">
                  <c:v>40457</c:v>
                </c:pt>
                <c:pt idx="2236">
                  <c:v>40458</c:v>
                </c:pt>
                <c:pt idx="2237">
                  <c:v>40459</c:v>
                </c:pt>
                <c:pt idx="2238">
                  <c:v>40462</c:v>
                </c:pt>
                <c:pt idx="2239">
                  <c:v>40463</c:v>
                </c:pt>
                <c:pt idx="2240">
                  <c:v>40464</c:v>
                </c:pt>
                <c:pt idx="2241">
                  <c:v>40465</c:v>
                </c:pt>
                <c:pt idx="2242">
                  <c:v>40466</c:v>
                </c:pt>
                <c:pt idx="2243">
                  <c:v>40469</c:v>
                </c:pt>
                <c:pt idx="2244">
                  <c:v>40470</c:v>
                </c:pt>
                <c:pt idx="2245">
                  <c:v>40471</c:v>
                </c:pt>
                <c:pt idx="2246">
                  <c:v>40472</c:v>
                </c:pt>
                <c:pt idx="2247">
                  <c:v>40473</c:v>
                </c:pt>
                <c:pt idx="2248">
                  <c:v>40476</c:v>
                </c:pt>
                <c:pt idx="2249">
                  <c:v>40477</c:v>
                </c:pt>
                <c:pt idx="2250">
                  <c:v>40478</c:v>
                </c:pt>
                <c:pt idx="2251">
                  <c:v>40479</c:v>
                </c:pt>
                <c:pt idx="2252">
                  <c:v>40480</c:v>
                </c:pt>
                <c:pt idx="2253">
                  <c:v>40483</c:v>
                </c:pt>
                <c:pt idx="2254">
                  <c:v>40484</c:v>
                </c:pt>
              </c:numCache>
            </c:numRef>
          </c:cat>
          <c:val>
            <c:numRef>
              <c:f>'Data 1'!$B$4065:$B$6368</c:f>
              <c:numCache>
                <c:formatCode>General</c:formatCode>
                <c:ptCount val="2304"/>
                <c:pt idx="0">
                  <c:v>20.47</c:v>
                </c:pt>
                <c:pt idx="1">
                  <c:v>20.239999999999988</c:v>
                </c:pt>
                <c:pt idx="2">
                  <c:v>20</c:v>
                </c:pt>
                <c:pt idx="3">
                  <c:v>19.93</c:v>
                </c:pt>
                <c:pt idx="4">
                  <c:v>20.110000000000021</c:v>
                </c:pt>
                <c:pt idx="5">
                  <c:v>21.21</c:v>
                </c:pt>
                <c:pt idx="6">
                  <c:v>22.23</c:v>
                </c:pt>
                <c:pt idx="7">
                  <c:v>21.259999999999987</c:v>
                </c:pt>
                <c:pt idx="8">
                  <c:v>21.56</c:v>
                </c:pt>
                <c:pt idx="9">
                  <c:v>19.63000000000002</c:v>
                </c:pt>
                <c:pt idx="10">
                  <c:v>17.5</c:v>
                </c:pt>
                <c:pt idx="11">
                  <c:v>18.09</c:v>
                </c:pt>
                <c:pt idx="12">
                  <c:v>17.739999999999988</c:v>
                </c:pt>
                <c:pt idx="13">
                  <c:v>18.71</c:v>
                </c:pt>
                <c:pt idx="14">
                  <c:v>18.38</c:v>
                </c:pt>
                <c:pt idx="17">
                  <c:v>18.690000000000001</c:v>
                </c:pt>
                <c:pt idx="18">
                  <c:v>19.57</c:v>
                </c:pt>
                <c:pt idx="19">
                  <c:v>19.37</c:v>
                </c:pt>
                <c:pt idx="20">
                  <c:v>18.55</c:v>
                </c:pt>
                <c:pt idx="21">
                  <c:v>19.459999999999987</c:v>
                </c:pt>
                <c:pt idx="22">
                  <c:v>20.27</c:v>
                </c:pt>
                <c:pt idx="23">
                  <c:v>19.71</c:v>
                </c:pt>
                <c:pt idx="24">
                  <c:v>19.62</c:v>
                </c:pt>
                <c:pt idx="25">
                  <c:v>18.690000000000001</c:v>
                </c:pt>
                <c:pt idx="26">
                  <c:v>19.079999999999988</c:v>
                </c:pt>
                <c:pt idx="27">
                  <c:v>18.32</c:v>
                </c:pt>
                <c:pt idx="28">
                  <c:v>18.04</c:v>
                </c:pt>
                <c:pt idx="29">
                  <c:v>18.38</c:v>
                </c:pt>
                <c:pt idx="30">
                  <c:v>18.2</c:v>
                </c:pt>
                <c:pt idx="31">
                  <c:v>19.309999999999999</c:v>
                </c:pt>
                <c:pt idx="32">
                  <c:v>19.279999999999987</c:v>
                </c:pt>
                <c:pt idx="33">
                  <c:v>19.38</c:v>
                </c:pt>
                <c:pt idx="34">
                  <c:v>19.37</c:v>
                </c:pt>
                <c:pt idx="35">
                  <c:v>18.670000000000005</c:v>
                </c:pt>
                <c:pt idx="36">
                  <c:v>19.3</c:v>
                </c:pt>
                <c:pt idx="38">
                  <c:v>21.32</c:v>
                </c:pt>
                <c:pt idx="39">
                  <c:v>21.07</c:v>
                </c:pt>
                <c:pt idx="40">
                  <c:v>20.420000000000002</c:v>
                </c:pt>
                <c:pt idx="41">
                  <c:v>19.959999999999987</c:v>
                </c:pt>
                <c:pt idx="42">
                  <c:v>21.13000000000002</c:v>
                </c:pt>
                <c:pt idx="43">
                  <c:v>20.65000000000002</c:v>
                </c:pt>
                <c:pt idx="44">
                  <c:v>21.47</c:v>
                </c:pt>
                <c:pt idx="45">
                  <c:v>21.419999999999987</c:v>
                </c:pt>
                <c:pt idx="46">
                  <c:v>20.82</c:v>
                </c:pt>
                <c:pt idx="47">
                  <c:v>20.32</c:v>
                </c:pt>
                <c:pt idx="48">
                  <c:v>20.479999999999986</c:v>
                </c:pt>
                <c:pt idx="49">
                  <c:v>19.670000000000005</c:v>
                </c:pt>
                <c:pt idx="50">
                  <c:v>18.88</c:v>
                </c:pt>
                <c:pt idx="51">
                  <c:v>18.98999999999997</c:v>
                </c:pt>
                <c:pt idx="52">
                  <c:v>18.959999999999987</c:v>
                </c:pt>
                <c:pt idx="53">
                  <c:v>18.2</c:v>
                </c:pt>
                <c:pt idx="54">
                  <c:v>18.02</c:v>
                </c:pt>
                <c:pt idx="56">
                  <c:v>18.36</c:v>
                </c:pt>
                <c:pt idx="57">
                  <c:v>19.100000000000001</c:v>
                </c:pt>
                <c:pt idx="58">
                  <c:v>19.57</c:v>
                </c:pt>
                <c:pt idx="59">
                  <c:v>19.8</c:v>
                </c:pt>
                <c:pt idx="60">
                  <c:v>20.05</c:v>
                </c:pt>
                <c:pt idx="61">
                  <c:v>19.3</c:v>
                </c:pt>
                <c:pt idx="62">
                  <c:v>19.110000000000021</c:v>
                </c:pt>
                <c:pt idx="63">
                  <c:v>19.71</c:v>
                </c:pt>
                <c:pt idx="64">
                  <c:v>20.399999999999999</c:v>
                </c:pt>
                <c:pt idx="65">
                  <c:v>20.02</c:v>
                </c:pt>
                <c:pt idx="66">
                  <c:v>20.059999999999999</c:v>
                </c:pt>
                <c:pt idx="67">
                  <c:v>19.77</c:v>
                </c:pt>
                <c:pt idx="68">
                  <c:v>19.75</c:v>
                </c:pt>
                <c:pt idx="69">
                  <c:v>20.25</c:v>
                </c:pt>
                <c:pt idx="70">
                  <c:v>21.29</c:v>
                </c:pt>
                <c:pt idx="71">
                  <c:v>20.759999999999987</c:v>
                </c:pt>
                <c:pt idx="72">
                  <c:v>21.19</c:v>
                </c:pt>
                <c:pt idx="73">
                  <c:v>21.19</c:v>
                </c:pt>
                <c:pt idx="74">
                  <c:v>21.47</c:v>
                </c:pt>
                <c:pt idx="76">
                  <c:v>20.77</c:v>
                </c:pt>
                <c:pt idx="77">
                  <c:v>20.309999999999999</c:v>
                </c:pt>
                <c:pt idx="78">
                  <c:v>20.81000000000002</c:v>
                </c:pt>
                <c:pt idx="79">
                  <c:v>20.919999999999987</c:v>
                </c:pt>
                <c:pt idx="80">
                  <c:v>20.239999999999988</c:v>
                </c:pt>
                <c:pt idx="81">
                  <c:v>21.37</c:v>
                </c:pt>
                <c:pt idx="82">
                  <c:v>21.4</c:v>
                </c:pt>
                <c:pt idx="83">
                  <c:v>21.779999999999987</c:v>
                </c:pt>
                <c:pt idx="84">
                  <c:v>22.37</c:v>
                </c:pt>
                <c:pt idx="85">
                  <c:v>22.55</c:v>
                </c:pt>
                <c:pt idx="86">
                  <c:v>23.18</c:v>
                </c:pt>
                <c:pt idx="87">
                  <c:v>23.32</c:v>
                </c:pt>
                <c:pt idx="88">
                  <c:v>23.62</c:v>
                </c:pt>
                <c:pt idx="89">
                  <c:v>23.87</c:v>
                </c:pt>
                <c:pt idx="90">
                  <c:v>24.36</c:v>
                </c:pt>
                <c:pt idx="91">
                  <c:v>24.55</c:v>
                </c:pt>
                <c:pt idx="92">
                  <c:v>24.14</c:v>
                </c:pt>
                <c:pt idx="93">
                  <c:v>24.479999999999986</c:v>
                </c:pt>
                <c:pt idx="94">
                  <c:v>24.47</c:v>
                </c:pt>
                <c:pt idx="95">
                  <c:v>25.03</c:v>
                </c:pt>
                <c:pt idx="96">
                  <c:v>25.02</c:v>
                </c:pt>
                <c:pt idx="97">
                  <c:v>24.919999999999987</c:v>
                </c:pt>
                <c:pt idx="98">
                  <c:v>25.74</c:v>
                </c:pt>
                <c:pt idx="99">
                  <c:v>25.56</c:v>
                </c:pt>
                <c:pt idx="100">
                  <c:v>25.69</c:v>
                </c:pt>
                <c:pt idx="101">
                  <c:v>25.75</c:v>
                </c:pt>
                <c:pt idx="102">
                  <c:v>25.79</c:v>
                </c:pt>
                <c:pt idx="103">
                  <c:v>26.21</c:v>
                </c:pt>
                <c:pt idx="105">
                  <c:v>26.82</c:v>
                </c:pt>
                <c:pt idx="106">
                  <c:v>27.75</c:v>
                </c:pt>
                <c:pt idx="107">
                  <c:v>27.55</c:v>
                </c:pt>
                <c:pt idx="108">
                  <c:v>26.64</c:v>
                </c:pt>
                <c:pt idx="109">
                  <c:v>26.21</c:v>
                </c:pt>
                <c:pt idx="110">
                  <c:v>26.16</c:v>
                </c:pt>
                <c:pt idx="111">
                  <c:v>25.45</c:v>
                </c:pt>
                <c:pt idx="112">
                  <c:v>26.15000000000002</c:v>
                </c:pt>
                <c:pt idx="113">
                  <c:v>24.93</c:v>
                </c:pt>
                <c:pt idx="114">
                  <c:v>23.51</c:v>
                </c:pt>
                <c:pt idx="115">
                  <c:v>24.53</c:v>
                </c:pt>
                <c:pt idx="116">
                  <c:v>24.919999999999987</c:v>
                </c:pt>
                <c:pt idx="117">
                  <c:v>25.939999999999987</c:v>
                </c:pt>
                <c:pt idx="118">
                  <c:v>25.86</c:v>
                </c:pt>
                <c:pt idx="119">
                  <c:v>26.43</c:v>
                </c:pt>
                <c:pt idx="120">
                  <c:v>26.279999999999987</c:v>
                </c:pt>
                <c:pt idx="121">
                  <c:v>26.279999999999987</c:v>
                </c:pt>
                <c:pt idx="122">
                  <c:v>26.279999999999987</c:v>
                </c:pt>
                <c:pt idx="123">
                  <c:v>26.36</c:v>
                </c:pt>
                <c:pt idx="124">
                  <c:v>27.12</c:v>
                </c:pt>
                <c:pt idx="125">
                  <c:v>27.45</c:v>
                </c:pt>
                <c:pt idx="126">
                  <c:v>27.32</c:v>
                </c:pt>
                <c:pt idx="127">
                  <c:v>26.58</c:v>
                </c:pt>
                <c:pt idx="128">
                  <c:v>26.31000000000002</c:v>
                </c:pt>
                <c:pt idx="129">
                  <c:v>26.75</c:v>
                </c:pt>
                <c:pt idx="130">
                  <c:v>26.110000000000021</c:v>
                </c:pt>
                <c:pt idx="131">
                  <c:v>26.79</c:v>
                </c:pt>
                <c:pt idx="132">
                  <c:v>27.759999999999987</c:v>
                </c:pt>
                <c:pt idx="133">
                  <c:v>27.779999999999987</c:v>
                </c:pt>
                <c:pt idx="134">
                  <c:v>27.919999999999987</c:v>
                </c:pt>
                <c:pt idx="135">
                  <c:v>28.62</c:v>
                </c:pt>
                <c:pt idx="136">
                  <c:v>29.17</c:v>
                </c:pt>
                <c:pt idx="137">
                  <c:v>28.17</c:v>
                </c:pt>
                <c:pt idx="138">
                  <c:v>28</c:v>
                </c:pt>
                <c:pt idx="139">
                  <c:v>28.19</c:v>
                </c:pt>
                <c:pt idx="140">
                  <c:v>28.24</c:v>
                </c:pt>
                <c:pt idx="141">
                  <c:v>27.35</c:v>
                </c:pt>
                <c:pt idx="142">
                  <c:v>27.01</c:v>
                </c:pt>
                <c:pt idx="143">
                  <c:v>26.6</c:v>
                </c:pt>
                <c:pt idx="144">
                  <c:v>26.69</c:v>
                </c:pt>
                <c:pt idx="146">
                  <c:v>25.08</c:v>
                </c:pt>
                <c:pt idx="147">
                  <c:v>25.64</c:v>
                </c:pt>
                <c:pt idx="148">
                  <c:v>24.779999999999987</c:v>
                </c:pt>
                <c:pt idx="149">
                  <c:v>25.37</c:v>
                </c:pt>
                <c:pt idx="150">
                  <c:v>25.1</c:v>
                </c:pt>
                <c:pt idx="151">
                  <c:v>25.32</c:v>
                </c:pt>
                <c:pt idx="152">
                  <c:v>25.02</c:v>
                </c:pt>
                <c:pt idx="153">
                  <c:v>24.89</c:v>
                </c:pt>
                <c:pt idx="154">
                  <c:v>24.72</c:v>
                </c:pt>
                <c:pt idx="155">
                  <c:v>24.24</c:v>
                </c:pt>
                <c:pt idx="156">
                  <c:v>24.21</c:v>
                </c:pt>
                <c:pt idx="157">
                  <c:v>24.79</c:v>
                </c:pt>
                <c:pt idx="158">
                  <c:v>25.54</c:v>
                </c:pt>
                <c:pt idx="159">
                  <c:v>25.9</c:v>
                </c:pt>
                <c:pt idx="160">
                  <c:v>25.979999999999986</c:v>
                </c:pt>
                <c:pt idx="161">
                  <c:v>25.36</c:v>
                </c:pt>
                <c:pt idx="162">
                  <c:v>25.57</c:v>
                </c:pt>
                <c:pt idx="163">
                  <c:v>25.62</c:v>
                </c:pt>
                <c:pt idx="164">
                  <c:v>25.51</c:v>
                </c:pt>
                <c:pt idx="165">
                  <c:v>26.31000000000002</c:v>
                </c:pt>
                <c:pt idx="166">
                  <c:v>26.06</c:v>
                </c:pt>
                <c:pt idx="167">
                  <c:v>26.67</c:v>
                </c:pt>
                <c:pt idx="168">
                  <c:v>26.77</c:v>
                </c:pt>
                <c:pt idx="169">
                  <c:v>26.79</c:v>
                </c:pt>
                <c:pt idx="170">
                  <c:v>26.79</c:v>
                </c:pt>
                <c:pt idx="171">
                  <c:v>26.830000000000005</c:v>
                </c:pt>
                <c:pt idx="172">
                  <c:v>26.82</c:v>
                </c:pt>
                <c:pt idx="175">
                  <c:v>26.14</c:v>
                </c:pt>
                <c:pt idx="176">
                  <c:v>26.16</c:v>
                </c:pt>
                <c:pt idx="177">
                  <c:v>26.73</c:v>
                </c:pt>
                <c:pt idx="178">
                  <c:v>27.01</c:v>
                </c:pt>
                <c:pt idx="179">
                  <c:v>27.479999999999986</c:v>
                </c:pt>
                <c:pt idx="180">
                  <c:v>27.23</c:v>
                </c:pt>
                <c:pt idx="181">
                  <c:v>27.68</c:v>
                </c:pt>
                <c:pt idx="182">
                  <c:v>27.88</c:v>
                </c:pt>
                <c:pt idx="183">
                  <c:v>27.5</c:v>
                </c:pt>
                <c:pt idx="184">
                  <c:v>27.830000000000005</c:v>
                </c:pt>
                <c:pt idx="185">
                  <c:v>26.610000000000021</c:v>
                </c:pt>
                <c:pt idx="186">
                  <c:v>26.610000000000021</c:v>
                </c:pt>
                <c:pt idx="187">
                  <c:v>26.779999999999987</c:v>
                </c:pt>
                <c:pt idx="188">
                  <c:v>26.67</c:v>
                </c:pt>
                <c:pt idx="189">
                  <c:v>26.55</c:v>
                </c:pt>
                <c:pt idx="190">
                  <c:v>26.54</c:v>
                </c:pt>
                <c:pt idx="191">
                  <c:v>27.43</c:v>
                </c:pt>
                <c:pt idx="192">
                  <c:v>27.02</c:v>
                </c:pt>
                <c:pt idx="193">
                  <c:v>26.51</c:v>
                </c:pt>
                <c:pt idx="194">
                  <c:v>26.87</c:v>
                </c:pt>
                <c:pt idx="195">
                  <c:v>26.55</c:v>
                </c:pt>
                <c:pt idx="196">
                  <c:v>27.18</c:v>
                </c:pt>
                <c:pt idx="197">
                  <c:v>26.58</c:v>
                </c:pt>
                <c:pt idx="198">
                  <c:v>26.67</c:v>
                </c:pt>
                <c:pt idx="199">
                  <c:v>26.87</c:v>
                </c:pt>
                <c:pt idx="200">
                  <c:v>27.84</c:v>
                </c:pt>
                <c:pt idx="201">
                  <c:v>28.35</c:v>
                </c:pt>
                <c:pt idx="202">
                  <c:v>28.19</c:v>
                </c:pt>
                <c:pt idx="203">
                  <c:v>28.99</c:v>
                </c:pt>
                <c:pt idx="204">
                  <c:v>29.24</c:v>
                </c:pt>
                <c:pt idx="205">
                  <c:v>29.86</c:v>
                </c:pt>
                <c:pt idx="206">
                  <c:v>30.12</c:v>
                </c:pt>
                <c:pt idx="207">
                  <c:v>30.37</c:v>
                </c:pt>
                <c:pt idx="208">
                  <c:v>30.110000000000021</c:v>
                </c:pt>
                <c:pt idx="209">
                  <c:v>29.99</c:v>
                </c:pt>
                <c:pt idx="210">
                  <c:v>29.23</c:v>
                </c:pt>
                <c:pt idx="211">
                  <c:v>28.84</c:v>
                </c:pt>
                <c:pt idx="212">
                  <c:v>28.31000000000002</c:v>
                </c:pt>
                <c:pt idx="213">
                  <c:v>28.830000000000005</c:v>
                </c:pt>
                <c:pt idx="214">
                  <c:v>28.97</c:v>
                </c:pt>
                <c:pt idx="216">
                  <c:v>27.759999999999987</c:v>
                </c:pt>
                <c:pt idx="217">
                  <c:v>28.279999999999987</c:v>
                </c:pt>
                <c:pt idx="218">
                  <c:v>29.06</c:v>
                </c:pt>
                <c:pt idx="219">
                  <c:v>29.51</c:v>
                </c:pt>
                <c:pt idx="220">
                  <c:v>29.8</c:v>
                </c:pt>
                <c:pt idx="221">
                  <c:v>29.62</c:v>
                </c:pt>
                <c:pt idx="222">
                  <c:v>29.77</c:v>
                </c:pt>
                <c:pt idx="223">
                  <c:v>28.95</c:v>
                </c:pt>
                <c:pt idx="224">
                  <c:v>29.830000000000005</c:v>
                </c:pt>
                <c:pt idx="225">
                  <c:v>29.14</c:v>
                </c:pt>
                <c:pt idx="226">
                  <c:v>29.08</c:v>
                </c:pt>
                <c:pt idx="227">
                  <c:v>29.57</c:v>
                </c:pt>
                <c:pt idx="228">
                  <c:v>29.49</c:v>
                </c:pt>
                <c:pt idx="229">
                  <c:v>29.65000000000002</c:v>
                </c:pt>
                <c:pt idx="230">
                  <c:v>30.85</c:v>
                </c:pt>
                <c:pt idx="231">
                  <c:v>30.79</c:v>
                </c:pt>
                <c:pt idx="232">
                  <c:v>30.69</c:v>
                </c:pt>
                <c:pt idx="233">
                  <c:v>30.31000000000002</c:v>
                </c:pt>
                <c:pt idx="234">
                  <c:v>30.53</c:v>
                </c:pt>
                <c:pt idx="235">
                  <c:v>30.59</c:v>
                </c:pt>
                <c:pt idx="236">
                  <c:v>30.71</c:v>
                </c:pt>
                <c:pt idx="237">
                  <c:v>30.59</c:v>
                </c:pt>
                <c:pt idx="238">
                  <c:v>29.73</c:v>
                </c:pt>
                <c:pt idx="239">
                  <c:v>29.65000000000002</c:v>
                </c:pt>
                <c:pt idx="240">
                  <c:v>29.65000000000002</c:v>
                </c:pt>
                <c:pt idx="241">
                  <c:v>29.56</c:v>
                </c:pt>
                <c:pt idx="242">
                  <c:v>29.31000000000002</c:v>
                </c:pt>
                <c:pt idx="243">
                  <c:v>28.959999999999987</c:v>
                </c:pt>
                <c:pt idx="244">
                  <c:v>29.36</c:v>
                </c:pt>
                <c:pt idx="245">
                  <c:v>30.06</c:v>
                </c:pt>
                <c:pt idx="246">
                  <c:v>29.73</c:v>
                </c:pt>
                <c:pt idx="247">
                  <c:v>29.279999999999987</c:v>
                </c:pt>
                <c:pt idx="248">
                  <c:v>29.610000000000021</c:v>
                </c:pt>
                <c:pt idx="249">
                  <c:v>29.56</c:v>
                </c:pt>
                <c:pt idx="250">
                  <c:v>28.31000000000002</c:v>
                </c:pt>
                <c:pt idx="251">
                  <c:v>27.93</c:v>
                </c:pt>
                <c:pt idx="252">
                  <c:v>28.19</c:v>
                </c:pt>
                <c:pt idx="253">
                  <c:v>27.87</c:v>
                </c:pt>
                <c:pt idx="254">
                  <c:v>27.09</c:v>
                </c:pt>
                <c:pt idx="255">
                  <c:v>27.25</c:v>
                </c:pt>
                <c:pt idx="256">
                  <c:v>26.81000000000002</c:v>
                </c:pt>
                <c:pt idx="257">
                  <c:v>26.85</c:v>
                </c:pt>
                <c:pt idx="258">
                  <c:v>27.18</c:v>
                </c:pt>
                <c:pt idx="259">
                  <c:v>27.04</c:v>
                </c:pt>
                <c:pt idx="260">
                  <c:v>26.89</c:v>
                </c:pt>
                <c:pt idx="261">
                  <c:v>26.06</c:v>
                </c:pt>
                <c:pt idx="262">
                  <c:v>25.72</c:v>
                </c:pt>
                <c:pt idx="263">
                  <c:v>25.36</c:v>
                </c:pt>
                <c:pt idx="264">
                  <c:v>25.830000000000005</c:v>
                </c:pt>
                <c:pt idx="265">
                  <c:v>26.02</c:v>
                </c:pt>
                <c:pt idx="266">
                  <c:v>26.19</c:v>
                </c:pt>
                <c:pt idx="267">
                  <c:v>25.279999999999987</c:v>
                </c:pt>
                <c:pt idx="268">
                  <c:v>25.4</c:v>
                </c:pt>
                <c:pt idx="269">
                  <c:v>25.5</c:v>
                </c:pt>
                <c:pt idx="270">
                  <c:v>26.71</c:v>
                </c:pt>
                <c:pt idx="271">
                  <c:v>26.41</c:v>
                </c:pt>
                <c:pt idx="272">
                  <c:v>27</c:v>
                </c:pt>
                <c:pt idx="273">
                  <c:v>27.07</c:v>
                </c:pt>
                <c:pt idx="274">
                  <c:v>27.73</c:v>
                </c:pt>
                <c:pt idx="275">
                  <c:v>27.01</c:v>
                </c:pt>
                <c:pt idx="276">
                  <c:v>26.6</c:v>
                </c:pt>
                <c:pt idx="277">
                  <c:v>26.87</c:v>
                </c:pt>
                <c:pt idx="280">
                  <c:v>27.27</c:v>
                </c:pt>
                <c:pt idx="281">
                  <c:v>27.34</c:v>
                </c:pt>
                <c:pt idx="282">
                  <c:v>26.8</c:v>
                </c:pt>
                <c:pt idx="283">
                  <c:v>27.27</c:v>
                </c:pt>
                <c:pt idx="284">
                  <c:v>27.03</c:v>
                </c:pt>
                <c:pt idx="285">
                  <c:v>27.29</c:v>
                </c:pt>
                <c:pt idx="286">
                  <c:v>27.73</c:v>
                </c:pt>
                <c:pt idx="287">
                  <c:v>27.49</c:v>
                </c:pt>
                <c:pt idx="288">
                  <c:v>28.2</c:v>
                </c:pt>
                <c:pt idx="289">
                  <c:v>28.39</c:v>
                </c:pt>
                <c:pt idx="290">
                  <c:v>30.15000000000002</c:v>
                </c:pt>
                <c:pt idx="291">
                  <c:v>30.04</c:v>
                </c:pt>
                <c:pt idx="292">
                  <c:v>30.41</c:v>
                </c:pt>
                <c:pt idx="293">
                  <c:v>30.57</c:v>
                </c:pt>
                <c:pt idx="294">
                  <c:v>30.57</c:v>
                </c:pt>
                <c:pt idx="295">
                  <c:v>32.090000000000003</c:v>
                </c:pt>
                <c:pt idx="296">
                  <c:v>32.130000000000003</c:v>
                </c:pt>
                <c:pt idx="297">
                  <c:v>32.61</c:v>
                </c:pt>
                <c:pt idx="298">
                  <c:v>32.68</c:v>
                </c:pt>
                <c:pt idx="299">
                  <c:v>31.41</c:v>
                </c:pt>
                <c:pt idx="300">
                  <c:v>31.21</c:v>
                </c:pt>
                <c:pt idx="301">
                  <c:v>31.97</c:v>
                </c:pt>
                <c:pt idx="302">
                  <c:v>33.260000000000012</c:v>
                </c:pt>
                <c:pt idx="303">
                  <c:v>32.290000000000013</c:v>
                </c:pt>
                <c:pt idx="304">
                  <c:v>31.2</c:v>
                </c:pt>
                <c:pt idx="305">
                  <c:v>30.66</c:v>
                </c:pt>
                <c:pt idx="306">
                  <c:v>31.95</c:v>
                </c:pt>
                <c:pt idx="307">
                  <c:v>31.59</c:v>
                </c:pt>
                <c:pt idx="308">
                  <c:v>32.08</c:v>
                </c:pt>
                <c:pt idx="309">
                  <c:v>32.42</c:v>
                </c:pt>
                <c:pt idx="310">
                  <c:v>33.230000000000011</c:v>
                </c:pt>
                <c:pt idx="311">
                  <c:v>33.58</c:v>
                </c:pt>
                <c:pt idx="312">
                  <c:v>33.880000000000003</c:v>
                </c:pt>
                <c:pt idx="314">
                  <c:v>34.620000000000012</c:v>
                </c:pt>
                <c:pt idx="315">
                  <c:v>34.32</c:v>
                </c:pt>
                <c:pt idx="316">
                  <c:v>33.9</c:v>
                </c:pt>
                <c:pt idx="317">
                  <c:v>34.980000000000004</c:v>
                </c:pt>
                <c:pt idx="318">
                  <c:v>32.43</c:v>
                </c:pt>
                <c:pt idx="319">
                  <c:v>32.700000000000003</c:v>
                </c:pt>
                <c:pt idx="320">
                  <c:v>33.54</c:v>
                </c:pt>
                <c:pt idx="321">
                  <c:v>33.78</c:v>
                </c:pt>
                <c:pt idx="322">
                  <c:v>33.51</c:v>
                </c:pt>
                <c:pt idx="323">
                  <c:v>32.840000000000003</c:v>
                </c:pt>
                <c:pt idx="324">
                  <c:v>33.61</c:v>
                </c:pt>
                <c:pt idx="325">
                  <c:v>33.910000000000004</c:v>
                </c:pt>
                <c:pt idx="326">
                  <c:v>34.36</c:v>
                </c:pt>
                <c:pt idx="327">
                  <c:v>35.050000000000004</c:v>
                </c:pt>
                <c:pt idx="328">
                  <c:v>34.46</c:v>
                </c:pt>
                <c:pt idx="329">
                  <c:v>35.43</c:v>
                </c:pt>
                <c:pt idx="330">
                  <c:v>35.83</c:v>
                </c:pt>
                <c:pt idx="331">
                  <c:v>36.630000000000003</c:v>
                </c:pt>
                <c:pt idx="332">
                  <c:v>36.61</c:v>
                </c:pt>
                <c:pt idx="334">
                  <c:v>36.880000000000003</c:v>
                </c:pt>
                <c:pt idx="335">
                  <c:v>37.020000000000003</c:v>
                </c:pt>
                <c:pt idx="336">
                  <c:v>36.450000000000003</c:v>
                </c:pt>
                <c:pt idx="337">
                  <c:v>36.760000000000012</c:v>
                </c:pt>
                <c:pt idx="338">
                  <c:v>37.290000000000013</c:v>
                </c:pt>
                <c:pt idx="339">
                  <c:v>36.06</c:v>
                </c:pt>
                <c:pt idx="340">
                  <c:v>37.96</c:v>
                </c:pt>
                <c:pt idx="341">
                  <c:v>36.83</c:v>
                </c:pt>
                <c:pt idx="342">
                  <c:v>36.760000000000012</c:v>
                </c:pt>
                <c:pt idx="343">
                  <c:v>36.1</c:v>
                </c:pt>
                <c:pt idx="344">
                  <c:v>36.950000000000003</c:v>
                </c:pt>
                <c:pt idx="345">
                  <c:v>36.86</c:v>
                </c:pt>
                <c:pt idx="346">
                  <c:v>37.21</c:v>
                </c:pt>
                <c:pt idx="347">
                  <c:v>37.760000000000012</c:v>
                </c:pt>
                <c:pt idx="348">
                  <c:v>37.18</c:v>
                </c:pt>
                <c:pt idx="349">
                  <c:v>36.81</c:v>
                </c:pt>
                <c:pt idx="350">
                  <c:v>37.870000000000005</c:v>
                </c:pt>
                <c:pt idx="351">
                  <c:v>36.050000000000004</c:v>
                </c:pt>
                <c:pt idx="352">
                  <c:v>35.410000000000004</c:v>
                </c:pt>
                <c:pt idx="353">
                  <c:v>34.92</c:v>
                </c:pt>
                <c:pt idx="354">
                  <c:v>31.55</c:v>
                </c:pt>
                <c:pt idx="355">
                  <c:v>30.01</c:v>
                </c:pt>
                <c:pt idx="356">
                  <c:v>28.62</c:v>
                </c:pt>
                <c:pt idx="357">
                  <c:v>27.18</c:v>
                </c:pt>
                <c:pt idx="358">
                  <c:v>29.51</c:v>
                </c:pt>
                <c:pt idx="359">
                  <c:v>33.42</c:v>
                </c:pt>
                <c:pt idx="360">
                  <c:v>28.71</c:v>
                </c:pt>
                <c:pt idx="361">
                  <c:v>30.31000000000002</c:v>
                </c:pt>
                <c:pt idx="362">
                  <c:v>30.21</c:v>
                </c:pt>
                <c:pt idx="363">
                  <c:v>31.14</c:v>
                </c:pt>
                <c:pt idx="364">
                  <c:v>29.479999999999986</c:v>
                </c:pt>
                <c:pt idx="365">
                  <c:v>28.55</c:v>
                </c:pt>
                <c:pt idx="366">
                  <c:v>29.05</c:v>
                </c:pt>
                <c:pt idx="367">
                  <c:v>28.41</c:v>
                </c:pt>
                <c:pt idx="368">
                  <c:v>27.759999999999987</c:v>
                </c:pt>
                <c:pt idx="369">
                  <c:v>27.97</c:v>
                </c:pt>
                <c:pt idx="370">
                  <c:v>28.93</c:v>
                </c:pt>
                <c:pt idx="371">
                  <c:v>27.2</c:v>
                </c:pt>
                <c:pt idx="372">
                  <c:v>28.279999999999987</c:v>
                </c:pt>
                <c:pt idx="373">
                  <c:v>28.41</c:v>
                </c:pt>
                <c:pt idx="374">
                  <c:v>29.459999999999987</c:v>
                </c:pt>
                <c:pt idx="375">
                  <c:v>29.16</c:v>
                </c:pt>
                <c:pt idx="376">
                  <c:v>30.1</c:v>
                </c:pt>
                <c:pt idx="378">
                  <c:v>30.759999999999987</c:v>
                </c:pt>
                <c:pt idx="379">
                  <c:v>29.919999999999987</c:v>
                </c:pt>
                <c:pt idx="380">
                  <c:v>28.04</c:v>
                </c:pt>
                <c:pt idx="381">
                  <c:v>27.52</c:v>
                </c:pt>
                <c:pt idx="382">
                  <c:v>25.919999999999987</c:v>
                </c:pt>
                <c:pt idx="383">
                  <c:v>25.25</c:v>
                </c:pt>
                <c:pt idx="384">
                  <c:v>25.32</c:v>
                </c:pt>
                <c:pt idx="385">
                  <c:v>26.09</c:v>
                </c:pt>
                <c:pt idx="386">
                  <c:v>26.05</c:v>
                </c:pt>
                <c:pt idx="387">
                  <c:v>25.74</c:v>
                </c:pt>
                <c:pt idx="388">
                  <c:v>26.43</c:v>
                </c:pt>
                <c:pt idx="389">
                  <c:v>25.65000000000002</c:v>
                </c:pt>
                <c:pt idx="390">
                  <c:v>26.24</c:v>
                </c:pt>
                <c:pt idx="391">
                  <c:v>26.939999999999987</c:v>
                </c:pt>
                <c:pt idx="392">
                  <c:v>27.65000000000002</c:v>
                </c:pt>
                <c:pt idx="393">
                  <c:v>27.34</c:v>
                </c:pt>
                <c:pt idx="394">
                  <c:v>28.51</c:v>
                </c:pt>
                <c:pt idx="395">
                  <c:v>29.21</c:v>
                </c:pt>
                <c:pt idx="396">
                  <c:v>28.57</c:v>
                </c:pt>
                <c:pt idx="397">
                  <c:v>29.07</c:v>
                </c:pt>
                <c:pt idx="398">
                  <c:v>28.84</c:v>
                </c:pt>
                <c:pt idx="399">
                  <c:v>29.29</c:v>
                </c:pt>
                <c:pt idx="400">
                  <c:v>29.51</c:v>
                </c:pt>
                <c:pt idx="401">
                  <c:v>29.09</c:v>
                </c:pt>
                <c:pt idx="402">
                  <c:v>29.74</c:v>
                </c:pt>
                <c:pt idx="404">
                  <c:v>29.24</c:v>
                </c:pt>
                <c:pt idx="405">
                  <c:v>28.459999999999987</c:v>
                </c:pt>
                <c:pt idx="406">
                  <c:v>29.15000000000002</c:v>
                </c:pt>
                <c:pt idx="407">
                  <c:v>29.56</c:v>
                </c:pt>
                <c:pt idx="408">
                  <c:v>30.72</c:v>
                </c:pt>
                <c:pt idx="409">
                  <c:v>30.779999999999987</c:v>
                </c:pt>
                <c:pt idx="410">
                  <c:v>29.81000000000002</c:v>
                </c:pt>
                <c:pt idx="411">
                  <c:v>30.84</c:v>
                </c:pt>
                <c:pt idx="412">
                  <c:v>31.259999999999987</c:v>
                </c:pt>
                <c:pt idx="413">
                  <c:v>31.36</c:v>
                </c:pt>
                <c:pt idx="414">
                  <c:v>31.72</c:v>
                </c:pt>
                <c:pt idx="415">
                  <c:v>32.17</c:v>
                </c:pt>
                <c:pt idx="416">
                  <c:v>31.41</c:v>
                </c:pt>
                <c:pt idx="417">
                  <c:v>30.63000000000002</c:v>
                </c:pt>
                <c:pt idx="418">
                  <c:v>31.14</c:v>
                </c:pt>
                <c:pt idx="419">
                  <c:v>31.08</c:v>
                </c:pt>
                <c:pt idx="420">
                  <c:v>30.279999999999987</c:v>
                </c:pt>
                <c:pt idx="421">
                  <c:v>29.86</c:v>
                </c:pt>
                <c:pt idx="422">
                  <c:v>30.63000000000002</c:v>
                </c:pt>
                <c:pt idx="423">
                  <c:v>30.22</c:v>
                </c:pt>
                <c:pt idx="424">
                  <c:v>30.05</c:v>
                </c:pt>
                <c:pt idx="425">
                  <c:v>31.65000000000002</c:v>
                </c:pt>
                <c:pt idx="426">
                  <c:v>28.97</c:v>
                </c:pt>
                <c:pt idx="427">
                  <c:v>29.18</c:v>
                </c:pt>
                <c:pt idx="428">
                  <c:v>30.15000000000002</c:v>
                </c:pt>
                <c:pt idx="429">
                  <c:v>30.41</c:v>
                </c:pt>
                <c:pt idx="430">
                  <c:v>30.29</c:v>
                </c:pt>
                <c:pt idx="431">
                  <c:v>30.39</c:v>
                </c:pt>
                <c:pt idx="433">
                  <c:v>30.08</c:v>
                </c:pt>
                <c:pt idx="434">
                  <c:v>30.32</c:v>
                </c:pt>
                <c:pt idx="435">
                  <c:v>30.87</c:v>
                </c:pt>
                <c:pt idx="436">
                  <c:v>31.04</c:v>
                </c:pt>
                <c:pt idx="437">
                  <c:v>31.330000000000005</c:v>
                </c:pt>
                <c:pt idx="438">
                  <c:v>31.2</c:v>
                </c:pt>
                <c:pt idx="439">
                  <c:v>31.6</c:v>
                </c:pt>
                <c:pt idx="440">
                  <c:v>31.2</c:v>
                </c:pt>
                <c:pt idx="441">
                  <c:v>31.439999999999987</c:v>
                </c:pt>
                <c:pt idx="442">
                  <c:v>31.959999999999987</c:v>
                </c:pt>
                <c:pt idx="443">
                  <c:v>31.67</c:v>
                </c:pt>
                <c:pt idx="444">
                  <c:v>30.2</c:v>
                </c:pt>
                <c:pt idx="445">
                  <c:v>30.13000000000002</c:v>
                </c:pt>
                <c:pt idx="446">
                  <c:v>30.72</c:v>
                </c:pt>
                <c:pt idx="447">
                  <c:v>30.31000000000002</c:v>
                </c:pt>
                <c:pt idx="448">
                  <c:v>29.979999999999986</c:v>
                </c:pt>
                <c:pt idx="449">
                  <c:v>30.21</c:v>
                </c:pt>
                <c:pt idx="450">
                  <c:v>30.69</c:v>
                </c:pt>
                <c:pt idx="451">
                  <c:v>30.56</c:v>
                </c:pt>
                <c:pt idx="452">
                  <c:v>32.230000000000011</c:v>
                </c:pt>
                <c:pt idx="453">
                  <c:v>31.8</c:v>
                </c:pt>
                <c:pt idx="454">
                  <c:v>32.340000000000003</c:v>
                </c:pt>
                <c:pt idx="455">
                  <c:v>31.77</c:v>
                </c:pt>
                <c:pt idx="456">
                  <c:v>32.410000000000004</c:v>
                </c:pt>
                <c:pt idx="457">
                  <c:v>32.230000000000011</c:v>
                </c:pt>
                <c:pt idx="458">
                  <c:v>31.91</c:v>
                </c:pt>
                <c:pt idx="459">
                  <c:v>31.91</c:v>
                </c:pt>
                <c:pt idx="460">
                  <c:v>30.85</c:v>
                </c:pt>
                <c:pt idx="461">
                  <c:v>30.85</c:v>
                </c:pt>
                <c:pt idx="462">
                  <c:v>31.01</c:v>
                </c:pt>
                <c:pt idx="463">
                  <c:v>30.81000000000002</c:v>
                </c:pt>
                <c:pt idx="464">
                  <c:v>30.759999999999987</c:v>
                </c:pt>
                <c:pt idx="465">
                  <c:v>30.959999999999987</c:v>
                </c:pt>
                <c:pt idx="466">
                  <c:v>31.779999999999987</c:v>
                </c:pt>
                <c:pt idx="467">
                  <c:v>31.64</c:v>
                </c:pt>
                <c:pt idx="468">
                  <c:v>31.43</c:v>
                </c:pt>
                <c:pt idx="469">
                  <c:v>32.01</c:v>
                </c:pt>
                <c:pt idx="470">
                  <c:v>31.18</c:v>
                </c:pt>
                <c:pt idx="471">
                  <c:v>31.41</c:v>
                </c:pt>
                <c:pt idx="472">
                  <c:v>31.759999999999987</c:v>
                </c:pt>
                <c:pt idx="474">
                  <c:v>29.57</c:v>
                </c:pt>
                <c:pt idx="475">
                  <c:v>29.43</c:v>
                </c:pt>
                <c:pt idx="476">
                  <c:v>28.87</c:v>
                </c:pt>
                <c:pt idx="477">
                  <c:v>28.93</c:v>
                </c:pt>
                <c:pt idx="478">
                  <c:v>28.85</c:v>
                </c:pt>
                <c:pt idx="479">
                  <c:v>29.22</c:v>
                </c:pt>
                <c:pt idx="480">
                  <c:v>29.41</c:v>
                </c:pt>
                <c:pt idx="481">
                  <c:v>28.86</c:v>
                </c:pt>
                <c:pt idx="482">
                  <c:v>28.259999999999987</c:v>
                </c:pt>
                <c:pt idx="483">
                  <c:v>28.15000000000002</c:v>
                </c:pt>
                <c:pt idx="484">
                  <c:v>27.6</c:v>
                </c:pt>
                <c:pt idx="485">
                  <c:v>27</c:v>
                </c:pt>
                <c:pt idx="486">
                  <c:v>27.259999999999987</c:v>
                </c:pt>
                <c:pt idx="487">
                  <c:v>26.93</c:v>
                </c:pt>
                <c:pt idx="488">
                  <c:v>26.97</c:v>
                </c:pt>
                <c:pt idx="489">
                  <c:v>27</c:v>
                </c:pt>
                <c:pt idx="490">
                  <c:v>28.19</c:v>
                </c:pt>
                <c:pt idx="491">
                  <c:v>28.29</c:v>
                </c:pt>
                <c:pt idx="492">
                  <c:v>28.21</c:v>
                </c:pt>
                <c:pt idx="493">
                  <c:v>28.35</c:v>
                </c:pt>
                <c:pt idx="494">
                  <c:v>29.19</c:v>
                </c:pt>
                <c:pt idx="495">
                  <c:v>29.43</c:v>
                </c:pt>
                <c:pt idx="496">
                  <c:v>29.830000000000005</c:v>
                </c:pt>
                <c:pt idx="497">
                  <c:v>30.37</c:v>
                </c:pt>
                <c:pt idx="498">
                  <c:v>30.4</c:v>
                </c:pt>
                <c:pt idx="499">
                  <c:v>30.479999999999986</c:v>
                </c:pt>
                <c:pt idx="500">
                  <c:v>29.6</c:v>
                </c:pt>
                <c:pt idx="501">
                  <c:v>30.97</c:v>
                </c:pt>
                <c:pt idx="502">
                  <c:v>32.01</c:v>
                </c:pt>
                <c:pt idx="503">
                  <c:v>31.91</c:v>
                </c:pt>
                <c:pt idx="504">
                  <c:v>31.68</c:v>
                </c:pt>
                <c:pt idx="505">
                  <c:v>31.74</c:v>
                </c:pt>
                <c:pt idx="506">
                  <c:v>31.51</c:v>
                </c:pt>
                <c:pt idx="507">
                  <c:v>30.610000000000021</c:v>
                </c:pt>
                <c:pt idx="508">
                  <c:v>30.37</c:v>
                </c:pt>
                <c:pt idx="509">
                  <c:v>30.19</c:v>
                </c:pt>
                <c:pt idx="510">
                  <c:v>30</c:v>
                </c:pt>
                <c:pt idx="511">
                  <c:v>30.31000000000002</c:v>
                </c:pt>
                <c:pt idx="512">
                  <c:v>29.99</c:v>
                </c:pt>
                <c:pt idx="513">
                  <c:v>29.95</c:v>
                </c:pt>
                <c:pt idx="514">
                  <c:v>29.57</c:v>
                </c:pt>
                <c:pt idx="515">
                  <c:v>28.95</c:v>
                </c:pt>
                <c:pt idx="516">
                  <c:v>28.67</c:v>
                </c:pt>
                <c:pt idx="517">
                  <c:v>29.24</c:v>
                </c:pt>
                <c:pt idx="518">
                  <c:v>28.81000000000002</c:v>
                </c:pt>
                <c:pt idx="519">
                  <c:v>28.86</c:v>
                </c:pt>
                <c:pt idx="520">
                  <c:v>30.29</c:v>
                </c:pt>
                <c:pt idx="521">
                  <c:v>30.25</c:v>
                </c:pt>
                <c:pt idx="522">
                  <c:v>30.73</c:v>
                </c:pt>
                <c:pt idx="523">
                  <c:v>31.01</c:v>
                </c:pt>
                <c:pt idx="524">
                  <c:v>31.21</c:v>
                </c:pt>
                <c:pt idx="525">
                  <c:v>31.37</c:v>
                </c:pt>
                <c:pt idx="526">
                  <c:v>31.89</c:v>
                </c:pt>
                <c:pt idx="527">
                  <c:v>32.31</c:v>
                </c:pt>
                <c:pt idx="528">
                  <c:v>31.75</c:v>
                </c:pt>
                <c:pt idx="529">
                  <c:v>33.160000000000011</c:v>
                </c:pt>
                <c:pt idx="530">
                  <c:v>32.840000000000003</c:v>
                </c:pt>
                <c:pt idx="531">
                  <c:v>32.870000000000005</c:v>
                </c:pt>
                <c:pt idx="532">
                  <c:v>32.260000000000012</c:v>
                </c:pt>
                <c:pt idx="533">
                  <c:v>29.99</c:v>
                </c:pt>
                <c:pt idx="534">
                  <c:v>30.02</c:v>
                </c:pt>
                <c:pt idx="535">
                  <c:v>30.330000000000005</c:v>
                </c:pt>
                <c:pt idx="538">
                  <c:v>29.89</c:v>
                </c:pt>
                <c:pt idx="539">
                  <c:v>30.74</c:v>
                </c:pt>
                <c:pt idx="540">
                  <c:v>30.610000000000021</c:v>
                </c:pt>
                <c:pt idx="541">
                  <c:v>31.24</c:v>
                </c:pt>
                <c:pt idx="542">
                  <c:v>30.68</c:v>
                </c:pt>
                <c:pt idx="543">
                  <c:v>32.08</c:v>
                </c:pt>
                <c:pt idx="544">
                  <c:v>31.72</c:v>
                </c:pt>
                <c:pt idx="545">
                  <c:v>31.919999999999987</c:v>
                </c:pt>
                <c:pt idx="546">
                  <c:v>32.01</c:v>
                </c:pt>
                <c:pt idx="547">
                  <c:v>33.06</c:v>
                </c:pt>
                <c:pt idx="548">
                  <c:v>33.17</c:v>
                </c:pt>
                <c:pt idx="549">
                  <c:v>32.94</c:v>
                </c:pt>
                <c:pt idx="550">
                  <c:v>33.36</c:v>
                </c:pt>
                <c:pt idx="551">
                  <c:v>33.720000000000013</c:v>
                </c:pt>
                <c:pt idx="552">
                  <c:v>32.81</c:v>
                </c:pt>
                <c:pt idx="553">
                  <c:v>31.71</c:v>
                </c:pt>
                <c:pt idx="554">
                  <c:v>32.03</c:v>
                </c:pt>
                <c:pt idx="555">
                  <c:v>32.99</c:v>
                </c:pt>
                <c:pt idx="556">
                  <c:v>32.51</c:v>
                </c:pt>
                <c:pt idx="557">
                  <c:v>33.01</c:v>
                </c:pt>
                <c:pt idx="558">
                  <c:v>32.51</c:v>
                </c:pt>
                <c:pt idx="560">
                  <c:v>33.71</c:v>
                </c:pt>
                <c:pt idx="561">
                  <c:v>33.54</c:v>
                </c:pt>
                <c:pt idx="562">
                  <c:v>33.57</c:v>
                </c:pt>
                <c:pt idx="563">
                  <c:v>34.270000000000003</c:v>
                </c:pt>
                <c:pt idx="564">
                  <c:v>34.380000000000003</c:v>
                </c:pt>
                <c:pt idx="565">
                  <c:v>34.92</c:v>
                </c:pt>
                <c:pt idx="566">
                  <c:v>34.260000000000012</c:v>
                </c:pt>
                <c:pt idx="567">
                  <c:v>34.620000000000012</c:v>
                </c:pt>
                <c:pt idx="568">
                  <c:v>33.61</c:v>
                </c:pt>
                <c:pt idx="569">
                  <c:v>35.160000000000011</c:v>
                </c:pt>
                <c:pt idx="571">
                  <c:v>36.21</c:v>
                </c:pt>
                <c:pt idx="572">
                  <c:v>35.53</c:v>
                </c:pt>
                <c:pt idx="573">
                  <c:v>35.120000000000012</c:v>
                </c:pt>
                <c:pt idx="574">
                  <c:v>34.94</c:v>
                </c:pt>
                <c:pt idx="575">
                  <c:v>34.410000000000004</c:v>
                </c:pt>
                <c:pt idx="576">
                  <c:v>33.99</c:v>
                </c:pt>
                <c:pt idx="577">
                  <c:v>33.630000000000003</c:v>
                </c:pt>
                <c:pt idx="578">
                  <c:v>32.86</c:v>
                </c:pt>
                <c:pt idx="579">
                  <c:v>33.160000000000011</c:v>
                </c:pt>
                <c:pt idx="580">
                  <c:v>34.020000000000003</c:v>
                </c:pt>
                <c:pt idx="581">
                  <c:v>34.200000000000003</c:v>
                </c:pt>
                <c:pt idx="582">
                  <c:v>33.06</c:v>
                </c:pt>
                <c:pt idx="583">
                  <c:v>33.260000000000012</c:v>
                </c:pt>
                <c:pt idx="584">
                  <c:v>32.49</c:v>
                </c:pt>
                <c:pt idx="585">
                  <c:v>32.910000000000004</c:v>
                </c:pt>
                <c:pt idx="586">
                  <c:v>34.03</c:v>
                </c:pt>
                <c:pt idx="587">
                  <c:v>33.93</c:v>
                </c:pt>
                <c:pt idx="588">
                  <c:v>34.03</c:v>
                </c:pt>
                <c:pt idx="589">
                  <c:v>34.51</c:v>
                </c:pt>
                <c:pt idx="591">
                  <c:v>35.130000000000003</c:v>
                </c:pt>
                <c:pt idx="592">
                  <c:v>35.42</c:v>
                </c:pt>
                <c:pt idx="593">
                  <c:v>35.81</c:v>
                </c:pt>
                <c:pt idx="594">
                  <c:v>35.800000000000004</c:v>
                </c:pt>
                <c:pt idx="595">
                  <c:v>35.75</c:v>
                </c:pt>
                <c:pt idx="596">
                  <c:v>35.85</c:v>
                </c:pt>
                <c:pt idx="597">
                  <c:v>37.28</c:v>
                </c:pt>
                <c:pt idx="598">
                  <c:v>35.450000000000003</c:v>
                </c:pt>
                <c:pt idx="599">
                  <c:v>36.08</c:v>
                </c:pt>
                <c:pt idx="600">
                  <c:v>36.85</c:v>
                </c:pt>
                <c:pt idx="601">
                  <c:v>36.6</c:v>
                </c:pt>
                <c:pt idx="602">
                  <c:v>35.800000000000004</c:v>
                </c:pt>
                <c:pt idx="603">
                  <c:v>36.81</c:v>
                </c:pt>
                <c:pt idx="604">
                  <c:v>37.31</c:v>
                </c:pt>
                <c:pt idx="605">
                  <c:v>36.53</c:v>
                </c:pt>
                <c:pt idx="606">
                  <c:v>36.290000000000013</c:v>
                </c:pt>
                <c:pt idx="607">
                  <c:v>36.21</c:v>
                </c:pt>
                <c:pt idx="608">
                  <c:v>36.950000000000003</c:v>
                </c:pt>
                <c:pt idx="609">
                  <c:v>36.21</c:v>
                </c:pt>
                <c:pt idx="610">
                  <c:v>37.44</c:v>
                </c:pt>
                <c:pt idx="611">
                  <c:v>37.36</c:v>
                </c:pt>
                <c:pt idx="612">
                  <c:v>38.21</c:v>
                </c:pt>
                <c:pt idx="613">
                  <c:v>37.81</c:v>
                </c:pt>
                <c:pt idx="614">
                  <c:v>38.090000000000003</c:v>
                </c:pt>
                <c:pt idx="615">
                  <c:v>37.120000000000012</c:v>
                </c:pt>
                <c:pt idx="616">
                  <c:v>37.81</c:v>
                </c:pt>
                <c:pt idx="617">
                  <c:v>37.06</c:v>
                </c:pt>
                <c:pt idx="618">
                  <c:v>35.67</c:v>
                </c:pt>
                <c:pt idx="619">
                  <c:v>35.61</c:v>
                </c:pt>
                <c:pt idx="620">
                  <c:v>35.410000000000004</c:v>
                </c:pt>
                <c:pt idx="621">
                  <c:v>36.15</c:v>
                </c:pt>
                <c:pt idx="622">
                  <c:v>35.75</c:v>
                </c:pt>
                <c:pt idx="623">
                  <c:v>34.47</c:v>
                </c:pt>
                <c:pt idx="624">
                  <c:v>34.39</c:v>
                </c:pt>
                <c:pt idx="625">
                  <c:v>34.290000000000013</c:v>
                </c:pt>
                <c:pt idx="626">
                  <c:v>35.090000000000003</c:v>
                </c:pt>
                <c:pt idx="627">
                  <c:v>36.28</c:v>
                </c:pt>
                <c:pt idx="628">
                  <c:v>37.14</c:v>
                </c:pt>
                <c:pt idx="630">
                  <c:v>37.790000000000013</c:v>
                </c:pt>
                <c:pt idx="631">
                  <c:v>37.090000000000003</c:v>
                </c:pt>
                <c:pt idx="632">
                  <c:v>36.620000000000012</c:v>
                </c:pt>
                <c:pt idx="633">
                  <c:v>37.74</c:v>
                </c:pt>
                <c:pt idx="634">
                  <c:v>37.700000000000003</c:v>
                </c:pt>
                <c:pt idx="635">
                  <c:v>37.46</c:v>
                </c:pt>
                <c:pt idx="636">
                  <c:v>37.61</c:v>
                </c:pt>
                <c:pt idx="637">
                  <c:v>36.61</c:v>
                </c:pt>
                <c:pt idx="638">
                  <c:v>37.700000000000003</c:v>
                </c:pt>
                <c:pt idx="639">
                  <c:v>37.220000000000013</c:v>
                </c:pt>
                <c:pt idx="640">
                  <c:v>37.020000000000003</c:v>
                </c:pt>
                <c:pt idx="641">
                  <c:v>37.49</c:v>
                </c:pt>
                <c:pt idx="642">
                  <c:v>37.230000000000011</c:v>
                </c:pt>
                <c:pt idx="643">
                  <c:v>37.5</c:v>
                </c:pt>
                <c:pt idx="644">
                  <c:v>37.31</c:v>
                </c:pt>
                <c:pt idx="645">
                  <c:v>38.260000000000012</c:v>
                </c:pt>
                <c:pt idx="646">
                  <c:v>38.86</c:v>
                </c:pt>
                <c:pt idx="647">
                  <c:v>39.690000000000012</c:v>
                </c:pt>
                <c:pt idx="648">
                  <c:v>39.410000000000004</c:v>
                </c:pt>
                <c:pt idx="649">
                  <c:v>39.980000000000004</c:v>
                </c:pt>
                <c:pt idx="650">
                  <c:v>38.9</c:v>
                </c:pt>
                <c:pt idx="651">
                  <c:v>40.300000000000004</c:v>
                </c:pt>
                <c:pt idx="652">
                  <c:v>40.300000000000004</c:v>
                </c:pt>
                <c:pt idx="653">
                  <c:v>40.94</c:v>
                </c:pt>
                <c:pt idx="654">
                  <c:v>41.42</c:v>
                </c:pt>
                <c:pt idx="655">
                  <c:v>41.53</c:v>
                </c:pt>
                <c:pt idx="656">
                  <c:v>40.32</c:v>
                </c:pt>
                <c:pt idx="657">
                  <c:v>41.61</c:v>
                </c:pt>
                <c:pt idx="658">
                  <c:v>40.92</c:v>
                </c:pt>
                <c:pt idx="659">
                  <c:v>39.83</c:v>
                </c:pt>
                <c:pt idx="660">
                  <c:v>42.03</c:v>
                </c:pt>
                <c:pt idx="661">
                  <c:v>41.45</c:v>
                </c:pt>
                <c:pt idx="662">
                  <c:v>40.6</c:v>
                </c:pt>
                <c:pt idx="663">
                  <c:v>39.25</c:v>
                </c:pt>
                <c:pt idx="664">
                  <c:v>39.9</c:v>
                </c:pt>
                <c:pt idx="666">
                  <c:v>42.33</c:v>
                </c:pt>
                <c:pt idx="667">
                  <c:v>39.96</c:v>
                </c:pt>
                <c:pt idx="668">
                  <c:v>39.290000000000013</c:v>
                </c:pt>
                <c:pt idx="669">
                  <c:v>38.44</c:v>
                </c:pt>
                <c:pt idx="670">
                  <c:v>38.720000000000013</c:v>
                </c:pt>
                <c:pt idx="671">
                  <c:v>37.18</c:v>
                </c:pt>
                <c:pt idx="672">
                  <c:v>37.6</c:v>
                </c:pt>
                <c:pt idx="673">
                  <c:v>38.450000000000003</c:v>
                </c:pt>
                <c:pt idx="675">
                  <c:v>37.58</c:v>
                </c:pt>
                <c:pt idx="676">
                  <c:v>37.18</c:v>
                </c:pt>
                <c:pt idx="677">
                  <c:v>37.33</c:v>
                </c:pt>
                <c:pt idx="678">
                  <c:v>38.51</c:v>
                </c:pt>
                <c:pt idx="679">
                  <c:v>38.68</c:v>
                </c:pt>
                <c:pt idx="680">
                  <c:v>37.690000000000012</c:v>
                </c:pt>
                <c:pt idx="681">
                  <c:v>38.11</c:v>
                </c:pt>
                <c:pt idx="682">
                  <c:v>37.56</c:v>
                </c:pt>
                <c:pt idx="683">
                  <c:v>37.81</c:v>
                </c:pt>
                <c:pt idx="684">
                  <c:v>37.340000000000003</c:v>
                </c:pt>
                <c:pt idx="685">
                  <c:v>36.25</c:v>
                </c:pt>
                <c:pt idx="686">
                  <c:v>35.6</c:v>
                </c:pt>
                <c:pt idx="687">
                  <c:v>36.92</c:v>
                </c:pt>
                <c:pt idx="688">
                  <c:v>38.56</c:v>
                </c:pt>
                <c:pt idx="689">
                  <c:v>38.370000000000005</c:v>
                </c:pt>
                <c:pt idx="691">
                  <c:v>39.56</c:v>
                </c:pt>
                <c:pt idx="692">
                  <c:v>39.18</c:v>
                </c:pt>
                <c:pt idx="693">
                  <c:v>40.270000000000003</c:v>
                </c:pt>
                <c:pt idx="694">
                  <c:v>39.9</c:v>
                </c:pt>
                <c:pt idx="695">
                  <c:v>39.300000000000004</c:v>
                </c:pt>
                <c:pt idx="696">
                  <c:v>39.550000000000004</c:v>
                </c:pt>
                <c:pt idx="697">
                  <c:v>40.98</c:v>
                </c:pt>
                <c:pt idx="698">
                  <c:v>40.700000000000003</c:v>
                </c:pt>
                <c:pt idx="699">
                  <c:v>41.1</c:v>
                </c:pt>
                <c:pt idx="700">
                  <c:v>41.55</c:v>
                </c:pt>
                <c:pt idx="701">
                  <c:v>40.86</c:v>
                </c:pt>
                <c:pt idx="702">
                  <c:v>40.630000000000003</c:v>
                </c:pt>
                <c:pt idx="703">
                  <c:v>41.51</c:v>
                </c:pt>
                <c:pt idx="704">
                  <c:v>41.82</c:v>
                </c:pt>
                <c:pt idx="705">
                  <c:v>41.45</c:v>
                </c:pt>
                <c:pt idx="706">
                  <c:v>41.83</c:v>
                </c:pt>
                <c:pt idx="707">
                  <c:v>42.81</c:v>
                </c:pt>
                <c:pt idx="708">
                  <c:v>42.690000000000012</c:v>
                </c:pt>
                <c:pt idx="709">
                  <c:v>43.720000000000013</c:v>
                </c:pt>
                <c:pt idx="710">
                  <c:v>43.83</c:v>
                </c:pt>
                <c:pt idx="711">
                  <c:v>44.13</c:v>
                </c:pt>
                <c:pt idx="712">
                  <c:v>42.730000000000011</c:v>
                </c:pt>
                <c:pt idx="713">
                  <c:v>44.39</c:v>
                </c:pt>
                <c:pt idx="714">
                  <c:v>43.95</c:v>
                </c:pt>
                <c:pt idx="715">
                  <c:v>44.86</c:v>
                </c:pt>
                <c:pt idx="716">
                  <c:v>44.51</c:v>
                </c:pt>
                <c:pt idx="717">
                  <c:v>44.720000000000013</c:v>
                </c:pt>
                <c:pt idx="718">
                  <c:v>45.52</c:v>
                </c:pt>
                <c:pt idx="719">
                  <c:v>46.61</c:v>
                </c:pt>
                <c:pt idx="720">
                  <c:v>46.02</c:v>
                </c:pt>
                <c:pt idx="721">
                  <c:v>46.75</c:v>
                </c:pt>
                <c:pt idx="722">
                  <c:v>47.36</c:v>
                </c:pt>
                <c:pt idx="723">
                  <c:v>48.660000000000011</c:v>
                </c:pt>
                <c:pt idx="724">
                  <c:v>47.6</c:v>
                </c:pt>
                <c:pt idx="725">
                  <c:v>46</c:v>
                </c:pt>
                <c:pt idx="726">
                  <c:v>45.68</c:v>
                </c:pt>
                <c:pt idx="727">
                  <c:v>43.83</c:v>
                </c:pt>
                <c:pt idx="728">
                  <c:v>43.06</c:v>
                </c:pt>
                <c:pt idx="729">
                  <c:v>43.11</c:v>
                </c:pt>
                <c:pt idx="730">
                  <c:v>42.32</c:v>
                </c:pt>
                <c:pt idx="731">
                  <c:v>42.230000000000011</c:v>
                </c:pt>
                <c:pt idx="732">
                  <c:v>43.89</c:v>
                </c:pt>
                <c:pt idx="733">
                  <c:v>44.04</c:v>
                </c:pt>
                <c:pt idx="734">
                  <c:v>43.94</c:v>
                </c:pt>
                <c:pt idx="736">
                  <c:v>43.18</c:v>
                </c:pt>
                <c:pt idx="737">
                  <c:v>42.77</c:v>
                </c:pt>
                <c:pt idx="738">
                  <c:v>44.53</c:v>
                </c:pt>
                <c:pt idx="739">
                  <c:v>42.84</c:v>
                </c:pt>
                <c:pt idx="740">
                  <c:v>43.86</c:v>
                </c:pt>
                <c:pt idx="741">
                  <c:v>44.620000000000012</c:v>
                </c:pt>
                <c:pt idx="742">
                  <c:v>43.83</c:v>
                </c:pt>
                <c:pt idx="743">
                  <c:v>44.03</c:v>
                </c:pt>
                <c:pt idx="744">
                  <c:v>45.63</c:v>
                </c:pt>
                <c:pt idx="745">
                  <c:v>46.33</c:v>
                </c:pt>
                <c:pt idx="746">
                  <c:v>47.11</c:v>
                </c:pt>
                <c:pt idx="747">
                  <c:v>48.41</c:v>
                </c:pt>
                <c:pt idx="748">
                  <c:v>48.37</c:v>
                </c:pt>
                <c:pt idx="749">
                  <c:v>48.86</c:v>
                </c:pt>
                <c:pt idx="750">
                  <c:v>49.56</c:v>
                </c:pt>
                <c:pt idx="751">
                  <c:v>49.760000000000012</c:v>
                </c:pt>
                <c:pt idx="752">
                  <c:v>49.53</c:v>
                </c:pt>
                <c:pt idx="753">
                  <c:v>49.56</c:v>
                </c:pt>
                <c:pt idx="754">
                  <c:v>50.160000000000011</c:v>
                </c:pt>
                <c:pt idx="755">
                  <c:v>49.85</c:v>
                </c:pt>
                <c:pt idx="756">
                  <c:v>51.08</c:v>
                </c:pt>
                <c:pt idx="757">
                  <c:v>51.98</c:v>
                </c:pt>
                <c:pt idx="758">
                  <c:v>52.56</c:v>
                </c:pt>
                <c:pt idx="759">
                  <c:v>53.4</c:v>
                </c:pt>
                <c:pt idx="760">
                  <c:v>53.65</c:v>
                </c:pt>
                <c:pt idx="761">
                  <c:v>53.49</c:v>
                </c:pt>
                <c:pt idx="762">
                  <c:v>53.86</c:v>
                </c:pt>
                <c:pt idx="763">
                  <c:v>54.690000000000012</c:v>
                </c:pt>
                <c:pt idx="764">
                  <c:v>54.89</c:v>
                </c:pt>
                <c:pt idx="765">
                  <c:v>53.59</c:v>
                </c:pt>
                <c:pt idx="766">
                  <c:v>53.28</c:v>
                </c:pt>
                <c:pt idx="767">
                  <c:v>54.93</c:v>
                </c:pt>
                <c:pt idx="768">
                  <c:v>54.51</c:v>
                </c:pt>
                <c:pt idx="769">
                  <c:v>55.83</c:v>
                </c:pt>
                <c:pt idx="770">
                  <c:v>55.52</c:v>
                </c:pt>
                <c:pt idx="771">
                  <c:v>56.37</c:v>
                </c:pt>
                <c:pt idx="772">
                  <c:v>52.52</c:v>
                </c:pt>
                <c:pt idx="773">
                  <c:v>50.95</c:v>
                </c:pt>
                <c:pt idx="774">
                  <c:v>51.78</c:v>
                </c:pt>
                <c:pt idx="775">
                  <c:v>50.1</c:v>
                </c:pt>
                <c:pt idx="776">
                  <c:v>49.6</c:v>
                </c:pt>
                <c:pt idx="777">
                  <c:v>50.9</c:v>
                </c:pt>
                <c:pt idx="778">
                  <c:v>48.8</c:v>
                </c:pt>
                <c:pt idx="779">
                  <c:v>49.65</c:v>
                </c:pt>
                <c:pt idx="780">
                  <c:v>49.1</c:v>
                </c:pt>
                <c:pt idx="781">
                  <c:v>47.4</c:v>
                </c:pt>
                <c:pt idx="782">
                  <c:v>48.7</c:v>
                </c:pt>
                <c:pt idx="783">
                  <c:v>47.5</c:v>
                </c:pt>
                <c:pt idx="784">
                  <c:v>47.3</c:v>
                </c:pt>
                <c:pt idx="785">
                  <c:v>46.95</c:v>
                </c:pt>
                <c:pt idx="786">
                  <c:v>46.1</c:v>
                </c:pt>
                <c:pt idx="787">
                  <c:v>46.85</c:v>
                </c:pt>
                <c:pt idx="788">
                  <c:v>46.3</c:v>
                </c:pt>
                <c:pt idx="789">
                  <c:v>48.9</c:v>
                </c:pt>
                <c:pt idx="790">
                  <c:v>48.48</c:v>
                </c:pt>
                <c:pt idx="791">
                  <c:v>48.74</c:v>
                </c:pt>
                <c:pt idx="792">
                  <c:v>49.14</c:v>
                </c:pt>
                <c:pt idx="795">
                  <c:v>49.71</c:v>
                </c:pt>
                <c:pt idx="796">
                  <c:v>49.160000000000011</c:v>
                </c:pt>
                <c:pt idx="797">
                  <c:v>45.56</c:v>
                </c:pt>
                <c:pt idx="798">
                  <c:v>43.31</c:v>
                </c:pt>
                <c:pt idx="799">
                  <c:v>42.56</c:v>
                </c:pt>
                <c:pt idx="800">
                  <c:v>42.96</c:v>
                </c:pt>
                <c:pt idx="801">
                  <c:v>41.51</c:v>
                </c:pt>
                <c:pt idx="802">
                  <c:v>41.96</c:v>
                </c:pt>
                <c:pt idx="803">
                  <c:v>42.41</c:v>
                </c:pt>
                <c:pt idx="804">
                  <c:v>40.71</c:v>
                </c:pt>
                <c:pt idx="805">
                  <c:v>41.06</c:v>
                </c:pt>
                <c:pt idx="806">
                  <c:v>41.760000000000012</c:v>
                </c:pt>
                <c:pt idx="807">
                  <c:v>44.21</c:v>
                </c:pt>
                <c:pt idx="808">
                  <c:v>44.160000000000011</c:v>
                </c:pt>
                <c:pt idx="809">
                  <c:v>46.31</c:v>
                </c:pt>
                <c:pt idx="810">
                  <c:v>45.57</c:v>
                </c:pt>
                <c:pt idx="811">
                  <c:v>45.760000000000012</c:v>
                </c:pt>
                <c:pt idx="812">
                  <c:v>44.05</c:v>
                </c:pt>
                <c:pt idx="813">
                  <c:v>42.190000000000012</c:v>
                </c:pt>
                <c:pt idx="815">
                  <c:v>41.260000000000012</c:v>
                </c:pt>
                <c:pt idx="816">
                  <c:v>41.78</c:v>
                </c:pt>
                <c:pt idx="817">
                  <c:v>43.690000000000012</c:v>
                </c:pt>
                <c:pt idx="818">
                  <c:v>43.36</c:v>
                </c:pt>
                <c:pt idx="820">
                  <c:v>42.160000000000011</c:v>
                </c:pt>
                <c:pt idx="821">
                  <c:v>43.96</c:v>
                </c:pt>
                <c:pt idx="822">
                  <c:v>43.41</c:v>
                </c:pt>
                <c:pt idx="823">
                  <c:v>45.51</c:v>
                </c:pt>
                <c:pt idx="824">
                  <c:v>45.32</c:v>
                </c:pt>
                <c:pt idx="825">
                  <c:v>45.31</c:v>
                </c:pt>
                <c:pt idx="826">
                  <c:v>45.660000000000011</c:v>
                </c:pt>
                <c:pt idx="827">
                  <c:v>46.46</c:v>
                </c:pt>
                <c:pt idx="828">
                  <c:v>48.11</c:v>
                </c:pt>
                <c:pt idx="829">
                  <c:v>48.41</c:v>
                </c:pt>
                <c:pt idx="831">
                  <c:v>48.46</c:v>
                </c:pt>
                <c:pt idx="832">
                  <c:v>47.61</c:v>
                </c:pt>
                <c:pt idx="833">
                  <c:v>47.01</c:v>
                </c:pt>
                <c:pt idx="834">
                  <c:v>48.31</c:v>
                </c:pt>
                <c:pt idx="835">
                  <c:v>48.61</c:v>
                </c:pt>
                <c:pt idx="836">
                  <c:v>49.43</c:v>
                </c:pt>
                <c:pt idx="837">
                  <c:v>48.8</c:v>
                </c:pt>
                <c:pt idx="838">
                  <c:v>48.8</c:v>
                </c:pt>
                <c:pt idx="839">
                  <c:v>47.15</c:v>
                </c:pt>
                <c:pt idx="840">
                  <c:v>48.25</c:v>
                </c:pt>
                <c:pt idx="841">
                  <c:v>47.1</c:v>
                </c:pt>
                <c:pt idx="842">
                  <c:v>46.65</c:v>
                </c:pt>
                <c:pt idx="843">
                  <c:v>46.4</c:v>
                </c:pt>
                <c:pt idx="844">
                  <c:v>46.45</c:v>
                </c:pt>
                <c:pt idx="845">
                  <c:v>45.35</c:v>
                </c:pt>
                <c:pt idx="846">
                  <c:v>45.4</c:v>
                </c:pt>
                <c:pt idx="847">
                  <c:v>45.45</c:v>
                </c:pt>
                <c:pt idx="848">
                  <c:v>47.05</c:v>
                </c:pt>
                <c:pt idx="849">
                  <c:v>47.15</c:v>
                </c:pt>
                <c:pt idx="850">
                  <c:v>47.5</c:v>
                </c:pt>
                <c:pt idx="851">
                  <c:v>47.3</c:v>
                </c:pt>
                <c:pt idx="852">
                  <c:v>48.35</c:v>
                </c:pt>
                <c:pt idx="853">
                  <c:v>47.5</c:v>
                </c:pt>
                <c:pt idx="854">
                  <c:v>48.45</c:v>
                </c:pt>
                <c:pt idx="856">
                  <c:v>51</c:v>
                </c:pt>
                <c:pt idx="857">
                  <c:v>51.730000000000011</c:v>
                </c:pt>
                <c:pt idx="858">
                  <c:v>52.05</c:v>
                </c:pt>
                <c:pt idx="859">
                  <c:v>52.2</c:v>
                </c:pt>
                <c:pt idx="860">
                  <c:v>51.75</c:v>
                </c:pt>
                <c:pt idx="861">
                  <c:v>51.67</c:v>
                </c:pt>
                <c:pt idx="862">
                  <c:v>53</c:v>
                </c:pt>
                <c:pt idx="863">
                  <c:v>53.6</c:v>
                </c:pt>
                <c:pt idx="864">
                  <c:v>53.7</c:v>
                </c:pt>
                <c:pt idx="865">
                  <c:v>53.9</c:v>
                </c:pt>
                <c:pt idx="866">
                  <c:v>54.55</c:v>
                </c:pt>
                <c:pt idx="867">
                  <c:v>54.75</c:v>
                </c:pt>
                <c:pt idx="868">
                  <c:v>53.52</c:v>
                </c:pt>
                <c:pt idx="869">
                  <c:v>54.4</c:v>
                </c:pt>
                <c:pt idx="870">
                  <c:v>54.9</c:v>
                </c:pt>
                <c:pt idx="871">
                  <c:v>55.05</c:v>
                </c:pt>
                <c:pt idx="872">
                  <c:v>56.5</c:v>
                </c:pt>
                <c:pt idx="873">
                  <c:v>56.4</c:v>
                </c:pt>
                <c:pt idx="874">
                  <c:v>56.8</c:v>
                </c:pt>
                <c:pt idx="875">
                  <c:v>56.7</c:v>
                </c:pt>
                <c:pt idx="876">
                  <c:v>55.95</c:v>
                </c:pt>
                <c:pt idx="877">
                  <c:v>49.43</c:v>
                </c:pt>
                <c:pt idx="878">
                  <c:v>49.7</c:v>
                </c:pt>
                <c:pt idx="879">
                  <c:v>54.06</c:v>
                </c:pt>
                <c:pt idx="880">
                  <c:v>54.260000000000012</c:v>
                </c:pt>
                <c:pt idx="881">
                  <c:v>53.96</c:v>
                </c:pt>
                <c:pt idx="882">
                  <c:v>55.31</c:v>
                </c:pt>
                <c:pt idx="883">
                  <c:v>57.260000000000012</c:v>
                </c:pt>
                <c:pt idx="884">
                  <c:v>56.86</c:v>
                </c:pt>
                <c:pt idx="885">
                  <c:v>55.83</c:v>
                </c:pt>
                <c:pt idx="886">
                  <c:v>55.88</c:v>
                </c:pt>
                <c:pt idx="887">
                  <c:v>54.160000000000011</c:v>
                </c:pt>
                <c:pt idx="888">
                  <c:v>53.46</c:v>
                </c:pt>
                <c:pt idx="889">
                  <c:v>53.71</c:v>
                </c:pt>
                <c:pt idx="890">
                  <c:v>51.54</c:v>
                </c:pt>
                <c:pt idx="891">
                  <c:v>50.21</c:v>
                </c:pt>
                <c:pt idx="892">
                  <c:v>51.11</c:v>
                </c:pt>
                <c:pt idx="893">
                  <c:v>50.61</c:v>
                </c:pt>
                <c:pt idx="894">
                  <c:v>50.52</c:v>
                </c:pt>
                <c:pt idx="895">
                  <c:v>52.33</c:v>
                </c:pt>
                <c:pt idx="896">
                  <c:v>52.45</c:v>
                </c:pt>
                <c:pt idx="897">
                  <c:v>52.49</c:v>
                </c:pt>
                <c:pt idx="898">
                  <c:v>54.160000000000011</c:v>
                </c:pt>
                <c:pt idx="899">
                  <c:v>53.160000000000011</c:v>
                </c:pt>
                <c:pt idx="900">
                  <c:v>54.33</c:v>
                </c:pt>
                <c:pt idx="901">
                  <c:v>51.37</c:v>
                </c:pt>
                <c:pt idx="902">
                  <c:v>51.92</c:v>
                </c:pt>
                <c:pt idx="903">
                  <c:v>49.2</c:v>
                </c:pt>
                <c:pt idx="904">
                  <c:v>50.94</c:v>
                </c:pt>
                <c:pt idx="905">
                  <c:v>49.6</c:v>
                </c:pt>
                <c:pt idx="906">
                  <c:v>50.220000000000013</c:v>
                </c:pt>
                <c:pt idx="907">
                  <c:v>51.120000000000012</c:v>
                </c:pt>
                <c:pt idx="908">
                  <c:v>51.3</c:v>
                </c:pt>
                <c:pt idx="909">
                  <c:v>52.04</c:v>
                </c:pt>
                <c:pt idx="910">
                  <c:v>51.760000000000012</c:v>
                </c:pt>
                <c:pt idx="911">
                  <c:v>50.39</c:v>
                </c:pt>
                <c:pt idx="912">
                  <c:v>48.83</c:v>
                </c:pt>
                <c:pt idx="913">
                  <c:v>48.65</c:v>
                </c:pt>
                <c:pt idx="914">
                  <c:v>48.64</c:v>
                </c:pt>
                <c:pt idx="915">
                  <c:v>48.97</c:v>
                </c:pt>
                <c:pt idx="916">
                  <c:v>46.99</c:v>
                </c:pt>
                <c:pt idx="917">
                  <c:v>47</c:v>
                </c:pt>
                <c:pt idx="918">
                  <c:v>47.25</c:v>
                </c:pt>
                <c:pt idx="919">
                  <c:v>48.68</c:v>
                </c:pt>
                <c:pt idx="920">
                  <c:v>49.14</c:v>
                </c:pt>
                <c:pt idx="921">
                  <c:v>50.37</c:v>
                </c:pt>
                <c:pt idx="922">
                  <c:v>50.89</c:v>
                </c:pt>
                <c:pt idx="923">
                  <c:v>51.65</c:v>
                </c:pt>
                <c:pt idx="925">
                  <c:v>52.08</c:v>
                </c:pt>
                <c:pt idx="926">
                  <c:v>54.4</c:v>
                </c:pt>
                <c:pt idx="927">
                  <c:v>53.46</c:v>
                </c:pt>
                <c:pt idx="928">
                  <c:v>55.08</c:v>
                </c:pt>
                <c:pt idx="929">
                  <c:v>54.46</c:v>
                </c:pt>
                <c:pt idx="930">
                  <c:v>53.84</c:v>
                </c:pt>
                <c:pt idx="931">
                  <c:v>52.51</c:v>
                </c:pt>
                <c:pt idx="932">
                  <c:v>54.36</c:v>
                </c:pt>
                <c:pt idx="933">
                  <c:v>53.55</c:v>
                </c:pt>
                <c:pt idx="934">
                  <c:v>55.47</c:v>
                </c:pt>
                <c:pt idx="935">
                  <c:v>55.03</c:v>
                </c:pt>
                <c:pt idx="936">
                  <c:v>55.53</c:v>
                </c:pt>
                <c:pt idx="937">
                  <c:v>56.48</c:v>
                </c:pt>
                <c:pt idx="938">
                  <c:v>58.4</c:v>
                </c:pt>
                <c:pt idx="939">
                  <c:v>59.190000000000012</c:v>
                </c:pt>
                <c:pt idx="940">
                  <c:v>58.9</c:v>
                </c:pt>
                <c:pt idx="941">
                  <c:v>58.27</c:v>
                </c:pt>
                <c:pt idx="942">
                  <c:v>59.230000000000011</c:v>
                </c:pt>
                <c:pt idx="943">
                  <c:v>59.63</c:v>
                </c:pt>
                <c:pt idx="944">
                  <c:v>59.78</c:v>
                </c:pt>
                <c:pt idx="945">
                  <c:v>58.32</c:v>
                </c:pt>
                <c:pt idx="946">
                  <c:v>57.230000000000011</c:v>
                </c:pt>
                <c:pt idx="947">
                  <c:v>56.63</c:v>
                </c:pt>
                <c:pt idx="948">
                  <c:v>59.11</c:v>
                </c:pt>
                <c:pt idx="950">
                  <c:v>59.71</c:v>
                </c:pt>
                <c:pt idx="951">
                  <c:v>61.24</c:v>
                </c:pt>
                <c:pt idx="952">
                  <c:v>60.760000000000012</c:v>
                </c:pt>
                <c:pt idx="953">
                  <c:v>59.71</c:v>
                </c:pt>
                <c:pt idx="954">
                  <c:v>59.230000000000011</c:v>
                </c:pt>
                <c:pt idx="955">
                  <c:v>60.49</c:v>
                </c:pt>
                <c:pt idx="956">
                  <c:v>60</c:v>
                </c:pt>
                <c:pt idx="957">
                  <c:v>57.83</c:v>
                </c:pt>
                <c:pt idx="958">
                  <c:v>58.36</c:v>
                </c:pt>
                <c:pt idx="959">
                  <c:v>57.120000000000012</c:v>
                </c:pt>
                <c:pt idx="960">
                  <c:v>57.61</c:v>
                </c:pt>
                <c:pt idx="961">
                  <c:v>56.730000000000011</c:v>
                </c:pt>
                <c:pt idx="962">
                  <c:v>57.31</c:v>
                </c:pt>
                <c:pt idx="963">
                  <c:v>57.75</c:v>
                </c:pt>
                <c:pt idx="964">
                  <c:v>58.160000000000011</c:v>
                </c:pt>
                <c:pt idx="965">
                  <c:v>59.05</c:v>
                </c:pt>
                <c:pt idx="966">
                  <c:v>59.120000000000012</c:v>
                </c:pt>
                <c:pt idx="967">
                  <c:v>59.91</c:v>
                </c:pt>
                <c:pt idx="968">
                  <c:v>60.71</c:v>
                </c:pt>
                <c:pt idx="969">
                  <c:v>61.51</c:v>
                </c:pt>
                <c:pt idx="970">
                  <c:v>61.87</c:v>
                </c:pt>
                <c:pt idx="971">
                  <c:v>60.760000000000012</c:v>
                </c:pt>
                <c:pt idx="972">
                  <c:v>61.6</c:v>
                </c:pt>
                <c:pt idx="973">
                  <c:v>62.44</c:v>
                </c:pt>
                <c:pt idx="974">
                  <c:v>63.92</c:v>
                </c:pt>
                <c:pt idx="975">
                  <c:v>63.13</c:v>
                </c:pt>
                <c:pt idx="976">
                  <c:v>64.8</c:v>
                </c:pt>
                <c:pt idx="977">
                  <c:v>65.669999999999987</c:v>
                </c:pt>
                <c:pt idx="978">
                  <c:v>66.709999999999994</c:v>
                </c:pt>
                <c:pt idx="979">
                  <c:v>66.209999999999994</c:v>
                </c:pt>
                <c:pt idx="980">
                  <c:v>66.11</c:v>
                </c:pt>
                <c:pt idx="981">
                  <c:v>63.290000000000013</c:v>
                </c:pt>
                <c:pt idx="982">
                  <c:v>63.47</c:v>
                </c:pt>
                <c:pt idx="983">
                  <c:v>65.510000000000005</c:v>
                </c:pt>
                <c:pt idx="984">
                  <c:v>65.459999999999994</c:v>
                </c:pt>
                <c:pt idx="985">
                  <c:v>65.81</c:v>
                </c:pt>
                <c:pt idx="986">
                  <c:v>67.099999999999994</c:v>
                </c:pt>
                <c:pt idx="987">
                  <c:v>67.290000000000006</c:v>
                </c:pt>
                <c:pt idx="988">
                  <c:v>66.05</c:v>
                </c:pt>
                <c:pt idx="989">
                  <c:v>67.410000000000025</c:v>
                </c:pt>
                <c:pt idx="990">
                  <c:v>69.910000000000025</c:v>
                </c:pt>
                <c:pt idx="991">
                  <c:v>68.63</c:v>
                </c:pt>
                <c:pt idx="992">
                  <c:v>69.5</c:v>
                </c:pt>
                <c:pt idx="993">
                  <c:v>66.910000000000025</c:v>
                </c:pt>
                <c:pt idx="995">
                  <c:v>65.83</c:v>
                </c:pt>
                <c:pt idx="996">
                  <c:v>64.38</c:v>
                </c:pt>
                <c:pt idx="997">
                  <c:v>64.8</c:v>
                </c:pt>
                <c:pt idx="998">
                  <c:v>64.209999999999994</c:v>
                </c:pt>
                <c:pt idx="999">
                  <c:v>63.290000000000013</c:v>
                </c:pt>
                <c:pt idx="1000">
                  <c:v>63.18</c:v>
                </c:pt>
                <c:pt idx="1001">
                  <c:v>65.2</c:v>
                </c:pt>
                <c:pt idx="1002">
                  <c:v>64.64</c:v>
                </c:pt>
                <c:pt idx="1003">
                  <c:v>62.91</c:v>
                </c:pt>
                <c:pt idx="1004">
                  <c:v>67.209999999999994</c:v>
                </c:pt>
                <c:pt idx="1005">
                  <c:v>66.239999999999995</c:v>
                </c:pt>
                <c:pt idx="1006">
                  <c:v>66.959999999999994</c:v>
                </c:pt>
                <c:pt idx="1007">
                  <c:v>67.069999999999993</c:v>
                </c:pt>
                <c:pt idx="1008">
                  <c:v>64.669999999999987</c:v>
                </c:pt>
                <c:pt idx="1009">
                  <c:v>65.98</c:v>
                </c:pt>
                <c:pt idx="1010">
                  <c:v>64.940000000000026</c:v>
                </c:pt>
                <c:pt idx="1011">
                  <c:v>66.36</c:v>
                </c:pt>
                <c:pt idx="1012">
                  <c:v>66.83</c:v>
                </c:pt>
                <c:pt idx="1013">
                  <c:v>66.209999999999994</c:v>
                </c:pt>
                <c:pt idx="1014">
                  <c:v>65.36</c:v>
                </c:pt>
                <c:pt idx="1015">
                  <c:v>63.74</c:v>
                </c:pt>
                <c:pt idx="1016">
                  <c:v>62.56</c:v>
                </c:pt>
                <c:pt idx="1017">
                  <c:v>61.81</c:v>
                </c:pt>
                <c:pt idx="1018">
                  <c:v>61.81</c:v>
                </c:pt>
                <c:pt idx="1019">
                  <c:v>60.71</c:v>
                </c:pt>
                <c:pt idx="1020">
                  <c:v>63.84</c:v>
                </c:pt>
                <c:pt idx="1021">
                  <c:v>64.13</c:v>
                </c:pt>
                <c:pt idx="1022">
                  <c:v>63.05</c:v>
                </c:pt>
                <c:pt idx="1023">
                  <c:v>62.61</c:v>
                </c:pt>
                <c:pt idx="1024">
                  <c:v>64.260000000000005</c:v>
                </c:pt>
                <c:pt idx="1025">
                  <c:v>62.94</c:v>
                </c:pt>
                <c:pt idx="1026">
                  <c:v>62.11</c:v>
                </c:pt>
                <c:pt idx="1027">
                  <c:v>61.04</c:v>
                </c:pt>
                <c:pt idx="1028">
                  <c:v>61.05</c:v>
                </c:pt>
                <c:pt idx="1029">
                  <c:v>60.63</c:v>
                </c:pt>
                <c:pt idx="1030">
                  <c:v>62.83</c:v>
                </c:pt>
                <c:pt idx="1031">
                  <c:v>60.85</c:v>
                </c:pt>
                <c:pt idx="1032">
                  <c:v>61.03</c:v>
                </c:pt>
                <c:pt idx="1033">
                  <c:v>61.3</c:v>
                </c:pt>
                <c:pt idx="1034">
                  <c:v>59.8</c:v>
                </c:pt>
                <c:pt idx="1035">
                  <c:v>59.85</c:v>
                </c:pt>
                <c:pt idx="1036">
                  <c:v>59.75</c:v>
                </c:pt>
                <c:pt idx="1037">
                  <c:v>61.7</c:v>
                </c:pt>
                <c:pt idx="1038">
                  <c:v>60.6</c:v>
                </c:pt>
                <c:pt idx="1039">
                  <c:v>59.4</c:v>
                </c:pt>
                <c:pt idx="1040">
                  <c:v>59.7</c:v>
                </c:pt>
                <c:pt idx="1041">
                  <c:v>59.65</c:v>
                </c:pt>
                <c:pt idx="1042">
                  <c:v>57.8</c:v>
                </c:pt>
                <c:pt idx="1043">
                  <c:v>57.45</c:v>
                </c:pt>
                <c:pt idx="1044">
                  <c:v>57.6</c:v>
                </c:pt>
                <c:pt idx="1045">
                  <c:v>57.05</c:v>
                </c:pt>
                <c:pt idx="1046">
                  <c:v>57.85</c:v>
                </c:pt>
                <c:pt idx="1047">
                  <c:v>56.2</c:v>
                </c:pt>
                <c:pt idx="1048">
                  <c:v>56.3</c:v>
                </c:pt>
                <c:pt idx="1049">
                  <c:v>57.75</c:v>
                </c:pt>
                <c:pt idx="1050">
                  <c:v>58.3</c:v>
                </c:pt>
                <c:pt idx="1051">
                  <c:v>58.35</c:v>
                </c:pt>
                <c:pt idx="1054">
                  <c:v>57.36</c:v>
                </c:pt>
                <c:pt idx="1055">
                  <c:v>56.46</c:v>
                </c:pt>
                <c:pt idx="1056">
                  <c:v>57.33</c:v>
                </c:pt>
                <c:pt idx="1057">
                  <c:v>58.46</c:v>
                </c:pt>
                <c:pt idx="1058">
                  <c:v>59.31</c:v>
                </c:pt>
                <c:pt idx="1059">
                  <c:v>59.91</c:v>
                </c:pt>
                <c:pt idx="1060">
                  <c:v>59.96</c:v>
                </c:pt>
                <c:pt idx="1061">
                  <c:v>59.21</c:v>
                </c:pt>
                <c:pt idx="1062">
                  <c:v>60.660000000000011</c:v>
                </c:pt>
                <c:pt idx="1063">
                  <c:v>59.41</c:v>
                </c:pt>
                <c:pt idx="1064">
                  <c:v>61.36</c:v>
                </c:pt>
                <c:pt idx="1065">
                  <c:v>61.36</c:v>
                </c:pt>
                <c:pt idx="1066">
                  <c:v>60.86</c:v>
                </c:pt>
                <c:pt idx="1067">
                  <c:v>60.01</c:v>
                </c:pt>
                <c:pt idx="1068">
                  <c:v>58.01</c:v>
                </c:pt>
                <c:pt idx="1069">
                  <c:v>57.31</c:v>
                </c:pt>
                <c:pt idx="1070">
                  <c:v>57.81</c:v>
                </c:pt>
                <c:pt idx="1071">
                  <c:v>58.56</c:v>
                </c:pt>
                <c:pt idx="1072">
                  <c:v>58.08</c:v>
                </c:pt>
                <c:pt idx="1073">
                  <c:v>58.08</c:v>
                </c:pt>
                <c:pt idx="1075">
                  <c:v>58.160000000000011</c:v>
                </c:pt>
                <c:pt idx="1076">
                  <c:v>59.81</c:v>
                </c:pt>
                <c:pt idx="1077">
                  <c:v>60.260000000000012</c:v>
                </c:pt>
                <c:pt idx="1078">
                  <c:v>61.06</c:v>
                </c:pt>
                <c:pt idx="1079">
                  <c:v>63.11</c:v>
                </c:pt>
                <c:pt idx="1080">
                  <c:v>63.41</c:v>
                </c:pt>
                <c:pt idx="1081">
                  <c:v>62.81</c:v>
                </c:pt>
                <c:pt idx="1082">
                  <c:v>64.209999999999994</c:v>
                </c:pt>
                <c:pt idx="1083">
                  <c:v>63.56</c:v>
                </c:pt>
                <c:pt idx="1084">
                  <c:v>63.41</c:v>
                </c:pt>
                <c:pt idx="1085">
                  <c:v>63.91</c:v>
                </c:pt>
                <c:pt idx="1086">
                  <c:v>63.96</c:v>
                </c:pt>
                <c:pt idx="1087">
                  <c:v>63.86</c:v>
                </c:pt>
                <c:pt idx="1089">
                  <c:v>66.36</c:v>
                </c:pt>
                <c:pt idx="1090">
                  <c:v>65.760000000000005</c:v>
                </c:pt>
                <c:pt idx="1091">
                  <c:v>66.86</c:v>
                </c:pt>
                <c:pt idx="1092">
                  <c:v>68.16</c:v>
                </c:pt>
                <c:pt idx="1093">
                  <c:v>68.06</c:v>
                </c:pt>
                <c:pt idx="1094">
                  <c:v>66.83</c:v>
                </c:pt>
                <c:pt idx="1095">
                  <c:v>65.599999999999994</c:v>
                </c:pt>
                <c:pt idx="1096">
                  <c:v>65.8</c:v>
                </c:pt>
                <c:pt idx="1097">
                  <c:v>67.81</c:v>
                </c:pt>
                <c:pt idx="1098">
                  <c:v>68.36</c:v>
                </c:pt>
                <c:pt idx="1099">
                  <c:v>67.86</c:v>
                </c:pt>
                <c:pt idx="1100">
                  <c:v>66.61</c:v>
                </c:pt>
                <c:pt idx="1101">
                  <c:v>64.709999999999994</c:v>
                </c:pt>
                <c:pt idx="1102">
                  <c:v>65.410000000000025</c:v>
                </c:pt>
                <c:pt idx="1103">
                  <c:v>65.11</c:v>
                </c:pt>
                <c:pt idx="1104">
                  <c:v>63.01</c:v>
                </c:pt>
                <c:pt idx="1105">
                  <c:v>62.51</c:v>
                </c:pt>
                <c:pt idx="1106">
                  <c:v>62.660000000000011</c:v>
                </c:pt>
                <c:pt idx="1107">
                  <c:v>62.01</c:v>
                </c:pt>
                <c:pt idx="1108">
                  <c:v>61.260000000000012</c:v>
                </c:pt>
                <c:pt idx="1109">
                  <c:v>59.61</c:v>
                </c:pt>
                <c:pt idx="1110">
                  <c:v>57.61</c:v>
                </c:pt>
                <c:pt idx="1111">
                  <c:v>58.61</c:v>
                </c:pt>
                <c:pt idx="1112">
                  <c:v>59.760000000000012</c:v>
                </c:pt>
                <c:pt idx="1114">
                  <c:v>61.21</c:v>
                </c:pt>
                <c:pt idx="1115">
                  <c:v>59.03</c:v>
                </c:pt>
                <c:pt idx="1116">
                  <c:v>58.03</c:v>
                </c:pt>
                <c:pt idx="1117">
                  <c:v>61.46</c:v>
                </c:pt>
                <c:pt idx="1118">
                  <c:v>61.01</c:v>
                </c:pt>
                <c:pt idx="1119">
                  <c:v>61.37</c:v>
                </c:pt>
                <c:pt idx="1120">
                  <c:v>62.01</c:v>
                </c:pt>
                <c:pt idx="1121">
                  <c:v>63.36</c:v>
                </c:pt>
                <c:pt idx="1122">
                  <c:v>63.61</c:v>
                </c:pt>
                <c:pt idx="1123">
                  <c:v>62.46</c:v>
                </c:pt>
                <c:pt idx="1124">
                  <c:v>61.51</c:v>
                </c:pt>
                <c:pt idx="1125">
                  <c:v>60.06</c:v>
                </c:pt>
                <c:pt idx="1126">
                  <c:v>60.51</c:v>
                </c:pt>
                <c:pt idx="1127">
                  <c:v>59.91</c:v>
                </c:pt>
                <c:pt idx="1128">
                  <c:v>61.81</c:v>
                </c:pt>
                <c:pt idx="1129">
                  <c:v>63.01</c:v>
                </c:pt>
                <c:pt idx="1130">
                  <c:v>62.11</c:v>
                </c:pt>
                <c:pt idx="1131">
                  <c:v>63.46</c:v>
                </c:pt>
                <c:pt idx="1132">
                  <c:v>62.81</c:v>
                </c:pt>
                <c:pt idx="1133">
                  <c:v>60.31</c:v>
                </c:pt>
                <c:pt idx="1134">
                  <c:v>60.41</c:v>
                </c:pt>
                <c:pt idx="1135">
                  <c:v>60.03</c:v>
                </c:pt>
                <c:pt idx="1136">
                  <c:v>62.13</c:v>
                </c:pt>
                <c:pt idx="1137">
                  <c:v>63.9</c:v>
                </c:pt>
                <c:pt idx="1138">
                  <c:v>63.75</c:v>
                </c:pt>
                <c:pt idx="1139">
                  <c:v>65.649999999999991</c:v>
                </c:pt>
                <c:pt idx="1140">
                  <c:v>66</c:v>
                </c:pt>
                <c:pt idx="1141">
                  <c:v>66.7</c:v>
                </c:pt>
                <c:pt idx="1142">
                  <c:v>66.25</c:v>
                </c:pt>
                <c:pt idx="1143">
                  <c:v>66.069999999999993</c:v>
                </c:pt>
                <c:pt idx="1144">
                  <c:v>65.75</c:v>
                </c:pt>
                <c:pt idx="1145">
                  <c:v>66.760000000000005</c:v>
                </c:pt>
                <c:pt idx="1146">
                  <c:v>67.22</c:v>
                </c:pt>
                <c:pt idx="1147">
                  <c:v>67.02</c:v>
                </c:pt>
                <c:pt idx="1148">
                  <c:v>68.290000000000006</c:v>
                </c:pt>
                <c:pt idx="1149">
                  <c:v>69.03</c:v>
                </c:pt>
                <c:pt idx="1150">
                  <c:v>68.53</c:v>
                </c:pt>
                <c:pt idx="1151">
                  <c:v>69.53</c:v>
                </c:pt>
                <c:pt idx="1152">
                  <c:v>70.3</c:v>
                </c:pt>
                <c:pt idx="1153">
                  <c:v>71.28</c:v>
                </c:pt>
                <c:pt idx="1154">
                  <c:v>72.069999999999993</c:v>
                </c:pt>
                <c:pt idx="1155">
                  <c:v>71.959999999999994</c:v>
                </c:pt>
                <c:pt idx="1156">
                  <c:v>73.73</c:v>
                </c:pt>
                <c:pt idx="1157">
                  <c:v>70.19</c:v>
                </c:pt>
                <c:pt idx="1158">
                  <c:v>67.430000000000007</c:v>
                </c:pt>
                <c:pt idx="1159">
                  <c:v>71.709999999999994</c:v>
                </c:pt>
                <c:pt idx="1160">
                  <c:v>70.760000000000005</c:v>
                </c:pt>
                <c:pt idx="1161">
                  <c:v>71.8</c:v>
                </c:pt>
                <c:pt idx="1162">
                  <c:v>73.75</c:v>
                </c:pt>
                <c:pt idx="1163">
                  <c:v>74.61999999999999</c:v>
                </c:pt>
                <c:pt idx="1164">
                  <c:v>72.260000000000005</c:v>
                </c:pt>
                <c:pt idx="1165">
                  <c:v>69.98</c:v>
                </c:pt>
                <c:pt idx="1166">
                  <c:v>70.09</c:v>
                </c:pt>
                <c:pt idx="1167">
                  <c:v>69.75</c:v>
                </c:pt>
                <c:pt idx="1168">
                  <c:v>70.709999999999994</c:v>
                </c:pt>
                <c:pt idx="1169">
                  <c:v>72.149999999999991</c:v>
                </c:pt>
                <c:pt idx="1170">
                  <c:v>73</c:v>
                </c:pt>
                <c:pt idx="1171">
                  <c:v>71.86999999999999</c:v>
                </c:pt>
                <c:pt idx="1172">
                  <c:v>69.25</c:v>
                </c:pt>
                <c:pt idx="1173">
                  <c:v>69.400000000000006</c:v>
                </c:pt>
                <c:pt idx="1174">
                  <c:v>68.649999999999991</c:v>
                </c:pt>
                <c:pt idx="1175">
                  <c:v>69.63</c:v>
                </c:pt>
                <c:pt idx="1176">
                  <c:v>68.440000000000026</c:v>
                </c:pt>
                <c:pt idx="1177">
                  <c:v>69.23</c:v>
                </c:pt>
                <c:pt idx="1178">
                  <c:v>70.78</c:v>
                </c:pt>
                <c:pt idx="1179">
                  <c:v>69.47</c:v>
                </c:pt>
                <c:pt idx="1180">
                  <c:v>70.92</c:v>
                </c:pt>
                <c:pt idx="1181">
                  <c:v>71.349999999999994</c:v>
                </c:pt>
                <c:pt idx="1183">
                  <c:v>71.849999999999994</c:v>
                </c:pt>
                <c:pt idx="1184">
                  <c:v>71.42</c:v>
                </c:pt>
                <c:pt idx="1185">
                  <c:v>70.11</c:v>
                </c:pt>
                <c:pt idx="1186">
                  <c:v>72.73</c:v>
                </c:pt>
                <c:pt idx="1187">
                  <c:v>72.5</c:v>
                </c:pt>
                <c:pt idx="1188">
                  <c:v>72.430000000000007</c:v>
                </c:pt>
                <c:pt idx="1189">
                  <c:v>70.900000000000006</c:v>
                </c:pt>
                <c:pt idx="1190">
                  <c:v>70.25</c:v>
                </c:pt>
                <c:pt idx="1191">
                  <c:v>71.61999999999999</c:v>
                </c:pt>
                <c:pt idx="1192">
                  <c:v>70.28</c:v>
                </c:pt>
                <c:pt idx="1193">
                  <c:v>68.48</c:v>
                </c:pt>
                <c:pt idx="1194">
                  <c:v>69.11999999999999</c:v>
                </c:pt>
                <c:pt idx="1195">
                  <c:v>69.78</c:v>
                </c:pt>
                <c:pt idx="1196">
                  <c:v>69.75</c:v>
                </c:pt>
                <c:pt idx="1197">
                  <c:v>69.209999999999994</c:v>
                </c:pt>
                <c:pt idx="1198">
                  <c:v>69.3</c:v>
                </c:pt>
                <c:pt idx="1199">
                  <c:v>70.069999999999993</c:v>
                </c:pt>
                <c:pt idx="1200">
                  <c:v>70.61999999999999</c:v>
                </c:pt>
                <c:pt idx="1201">
                  <c:v>70.5</c:v>
                </c:pt>
                <c:pt idx="1202">
                  <c:v>71.63</c:v>
                </c:pt>
                <c:pt idx="1203">
                  <c:v>72.05</c:v>
                </c:pt>
                <c:pt idx="1204">
                  <c:v>72.149999999999991</c:v>
                </c:pt>
                <c:pt idx="1205">
                  <c:v>73.5</c:v>
                </c:pt>
                <c:pt idx="1206">
                  <c:v>73.940000000000026</c:v>
                </c:pt>
                <c:pt idx="1209">
                  <c:v>75.2</c:v>
                </c:pt>
                <c:pt idx="1210">
                  <c:v>75</c:v>
                </c:pt>
                <c:pt idx="1211">
                  <c:v>73.760000000000005</c:v>
                </c:pt>
                <c:pt idx="1212">
                  <c:v>73.5</c:v>
                </c:pt>
                <c:pt idx="1213">
                  <c:v>74.05</c:v>
                </c:pt>
                <c:pt idx="1214">
                  <c:v>74.989999999999995</c:v>
                </c:pt>
                <c:pt idx="1215">
                  <c:v>76.7</c:v>
                </c:pt>
                <c:pt idx="1216">
                  <c:v>76.8</c:v>
                </c:pt>
                <c:pt idx="1217">
                  <c:v>75.7</c:v>
                </c:pt>
                <c:pt idx="1218">
                  <c:v>73.86999999999999</c:v>
                </c:pt>
                <c:pt idx="1219">
                  <c:v>72.790000000000006</c:v>
                </c:pt>
                <c:pt idx="1220">
                  <c:v>74</c:v>
                </c:pt>
                <c:pt idx="1221">
                  <c:v>73.52</c:v>
                </c:pt>
                <c:pt idx="1222">
                  <c:v>74.290000000000006</c:v>
                </c:pt>
                <c:pt idx="1223">
                  <c:v>73.459999999999994</c:v>
                </c:pt>
                <c:pt idx="1224">
                  <c:v>73.819999999999993</c:v>
                </c:pt>
                <c:pt idx="1225">
                  <c:v>74.5</c:v>
                </c:pt>
                <c:pt idx="1226">
                  <c:v>73.3</c:v>
                </c:pt>
                <c:pt idx="1227">
                  <c:v>74.56</c:v>
                </c:pt>
                <c:pt idx="1228">
                  <c:v>74.930000000000007</c:v>
                </c:pt>
                <c:pt idx="1229">
                  <c:v>76.16</c:v>
                </c:pt>
                <c:pt idx="1230">
                  <c:v>75.59</c:v>
                </c:pt>
                <c:pt idx="1231">
                  <c:v>74.78</c:v>
                </c:pt>
                <c:pt idx="1232">
                  <c:v>77.05</c:v>
                </c:pt>
                <c:pt idx="1233">
                  <c:v>76.290000000000006</c:v>
                </c:pt>
                <c:pt idx="1234">
                  <c:v>76.28</c:v>
                </c:pt>
                <c:pt idx="1235">
                  <c:v>74.169999999999987</c:v>
                </c:pt>
                <c:pt idx="1236">
                  <c:v>74.38</c:v>
                </c:pt>
                <c:pt idx="1237">
                  <c:v>73.33</c:v>
                </c:pt>
                <c:pt idx="1238">
                  <c:v>72.95</c:v>
                </c:pt>
                <c:pt idx="1239">
                  <c:v>71.64</c:v>
                </c:pt>
                <c:pt idx="1240">
                  <c:v>70.11999999999999</c:v>
                </c:pt>
                <c:pt idx="1241">
                  <c:v>70.930000000000007</c:v>
                </c:pt>
                <c:pt idx="1242">
                  <c:v>72.45</c:v>
                </c:pt>
                <c:pt idx="1243">
                  <c:v>72.55</c:v>
                </c:pt>
                <c:pt idx="1244">
                  <c:v>71.45</c:v>
                </c:pt>
                <c:pt idx="1245">
                  <c:v>72.02</c:v>
                </c:pt>
                <c:pt idx="1246">
                  <c:v>72.13</c:v>
                </c:pt>
                <c:pt idx="1247">
                  <c:v>70.47</c:v>
                </c:pt>
                <c:pt idx="1248">
                  <c:v>69.739999999999995</c:v>
                </c:pt>
                <c:pt idx="1249">
                  <c:v>70.2</c:v>
                </c:pt>
                <c:pt idx="1250">
                  <c:v>70.38</c:v>
                </c:pt>
                <c:pt idx="1251">
                  <c:v>69.239999999999995</c:v>
                </c:pt>
                <c:pt idx="1253">
                  <c:v>68.7</c:v>
                </c:pt>
                <c:pt idx="1254">
                  <c:v>67.75</c:v>
                </c:pt>
                <c:pt idx="1255">
                  <c:v>67.36999999999999</c:v>
                </c:pt>
                <c:pt idx="1256">
                  <c:v>66.3</c:v>
                </c:pt>
                <c:pt idx="1257">
                  <c:v>65.42</c:v>
                </c:pt>
                <c:pt idx="1258">
                  <c:v>63.81</c:v>
                </c:pt>
                <c:pt idx="1259">
                  <c:v>64.09</c:v>
                </c:pt>
                <c:pt idx="1260">
                  <c:v>63.27</c:v>
                </c:pt>
                <c:pt idx="1261">
                  <c:v>63.3</c:v>
                </c:pt>
                <c:pt idx="1262">
                  <c:v>63.84</c:v>
                </c:pt>
                <c:pt idx="1263">
                  <c:v>61.77</c:v>
                </c:pt>
                <c:pt idx="1264">
                  <c:v>60</c:v>
                </c:pt>
                <c:pt idx="1265">
                  <c:v>61.620000000000012</c:v>
                </c:pt>
                <c:pt idx="1266">
                  <c:v>59.790000000000013</c:v>
                </c:pt>
                <c:pt idx="1267">
                  <c:v>60.74</c:v>
                </c:pt>
                <c:pt idx="1268">
                  <c:v>60.63</c:v>
                </c:pt>
                <c:pt idx="1269">
                  <c:v>62.96</c:v>
                </c:pt>
                <c:pt idx="1270">
                  <c:v>62.46</c:v>
                </c:pt>
                <c:pt idx="1271">
                  <c:v>62.9</c:v>
                </c:pt>
                <c:pt idx="1272">
                  <c:v>60.96</c:v>
                </c:pt>
                <c:pt idx="1273">
                  <c:v>58.64</c:v>
                </c:pt>
                <c:pt idx="1274">
                  <c:v>59.53</c:v>
                </c:pt>
                <c:pt idx="1275">
                  <c:v>60.02</c:v>
                </c:pt>
                <c:pt idx="1276">
                  <c:v>59.68</c:v>
                </c:pt>
                <c:pt idx="1277">
                  <c:v>59.93</c:v>
                </c:pt>
                <c:pt idx="1278">
                  <c:v>58.5</c:v>
                </c:pt>
                <c:pt idx="1279">
                  <c:v>57.56</c:v>
                </c:pt>
                <c:pt idx="1280">
                  <c:v>58.230000000000011</c:v>
                </c:pt>
                <c:pt idx="1281">
                  <c:v>58.690000000000012</c:v>
                </c:pt>
                <c:pt idx="1282">
                  <c:v>59.91</c:v>
                </c:pt>
                <c:pt idx="1283">
                  <c:v>58.91</c:v>
                </c:pt>
                <c:pt idx="1284">
                  <c:v>57.660000000000011</c:v>
                </c:pt>
                <c:pt idx="1285">
                  <c:v>58.55</c:v>
                </c:pt>
                <c:pt idx="1286">
                  <c:v>57.35</c:v>
                </c:pt>
                <c:pt idx="1287">
                  <c:v>56.74</c:v>
                </c:pt>
                <c:pt idx="1288">
                  <c:v>57.55</c:v>
                </c:pt>
                <c:pt idx="1289">
                  <c:v>59.09</c:v>
                </c:pt>
                <c:pt idx="1290">
                  <c:v>60.27</c:v>
                </c:pt>
                <c:pt idx="1291">
                  <c:v>60.75</c:v>
                </c:pt>
                <c:pt idx="1292">
                  <c:v>58.41</c:v>
                </c:pt>
                <c:pt idx="1293">
                  <c:v>58.720000000000013</c:v>
                </c:pt>
                <c:pt idx="1294">
                  <c:v>58.64</c:v>
                </c:pt>
                <c:pt idx="1295">
                  <c:v>57.87</c:v>
                </c:pt>
                <c:pt idx="1296">
                  <c:v>59.13</c:v>
                </c:pt>
                <c:pt idx="1297">
                  <c:v>60.11</c:v>
                </c:pt>
                <c:pt idx="1298">
                  <c:v>58.94</c:v>
                </c:pt>
                <c:pt idx="1299">
                  <c:v>59.93</c:v>
                </c:pt>
                <c:pt idx="1300">
                  <c:v>61.18</c:v>
                </c:pt>
                <c:pt idx="1301">
                  <c:v>59.660000000000011</c:v>
                </c:pt>
                <c:pt idx="1302">
                  <c:v>58.59</c:v>
                </c:pt>
                <c:pt idx="1303">
                  <c:v>58.28</c:v>
                </c:pt>
                <c:pt idx="1304">
                  <c:v>58.790000000000013</c:v>
                </c:pt>
                <c:pt idx="1305">
                  <c:v>56.230000000000011</c:v>
                </c:pt>
                <c:pt idx="1306">
                  <c:v>55.9</c:v>
                </c:pt>
                <c:pt idx="1307">
                  <c:v>56.42</c:v>
                </c:pt>
                <c:pt idx="1308">
                  <c:v>58.01</c:v>
                </c:pt>
                <c:pt idx="1309">
                  <c:v>57.28</c:v>
                </c:pt>
                <c:pt idx="1312">
                  <c:v>60.3</c:v>
                </c:pt>
                <c:pt idx="1313">
                  <c:v>60.97</c:v>
                </c:pt>
                <c:pt idx="1314">
                  <c:v>62.45</c:v>
                </c:pt>
                <c:pt idx="1315">
                  <c:v>62.97</c:v>
                </c:pt>
                <c:pt idx="1316">
                  <c:v>63.43</c:v>
                </c:pt>
                <c:pt idx="1317">
                  <c:v>62.39</c:v>
                </c:pt>
                <c:pt idx="1318">
                  <c:v>62.4</c:v>
                </c:pt>
                <c:pt idx="1319">
                  <c:v>62.2</c:v>
                </c:pt>
                <c:pt idx="1320">
                  <c:v>62.54</c:v>
                </c:pt>
                <c:pt idx="1321">
                  <c:v>62.06</c:v>
                </c:pt>
                <c:pt idx="1322">
                  <c:v>61.260000000000012</c:v>
                </c:pt>
                <c:pt idx="1323">
                  <c:v>61.06</c:v>
                </c:pt>
                <c:pt idx="1324">
                  <c:v>61.34</c:v>
                </c:pt>
                <c:pt idx="1325">
                  <c:v>62.48</c:v>
                </c:pt>
                <c:pt idx="1326">
                  <c:v>63.4</c:v>
                </c:pt>
                <c:pt idx="1327">
                  <c:v>62.190000000000012</c:v>
                </c:pt>
                <c:pt idx="1328">
                  <c:v>62.87</c:v>
                </c:pt>
                <c:pt idx="1329">
                  <c:v>63.08</c:v>
                </c:pt>
                <c:pt idx="1330">
                  <c:v>62.05</c:v>
                </c:pt>
                <c:pt idx="1331">
                  <c:v>61.81</c:v>
                </c:pt>
                <c:pt idx="1332">
                  <c:v>61.07</c:v>
                </c:pt>
                <c:pt idx="1333">
                  <c:v>60.31</c:v>
                </c:pt>
                <c:pt idx="1334">
                  <c:v>60.39</c:v>
                </c:pt>
                <c:pt idx="1335">
                  <c:v>60.85</c:v>
                </c:pt>
                <c:pt idx="1336">
                  <c:v>60.77</c:v>
                </c:pt>
                <c:pt idx="1337">
                  <c:v>58.31</c:v>
                </c:pt>
                <c:pt idx="1338">
                  <c:v>55.65</c:v>
                </c:pt>
                <c:pt idx="1339">
                  <c:v>56.290000000000013</c:v>
                </c:pt>
                <c:pt idx="1340">
                  <c:v>56.08</c:v>
                </c:pt>
                <c:pt idx="1341">
                  <c:v>55.65</c:v>
                </c:pt>
                <c:pt idx="1342">
                  <c:v>53.95</c:v>
                </c:pt>
                <c:pt idx="1343">
                  <c:v>51.91</c:v>
                </c:pt>
                <c:pt idx="1344">
                  <c:v>52.96</c:v>
                </c:pt>
                <c:pt idx="1345">
                  <c:v>51.230000000000011</c:v>
                </c:pt>
                <c:pt idx="1346">
                  <c:v>52.3</c:v>
                </c:pt>
                <c:pt idx="1347">
                  <c:v>50.51</c:v>
                </c:pt>
                <c:pt idx="1348">
                  <c:v>51.98</c:v>
                </c:pt>
                <c:pt idx="1349">
                  <c:v>51.11</c:v>
                </c:pt>
                <c:pt idx="1350">
                  <c:v>53.61</c:v>
                </c:pt>
                <c:pt idx="1351">
                  <c:v>54.24</c:v>
                </c:pt>
                <c:pt idx="1352">
                  <c:v>53.49</c:v>
                </c:pt>
                <c:pt idx="1353">
                  <c:v>55.38</c:v>
                </c:pt>
                <c:pt idx="1354">
                  <c:v>54.01</c:v>
                </c:pt>
                <c:pt idx="1355">
                  <c:v>57.03</c:v>
                </c:pt>
                <c:pt idx="1356">
                  <c:v>58.17</c:v>
                </c:pt>
                <c:pt idx="1357">
                  <c:v>57.35</c:v>
                </c:pt>
                <c:pt idx="1358">
                  <c:v>59.01</c:v>
                </c:pt>
                <c:pt idx="1359">
                  <c:v>58.690000000000012</c:v>
                </c:pt>
                <c:pt idx="1360">
                  <c:v>58.91</c:v>
                </c:pt>
                <c:pt idx="1361">
                  <c:v>57.75</c:v>
                </c:pt>
                <c:pt idx="1362">
                  <c:v>59.760000000000012</c:v>
                </c:pt>
                <c:pt idx="1363">
                  <c:v>59.86</c:v>
                </c:pt>
                <c:pt idx="1364">
                  <c:v>57.760000000000012</c:v>
                </c:pt>
                <c:pt idx="1365">
                  <c:v>58.98</c:v>
                </c:pt>
                <c:pt idx="1366">
                  <c:v>58</c:v>
                </c:pt>
                <c:pt idx="1367">
                  <c:v>57.92</c:v>
                </c:pt>
                <c:pt idx="1368">
                  <c:v>59.38</c:v>
                </c:pt>
                <c:pt idx="1369">
                  <c:v>58.32</c:v>
                </c:pt>
                <c:pt idx="1370">
                  <c:v>59.4</c:v>
                </c:pt>
                <c:pt idx="1371">
                  <c:v>60.28</c:v>
                </c:pt>
                <c:pt idx="1372">
                  <c:v>60.28</c:v>
                </c:pt>
                <c:pt idx="1373">
                  <c:v>61.41</c:v>
                </c:pt>
                <c:pt idx="1374">
                  <c:v>61.46</c:v>
                </c:pt>
                <c:pt idx="1375">
                  <c:v>61.78</c:v>
                </c:pt>
                <c:pt idx="1376">
                  <c:v>61.97</c:v>
                </c:pt>
                <c:pt idx="1377">
                  <c:v>61.58</c:v>
                </c:pt>
                <c:pt idx="1378">
                  <c:v>60.05</c:v>
                </c:pt>
                <c:pt idx="1379">
                  <c:v>60.660000000000011</c:v>
                </c:pt>
                <c:pt idx="1380">
                  <c:v>61.85</c:v>
                </c:pt>
                <c:pt idx="1381">
                  <c:v>61.63</c:v>
                </c:pt>
                <c:pt idx="1382">
                  <c:v>60.06</c:v>
                </c:pt>
                <c:pt idx="1383">
                  <c:v>58.94</c:v>
                </c:pt>
                <c:pt idx="1384">
                  <c:v>58.03</c:v>
                </c:pt>
                <c:pt idx="1385">
                  <c:v>58.15</c:v>
                </c:pt>
                <c:pt idx="1386">
                  <c:v>57.52</c:v>
                </c:pt>
                <c:pt idx="1387">
                  <c:v>57.06</c:v>
                </c:pt>
                <c:pt idx="1388">
                  <c:v>56.65</c:v>
                </c:pt>
                <c:pt idx="1389">
                  <c:v>56.41</c:v>
                </c:pt>
                <c:pt idx="1390">
                  <c:v>56.98</c:v>
                </c:pt>
                <c:pt idx="1391">
                  <c:v>60.21</c:v>
                </c:pt>
                <c:pt idx="1392">
                  <c:v>61.07</c:v>
                </c:pt>
                <c:pt idx="1393">
                  <c:v>61.77</c:v>
                </c:pt>
                <c:pt idx="1394">
                  <c:v>62.98</c:v>
                </c:pt>
                <c:pt idx="1395">
                  <c:v>64.11</c:v>
                </c:pt>
                <c:pt idx="1396">
                  <c:v>66.099999999999994</c:v>
                </c:pt>
                <c:pt idx="1397">
                  <c:v>65.940000000000026</c:v>
                </c:pt>
                <c:pt idx="1398">
                  <c:v>66.03</c:v>
                </c:pt>
                <c:pt idx="1399">
                  <c:v>64.59</c:v>
                </c:pt>
                <c:pt idx="1400">
                  <c:v>64.400000000000006</c:v>
                </c:pt>
                <c:pt idx="1401">
                  <c:v>64.260000000000005</c:v>
                </c:pt>
                <c:pt idx="1402">
                  <c:v>61.51</c:v>
                </c:pt>
                <c:pt idx="1403">
                  <c:v>61.92</c:v>
                </c:pt>
                <c:pt idx="1404">
                  <c:v>61.98</c:v>
                </c:pt>
                <c:pt idx="1405">
                  <c:v>63.87</c:v>
                </c:pt>
                <c:pt idx="1406">
                  <c:v>63.63</c:v>
                </c:pt>
                <c:pt idx="1407">
                  <c:v>63.63</c:v>
                </c:pt>
                <c:pt idx="1408">
                  <c:v>63.14</c:v>
                </c:pt>
                <c:pt idx="1409">
                  <c:v>63.14</c:v>
                </c:pt>
                <c:pt idx="1410">
                  <c:v>61.81</c:v>
                </c:pt>
                <c:pt idx="1411">
                  <c:v>63.56</c:v>
                </c:pt>
                <c:pt idx="1412">
                  <c:v>65.33</c:v>
                </c:pt>
                <c:pt idx="1413">
                  <c:v>64.099999999999994</c:v>
                </c:pt>
                <c:pt idx="1414">
                  <c:v>65.33</c:v>
                </c:pt>
                <c:pt idx="1415">
                  <c:v>65.08</c:v>
                </c:pt>
                <c:pt idx="1416">
                  <c:v>66.45</c:v>
                </c:pt>
                <c:pt idx="1417">
                  <c:v>65.78</c:v>
                </c:pt>
                <c:pt idx="1418">
                  <c:v>64.430000000000007</c:v>
                </c:pt>
                <c:pt idx="1419">
                  <c:v>63.78</c:v>
                </c:pt>
                <c:pt idx="1420">
                  <c:v>63.230000000000011</c:v>
                </c:pt>
                <c:pt idx="1421">
                  <c:v>61.89</c:v>
                </c:pt>
                <c:pt idx="1422">
                  <c:v>61.48</c:v>
                </c:pt>
                <c:pt idx="1423">
                  <c:v>62.260000000000012</c:v>
                </c:pt>
                <c:pt idx="1424">
                  <c:v>61.54</c:v>
                </c:pt>
                <c:pt idx="1425">
                  <c:v>61.85</c:v>
                </c:pt>
                <c:pt idx="1426">
                  <c:v>62.35</c:v>
                </c:pt>
                <c:pt idx="1427">
                  <c:v>62.55</c:v>
                </c:pt>
                <c:pt idx="1428">
                  <c:v>63.160000000000011</c:v>
                </c:pt>
                <c:pt idx="1429">
                  <c:v>62.57</c:v>
                </c:pt>
                <c:pt idx="1430">
                  <c:v>64.83</c:v>
                </c:pt>
                <c:pt idx="1431">
                  <c:v>64.930000000000007</c:v>
                </c:pt>
                <c:pt idx="1432">
                  <c:v>66.25</c:v>
                </c:pt>
                <c:pt idx="1433">
                  <c:v>64.910000000000025</c:v>
                </c:pt>
                <c:pt idx="1434">
                  <c:v>65.099999999999994</c:v>
                </c:pt>
                <c:pt idx="1435">
                  <c:v>63.620000000000012</c:v>
                </c:pt>
                <c:pt idx="1436">
                  <c:v>64.59</c:v>
                </c:pt>
                <c:pt idx="1437">
                  <c:v>63.190000000000012</c:v>
                </c:pt>
                <c:pt idx="1438">
                  <c:v>63.47</c:v>
                </c:pt>
                <c:pt idx="1439">
                  <c:v>64.02</c:v>
                </c:pt>
                <c:pt idx="1440">
                  <c:v>65.09</c:v>
                </c:pt>
                <c:pt idx="1441">
                  <c:v>66.169999999999987</c:v>
                </c:pt>
                <c:pt idx="1442">
                  <c:v>65.63</c:v>
                </c:pt>
                <c:pt idx="1443">
                  <c:v>65.97</c:v>
                </c:pt>
                <c:pt idx="1444">
                  <c:v>66.930000000000007</c:v>
                </c:pt>
                <c:pt idx="1445">
                  <c:v>64.78</c:v>
                </c:pt>
                <c:pt idx="1446">
                  <c:v>65.930000000000007</c:v>
                </c:pt>
                <c:pt idx="1447">
                  <c:v>65.36</c:v>
                </c:pt>
                <c:pt idx="1448">
                  <c:v>66.169999999999987</c:v>
                </c:pt>
                <c:pt idx="1449">
                  <c:v>67.61999999999999</c:v>
                </c:pt>
                <c:pt idx="1450">
                  <c:v>68.040000000000006</c:v>
                </c:pt>
                <c:pt idx="1451">
                  <c:v>69.06</c:v>
                </c:pt>
                <c:pt idx="1452">
                  <c:v>69.149999999999991</c:v>
                </c:pt>
                <c:pt idx="1453">
                  <c:v>68.5</c:v>
                </c:pt>
                <c:pt idx="1454">
                  <c:v>68.349999999999994</c:v>
                </c:pt>
                <c:pt idx="1455">
                  <c:v>68.849999999999994</c:v>
                </c:pt>
                <c:pt idx="1456">
                  <c:v>68.83</c:v>
                </c:pt>
                <c:pt idx="1457">
                  <c:v>67.78</c:v>
                </c:pt>
                <c:pt idx="1458">
                  <c:v>68.98</c:v>
                </c:pt>
                <c:pt idx="1459">
                  <c:v>69.61</c:v>
                </c:pt>
                <c:pt idx="1460">
                  <c:v>70.47</c:v>
                </c:pt>
                <c:pt idx="1461">
                  <c:v>71.11</c:v>
                </c:pt>
                <c:pt idx="1462">
                  <c:v>71.410000000000025</c:v>
                </c:pt>
                <c:pt idx="1463">
                  <c:v>71.81</c:v>
                </c:pt>
                <c:pt idx="1464">
                  <c:v>72.8</c:v>
                </c:pt>
                <c:pt idx="1465">
                  <c:v>72.14</c:v>
                </c:pt>
                <c:pt idx="1466">
                  <c:v>72.8</c:v>
                </c:pt>
                <c:pt idx="1467">
                  <c:v>72.58</c:v>
                </c:pt>
                <c:pt idx="1468">
                  <c:v>72.55</c:v>
                </c:pt>
                <c:pt idx="1469">
                  <c:v>73.89</c:v>
                </c:pt>
                <c:pt idx="1470">
                  <c:v>74.11</c:v>
                </c:pt>
                <c:pt idx="1471">
                  <c:v>74.03</c:v>
                </c:pt>
                <c:pt idx="1472">
                  <c:v>75.03</c:v>
                </c:pt>
                <c:pt idx="1473">
                  <c:v>75.900000000000006</c:v>
                </c:pt>
                <c:pt idx="1474">
                  <c:v>75.53</c:v>
                </c:pt>
                <c:pt idx="1475">
                  <c:v>74.649999999999991</c:v>
                </c:pt>
                <c:pt idx="1476">
                  <c:v>73.38</c:v>
                </c:pt>
                <c:pt idx="1477">
                  <c:v>75.739999999999995</c:v>
                </c:pt>
                <c:pt idx="1478">
                  <c:v>74.959999999999994</c:v>
                </c:pt>
                <c:pt idx="1479">
                  <c:v>77.03</c:v>
                </c:pt>
                <c:pt idx="1480">
                  <c:v>76.819999999999993</c:v>
                </c:pt>
                <c:pt idx="1481">
                  <c:v>78.2</c:v>
                </c:pt>
                <c:pt idx="1482">
                  <c:v>76.489999999999995</c:v>
                </c:pt>
                <c:pt idx="1483">
                  <c:v>76.84</c:v>
                </c:pt>
                <c:pt idx="1484">
                  <c:v>75.410000000000025</c:v>
                </c:pt>
                <c:pt idx="1485">
                  <c:v>72.03</c:v>
                </c:pt>
                <c:pt idx="1486">
                  <c:v>72.25</c:v>
                </c:pt>
                <c:pt idx="1487">
                  <c:v>72.23</c:v>
                </c:pt>
                <c:pt idx="1488">
                  <c:v>71.61999999999999</c:v>
                </c:pt>
                <c:pt idx="1489">
                  <c:v>71.489999999999995</c:v>
                </c:pt>
                <c:pt idx="1490">
                  <c:v>71.599999999999994</c:v>
                </c:pt>
                <c:pt idx="1491">
                  <c:v>72.400000000000006</c:v>
                </c:pt>
                <c:pt idx="1492">
                  <c:v>73.36</c:v>
                </c:pt>
                <c:pt idx="1493">
                  <c:v>70.989999999999995</c:v>
                </c:pt>
                <c:pt idx="1494">
                  <c:v>71.900000000000006</c:v>
                </c:pt>
                <c:pt idx="1495">
                  <c:v>71.11999999999999</c:v>
                </c:pt>
                <c:pt idx="1496">
                  <c:v>69.489999999999995</c:v>
                </c:pt>
                <c:pt idx="1497">
                  <c:v>69.3</c:v>
                </c:pt>
                <c:pt idx="1498">
                  <c:v>69.86</c:v>
                </c:pt>
                <c:pt idx="1499">
                  <c:v>71.169999999999987</c:v>
                </c:pt>
                <c:pt idx="1500">
                  <c:v>71.98</c:v>
                </c:pt>
                <c:pt idx="1501">
                  <c:v>71.790000000000006</c:v>
                </c:pt>
                <c:pt idx="1502">
                  <c:v>73.52</c:v>
                </c:pt>
                <c:pt idx="1503">
                  <c:v>73.36999999999999</c:v>
                </c:pt>
                <c:pt idx="1504">
                  <c:v>73.98</c:v>
                </c:pt>
                <c:pt idx="1505">
                  <c:v>75.069999999999993</c:v>
                </c:pt>
                <c:pt idx="1506">
                  <c:v>75.739999999999995</c:v>
                </c:pt>
                <c:pt idx="1507">
                  <c:v>76.34</c:v>
                </c:pt>
                <c:pt idx="1508">
                  <c:v>76.7</c:v>
                </c:pt>
                <c:pt idx="1509">
                  <c:v>77.53</c:v>
                </c:pt>
                <c:pt idx="1510">
                  <c:v>78.16</c:v>
                </c:pt>
                <c:pt idx="1511">
                  <c:v>79.849999999999994</c:v>
                </c:pt>
                <c:pt idx="1512">
                  <c:v>80.05</c:v>
                </c:pt>
                <c:pt idx="1513">
                  <c:v>79.14</c:v>
                </c:pt>
                <c:pt idx="1514">
                  <c:v>80.55</c:v>
                </c:pt>
                <c:pt idx="1515">
                  <c:v>81.510000000000005</c:v>
                </c:pt>
                <c:pt idx="1516">
                  <c:v>81.990000000000023</c:v>
                </c:pt>
                <c:pt idx="1517">
                  <c:v>83.85</c:v>
                </c:pt>
                <c:pt idx="1518">
                  <c:v>83.38</c:v>
                </c:pt>
                <c:pt idx="1519">
                  <c:v>82.51</c:v>
                </c:pt>
                <c:pt idx="1520">
                  <c:v>81.2</c:v>
                </c:pt>
                <c:pt idx="1521">
                  <c:v>80.31</c:v>
                </c:pt>
                <c:pt idx="1522">
                  <c:v>82.86</c:v>
                </c:pt>
                <c:pt idx="1523">
                  <c:v>81.64</c:v>
                </c:pt>
                <c:pt idx="1524">
                  <c:v>80.31</c:v>
                </c:pt>
                <c:pt idx="1525">
                  <c:v>80</c:v>
                </c:pt>
                <c:pt idx="1526">
                  <c:v>79.97</c:v>
                </c:pt>
                <c:pt idx="1527">
                  <c:v>81.48</c:v>
                </c:pt>
                <c:pt idx="1528">
                  <c:v>81.2</c:v>
                </c:pt>
                <c:pt idx="1529">
                  <c:v>78.97</c:v>
                </c:pt>
                <c:pt idx="1530">
                  <c:v>80.23</c:v>
                </c:pt>
                <c:pt idx="1531">
                  <c:v>81.3</c:v>
                </c:pt>
                <c:pt idx="1532">
                  <c:v>83.05</c:v>
                </c:pt>
                <c:pt idx="1533">
                  <c:v>83.73</c:v>
                </c:pt>
                <c:pt idx="1534">
                  <c:v>86.19</c:v>
                </c:pt>
                <c:pt idx="1535">
                  <c:v>87.58</c:v>
                </c:pt>
                <c:pt idx="1536">
                  <c:v>87.19</c:v>
                </c:pt>
                <c:pt idx="1537">
                  <c:v>89.48</c:v>
                </c:pt>
                <c:pt idx="1538">
                  <c:v>88.58</c:v>
                </c:pt>
                <c:pt idx="1539">
                  <c:v>87.6</c:v>
                </c:pt>
                <c:pt idx="1540">
                  <c:v>86.45</c:v>
                </c:pt>
                <c:pt idx="1541">
                  <c:v>88.3</c:v>
                </c:pt>
                <c:pt idx="1542">
                  <c:v>92.09</c:v>
                </c:pt>
                <c:pt idx="1543">
                  <c:v>91.73</c:v>
                </c:pt>
                <c:pt idx="1544">
                  <c:v>93.45</c:v>
                </c:pt>
                <c:pt idx="1545">
                  <c:v>90.33</c:v>
                </c:pt>
                <c:pt idx="1546">
                  <c:v>94.16</c:v>
                </c:pt>
                <c:pt idx="1547">
                  <c:v>93.53</c:v>
                </c:pt>
                <c:pt idx="1548">
                  <c:v>95.81</c:v>
                </c:pt>
                <c:pt idx="1549">
                  <c:v>94.06</c:v>
                </c:pt>
                <c:pt idx="1550">
                  <c:v>96.649999999999991</c:v>
                </c:pt>
                <c:pt idx="1551">
                  <c:v>96.460000000000022</c:v>
                </c:pt>
                <c:pt idx="1552">
                  <c:v>95.51</c:v>
                </c:pt>
                <c:pt idx="1553">
                  <c:v>96.36</c:v>
                </c:pt>
                <c:pt idx="1554">
                  <c:v>94.4</c:v>
                </c:pt>
                <c:pt idx="1555">
                  <c:v>91.179999999999978</c:v>
                </c:pt>
                <c:pt idx="1556">
                  <c:v>94.02</c:v>
                </c:pt>
                <c:pt idx="1557">
                  <c:v>93.36999999999999</c:v>
                </c:pt>
                <c:pt idx="1558">
                  <c:v>94.81</c:v>
                </c:pt>
                <c:pt idx="1559">
                  <c:v>95.75</c:v>
                </c:pt>
                <c:pt idx="1560">
                  <c:v>99.16</c:v>
                </c:pt>
                <c:pt idx="1561">
                  <c:v>98.57</c:v>
                </c:pt>
                <c:pt idx="1562">
                  <c:v>98.240000000000023</c:v>
                </c:pt>
                <c:pt idx="1563">
                  <c:v>97.66</c:v>
                </c:pt>
                <c:pt idx="1564">
                  <c:v>94.39</c:v>
                </c:pt>
                <c:pt idx="1565">
                  <c:v>90.710000000000022</c:v>
                </c:pt>
                <c:pt idx="1566">
                  <c:v>90.98</c:v>
                </c:pt>
                <c:pt idx="1567">
                  <c:v>88.6</c:v>
                </c:pt>
                <c:pt idx="1568">
                  <c:v>89.29</c:v>
                </c:pt>
                <c:pt idx="1569">
                  <c:v>88.31</c:v>
                </c:pt>
                <c:pt idx="1570">
                  <c:v>87.45</c:v>
                </c:pt>
                <c:pt idx="1571">
                  <c:v>90.25</c:v>
                </c:pt>
                <c:pt idx="1572">
                  <c:v>88.23</c:v>
                </c:pt>
                <c:pt idx="1573">
                  <c:v>87.72</c:v>
                </c:pt>
                <c:pt idx="1574">
                  <c:v>90.11999999999999</c:v>
                </c:pt>
                <c:pt idx="1575">
                  <c:v>94.410000000000025</c:v>
                </c:pt>
                <c:pt idx="1576">
                  <c:v>92.35</c:v>
                </c:pt>
                <c:pt idx="1577">
                  <c:v>91.31</c:v>
                </c:pt>
                <c:pt idx="1578">
                  <c:v>90.69</c:v>
                </c:pt>
                <c:pt idx="1579">
                  <c:v>89.93</c:v>
                </c:pt>
                <c:pt idx="1580">
                  <c:v>91.11</c:v>
                </c:pt>
                <c:pt idx="1581">
                  <c:v>90.88</c:v>
                </c:pt>
                <c:pt idx="1582">
                  <c:v>93.19</c:v>
                </c:pt>
                <c:pt idx="1583">
                  <c:v>94</c:v>
                </c:pt>
                <c:pt idx="1584">
                  <c:v>95.89</c:v>
                </c:pt>
                <c:pt idx="1585">
                  <c:v>96.63</c:v>
                </c:pt>
                <c:pt idx="1586">
                  <c:v>96.03</c:v>
                </c:pt>
                <c:pt idx="1587">
                  <c:v>95.95</c:v>
                </c:pt>
                <c:pt idx="1588">
                  <c:v>99.64</c:v>
                </c:pt>
                <c:pt idx="1589">
                  <c:v>99.169999999999987</c:v>
                </c:pt>
                <c:pt idx="1590">
                  <c:v>97.9</c:v>
                </c:pt>
                <c:pt idx="1591">
                  <c:v>95.08</c:v>
                </c:pt>
                <c:pt idx="1592">
                  <c:v>96.43</c:v>
                </c:pt>
                <c:pt idx="1593">
                  <c:v>95.64</c:v>
                </c:pt>
                <c:pt idx="1594">
                  <c:v>93.92</c:v>
                </c:pt>
                <c:pt idx="1595">
                  <c:v>92.740000000000023</c:v>
                </c:pt>
                <c:pt idx="1596">
                  <c:v>94.23</c:v>
                </c:pt>
                <c:pt idx="1597">
                  <c:v>91.86999999999999</c:v>
                </c:pt>
                <c:pt idx="1598">
                  <c:v>90.8</c:v>
                </c:pt>
                <c:pt idx="1599">
                  <c:v>90.11</c:v>
                </c:pt>
                <c:pt idx="1600">
                  <c:v>90.55</c:v>
                </c:pt>
                <c:pt idx="1601">
                  <c:v>89.64</c:v>
                </c:pt>
                <c:pt idx="1602">
                  <c:v>87.649999999999991</c:v>
                </c:pt>
                <c:pt idx="1603">
                  <c:v>89.98</c:v>
                </c:pt>
                <c:pt idx="1604">
                  <c:v>90.36999999999999</c:v>
                </c:pt>
                <c:pt idx="1605">
                  <c:v>90.990000000000023</c:v>
                </c:pt>
                <c:pt idx="1606">
                  <c:v>91.66</c:v>
                </c:pt>
                <c:pt idx="1607">
                  <c:v>92.34</c:v>
                </c:pt>
                <c:pt idx="1608">
                  <c:v>91.669999999999987</c:v>
                </c:pt>
                <c:pt idx="1609">
                  <c:v>89.03</c:v>
                </c:pt>
                <c:pt idx="1610">
                  <c:v>90.07</c:v>
                </c:pt>
                <c:pt idx="1611">
                  <c:v>88.32</c:v>
                </c:pt>
                <c:pt idx="1612">
                  <c:v>87.16</c:v>
                </c:pt>
                <c:pt idx="1613">
                  <c:v>88.07</c:v>
                </c:pt>
                <c:pt idx="1614">
                  <c:v>91.77</c:v>
                </c:pt>
                <c:pt idx="1615">
                  <c:v>93.56</c:v>
                </c:pt>
                <c:pt idx="1616">
                  <c:v>92.82</c:v>
                </c:pt>
                <c:pt idx="1617">
                  <c:v>93.28</c:v>
                </c:pt>
                <c:pt idx="1618">
                  <c:v>95.42</c:v>
                </c:pt>
                <c:pt idx="1619">
                  <c:v>95.57</c:v>
                </c:pt>
                <c:pt idx="1620">
                  <c:v>99.990000000000023</c:v>
                </c:pt>
                <c:pt idx="1621">
                  <c:v>100.86</c:v>
                </c:pt>
                <c:pt idx="1622">
                  <c:v>98.57</c:v>
                </c:pt>
                <c:pt idx="1623">
                  <c:v>99.03</c:v>
                </c:pt>
                <c:pt idx="1624">
                  <c:v>99.4</c:v>
                </c:pt>
                <c:pt idx="1625">
                  <c:v>100.83</c:v>
                </c:pt>
                <c:pt idx="1626">
                  <c:v>99.59</c:v>
                </c:pt>
                <c:pt idx="1627">
                  <c:v>102.6</c:v>
                </c:pt>
                <c:pt idx="1628">
                  <c:v>101.78</c:v>
                </c:pt>
                <c:pt idx="1629">
                  <c:v>102.42</c:v>
                </c:pt>
                <c:pt idx="1630">
                  <c:v>99.72</c:v>
                </c:pt>
                <c:pt idx="1631">
                  <c:v>104.45</c:v>
                </c:pt>
                <c:pt idx="1632">
                  <c:v>105.51</c:v>
                </c:pt>
                <c:pt idx="1633">
                  <c:v>105.11999999999999</c:v>
                </c:pt>
                <c:pt idx="1634">
                  <c:v>107.9</c:v>
                </c:pt>
                <c:pt idx="1635">
                  <c:v>108.73</c:v>
                </c:pt>
                <c:pt idx="1636">
                  <c:v>109.86</c:v>
                </c:pt>
                <c:pt idx="1637">
                  <c:v>110.21000000000002</c:v>
                </c:pt>
                <c:pt idx="1638">
                  <c:v>110.03</c:v>
                </c:pt>
                <c:pt idx="1639">
                  <c:v>105.74000000000002</c:v>
                </c:pt>
                <c:pt idx="1640">
                  <c:v>109.57</c:v>
                </c:pt>
                <c:pt idx="1641">
                  <c:v>103.25</c:v>
                </c:pt>
                <c:pt idx="1642">
                  <c:v>102.57</c:v>
                </c:pt>
                <c:pt idx="1643">
                  <c:v>101.7</c:v>
                </c:pt>
                <c:pt idx="1644">
                  <c:v>101.78</c:v>
                </c:pt>
                <c:pt idx="1645">
                  <c:v>105.83</c:v>
                </c:pt>
                <c:pt idx="1646">
                  <c:v>107.56</c:v>
                </c:pt>
                <c:pt idx="1647">
                  <c:v>105.59</c:v>
                </c:pt>
                <c:pt idx="1648">
                  <c:v>101.54</c:v>
                </c:pt>
                <c:pt idx="1649">
                  <c:v>100.92</c:v>
                </c:pt>
                <c:pt idx="1650">
                  <c:v>104.83</c:v>
                </c:pt>
                <c:pt idx="1651">
                  <c:v>103.92</c:v>
                </c:pt>
                <c:pt idx="1652">
                  <c:v>106.09</c:v>
                </c:pt>
                <c:pt idx="1653">
                  <c:v>108.91000000000008</c:v>
                </c:pt>
                <c:pt idx="1654">
                  <c:v>108.54</c:v>
                </c:pt>
                <c:pt idx="1655">
                  <c:v>110.89</c:v>
                </c:pt>
                <c:pt idx="1656">
                  <c:v>110.07</c:v>
                </c:pt>
                <c:pt idx="1657">
                  <c:v>110.14</c:v>
                </c:pt>
                <c:pt idx="1658">
                  <c:v>111.71000000000002</c:v>
                </c:pt>
                <c:pt idx="1659">
                  <c:v>113.77</c:v>
                </c:pt>
                <c:pt idx="1660">
                  <c:v>114.8</c:v>
                </c:pt>
                <c:pt idx="1661">
                  <c:v>114.8</c:v>
                </c:pt>
                <c:pt idx="1662">
                  <c:v>116.56</c:v>
                </c:pt>
                <c:pt idx="1663">
                  <c:v>117.48</c:v>
                </c:pt>
                <c:pt idx="1664">
                  <c:v>119.16999999999999</c:v>
                </c:pt>
                <c:pt idx="1665">
                  <c:v>119.28</c:v>
                </c:pt>
                <c:pt idx="1666">
                  <c:v>117.1</c:v>
                </c:pt>
                <c:pt idx="1667">
                  <c:v>119.64</c:v>
                </c:pt>
                <c:pt idx="1668">
                  <c:v>118.78</c:v>
                </c:pt>
                <c:pt idx="1669">
                  <c:v>115.66999999999999</c:v>
                </c:pt>
                <c:pt idx="1670">
                  <c:v>113.7</c:v>
                </c:pt>
                <c:pt idx="1671">
                  <c:v>112.6</c:v>
                </c:pt>
                <c:pt idx="1672">
                  <c:v>116.36</c:v>
                </c:pt>
                <c:pt idx="1673">
                  <c:v>119.94000000000008</c:v>
                </c:pt>
                <c:pt idx="1674">
                  <c:v>121.82</c:v>
                </c:pt>
                <c:pt idx="1675">
                  <c:v>123.56</c:v>
                </c:pt>
                <c:pt idx="1676">
                  <c:v>123.77</c:v>
                </c:pt>
                <c:pt idx="1677">
                  <c:v>125.94000000000008</c:v>
                </c:pt>
                <c:pt idx="1678">
                  <c:v>124.02</c:v>
                </c:pt>
                <c:pt idx="1679">
                  <c:v>125.83</c:v>
                </c:pt>
                <c:pt idx="1680">
                  <c:v>124.21000000000002</c:v>
                </c:pt>
                <c:pt idx="1681">
                  <c:v>124.25</c:v>
                </c:pt>
                <c:pt idx="1682">
                  <c:v>126.5</c:v>
                </c:pt>
                <c:pt idx="1683">
                  <c:v>127.14999999999999</c:v>
                </c:pt>
                <c:pt idx="1684">
                  <c:v>128.93</c:v>
                </c:pt>
                <c:pt idx="1685">
                  <c:v>132.99</c:v>
                </c:pt>
                <c:pt idx="1686">
                  <c:v>130.04</c:v>
                </c:pt>
                <c:pt idx="1687">
                  <c:v>131.58000000000001</c:v>
                </c:pt>
                <c:pt idx="1688">
                  <c:v>128.81</c:v>
                </c:pt>
                <c:pt idx="1689">
                  <c:v>131</c:v>
                </c:pt>
                <c:pt idx="1690">
                  <c:v>126.7</c:v>
                </c:pt>
                <c:pt idx="1691">
                  <c:v>127.35</c:v>
                </c:pt>
                <c:pt idx="1692">
                  <c:v>127.75</c:v>
                </c:pt>
                <c:pt idx="1693">
                  <c:v>124.33</c:v>
                </c:pt>
                <c:pt idx="1694">
                  <c:v>122.3</c:v>
                </c:pt>
                <c:pt idx="1695">
                  <c:v>127.93</c:v>
                </c:pt>
                <c:pt idx="1696">
                  <c:v>138.51</c:v>
                </c:pt>
                <c:pt idx="1697">
                  <c:v>134.44</c:v>
                </c:pt>
                <c:pt idx="1698">
                  <c:v>131.38000000000017</c:v>
                </c:pt>
                <c:pt idx="1699">
                  <c:v>136.43</c:v>
                </c:pt>
                <c:pt idx="1700">
                  <c:v>136.91</c:v>
                </c:pt>
                <c:pt idx="1701">
                  <c:v>134.84</c:v>
                </c:pt>
                <c:pt idx="1702">
                  <c:v>134.52000000000001</c:v>
                </c:pt>
                <c:pt idx="1703">
                  <c:v>133.99</c:v>
                </c:pt>
                <c:pt idx="1704">
                  <c:v>136.54</c:v>
                </c:pt>
                <c:pt idx="1705">
                  <c:v>131.88000000000017</c:v>
                </c:pt>
                <c:pt idx="1706">
                  <c:v>134.78</c:v>
                </c:pt>
                <c:pt idx="1707">
                  <c:v>135.97999999999999</c:v>
                </c:pt>
                <c:pt idx="1708">
                  <c:v>136.49</c:v>
                </c:pt>
                <c:pt idx="1709">
                  <c:v>133.91999999999999</c:v>
                </c:pt>
                <c:pt idx="1710">
                  <c:v>138.91</c:v>
                </c:pt>
                <c:pt idx="1711">
                  <c:v>139.69</c:v>
                </c:pt>
                <c:pt idx="1712">
                  <c:v>139.96</c:v>
                </c:pt>
                <c:pt idx="1713">
                  <c:v>141.06</c:v>
                </c:pt>
                <c:pt idx="1714">
                  <c:v>143.73999999999998</c:v>
                </c:pt>
                <c:pt idx="1715">
                  <c:v>145.31</c:v>
                </c:pt>
                <c:pt idx="1716">
                  <c:v>141.38000000000017</c:v>
                </c:pt>
                <c:pt idx="1717">
                  <c:v>136.06</c:v>
                </c:pt>
                <c:pt idx="1718">
                  <c:v>135.88000000000017</c:v>
                </c:pt>
                <c:pt idx="1719">
                  <c:v>141.47</c:v>
                </c:pt>
                <c:pt idx="1720">
                  <c:v>144.96</c:v>
                </c:pt>
                <c:pt idx="1721">
                  <c:v>145.16</c:v>
                </c:pt>
                <c:pt idx="1722">
                  <c:v>138.68</c:v>
                </c:pt>
                <c:pt idx="1723">
                  <c:v>134.63</c:v>
                </c:pt>
                <c:pt idx="1724">
                  <c:v>129.43</c:v>
                </c:pt>
                <c:pt idx="1725">
                  <c:v>128.94</c:v>
                </c:pt>
                <c:pt idx="1726">
                  <c:v>131.43</c:v>
                </c:pt>
                <c:pt idx="1727">
                  <c:v>127.25</c:v>
                </c:pt>
                <c:pt idx="1728">
                  <c:v>123.73</c:v>
                </c:pt>
                <c:pt idx="1729">
                  <c:v>124.61999999999999</c:v>
                </c:pt>
                <c:pt idx="1730">
                  <c:v>122.59</c:v>
                </c:pt>
                <c:pt idx="1731">
                  <c:v>124.72</c:v>
                </c:pt>
                <c:pt idx="1732">
                  <c:v>122.21000000000002</c:v>
                </c:pt>
                <c:pt idx="1733">
                  <c:v>126.74000000000002</c:v>
                </c:pt>
                <c:pt idx="1734">
                  <c:v>124.16999999999999</c:v>
                </c:pt>
                <c:pt idx="1735">
                  <c:v>125.03</c:v>
                </c:pt>
                <c:pt idx="1736">
                  <c:v>121.45</c:v>
                </c:pt>
                <c:pt idx="1737">
                  <c:v>118.71000000000002</c:v>
                </c:pt>
                <c:pt idx="1738">
                  <c:v>118.57</c:v>
                </c:pt>
                <c:pt idx="1739">
                  <c:v>119.84</c:v>
                </c:pt>
                <c:pt idx="1740">
                  <c:v>115.42</c:v>
                </c:pt>
                <c:pt idx="1741">
                  <c:v>114.44000000000008</c:v>
                </c:pt>
                <c:pt idx="1742">
                  <c:v>113.1</c:v>
                </c:pt>
                <c:pt idx="1743">
                  <c:v>115.96000000000002</c:v>
                </c:pt>
                <c:pt idx="1744">
                  <c:v>115.05</c:v>
                </c:pt>
                <c:pt idx="1745">
                  <c:v>113.46000000000002</c:v>
                </c:pt>
                <c:pt idx="1746">
                  <c:v>112.92</c:v>
                </c:pt>
                <c:pt idx="1747">
                  <c:v>114.39</c:v>
                </c:pt>
                <c:pt idx="1748">
                  <c:v>115.48</c:v>
                </c:pt>
                <c:pt idx="1749">
                  <c:v>121.23</c:v>
                </c:pt>
                <c:pt idx="1750">
                  <c:v>114.48</c:v>
                </c:pt>
                <c:pt idx="1751">
                  <c:v>114.85</c:v>
                </c:pt>
                <c:pt idx="1752">
                  <c:v>116.31</c:v>
                </c:pt>
                <c:pt idx="1753">
                  <c:v>118.16999999999999</c:v>
                </c:pt>
                <c:pt idx="1754">
                  <c:v>115.58</c:v>
                </c:pt>
                <c:pt idx="1755">
                  <c:v>115.55</c:v>
                </c:pt>
                <c:pt idx="1756">
                  <c:v>109.63</c:v>
                </c:pt>
                <c:pt idx="1757">
                  <c:v>109.38</c:v>
                </c:pt>
                <c:pt idx="1758">
                  <c:v>107.99000000000002</c:v>
                </c:pt>
                <c:pt idx="1759">
                  <c:v>106.47</c:v>
                </c:pt>
                <c:pt idx="1760">
                  <c:v>106.35</c:v>
                </c:pt>
                <c:pt idx="1761">
                  <c:v>103.23</c:v>
                </c:pt>
                <c:pt idx="1762">
                  <c:v>102.66</c:v>
                </c:pt>
                <c:pt idx="1763">
                  <c:v>100.95</c:v>
                </c:pt>
                <c:pt idx="1764">
                  <c:v>101.19</c:v>
                </c:pt>
                <c:pt idx="1765">
                  <c:v>95.52</c:v>
                </c:pt>
                <c:pt idx="1766">
                  <c:v>91.490000000000023</c:v>
                </c:pt>
                <c:pt idx="1767">
                  <c:v>97.39</c:v>
                </c:pt>
                <c:pt idx="1768">
                  <c:v>97.5</c:v>
                </c:pt>
                <c:pt idx="1769">
                  <c:v>104.05</c:v>
                </c:pt>
                <c:pt idx="1770">
                  <c:v>122.61</c:v>
                </c:pt>
                <c:pt idx="1771">
                  <c:v>107.85</c:v>
                </c:pt>
                <c:pt idx="1772">
                  <c:v>106.84</c:v>
                </c:pt>
                <c:pt idx="1773">
                  <c:v>111.54</c:v>
                </c:pt>
                <c:pt idx="1774">
                  <c:v>106.77</c:v>
                </c:pt>
                <c:pt idx="1775">
                  <c:v>96.29</c:v>
                </c:pt>
                <c:pt idx="1776">
                  <c:v>100.7</c:v>
                </c:pt>
                <c:pt idx="1777">
                  <c:v>98.23</c:v>
                </c:pt>
                <c:pt idx="1778">
                  <c:v>93.84</c:v>
                </c:pt>
                <c:pt idx="1779">
                  <c:v>93.910000000000025</c:v>
                </c:pt>
                <c:pt idx="1780">
                  <c:v>88.149999999999991</c:v>
                </c:pt>
                <c:pt idx="1781">
                  <c:v>90.179999999999978</c:v>
                </c:pt>
                <c:pt idx="1782">
                  <c:v>88.940000000000026</c:v>
                </c:pt>
                <c:pt idx="1783">
                  <c:v>86.5</c:v>
                </c:pt>
                <c:pt idx="1784">
                  <c:v>77.440000000000026</c:v>
                </c:pt>
                <c:pt idx="1785">
                  <c:v>81.169999999999987</c:v>
                </c:pt>
                <c:pt idx="1786">
                  <c:v>78.69</c:v>
                </c:pt>
                <c:pt idx="1787">
                  <c:v>74.38</c:v>
                </c:pt>
                <c:pt idx="1788">
                  <c:v>69.81</c:v>
                </c:pt>
                <c:pt idx="1789">
                  <c:v>71.900000000000006</c:v>
                </c:pt>
                <c:pt idx="1790">
                  <c:v>74.08</c:v>
                </c:pt>
                <c:pt idx="1791">
                  <c:v>71.290000000000006</c:v>
                </c:pt>
                <c:pt idx="1792">
                  <c:v>66.92</c:v>
                </c:pt>
                <c:pt idx="1793">
                  <c:v>67.169999999999987</c:v>
                </c:pt>
                <c:pt idx="1794">
                  <c:v>63.34</c:v>
                </c:pt>
                <c:pt idx="1795">
                  <c:v>61.92</c:v>
                </c:pt>
                <c:pt idx="1796">
                  <c:v>62.8</c:v>
                </c:pt>
                <c:pt idx="1797">
                  <c:v>67.45</c:v>
                </c:pt>
                <c:pt idx="1798">
                  <c:v>65.790000000000006</c:v>
                </c:pt>
                <c:pt idx="1799">
                  <c:v>68.099999999999994</c:v>
                </c:pt>
                <c:pt idx="1800">
                  <c:v>63.93</c:v>
                </c:pt>
                <c:pt idx="1801">
                  <c:v>70.410000000000025</c:v>
                </c:pt>
                <c:pt idx="1802">
                  <c:v>65.410000000000025</c:v>
                </c:pt>
                <c:pt idx="1803">
                  <c:v>60.720000000000013</c:v>
                </c:pt>
                <c:pt idx="1804">
                  <c:v>61.06</c:v>
                </c:pt>
                <c:pt idx="1805">
                  <c:v>62.190000000000012</c:v>
                </c:pt>
                <c:pt idx="1806">
                  <c:v>59.38</c:v>
                </c:pt>
                <c:pt idx="1807">
                  <c:v>55.95</c:v>
                </c:pt>
                <c:pt idx="1808">
                  <c:v>58.31</c:v>
                </c:pt>
                <c:pt idx="1809">
                  <c:v>57.18</c:v>
                </c:pt>
                <c:pt idx="1810">
                  <c:v>55.14</c:v>
                </c:pt>
                <c:pt idx="1811">
                  <c:v>54.42</c:v>
                </c:pt>
                <c:pt idx="1812">
                  <c:v>53.64</c:v>
                </c:pt>
                <c:pt idx="1813">
                  <c:v>48.86</c:v>
                </c:pt>
                <c:pt idx="1814">
                  <c:v>49.220000000000013</c:v>
                </c:pt>
                <c:pt idx="1815">
                  <c:v>53.63</c:v>
                </c:pt>
                <c:pt idx="1816">
                  <c:v>50.02</c:v>
                </c:pt>
                <c:pt idx="1817">
                  <c:v>54.2</c:v>
                </c:pt>
                <c:pt idx="1818">
                  <c:v>55.21</c:v>
                </c:pt>
                <c:pt idx="1819">
                  <c:v>49.34</c:v>
                </c:pt>
                <c:pt idx="1820">
                  <c:v>47.05</c:v>
                </c:pt>
                <c:pt idx="1821">
                  <c:v>46.790000000000013</c:v>
                </c:pt>
                <c:pt idx="1822">
                  <c:v>43.8</c:v>
                </c:pt>
                <c:pt idx="1823">
                  <c:v>41.01</c:v>
                </c:pt>
                <c:pt idx="1824">
                  <c:v>43.690000000000012</c:v>
                </c:pt>
                <c:pt idx="1825">
                  <c:v>42</c:v>
                </c:pt>
                <c:pt idx="1826">
                  <c:v>43.1</c:v>
                </c:pt>
                <c:pt idx="1827">
                  <c:v>47.77</c:v>
                </c:pt>
                <c:pt idx="1828">
                  <c:v>46.27</c:v>
                </c:pt>
                <c:pt idx="1829">
                  <c:v>44.61</c:v>
                </c:pt>
                <c:pt idx="1830">
                  <c:v>43.84</c:v>
                </c:pt>
                <c:pt idx="1831">
                  <c:v>40.17</c:v>
                </c:pt>
                <c:pt idx="1832">
                  <c:v>36.730000000000011</c:v>
                </c:pt>
                <c:pt idx="1833">
                  <c:v>33.17</c:v>
                </c:pt>
                <c:pt idx="1834">
                  <c:v>31.1</c:v>
                </c:pt>
                <c:pt idx="1835">
                  <c:v>30.279999999999987</c:v>
                </c:pt>
                <c:pt idx="1836">
                  <c:v>32.94</c:v>
                </c:pt>
                <c:pt idx="1837">
                  <c:v>37.58</c:v>
                </c:pt>
                <c:pt idx="1838">
                  <c:v>39.89</c:v>
                </c:pt>
                <c:pt idx="1839">
                  <c:v>38.950000000000003</c:v>
                </c:pt>
                <c:pt idx="1840">
                  <c:v>44.6</c:v>
                </c:pt>
                <c:pt idx="1841">
                  <c:v>46.17</c:v>
                </c:pt>
                <c:pt idx="1842">
                  <c:v>48.61</c:v>
                </c:pt>
                <c:pt idx="1843">
                  <c:v>48.56</c:v>
                </c:pt>
                <c:pt idx="1844">
                  <c:v>42.75</c:v>
                </c:pt>
                <c:pt idx="1845">
                  <c:v>41.68</c:v>
                </c:pt>
                <c:pt idx="1846">
                  <c:v>40.690000000000012</c:v>
                </c:pt>
                <c:pt idx="1847">
                  <c:v>37.65</c:v>
                </c:pt>
                <c:pt idx="1848">
                  <c:v>37.770000000000003</c:v>
                </c:pt>
                <c:pt idx="1849">
                  <c:v>37.43</c:v>
                </c:pt>
                <c:pt idx="1850">
                  <c:v>35.410000000000004</c:v>
                </c:pt>
                <c:pt idx="1851">
                  <c:v>35.380000000000003</c:v>
                </c:pt>
                <c:pt idx="1852">
                  <c:v>38.57</c:v>
                </c:pt>
                <c:pt idx="1853">
                  <c:v>42.56</c:v>
                </c:pt>
                <c:pt idx="1854">
                  <c:v>42.33</c:v>
                </c:pt>
                <c:pt idx="1855">
                  <c:v>45.120000000000012</c:v>
                </c:pt>
                <c:pt idx="1856">
                  <c:v>46.5</c:v>
                </c:pt>
                <c:pt idx="1857">
                  <c:v>41.67</c:v>
                </c:pt>
                <c:pt idx="1858">
                  <c:v>42.04</c:v>
                </c:pt>
                <c:pt idx="1859">
                  <c:v>41.58</c:v>
                </c:pt>
                <c:pt idx="1860">
                  <c:v>41.730000000000011</c:v>
                </c:pt>
                <c:pt idx="1861">
                  <c:v>41.35</c:v>
                </c:pt>
                <c:pt idx="1862">
                  <c:v>40.870000000000005</c:v>
                </c:pt>
                <c:pt idx="1863">
                  <c:v>40.270000000000003</c:v>
                </c:pt>
                <c:pt idx="1864">
                  <c:v>41.15</c:v>
                </c:pt>
                <c:pt idx="1865">
                  <c:v>40.24</c:v>
                </c:pt>
                <c:pt idx="1866">
                  <c:v>39.58</c:v>
                </c:pt>
                <c:pt idx="1867">
                  <c:v>37.54</c:v>
                </c:pt>
                <c:pt idx="1868">
                  <c:v>35.93</c:v>
                </c:pt>
                <c:pt idx="1869">
                  <c:v>34.03</c:v>
                </c:pt>
                <c:pt idx="1870">
                  <c:v>37.630000000000003</c:v>
                </c:pt>
                <c:pt idx="1871">
                  <c:v>34.96</c:v>
                </c:pt>
                <c:pt idx="1872">
                  <c:v>34.67</c:v>
                </c:pt>
                <c:pt idx="1873">
                  <c:v>39.6</c:v>
                </c:pt>
                <c:pt idx="1874">
                  <c:v>39.35</c:v>
                </c:pt>
                <c:pt idx="1875">
                  <c:v>37.660000000000011</c:v>
                </c:pt>
                <c:pt idx="1876">
                  <c:v>38.86</c:v>
                </c:pt>
                <c:pt idx="1877">
                  <c:v>41.64</c:v>
                </c:pt>
                <c:pt idx="1878">
                  <c:v>43.18</c:v>
                </c:pt>
                <c:pt idx="1879">
                  <c:v>44.15</c:v>
                </c:pt>
                <c:pt idx="1880">
                  <c:v>40.07</c:v>
                </c:pt>
                <c:pt idx="1881">
                  <c:v>41.57</c:v>
                </c:pt>
                <c:pt idx="1882">
                  <c:v>45.28</c:v>
                </c:pt>
                <c:pt idx="1883">
                  <c:v>43.54</c:v>
                </c:pt>
                <c:pt idx="1884">
                  <c:v>45.43</c:v>
                </c:pt>
                <c:pt idx="1885">
                  <c:v>47.01</c:v>
                </c:pt>
                <c:pt idx="1886">
                  <c:v>45.68</c:v>
                </c:pt>
                <c:pt idx="1887">
                  <c:v>42.46</c:v>
                </c:pt>
                <c:pt idx="1888">
                  <c:v>46.91</c:v>
                </c:pt>
                <c:pt idx="1889">
                  <c:v>46.220000000000013</c:v>
                </c:pt>
                <c:pt idx="1890">
                  <c:v>47.33</c:v>
                </c:pt>
                <c:pt idx="1891">
                  <c:v>48.97</c:v>
                </c:pt>
                <c:pt idx="1892">
                  <c:v>48.120000000000012</c:v>
                </c:pt>
                <c:pt idx="1893">
                  <c:v>51.46</c:v>
                </c:pt>
                <c:pt idx="1894">
                  <c:v>51.55</c:v>
                </c:pt>
                <c:pt idx="1895">
                  <c:v>53.05</c:v>
                </c:pt>
                <c:pt idx="1896">
                  <c:v>53.36</c:v>
                </c:pt>
                <c:pt idx="1897">
                  <c:v>52.24</c:v>
                </c:pt>
                <c:pt idx="1898">
                  <c:v>53.87</c:v>
                </c:pt>
                <c:pt idx="1899">
                  <c:v>52.41</c:v>
                </c:pt>
                <c:pt idx="1900">
                  <c:v>48.49</c:v>
                </c:pt>
                <c:pt idx="1901">
                  <c:v>49.64</c:v>
                </c:pt>
                <c:pt idx="1902">
                  <c:v>48.46</c:v>
                </c:pt>
                <c:pt idx="1903">
                  <c:v>52.61</c:v>
                </c:pt>
                <c:pt idx="1904">
                  <c:v>52.52</c:v>
                </c:pt>
                <c:pt idx="1905">
                  <c:v>51.1</c:v>
                </c:pt>
                <c:pt idx="1906">
                  <c:v>49.13</c:v>
                </c:pt>
                <c:pt idx="1907">
                  <c:v>49.37</c:v>
                </c:pt>
                <c:pt idx="1908">
                  <c:v>52.24</c:v>
                </c:pt>
                <c:pt idx="1909">
                  <c:v>50.220000000000013</c:v>
                </c:pt>
                <c:pt idx="1910">
                  <c:v>49.51</c:v>
                </c:pt>
                <c:pt idx="1911">
                  <c:v>49.260000000000012</c:v>
                </c:pt>
                <c:pt idx="1912">
                  <c:v>49.97</c:v>
                </c:pt>
                <c:pt idx="1913">
                  <c:v>50.36</c:v>
                </c:pt>
                <c:pt idx="1914">
                  <c:v>45.82</c:v>
                </c:pt>
                <c:pt idx="1915">
                  <c:v>46.65</c:v>
                </c:pt>
                <c:pt idx="1916">
                  <c:v>47.41</c:v>
                </c:pt>
                <c:pt idx="1917">
                  <c:v>48.46</c:v>
                </c:pt>
                <c:pt idx="1918">
                  <c:v>50.65</c:v>
                </c:pt>
                <c:pt idx="1919">
                  <c:v>49.290000000000013</c:v>
                </c:pt>
                <c:pt idx="1920">
                  <c:v>49.01</c:v>
                </c:pt>
                <c:pt idx="1921">
                  <c:v>50.190000000000012</c:v>
                </c:pt>
                <c:pt idx="1922">
                  <c:v>50.35</c:v>
                </c:pt>
                <c:pt idx="1923">
                  <c:v>52.18</c:v>
                </c:pt>
                <c:pt idx="1924">
                  <c:v>54.45</c:v>
                </c:pt>
                <c:pt idx="1925">
                  <c:v>53.81</c:v>
                </c:pt>
                <c:pt idx="1926">
                  <c:v>56.290000000000013</c:v>
                </c:pt>
                <c:pt idx="1927">
                  <c:v>56.67</c:v>
                </c:pt>
                <c:pt idx="1928">
                  <c:v>58.58</c:v>
                </c:pt>
                <c:pt idx="1929">
                  <c:v>57.790000000000013</c:v>
                </c:pt>
                <c:pt idx="1930">
                  <c:v>58.81</c:v>
                </c:pt>
                <c:pt idx="1931">
                  <c:v>58</c:v>
                </c:pt>
                <c:pt idx="1932">
                  <c:v>58.58</c:v>
                </c:pt>
                <c:pt idx="1933">
                  <c:v>56.52</c:v>
                </c:pt>
                <c:pt idx="1934">
                  <c:v>58.99</c:v>
                </c:pt>
                <c:pt idx="1935">
                  <c:v>59.52</c:v>
                </c:pt>
                <c:pt idx="1936">
                  <c:v>61.45</c:v>
                </c:pt>
                <c:pt idx="1937">
                  <c:v>60.49</c:v>
                </c:pt>
                <c:pt idx="1938">
                  <c:v>61.15</c:v>
                </c:pt>
                <c:pt idx="1939">
                  <c:v>62.48</c:v>
                </c:pt>
                <c:pt idx="1940">
                  <c:v>63.41</c:v>
                </c:pt>
                <c:pt idx="1941">
                  <c:v>65.09</c:v>
                </c:pt>
                <c:pt idx="1942">
                  <c:v>66.31</c:v>
                </c:pt>
                <c:pt idx="1943">
                  <c:v>68.59</c:v>
                </c:pt>
                <c:pt idx="1944">
                  <c:v>68.58</c:v>
                </c:pt>
                <c:pt idx="1945">
                  <c:v>66.14</c:v>
                </c:pt>
                <c:pt idx="1946">
                  <c:v>68.8</c:v>
                </c:pt>
                <c:pt idx="1947">
                  <c:v>68.430000000000007</c:v>
                </c:pt>
                <c:pt idx="1948">
                  <c:v>68.05</c:v>
                </c:pt>
                <c:pt idx="1949">
                  <c:v>70.02</c:v>
                </c:pt>
                <c:pt idx="1950">
                  <c:v>71.38</c:v>
                </c:pt>
                <c:pt idx="1951">
                  <c:v>72.69</c:v>
                </c:pt>
                <c:pt idx="1952">
                  <c:v>72.13</c:v>
                </c:pt>
                <c:pt idx="1953">
                  <c:v>70.540000000000006</c:v>
                </c:pt>
                <c:pt idx="1954">
                  <c:v>70.47</c:v>
                </c:pt>
                <c:pt idx="1955">
                  <c:v>71.069999999999993</c:v>
                </c:pt>
                <c:pt idx="1956">
                  <c:v>71.42</c:v>
                </c:pt>
                <c:pt idx="1957">
                  <c:v>69.599999999999994</c:v>
                </c:pt>
                <c:pt idx="1958">
                  <c:v>67.09</c:v>
                </c:pt>
                <c:pt idx="1959">
                  <c:v>68.81</c:v>
                </c:pt>
                <c:pt idx="1960">
                  <c:v>68.14</c:v>
                </c:pt>
                <c:pt idx="1961">
                  <c:v>69.7</c:v>
                </c:pt>
                <c:pt idx="1962">
                  <c:v>69.16</c:v>
                </c:pt>
                <c:pt idx="1963">
                  <c:v>71.47</c:v>
                </c:pt>
                <c:pt idx="1964">
                  <c:v>69.819999999999993</c:v>
                </c:pt>
                <c:pt idx="1965">
                  <c:v>69.319999999999993</c:v>
                </c:pt>
                <c:pt idx="1966">
                  <c:v>66.679999999999978</c:v>
                </c:pt>
                <c:pt idx="1967">
                  <c:v>64.06</c:v>
                </c:pt>
                <c:pt idx="1968">
                  <c:v>62.88</c:v>
                </c:pt>
                <c:pt idx="1969">
                  <c:v>60.15</c:v>
                </c:pt>
                <c:pt idx="1970">
                  <c:v>60.36</c:v>
                </c:pt>
                <c:pt idx="1971">
                  <c:v>59.93</c:v>
                </c:pt>
                <c:pt idx="1972">
                  <c:v>59.690000000000012</c:v>
                </c:pt>
                <c:pt idx="1973">
                  <c:v>59.620000000000012</c:v>
                </c:pt>
                <c:pt idx="1974">
                  <c:v>61.49</c:v>
                </c:pt>
                <c:pt idx="1975">
                  <c:v>62.07</c:v>
                </c:pt>
                <c:pt idx="1976">
                  <c:v>63.56</c:v>
                </c:pt>
                <c:pt idx="1977">
                  <c:v>63.93</c:v>
                </c:pt>
                <c:pt idx="1978">
                  <c:v>64.81</c:v>
                </c:pt>
                <c:pt idx="1979">
                  <c:v>64.58</c:v>
                </c:pt>
                <c:pt idx="1980">
                  <c:v>66.099999999999994</c:v>
                </c:pt>
                <c:pt idx="1981">
                  <c:v>66.959999999999994</c:v>
                </c:pt>
                <c:pt idx="1982">
                  <c:v>68.34</c:v>
                </c:pt>
                <c:pt idx="1983">
                  <c:v>67.239999999999995</c:v>
                </c:pt>
                <c:pt idx="1984">
                  <c:v>63.42</c:v>
                </c:pt>
                <c:pt idx="1985">
                  <c:v>66.900000000000006</c:v>
                </c:pt>
                <c:pt idx="1986">
                  <c:v>69.260000000000005</c:v>
                </c:pt>
                <c:pt idx="1987">
                  <c:v>71.59</c:v>
                </c:pt>
                <c:pt idx="1988">
                  <c:v>71.400000000000006</c:v>
                </c:pt>
                <c:pt idx="1989">
                  <c:v>71.97</c:v>
                </c:pt>
                <c:pt idx="1990">
                  <c:v>71.959999999999994</c:v>
                </c:pt>
                <c:pt idx="1991">
                  <c:v>70.97</c:v>
                </c:pt>
                <c:pt idx="1992">
                  <c:v>70.59</c:v>
                </c:pt>
                <c:pt idx="1993">
                  <c:v>69.459999999999994</c:v>
                </c:pt>
                <c:pt idx="1994">
                  <c:v>70.08</c:v>
                </c:pt>
                <c:pt idx="1995">
                  <c:v>70.569999999999993</c:v>
                </c:pt>
                <c:pt idx="1996">
                  <c:v>67.510000000000005</c:v>
                </c:pt>
                <c:pt idx="1997">
                  <c:v>66.72</c:v>
                </c:pt>
                <c:pt idx="1998">
                  <c:v>69.22</c:v>
                </c:pt>
                <c:pt idx="1999">
                  <c:v>72.540000000000006</c:v>
                </c:pt>
                <c:pt idx="2000">
                  <c:v>72.400000000000006</c:v>
                </c:pt>
                <c:pt idx="2001">
                  <c:v>73.11999999999999</c:v>
                </c:pt>
                <c:pt idx="2002">
                  <c:v>73.679999999999978</c:v>
                </c:pt>
                <c:pt idx="2003">
                  <c:v>71.599999999999994</c:v>
                </c:pt>
                <c:pt idx="2004">
                  <c:v>71.38</c:v>
                </c:pt>
                <c:pt idx="2005">
                  <c:v>72.489999999999995</c:v>
                </c:pt>
                <c:pt idx="2006">
                  <c:v>72.72</c:v>
                </c:pt>
                <c:pt idx="2007">
                  <c:v>69.97</c:v>
                </c:pt>
                <c:pt idx="2008">
                  <c:v>68.11</c:v>
                </c:pt>
                <c:pt idx="2009">
                  <c:v>68.03</c:v>
                </c:pt>
                <c:pt idx="2010">
                  <c:v>67.900000000000006</c:v>
                </c:pt>
                <c:pt idx="2011">
                  <c:v>67.95</c:v>
                </c:pt>
                <c:pt idx="2012">
                  <c:v>71.08</c:v>
                </c:pt>
                <c:pt idx="2013">
                  <c:v>71.27</c:v>
                </c:pt>
                <c:pt idx="2014">
                  <c:v>71.95</c:v>
                </c:pt>
                <c:pt idx="2015">
                  <c:v>69.34</c:v>
                </c:pt>
                <c:pt idx="2016">
                  <c:v>68.86</c:v>
                </c:pt>
                <c:pt idx="2017">
                  <c:v>70.81</c:v>
                </c:pt>
                <c:pt idx="2018">
                  <c:v>72.5</c:v>
                </c:pt>
                <c:pt idx="2019">
                  <c:v>72.48</c:v>
                </c:pt>
                <c:pt idx="2020">
                  <c:v>71.95</c:v>
                </c:pt>
                <c:pt idx="2021">
                  <c:v>69.739999999999995</c:v>
                </c:pt>
                <c:pt idx="2022">
                  <c:v>71.5</c:v>
                </c:pt>
                <c:pt idx="2023">
                  <c:v>68.739999999999995</c:v>
                </c:pt>
                <c:pt idx="2024">
                  <c:v>65.739999999999995</c:v>
                </c:pt>
                <c:pt idx="2025">
                  <c:v>65.910000000000025</c:v>
                </c:pt>
                <c:pt idx="2026">
                  <c:v>66.69</c:v>
                </c:pt>
                <c:pt idx="2027">
                  <c:v>66.56</c:v>
                </c:pt>
                <c:pt idx="2028">
                  <c:v>70.459999999999994</c:v>
                </c:pt>
                <c:pt idx="2029">
                  <c:v>70.669999999999987</c:v>
                </c:pt>
                <c:pt idx="2030">
                  <c:v>69.8</c:v>
                </c:pt>
                <c:pt idx="2031">
                  <c:v>70.260000000000005</c:v>
                </c:pt>
                <c:pt idx="2032">
                  <c:v>70.709999999999994</c:v>
                </c:pt>
                <c:pt idx="2033">
                  <c:v>69.599999999999994</c:v>
                </c:pt>
                <c:pt idx="2034">
                  <c:v>71.69</c:v>
                </c:pt>
                <c:pt idx="2035">
                  <c:v>71.75</c:v>
                </c:pt>
                <c:pt idx="2036">
                  <c:v>73.239999999999995</c:v>
                </c:pt>
                <c:pt idx="2037">
                  <c:v>74.099999999999994</c:v>
                </c:pt>
                <c:pt idx="2038">
                  <c:v>75.2</c:v>
                </c:pt>
                <c:pt idx="2039">
                  <c:v>77.55</c:v>
                </c:pt>
                <c:pt idx="2040">
                  <c:v>78.540000000000006</c:v>
                </c:pt>
                <c:pt idx="2041">
                  <c:v>79.47</c:v>
                </c:pt>
                <c:pt idx="2042">
                  <c:v>78.86999999999999</c:v>
                </c:pt>
                <c:pt idx="2043">
                  <c:v>81.03</c:v>
                </c:pt>
                <c:pt idx="2044">
                  <c:v>80.819999999999993</c:v>
                </c:pt>
                <c:pt idx="2045">
                  <c:v>80.11</c:v>
                </c:pt>
                <c:pt idx="2046">
                  <c:v>78.61</c:v>
                </c:pt>
                <c:pt idx="2047">
                  <c:v>79.45</c:v>
                </c:pt>
                <c:pt idx="2048">
                  <c:v>77.39</c:v>
                </c:pt>
                <c:pt idx="2049">
                  <c:v>79.84</c:v>
                </c:pt>
                <c:pt idx="2050">
                  <c:v>77.040000000000006</c:v>
                </c:pt>
                <c:pt idx="2051">
                  <c:v>78.08</c:v>
                </c:pt>
                <c:pt idx="2052">
                  <c:v>79.58</c:v>
                </c:pt>
                <c:pt idx="2053">
                  <c:v>80.3</c:v>
                </c:pt>
                <c:pt idx="2054">
                  <c:v>79.64</c:v>
                </c:pt>
                <c:pt idx="2055">
                  <c:v>77.400000000000006</c:v>
                </c:pt>
                <c:pt idx="2056">
                  <c:v>79.440000000000026</c:v>
                </c:pt>
                <c:pt idx="2057">
                  <c:v>79.010000000000005</c:v>
                </c:pt>
                <c:pt idx="2058">
                  <c:v>79.16</c:v>
                </c:pt>
                <c:pt idx="2059">
                  <c:v>77.25</c:v>
                </c:pt>
                <c:pt idx="2060">
                  <c:v>76.34</c:v>
                </c:pt>
                <c:pt idx="2061">
                  <c:v>78.910000000000025</c:v>
                </c:pt>
                <c:pt idx="2062">
                  <c:v>79.08</c:v>
                </c:pt>
                <c:pt idx="2063">
                  <c:v>79.55</c:v>
                </c:pt>
                <c:pt idx="2064">
                  <c:v>77.47</c:v>
                </c:pt>
                <c:pt idx="2065">
                  <c:v>76.83</c:v>
                </c:pt>
                <c:pt idx="2066">
                  <c:v>76.489999999999995</c:v>
                </c:pt>
                <c:pt idx="2067">
                  <c:v>74.88</c:v>
                </c:pt>
                <c:pt idx="2068">
                  <c:v>77.25</c:v>
                </c:pt>
                <c:pt idx="2069">
                  <c:v>75.95</c:v>
                </c:pt>
                <c:pt idx="2070">
                  <c:v>77.19</c:v>
                </c:pt>
                <c:pt idx="2071">
                  <c:v>78.39</c:v>
                </c:pt>
                <c:pt idx="2072">
                  <c:v>76.61999999999999</c:v>
                </c:pt>
                <c:pt idx="2073">
                  <c:v>76.42</c:v>
                </c:pt>
                <c:pt idx="2074">
                  <c:v>75.410000000000025</c:v>
                </c:pt>
                <c:pt idx="2075">
                  <c:v>73.89</c:v>
                </c:pt>
                <c:pt idx="2076">
                  <c:v>72.59</c:v>
                </c:pt>
                <c:pt idx="2077">
                  <c:v>70.669999999999987</c:v>
                </c:pt>
                <c:pt idx="2078">
                  <c:v>70.540000000000006</c:v>
                </c:pt>
                <c:pt idx="2079">
                  <c:v>69.86</c:v>
                </c:pt>
                <c:pt idx="2080">
                  <c:v>69.48</c:v>
                </c:pt>
                <c:pt idx="2081">
                  <c:v>70.61999999999999</c:v>
                </c:pt>
                <c:pt idx="2082">
                  <c:v>72.64</c:v>
                </c:pt>
                <c:pt idx="2083">
                  <c:v>72.58</c:v>
                </c:pt>
                <c:pt idx="2084">
                  <c:v>73.3</c:v>
                </c:pt>
                <c:pt idx="2085">
                  <c:v>72.709999999999994</c:v>
                </c:pt>
                <c:pt idx="2086">
                  <c:v>73.48</c:v>
                </c:pt>
                <c:pt idx="2087">
                  <c:v>76.03</c:v>
                </c:pt>
                <c:pt idx="2088">
                  <c:v>76.83</c:v>
                </c:pt>
                <c:pt idx="2089">
                  <c:v>78.669999999999987</c:v>
                </c:pt>
                <c:pt idx="2090">
                  <c:v>78.86999999999999</c:v>
                </c:pt>
                <c:pt idx="2091">
                  <c:v>79.349999999999994</c:v>
                </c:pt>
                <c:pt idx="2092">
                  <c:v>79.39</c:v>
                </c:pt>
                <c:pt idx="2093">
                  <c:v>81.52</c:v>
                </c:pt>
                <c:pt idx="2094">
                  <c:v>81.739999999999995</c:v>
                </c:pt>
                <c:pt idx="2095">
                  <c:v>83.11999999999999</c:v>
                </c:pt>
                <c:pt idx="2096">
                  <c:v>82.6</c:v>
                </c:pt>
                <c:pt idx="2097">
                  <c:v>82.740000000000023</c:v>
                </c:pt>
                <c:pt idx="2098">
                  <c:v>82.54</c:v>
                </c:pt>
                <c:pt idx="2099">
                  <c:v>80.790000000000006</c:v>
                </c:pt>
                <c:pt idx="2100">
                  <c:v>79.66</c:v>
                </c:pt>
                <c:pt idx="2101">
                  <c:v>79.349999999999994</c:v>
                </c:pt>
                <c:pt idx="2102">
                  <c:v>77.959999999999994</c:v>
                </c:pt>
                <c:pt idx="2103">
                  <c:v>78.98</c:v>
                </c:pt>
                <c:pt idx="2104">
                  <c:v>77.42</c:v>
                </c:pt>
                <c:pt idx="2105">
                  <c:v>75.84</c:v>
                </c:pt>
                <c:pt idx="2106">
                  <c:v>74.25</c:v>
                </c:pt>
                <c:pt idx="2107">
                  <c:v>74.900000000000006</c:v>
                </c:pt>
                <c:pt idx="2108">
                  <c:v>74.669999999999987</c:v>
                </c:pt>
                <c:pt idx="2109">
                  <c:v>73.64</c:v>
                </c:pt>
                <c:pt idx="2110">
                  <c:v>73.61999999999999</c:v>
                </c:pt>
                <c:pt idx="2111">
                  <c:v>72.849999999999994</c:v>
                </c:pt>
                <c:pt idx="2112">
                  <c:v>74.410000000000025</c:v>
                </c:pt>
                <c:pt idx="2113">
                  <c:v>77.209999999999994</c:v>
                </c:pt>
                <c:pt idx="2114">
                  <c:v>76.959999999999994</c:v>
                </c:pt>
                <c:pt idx="2115">
                  <c:v>73.13</c:v>
                </c:pt>
                <c:pt idx="2116">
                  <c:v>71.149999999999991</c:v>
                </c:pt>
                <c:pt idx="2117">
                  <c:v>71.86999999999999</c:v>
                </c:pt>
                <c:pt idx="2118">
                  <c:v>73.709999999999994</c:v>
                </c:pt>
                <c:pt idx="2119">
                  <c:v>74.48</c:v>
                </c:pt>
                <c:pt idx="2120">
                  <c:v>75.23</c:v>
                </c:pt>
                <c:pt idx="2121">
                  <c:v>74.11</c:v>
                </c:pt>
                <c:pt idx="2122">
                  <c:v>76.98</c:v>
                </c:pt>
                <c:pt idx="2123">
                  <c:v>77.27</c:v>
                </c:pt>
                <c:pt idx="2124">
                  <c:v>78.97</c:v>
                </c:pt>
                <c:pt idx="2125">
                  <c:v>79.77</c:v>
                </c:pt>
                <c:pt idx="2126">
                  <c:v>80.040000000000006</c:v>
                </c:pt>
                <c:pt idx="2127">
                  <c:v>78.61</c:v>
                </c:pt>
                <c:pt idx="2128">
                  <c:v>79.75</c:v>
                </c:pt>
                <c:pt idx="2129">
                  <c:v>77.989999999999995</c:v>
                </c:pt>
                <c:pt idx="2130">
                  <c:v>79.72</c:v>
                </c:pt>
                <c:pt idx="2131">
                  <c:v>78.709999999999994</c:v>
                </c:pt>
                <c:pt idx="2132">
                  <c:v>79.61999999999999</c:v>
                </c:pt>
                <c:pt idx="2133">
                  <c:v>80.910000000000025</c:v>
                </c:pt>
                <c:pt idx="2134">
                  <c:v>80.209999999999994</c:v>
                </c:pt>
                <c:pt idx="2135">
                  <c:v>81.5</c:v>
                </c:pt>
                <c:pt idx="2136">
                  <c:v>81.849999999999994</c:v>
                </c:pt>
                <c:pt idx="2137">
                  <c:v>81.5</c:v>
                </c:pt>
                <c:pt idx="2138">
                  <c:v>82.07</c:v>
                </c:pt>
                <c:pt idx="2139">
                  <c:v>82.1</c:v>
                </c:pt>
                <c:pt idx="2140">
                  <c:v>81.260000000000005</c:v>
                </c:pt>
                <c:pt idx="2141">
                  <c:v>79.790000000000006</c:v>
                </c:pt>
                <c:pt idx="2142">
                  <c:v>81.75</c:v>
                </c:pt>
                <c:pt idx="2143">
                  <c:v>82.93</c:v>
                </c:pt>
                <c:pt idx="2144">
                  <c:v>82.16</c:v>
                </c:pt>
                <c:pt idx="2145">
                  <c:v>80.58</c:v>
                </c:pt>
                <c:pt idx="2146">
                  <c:v>81.260000000000005</c:v>
                </c:pt>
                <c:pt idx="2147">
                  <c:v>81.679999999999978</c:v>
                </c:pt>
                <c:pt idx="2148">
                  <c:v>80.290000000000006</c:v>
                </c:pt>
                <c:pt idx="2149">
                  <c:v>80.25</c:v>
                </c:pt>
                <c:pt idx="2150">
                  <c:v>79.75</c:v>
                </c:pt>
                <c:pt idx="2151">
                  <c:v>81.92</c:v>
                </c:pt>
                <c:pt idx="2152">
                  <c:v>82.14</c:v>
                </c:pt>
                <c:pt idx="2153">
                  <c:v>83.45</c:v>
                </c:pt>
                <c:pt idx="2154">
                  <c:v>84.53</c:v>
                </c:pt>
                <c:pt idx="2155">
                  <c:v>86.36</c:v>
                </c:pt>
                <c:pt idx="2156">
                  <c:v>86.54</c:v>
                </c:pt>
                <c:pt idx="2157">
                  <c:v>85.64</c:v>
                </c:pt>
                <c:pt idx="2158">
                  <c:v>85.169999999999987</c:v>
                </c:pt>
                <c:pt idx="2159">
                  <c:v>84.6</c:v>
                </c:pt>
                <c:pt idx="2160">
                  <c:v>84.07</c:v>
                </c:pt>
                <c:pt idx="2161">
                  <c:v>83.8</c:v>
                </c:pt>
                <c:pt idx="2162">
                  <c:v>85.61999999999999</c:v>
                </c:pt>
                <c:pt idx="2163">
                  <c:v>85.25</c:v>
                </c:pt>
                <c:pt idx="2164">
                  <c:v>82.97</c:v>
                </c:pt>
                <c:pt idx="2165">
                  <c:v>81.52</c:v>
                </c:pt>
                <c:pt idx="2166">
                  <c:v>82.98</c:v>
                </c:pt>
                <c:pt idx="2167">
                  <c:v>82.78</c:v>
                </c:pt>
                <c:pt idx="2168">
                  <c:v>82.89</c:v>
                </c:pt>
                <c:pt idx="2169">
                  <c:v>84.34</c:v>
                </c:pt>
                <c:pt idx="2170">
                  <c:v>84.2</c:v>
                </c:pt>
                <c:pt idx="2171">
                  <c:v>82.43</c:v>
                </c:pt>
                <c:pt idx="2172">
                  <c:v>83.22</c:v>
                </c:pt>
                <c:pt idx="2173">
                  <c:v>85.169999999999987</c:v>
                </c:pt>
                <c:pt idx="2174">
                  <c:v>86.07</c:v>
                </c:pt>
                <c:pt idx="2175">
                  <c:v>86.19</c:v>
                </c:pt>
                <c:pt idx="2176">
                  <c:v>82.73</c:v>
                </c:pt>
                <c:pt idx="2177">
                  <c:v>80</c:v>
                </c:pt>
                <c:pt idx="2178">
                  <c:v>77.179999999999978</c:v>
                </c:pt>
                <c:pt idx="2179">
                  <c:v>75.099999999999994</c:v>
                </c:pt>
                <c:pt idx="2180">
                  <c:v>76.89</c:v>
                </c:pt>
                <c:pt idx="2181">
                  <c:v>76.36999999999999</c:v>
                </c:pt>
                <c:pt idx="2182">
                  <c:v>75.649999999999991</c:v>
                </c:pt>
                <c:pt idx="2183">
                  <c:v>74.38</c:v>
                </c:pt>
                <c:pt idx="2184">
                  <c:v>71.61</c:v>
                </c:pt>
                <c:pt idx="2185">
                  <c:v>70.08</c:v>
                </c:pt>
                <c:pt idx="2186">
                  <c:v>69.38</c:v>
                </c:pt>
                <c:pt idx="2187">
                  <c:v>69.910000000000025</c:v>
                </c:pt>
                <c:pt idx="2188">
                  <c:v>68.28</c:v>
                </c:pt>
                <c:pt idx="2189">
                  <c:v>68.03</c:v>
                </c:pt>
                <c:pt idx="2190">
                  <c:v>68.23</c:v>
                </c:pt>
                <c:pt idx="2191">
                  <c:v>64.78</c:v>
                </c:pt>
                <c:pt idx="2192">
                  <c:v>71.52</c:v>
                </c:pt>
                <c:pt idx="2193">
                  <c:v>74.56</c:v>
                </c:pt>
                <c:pt idx="2194">
                  <c:v>74</c:v>
                </c:pt>
                <c:pt idx="2195">
                  <c:v>72.7</c:v>
                </c:pt>
                <c:pt idx="2196">
                  <c:v>72.88</c:v>
                </c:pt>
                <c:pt idx="2197">
                  <c:v>74.61999999999999</c:v>
                </c:pt>
                <c:pt idx="2198">
                  <c:v>71.430000000000007</c:v>
                </c:pt>
                <c:pt idx="2199">
                  <c:v>71.55</c:v>
                </c:pt>
                <c:pt idx="2200">
                  <c:v>71.88</c:v>
                </c:pt>
                <c:pt idx="2201">
                  <c:v>74.38</c:v>
                </c:pt>
                <c:pt idx="2202">
                  <c:v>75.48</c:v>
                </c:pt>
                <c:pt idx="2203">
                  <c:v>73.89</c:v>
                </c:pt>
                <c:pt idx="2204">
                  <c:v>74.989999999999995</c:v>
                </c:pt>
                <c:pt idx="2205">
                  <c:v>76.84</c:v>
                </c:pt>
                <c:pt idx="2206">
                  <c:v>77.669999999999987</c:v>
                </c:pt>
                <c:pt idx="2207">
                  <c:v>76.819999999999993</c:v>
                </c:pt>
                <c:pt idx="2208">
                  <c:v>77.179999999999978</c:v>
                </c:pt>
                <c:pt idx="2209">
                  <c:v>77.84</c:v>
                </c:pt>
                <c:pt idx="2210">
                  <c:v>77.149999999999991</c:v>
                </c:pt>
                <c:pt idx="2211">
                  <c:v>75.900000000000006</c:v>
                </c:pt>
                <c:pt idx="2212">
                  <c:v>75.959999999999994</c:v>
                </c:pt>
                <c:pt idx="2213">
                  <c:v>78.45</c:v>
                </c:pt>
                <c:pt idx="2214">
                  <c:v>78.260000000000005</c:v>
                </c:pt>
                <c:pt idx="2215">
                  <c:v>75.930000000000007</c:v>
                </c:pt>
                <c:pt idx="2216">
                  <c:v>75.59</c:v>
                </c:pt>
                <c:pt idx="2217">
                  <c:v>72.95</c:v>
                </c:pt>
                <c:pt idx="2218">
                  <c:v>72.06</c:v>
                </c:pt>
                <c:pt idx="2219">
                  <c:v>71.959999999999994</c:v>
                </c:pt>
                <c:pt idx="2220">
                  <c:v>74.05</c:v>
                </c:pt>
                <c:pt idx="2221">
                  <c:v>75.459999999999994</c:v>
                </c:pt>
                <c:pt idx="2222">
                  <c:v>76.08</c:v>
                </c:pt>
                <c:pt idx="2223">
                  <c:v>74.930000000000007</c:v>
                </c:pt>
                <c:pt idx="2224">
                  <c:v>77.16</c:v>
                </c:pt>
                <c:pt idx="2225">
                  <c:v>77.02</c:v>
                </c:pt>
                <c:pt idx="2226">
                  <c:v>76.669999999999987</c:v>
                </c:pt>
                <c:pt idx="2227">
                  <c:v>75.959999999999994</c:v>
                </c:pt>
                <c:pt idx="2228">
                  <c:v>76.53</c:v>
                </c:pt>
                <c:pt idx="2229">
                  <c:v>77.319999999999993</c:v>
                </c:pt>
                <c:pt idx="2230">
                  <c:v>76.27</c:v>
                </c:pt>
                <c:pt idx="2231">
                  <c:v>79.010000000000005</c:v>
                </c:pt>
                <c:pt idx="2232">
                  <c:v>78.679999999999978</c:v>
                </c:pt>
                <c:pt idx="2233">
                  <c:v>78.930000000000007</c:v>
                </c:pt>
                <c:pt idx="2234">
                  <c:v>77.459999999999994</c:v>
                </c:pt>
                <c:pt idx="2235">
                  <c:v>77.06</c:v>
                </c:pt>
                <c:pt idx="2236">
                  <c:v>78.3</c:v>
                </c:pt>
                <c:pt idx="2237">
                  <c:v>78.849999999999994</c:v>
                </c:pt>
                <c:pt idx="2238">
                  <c:v>81.25</c:v>
                </c:pt>
                <c:pt idx="2239">
                  <c:v>82.52</c:v>
                </c:pt>
                <c:pt idx="2240">
                  <c:v>82.490000000000023</c:v>
                </c:pt>
                <c:pt idx="2241">
                  <c:v>82</c:v>
                </c:pt>
                <c:pt idx="2242">
                  <c:v>80.669999999999987</c:v>
                </c:pt>
                <c:pt idx="2243">
                  <c:v>81.459999999999994</c:v>
                </c:pt>
                <c:pt idx="2244">
                  <c:v>80.239999999999995</c:v>
                </c:pt>
                <c:pt idx="2245">
                  <c:v>78.09</c:v>
                </c:pt>
                <c:pt idx="2246">
                  <c:v>75.679999999999978</c:v>
                </c:pt>
                <c:pt idx="2247">
                  <c:v>75.39</c:v>
                </c:pt>
                <c:pt idx="2248">
                  <c:v>75.169999999999987</c:v>
                </c:pt>
                <c:pt idx="2249">
                  <c:v>75.760000000000005</c:v>
                </c:pt>
                <c:pt idx="2250">
                  <c:v>75.39</c:v>
                </c:pt>
                <c:pt idx="2251">
                  <c:v>74.45</c:v>
                </c:pt>
                <c:pt idx="2252">
                  <c:v>73.45</c:v>
                </c:pt>
                <c:pt idx="2253">
                  <c:v>72.709999999999994</c:v>
                </c:pt>
                <c:pt idx="2254">
                  <c:v>71.239999999999995</c:v>
                </c:pt>
                <c:pt idx="2255">
                  <c:v>72.069999999999993</c:v>
                </c:pt>
                <c:pt idx="2256">
                  <c:v>73.36</c:v>
                </c:pt>
                <c:pt idx="2257">
                  <c:v>75.169999999999987</c:v>
                </c:pt>
                <c:pt idx="2258">
                  <c:v>74.69</c:v>
                </c:pt>
                <c:pt idx="2259">
                  <c:v>71.930000000000007</c:v>
                </c:pt>
                <c:pt idx="2260">
                  <c:v>73.97</c:v>
                </c:pt>
                <c:pt idx="2261">
                  <c:v>74.989999999999995</c:v>
                </c:pt>
                <c:pt idx="2262">
                  <c:v>74.52</c:v>
                </c:pt>
                <c:pt idx="2263">
                  <c:v>73.98</c:v>
                </c:pt>
                <c:pt idx="2264">
                  <c:v>74.649999999999991</c:v>
                </c:pt>
                <c:pt idx="2265">
                  <c:v>74.25</c:v>
                </c:pt>
                <c:pt idx="2266">
                  <c:v>76.400000000000006</c:v>
                </c:pt>
                <c:pt idx="2267">
                  <c:v>77.169999999999987</c:v>
                </c:pt>
                <c:pt idx="2268">
                  <c:v>76.78</c:v>
                </c:pt>
                <c:pt idx="2269">
                  <c:v>75.92</c:v>
                </c:pt>
                <c:pt idx="2270">
                  <c:v>74.58</c:v>
                </c:pt>
                <c:pt idx="2271">
                  <c:v>73.63</c:v>
                </c:pt>
                <c:pt idx="2272">
                  <c:v>74.81</c:v>
                </c:pt>
                <c:pt idx="2273">
                  <c:v>72.959999999999994</c:v>
                </c:pt>
                <c:pt idx="2274">
                  <c:v>72.98</c:v>
                </c:pt>
                <c:pt idx="2275">
                  <c:v>73.400000000000006</c:v>
                </c:pt>
                <c:pt idx="2276">
                  <c:v>74.63</c:v>
                </c:pt>
                <c:pt idx="2277">
                  <c:v>76.510000000000005</c:v>
                </c:pt>
                <c:pt idx="2278">
                  <c:v>76.149999999999991</c:v>
                </c:pt>
                <c:pt idx="2279">
                  <c:v>77.849999999999994</c:v>
                </c:pt>
                <c:pt idx="2280">
                  <c:v>79.95</c:v>
                </c:pt>
                <c:pt idx="2281">
                  <c:v>81.569999999999993</c:v>
                </c:pt>
                <c:pt idx="2282">
                  <c:v>81.430000000000007</c:v>
                </c:pt>
                <c:pt idx="2283">
                  <c:v>82.83</c:v>
                </c:pt>
                <c:pt idx="2284">
                  <c:v>83.210000000000022</c:v>
                </c:pt>
                <c:pt idx="2285">
                  <c:v>81.34</c:v>
                </c:pt>
                <c:pt idx="2286">
                  <c:v>82.66</c:v>
                </c:pt>
                <c:pt idx="2287">
                  <c:v>82.179999999999978</c:v>
                </c:pt>
                <c:pt idx="2288">
                  <c:v>81.669999999999987</c:v>
                </c:pt>
                <c:pt idx="2289">
                  <c:v>83.03</c:v>
                </c:pt>
                <c:pt idx="2290">
                  <c:v>82.710000000000022</c:v>
                </c:pt>
                <c:pt idx="2291">
                  <c:v>81.23</c:v>
                </c:pt>
                <c:pt idx="2292">
                  <c:v>83.06</c:v>
                </c:pt>
                <c:pt idx="2293">
                  <c:v>79.569999999999993</c:v>
                </c:pt>
                <c:pt idx="2294">
                  <c:v>81.93</c:v>
                </c:pt>
                <c:pt idx="2295">
                  <c:v>80.03</c:v>
                </c:pt>
                <c:pt idx="2296">
                  <c:v>81.149999999999991</c:v>
                </c:pt>
                <c:pt idx="2297">
                  <c:v>82</c:v>
                </c:pt>
                <c:pt idx="2298">
                  <c:v>82.6</c:v>
                </c:pt>
                <c:pt idx="2299">
                  <c:v>81.900000000000006</c:v>
                </c:pt>
                <c:pt idx="2300">
                  <c:v>82.2</c:v>
                </c:pt>
                <c:pt idx="2301">
                  <c:v>81.45</c:v>
                </c:pt>
                <c:pt idx="2302">
                  <c:v>82.940000000000026</c:v>
                </c:pt>
                <c:pt idx="2303">
                  <c:v>83.910000000000025</c:v>
                </c:pt>
              </c:numCache>
            </c:numRef>
          </c:val>
        </c:ser>
        <c:ser>
          <c:idx val="1"/>
          <c:order val="1"/>
          <c:tx>
            <c:strRef>
              <c:f>'[PET_PRI_FUT_S1_D.xls]Data 1'!$B$3</c:f>
              <c:strCache>
                <c:ptCount val="1"/>
                <c:pt idx="0">
                  <c:v>Cushing, OK Crude Oil Future Contract 1 (Dollars per Barrel)</c:v>
                </c:pt>
              </c:strCache>
            </c:strRef>
          </c:tx>
          <c:spPr>
            <a:ln>
              <a:solidFill>
                <a:srgbClr val="FFC000"/>
              </a:solidFill>
            </a:ln>
          </c:spPr>
          <c:marker>
            <c:symbol val="none"/>
          </c:marker>
          <c:cat>
            <c:numRef>
              <c:f>'[PET_PRI_FUT_S1_D.xls]Data 1'!$A$4672:$A$6926</c:f>
              <c:numCache>
                <c:formatCode>mmm\ dd\,\ yyyy</c:formatCode>
                <c:ptCount val="2255"/>
                <c:pt idx="0">
                  <c:v>37196</c:v>
                </c:pt>
                <c:pt idx="1">
                  <c:v>37197</c:v>
                </c:pt>
                <c:pt idx="2">
                  <c:v>37200</c:v>
                </c:pt>
                <c:pt idx="3">
                  <c:v>37201</c:v>
                </c:pt>
                <c:pt idx="4">
                  <c:v>37202</c:v>
                </c:pt>
                <c:pt idx="5">
                  <c:v>37203</c:v>
                </c:pt>
                <c:pt idx="6">
                  <c:v>37204</c:v>
                </c:pt>
                <c:pt idx="7">
                  <c:v>37207</c:v>
                </c:pt>
                <c:pt idx="8">
                  <c:v>37208</c:v>
                </c:pt>
                <c:pt idx="9">
                  <c:v>37209</c:v>
                </c:pt>
                <c:pt idx="10">
                  <c:v>37210</c:v>
                </c:pt>
                <c:pt idx="11">
                  <c:v>37211</c:v>
                </c:pt>
                <c:pt idx="12">
                  <c:v>37214</c:v>
                </c:pt>
                <c:pt idx="13">
                  <c:v>37215</c:v>
                </c:pt>
                <c:pt idx="14">
                  <c:v>37216</c:v>
                </c:pt>
                <c:pt idx="15">
                  <c:v>37221</c:v>
                </c:pt>
                <c:pt idx="16">
                  <c:v>37222</c:v>
                </c:pt>
                <c:pt idx="17">
                  <c:v>37223</c:v>
                </c:pt>
                <c:pt idx="18">
                  <c:v>37224</c:v>
                </c:pt>
                <c:pt idx="19">
                  <c:v>37225</c:v>
                </c:pt>
                <c:pt idx="20">
                  <c:v>37228</c:v>
                </c:pt>
                <c:pt idx="21">
                  <c:v>37229</c:v>
                </c:pt>
                <c:pt idx="22">
                  <c:v>37230</c:v>
                </c:pt>
                <c:pt idx="23">
                  <c:v>37231</c:v>
                </c:pt>
                <c:pt idx="24">
                  <c:v>37232</c:v>
                </c:pt>
                <c:pt idx="25">
                  <c:v>37235</c:v>
                </c:pt>
                <c:pt idx="26">
                  <c:v>37236</c:v>
                </c:pt>
                <c:pt idx="27">
                  <c:v>37237</c:v>
                </c:pt>
                <c:pt idx="28">
                  <c:v>37238</c:v>
                </c:pt>
                <c:pt idx="29">
                  <c:v>37239</c:v>
                </c:pt>
                <c:pt idx="30">
                  <c:v>37242</c:v>
                </c:pt>
                <c:pt idx="31">
                  <c:v>37243</c:v>
                </c:pt>
                <c:pt idx="32">
                  <c:v>37244</c:v>
                </c:pt>
                <c:pt idx="33">
                  <c:v>37245</c:v>
                </c:pt>
                <c:pt idx="34">
                  <c:v>37246</c:v>
                </c:pt>
                <c:pt idx="35">
                  <c:v>37251</c:v>
                </c:pt>
                <c:pt idx="36">
                  <c:v>37252</c:v>
                </c:pt>
                <c:pt idx="37">
                  <c:v>37253</c:v>
                </c:pt>
                <c:pt idx="38">
                  <c:v>37256</c:v>
                </c:pt>
                <c:pt idx="39">
                  <c:v>37258</c:v>
                </c:pt>
                <c:pt idx="40">
                  <c:v>37259</c:v>
                </c:pt>
                <c:pt idx="41">
                  <c:v>37260</c:v>
                </c:pt>
                <c:pt idx="42">
                  <c:v>37263</c:v>
                </c:pt>
                <c:pt idx="43">
                  <c:v>37264</c:v>
                </c:pt>
                <c:pt idx="44">
                  <c:v>37265</c:v>
                </c:pt>
                <c:pt idx="45">
                  <c:v>37266</c:v>
                </c:pt>
                <c:pt idx="46">
                  <c:v>37267</c:v>
                </c:pt>
                <c:pt idx="47">
                  <c:v>37270</c:v>
                </c:pt>
                <c:pt idx="48">
                  <c:v>37271</c:v>
                </c:pt>
                <c:pt idx="49">
                  <c:v>37272</c:v>
                </c:pt>
                <c:pt idx="50">
                  <c:v>37273</c:v>
                </c:pt>
                <c:pt idx="51">
                  <c:v>37274</c:v>
                </c:pt>
                <c:pt idx="52">
                  <c:v>37278</c:v>
                </c:pt>
                <c:pt idx="53">
                  <c:v>37279</c:v>
                </c:pt>
                <c:pt idx="54">
                  <c:v>37280</c:v>
                </c:pt>
                <c:pt idx="55">
                  <c:v>37281</c:v>
                </c:pt>
                <c:pt idx="56">
                  <c:v>37284</c:v>
                </c:pt>
                <c:pt idx="57">
                  <c:v>37285</c:v>
                </c:pt>
                <c:pt idx="58">
                  <c:v>37286</c:v>
                </c:pt>
                <c:pt idx="59">
                  <c:v>37287</c:v>
                </c:pt>
                <c:pt idx="60">
                  <c:v>37288</c:v>
                </c:pt>
                <c:pt idx="61">
                  <c:v>37291</c:v>
                </c:pt>
                <c:pt idx="62">
                  <c:v>37292</c:v>
                </c:pt>
                <c:pt idx="63">
                  <c:v>37293</c:v>
                </c:pt>
                <c:pt idx="64">
                  <c:v>37294</c:v>
                </c:pt>
                <c:pt idx="65">
                  <c:v>37295</c:v>
                </c:pt>
                <c:pt idx="66">
                  <c:v>37298</c:v>
                </c:pt>
                <c:pt idx="67">
                  <c:v>37299</c:v>
                </c:pt>
                <c:pt idx="68">
                  <c:v>37300</c:v>
                </c:pt>
                <c:pt idx="69">
                  <c:v>37301</c:v>
                </c:pt>
                <c:pt idx="70">
                  <c:v>37302</c:v>
                </c:pt>
                <c:pt idx="71">
                  <c:v>37306</c:v>
                </c:pt>
                <c:pt idx="72">
                  <c:v>37307</c:v>
                </c:pt>
                <c:pt idx="73">
                  <c:v>37308</c:v>
                </c:pt>
                <c:pt idx="74">
                  <c:v>37309</c:v>
                </c:pt>
                <c:pt idx="75">
                  <c:v>37312</c:v>
                </c:pt>
                <c:pt idx="76">
                  <c:v>37313</c:v>
                </c:pt>
                <c:pt idx="77">
                  <c:v>37314</c:v>
                </c:pt>
                <c:pt idx="78">
                  <c:v>37315</c:v>
                </c:pt>
                <c:pt idx="79">
                  <c:v>37316</c:v>
                </c:pt>
                <c:pt idx="80">
                  <c:v>37319</c:v>
                </c:pt>
                <c:pt idx="81">
                  <c:v>37320</c:v>
                </c:pt>
                <c:pt idx="82">
                  <c:v>37321</c:v>
                </c:pt>
                <c:pt idx="83">
                  <c:v>37322</c:v>
                </c:pt>
                <c:pt idx="84">
                  <c:v>37323</c:v>
                </c:pt>
                <c:pt idx="85">
                  <c:v>37326</c:v>
                </c:pt>
                <c:pt idx="86">
                  <c:v>37327</c:v>
                </c:pt>
                <c:pt idx="87">
                  <c:v>37328</c:v>
                </c:pt>
                <c:pt idx="88">
                  <c:v>37329</c:v>
                </c:pt>
                <c:pt idx="89">
                  <c:v>37330</c:v>
                </c:pt>
                <c:pt idx="90">
                  <c:v>37333</c:v>
                </c:pt>
                <c:pt idx="91">
                  <c:v>37334</c:v>
                </c:pt>
                <c:pt idx="92">
                  <c:v>37335</c:v>
                </c:pt>
                <c:pt idx="93">
                  <c:v>37336</c:v>
                </c:pt>
                <c:pt idx="94">
                  <c:v>37337</c:v>
                </c:pt>
                <c:pt idx="95">
                  <c:v>37340</c:v>
                </c:pt>
                <c:pt idx="96">
                  <c:v>37341</c:v>
                </c:pt>
                <c:pt idx="97">
                  <c:v>37342</c:v>
                </c:pt>
                <c:pt idx="98">
                  <c:v>37343</c:v>
                </c:pt>
                <c:pt idx="99">
                  <c:v>37347</c:v>
                </c:pt>
                <c:pt idx="100">
                  <c:v>37348</c:v>
                </c:pt>
                <c:pt idx="101">
                  <c:v>37349</c:v>
                </c:pt>
                <c:pt idx="102">
                  <c:v>37350</c:v>
                </c:pt>
                <c:pt idx="103">
                  <c:v>37351</c:v>
                </c:pt>
                <c:pt idx="104">
                  <c:v>37354</c:v>
                </c:pt>
                <c:pt idx="105">
                  <c:v>37355</c:v>
                </c:pt>
                <c:pt idx="106">
                  <c:v>37356</c:v>
                </c:pt>
                <c:pt idx="107">
                  <c:v>37357</c:v>
                </c:pt>
                <c:pt idx="108">
                  <c:v>37358</c:v>
                </c:pt>
                <c:pt idx="109">
                  <c:v>37361</c:v>
                </c:pt>
                <c:pt idx="110">
                  <c:v>37362</c:v>
                </c:pt>
                <c:pt idx="111">
                  <c:v>37363</c:v>
                </c:pt>
                <c:pt idx="112">
                  <c:v>37364</c:v>
                </c:pt>
                <c:pt idx="113">
                  <c:v>37365</c:v>
                </c:pt>
                <c:pt idx="114">
                  <c:v>37368</c:v>
                </c:pt>
                <c:pt idx="115">
                  <c:v>37369</c:v>
                </c:pt>
                <c:pt idx="116">
                  <c:v>37370</c:v>
                </c:pt>
                <c:pt idx="117">
                  <c:v>37371</c:v>
                </c:pt>
                <c:pt idx="118">
                  <c:v>37372</c:v>
                </c:pt>
                <c:pt idx="119">
                  <c:v>37375</c:v>
                </c:pt>
                <c:pt idx="120">
                  <c:v>37376</c:v>
                </c:pt>
                <c:pt idx="121">
                  <c:v>37377</c:v>
                </c:pt>
                <c:pt idx="122">
                  <c:v>37378</c:v>
                </c:pt>
                <c:pt idx="123">
                  <c:v>37379</c:v>
                </c:pt>
                <c:pt idx="124">
                  <c:v>37382</c:v>
                </c:pt>
                <c:pt idx="125">
                  <c:v>37383</c:v>
                </c:pt>
                <c:pt idx="126">
                  <c:v>37384</c:v>
                </c:pt>
                <c:pt idx="127">
                  <c:v>37385</c:v>
                </c:pt>
                <c:pt idx="128">
                  <c:v>37386</c:v>
                </c:pt>
                <c:pt idx="129">
                  <c:v>37389</c:v>
                </c:pt>
                <c:pt idx="130">
                  <c:v>37390</c:v>
                </c:pt>
                <c:pt idx="131">
                  <c:v>37391</c:v>
                </c:pt>
                <c:pt idx="132">
                  <c:v>37392</c:v>
                </c:pt>
                <c:pt idx="133">
                  <c:v>37393</c:v>
                </c:pt>
                <c:pt idx="134">
                  <c:v>37396</c:v>
                </c:pt>
                <c:pt idx="135">
                  <c:v>37397</c:v>
                </c:pt>
                <c:pt idx="136">
                  <c:v>37398</c:v>
                </c:pt>
                <c:pt idx="137">
                  <c:v>37399</c:v>
                </c:pt>
                <c:pt idx="138">
                  <c:v>37400</c:v>
                </c:pt>
                <c:pt idx="139">
                  <c:v>37404</c:v>
                </c:pt>
                <c:pt idx="140">
                  <c:v>37405</c:v>
                </c:pt>
                <c:pt idx="141">
                  <c:v>37406</c:v>
                </c:pt>
                <c:pt idx="142">
                  <c:v>37407</c:v>
                </c:pt>
                <c:pt idx="143">
                  <c:v>37410</c:v>
                </c:pt>
                <c:pt idx="144">
                  <c:v>37411</c:v>
                </c:pt>
                <c:pt idx="145">
                  <c:v>37412</c:v>
                </c:pt>
                <c:pt idx="146">
                  <c:v>37413</c:v>
                </c:pt>
                <c:pt idx="147">
                  <c:v>37414</c:v>
                </c:pt>
                <c:pt idx="148">
                  <c:v>37417</c:v>
                </c:pt>
                <c:pt idx="149">
                  <c:v>37418</c:v>
                </c:pt>
                <c:pt idx="150">
                  <c:v>37419</c:v>
                </c:pt>
                <c:pt idx="151">
                  <c:v>37420</c:v>
                </c:pt>
                <c:pt idx="152">
                  <c:v>37421</c:v>
                </c:pt>
                <c:pt idx="153">
                  <c:v>37424</c:v>
                </c:pt>
                <c:pt idx="154">
                  <c:v>37425</c:v>
                </c:pt>
                <c:pt idx="155">
                  <c:v>37426</c:v>
                </c:pt>
                <c:pt idx="156">
                  <c:v>37427</c:v>
                </c:pt>
                <c:pt idx="157">
                  <c:v>37428</c:v>
                </c:pt>
                <c:pt idx="158">
                  <c:v>37431</c:v>
                </c:pt>
                <c:pt idx="159">
                  <c:v>37432</c:v>
                </c:pt>
                <c:pt idx="160">
                  <c:v>37433</c:v>
                </c:pt>
                <c:pt idx="161">
                  <c:v>37434</c:v>
                </c:pt>
                <c:pt idx="162">
                  <c:v>37435</c:v>
                </c:pt>
                <c:pt idx="163">
                  <c:v>37438</c:v>
                </c:pt>
                <c:pt idx="164">
                  <c:v>37439</c:v>
                </c:pt>
                <c:pt idx="165">
                  <c:v>37440</c:v>
                </c:pt>
                <c:pt idx="166">
                  <c:v>37445</c:v>
                </c:pt>
                <c:pt idx="167">
                  <c:v>37446</c:v>
                </c:pt>
                <c:pt idx="168">
                  <c:v>37447</c:v>
                </c:pt>
                <c:pt idx="169">
                  <c:v>37448</c:v>
                </c:pt>
                <c:pt idx="170">
                  <c:v>37449</c:v>
                </c:pt>
                <c:pt idx="171">
                  <c:v>37452</c:v>
                </c:pt>
                <c:pt idx="172">
                  <c:v>37453</c:v>
                </c:pt>
                <c:pt idx="173">
                  <c:v>37454</c:v>
                </c:pt>
                <c:pt idx="174">
                  <c:v>37455</c:v>
                </c:pt>
                <c:pt idx="175">
                  <c:v>37456</c:v>
                </c:pt>
                <c:pt idx="176">
                  <c:v>37459</c:v>
                </c:pt>
                <c:pt idx="177">
                  <c:v>37460</c:v>
                </c:pt>
                <c:pt idx="178">
                  <c:v>37461</c:v>
                </c:pt>
                <c:pt idx="179">
                  <c:v>37462</c:v>
                </c:pt>
                <c:pt idx="180">
                  <c:v>37463</c:v>
                </c:pt>
                <c:pt idx="181">
                  <c:v>37466</c:v>
                </c:pt>
                <c:pt idx="182">
                  <c:v>37467</c:v>
                </c:pt>
                <c:pt idx="183">
                  <c:v>37468</c:v>
                </c:pt>
                <c:pt idx="184">
                  <c:v>37469</c:v>
                </c:pt>
                <c:pt idx="185">
                  <c:v>37470</c:v>
                </c:pt>
                <c:pt idx="186">
                  <c:v>37473</c:v>
                </c:pt>
                <c:pt idx="187">
                  <c:v>37474</c:v>
                </c:pt>
                <c:pt idx="188">
                  <c:v>37475</c:v>
                </c:pt>
                <c:pt idx="189">
                  <c:v>37476</c:v>
                </c:pt>
                <c:pt idx="190">
                  <c:v>37477</c:v>
                </c:pt>
                <c:pt idx="191">
                  <c:v>37480</c:v>
                </c:pt>
                <c:pt idx="192">
                  <c:v>37481</c:v>
                </c:pt>
                <c:pt idx="193">
                  <c:v>37482</c:v>
                </c:pt>
                <c:pt idx="194">
                  <c:v>37483</c:v>
                </c:pt>
                <c:pt idx="195">
                  <c:v>37484</c:v>
                </c:pt>
                <c:pt idx="196">
                  <c:v>37487</c:v>
                </c:pt>
                <c:pt idx="197">
                  <c:v>37488</c:v>
                </c:pt>
                <c:pt idx="198">
                  <c:v>37489</c:v>
                </c:pt>
                <c:pt idx="199">
                  <c:v>37490</c:v>
                </c:pt>
                <c:pt idx="200">
                  <c:v>37491</c:v>
                </c:pt>
                <c:pt idx="201">
                  <c:v>37494</c:v>
                </c:pt>
                <c:pt idx="202">
                  <c:v>37495</c:v>
                </c:pt>
                <c:pt idx="203">
                  <c:v>37496</c:v>
                </c:pt>
                <c:pt idx="204">
                  <c:v>37497</c:v>
                </c:pt>
                <c:pt idx="205">
                  <c:v>37498</c:v>
                </c:pt>
                <c:pt idx="206">
                  <c:v>37502</c:v>
                </c:pt>
                <c:pt idx="207">
                  <c:v>37503</c:v>
                </c:pt>
                <c:pt idx="208">
                  <c:v>37504</c:v>
                </c:pt>
                <c:pt idx="209">
                  <c:v>37505</c:v>
                </c:pt>
                <c:pt idx="210">
                  <c:v>37508</c:v>
                </c:pt>
                <c:pt idx="211">
                  <c:v>37509</c:v>
                </c:pt>
                <c:pt idx="212">
                  <c:v>37510</c:v>
                </c:pt>
                <c:pt idx="213">
                  <c:v>37511</c:v>
                </c:pt>
                <c:pt idx="214">
                  <c:v>37512</c:v>
                </c:pt>
                <c:pt idx="215">
                  <c:v>37515</c:v>
                </c:pt>
                <c:pt idx="216">
                  <c:v>37516</c:v>
                </c:pt>
                <c:pt idx="217">
                  <c:v>37517</c:v>
                </c:pt>
                <c:pt idx="218">
                  <c:v>37518</c:v>
                </c:pt>
                <c:pt idx="219">
                  <c:v>37519</c:v>
                </c:pt>
                <c:pt idx="220">
                  <c:v>37522</c:v>
                </c:pt>
                <c:pt idx="221">
                  <c:v>37523</c:v>
                </c:pt>
                <c:pt idx="222">
                  <c:v>37524</c:v>
                </c:pt>
                <c:pt idx="223">
                  <c:v>37525</c:v>
                </c:pt>
                <c:pt idx="224">
                  <c:v>37526</c:v>
                </c:pt>
                <c:pt idx="225">
                  <c:v>37529</c:v>
                </c:pt>
                <c:pt idx="226">
                  <c:v>37530</c:v>
                </c:pt>
                <c:pt idx="227">
                  <c:v>37531</c:v>
                </c:pt>
                <c:pt idx="228">
                  <c:v>37532</c:v>
                </c:pt>
                <c:pt idx="229">
                  <c:v>37533</c:v>
                </c:pt>
                <c:pt idx="230">
                  <c:v>37536</c:v>
                </c:pt>
                <c:pt idx="231">
                  <c:v>37537</c:v>
                </c:pt>
                <c:pt idx="232">
                  <c:v>37538</c:v>
                </c:pt>
                <c:pt idx="233">
                  <c:v>37539</c:v>
                </c:pt>
                <c:pt idx="234">
                  <c:v>37540</c:v>
                </c:pt>
                <c:pt idx="235">
                  <c:v>37543</c:v>
                </c:pt>
                <c:pt idx="236">
                  <c:v>37544</c:v>
                </c:pt>
                <c:pt idx="237">
                  <c:v>37545</c:v>
                </c:pt>
                <c:pt idx="238">
                  <c:v>37546</c:v>
                </c:pt>
                <c:pt idx="239">
                  <c:v>37547</c:v>
                </c:pt>
                <c:pt idx="240">
                  <c:v>37550</c:v>
                </c:pt>
                <c:pt idx="241">
                  <c:v>37551</c:v>
                </c:pt>
                <c:pt idx="242">
                  <c:v>37552</c:v>
                </c:pt>
                <c:pt idx="243">
                  <c:v>37553</c:v>
                </c:pt>
                <c:pt idx="244">
                  <c:v>37554</c:v>
                </c:pt>
                <c:pt idx="245">
                  <c:v>37557</c:v>
                </c:pt>
                <c:pt idx="246">
                  <c:v>37558</c:v>
                </c:pt>
                <c:pt idx="247">
                  <c:v>37559</c:v>
                </c:pt>
                <c:pt idx="248">
                  <c:v>37560</c:v>
                </c:pt>
                <c:pt idx="249">
                  <c:v>37561</c:v>
                </c:pt>
                <c:pt idx="250">
                  <c:v>37564</c:v>
                </c:pt>
                <c:pt idx="251">
                  <c:v>37565</c:v>
                </c:pt>
                <c:pt idx="252">
                  <c:v>37566</c:v>
                </c:pt>
                <c:pt idx="253">
                  <c:v>37567</c:v>
                </c:pt>
                <c:pt idx="254">
                  <c:v>37568</c:v>
                </c:pt>
                <c:pt idx="255">
                  <c:v>37571</c:v>
                </c:pt>
                <c:pt idx="256">
                  <c:v>37572</c:v>
                </c:pt>
                <c:pt idx="257">
                  <c:v>37573</c:v>
                </c:pt>
                <c:pt idx="258">
                  <c:v>37574</c:v>
                </c:pt>
                <c:pt idx="259">
                  <c:v>37575</c:v>
                </c:pt>
                <c:pt idx="260">
                  <c:v>37578</c:v>
                </c:pt>
                <c:pt idx="261">
                  <c:v>37579</c:v>
                </c:pt>
                <c:pt idx="262">
                  <c:v>37580</c:v>
                </c:pt>
                <c:pt idx="263">
                  <c:v>37581</c:v>
                </c:pt>
                <c:pt idx="264">
                  <c:v>37582</c:v>
                </c:pt>
                <c:pt idx="265">
                  <c:v>37585</c:v>
                </c:pt>
                <c:pt idx="266">
                  <c:v>37586</c:v>
                </c:pt>
                <c:pt idx="267">
                  <c:v>37587</c:v>
                </c:pt>
                <c:pt idx="268">
                  <c:v>37592</c:v>
                </c:pt>
                <c:pt idx="269">
                  <c:v>37593</c:v>
                </c:pt>
                <c:pt idx="270">
                  <c:v>37594</c:v>
                </c:pt>
                <c:pt idx="271">
                  <c:v>37595</c:v>
                </c:pt>
                <c:pt idx="272">
                  <c:v>37596</c:v>
                </c:pt>
                <c:pt idx="273">
                  <c:v>37599</c:v>
                </c:pt>
                <c:pt idx="274">
                  <c:v>37600</c:v>
                </c:pt>
                <c:pt idx="275">
                  <c:v>37601</c:v>
                </c:pt>
                <c:pt idx="276">
                  <c:v>37602</c:v>
                </c:pt>
                <c:pt idx="277">
                  <c:v>37603</c:v>
                </c:pt>
                <c:pt idx="278">
                  <c:v>37606</c:v>
                </c:pt>
                <c:pt idx="279">
                  <c:v>37607</c:v>
                </c:pt>
                <c:pt idx="280">
                  <c:v>37608</c:v>
                </c:pt>
                <c:pt idx="281">
                  <c:v>37609</c:v>
                </c:pt>
                <c:pt idx="282">
                  <c:v>37610</c:v>
                </c:pt>
                <c:pt idx="283">
                  <c:v>37613</c:v>
                </c:pt>
                <c:pt idx="284">
                  <c:v>37614</c:v>
                </c:pt>
                <c:pt idx="285">
                  <c:v>37616</c:v>
                </c:pt>
                <c:pt idx="286">
                  <c:v>37617</c:v>
                </c:pt>
                <c:pt idx="287">
                  <c:v>37620</c:v>
                </c:pt>
                <c:pt idx="288">
                  <c:v>37621</c:v>
                </c:pt>
                <c:pt idx="289">
                  <c:v>37623</c:v>
                </c:pt>
                <c:pt idx="290">
                  <c:v>37624</c:v>
                </c:pt>
                <c:pt idx="291">
                  <c:v>37627</c:v>
                </c:pt>
                <c:pt idx="292">
                  <c:v>37628</c:v>
                </c:pt>
                <c:pt idx="293">
                  <c:v>37629</c:v>
                </c:pt>
                <c:pt idx="294">
                  <c:v>37630</c:v>
                </c:pt>
                <c:pt idx="295">
                  <c:v>37631</c:v>
                </c:pt>
                <c:pt idx="296">
                  <c:v>37634</c:v>
                </c:pt>
                <c:pt idx="297">
                  <c:v>37635</c:v>
                </c:pt>
                <c:pt idx="298">
                  <c:v>37636</c:v>
                </c:pt>
                <c:pt idx="299">
                  <c:v>37637</c:v>
                </c:pt>
                <c:pt idx="300">
                  <c:v>37638</c:v>
                </c:pt>
                <c:pt idx="301">
                  <c:v>37642</c:v>
                </c:pt>
                <c:pt idx="302">
                  <c:v>37643</c:v>
                </c:pt>
                <c:pt idx="303">
                  <c:v>37644</c:v>
                </c:pt>
                <c:pt idx="304">
                  <c:v>37645</c:v>
                </c:pt>
                <c:pt idx="305">
                  <c:v>37648</c:v>
                </c:pt>
                <c:pt idx="306">
                  <c:v>37649</c:v>
                </c:pt>
                <c:pt idx="307">
                  <c:v>37650</c:v>
                </c:pt>
                <c:pt idx="308">
                  <c:v>37651</c:v>
                </c:pt>
                <c:pt idx="309">
                  <c:v>37652</c:v>
                </c:pt>
                <c:pt idx="310">
                  <c:v>37655</c:v>
                </c:pt>
                <c:pt idx="311">
                  <c:v>37656</c:v>
                </c:pt>
                <c:pt idx="312">
                  <c:v>37657</c:v>
                </c:pt>
                <c:pt idx="313">
                  <c:v>37658</c:v>
                </c:pt>
                <c:pt idx="314">
                  <c:v>37659</c:v>
                </c:pt>
                <c:pt idx="315">
                  <c:v>37662</c:v>
                </c:pt>
                <c:pt idx="316">
                  <c:v>37663</c:v>
                </c:pt>
                <c:pt idx="317">
                  <c:v>37664</c:v>
                </c:pt>
                <c:pt idx="318">
                  <c:v>37665</c:v>
                </c:pt>
                <c:pt idx="319">
                  <c:v>37666</c:v>
                </c:pt>
                <c:pt idx="320">
                  <c:v>37670</c:v>
                </c:pt>
                <c:pt idx="321">
                  <c:v>37671</c:v>
                </c:pt>
                <c:pt idx="322">
                  <c:v>37672</c:v>
                </c:pt>
                <c:pt idx="323">
                  <c:v>37673</c:v>
                </c:pt>
                <c:pt idx="324">
                  <c:v>37676</c:v>
                </c:pt>
                <c:pt idx="325">
                  <c:v>37677</c:v>
                </c:pt>
                <c:pt idx="326">
                  <c:v>37678</c:v>
                </c:pt>
                <c:pt idx="327">
                  <c:v>37679</c:v>
                </c:pt>
                <c:pt idx="328">
                  <c:v>37680</c:v>
                </c:pt>
                <c:pt idx="329">
                  <c:v>37683</c:v>
                </c:pt>
                <c:pt idx="330">
                  <c:v>37684</c:v>
                </c:pt>
                <c:pt idx="331">
                  <c:v>37685</c:v>
                </c:pt>
                <c:pt idx="332">
                  <c:v>37686</c:v>
                </c:pt>
                <c:pt idx="333">
                  <c:v>37687</c:v>
                </c:pt>
                <c:pt idx="334">
                  <c:v>37690</c:v>
                </c:pt>
                <c:pt idx="335">
                  <c:v>37691</c:v>
                </c:pt>
                <c:pt idx="336">
                  <c:v>37692</c:v>
                </c:pt>
                <c:pt idx="337">
                  <c:v>37693</c:v>
                </c:pt>
                <c:pt idx="338">
                  <c:v>37694</c:v>
                </c:pt>
                <c:pt idx="339">
                  <c:v>37697</c:v>
                </c:pt>
                <c:pt idx="340">
                  <c:v>37698</c:v>
                </c:pt>
                <c:pt idx="341">
                  <c:v>37699</c:v>
                </c:pt>
                <c:pt idx="342">
                  <c:v>37700</c:v>
                </c:pt>
                <c:pt idx="343">
                  <c:v>37701</c:v>
                </c:pt>
                <c:pt idx="344">
                  <c:v>37704</c:v>
                </c:pt>
                <c:pt idx="345">
                  <c:v>37705</c:v>
                </c:pt>
                <c:pt idx="346">
                  <c:v>37706</c:v>
                </c:pt>
                <c:pt idx="347">
                  <c:v>37707</c:v>
                </c:pt>
                <c:pt idx="348">
                  <c:v>37708</c:v>
                </c:pt>
                <c:pt idx="349">
                  <c:v>37711</c:v>
                </c:pt>
                <c:pt idx="350">
                  <c:v>37712</c:v>
                </c:pt>
                <c:pt idx="351">
                  <c:v>37713</c:v>
                </c:pt>
                <c:pt idx="352">
                  <c:v>37714</c:v>
                </c:pt>
                <c:pt idx="353">
                  <c:v>37715</c:v>
                </c:pt>
                <c:pt idx="354">
                  <c:v>37718</c:v>
                </c:pt>
                <c:pt idx="355">
                  <c:v>37719</c:v>
                </c:pt>
                <c:pt idx="356">
                  <c:v>37720</c:v>
                </c:pt>
                <c:pt idx="357">
                  <c:v>37721</c:v>
                </c:pt>
                <c:pt idx="358">
                  <c:v>37722</c:v>
                </c:pt>
                <c:pt idx="359">
                  <c:v>37725</c:v>
                </c:pt>
                <c:pt idx="360">
                  <c:v>37726</c:v>
                </c:pt>
                <c:pt idx="361">
                  <c:v>37727</c:v>
                </c:pt>
                <c:pt idx="362">
                  <c:v>37728</c:v>
                </c:pt>
                <c:pt idx="363">
                  <c:v>37732</c:v>
                </c:pt>
                <c:pt idx="364">
                  <c:v>37733</c:v>
                </c:pt>
                <c:pt idx="365">
                  <c:v>37734</c:v>
                </c:pt>
                <c:pt idx="366">
                  <c:v>37735</c:v>
                </c:pt>
                <c:pt idx="367">
                  <c:v>37736</c:v>
                </c:pt>
                <c:pt idx="368">
                  <c:v>37739</c:v>
                </c:pt>
                <c:pt idx="369">
                  <c:v>37740</c:v>
                </c:pt>
                <c:pt idx="370">
                  <c:v>37741</c:v>
                </c:pt>
                <c:pt idx="371">
                  <c:v>37742</c:v>
                </c:pt>
                <c:pt idx="372">
                  <c:v>37743</c:v>
                </c:pt>
                <c:pt idx="373">
                  <c:v>37746</c:v>
                </c:pt>
                <c:pt idx="374">
                  <c:v>37747</c:v>
                </c:pt>
                <c:pt idx="375">
                  <c:v>37748</c:v>
                </c:pt>
                <c:pt idx="376">
                  <c:v>37749</c:v>
                </c:pt>
                <c:pt idx="377">
                  <c:v>37750</c:v>
                </c:pt>
                <c:pt idx="378">
                  <c:v>37753</c:v>
                </c:pt>
                <c:pt idx="379">
                  <c:v>37754</c:v>
                </c:pt>
                <c:pt idx="380">
                  <c:v>37755</c:v>
                </c:pt>
                <c:pt idx="381">
                  <c:v>37756</c:v>
                </c:pt>
                <c:pt idx="382">
                  <c:v>37757</c:v>
                </c:pt>
                <c:pt idx="383">
                  <c:v>37760</c:v>
                </c:pt>
                <c:pt idx="384">
                  <c:v>37761</c:v>
                </c:pt>
                <c:pt idx="385">
                  <c:v>37762</c:v>
                </c:pt>
                <c:pt idx="386">
                  <c:v>37763</c:v>
                </c:pt>
                <c:pt idx="387">
                  <c:v>37764</c:v>
                </c:pt>
                <c:pt idx="388">
                  <c:v>37768</c:v>
                </c:pt>
                <c:pt idx="389">
                  <c:v>37769</c:v>
                </c:pt>
                <c:pt idx="390">
                  <c:v>37770</c:v>
                </c:pt>
                <c:pt idx="391">
                  <c:v>37771</c:v>
                </c:pt>
                <c:pt idx="392">
                  <c:v>37774</c:v>
                </c:pt>
                <c:pt idx="393">
                  <c:v>37775</c:v>
                </c:pt>
                <c:pt idx="394">
                  <c:v>37776</c:v>
                </c:pt>
                <c:pt idx="395">
                  <c:v>37777</c:v>
                </c:pt>
                <c:pt idx="396">
                  <c:v>37778</c:v>
                </c:pt>
                <c:pt idx="397">
                  <c:v>37781</c:v>
                </c:pt>
                <c:pt idx="398">
                  <c:v>37782</c:v>
                </c:pt>
                <c:pt idx="399">
                  <c:v>37783</c:v>
                </c:pt>
                <c:pt idx="400">
                  <c:v>37784</c:v>
                </c:pt>
                <c:pt idx="401">
                  <c:v>37785</c:v>
                </c:pt>
                <c:pt idx="402">
                  <c:v>37788</c:v>
                </c:pt>
                <c:pt idx="403">
                  <c:v>37789</c:v>
                </c:pt>
                <c:pt idx="404">
                  <c:v>37790</c:v>
                </c:pt>
                <c:pt idx="405">
                  <c:v>37791</c:v>
                </c:pt>
                <c:pt idx="406">
                  <c:v>37792</c:v>
                </c:pt>
                <c:pt idx="407">
                  <c:v>37795</c:v>
                </c:pt>
                <c:pt idx="408">
                  <c:v>37796</c:v>
                </c:pt>
                <c:pt idx="409">
                  <c:v>37797</c:v>
                </c:pt>
                <c:pt idx="410">
                  <c:v>37798</c:v>
                </c:pt>
                <c:pt idx="411">
                  <c:v>37799</c:v>
                </c:pt>
                <c:pt idx="412">
                  <c:v>37802</c:v>
                </c:pt>
                <c:pt idx="413">
                  <c:v>37803</c:v>
                </c:pt>
                <c:pt idx="414">
                  <c:v>37804</c:v>
                </c:pt>
                <c:pt idx="415">
                  <c:v>37805</c:v>
                </c:pt>
                <c:pt idx="416">
                  <c:v>37809</c:v>
                </c:pt>
                <c:pt idx="417">
                  <c:v>37810</c:v>
                </c:pt>
                <c:pt idx="418">
                  <c:v>37811</c:v>
                </c:pt>
                <c:pt idx="419">
                  <c:v>37812</c:v>
                </c:pt>
                <c:pt idx="420">
                  <c:v>37813</c:v>
                </c:pt>
                <c:pt idx="421">
                  <c:v>37816</c:v>
                </c:pt>
                <c:pt idx="422">
                  <c:v>37817</c:v>
                </c:pt>
                <c:pt idx="423">
                  <c:v>37818</c:v>
                </c:pt>
                <c:pt idx="424">
                  <c:v>37819</c:v>
                </c:pt>
                <c:pt idx="425">
                  <c:v>37820</c:v>
                </c:pt>
                <c:pt idx="426">
                  <c:v>37823</c:v>
                </c:pt>
                <c:pt idx="427">
                  <c:v>37824</c:v>
                </c:pt>
                <c:pt idx="428">
                  <c:v>37825</c:v>
                </c:pt>
                <c:pt idx="429">
                  <c:v>37826</c:v>
                </c:pt>
                <c:pt idx="430">
                  <c:v>37827</c:v>
                </c:pt>
                <c:pt idx="431">
                  <c:v>37830</c:v>
                </c:pt>
                <c:pt idx="432">
                  <c:v>37831</c:v>
                </c:pt>
                <c:pt idx="433">
                  <c:v>37832</c:v>
                </c:pt>
                <c:pt idx="434">
                  <c:v>37833</c:v>
                </c:pt>
                <c:pt idx="435">
                  <c:v>37834</c:v>
                </c:pt>
                <c:pt idx="436">
                  <c:v>37837</c:v>
                </c:pt>
                <c:pt idx="437">
                  <c:v>37838</c:v>
                </c:pt>
                <c:pt idx="438">
                  <c:v>37839</c:v>
                </c:pt>
                <c:pt idx="439">
                  <c:v>37840</c:v>
                </c:pt>
                <c:pt idx="440">
                  <c:v>37841</c:v>
                </c:pt>
                <c:pt idx="441">
                  <c:v>37844</c:v>
                </c:pt>
                <c:pt idx="442">
                  <c:v>37845</c:v>
                </c:pt>
                <c:pt idx="443">
                  <c:v>37846</c:v>
                </c:pt>
                <c:pt idx="444">
                  <c:v>37847</c:v>
                </c:pt>
                <c:pt idx="445">
                  <c:v>37848</c:v>
                </c:pt>
                <c:pt idx="446">
                  <c:v>37851</c:v>
                </c:pt>
                <c:pt idx="447">
                  <c:v>37852</c:v>
                </c:pt>
                <c:pt idx="448">
                  <c:v>37853</c:v>
                </c:pt>
                <c:pt idx="449">
                  <c:v>37854</c:v>
                </c:pt>
                <c:pt idx="450">
                  <c:v>37855</c:v>
                </c:pt>
                <c:pt idx="451">
                  <c:v>37858</c:v>
                </c:pt>
                <c:pt idx="452">
                  <c:v>37859</c:v>
                </c:pt>
                <c:pt idx="453">
                  <c:v>37860</c:v>
                </c:pt>
                <c:pt idx="454">
                  <c:v>37861</c:v>
                </c:pt>
                <c:pt idx="455">
                  <c:v>37862</c:v>
                </c:pt>
                <c:pt idx="456">
                  <c:v>37866</c:v>
                </c:pt>
                <c:pt idx="457">
                  <c:v>37867</c:v>
                </c:pt>
                <c:pt idx="458">
                  <c:v>37868</c:v>
                </c:pt>
                <c:pt idx="459">
                  <c:v>37869</c:v>
                </c:pt>
                <c:pt idx="460">
                  <c:v>37872</c:v>
                </c:pt>
                <c:pt idx="461">
                  <c:v>37873</c:v>
                </c:pt>
                <c:pt idx="462">
                  <c:v>37874</c:v>
                </c:pt>
                <c:pt idx="463">
                  <c:v>37875</c:v>
                </c:pt>
                <c:pt idx="464">
                  <c:v>37876</c:v>
                </c:pt>
                <c:pt idx="465">
                  <c:v>37879</c:v>
                </c:pt>
                <c:pt idx="466">
                  <c:v>37880</c:v>
                </c:pt>
                <c:pt idx="467">
                  <c:v>37881</c:v>
                </c:pt>
                <c:pt idx="468">
                  <c:v>37882</c:v>
                </c:pt>
                <c:pt idx="469">
                  <c:v>37883</c:v>
                </c:pt>
                <c:pt idx="470">
                  <c:v>37886</c:v>
                </c:pt>
                <c:pt idx="471">
                  <c:v>37887</c:v>
                </c:pt>
                <c:pt idx="472">
                  <c:v>37888</c:v>
                </c:pt>
                <c:pt idx="473">
                  <c:v>37889</c:v>
                </c:pt>
                <c:pt idx="474">
                  <c:v>37890</c:v>
                </c:pt>
                <c:pt idx="475">
                  <c:v>37893</c:v>
                </c:pt>
                <c:pt idx="476">
                  <c:v>37894</c:v>
                </c:pt>
                <c:pt idx="477">
                  <c:v>37895</c:v>
                </c:pt>
                <c:pt idx="478">
                  <c:v>37896</c:v>
                </c:pt>
                <c:pt idx="479">
                  <c:v>37897</c:v>
                </c:pt>
                <c:pt idx="480">
                  <c:v>37900</c:v>
                </c:pt>
                <c:pt idx="481">
                  <c:v>37901</c:v>
                </c:pt>
                <c:pt idx="482">
                  <c:v>37902</c:v>
                </c:pt>
                <c:pt idx="483">
                  <c:v>37903</c:v>
                </c:pt>
                <c:pt idx="484">
                  <c:v>37904</c:v>
                </c:pt>
                <c:pt idx="485">
                  <c:v>37907</c:v>
                </c:pt>
                <c:pt idx="486">
                  <c:v>37908</c:v>
                </c:pt>
                <c:pt idx="487">
                  <c:v>37909</c:v>
                </c:pt>
                <c:pt idx="488">
                  <c:v>37910</c:v>
                </c:pt>
                <c:pt idx="489">
                  <c:v>37911</c:v>
                </c:pt>
                <c:pt idx="490">
                  <c:v>37914</c:v>
                </c:pt>
                <c:pt idx="491">
                  <c:v>37915</c:v>
                </c:pt>
                <c:pt idx="492">
                  <c:v>37916</c:v>
                </c:pt>
                <c:pt idx="493">
                  <c:v>37917</c:v>
                </c:pt>
                <c:pt idx="494">
                  <c:v>37918</c:v>
                </c:pt>
                <c:pt idx="495">
                  <c:v>37921</c:v>
                </c:pt>
                <c:pt idx="496">
                  <c:v>37922</c:v>
                </c:pt>
                <c:pt idx="497">
                  <c:v>37923</c:v>
                </c:pt>
                <c:pt idx="498">
                  <c:v>37924</c:v>
                </c:pt>
                <c:pt idx="499">
                  <c:v>37925</c:v>
                </c:pt>
                <c:pt idx="500">
                  <c:v>37928</c:v>
                </c:pt>
                <c:pt idx="501">
                  <c:v>37929</c:v>
                </c:pt>
                <c:pt idx="502">
                  <c:v>37930</c:v>
                </c:pt>
                <c:pt idx="503">
                  <c:v>37931</c:v>
                </c:pt>
                <c:pt idx="504">
                  <c:v>37932</c:v>
                </c:pt>
                <c:pt idx="505">
                  <c:v>37935</c:v>
                </c:pt>
                <c:pt idx="506">
                  <c:v>37936</c:v>
                </c:pt>
                <c:pt idx="507">
                  <c:v>37937</c:v>
                </c:pt>
                <c:pt idx="508">
                  <c:v>37938</c:v>
                </c:pt>
                <c:pt idx="509">
                  <c:v>37939</c:v>
                </c:pt>
                <c:pt idx="510">
                  <c:v>37942</c:v>
                </c:pt>
                <c:pt idx="511">
                  <c:v>37943</c:v>
                </c:pt>
                <c:pt idx="512">
                  <c:v>37944</c:v>
                </c:pt>
                <c:pt idx="513">
                  <c:v>37945</c:v>
                </c:pt>
                <c:pt idx="514">
                  <c:v>37946</c:v>
                </c:pt>
                <c:pt idx="515">
                  <c:v>37949</c:v>
                </c:pt>
                <c:pt idx="516">
                  <c:v>37950</c:v>
                </c:pt>
                <c:pt idx="517">
                  <c:v>37951</c:v>
                </c:pt>
                <c:pt idx="518">
                  <c:v>37956</c:v>
                </c:pt>
                <c:pt idx="519">
                  <c:v>37957</c:v>
                </c:pt>
                <c:pt idx="520">
                  <c:v>37958</c:v>
                </c:pt>
                <c:pt idx="521">
                  <c:v>37959</c:v>
                </c:pt>
                <c:pt idx="522">
                  <c:v>37960</c:v>
                </c:pt>
                <c:pt idx="523">
                  <c:v>37963</c:v>
                </c:pt>
                <c:pt idx="524">
                  <c:v>37964</c:v>
                </c:pt>
                <c:pt idx="525">
                  <c:v>37965</c:v>
                </c:pt>
                <c:pt idx="526">
                  <c:v>37966</c:v>
                </c:pt>
                <c:pt idx="527">
                  <c:v>37967</c:v>
                </c:pt>
                <c:pt idx="528">
                  <c:v>37970</c:v>
                </c:pt>
                <c:pt idx="529">
                  <c:v>37971</c:v>
                </c:pt>
                <c:pt idx="530">
                  <c:v>37972</c:v>
                </c:pt>
                <c:pt idx="531">
                  <c:v>37973</c:v>
                </c:pt>
                <c:pt idx="532">
                  <c:v>37974</c:v>
                </c:pt>
                <c:pt idx="533">
                  <c:v>37977</c:v>
                </c:pt>
                <c:pt idx="534">
                  <c:v>37978</c:v>
                </c:pt>
                <c:pt idx="535">
                  <c:v>37979</c:v>
                </c:pt>
                <c:pt idx="536">
                  <c:v>37984</c:v>
                </c:pt>
                <c:pt idx="537">
                  <c:v>37985</c:v>
                </c:pt>
                <c:pt idx="538">
                  <c:v>37986</c:v>
                </c:pt>
                <c:pt idx="539">
                  <c:v>37991</c:v>
                </c:pt>
                <c:pt idx="540">
                  <c:v>37992</c:v>
                </c:pt>
                <c:pt idx="541">
                  <c:v>37993</c:v>
                </c:pt>
                <c:pt idx="542">
                  <c:v>37994</c:v>
                </c:pt>
                <c:pt idx="543">
                  <c:v>37995</c:v>
                </c:pt>
                <c:pt idx="544">
                  <c:v>37998</c:v>
                </c:pt>
                <c:pt idx="545">
                  <c:v>37999</c:v>
                </c:pt>
                <c:pt idx="546">
                  <c:v>38000</c:v>
                </c:pt>
                <c:pt idx="547">
                  <c:v>38001</c:v>
                </c:pt>
                <c:pt idx="548">
                  <c:v>38002</c:v>
                </c:pt>
                <c:pt idx="549">
                  <c:v>38006</c:v>
                </c:pt>
                <c:pt idx="550">
                  <c:v>38007</c:v>
                </c:pt>
                <c:pt idx="551">
                  <c:v>38008</c:v>
                </c:pt>
                <c:pt idx="552">
                  <c:v>38009</c:v>
                </c:pt>
                <c:pt idx="553">
                  <c:v>38012</c:v>
                </c:pt>
                <c:pt idx="554">
                  <c:v>38013</c:v>
                </c:pt>
                <c:pt idx="555">
                  <c:v>38014</c:v>
                </c:pt>
                <c:pt idx="556">
                  <c:v>38015</c:v>
                </c:pt>
                <c:pt idx="557">
                  <c:v>38016</c:v>
                </c:pt>
                <c:pt idx="558">
                  <c:v>38019</c:v>
                </c:pt>
                <c:pt idx="559">
                  <c:v>38020</c:v>
                </c:pt>
                <c:pt idx="560">
                  <c:v>38021</c:v>
                </c:pt>
                <c:pt idx="561">
                  <c:v>38022</c:v>
                </c:pt>
                <c:pt idx="562">
                  <c:v>38023</c:v>
                </c:pt>
                <c:pt idx="563">
                  <c:v>38026</c:v>
                </c:pt>
                <c:pt idx="564">
                  <c:v>38027</c:v>
                </c:pt>
                <c:pt idx="565">
                  <c:v>38028</c:v>
                </c:pt>
                <c:pt idx="566">
                  <c:v>38029</c:v>
                </c:pt>
                <c:pt idx="567">
                  <c:v>38030</c:v>
                </c:pt>
                <c:pt idx="568">
                  <c:v>38034</c:v>
                </c:pt>
                <c:pt idx="569">
                  <c:v>38035</c:v>
                </c:pt>
                <c:pt idx="570">
                  <c:v>38036</c:v>
                </c:pt>
                <c:pt idx="571">
                  <c:v>38037</c:v>
                </c:pt>
                <c:pt idx="572">
                  <c:v>38040</c:v>
                </c:pt>
                <c:pt idx="573">
                  <c:v>38041</c:v>
                </c:pt>
                <c:pt idx="574">
                  <c:v>38042</c:v>
                </c:pt>
                <c:pt idx="575">
                  <c:v>38043</c:v>
                </c:pt>
                <c:pt idx="576">
                  <c:v>38044</c:v>
                </c:pt>
                <c:pt idx="577">
                  <c:v>38047</c:v>
                </c:pt>
                <c:pt idx="578">
                  <c:v>38048</c:v>
                </c:pt>
                <c:pt idx="579">
                  <c:v>38049</c:v>
                </c:pt>
                <c:pt idx="580">
                  <c:v>38050</c:v>
                </c:pt>
                <c:pt idx="581">
                  <c:v>38051</c:v>
                </c:pt>
                <c:pt idx="582">
                  <c:v>38054</c:v>
                </c:pt>
                <c:pt idx="583">
                  <c:v>38055</c:v>
                </c:pt>
                <c:pt idx="584">
                  <c:v>38056</c:v>
                </c:pt>
                <c:pt idx="585">
                  <c:v>38057</c:v>
                </c:pt>
                <c:pt idx="586">
                  <c:v>38058</c:v>
                </c:pt>
                <c:pt idx="587">
                  <c:v>38061</c:v>
                </c:pt>
                <c:pt idx="588">
                  <c:v>38062</c:v>
                </c:pt>
                <c:pt idx="589">
                  <c:v>38063</c:v>
                </c:pt>
                <c:pt idx="590">
                  <c:v>38064</c:v>
                </c:pt>
                <c:pt idx="591">
                  <c:v>38065</c:v>
                </c:pt>
                <c:pt idx="592">
                  <c:v>38068</c:v>
                </c:pt>
                <c:pt idx="593">
                  <c:v>38069</c:v>
                </c:pt>
                <c:pt idx="594">
                  <c:v>38070</c:v>
                </c:pt>
                <c:pt idx="595">
                  <c:v>38071</c:v>
                </c:pt>
                <c:pt idx="596">
                  <c:v>38072</c:v>
                </c:pt>
                <c:pt idx="597">
                  <c:v>38075</c:v>
                </c:pt>
                <c:pt idx="598">
                  <c:v>38076</c:v>
                </c:pt>
                <c:pt idx="599">
                  <c:v>38077</c:v>
                </c:pt>
                <c:pt idx="600">
                  <c:v>38078</c:v>
                </c:pt>
                <c:pt idx="601">
                  <c:v>38079</c:v>
                </c:pt>
                <c:pt idx="602">
                  <c:v>38082</c:v>
                </c:pt>
                <c:pt idx="603">
                  <c:v>38083</c:v>
                </c:pt>
                <c:pt idx="604">
                  <c:v>38084</c:v>
                </c:pt>
                <c:pt idx="605">
                  <c:v>38085</c:v>
                </c:pt>
                <c:pt idx="606">
                  <c:v>38089</c:v>
                </c:pt>
                <c:pt idx="607">
                  <c:v>38090</c:v>
                </c:pt>
                <c:pt idx="608">
                  <c:v>38091</c:v>
                </c:pt>
                <c:pt idx="609">
                  <c:v>38092</c:v>
                </c:pt>
                <c:pt idx="610">
                  <c:v>38093</c:v>
                </c:pt>
                <c:pt idx="611">
                  <c:v>38096</c:v>
                </c:pt>
                <c:pt idx="612">
                  <c:v>38097</c:v>
                </c:pt>
                <c:pt idx="613">
                  <c:v>38098</c:v>
                </c:pt>
                <c:pt idx="614">
                  <c:v>38099</c:v>
                </c:pt>
                <c:pt idx="615">
                  <c:v>38100</c:v>
                </c:pt>
                <c:pt idx="616">
                  <c:v>38103</c:v>
                </c:pt>
                <c:pt idx="617">
                  <c:v>38104</c:v>
                </c:pt>
                <c:pt idx="618">
                  <c:v>38105</c:v>
                </c:pt>
                <c:pt idx="619">
                  <c:v>38106</c:v>
                </c:pt>
                <c:pt idx="620">
                  <c:v>38107</c:v>
                </c:pt>
                <c:pt idx="621">
                  <c:v>38110</c:v>
                </c:pt>
                <c:pt idx="622">
                  <c:v>38111</c:v>
                </c:pt>
                <c:pt idx="623">
                  <c:v>38112</c:v>
                </c:pt>
                <c:pt idx="624">
                  <c:v>38113</c:v>
                </c:pt>
                <c:pt idx="625">
                  <c:v>38114</c:v>
                </c:pt>
                <c:pt idx="626">
                  <c:v>38117</c:v>
                </c:pt>
                <c:pt idx="627">
                  <c:v>38118</c:v>
                </c:pt>
                <c:pt idx="628">
                  <c:v>38119</c:v>
                </c:pt>
                <c:pt idx="629">
                  <c:v>38120</c:v>
                </c:pt>
                <c:pt idx="630">
                  <c:v>38121</c:v>
                </c:pt>
                <c:pt idx="631">
                  <c:v>38124</c:v>
                </c:pt>
                <c:pt idx="632">
                  <c:v>38125</c:v>
                </c:pt>
                <c:pt idx="633">
                  <c:v>38126</c:v>
                </c:pt>
                <c:pt idx="634">
                  <c:v>38127</c:v>
                </c:pt>
                <c:pt idx="635">
                  <c:v>38128</c:v>
                </c:pt>
                <c:pt idx="636">
                  <c:v>38131</c:v>
                </c:pt>
                <c:pt idx="637">
                  <c:v>38132</c:v>
                </c:pt>
                <c:pt idx="638">
                  <c:v>38133</c:v>
                </c:pt>
                <c:pt idx="639">
                  <c:v>38134</c:v>
                </c:pt>
                <c:pt idx="640">
                  <c:v>38135</c:v>
                </c:pt>
                <c:pt idx="641">
                  <c:v>38139</c:v>
                </c:pt>
                <c:pt idx="642">
                  <c:v>38140</c:v>
                </c:pt>
                <c:pt idx="643">
                  <c:v>38141</c:v>
                </c:pt>
                <c:pt idx="644">
                  <c:v>38142</c:v>
                </c:pt>
                <c:pt idx="645">
                  <c:v>38145</c:v>
                </c:pt>
                <c:pt idx="646">
                  <c:v>38146</c:v>
                </c:pt>
                <c:pt idx="647">
                  <c:v>38147</c:v>
                </c:pt>
                <c:pt idx="648">
                  <c:v>38148</c:v>
                </c:pt>
                <c:pt idx="649">
                  <c:v>38152</c:v>
                </c:pt>
                <c:pt idx="650">
                  <c:v>38153</c:v>
                </c:pt>
                <c:pt idx="651">
                  <c:v>38154</c:v>
                </c:pt>
                <c:pt idx="652">
                  <c:v>38155</c:v>
                </c:pt>
                <c:pt idx="653">
                  <c:v>38156</c:v>
                </c:pt>
                <c:pt idx="654">
                  <c:v>38159</c:v>
                </c:pt>
                <c:pt idx="655">
                  <c:v>38160</c:v>
                </c:pt>
                <c:pt idx="656">
                  <c:v>38161</c:v>
                </c:pt>
                <c:pt idx="657">
                  <c:v>38162</c:v>
                </c:pt>
                <c:pt idx="658">
                  <c:v>38163</c:v>
                </c:pt>
                <c:pt idx="659">
                  <c:v>38166</c:v>
                </c:pt>
                <c:pt idx="660">
                  <c:v>38167</c:v>
                </c:pt>
                <c:pt idx="661">
                  <c:v>38168</c:v>
                </c:pt>
                <c:pt idx="662">
                  <c:v>38169</c:v>
                </c:pt>
                <c:pt idx="663">
                  <c:v>38170</c:v>
                </c:pt>
                <c:pt idx="664">
                  <c:v>38174</c:v>
                </c:pt>
                <c:pt idx="665">
                  <c:v>38175</c:v>
                </c:pt>
                <c:pt idx="666">
                  <c:v>38176</c:v>
                </c:pt>
                <c:pt idx="667">
                  <c:v>38177</c:v>
                </c:pt>
                <c:pt idx="668">
                  <c:v>38180</c:v>
                </c:pt>
                <c:pt idx="669">
                  <c:v>38181</c:v>
                </c:pt>
                <c:pt idx="670">
                  <c:v>38182</c:v>
                </c:pt>
                <c:pt idx="671">
                  <c:v>38183</c:v>
                </c:pt>
                <c:pt idx="672">
                  <c:v>38184</c:v>
                </c:pt>
                <c:pt idx="673">
                  <c:v>38187</c:v>
                </c:pt>
                <c:pt idx="674">
                  <c:v>38188</c:v>
                </c:pt>
                <c:pt idx="675">
                  <c:v>38189</c:v>
                </c:pt>
                <c:pt idx="676">
                  <c:v>38190</c:v>
                </c:pt>
                <c:pt idx="677">
                  <c:v>38191</c:v>
                </c:pt>
                <c:pt idx="678">
                  <c:v>38194</c:v>
                </c:pt>
                <c:pt idx="679">
                  <c:v>38195</c:v>
                </c:pt>
                <c:pt idx="680">
                  <c:v>38196</c:v>
                </c:pt>
                <c:pt idx="681">
                  <c:v>38197</c:v>
                </c:pt>
                <c:pt idx="682">
                  <c:v>38198</c:v>
                </c:pt>
                <c:pt idx="683">
                  <c:v>38201</c:v>
                </c:pt>
                <c:pt idx="684">
                  <c:v>38202</c:v>
                </c:pt>
                <c:pt idx="685">
                  <c:v>38203</c:v>
                </c:pt>
                <c:pt idx="686">
                  <c:v>38204</c:v>
                </c:pt>
                <c:pt idx="687">
                  <c:v>38205</c:v>
                </c:pt>
                <c:pt idx="688">
                  <c:v>38208</c:v>
                </c:pt>
                <c:pt idx="689">
                  <c:v>38209</c:v>
                </c:pt>
                <c:pt idx="690">
                  <c:v>38210</c:v>
                </c:pt>
                <c:pt idx="691">
                  <c:v>38211</c:v>
                </c:pt>
                <c:pt idx="692">
                  <c:v>38212</c:v>
                </c:pt>
                <c:pt idx="693">
                  <c:v>38215</c:v>
                </c:pt>
                <c:pt idx="694">
                  <c:v>38216</c:v>
                </c:pt>
                <c:pt idx="695">
                  <c:v>38217</c:v>
                </c:pt>
                <c:pt idx="696">
                  <c:v>38218</c:v>
                </c:pt>
                <c:pt idx="697">
                  <c:v>38219</c:v>
                </c:pt>
                <c:pt idx="698">
                  <c:v>38222</c:v>
                </c:pt>
                <c:pt idx="699">
                  <c:v>38223</c:v>
                </c:pt>
                <c:pt idx="700">
                  <c:v>38224</c:v>
                </c:pt>
                <c:pt idx="701">
                  <c:v>38225</c:v>
                </c:pt>
                <c:pt idx="702">
                  <c:v>38226</c:v>
                </c:pt>
                <c:pt idx="703">
                  <c:v>38229</c:v>
                </c:pt>
                <c:pt idx="704">
                  <c:v>38230</c:v>
                </c:pt>
                <c:pt idx="705">
                  <c:v>38231</c:v>
                </c:pt>
                <c:pt idx="706">
                  <c:v>38232</c:v>
                </c:pt>
                <c:pt idx="707">
                  <c:v>38233</c:v>
                </c:pt>
                <c:pt idx="708">
                  <c:v>38237</c:v>
                </c:pt>
                <c:pt idx="709">
                  <c:v>38238</c:v>
                </c:pt>
                <c:pt idx="710">
                  <c:v>38239</c:v>
                </c:pt>
                <c:pt idx="711">
                  <c:v>38240</c:v>
                </c:pt>
                <c:pt idx="712">
                  <c:v>38243</c:v>
                </c:pt>
                <c:pt idx="713">
                  <c:v>38244</c:v>
                </c:pt>
                <c:pt idx="714">
                  <c:v>38245</c:v>
                </c:pt>
                <c:pt idx="715">
                  <c:v>38246</c:v>
                </c:pt>
                <c:pt idx="716">
                  <c:v>38247</c:v>
                </c:pt>
                <c:pt idx="717">
                  <c:v>38250</c:v>
                </c:pt>
                <c:pt idx="718">
                  <c:v>38251</c:v>
                </c:pt>
                <c:pt idx="719">
                  <c:v>38252</c:v>
                </c:pt>
                <c:pt idx="720">
                  <c:v>38253</c:v>
                </c:pt>
                <c:pt idx="721">
                  <c:v>38254</c:v>
                </c:pt>
                <c:pt idx="722">
                  <c:v>38257</c:v>
                </c:pt>
                <c:pt idx="723">
                  <c:v>38258</c:v>
                </c:pt>
                <c:pt idx="724">
                  <c:v>38259</c:v>
                </c:pt>
                <c:pt idx="725">
                  <c:v>38260</c:v>
                </c:pt>
                <c:pt idx="726">
                  <c:v>38261</c:v>
                </c:pt>
                <c:pt idx="727">
                  <c:v>38264</c:v>
                </c:pt>
                <c:pt idx="728">
                  <c:v>38265</c:v>
                </c:pt>
                <c:pt idx="729">
                  <c:v>38266</c:v>
                </c:pt>
                <c:pt idx="730">
                  <c:v>38267</c:v>
                </c:pt>
                <c:pt idx="731">
                  <c:v>38268</c:v>
                </c:pt>
                <c:pt idx="732">
                  <c:v>38271</c:v>
                </c:pt>
                <c:pt idx="733">
                  <c:v>38272</c:v>
                </c:pt>
                <c:pt idx="734">
                  <c:v>38273</c:v>
                </c:pt>
                <c:pt idx="735">
                  <c:v>38274</c:v>
                </c:pt>
                <c:pt idx="736">
                  <c:v>38275</c:v>
                </c:pt>
                <c:pt idx="737">
                  <c:v>38278</c:v>
                </c:pt>
                <c:pt idx="738">
                  <c:v>38279</c:v>
                </c:pt>
                <c:pt idx="739">
                  <c:v>38280</c:v>
                </c:pt>
                <c:pt idx="740">
                  <c:v>38281</c:v>
                </c:pt>
                <c:pt idx="741">
                  <c:v>38282</c:v>
                </c:pt>
                <c:pt idx="742">
                  <c:v>38285</c:v>
                </c:pt>
                <c:pt idx="743">
                  <c:v>38286</c:v>
                </c:pt>
                <c:pt idx="744">
                  <c:v>38287</c:v>
                </c:pt>
                <c:pt idx="745">
                  <c:v>38288</c:v>
                </c:pt>
                <c:pt idx="746">
                  <c:v>38289</c:v>
                </c:pt>
                <c:pt idx="747">
                  <c:v>38292</c:v>
                </c:pt>
                <c:pt idx="748">
                  <c:v>38293</c:v>
                </c:pt>
                <c:pt idx="749">
                  <c:v>38294</c:v>
                </c:pt>
                <c:pt idx="750">
                  <c:v>38295</c:v>
                </c:pt>
                <c:pt idx="751">
                  <c:v>38296</c:v>
                </c:pt>
                <c:pt idx="752">
                  <c:v>38299</c:v>
                </c:pt>
                <c:pt idx="753">
                  <c:v>38300</c:v>
                </c:pt>
                <c:pt idx="754">
                  <c:v>38301</c:v>
                </c:pt>
                <c:pt idx="755">
                  <c:v>38302</c:v>
                </c:pt>
                <c:pt idx="756">
                  <c:v>38303</c:v>
                </c:pt>
                <c:pt idx="757">
                  <c:v>38306</c:v>
                </c:pt>
                <c:pt idx="758">
                  <c:v>38307</c:v>
                </c:pt>
                <c:pt idx="759">
                  <c:v>38308</c:v>
                </c:pt>
                <c:pt idx="760">
                  <c:v>38309</c:v>
                </c:pt>
                <c:pt idx="761">
                  <c:v>38310</c:v>
                </c:pt>
                <c:pt idx="762">
                  <c:v>38313</c:v>
                </c:pt>
                <c:pt idx="763">
                  <c:v>38314</c:v>
                </c:pt>
                <c:pt idx="764">
                  <c:v>38315</c:v>
                </c:pt>
                <c:pt idx="765">
                  <c:v>38320</c:v>
                </c:pt>
                <c:pt idx="766">
                  <c:v>38321</c:v>
                </c:pt>
                <c:pt idx="767">
                  <c:v>38322</c:v>
                </c:pt>
                <c:pt idx="768">
                  <c:v>38323</c:v>
                </c:pt>
                <c:pt idx="769">
                  <c:v>38324</c:v>
                </c:pt>
                <c:pt idx="770">
                  <c:v>38327</c:v>
                </c:pt>
                <c:pt idx="771">
                  <c:v>38328</c:v>
                </c:pt>
                <c:pt idx="772">
                  <c:v>38329</c:v>
                </c:pt>
                <c:pt idx="773">
                  <c:v>38330</c:v>
                </c:pt>
                <c:pt idx="774">
                  <c:v>38331</c:v>
                </c:pt>
                <c:pt idx="775">
                  <c:v>38334</c:v>
                </c:pt>
                <c:pt idx="776">
                  <c:v>38335</c:v>
                </c:pt>
                <c:pt idx="777">
                  <c:v>38336</c:v>
                </c:pt>
                <c:pt idx="778">
                  <c:v>38337</c:v>
                </c:pt>
                <c:pt idx="779">
                  <c:v>38338</c:v>
                </c:pt>
                <c:pt idx="780">
                  <c:v>38341</c:v>
                </c:pt>
                <c:pt idx="781">
                  <c:v>38342</c:v>
                </c:pt>
                <c:pt idx="782">
                  <c:v>38343</c:v>
                </c:pt>
                <c:pt idx="783">
                  <c:v>38344</c:v>
                </c:pt>
                <c:pt idx="784">
                  <c:v>38348</c:v>
                </c:pt>
                <c:pt idx="785">
                  <c:v>38349</c:v>
                </c:pt>
                <c:pt idx="786">
                  <c:v>38350</c:v>
                </c:pt>
                <c:pt idx="787">
                  <c:v>38351</c:v>
                </c:pt>
                <c:pt idx="788">
                  <c:v>38355</c:v>
                </c:pt>
                <c:pt idx="789">
                  <c:v>38356</c:v>
                </c:pt>
                <c:pt idx="790">
                  <c:v>38357</c:v>
                </c:pt>
                <c:pt idx="791">
                  <c:v>38358</c:v>
                </c:pt>
                <c:pt idx="792">
                  <c:v>38359</c:v>
                </c:pt>
                <c:pt idx="793">
                  <c:v>38362</c:v>
                </c:pt>
                <c:pt idx="794">
                  <c:v>38363</c:v>
                </c:pt>
                <c:pt idx="795">
                  <c:v>38364</c:v>
                </c:pt>
                <c:pt idx="796">
                  <c:v>38365</c:v>
                </c:pt>
                <c:pt idx="797">
                  <c:v>38366</c:v>
                </c:pt>
                <c:pt idx="798">
                  <c:v>38370</c:v>
                </c:pt>
                <c:pt idx="799">
                  <c:v>38371</c:v>
                </c:pt>
                <c:pt idx="800">
                  <c:v>38372</c:v>
                </c:pt>
                <c:pt idx="801">
                  <c:v>38373</c:v>
                </c:pt>
                <c:pt idx="802">
                  <c:v>38376</c:v>
                </c:pt>
                <c:pt idx="803">
                  <c:v>38377</c:v>
                </c:pt>
                <c:pt idx="804">
                  <c:v>38378</c:v>
                </c:pt>
                <c:pt idx="805">
                  <c:v>38379</c:v>
                </c:pt>
                <c:pt idx="806">
                  <c:v>38380</c:v>
                </c:pt>
                <c:pt idx="807">
                  <c:v>38383</c:v>
                </c:pt>
                <c:pt idx="808">
                  <c:v>38384</c:v>
                </c:pt>
                <c:pt idx="809">
                  <c:v>38385</c:v>
                </c:pt>
                <c:pt idx="810">
                  <c:v>38386</c:v>
                </c:pt>
                <c:pt idx="811">
                  <c:v>38387</c:v>
                </c:pt>
                <c:pt idx="812">
                  <c:v>38390</c:v>
                </c:pt>
                <c:pt idx="813">
                  <c:v>38391</c:v>
                </c:pt>
                <c:pt idx="814">
                  <c:v>38392</c:v>
                </c:pt>
                <c:pt idx="815">
                  <c:v>38393</c:v>
                </c:pt>
                <c:pt idx="816">
                  <c:v>38394</c:v>
                </c:pt>
                <c:pt idx="817">
                  <c:v>38397</c:v>
                </c:pt>
                <c:pt idx="818">
                  <c:v>38398</c:v>
                </c:pt>
                <c:pt idx="819">
                  <c:v>38399</c:v>
                </c:pt>
                <c:pt idx="820">
                  <c:v>38400</c:v>
                </c:pt>
                <c:pt idx="821">
                  <c:v>38401</c:v>
                </c:pt>
                <c:pt idx="822">
                  <c:v>38405</c:v>
                </c:pt>
                <c:pt idx="823">
                  <c:v>38406</c:v>
                </c:pt>
                <c:pt idx="824">
                  <c:v>38407</c:v>
                </c:pt>
                <c:pt idx="825">
                  <c:v>38408</c:v>
                </c:pt>
                <c:pt idx="826">
                  <c:v>38411</c:v>
                </c:pt>
                <c:pt idx="827">
                  <c:v>38412</c:v>
                </c:pt>
                <c:pt idx="828">
                  <c:v>38413</c:v>
                </c:pt>
                <c:pt idx="829">
                  <c:v>38414</c:v>
                </c:pt>
                <c:pt idx="830">
                  <c:v>38415</c:v>
                </c:pt>
                <c:pt idx="831">
                  <c:v>38418</c:v>
                </c:pt>
                <c:pt idx="832">
                  <c:v>38419</c:v>
                </c:pt>
                <c:pt idx="833">
                  <c:v>38420</c:v>
                </c:pt>
                <c:pt idx="834">
                  <c:v>38421</c:v>
                </c:pt>
                <c:pt idx="835">
                  <c:v>38422</c:v>
                </c:pt>
                <c:pt idx="836">
                  <c:v>38425</c:v>
                </c:pt>
                <c:pt idx="837">
                  <c:v>38426</c:v>
                </c:pt>
                <c:pt idx="838">
                  <c:v>38427</c:v>
                </c:pt>
                <c:pt idx="839">
                  <c:v>38428</c:v>
                </c:pt>
                <c:pt idx="840">
                  <c:v>38429</c:v>
                </c:pt>
                <c:pt idx="841">
                  <c:v>38432</c:v>
                </c:pt>
                <c:pt idx="842">
                  <c:v>38433</c:v>
                </c:pt>
                <c:pt idx="843">
                  <c:v>38434</c:v>
                </c:pt>
                <c:pt idx="844">
                  <c:v>38435</c:v>
                </c:pt>
                <c:pt idx="845">
                  <c:v>38439</c:v>
                </c:pt>
                <c:pt idx="846">
                  <c:v>38440</c:v>
                </c:pt>
                <c:pt idx="847">
                  <c:v>38441</c:v>
                </c:pt>
                <c:pt idx="848">
                  <c:v>38442</c:v>
                </c:pt>
                <c:pt idx="849">
                  <c:v>38443</c:v>
                </c:pt>
                <c:pt idx="850">
                  <c:v>38446</c:v>
                </c:pt>
                <c:pt idx="851">
                  <c:v>38447</c:v>
                </c:pt>
                <c:pt idx="852">
                  <c:v>38448</c:v>
                </c:pt>
                <c:pt idx="853">
                  <c:v>38449</c:v>
                </c:pt>
                <c:pt idx="854">
                  <c:v>38450</c:v>
                </c:pt>
                <c:pt idx="855">
                  <c:v>38453</c:v>
                </c:pt>
                <c:pt idx="856">
                  <c:v>38454</c:v>
                </c:pt>
                <c:pt idx="857">
                  <c:v>38455</c:v>
                </c:pt>
                <c:pt idx="858">
                  <c:v>38456</c:v>
                </c:pt>
                <c:pt idx="859">
                  <c:v>38457</c:v>
                </c:pt>
                <c:pt idx="860">
                  <c:v>38460</c:v>
                </c:pt>
                <c:pt idx="861">
                  <c:v>38461</c:v>
                </c:pt>
                <c:pt idx="862">
                  <c:v>38462</c:v>
                </c:pt>
                <c:pt idx="863">
                  <c:v>38463</c:v>
                </c:pt>
                <c:pt idx="864">
                  <c:v>38464</c:v>
                </c:pt>
                <c:pt idx="865">
                  <c:v>38467</c:v>
                </c:pt>
                <c:pt idx="866">
                  <c:v>38468</c:v>
                </c:pt>
                <c:pt idx="867">
                  <c:v>38469</c:v>
                </c:pt>
                <c:pt idx="868">
                  <c:v>38470</c:v>
                </c:pt>
                <c:pt idx="869">
                  <c:v>38471</c:v>
                </c:pt>
                <c:pt idx="870">
                  <c:v>38474</c:v>
                </c:pt>
                <c:pt idx="871">
                  <c:v>38475</c:v>
                </c:pt>
                <c:pt idx="872">
                  <c:v>38476</c:v>
                </c:pt>
                <c:pt idx="873">
                  <c:v>38477</c:v>
                </c:pt>
                <c:pt idx="874">
                  <c:v>38478</c:v>
                </c:pt>
                <c:pt idx="875">
                  <c:v>38481</c:v>
                </c:pt>
                <c:pt idx="876">
                  <c:v>38482</c:v>
                </c:pt>
                <c:pt idx="877">
                  <c:v>38483</c:v>
                </c:pt>
                <c:pt idx="878">
                  <c:v>38484</c:v>
                </c:pt>
                <c:pt idx="879">
                  <c:v>38485</c:v>
                </c:pt>
                <c:pt idx="880">
                  <c:v>38488</c:v>
                </c:pt>
                <c:pt idx="881">
                  <c:v>38489</c:v>
                </c:pt>
                <c:pt idx="882">
                  <c:v>38490</c:v>
                </c:pt>
                <c:pt idx="883">
                  <c:v>38491</c:v>
                </c:pt>
                <c:pt idx="884">
                  <c:v>38492</c:v>
                </c:pt>
                <c:pt idx="885">
                  <c:v>38495</c:v>
                </c:pt>
                <c:pt idx="886">
                  <c:v>38496</c:v>
                </c:pt>
                <c:pt idx="887">
                  <c:v>38497</c:v>
                </c:pt>
                <c:pt idx="888">
                  <c:v>38498</c:v>
                </c:pt>
                <c:pt idx="889">
                  <c:v>38499</c:v>
                </c:pt>
                <c:pt idx="890">
                  <c:v>38503</c:v>
                </c:pt>
                <c:pt idx="891">
                  <c:v>38504</c:v>
                </c:pt>
                <c:pt idx="892">
                  <c:v>38505</c:v>
                </c:pt>
                <c:pt idx="893">
                  <c:v>38506</c:v>
                </c:pt>
                <c:pt idx="894">
                  <c:v>38509</c:v>
                </c:pt>
                <c:pt idx="895">
                  <c:v>38510</c:v>
                </c:pt>
                <c:pt idx="896">
                  <c:v>38511</c:v>
                </c:pt>
                <c:pt idx="897">
                  <c:v>38512</c:v>
                </c:pt>
                <c:pt idx="898">
                  <c:v>38513</c:v>
                </c:pt>
                <c:pt idx="899">
                  <c:v>38516</c:v>
                </c:pt>
                <c:pt idx="900">
                  <c:v>38517</c:v>
                </c:pt>
                <c:pt idx="901">
                  <c:v>38518</c:v>
                </c:pt>
                <c:pt idx="902">
                  <c:v>38519</c:v>
                </c:pt>
                <c:pt idx="903">
                  <c:v>38520</c:v>
                </c:pt>
                <c:pt idx="904">
                  <c:v>38523</c:v>
                </c:pt>
                <c:pt idx="905">
                  <c:v>38524</c:v>
                </c:pt>
                <c:pt idx="906">
                  <c:v>38525</c:v>
                </c:pt>
                <c:pt idx="907">
                  <c:v>38526</c:v>
                </c:pt>
                <c:pt idx="908">
                  <c:v>38527</c:v>
                </c:pt>
                <c:pt idx="909">
                  <c:v>38530</c:v>
                </c:pt>
                <c:pt idx="910">
                  <c:v>38531</c:v>
                </c:pt>
                <c:pt idx="911">
                  <c:v>38532</c:v>
                </c:pt>
                <c:pt idx="912">
                  <c:v>38533</c:v>
                </c:pt>
                <c:pt idx="913">
                  <c:v>38534</c:v>
                </c:pt>
                <c:pt idx="914">
                  <c:v>38538</c:v>
                </c:pt>
                <c:pt idx="915">
                  <c:v>38539</c:v>
                </c:pt>
                <c:pt idx="916">
                  <c:v>38540</c:v>
                </c:pt>
                <c:pt idx="917">
                  <c:v>38541</c:v>
                </c:pt>
                <c:pt idx="918">
                  <c:v>38544</c:v>
                </c:pt>
                <c:pt idx="919">
                  <c:v>38545</c:v>
                </c:pt>
                <c:pt idx="920">
                  <c:v>38546</c:v>
                </c:pt>
                <c:pt idx="921">
                  <c:v>38547</c:v>
                </c:pt>
                <c:pt idx="922">
                  <c:v>38548</c:v>
                </c:pt>
                <c:pt idx="923">
                  <c:v>38551</c:v>
                </c:pt>
                <c:pt idx="924">
                  <c:v>38552</c:v>
                </c:pt>
                <c:pt idx="925">
                  <c:v>38553</c:v>
                </c:pt>
                <c:pt idx="926">
                  <c:v>38554</c:v>
                </c:pt>
                <c:pt idx="927">
                  <c:v>38555</c:v>
                </c:pt>
                <c:pt idx="928">
                  <c:v>38558</c:v>
                </c:pt>
                <c:pt idx="929">
                  <c:v>38559</c:v>
                </c:pt>
                <c:pt idx="930">
                  <c:v>38560</c:v>
                </c:pt>
                <c:pt idx="931">
                  <c:v>38561</c:v>
                </c:pt>
                <c:pt idx="932">
                  <c:v>38562</c:v>
                </c:pt>
                <c:pt idx="933">
                  <c:v>38565</c:v>
                </c:pt>
                <c:pt idx="934">
                  <c:v>38566</c:v>
                </c:pt>
                <c:pt idx="935">
                  <c:v>38567</c:v>
                </c:pt>
                <c:pt idx="936">
                  <c:v>38568</c:v>
                </c:pt>
                <c:pt idx="937">
                  <c:v>38569</c:v>
                </c:pt>
                <c:pt idx="938">
                  <c:v>38572</c:v>
                </c:pt>
                <c:pt idx="939">
                  <c:v>38573</c:v>
                </c:pt>
                <c:pt idx="940">
                  <c:v>38574</c:v>
                </c:pt>
                <c:pt idx="941">
                  <c:v>38575</c:v>
                </c:pt>
                <c:pt idx="942">
                  <c:v>38576</c:v>
                </c:pt>
                <c:pt idx="943">
                  <c:v>38579</c:v>
                </c:pt>
                <c:pt idx="944">
                  <c:v>38580</c:v>
                </c:pt>
                <c:pt idx="945">
                  <c:v>38581</c:v>
                </c:pt>
                <c:pt idx="946">
                  <c:v>38582</c:v>
                </c:pt>
                <c:pt idx="947">
                  <c:v>38583</c:v>
                </c:pt>
                <c:pt idx="948">
                  <c:v>38586</c:v>
                </c:pt>
                <c:pt idx="949">
                  <c:v>38587</c:v>
                </c:pt>
                <c:pt idx="950">
                  <c:v>38588</c:v>
                </c:pt>
                <c:pt idx="951">
                  <c:v>38589</c:v>
                </c:pt>
                <c:pt idx="952">
                  <c:v>38590</c:v>
                </c:pt>
                <c:pt idx="953">
                  <c:v>38593</c:v>
                </c:pt>
                <c:pt idx="954">
                  <c:v>38594</c:v>
                </c:pt>
                <c:pt idx="955">
                  <c:v>38595</c:v>
                </c:pt>
                <c:pt idx="956">
                  <c:v>38596</c:v>
                </c:pt>
                <c:pt idx="957">
                  <c:v>38597</c:v>
                </c:pt>
                <c:pt idx="958">
                  <c:v>38601</c:v>
                </c:pt>
                <c:pt idx="959">
                  <c:v>38602</c:v>
                </c:pt>
                <c:pt idx="960">
                  <c:v>38603</c:v>
                </c:pt>
                <c:pt idx="961">
                  <c:v>38604</c:v>
                </c:pt>
                <c:pt idx="962">
                  <c:v>38607</c:v>
                </c:pt>
                <c:pt idx="963">
                  <c:v>38608</c:v>
                </c:pt>
                <c:pt idx="964">
                  <c:v>38609</c:v>
                </c:pt>
                <c:pt idx="965">
                  <c:v>38610</c:v>
                </c:pt>
                <c:pt idx="966">
                  <c:v>38611</c:v>
                </c:pt>
                <c:pt idx="967">
                  <c:v>38614</c:v>
                </c:pt>
                <c:pt idx="968">
                  <c:v>38615</c:v>
                </c:pt>
                <c:pt idx="969">
                  <c:v>38616</c:v>
                </c:pt>
                <c:pt idx="970">
                  <c:v>38617</c:v>
                </c:pt>
                <c:pt idx="971">
                  <c:v>38618</c:v>
                </c:pt>
                <c:pt idx="972">
                  <c:v>38621</c:v>
                </c:pt>
                <c:pt idx="973">
                  <c:v>38622</c:v>
                </c:pt>
                <c:pt idx="974">
                  <c:v>38623</c:v>
                </c:pt>
                <c:pt idx="975">
                  <c:v>38624</c:v>
                </c:pt>
                <c:pt idx="976">
                  <c:v>38625</c:v>
                </c:pt>
                <c:pt idx="977">
                  <c:v>38628</c:v>
                </c:pt>
                <c:pt idx="978">
                  <c:v>38629</c:v>
                </c:pt>
                <c:pt idx="979">
                  <c:v>38630</c:v>
                </c:pt>
                <c:pt idx="980">
                  <c:v>38631</c:v>
                </c:pt>
                <c:pt idx="981">
                  <c:v>38632</c:v>
                </c:pt>
                <c:pt idx="982">
                  <c:v>38635</c:v>
                </c:pt>
                <c:pt idx="983">
                  <c:v>38636</c:v>
                </c:pt>
                <c:pt idx="984">
                  <c:v>38637</c:v>
                </c:pt>
                <c:pt idx="985">
                  <c:v>38638</c:v>
                </c:pt>
                <c:pt idx="986">
                  <c:v>38639</c:v>
                </c:pt>
                <c:pt idx="987">
                  <c:v>38642</c:v>
                </c:pt>
                <c:pt idx="988">
                  <c:v>38643</c:v>
                </c:pt>
                <c:pt idx="989">
                  <c:v>38644</c:v>
                </c:pt>
                <c:pt idx="990">
                  <c:v>38645</c:v>
                </c:pt>
                <c:pt idx="991">
                  <c:v>38646</c:v>
                </c:pt>
                <c:pt idx="992">
                  <c:v>38649</c:v>
                </c:pt>
                <c:pt idx="993">
                  <c:v>38650</c:v>
                </c:pt>
                <c:pt idx="994">
                  <c:v>38651</c:v>
                </c:pt>
                <c:pt idx="995">
                  <c:v>38652</c:v>
                </c:pt>
                <c:pt idx="996">
                  <c:v>38653</c:v>
                </c:pt>
                <c:pt idx="997">
                  <c:v>38656</c:v>
                </c:pt>
                <c:pt idx="998">
                  <c:v>38657</c:v>
                </c:pt>
                <c:pt idx="999">
                  <c:v>38658</c:v>
                </c:pt>
                <c:pt idx="1000">
                  <c:v>38659</c:v>
                </c:pt>
                <c:pt idx="1001">
                  <c:v>38660</c:v>
                </c:pt>
                <c:pt idx="1002">
                  <c:v>38663</c:v>
                </c:pt>
                <c:pt idx="1003">
                  <c:v>38664</c:v>
                </c:pt>
                <c:pt idx="1004">
                  <c:v>38665</c:v>
                </c:pt>
                <c:pt idx="1005">
                  <c:v>38666</c:v>
                </c:pt>
                <c:pt idx="1006">
                  <c:v>38667</c:v>
                </c:pt>
                <c:pt idx="1007">
                  <c:v>38670</c:v>
                </c:pt>
                <c:pt idx="1008">
                  <c:v>38671</c:v>
                </c:pt>
                <c:pt idx="1009">
                  <c:v>38672</c:v>
                </c:pt>
                <c:pt idx="1010">
                  <c:v>38673</c:v>
                </c:pt>
                <c:pt idx="1011">
                  <c:v>38674</c:v>
                </c:pt>
                <c:pt idx="1012">
                  <c:v>38677</c:v>
                </c:pt>
                <c:pt idx="1013">
                  <c:v>38678</c:v>
                </c:pt>
                <c:pt idx="1014">
                  <c:v>38679</c:v>
                </c:pt>
                <c:pt idx="1015">
                  <c:v>38684</c:v>
                </c:pt>
                <c:pt idx="1016">
                  <c:v>38685</c:v>
                </c:pt>
                <c:pt idx="1017">
                  <c:v>38686</c:v>
                </c:pt>
                <c:pt idx="1018">
                  <c:v>38687</c:v>
                </c:pt>
                <c:pt idx="1019">
                  <c:v>38688</c:v>
                </c:pt>
                <c:pt idx="1020">
                  <c:v>38691</c:v>
                </c:pt>
                <c:pt idx="1021">
                  <c:v>38692</c:v>
                </c:pt>
                <c:pt idx="1022">
                  <c:v>38693</c:v>
                </c:pt>
                <c:pt idx="1023">
                  <c:v>38694</c:v>
                </c:pt>
                <c:pt idx="1024">
                  <c:v>38695</c:v>
                </c:pt>
                <c:pt idx="1025">
                  <c:v>38698</c:v>
                </c:pt>
                <c:pt idx="1026">
                  <c:v>38699</c:v>
                </c:pt>
                <c:pt idx="1027">
                  <c:v>38700</c:v>
                </c:pt>
                <c:pt idx="1028">
                  <c:v>38701</c:v>
                </c:pt>
                <c:pt idx="1029">
                  <c:v>38702</c:v>
                </c:pt>
                <c:pt idx="1030">
                  <c:v>38705</c:v>
                </c:pt>
                <c:pt idx="1031">
                  <c:v>38706</c:v>
                </c:pt>
                <c:pt idx="1032">
                  <c:v>38707</c:v>
                </c:pt>
                <c:pt idx="1033">
                  <c:v>38708</c:v>
                </c:pt>
                <c:pt idx="1034">
                  <c:v>38709</c:v>
                </c:pt>
                <c:pt idx="1035">
                  <c:v>38713</c:v>
                </c:pt>
                <c:pt idx="1036">
                  <c:v>38714</c:v>
                </c:pt>
                <c:pt idx="1037">
                  <c:v>38715</c:v>
                </c:pt>
                <c:pt idx="1038">
                  <c:v>38716</c:v>
                </c:pt>
                <c:pt idx="1039">
                  <c:v>38720</c:v>
                </c:pt>
                <c:pt idx="1040">
                  <c:v>38721</c:v>
                </c:pt>
                <c:pt idx="1041">
                  <c:v>38722</c:v>
                </c:pt>
                <c:pt idx="1042">
                  <c:v>38723</c:v>
                </c:pt>
                <c:pt idx="1043">
                  <c:v>38726</c:v>
                </c:pt>
                <c:pt idx="1044">
                  <c:v>38727</c:v>
                </c:pt>
                <c:pt idx="1045">
                  <c:v>38728</c:v>
                </c:pt>
                <c:pt idx="1046">
                  <c:v>38729</c:v>
                </c:pt>
                <c:pt idx="1047">
                  <c:v>38730</c:v>
                </c:pt>
                <c:pt idx="1048">
                  <c:v>38734</c:v>
                </c:pt>
                <c:pt idx="1049">
                  <c:v>38735</c:v>
                </c:pt>
                <c:pt idx="1050">
                  <c:v>38736</c:v>
                </c:pt>
                <c:pt idx="1051">
                  <c:v>38737</c:v>
                </c:pt>
                <c:pt idx="1052">
                  <c:v>38740</c:v>
                </c:pt>
                <c:pt idx="1053">
                  <c:v>38741</c:v>
                </c:pt>
                <c:pt idx="1054">
                  <c:v>38742</c:v>
                </c:pt>
                <c:pt idx="1055">
                  <c:v>38743</c:v>
                </c:pt>
                <c:pt idx="1056">
                  <c:v>38744</c:v>
                </c:pt>
                <c:pt idx="1057">
                  <c:v>38747</c:v>
                </c:pt>
                <c:pt idx="1058">
                  <c:v>38748</c:v>
                </c:pt>
                <c:pt idx="1059">
                  <c:v>38749</c:v>
                </c:pt>
                <c:pt idx="1060">
                  <c:v>38750</c:v>
                </c:pt>
                <c:pt idx="1061">
                  <c:v>38751</c:v>
                </c:pt>
                <c:pt idx="1062">
                  <c:v>38754</c:v>
                </c:pt>
                <c:pt idx="1063">
                  <c:v>38755</c:v>
                </c:pt>
                <c:pt idx="1064">
                  <c:v>38756</c:v>
                </c:pt>
                <c:pt idx="1065">
                  <c:v>38757</c:v>
                </c:pt>
                <c:pt idx="1066">
                  <c:v>38758</c:v>
                </c:pt>
                <c:pt idx="1067">
                  <c:v>38761</c:v>
                </c:pt>
                <c:pt idx="1068">
                  <c:v>38762</c:v>
                </c:pt>
                <c:pt idx="1069">
                  <c:v>38763</c:v>
                </c:pt>
                <c:pt idx="1070">
                  <c:v>38764</c:v>
                </c:pt>
                <c:pt idx="1071">
                  <c:v>38765</c:v>
                </c:pt>
                <c:pt idx="1072">
                  <c:v>38769</c:v>
                </c:pt>
                <c:pt idx="1073">
                  <c:v>38770</c:v>
                </c:pt>
                <c:pt idx="1074">
                  <c:v>38771</c:v>
                </c:pt>
                <c:pt idx="1075">
                  <c:v>38772</c:v>
                </c:pt>
                <c:pt idx="1076">
                  <c:v>38775</c:v>
                </c:pt>
                <c:pt idx="1077">
                  <c:v>38776</c:v>
                </c:pt>
                <c:pt idx="1078">
                  <c:v>38777</c:v>
                </c:pt>
                <c:pt idx="1079">
                  <c:v>38778</c:v>
                </c:pt>
                <c:pt idx="1080">
                  <c:v>38779</c:v>
                </c:pt>
                <c:pt idx="1081">
                  <c:v>38782</c:v>
                </c:pt>
                <c:pt idx="1082">
                  <c:v>38783</c:v>
                </c:pt>
                <c:pt idx="1083">
                  <c:v>38784</c:v>
                </c:pt>
                <c:pt idx="1084">
                  <c:v>38785</c:v>
                </c:pt>
                <c:pt idx="1085">
                  <c:v>38786</c:v>
                </c:pt>
                <c:pt idx="1086">
                  <c:v>38789</c:v>
                </c:pt>
                <c:pt idx="1087">
                  <c:v>38790</c:v>
                </c:pt>
                <c:pt idx="1088">
                  <c:v>38791</c:v>
                </c:pt>
                <c:pt idx="1089">
                  <c:v>38792</c:v>
                </c:pt>
                <c:pt idx="1090">
                  <c:v>38793</c:v>
                </c:pt>
                <c:pt idx="1091">
                  <c:v>38796</c:v>
                </c:pt>
                <c:pt idx="1092">
                  <c:v>38797</c:v>
                </c:pt>
                <c:pt idx="1093">
                  <c:v>38798</c:v>
                </c:pt>
                <c:pt idx="1094">
                  <c:v>38799</c:v>
                </c:pt>
                <c:pt idx="1095">
                  <c:v>38800</c:v>
                </c:pt>
                <c:pt idx="1096">
                  <c:v>38803</c:v>
                </c:pt>
                <c:pt idx="1097">
                  <c:v>38804</c:v>
                </c:pt>
                <c:pt idx="1098">
                  <c:v>38805</c:v>
                </c:pt>
                <c:pt idx="1099">
                  <c:v>38806</c:v>
                </c:pt>
                <c:pt idx="1100">
                  <c:v>38807</c:v>
                </c:pt>
                <c:pt idx="1101">
                  <c:v>38810</c:v>
                </c:pt>
                <c:pt idx="1102">
                  <c:v>38811</c:v>
                </c:pt>
                <c:pt idx="1103">
                  <c:v>38812</c:v>
                </c:pt>
                <c:pt idx="1104">
                  <c:v>38813</c:v>
                </c:pt>
                <c:pt idx="1105">
                  <c:v>38814</c:v>
                </c:pt>
                <c:pt idx="1106">
                  <c:v>38817</c:v>
                </c:pt>
                <c:pt idx="1107">
                  <c:v>38818</c:v>
                </c:pt>
                <c:pt idx="1108">
                  <c:v>38819</c:v>
                </c:pt>
                <c:pt idx="1109">
                  <c:v>38820</c:v>
                </c:pt>
                <c:pt idx="1110">
                  <c:v>38824</c:v>
                </c:pt>
                <c:pt idx="1111">
                  <c:v>38825</c:v>
                </c:pt>
                <c:pt idx="1112">
                  <c:v>38826</c:v>
                </c:pt>
                <c:pt idx="1113">
                  <c:v>38827</c:v>
                </c:pt>
                <c:pt idx="1114">
                  <c:v>38828</c:v>
                </c:pt>
                <c:pt idx="1115">
                  <c:v>38831</c:v>
                </c:pt>
                <c:pt idx="1116">
                  <c:v>38832</c:v>
                </c:pt>
                <c:pt idx="1117">
                  <c:v>38833</c:v>
                </c:pt>
                <c:pt idx="1118">
                  <c:v>38834</c:v>
                </c:pt>
                <c:pt idx="1119">
                  <c:v>38835</c:v>
                </c:pt>
                <c:pt idx="1120">
                  <c:v>38838</c:v>
                </c:pt>
                <c:pt idx="1121">
                  <c:v>38839</c:v>
                </c:pt>
                <c:pt idx="1122">
                  <c:v>38840</c:v>
                </c:pt>
                <c:pt idx="1123">
                  <c:v>38841</c:v>
                </c:pt>
                <c:pt idx="1124">
                  <c:v>38842</c:v>
                </c:pt>
                <c:pt idx="1125">
                  <c:v>38845</c:v>
                </c:pt>
                <c:pt idx="1126">
                  <c:v>38846</c:v>
                </c:pt>
                <c:pt idx="1127">
                  <c:v>38847</c:v>
                </c:pt>
                <c:pt idx="1128">
                  <c:v>38848</c:v>
                </c:pt>
                <c:pt idx="1129">
                  <c:v>38849</c:v>
                </c:pt>
                <c:pt idx="1130">
                  <c:v>38852</c:v>
                </c:pt>
                <c:pt idx="1131">
                  <c:v>38853</c:v>
                </c:pt>
                <c:pt idx="1132">
                  <c:v>38854</c:v>
                </c:pt>
                <c:pt idx="1133">
                  <c:v>38855</c:v>
                </c:pt>
                <c:pt idx="1134">
                  <c:v>38856</c:v>
                </c:pt>
                <c:pt idx="1135">
                  <c:v>38859</c:v>
                </c:pt>
                <c:pt idx="1136">
                  <c:v>38860</c:v>
                </c:pt>
                <c:pt idx="1137">
                  <c:v>38861</c:v>
                </c:pt>
                <c:pt idx="1138">
                  <c:v>38862</c:v>
                </c:pt>
                <c:pt idx="1139">
                  <c:v>38863</c:v>
                </c:pt>
                <c:pt idx="1140">
                  <c:v>38867</c:v>
                </c:pt>
                <c:pt idx="1141">
                  <c:v>38868</c:v>
                </c:pt>
                <c:pt idx="1142">
                  <c:v>38869</c:v>
                </c:pt>
                <c:pt idx="1143">
                  <c:v>38870</c:v>
                </c:pt>
                <c:pt idx="1144">
                  <c:v>38873</c:v>
                </c:pt>
                <c:pt idx="1145">
                  <c:v>38874</c:v>
                </c:pt>
                <c:pt idx="1146">
                  <c:v>38875</c:v>
                </c:pt>
                <c:pt idx="1147">
                  <c:v>38876</c:v>
                </c:pt>
                <c:pt idx="1148">
                  <c:v>38877</c:v>
                </c:pt>
                <c:pt idx="1149">
                  <c:v>38880</c:v>
                </c:pt>
                <c:pt idx="1150">
                  <c:v>38881</c:v>
                </c:pt>
                <c:pt idx="1151">
                  <c:v>38882</c:v>
                </c:pt>
                <c:pt idx="1152">
                  <c:v>38883</c:v>
                </c:pt>
                <c:pt idx="1153">
                  <c:v>38884</c:v>
                </c:pt>
                <c:pt idx="1154">
                  <c:v>38887</c:v>
                </c:pt>
                <c:pt idx="1155">
                  <c:v>38888</c:v>
                </c:pt>
                <c:pt idx="1156">
                  <c:v>38889</c:v>
                </c:pt>
                <c:pt idx="1157">
                  <c:v>38890</c:v>
                </c:pt>
                <c:pt idx="1158">
                  <c:v>38891</c:v>
                </c:pt>
                <c:pt idx="1159">
                  <c:v>38894</c:v>
                </c:pt>
                <c:pt idx="1160">
                  <c:v>38895</c:v>
                </c:pt>
                <c:pt idx="1161">
                  <c:v>38896</c:v>
                </c:pt>
                <c:pt idx="1162">
                  <c:v>38897</c:v>
                </c:pt>
                <c:pt idx="1163">
                  <c:v>38898</c:v>
                </c:pt>
                <c:pt idx="1164">
                  <c:v>38903</c:v>
                </c:pt>
                <c:pt idx="1165">
                  <c:v>38904</c:v>
                </c:pt>
                <c:pt idx="1166">
                  <c:v>38905</c:v>
                </c:pt>
                <c:pt idx="1167">
                  <c:v>38908</c:v>
                </c:pt>
                <c:pt idx="1168">
                  <c:v>38909</c:v>
                </c:pt>
                <c:pt idx="1169">
                  <c:v>38910</c:v>
                </c:pt>
                <c:pt idx="1170">
                  <c:v>38911</c:v>
                </c:pt>
                <c:pt idx="1171">
                  <c:v>38912</c:v>
                </c:pt>
                <c:pt idx="1172">
                  <c:v>38915</c:v>
                </c:pt>
                <c:pt idx="1173">
                  <c:v>38916</c:v>
                </c:pt>
                <c:pt idx="1174">
                  <c:v>38917</c:v>
                </c:pt>
                <c:pt idx="1175">
                  <c:v>38918</c:v>
                </c:pt>
                <c:pt idx="1176">
                  <c:v>38919</c:v>
                </c:pt>
                <c:pt idx="1177">
                  <c:v>38922</c:v>
                </c:pt>
                <c:pt idx="1178">
                  <c:v>38923</c:v>
                </c:pt>
                <c:pt idx="1179">
                  <c:v>38924</c:v>
                </c:pt>
                <c:pt idx="1180">
                  <c:v>38925</c:v>
                </c:pt>
                <c:pt idx="1181">
                  <c:v>38926</c:v>
                </c:pt>
                <c:pt idx="1182">
                  <c:v>38929</c:v>
                </c:pt>
                <c:pt idx="1183">
                  <c:v>38930</c:v>
                </c:pt>
                <c:pt idx="1184">
                  <c:v>38931</c:v>
                </c:pt>
                <c:pt idx="1185">
                  <c:v>38932</c:v>
                </c:pt>
                <c:pt idx="1186">
                  <c:v>38933</c:v>
                </c:pt>
                <c:pt idx="1187">
                  <c:v>38936</c:v>
                </c:pt>
                <c:pt idx="1188">
                  <c:v>38937</c:v>
                </c:pt>
                <c:pt idx="1189">
                  <c:v>38938</c:v>
                </c:pt>
                <c:pt idx="1190">
                  <c:v>38939</c:v>
                </c:pt>
                <c:pt idx="1191">
                  <c:v>38940</c:v>
                </c:pt>
                <c:pt idx="1192">
                  <c:v>38943</c:v>
                </c:pt>
                <c:pt idx="1193">
                  <c:v>38944</c:v>
                </c:pt>
                <c:pt idx="1194">
                  <c:v>38945</c:v>
                </c:pt>
                <c:pt idx="1195">
                  <c:v>38946</c:v>
                </c:pt>
                <c:pt idx="1196">
                  <c:v>38947</c:v>
                </c:pt>
                <c:pt idx="1197">
                  <c:v>38950</c:v>
                </c:pt>
                <c:pt idx="1198">
                  <c:v>38951</c:v>
                </c:pt>
                <c:pt idx="1199">
                  <c:v>38952</c:v>
                </c:pt>
                <c:pt idx="1200">
                  <c:v>38953</c:v>
                </c:pt>
                <c:pt idx="1201">
                  <c:v>38954</c:v>
                </c:pt>
                <c:pt idx="1202">
                  <c:v>38957</c:v>
                </c:pt>
                <c:pt idx="1203">
                  <c:v>38958</c:v>
                </c:pt>
                <c:pt idx="1204">
                  <c:v>38959</c:v>
                </c:pt>
                <c:pt idx="1205">
                  <c:v>38960</c:v>
                </c:pt>
                <c:pt idx="1206">
                  <c:v>38961</c:v>
                </c:pt>
                <c:pt idx="1207">
                  <c:v>38965</c:v>
                </c:pt>
                <c:pt idx="1208">
                  <c:v>38966</c:v>
                </c:pt>
                <c:pt idx="1209">
                  <c:v>38967</c:v>
                </c:pt>
                <c:pt idx="1210">
                  <c:v>38968</c:v>
                </c:pt>
                <c:pt idx="1211">
                  <c:v>38971</c:v>
                </c:pt>
                <c:pt idx="1212">
                  <c:v>38972</c:v>
                </c:pt>
                <c:pt idx="1213">
                  <c:v>38973</c:v>
                </c:pt>
                <c:pt idx="1214">
                  <c:v>38974</c:v>
                </c:pt>
                <c:pt idx="1215">
                  <c:v>38975</c:v>
                </c:pt>
                <c:pt idx="1216">
                  <c:v>38978</c:v>
                </c:pt>
                <c:pt idx="1217">
                  <c:v>38979</c:v>
                </c:pt>
                <c:pt idx="1218">
                  <c:v>38980</c:v>
                </c:pt>
                <c:pt idx="1219">
                  <c:v>38981</c:v>
                </c:pt>
                <c:pt idx="1220">
                  <c:v>38982</c:v>
                </c:pt>
                <c:pt idx="1221">
                  <c:v>38985</c:v>
                </c:pt>
                <c:pt idx="1222">
                  <c:v>38986</c:v>
                </c:pt>
                <c:pt idx="1223">
                  <c:v>38987</c:v>
                </c:pt>
                <c:pt idx="1224">
                  <c:v>38988</c:v>
                </c:pt>
                <c:pt idx="1225">
                  <c:v>38989</c:v>
                </c:pt>
                <c:pt idx="1226">
                  <c:v>38992</c:v>
                </c:pt>
                <c:pt idx="1227">
                  <c:v>38993</c:v>
                </c:pt>
                <c:pt idx="1228">
                  <c:v>38994</c:v>
                </c:pt>
                <c:pt idx="1229">
                  <c:v>38995</c:v>
                </c:pt>
                <c:pt idx="1230">
                  <c:v>38996</c:v>
                </c:pt>
                <c:pt idx="1231">
                  <c:v>38999</c:v>
                </c:pt>
                <c:pt idx="1232">
                  <c:v>39000</c:v>
                </c:pt>
                <c:pt idx="1233">
                  <c:v>39001</c:v>
                </c:pt>
                <c:pt idx="1234">
                  <c:v>39002</c:v>
                </c:pt>
                <c:pt idx="1235">
                  <c:v>39003</c:v>
                </c:pt>
                <c:pt idx="1236">
                  <c:v>39006</c:v>
                </c:pt>
                <c:pt idx="1237">
                  <c:v>39007</c:v>
                </c:pt>
                <c:pt idx="1238">
                  <c:v>39008</c:v>
                </c:pt>
                <c:pt idx="1239">
                  <c:v>39009</c:v>
                </c:pt>
                <c:pt idx="1240">
                  <c:v>39010</c:v>
                </c:pt>
                <c:pt idx="1241">
                  <c:v>39013</c:v>
                </c:pt>
                <c:pt idx="1242">
                  <c:v>39014</c:v>
                </c:pt>
                <c:pt idx="1243">
                  <c:v>39015</c:v>
                </c:pt>
                <c:pt idx="1244">
                  <c:v>39016</c:v>
                </c:pt>
                <c:pt idx="1245">
                  <c:v>39017</c:v>
                </c:pt>
                <c:pt idx="1246">
                  <c:v>39020</c:v>
                </c:pt>
                <c:pt idx="1247">
                  <c:v>39021</c:v>
                </c:pt>
                <c:pt idx="1248">
                  <c:v>39022</c:v>
                </c:pt>
                <c:pt idx="1249">
                  <c:v>39023</c:v>
                </c:pt>
                <c:pt idx="1250">
                  <c:v>39024</c:v>
                </c:pt>
                <c:pt idx="1251">
                  <c:v>39027</c:v>
                </c:pt>
                <c:pt idx="1252">
                  <c:v>39028</c:v>
                </c:pt>
                <c:pt idx="1253">
                  <c:v>39029</c:v>
                </c:pt>
                <c:pt idx="1254">
                  <c:v>39030</c:v>
                </c:pt>
                <c:pt idx="1255">
                  <c:v>39031</c:v>
                </c:pt>
                <c:pt idx="1256">
                  <c:v>39034</c:v>
                </c:pt>
                <c:pt idx="1257">
                  <c:v>39035</c:v>
                </c:pt>
                <c:pt idx="1258">
                  <c:v>39036</c:v>
                </c:pt>
                <c:pt idx="1259">
                  <c:v>39037</c:v>
                </c:pt>
                <c:pt idx="1260">
                  <c:v>39038</c:v>
                </c:pt>
                <c:pt idx="1261">
                  <c:v>39041</c:v>
                </c:pt>
                <c:pt idx="1262">
                  <c:v>39042</c:v>
                </c:pt>
                <c:pt idx="1263">
                  <c:v>39043</c:v>
                </c:pt>
                <c:pt idx="1264">
                  <c:v>39048</c:v>
                </c:pt>
                <c:pt idx="1265">
                  <c:v>39049</c:v>
                </c:pt>
                <c:pt idx="1266">
                  <c:v>39050</c:v>
                </c:pt>
                <c:pt idx="1267">
                  <c:v>39051</c:v>
                </c:pt>
                <c:pt idx="1268">
                  <c:v>39052</c:v>
                </c:pt>
                <c:pt idx="1269">
                  <c:v>39055</c:v>
                </c:pt>
                <c:pt idx="1270">
                  <c:v>39056</c:v>
                </c:pt>
                <c:pt idx="1271">
                  <c:v>39057</c:v>
                </c:pt>
                <c:pt idx="1272">
                  <c:v>39058</c:v>
                </c:pt>
                <c:pt idx="1273">
                  <c:v>39059</c:v>
                </c:pt>
                <c:pt idx="1274">
                  <c:v>39062</c:v>
                </c:pt>
                <c:pt idx="1275">
                  <c:v>39063</c:v>
                </c:pt>
                <c:pt idx="1276">
                  <c:v>39064</c:v>
                </c:pt>
                <c:pt idx="1277">
                  <c:v>39065</c:v>
                </c:pt>
                <c:pt idx="1278">
                  <c:v>39066</c:v>
                </c:pt>
                <c:pt idx="1279">
                  <c:v>39069</c:v>
                </c:pt>
                <c:pt idx="1280">
                  <c:v>39070</c:v>
                </c:pt>
                <c:pt idx="1281">
                  <c:v>39071</c:v>
                </c:pt>
                <c:pt idx="1282">
                  <c:v>39072</c:v>
                </c:pt>
                <c:pt idx="1283">
                  <c:v>39073</c:v>
                </c:pt>
                <c:pt idx="1284">
                  <c:v>39077</c:v>
                </c:pt>
                <c:pt idx="1285">
                  <c:v>39078</c:v>
                </c:pt>
                <c:pt idx="1286">
                  <c:v>39079</c:v>
                </c:pt>
                <c:pt idx="1287">
                  <c:v>39080</c:v>
                </c:pt>
                <c:pt idx="1288">
                  <c:v>39085</c:v>
                </c:pt>
                <c:pt idx="1289">
                  <c:v>39086</c:v>
                </c:pt>
                <c:pt idx="1290">
                  <c:v>39087</c:v>
                </c:pt>
                <c:pt idx="1291">
                  <c:v>39090</c:v>
                </c:pt>
                <c:pt idx="1292">
                  <c:v>39091</c:v>
                </c:pt>
                <c:pt idx="1293">
                  <c:v>39092</c:v>
                </c:pt>
                <c:pt idx="1294">
                  <c:v>39093</c:v>
                </c:pt>
                <c:pt idx="1295">
                  <c:v>39094</c:v>
                </c:pt>
                <c:pt idx="1296">
                  <c:v>39098</c:v>
                </c:pt>
                <c:pt idx="1297">
                  <c:v>39099</c:v>
                </c:pt>
                <c:pt idx="1298">
                  <c:v>39100</c:v>
                </c:pt>
                <c:pt idx="1299">
                  <c:v>39101</c:v>
                </c:pt>
                <c:pt idx="1300">
                  <c:v>39104</c:v>
                </c:pt>
                <c:pt idx="1301">
                  <c:v>39105</c:v>
                </c:pt>
                <c:pt idx="1302">
                  <c:v>39106</c:v>
                </c:pt>
                <c:pt idx="1303">
                  <c:v>39107</c:v>
                </c:pt>
                <c:pt idx="1304">
                  <c:v>39108</c:v>
                </c:pt>
                <c:pt idx="1305">
                  <c:v>39111</c:v>
                </c:pt>
                <c:pt idx="1306">
                  <c:v>39112</c:v>
                </c:pt>
                <c:pt idx="1307">
                  <c:v>39113</c:v>
                </c:pt>
                <c:pt idx="1308">
                  <c:v>39114</c:v>
                </c:pt>
                <c:pt idx="1309">
                  <c:v>39115</c:v>
                </c:pt>
                <c:pt idx="1310">
                  <c:v>39118</c:v>
                </c:pt>
                <c:pt idx="1311">
                  <c:v>39119</c:v>
                </c:pt>
                <c:pt idx="1312">
                  <c:v>39120</c:v>
                </c:pt>
                <c:pt idx="1313">
                  <c:v>39121</c:v>
                </c:pt>
                <c:pt idx="1314">
                  <c:v>39122</c:v>
                </c:pt>
                <c:pt idx="1315">
                  <c:v>39125</c:v>
                </c:pt>
                <c:pt idx="1316">
                  <c:v>39126</c:v>
                </c:pt>
                <c:pt idx="1317">
                  <c:v>39127</c:v>
                </c:pt>
                <c:pt idx="1318">
                  <c:v>39128</c:v>
                </c:pt>
                <c:pt idx="1319">
                  <c:v>39129</c:v>
                </c:pt>
                <c:pt idx="1320">
                  <c:v>39133</c:v>
                </c:pt>
                <c:pt idx="1321">
                  <c:v>39134</c:v>
                </c:pt>
                <c:pt idx="1322">
                  <c:v>39135</c:v>
                </c:pt>
                <c:pt idx="1323">
                  <c:v>39136</c:v>
                </c:pt>
                <c:pt idx="1324">
                  <c:v>39139</c:v>
                </c:pt>
                <c:pt idx="1325">
                  <c:v>39140</c:v>
                </c:pt>
                <c:pt idx="1326">
                  <c:v>39141</c:v>
                </c:pt>
                <c:pt idx="1327">
                  <c:v>39142</c:v>
                </c:pt>
                <c:pt idx="1328">
                  <c:v>39143</c:v>
                </c:pt>
                <c:pt idx="1329">
                  <c:v>39146</c:v>
                </c:pt>
                <c:pt idx="1330">
                  <c:v>39147</c:v>
                </c:pt>
                <c:pt idx="1331">
                  <c:v>39148</c:v>
                </c:pt>
                <c:pt idx="1332">
                  <c:v>39149</c:v>
                </c:pt>
                <c:pt idx="1333">
                  <c:v>39150</c:v>
                </c:pt>
                <c:pt idx="1334">
                  <c:v>39153</c:v>
                </c:pt>
                <c:pt idx="1335">
                  <c:v>39154</c:v>
                </c:pt>
                <c:pt idx="1336">
                  <c:v>39155</c:v>
                </c:pt>
                <c:pt idx="1337">
                  <c:v>39156</c:v>
                </c:pt>
                <c:pt idx="1338">
                  <c:v>39157</c:v>
                </c:pt>
                <c:pt idx="1339">
                  <c:v>39160</c:v>
                </c:pt>
                <c:pt idx="1340">
                  <c:v>39161</c:v>
                </c:pt>
                <c:pt idx="1341">
                  <c:v>39162</c:v>
                </c:pt>
                <c:pt idx="1342">
                  <c:v>39163</c:v>
                </c:pt>
                <c:pt idx="1343">
                  <c:v>39164</c:v>
                </c:pt>
                <c:pt idx="1344">
                  <c:v>39167</c:v>
                </c:pt>
                <c:pt idx="1345">
                  <c:v>39168</c:v>
                </c:pt>
                <c:pt idx="1346">
                  <c:v>39169</c:v>
                </c:pt>
                <c:pt idx="1347">
                  <c:v>39170</c:v>
                </c:pt>
                <c:pt idx="1348">
                  <c:v>39171</c:v>
                </c:pt>
                <c:pt idx="1349">
                  <c:v>39174</c:v>
                </c:pt>
                <c:pt idx="1350">
                  <c:v>39175</c:v>
                </c:pt>
                <c:pt idx="1351">
                  <c:v>39176</c:v>
                </c:pt>
                <c:pt idx="1352">
                  <c:v>39177</c:v>
                </c:pt>
                <c:pt idx="1353">
                  <c:v>39181</c:v>
                </c:pt>
                <c:pt idx="1354">
                  <c:v>39182</c:v>
                </c:pt>
                <c:pt idx="1355">
                  <c:v>39183</c:v>
                </c:pt>
                <c:pt idx="1356">
                  <c:v>39184</c:v>
                </c:pt>
                <c:pt idx="1357">
                  <c:v>39185</c:v>
                </c:pt>
                <c:pt idx="1358">
                  <c:v>39188</c:v>
                </c:pt>
                <c:pt idx="1359">
                  <c:v>39189</c:v>
                </c:pt>
                <c:pt idx="1360">
                  <c:v>39190</c:v>
                </c:pt>
                <c:pt idx="1361">
                  <c:v>39191</c:v>
                </c:pt>
                <c:pt idx="1362">
                  <c:v>39192</c:v>
                </c:pt>
                <c:pt idx="1363">
                  <c:v>39195</c:v>
                </c:pt>
                <c:pt idx="1364">
                  <c:v>39196</c:v>
                </c:pt>
                <c:pt idx="1365">
                  <c:v>39197</c:v>
                </c:pt>
                <c:pt idx="1366">
                  <c:v>39198</c:v>
                </c:pt>
                <c:pt idx="1367">
                  <c:v>39199</c:v>
                </c:pt>
                <c:pt idx="1368">
                  <c:v>39202</c:v>
                </c:pt>
                <c:pt idx="1369">
                  <c:v>39203</c:v>
                </c:pt>
                <c:pt idx="1370">
                  <c:v>39204</c:v>
                </c:pt>
                <c:pt idx="1371">
                  <c:v>39205</c:v>
                </c:pt>
                <c:pt idx="1372">
                  <c:v>39206</c:v>
                </c:pt>
                <c:pt idx="1373">
                  <c:v>39209</c:v>
                </c:pt>
                <c:pt idx="1374">
                  <c:v>39210</c:v>
                </c:pt>
                <c:pt idx="1375">
                  <c:v>39211</c:v>
                </c:pt>
                <c:pt idx="1376">
                  <c:v>39212</c:v>
                </c:pt>
                <c:pt idx="1377">
                  <c:v>39213</c:v>
                </c:pt>
                <c:pt idx="1378">
                  <c:v>39216</c:v>
                </c:pt>
                <c:pt idx="1379">
                  <c:v>39217</c:v>
                </c:pt>
                <c:pt idx="1380">
                  <c:v>39218</c:v>
                </c:pt>
                <c:pt idx="1381">
                  <c:v>39219</c:v>
                </c:pt>
                <c:pt idx="1382">
                  <c:v>39220</c:v>
                </c:pt>
                <c:pt idx="1383">
                  <c:v>39223</c:v>
                </c:pt>
                <c:pt idx="1384">
                  <c:v>39224</c:v>
                </c:pt>
                <c:pt idx="1385">
                  <c:v>39225</c:v>
                </c:pt>
                <c:pt idx="1386">
                  <c:v>39226</c:v>
                </c:pt>
                <c:pt idx="1387">
                  <c:v>39227</c:v>
                </c:pt>
                <c:pt idx="1388">
                  <c:v>39231</c:v>
                </c:pt>
                <c:pt idx="1389">
                  <c:v>39232</c:v>
                </c:pt>
                <c:pt idx="1390">
                  <c:v>39233</c:v>
                </c:pt>
                <c:pt idx="1391">
                  <c:v>39234</c:v>
                </c:pt>
                <c:pt idx="1392">
                  <c:v>39237</c:v>
                </c:pt>
                <c:pt idx="1393">
                  <c:v>39238</c:v>
                </c:pt>
                <c:pt idx="1394">
                  <c:v>39239</c:v>
                </c:pt>
                <c:pt idx="1395">
                  <c:v>39240</c:v>
                </c:pt>
                <c:pt idx="1396">
                  <c:v>39241</c:v>
                </c:pt>
                <c:pt idx="1397">
                  <c:v>39244</c:v>
                </c:pt>
                <c:pt idx="1398">
                  <c:v>39245</c:v>
                </c:pt>
                <c:pt idx="1399">
                  <c:v>39246</c:v>
                </c:pt>
                <c:pt idx="1400">
                  <c:v>39247</c:v>
                </c:pt>
                <c:pt idx="1401">
                  <c:v>39248</c:v>
                </c:pt>
                <c:pt idx="1402">
                  <c:v>39251</c:v>
                </c:pt>
                <c:pt idx="1403">
                  <c:v>39252</c:v>
                </c:pt>
                <c:pt idx="1404">
                  <c:v>39253</c:v>
                </c:pt>
                <c:pt idx="1405">
                  <c:v>39254</c:v>
                </c:pt>
                <c:pt idx="1406">
                  <c:v>39255</c:v>
                </c:pt>
                <c:pt idx="1407">
                  <c:v>39258</c:v>
                </c:pt>
                <c:pt idx="1408">
                  <c:v>39259</c:v>
                </c:pt>
                <c:pt idx="1409">
                  <c:v>39260</c:v>
                </c:pt>
                <c:pt idx="1410">
                  <c:v>39261</c:v>
                </c:pt>
                <c:pt idx="1411">
                  <c:v>39262</c:v>
                </c:pt>
                <c:pt idx="1412">
                  <c:v>39265</c:v>
                </c:pt>
                <c:pt idx="1413">
                  <c:v>39266</c:v>
                </c:pt>
                <c:pt idx="1414">
                  <c:v>39268</c:v>
                </c:pt>
                <c:pt idx="1415">
                  <c:v>39269</c:v>
                </c:pt>
                <c:pt idx="1416">
                  <c:v>39272</c:v>
                </c:pt>
                <c:pt idx="1417">
                  <c:v>39273</c:v>
                </c:pt>
                <c:pt idx="1418">
                  <c:v>39274</c:v>
                </c:pt>
                <c:pt idx="1419">
                  <c:v>39275</c:v>
                </c:pt>
                <c:pt idx="1420">
                  <c:v>39276</c:v>
                </c:pt>
                <c:pt idx="1421">
                  <c:v>39279</c:v>
                </c:pt>
                <c:pt idx="1422">
                  <c:v>39280</c:v>
                </c:pt>
                <c:pt idx="1423">
                  <c:v>39281</c:v>
                </c:pt>
                <c:pt idx="1424">
                  <c:v>39282</c:v>
                </c:pt>
                <c:pt idx="1425">
                  <c:v>39283</c:v>
                </c:pt>
                <c:pt idx="1426">
                  <c:v>39286</c:v>
                </c:pt>
                <c:pt idx="1427">
                  <c:v>39287</c:v>
                </c:pt>
                <c:pt idx="1428">
                  <c:v>39288</c:v>
                </c:pt>
                <c:pt idx="1429">
                  <c:v>39289</c:v>
                </c:pt>
                <c:pt idx="1430">
                  <c:v>39290</c:v>
                </c:pt>
                <c:pt idx="1431">
                  <c:v>39293</c:v>
                </c:pt>
                <c:pt idx="1432">
                  <c:v>39294</c:v>
                </c:pt>
                <c:pt idx="1433">
                  <c:v>39295</c:v>
                </c:pt>
                <c:pt idx="1434">
                  <c:v>39296</c:v>
                </c:pt>
                <c:pt idx="1435">
                  <c:v>39297</c:v>
                </c:pt>
                <c:pt idx="1436">
                  <c:v>39300</c:v>
                </c:pt>
                <c:pt idx="1437">
                  <c:v>39301</c:v>
                </c:pt>
                <c:pt idx="1438">
                  <c:v>39302</c:v>
                </c:pt>
                <c:pt idx="1439">
                  <c:v>39303</c:v>
                </c:pt>
                <c:pt idx="1440">
                  <c:v>39304</c:v>
                </c:pt>
                <c:pt idx="1441">
                  <c:v>39307</c:v>
                </c:pt>
                <c:pt idx="1442">
                  <c:v>39308</c:v>
                </c:pt>
                <c:pt idx="1443">
                  <c:v>39309</c:v>
                </c:pt>
                <c:pt idx="1444">
                  <c:v>39310</c:v>
                </c:pt>
                <c:pt idx="1445">
                  <c:v>39311</c:v>
                </c:pt>
                <c:pt idx="1446">
                  <c:v>39314</c:v>
                </c:pt>
                <c:pt idx="1447">
                  <c:v>39315</c:v>
                </c:pt>
                <c:pt idx="1448">
                  <c:v>39316</c:v>
                </c:pt>
                <c:pt idx="1449">
                  <c:v>39317</c:v>
                </c:pt>
                <c:pt idx="1450">
                  <c:v>39318</c:v>
                </c:pt>
                <c:pt idx="1451">
                  <c:v>39321</c:v>
                </c:pt>
                <c:pt idx="1452">
                  <c:v>39322</c:v>
                </c:pt>
                <c:pt idx="1453">
                  <c:v>39323</c:v>
                </c:pt>
                <c:pt idx="1454">
                  <c:v>39324</c:v>
                </c:pt>
                <c:pt idx="1455">
                  <c:v>39325</c:v>
                </c:pt>
                <c:pt idx="1456">
                  <c:v>39329</c:v>
                </c:pt>
                <c:pt idx="1457">
                  <c:v>39330</c:v>
                </c:pt>
                <c:pt idx="1458">
                  <c:v>39331</c:v>
                </c:pt>
                <c:pt idx="1459">
                  <c:v>39332</c:v>
                </c:pt>
                <c:pt idx="1460">
                  <c:v>39335</c:v>
                </c:pt>
                <c:pt idx="1461">
                  <c:v>39336</c:v>
                </c:pt>
                <c:pt idx="1462">
                  <c:v>39337</c:v>
                </c:pt>
                <c:pt idx="1463">
                  <c:v>39338</c:v>
                </c:pt>
                <c:pt idx="1464">
                  <c:v>39339</c:v>
                </c:pt>
                <c:pt idx="1465">
                  <c:v>39342</c:v>
                </c:pt>
                <c:pt idx="1466">
                  <c:v>39343</c:v>
                </c:pt>
                <c:pt idx="1467">
                  <c:v>39344</c:v>
                </c:pt>
                <c:pt idx="1468">
                  <c:v>39345</c:v>
                </c:pt>
                <c:pt idx="1469">
                  <c:v>39346</c:v>
                </c:pt>
                <c:pt idx="1470">
                  <c:v>39349</c:v>
                </c:pt>
                <c:pt idx="1471">
                  <c:v>39350</c:v>
                </c:pt>
                <c:pt idx="1472">
                  <c:v>39351</c:v>
                </c:pt>
                <c:pt idx="1473">
                  <c:v>39352</c:v>
                </c:pt>
                <c:pt idx="1474">
                  <c:v>39353</c:v>
                </c:pt>
                <c:pt idx="1475">
                  <c:v>39356</c:v>
                </c:pt>
                <c:pt idx="1476">
                  <c:v>39357</c:v>
                </c:pt>
                <c:pt idx="1477">
                  <c:v>39358</c:v>
                </c:pt>
                <c:pt idx="1478">
                  <c:v>39359</c:v>
                </c:pt>
                <c:pt idx="1479">
                  <c:v>39360</c:v>
                </c:pt>
                <c:pt idx="1480">
                  <c:v>39363</c:v>
                </c:pt>
                <c:pt idx="1481">
                  <c:v>39364</c:v>
                </c:pt>
                <c:pt idx="1482">
                  <c:v>39365</c:v>
                </c:pt>
                <c:pt idx="1483">
                  <c:v>39366</c:v>
                </c:pt>
                <c:pt idx="1484">
                  <c:v>39367</c:v>
                </c:pt>
                <c:pt idx="1485">
                  <c:v>39370</c:v>
                </c:pt>
                <c:pt idx="1486">
                  <c:v>39371</c:v>
                </c:pt>
                <c:pt idx="1487">
                  <c:v>39372</c:v>
                </c:pt>
                <c:pt idx="1488">
                  <c:v>39373</c:v>
                </c:pt>
                <c:pt idx="1489">
                  <c:v>39374</c:v>
                </c:pt>
                <c:pt idx="1490">
                  <c:v>39377</c:v>
                </c:pt>
                <c:pt idx="1491">
                  <c:v>39378</c:v>
                </c:pt>
                <c:pt idx="1492">
                  <c:v>39379</c:v>
                </c:pt>
                <c:pt idx="1493">
                  <c:v>39380</c:v>
                </c:pt>
                <c:pt idx="1494">
                  <c:v>39381</c:v>
                </c:pt>
                <c:pt idx="1495">
                  <c:v>39384</c:v>
                </c:pt>
                <c:pt idx="1496">
                  <c:v>39385</c:v>
                </c:pt>
                <c:pt idx="1497">
                  <c:v>39386</c:v>
                </c:pt>
                <c:pt idx="1498">
                  <c:v>39387</c:v>
                </c:pt>
                <c:pt idx="1499">
                  <c:v>39388</c:v>
                </c:pt>
                <c:pt idx="1500">
                  <c:v>39391</c:v>
                </c:pt>
                <c:pt idx="1501">
                  <c:v>39392</c:v>
                </c:pt>
                <c:pt idx="1502">
                  <c:v>39393</c:v>
                </c:pt>
                <c:pt idx="1503">
                  <c:v>39394</c:v>
                </c:pt>
                <c:pt idx="1504">
                  <c:v>39395</c:v>
                </c:pt>
                <c:pt idx="1505">
                  <c:v>39398</c:v>
                </c:pt>
                <c:pt idx="1506">
                  <c:v>39399</c:v>
                </c:pt>
                <c:pt idx="1507">
                  <c:v>39400</c:v>
                </c:pt>
                <c:pt idx="1508">
                  <c:v>39401</c:v>
                </c:pt>
                <c:pt idx="1509">
                  <c:v>39402</c:v>
                </c:pt>
                <c:pt idx="1510">
                  <c:v>39405</c:v>
                </c:pt>
                <c:pt idx="1511">
                  <c:v>39406</c:v>
                </c:pt>
                <c:pt idx="1512">
                  <c:v>39407</c:v>
                </c:pt>
                <c:pt idx="1513">
                  <c:v>39409</c:v>
                </c:pt>
                <c:pt idx="1514">
                  <c:v>39412</c:v>
                </c:pt>
                <c:pt idx="1515">
                  <c:v>39413</c:v>
                </c:pt>
                <c:pt idx="1516">
                  <c:v>39414</c:v>
                </c:pt>
                <c:pt idx="1517">
                  <c:v>39415</c:v>
                </c:pt>
                <c:pt idx="1518">
                  <c:v>39416</c:v>
                </c:pt>
                <c:pt idx="1519">
                  <c:v>39419</c:v>
                </c:pt>
                <c:pt idx="1520">
                  <c:v>39420</c:v>
                </c:pt>
                <c:pt idx="1521">
                  <c:v>39421</c:v>
                </c:pt>
                <c:pt idx="1522">
                  <c:v>39422</c:v>
                </c:pt>
                <c:pt idx="1523">
                  <c:v>39423</c:v>
                </c:pt>
                <c:pt idx="1524">
                  <c:v>39426</c:v>
                </c:pt>
                <c:pt idx="1525">
                  <c:v>39427</c:v>
                </c:pt>
                <c:pt idx="1526">
                  <c:v>39428</c:v>
                </c:pt>
                <c:pt idx="1527">
                  <c:v>39429</c:v>
                </c:pt>
                <c:pt idx="1528">
                  <c:v>39430</c:v>
                </c:pt>
                <c:pt idx="1529">
                  <c:v>39433</c:v>
                </c:pt>
                <c:pt idx="1530">
                  <c:v>39434</c:v>
                </c:pt>
                <c:pt idx="1531">
                  <c:v>39435</c:v>
                </c:pt>
                <c:pt idx="1532">
                  <c:v>39436</c:v>
                </c:pt>
                <c:pt idx="1533">
                  <c:v>39437</c:v>
                </c:pt>
                <c:pt idx="1534">
                  <c:v>39440</c:v>
                </c:pt>
                <c:pt idx="1535">
                  <c:v>39442</c:v>
                </c:pt>
                <c:pt idx="1536">
                  <c:v>39443</c:v>
                </c:pt>
                <c:pt idx="1537">
                  <c:v>39444</c:v>
                </c:pt>
                <c:pt idx="1538">
                  <c:v>39447</c:v>
                </c:pt>
                <c:pt idx="1539">
                  <c:v>39449</c:v>
                </c:pt>
                <c:pt idx="1540">
                  <c:v>39450</c:v>
                </c:pt>
                <c:pt idx="1541">
                  <c:v>39451</c:v>
                </c:pt>
                <c:pt idx="1542">
                  <c:v>39454</c:v>
                </c:pt>
                <c:pt idx="1543">
                  <c:v>39455</c:v>
                </c:pt>
                <c:pt idx="1544">
                  <c:v>39456</c:v>
                </c:pt>
                <c:pt idx="1545">
                  <c:v>39457</c:v>
                </c:pt>
                <c:pt idx="1546">
                  <c:v>39458</c:v>
                </c:pt>
                <c:pt idx="1547">
                  <c:v>39461</c:v>
                </c:pt>
                <c:pt idx="1548">
                  <c:v>39462</c:v>
                </c:pt>
                <c:pt idx="1549">
                  <c:v>39463</c:v>
                </c:pt>
                <c:pt idx="1550">
                  <c:v>39464</c:v>
                </c:pt>
                <c:pt idx="1551">
                  <c:v>39465</c:v>
                </c:pt>
                <c:pt idx="1552">
                  <c:v>39469</c:v>
                </c:pt>
                <c:pt idx="1553">
                  <c:v>39470</c:v>
                </c:pt>
                <c:pt idx="1554">
                  <c:v>39471</c:v>
                </c:pt>
                <c:pt idx="1555">
                  <c:v>39472</c:v>
                </c:pt>
                <c:pt idx="1556">
                  <c:v>39475</c:v>
                </c:pt>
                <c:pt idx="1557">
                  <c:v>39476</c:v>
                </c:pt>
                <c:pt idx="1558">
                  <c:v>39477</c:v>
                </c:pt>
                <c:pt idx="1559">
                  <c:v>39478</c:v>
                </c:pt>
                <c:pt idx="1560">
                  <c:v>39479</c:v>
                </c:pt>
                <c:pt idx="1561">
                  <c:v>39482</c:v>
                </c:pt>
                <c:pt idx="1562">
                  <c:v>39483</c:v>
                </c:pt>
                <c:pt idx="1563">
                  <c:v>39484</c:v>
                </c:pt>
                <c:pt idx="1564">
                  <c:v>39485</c:v>
                </c:pt>
                <c:pt idx="1565">
                  <c:v>39486</c:v>
                </c:pt>
                <c:pt idx="1566">
                  <c:v>39489</c:v>
                </c:pt>
                <c:pt idx="1567">
                  <c:v>39490</c:v>
                </c:pt>
                <c:pt idx="1568">
                  <c:v>39491</c:v>
                </c:pt>
                <c:pt idx="1569">
                  <c:v>39492</c:v>
                </c:pt>
                <c:pt idx="1570">
                  <c:v>39493</c:v>
                </c:pt>
                <c:pt idx="1571">
                  <c:v>39497</c:v>
                </c:pt>
                <c:pt idx="1572">
                  <c:v>39498</c:v>
                </c:pt>
                <c:pt idx="1573">
                  <c:v>39499</c:v>
                </c:pt>
                <c:pt idx="1574">
                  <c:v>39500</c:v>
                </c:pt>
                <c:pt idx="1575">
                  <c:v>39503</c:v>
                </c:pt>
                <c:pt idx="1576">
                  <c:v>39504</c:v>
                </c:pt>
                <c:pt idx="1577">
                  <c:v>39505</c:v>
                </c:pt>
                <c:pt idx="1578">
                  <c:v>39506</c:v>
                </c:pt>
                <c:pt idx="1579">
                  <c:v>39507</c:v>
                </c:pt>
                <c:pt idx="1580">
                  <c:v>39510</c:v>
                </c:pt>
                <c:pt idx="1581">
                  <c:v>39511</c:v>
                </c:pt>
                <c:pt idx="1582">
                  <c:v>39512</c:v>
                </c:pt>
                <c:pt idx="1583">
                  <c:v>39513</c:v>
                </c:pt>
                <c:pt idx="1584">
                  <c:v>39514</c:v>
                </c:pt>
                <c:pt idx="1585">
                  <c:v>39517</c:v>
                </c:pt>
                <c:pt idx="1586">
                  <c:v>39518</c:v>
                </c:pt>
                <c:pt idx="1587">
                  <c:v>39519</c:v>
                </c:pt>
                <c:pt idx="1588">
                  <c:v>39520</c:v>
                </c:pt>
                <c:pt idx="1589">
                  <c:v>39521</c:v>
                </c:pt>
                <c:pt idx="1590">
                  <c:v>39524</c:v>
                </c:pt>
                <c:pt idx="1591">
                  <c:v>39525</c:v>
                </c:pt>
                <c:pt idx="1592">
                  <c:v>39526</c:v>
                </c:pt>
                <c:pt idx="1593">
                  <c:v>39527</c:v>
                </c:pt>
                <c:pt idx="1594">
                  <c:v>39531</c:v>
                </c:pt>
                <c:pt idx="1595">
                  <c:v>39532</c:v>
                </c:pt>
                <c:pt idx="1596">
                  <c:v>39533</c:v>
                </c:pt>
                <c:pt idx="1597">
                  <c:v>39534</c:v>
                </c:pt>
                <c:pt idx="1598">
                  <c:v>39535</c:v>
                </c:pt>
                <c:pt idx="1599">
                  <c:v>39538</c:v>
                </c:pt>
                <c:pt idx="1600">
                  <c:v>39539</c:v>
                </c:pt>
                <c:pt idx="1601">
                  <c:v>39540</c:v>
                </c:pt>
                <c:pt idx="1602">
                  <c:v>39541</c:v>
                </c:pt>
                <c:pt idx="1603">
                  <c:v>39542</c:v>
                </c:pt>
                <c:pt idx="1604">
                  <c:v>39545</c:v>
                </c:pt>
                <c:pt idx="1605">
                  <c:v>39546</c:v>
                </c:pt>
                <c:pt idx="1606">
                  <c:v>39547</c:v>
                </c:pt>
                <c:pt idx="1607">
                  <c:v>39548</c:v>
                </c:pt>
                <c:pt idx="1608">
                  <c:v>39549</c:v>
                </c:pt>
                <c:pt idx="1609">
                  <c:v>39552</c:v>
                </c:pt>
                <c:pt idx="1610">
                  <c:v>39553</c:v>
                </c:pt>
                <c:pt idx="1611">
                  <c:v>39554</c:v>
                </c:pt>
                <c:pt idx="1612">
                  <c:v>39555</c:v>
                </c:pt>
                <c:pt idx="1613">
                  <c:v>39556</c:v>
                </c:pt>
                <c:pt idx="1614">
                  <c:v>39559</c:v>
                </c:pt>
                <c:pt idx="1615">
                  <c:v>39560</c:v>
                </c:pt>
                <c:pt idx="1616">
                  <c:v>39561</c:v>
                </c:pt>
                <c:pt idx="1617">
                  <c:v>39562</c:v>
                </c:pt>
                <c:pt idx="1618">
                  <c:v>39563</c:v>
                </c:pt>
                <c:pt idx="1619">
                  <c:v>39566</c:v>
                </c:pt>
                <c:pt idx="1620">
                  <c:v>39567</c:v>
                </c:pt>
                <c:pt idx="1621">
                  <c:v>39568</c:v>
                </c:pt>
                <c:pt idx="1622">
                  <c:v>39569</c:v>
                </c:pt>
                <c:pt idx="1623">
                  <c:v>39570</c:v>
                </c:pt>
                <c:pt idx="1624">
                  <c:v>39573</c:v>
                </c:pt>
                <c:pt idx="1625">
                  <c:v>39574</c:v>
                </c:pt>
                <c:pt idx="1626">
                  <c:v>39575</c:v>
                </c:pt>
                <c:pt idx="1627">
                  <c:v>39576</c:v>
                </c:pt>
                <c:pt idx="1628">
                  <c:v>39577</c:v>
                </c:pt>
                <c:pt idx="1629">
                  <c:v>39580</c:v>
                </c:pt>
                <c:pt idx="1630">
                  <c:v>39581</c:v>
                </c:pt>
                <c:pt idx="1631">
                  <c:v>39582</c:v>
                </c:pt>
                <c:pt idx="1632">
                  <c:v>39583</c:v>
                </c:pt>
                <c:pt idx="1633">
                  <c:v>39584</c:v>
                </c:pt>
                <c:pt idx="1634">
                  <c:v>39587</c:v>
                </c:pt>
                <c:pt idx="1635">
                  <c:v>39588</c:v>
                </c:pt>
                <c:pt idx="1636">
                  <c:v>39589</c:v>
                </c:pt>
                <c:pt idx="1637">
                  <c:v>39590</c:v>
                </c:pt>
                <c:pt idx="1638">
                  <c:v>39591</c:v>
                </c:pt>
                <c:pt idx="1639">
                  <c:v>39595</c:v>
                </c:pt>
                <c:pt idx="1640">
                  <c:v>39596</c:v>
                </c:pt>
                <c:pt idx="1641">
                  <c:v>39597</c:v>
                </c:pt>
                <c:pt idx="1642">
                  <c:v>39598</c:v>
                </c:pt>
                <c:pt idx="1643">
                  <c:v>39601</c:v>
                </c:pt>
                <c:pt idx="1644">
                  <c:v>39602</c:v>
                </c:pt>
                <c:pt idx="1645">
                  <c:v>39603</c:v>
                </c:pt>
                <c:pt idx="1646">
                  <c:v>39604</c:v>
                </c:pt>
                <c:pt idx="1647">
                  <c:v>39605</c:v>
                </c:pt>
                <c:pt idx="1648">
                  <c:v>39608</c:v>
                </c:pt>
                <c:pt idx="1649">
                  <c:v>39609</c:v>
                </c:pt>
                <c:pt idx="1650">
                  <c:v>39610</c:v>
                </c:pt>
                <c:pt idx="1651">
                  <c:v>39611</c:v>
                </c:pt>
                <c:pt idx="1652">
                  <c:v>39612</c:v>
                </c:pt>
                <c:pt idx="1653">
                  <c:v>39615</c:v>
                </c:pt>
                <c:pt idx="1654">
                  <c:v>39616</c:v>
                </c:pt>
                <c:pt idx="1655">
                  <c:v>39617</c:v>
                </c:pt>
                <c:pt idx="1656">
                  <c:v>39618</c:v>
                </c:pt>
                <c:pt idx="1657">
                  <c:v>39619</c:v>
                </c:pt>
                <c:pt idx="1658">
                  <c:v>39622</c:v>
                </c:pt>
                <c:pt idx="1659">
                  <c:v>39623</c:v>
                </c:pt>
                <c:pt idx="1660">
                  <c:v>39624</c:v>
                </c:pt>
                <c:pt idx="1661">
                  <c:v>39625</c:v>
                </c:pt>
                <c:pt idx="1662">
                  <c:v>39626</c:v>
                </c:pt>
                <c:pt idx="1663">
                  <c:v>39629</c:v>
                </c:pt>
                <c:pt idx="1664">
                  <c:v>39630</c:v>
                </c:pt>
                <c:pt idx="1665">
                  <c:v>39631</c:v>
                </c:pt>
                <c:pt idx="1666">
                  <c:v>39632</c:v>
                </c:pt>
                <c:pt idx="1667">
                  <c:v>39636</c:v>
                </c:pt>
                <c:pt idx="1668">
                  <c:v>39637</c:v>
                </c:pt>
                <c:pt idx="1669">
                  <c:v>39638</c:v>
                </c:pt>
                <c:pt idx="1670">
                  <c:v>39639</c:v>
                </c:pt>
                <c:pt idx="1671">
                  <c:v>39640</c:v>
                </c:pt>
                <c:pt idx="1672">
                  <c:v>39643</c:v>
                </c:pt>
                <c:pt idx="1673">
                  <c:v>39644</c:v>
                </c:pt>
                <c:pt idx="1674">
                  <c:v>39645</c:v>
                </c:pt>
                <c:pt idx="1675">
                  <c:v>39646</c:v>
                </c:pt>
                <c:pt idx="1676">
                  <c:v>39647</c:v>
                </c:pt>
                <c:pt idx="1677">
                  <c:v>39650</c:v>
                </c:pt>
                <c:pt idx="1678">
                  <c:v>39651</c:v>
                </c:pt>
                <c:pt idx="1679">
                  <c:v>39652</c:v>
                </c:pt>
                <c:pt idx="1680">
                  <c:v>39653</c:v>
                </c:pt>
                <c:pt idx="1681">
                  <c:v>39654</c:v>
                </c:pt>
                <c:pt idx="1682">
                  <c:v>39657</c:v>
                </c:pt>
                <c:pt idx="1683">
                  <c:v>39658</c:v>
                </c:pt>
                <c:pt idx="1684">
                  <c:v>39659</c:v>
                </c:pt>
                <c:pt idx="1685">
                  <c:v>39660</c:v>
                </c:pt>
                <c:pt idx="1686">
                  <c:v>39661</c:v>
                </c:pt>
                <c:pt idx="1687">
                  <c:v>39664</c:v>
                </c:pt>
                <c:pt idx="1688">
                  <c:v>39665</c:v>
                </c:pt>
                <c:pt idx="1689">
                  <c:v>39666</c:v>
                </c:pt>
                <c:pt idx="1690">
                  <c:v>39667</c:v>
                </c:pt>
                <c:pt idx="1691">
                  <c:v>39668</c:v>
                </c:pt>
                <c:pt idx="1692">
                  <c:v>39671</c:v>
                </c:pt>
                <c:pt idx="1693">
                  <c:v>39672</c:v>
                </c:pt>
                <c:pt idx="1694">
                  <c:v>39673</c:v>
                </c:pt>
                <c:pt idx="1695">
                  <c:v>39674</c:v>
                </c:pt>
                <c:pt idx="1696">
                  <c:v>39675</c:v>
                </c:pt>
                <c:pt idx="1697">
                  <c:v>39678</c:v>
                </c:pt>
                <c:pt idx="1698">
                  <c:v>39679</c:v>
                </c:pt>
                <c:pt idx="1699">
                  <c:v>39680</c:v>
                </c:pt>
                <c:pt idx="1700">
                  <c:v>39681</c:v>
                </c:pt>
                <c:pt idx="1701">
                  <c:v>39682</c:v>
                </c:pt>
                <c:pt idx="1702">
                  <c:v>39685</c:v>
                </c:pt>
                <c:pt idx="1703">
                  <c:v>39686</c:v>
                </c:pt>
                <c:pt idx="1704">
                  <c:v>39687</c:v>
                </c:pt>
                <c:pt idx="1705">
                  <c:v>39688</c:v>
                </c:pt>
                <c:pt idx="1706">
                  <c:v>39689</c:v>
                </c:pt>
                <c:pt idx="1707">
                  <c:v>39693</c:v>
                </c:pt>
                <c:pt idx="1708">
                  <c:v>39694</c:v>
                </c:pt>
                <c:pt idx="1709">
                  <c:v>39695</c:v>
                </c:pt>
                <c:pt idx="1710">
                  <c:v>39696</c:v>
                </c:pt>
                <c:pt idx="1711">
                  <c:v>39699</c:v>
                </c:pt>
                <c:pt idx="1712">
                  <c:v>39700</c:v>
                </c:pt>
                <c:pt idx="1713">
                  <c:v>39701</c:v>
                </c:pt>
                <c:pt idx="1714">
                  <c:v>39702</c:v>
                </c:pt>
                <c:pt idx="1715">
                  <c:v>39703</c:v>
                </c:pt>
                <c:pt idx="1716">
                  <c:v>39706</c:v>
                </c:pt>
                <c:pt idx="1717">
                  <c:v>39707</c:v>
                </c:pt>
                <c:pt idx="1718">
                  <c:v>39708</c:v>
                </c:pt>
                <c:pt idx="1719">
                  <c:v>39709</c:v>
                </c:pt>
                <c:pt idx="1720">
                  <c:v>39710</c:v>
                </c:pt>
                <c:pt idx="1721">
                  <c:v>39713</c:v>
                </c:pt>
                <c:pt idx="1722">
                  <c:v>39714</c:v>
                </c:pt>
                <c:pt idx="1723">
                  <c:v>39715</c:v>
                </c:pt>
                <c:pt idx="1724">
                  <c:v>39716</c:v>
                </c:pt>
                <c:pt idx="1725">
                  <c:v>39717</c:v>
                </c:pt>
                <c:pt idx="1726">
                  <c:v>39720</c:v>
                </c:pt>
                <c:pt idx="1727">
                  <c:v>39721</c:v>
                </c:pt>
                <c:pt idx="1728">
                  <c:v>39722</c:v>
                </c:pt>
                <c:pt idx="1729">
                  <c:v>39723</c:v>
                </c:pt>
                <c:pt idx="1730">
                  <c:v>39724</c:v>
                </c:pt>
                <c:pt idx="1731">
                  <c:v>39727</c:v>
                </c:pt>
                <c:pt idx="1732">
                  <c:v>39728</c:v>
                </c:pt>
                <c:pt idx="1733">
                  <c:v>39729</c:v>
                </c:pt>
                <c:pt idx="1734">
                  <c:v>39730</c:v>
                </c:pt>
                <c:pt idx="1735">
                  <c:v>39731</c:v>
                </c:pt>
                <c:pt idx="1736">
                  <c:v>39734</c:v>
                </c:pt>
                <c:pt idx="1737">
                  <c:v>39735</c:v>
                </c:pt>
                <c:pt idx="1738">
                  <c:v>39736</c:v>
                </c:pt>
                <c:pt idx="1739">
                  <c:v>39737</c:v>
                </c:pt>
                <c:pt idx="1740">
                  <c:v>39738</c:v>
                </c:pt>
                <c:pt idx="1741">
                  <c:v>39741</c:v>
                </c:pt>
                <c:pt idx="1742">
                  <c:v>39742</c:v>
                </c:pt>
                <c:pt idx="1743">
                  <c:v>39743</c:v>
                </c:pt>
                <c:pt idx="1744">
                  <c:v>39744</c:v>
                </c:pt>
                <c:pt idx="1745">
                  <c:v>39745</c:v>
                </c:pt>
                <c:pt idx="1746">
                  <c:v>39748</c:v>
                </c:pt>
                <c:pt idx="1747">
                  <c:v>39749</c:v>
                </c:pt>
                <c:pt idx="1748">
                  <c:v>39750</c:v>
                </c:pt>
                <c:pt idx="1749">
                  <c:v>39751</c:v>
                </c:pt>
                <c:pt idx="1750">
                  <c:v>39752</c:v>
                </c:pt>
                <c:pt idx="1751">
                  <c:v>39755</c:v>
                </c:pt>
                <c:pt idx="1752">
                  <c:v>39756</c:v>
                </c:pt>
                <c:pt idx="1753">
                  <c:v>39757</c:v>
                </c:pt>
                <c:pt idx="1754">
                  <c:v>39758</c:v>
                </c:pt>
                <c:pt idx="1755">
                  <c:v>39759</c:v>
                </c:pt>
                <c:pt idx="1756">
                  <c:v>39762</c:v>
                </c:pt>
                <c:pt idx="1757">
                  <c:v>39763</c:v>
                </c:pt>
                <c:pt idx="1758">
                  <c:v>39764</c:v>
                </c:pt>
                <c:pt idx="1759">
                  <c:v>39765</c:v>
                </c:pt>
                <c:pt idx="1760">
                  <c:v>39766</c:v>
                </c:pt>
                <c:pt idx="1761">
                  <c:v>39769</c:v>
                </c:pt>
                <c:pt idx="1762">
                  <c:v>39770</c:v>
                </c:pt>
                <c:pt idx="1763">
                  <c:v>39771</c:v>
                </c:pt>
                <c:pt idx="1764">
                  <c:v>39772</c:v>
                </c:pt>
                <c:pt idx="1765">
                  <c:v>39773</c:v>
                </c:pt>
                <c:pt idx="1766">
                  <c:v>39776</c:v>
                </c:pt>
                <c:pt idx="1767">
                  <c:v>39777</c:v>
                </c:pt>
                <c:pt idx="1768">
                  <c:v>39778</c:v>
                </c:pt>
                <c:pt idx="1769">
                  <c:v>39780</c:v>
                </c:pt>
                <c:pt idx="1770">
                  <c:v>39783</c:v>
                </c:pt>
                <c:pt idx="1771">
                  <c:v>39784</c:v>
                </c:pt>
                <c:pt idx="1772">
                  <c:v>39785</c:v>
                </c:pt>
                <c:pt idx="1773">
                  <c:v>39786</c:v>
                </c:pt>
                <c:pt idx="1774">
                  <c:v>39787</c:v>
                </c:pt>
                <c:pt idx="1775">
                  <c:v>39790</c:v>
                </c:pt>
                <c:pt idx="1776">
                  <c:v>39791</c:v>
                </c:pt>
                <c:pt idx="1777">
                  <c:v>39792</c:v>
                </c:pt>
                <c:pt idx="1778">
                  <c:v>39793</c:v>
                </c:pt>
                <c:pt idx="1779">
                  <c:v>39794</c:v>
                </c:pt>
                <c:pt idx="1780">
                  <c:v>39797</c:v>
                </c:pt>
                <c:pt idx="1781">
                  <c:v>39798</c:v>
                </c:pt>
                <c:pt idx="1782">
                  <c:v>39799</c:v>
                </c:pt>
                <c:pt idx="1783">
                  <c:v>39800</c:v>
                </c:pt>
                <c:pt idx="1784">
                  <c:v>39801</c:v>
                </c:pt>
                <c:pt idx="1785">
                  <c:v>39804</c:v>
                </c:pt>
                <c:pt idx="1786">
                  <c:v>39805</c:v>
                </c:pt>
                <c:pt idx="1787">
                  <c:v>39806</c:v>
                </c:pt>
                <c:pt idx="1788">
                  <c:v>39808</c:v>
                </c:pt>
                <c:pt idx="1789">
                  <c:v>39811</c:v>
                </c:pt>
                <c:pt idx="1790">
                  <c:v>39812</c:v>
                </c:pt>
                <c:pt idx="1791">
                  <c:v>39813</c:v>
                </c:pt>
                <c:pt idx="1792">
                  <c:v>39815</c:v>
                </c:pt>
                <c:pt idx="1793">
                  <c:v>39818</c:v>
                </c:pt>
                <c:pt idx="1794">
                  <c:v>39819</c:v>
                </c:pt>
                <c:pt idx="1795">
                  <c:v>39820</c:v>
                </c:pt>
                <c:pt idx="1796">
                  <c:v>39821</c:v>
                </c:pt>
                <c:pt idx="1797">
                  <c:v>39822</c:v>
                </c:pt>
                <c:pt idx="1798">
                  <c:v>39825</c:v>
                </c:pt>
                <c:pt idx="1799">
                  <c:v>39826</c:v>
                </c:pt>
                <c:pt idx="1800">
                  <c:v>39827</c:v>
                </c:pt>
                <c:pt idx="1801">
                  <c:v>39828</c:v>
                </c:pt>
                <c:pt idx="1802">
                  <c:v>39829</c:v>
                </c:pt>
                <c:pt idx="1803">
                  <c:v>39833</c:v>
                </c:pt>
                <c:pt idx="1804">
                  <c:v>39834</c:v>
                </c:pt>
                <c:pt idx="1805">
                  <c:v>39835</c:v>
                </c:pt>
                <c:pt idx="1806">
                  <c:v>39836</c:v>
                </c:pt>
                <c:pt idx="1807">
                  <c:v>39839</c:v>
                </c:pt>
                <c:pt idx="1808">
                  <c:v>39840</c:v>
                </c:pt>
                <c:pt idx="1809">
                  <c:v>39841</c:v>
                </c:pt>
                <c:pt idx="1810">
                  <c:v>39842</c:v>
                </c:pt>
                <c:pt idx="1811">
                  <c:v>39843</c:v>
                </c:pt>
                <c:pt idx="1812">
                  <c:v>39846</c:v>
                </c:pt>
                <c:pt idx="1813">
                  <c:v>39847</c:v>
                </c:pt>
                <c:pt idx="1814">
                  <c:v>39848</c:v>
                </c:pt>
                <c:pt idx="1815">
                  <c:v>39849</c:v>
                </c:pt>
                <c:pt idx="1816">
                  <c:v>39850</c:v>
                </c:pt>
                <c:pt idx="1817">
                  <c:v>39853</c:v>
                </c:pt>
                <c:pt idx="1818">
                  <c:v>39854</c:v>
                </c:pt>
                <c:pt idx="1819">
                  <c:v>39855</c:v>
                </c:pt>
                <c:pt idx="1820">
                  <c:v>39856</c:v>
                </c:pt>
                <c:pt idx="1821">
                  <c:v>39857</c:v>
                </c:pt>
                <c:pt idx="1822">
                  <c:v>39861</c:v>
                </c:pt>
                <c:pt idx="1823">
                  <c:v>39862</c:v>
                </c:pt>
                <c:pt idx="1824">
                  <c:v>39863</c:v>
                </c:pt>
                <c:pt idx="1825">
                  <c:v>39864</c:v>
                </c:pt>
                <c:pt idx="1826">
                  <c:v>39867</c:v>
                </c:pt>
                <c:pt idx="1827">
                  <c:v>39868</c:v>
                </c:pt>
                <c:pt idx="1828">
                  <c:v>39869</c:v>
                </c:pt>
                <c:pt idx="1829">
                  <c:v>39870</c:v>
                </c:pt>
                <c:pt idx="1830">
                  <c:v>39871</c:v>
                </c:pt>
                <c:pt idx="1831">
                  <c:v>39874</c:v>
                </c:pt>
                <c:pt idx="1832">
                  <c:v>39875</c:v>
                </c:pt>
                <c:pt idx="1833">
                  <c:v>39876</c:v>
                </c:pt>
                <c:pt idx="1834">
                  <c:v>39877</c:v>
                </c:pt>
                <c:pt idx="1835">
                  <c:v>39878</c:v>
                </c:pt>
                <c:pt idx="1836">
                  <c:v>39881</c:v>
                </c:pt>
                <c:pt idx="1837">
                  <c:v>39882</c:v>
                </c:pt>
                <c:pt idx="1838">
                  <c:v>39883</c:v>
                </c:pt>
                <c:pt idx="1839">
                  <c:v>39884</c:v>
                </c:pt>
                <c:pt idx="1840">
                  <c:v>39885</c:v>
                </c:pt>
                <c:pt idx="1841">
                  <c:v>39888</c:v>
                </c:pt>
                <c:pt idx="1842">
                  <c:v>39889</c:v>
                </c:pt>
                <c:pt idx="1843">
                  <c:v>39890</c:v>
                </c:pt>
                <c:pt idx="1844">
                  <c:v>39891</c:v>
                </c:pt>
                <c:pt idx="1845">
                  <c:v>39892</c:v>
                </c:pt>
                <c:pt idx="1846">
                  <c:v>39895</c:v>
                </c:pt>
                <c:pt idx="1847">
                  <c:v>39896</c:v>
                </c:pt>
                <c:pt idx="1848">
                  <c:v>39897</c:v>
                </c:pt>
                <c:pt idx="1849">
                  <c:v>39898</c:v>
                </c:pt>
                <c:pt idx="1850">
                  <c:v>39899</c:v>
                </c:pt>
                <c:pt idx="1851">
                  <c:v>39902</c:v>
                </c:pt>
                <c:pt idx="1852">
                  <c:v>39903</c:v>
                </c:pt>
                <c:pt idx="1853">
                  <c:v>39904</c:v>
                </c:pt>
                <c:pt idx="1854">
                  <c:v>39905</c:v>
                </c:pt>
                <c:pt idx="1855">
                  <c:v>39906</c:v>
                </c:pt>
                <c:pt idx="1856">
                  <c:v>39909</c:v>
                </c:pt>
                <c:pt idx="1857">
                  <c:v>39910</c:v>
                </c:pt>
                <c:pt idx="1858">
                  <c:v>39911</c:v>
                </c:pt>
                <c:pt idx="1859">
                  <c:v>39912</c:v>
                </c:pt>
                <c:pt idx="1860">
                  <c:v>39916</c:v>
                </c:pt>
                <c:pt idx="1861">
                  <c:v>39917</c:v>
                </c:pt>
                <c:pt idx="1862">
                  <c:v>39918</c:v>
                </c:pt>
                <c:pt idx="1863">
                  <c:v>39919</c:v>
                </c:pt>
                <c:pt idx="1864">
                  <c:v>39920</c:v>
                </c:pt>
                <c:pt idx="1865">
                  <c:v>39923</c:v>
                </c:pt>
                <c:pt idx="1866">
                  <c:v>39924</c:v>
                </c:pt>
                <c:pt idx="1867">
                  <c:v>39925</c:v>
                </c:pt>
                <c:pt idx="1868">
                  <c:v>39926</c:v>
                </c:pt>
                <c:pt idx="1869">
                  <c:v>39927</c:v>
                </c:pt>
                <c:pt idx="1870">
                  <c:v>39930</c:v>
                </c:pt>
                <c:pt idx="1871">
                  <c:v>39931</c:v>
                </c:pt>
                <c:pt idx="1872">
                  <c:v>39932</c:v>
                </c:pt>
                <c:pt idx="1873">
                  <c:v>39933</c:v>
                </c:pt>
                <c:pt idx="1874">
                  <c:v>39934</c:v>
                </c:pt>
                <c:pt idx="1875">
                  <c:v>39937</c:v>
                </c:pt>
                <c:pt idx="1876">
                  <c:v>39938</c:v>
                </c:pt>
                <c:pt idx="1877">
                  <c:v>39939</c:v>
                </c:pt>
                <c:pt idx="1878">
                  <c:v>39940</c:v>
                </c:pt>
                <c:pt idx="1879">
                  <c:v>39941</c:v>
                </c:pt>
                <c:pt idx="1880">
                  <c:v>39944</c:v>
                </c:pt>
                <c:pt idx="1881">
                  <c:v>39945</c:v>
                </c:pt>
                <c:pt idx="1882">
                  <c:v>39946</c:v>
                </c:pt>
                <c:pt idx="1883">
                  <c:v>39947</c:v>
                </c:pt>
                <c:pt idx="1884">
                  <c:v>39948</c:v>
                </c:pt>
                <c:pt idx="1885">
                  <c:v>39951</c:v>
                </c:pt>
                <c:pt idx="1886">
                  <c:v>39952</c:v>
                </c:pt>
                <c:pt idx="1887">
                  <c:v>39953</c:v>
                </c:pt>
                <c:pt idx="1888">
                  <c:v>39954</c:v>
                </c:pt>
                <c:pt idx="1889">
                  <c:v>39955</c:v>
                </c:pt>
                <c:pt idx="1890">
                  <c:v>39959</c:v>
                </c:pt>
                <c:pt idx="1891">
                  <c:v>39960</c:v>
                </c:pt>
                <c:pt idx="1892">
                  <c:v>39961</c:v>
                </c:pt>
                <c:pt idx="1893">
                  <c:v>39962</c:v>
                </c:pt>
                <c:pt idx="1894">
                  <c:v>39965</c:v>
                </c:pt>
                <c:pt idx="1895">
                  <c:v>39966</c:v>
                </c:pt>
                <c:pt idx="1896">
                  <c:v>39967</c:v>
                </c:pt>
                <c:pt idx="1897">
                  <c:v>39968</c:v>
                </c:pt>
                <c:pt idx="1898">
                  <c:v>39969</c:v>
                </c:pt>
                <c:pt idx="1899">
                  <c:v>39972</c:v>
                </c:pt>
                <c:pt idx="1900">
                  <c:v>39973</c:v>
                </c:pt>
                <c:pt idx="1901">
                  <c:v>39974</c:v>
                </c:pt>
                <c:pt idx="1902">
                  <c:v>39975</c:v>
                </c:pt>
                <c:pt idx="1903">
                  <c:v>39976</c:v>
                </c:pt>
                <c:pt idx="1904">
                  <c:v>39979</c:v>
                </c:pt>
                <c:pt idx="1905">
                  <c:v>39980</c:v>
                </c:pt>
                <c:pt idx="1906">
                  <c:v>39981</c:v>
                </c:pt>
                <c:pt idx="1907">
                  <c:v>39982</c:v>
                </c:pt>
                <c:pt idx="1908">
                  <c:v>39983</c:v>
                </c:pt>
                <c:pt idx="1909">
                  <c:v>39986</c:v>
                </c:pt>
                <c:pt idx="1910">
                  <c:v>39987</c:v>
                </c:pt>
                <c:pt idx="1911">
                  <c:v>39988</c:v>
                </c:pt>
                <c:pt idx="1912">
                  <c:v>39989</c:v>
                </c:pt>
                <c:pt idx="1913">
                  <c:v>39990</c:v>
                </c:pt>
                <c:pt idx="1914">
                  <c:v>39993</c:v>
                </c:pt>
                <c:pt idx="1915">
                  <c:v>39994</c:v>
                </c:pt>
                <c:pt idx="1916">
                  <c:v>39995</c:v>
                </c:pt>
                <c:pt idx="1917">
                  <c:v>39996</c:v>
                </c:pt>
                <c:pt idx="1918">
                  <c:v>40000</c:v>
                </c:pt>
                <c:pt idx="1919">
                  <c:v>40001</c:v>
                </c:pt>
                <c:pt idx="1920">
                  <c:v>40002</c:v>
                </c:pt>
                <c:pt idx="1921">
                  <c:v>40003</c:v>
                </c:pt>
                <c:pt idx="1922">
                  <c:v>40004</c:v>
                </c:pt>
                <c:pt idx="1923">
                  <c:v>40007</c:v>
                </c:pt>
                <c:pt idx="1924">
                  <c:v>40008</c:v>
                </c:pt>
                <c:pt idx="1925">
                  <c:v>40009</c:v>
                </c:pt>
                <c:pt idx="1926">
                  <c:v>40010</c:v>
                </c:pt>
                <c:pt idx="1927">
                  <c:v>40011</c:v>
                </c:pt>
                <c:pt idx="1928">
                  <c:v>40014</c:v>
                </c:pt>
                <c:pt idx="1929">
                  <c:v>40015</c:v>
                </c:pt>
                <c:pt idx="1930">
                  <c:v>40016</c:v>
                </c:pt>
                <c:pt idx="1931">
                  <c:v>40017</c:v>
                </c:pt>
                <c:pt idx="1932">
                  <c:v>40018</c:v>
                </c:pt>
                <c:pt idx="1933">
                  <c:v>40021</c:v>
                </c:pt>
                <c:pt idx="1934">
                  <c:v>40022</c:v>
                </c:pt>
                <c:pt idx="1935">
                  <c:v>40023</c:v>
                </c:pt>
                <c:pt idx="1936">
                  <c:v>40024</c:v>
                </c:pt>
                <c:pt idx="1937">
                  <c:v>40025</c:v>
                </c:pt>
                <c:pt idx="1938">
                  <c:v>40028</c:v>
                </c:pt>
                <c:pt idx="1939">
                  <c:v>40029</c:v>
                </c:pt>
                <c:pt idx="1940">
                  <c:v>40030</c:v>
                </c:pt>
                <c:pt idx="1941">
                  <c:v>40031</c:v>
                </c:pt>
                <c:pt idx="1942">
                  <c:v>40032</c:v>
                </c:pt>
                <c:pt idx="1943">
                  <c:v>40035</c:v>
                </c:pt>
                <c:pt idx="1944">
                  <c:v>40036</c:v>
                </c:pt>
                <c:pt idx="1945">
                  <c:v>40037</c:v>
                </c:pt>
                <c:pt idx="1946">
                  <c:v>40038</c:v>
                </c:pt>
                <c:pt idx="1947">
                  <c:v>40039</c:v>
                </c:pt>
                <c:pt idx="1948">
                  <c:v>40042</c:v>
                </c:pt>
                <c:pt idx="1949">
                  <c:v>40043</c:v>
                </c:pt>
                <c:pt idx="1950">
                  <c:v>40044</c:v>
                </c:pt>
                <c:pt idx="1951">
                  <c:v>40045</c:v>
                </c:pt>
                <c:pt idx="1952">
                  <c:v>40046</c:v>
                </c:pt>
                <c:pt idx="1953">
                  <c:v>40049</c:v>
                </c:pt>
                <c:pt idx="1954">
                  <c:v>40050</c:v>
                </c:pt>
                <c:pt idx="1955">
                  <c:v>40051</c:v>
                </c:pt>
                <c:pt idx="1956">
                  <c:v>40052</c:v>
                </c:pt>
                <c:pt idx="1957">
                  <c:v>40053</c:v>
                </c:pt>
                <c:pt idx="1958">
                  <c:v>40056</c:v>
                </c:pt>
                <c:pt idx="1959">
                  <c:v>40057</c:v>
                </c:pt>
                <c:pt idx="1960">
                  <c:v>40058</c:v>
                </c:pt>
                <c:pt idx="1961">
                  <c:v>40059</c:v>
                </c:pt>
                <c:pt idx="1962">
                  <c:v>40060</c:v>
                </c:pt>
                <c:pt idx="1963">
                  <c:v>40064</c:v>
                </c:pt>
                <c:pt idx="1964">
                  <c:v>40065</c:v>
                </c:pt>
                <c:pt idx="1965">
                  <c:v>40066</c:v>
                </c:pt>
                <c:pt idx="1966">
                  <c:v>40067</c:v>
                </c:pt>
                <c:pt idx="1967">
                  <c:v>40070</c:v>
                </c:pt>
                <c:pt idx="1968">
                  <c:v>40071</c:v>
                </c:pt>
                <c:pt idx="1969">
                  <c:v>40072</c:v>
                </c:pt>
                <c:pt idx="1970">
                  <c:v>40073</c:v>
                </c:pt>
                <c:pt idx="1971">
                  <c:v>40074</c:v>
                </c:pt>
                <c:pt idx="1972">
                  <c:v>40077</c:v>
                </c:pt>
                <c:pt idx="1973">
                  <c:v>40078</c:v>
                </c:pt>
                <c:pt idx="1974">
                  <c:v>40079</c:v>
                </c:pt>
                <c:pt idx="1975">
                  <c:v>40080</c:v>
                </c:pt>
                <c:pt idx="1976">
                  <c:v>40081</c:v>
                </c:pt>
                <c:pt idx="1977">
                  <c:v>40084</c:v>
                </c:pt>
                <c:pt idx="1978">
                  <c:v>40085</c:v>
                </c:pt>
                <c:pt idx="1979">
                  <c:v>40086</c:v>
                </c:pt>
                <c:pt idx="1980">
                  <c:v>40087</c:v>
                </c:pt>
                <c:pt idx="1981">
                  <c:v>40088</c:v>
                </c:pt>
                <c:pt idx="1982">
                  <c:v>40091</c:v>
                </c:pt>
                <c:pt idx="1983">
                  <c:v>40092</c:v>
                </c:pt>
                <c:pt idx="1984">
                  <c:v>40093</c:v>
                </c:pt>
                <c:pt idx="1985">
                  <c:v>40094</c:v>
                </c:pt>
                <c:pt idx="1986">
                  <c:v>40095</c:v>
                </c:pt>
                <c:pt idx="1987">
                  <c:v>40098</c:v>
                </c:pt>
                <c:pt idx="1988">
                  <c:v>40099</c:v>
                </c:pt>
                <c:pt idx="1989">
                  <c:v>40100</c:v>
                </c:pt>
                <c:pt idx="1990">
                  <c:v>40101</c:v>
                </c:pt>
                <c:pt idx="1991">
                  <c:v>40102</c:v>
                </c:pt>
                <c:pt idx="1992">
                  <c:v>40105</c:v>
                </c:pt>
                <c:pt idx="1993">
                  <c:v>40106</c:v>
                </c:pt>
                <c:pt idx="1994">
                  <c:v>40107</c:v>
                </c:pt>
                <c:pt idx="1995">
                  <c:v>40108</c:v>
                </c:pt>
                <c:pt idx="1996">
                  <c:v>40109</c:v>
                </c:pt>
                <c:pt idx="1997">
                  <c:v>40112</c:v>
                </c:pt>
                <c:pt idx="1998">
                  <c:v>40113</c:v>
                </c:pt>
                <c:pt idx="1999">
                  <c:v>40114</c:v>
                </c:pt>
                <c:pt idx="2000">
                  <c:v>40115</c:v>
                </c:pt>
                <c:pt idx="2001">
                  <c:v>40116</c:v>
                </c:pt>
                <c:pt idx="2002">
                  <c:v>40119</c:v>
                </c:pt>
                <c:pt idx="2003">
                  <c:v>40120</c:v>
                </c:pt>
                <c:pt idx="2004">
                  <c:v>40121</c:v>
                </c:pt>
                <c:pt idx="2005">
                  <c:v>40122</c:v>
                </c:pt>
                <c:pt idx="2006">
                  <c:v>40123</c:v>
                </c:pt>
                <c:pt idx="2007">
                  <c:v>40126</c:v>
                </c:pt>
                <c:pt idx="2008">
                  <c:v>40127</c:v>
                </c:pt>
                <c:pt idx="2009">
                  <c:v>40128</c:v>
                </c:pt>
                <c:pt idx="2010">
                  <c:v>40129</c:v>
                </c:pt>
                <c:pt idx="2011">
                  <c:v>40130</c:v>
                </c:pt>
                <c:pt idx="2012">
                  <c:v>40133</c:v>
                </c:pt>
                <c:pt idx="2013">
                  <c:v>40134</c:v>
                </c:pt>
                <c:pt idx="2014">
                  <c:v>40135</c:v>
                </c:pt>
                <c:pt idx="2015">
                  <c:v>40136</c:v>
                </c:pt>
                <c:pt idx="2016">
                  <c:v>40137</c:v>
                </c:pt>
                <c:pt idx="2017">
                  <c:v>40140</c:v>
                </c:pt>
                <c:pt idx="2018">
                  <c:v>40141</c:v>
                </c:pt>
                <c:pt idx="2019">
                  <c:v>40142</c:v>
                </c:pt>
                <c:pt idx="2020">
                  <c:v>40144</c:v>
                </c:pt>
                <c:pt idx="2021">
                  <c:v>40147</c:v>
                </c:pt>
                <c:pt idx="2022">
                  <c:v>40148</c:v>
                </c:pt>
                <c:pt idx="2023">
                  <c:v>40149</c:v>
                </c:pt>
                <c:pt idx="2024">
                  <c:v>40150</c:v>
                </c:pt>
                <c:pt idx="2025">
                  <c:v>40151</c:v>
                </c:pt>
                <c:pt idx="2026">
                  <c:v>40154</c:v>
                </c:pt>
                <c:pt idx="2027">
                  <c:v>40155</c:v>
                </c:pt>
                <c:pt idx="2028">
                  <c:v>40156</c:v>
                </c:pt>
                <c:pt idx="2029">
                  <c:v>40157</c:v>
                </c:pt>
                <c:pt idx="2030">
                  <c:v>40158</c:v>
                </c:pt>
                <c:pt idx="2031">
                  <c:v>40161</c:v>
                </c:pt>
                <c:pt idx="2032">
                  <c:v>40162</c:v>
                </c:pt>
                <c:pt idx="2033">
                  <c:v>40163</c:v>
                </c:pt>
                <c:pt idx="2034">
                  <c:v>40164</c:v>
                </c:pt>
                <c:pt idx="2035">
                  <c:v>40165</c:v>
                </c:pt>
                <c:pt idx="2036">
                  <c:v>40168</c:v>
                </c:pt>
                <c:pt idx="2037">
                  <c:v>40169</c:v>
                </c:pt>
                <c:pt idx="2038">
                  <c:v>40170</c:v>
                </c:pt>
                <c:pt idx="2039">
                  <c:v>40171</c:v>
                </c:pt>
                <c:pt idx="2040">
                  <c:v>40175</c:v>
                </c:pt>
                <c:pt idx="2041">
                  <c:v>40176</c:v>
                </c:pt>
                <c:pt idx="2042">
                  <c:v>40177</c:v>
                </c:pt>
                <c:pt idx="2043">
                  <c:v>40178</c:v>
                </c:pt>
                <c:pt idx="2044">
                  <c:v>40182</c:v>
                </c:pt>
                <c:pt idx="2045">
                  <c:v>40183</c:v>
                </c:pt>
                <c:pt idx="2046">
                  <c:v>40184</c:v>
                </c:pt>
                <c:pt idx="2047">
                  <c:v>40185</c:v>
                </c:pt>
                <c:pt idx="2048">
                  <c:v>40186</c:v>
                </c:pt>
                <c:pt idx="2049">
                  <c:v>40189</c:v>
                </c:pt>
                <c:pt idx="2050">
                  <c:v>40190</c:v>
                </c:pt>
                <c:pt idx="2051">
                  <c:v>40191</c:v>
                </c:pt>
                <c:pt idx="2052">
                  <c:v>40192</c:v>
                </c:pt>
                <c:pt idx="2053">
                  <c:v>40193</c:v>
                </c:pt>
                <c:pt idx="2054">
                  <c:v>40197</c:v>
                </c:pt>
                <c:pt idx="2055">
                  <c:v>40198</c:v>
                </c:pt>
                <c:pt idx="2056">
                  <c:v>40199</c:v>
                </c:pt>
                <c:pt idx="2057">
                  <c:v>40200</c:v>
                </c:pt>
                <c:pt idx="2058">
                  <c:v>40203</c:v>
                </c:pt>
                <c:pt idx="2059">
                  <c:v>40204</c:v>
                </c:pt>
                <c:pt idx="2060">
                  <c:v>40205</c:v>
                </c:pt>
                <c:pt idx="2061">
                  <c:v>40206</c:v>
                </c:pt>
                <c:pt idx="2062">
                  <c:v>40207</c:v>
                </c:pt>
                <c:pt idx="2063">
                  <c:v>40210</c:v>
                </c:pt>
                <c:pt idx="2064">
                  <c:v>40211</c:v>
                </c:pt>
                <c:pt idx="2065">
                  <c:v>40212</c:v>
                </c:pt>
                <c:pt idx="2066">
                  <c:v>40213</c:v>
                </c:pt>
                <c:pt idx="2067">
                  <c:v>40214</c:v>
                </c:pt>
                <c:pt idx="2068">
                  <c:v>40217</c:v>
                </c:pt>
                <c:pt idx="2069">
                  <c:v>40218</c:v>
                </c:pt>
                <c:pt idx="2070">
                  <c:v>40219</c:v>
                </c:pt>
                <c:pt idx="2071">
                  <c:v>40220</c:v>
                </c:pt>
                <c:pt idx="2072">
                  <c:v>40221</c:v>
                </c:pt>
                <c:pt idx="2073">
                  <c:v>40225</c:v>
                </c:pt>
                <c:pt idx="2074">
                  <c:v>40226</c:v>
                </c:pt>
                <c:pt idx="2075">
                  <c:v>40227</c:v>
                </c:pt>
                <c:pt idx="2076">
                  <c:v>40228</c:v>
                </c:pt>
                <c:pt idx="2077">
                  <c:v>40231</c:v>
                </c:pt>
                <c:pt idx="2078">
                  <c:v>40232</c:v>
                </c:pt>
                <c:pt idx="2079">
                  <c:v>40233</c:v>
                </c:pt>
                <c:pt idx="2080">
                  <c:v>40234</c:v>
                </c:pt>
                <c:pt idx="2081">
                  <c:v>40235</c:v>
                </c:pt>
                <c:pt idx="2082">
                  <c:v>40238</c:v>
                </c:pt>
                <c:pt idx="2083">
                  <c:v>40239</c:v>
                </c:pt>
                <c:pt idx="2084">
                  <c:v>40240</c:v>
                </c:pt>
                <c:pt idx="2085">
                  <c:v>40241</c:v>
                </c:pt>
                <c:pt idx="2086">
                  <c:v>40242</c:v>
                </c:pt>
                <c:pt idx="2087">
                  <c:v>40245</c:v>
                </c:pt>
                <c:pt idx="2088">
                  <c:v>40246</c:v>
                </c:pt>
                <c:pt idx="2089">
                  <c:v>40247</c:v>
                </c:pt>
                <c:pt idx="2090">
                  <c:v>40248</c:v>
                </c:pt>
                <c:pt idx="2091">
                  <c:v>40249</c:v>
                </c:pt>
                <c:pt idx="2092">
                  <c:v>40252</c:v>
                </c:pt>
                <c:pt idx="2093">
                  <c:v>40253</c:v>
                </c:pt>
                <c:pt idx="2094">
                  <c:v>40254</c:v>
                </c:pt>
                <c:pt idx="2095">
                  <c:v>40255</c:v>
                </c:pt>
                <c:pt idx="2096">
                  <c:v>40256</c:v>
                </c:pt>
                <c:pt idx="2097">
                  <c:v>40259</c:v>
                </c:pt>
                <c:pt idx="2098">
                  <c:v>40260</c:v>
                </c:pt>
                <c:pt idx="2099">
                  <c:v>40261</c:v>
                </c:pt>
                <c:pt idx="2100">
                  <c:v>40262</c:v>
                </c:pt>
                <c:pt idx="2101">
                  <c:v>40263</c:v>
                </c:pt>
                <c:pt idx="2102">
                  <c:v>40266</c:v>
                </c:pt>
                <c:pt idx="2103">
                  <c:v>40267</c:v>
                </c:pt>
                <c:pt idx="2104">
                  <c:v>40268</c:v>
                </c:pt>
                <c:pt idx="2105">
                  <c:v>40269</c:v>
                </c:pt>
                <c:pt idx="2106">
                  <c:v>40273</c:v>
                </c:pt>
                <c:pt idx="2107">
                  <c:v>40274</c:v>
                </c:pt>
                <c:pt idx="2108">
                  <c:v>40275</c:v>
                </c:pt>
                <c:pt idx="2109">
                  <c:v>40276</c:v>
                </c:pt>
                <c:pt idx="2110">
                  <c:v>40277</c:v>
                </c:pt>
                <c:pt idx="2111">
                  <c:v>40280</c:v>
                </c:pt>
                <c:pt idx="2112">
                  <c:v>40281</c:v>
                </c:pt>
                <c:pt idx="2113">
                  <c:v>40282</c:v>
                </c:pt>
                <c:pt idx="2114">
                  <c:v>40283</c:v>
                </c:pt>
                <c:pt idx="2115">
                  <c:v>40284</c:v>
                </c:pt>
                <c:pt idx="2116">
                  <c:v>40287</c:v>
                </c:pt>
                <c:pt idx="2117">
                  <c:v>40288</c:v>
                </c:pt>
                <c:pt idx="2118">
                  <c:v>40289</c:v>
                </c:pt>
                <c:pt idx="2119">
                  <c:v>40290</c:v>
                </c:pt>
                <c:pt idx="2120">
                  <c:v>40291</c:v>
                </c:pt>
                <c:pt idx="2121">
                  <c:v>40294</c:v>
                </c:pt>
                <c:pt idx="2122">
                  <c:v>40295</c:v>
                </c:pt>
                <c:pt idx="2123">
                  <c:v>40296</c:v>
                </c:pt>
                <c:pt idx="2124">
                  <c:v>40297</c:v>
                </c:pt>
                <c:pt idx="2125">
                  <c:v>40298</c:v>
                </c:pt>
                <c:pt idx="2126">
                  <c:v>40301</c:v>
                </c:pt>
                <c:pt idx="2127">
                  <c:v>40302</c:v>
                </c:pt>
                <c:pt idx="2128">
                  <c:v>40303</c:v>
                </c:pt>
                <c:pt idx="2129">
                  <c:v>40304</c:v>
                </c:pt>
                <c:pt idx="2130">
                  <c:v>40305</c:v>
                </c:pt>
                <c:pt idx="2131">
                  <c:v>40308</c:v>
                </c:pt>
                <c:pt idx="2132">
                  <c:v>40309</c:v>
                </c:pt>
                <c:pt idx="2133">
                  <c:v>40310</c:v>
                </c:pt>
                <c:pt idx="2134">
                  <c:v>40311</c:v>
                </c:pt>
                <c:pt idx="2135">
                  <c:v>40312</c:v>
                </c:pt>
                <c:pt idx="2136">
                  <c:v>40315</c:v>
                </c:pt>
                <c:pt idx="2137">
                  <c:v>40316</c:v>
                </c:pt>
                <c:pt idx="2138">
                  <c:v>40317</c:v>
                </c:pt>
                <c:pt idx="2139">
                  <c:v>40318</c:v>
                </c:pt>
                <c:pt idx="2140">
                  <c:v>40319</c:v>
                </c:pt>
                <c:pt idx="2141">
                  <c:v>40322</c:v>
                </c:pt>
                <c:pt idx="2142">
                  <c:v>40323</c:v>
                </c:pt>
                <c:pt idx="2143">
                  <c:v>40324</c:v>
                </c:pt>
                <c:pt idx="2144">
                  <c:v>40325</c:v>
                </c:pt>
                <c:pt idx="2145">
                  <c:v>40326</c:v>
                </c:pt>
                <c:pt idx="2146">
                  <c:v>40330</c:v>
                </c:pt>
                <c:pt idx="2147">
                  <c:v>40331</c:v>
                </c:pt>
                <c:pt idx="2148">
                  <c:v>40332</c:v>
                </c:pt>
                <c:pt idx="2149">
                  <c:v>40333</c:v>
                </c:pt>
                <c:pt idx="2150">
                  <c:v>40336</c:v>
                </c:pt>
                <c:pt idx="2151">
                  <c:v>40337</c:v>
                </c:pt>
                <c:pt idx="2152">
                  <c:v>40338</c:v>
                </c:pt>
                <c:pt idx="2153">
                  <c:v>40339</c:v>
                </c:pt>
                <c:pt idx="2154">
                  <c:v>40340</c:v>
                </c:pt>
                <c:pt idx="2155">
                  <c:v>40343</c:v>
                </c:pt>
                <c:pt idx="2156">
                  <c:v>40344</c:v>
                </c:pt>
                <c:pt idx="2157">
                  <c:v>40345</c:v>
                </c:pt>
                <c:pt idx="2158">
                  <c:v>40346</c:v>
                </c:pt>
                <c:pt idx="2159">
                  <c:v>40347</c:v>
                </c:pt>
                <c:pt idx="2160">
                  <c:v>40350</c:v>
                </c:pt>
                <c:pt idx="2161">
                  <c:v>40351</c:v>
                </c:pt>
                <c:pt idx="2162">
                  <c:v>40352</c:v>
                </c:pt>
                <c:pt idx="2163">
                  <c:v>40353</c:v>
                </c:pt>
                <c:pt idx="2164">
                  <c:v>40354</c:v>
                </c:pt>
                <c:pt idx="2165">
                  <c:v>40357</c:v>
                </c:pt>
                <c:pt idx="2166">
                  <c:v>40358</c:v>
                </c:pt>
                <c:pt idx="2167">
                  <c:v>40359</c:v>
                </c:pt>
                <c:pt idx="2168">
                  <c:v>40360</c:v>
                </c:pt>
                <c:pt idx="2169">
                  <c:v>40361</c:v>
                </c:pt>
                <c:pt idx="2170">
                  <c:v>40365</c:v>
                </c:pt>
                <c:pt idx="2171">
                  <c:v>40366</c:v>
                </c:pt>
                <c:pt idx="2172">
                  <c:v>40367</c:v>
                </c:pt>
                <c:pt idx="2173">
                  <c:v>40368</c:v>
                </c:pt>
                <c:pt idx="2174">
                  <c:v>40371</c:v>
                </c:pt>
                <c:pt idx="2175">
                  <c:v>40372</c:v>
                </c:pt>
                <c:pt idx="2176">
                  <c:v>40373</c:v>
                </c:pt>
                <c:pt idx="2177">
                  <c:v>40374</c:v>
                </c:pt>
                <c:pt idx="2178">
                  <c:v>40375</c:v>
                </c:pt>
                <c:pt idx="2179">
                  <c:v>40378</c:v>
                </c:pt>
                <c:pt idx="2180">
                  <c:v>40379</c:v>
                </c:pt>
                <c:pt idx="2181">
                  <c:v>40380</c:v>
                </c:pt>
                <c:pt idx="2182">
                  <c:v>40381</c:v>
                </c:pt>
                <c:pt idx="2183">
                  <c:v>40382</c:v>
                </c:pt>
                <c:pt idx="2184">
                  <c:v>40385</c:v>
                </c:pt>
                <c:pt idx="2185">
                  <c:v>40386</c:v>
                </c:pt>
                <c:pt idx="2186">
                  <c:v>40387</c:v>
                </c:pt>
                <c:pt idx="2187">
                  <c:v>40388</c:v>
                </c:pt>
                <c:pt idx="2188">
                  <c:v>40389</c:v>
                </c:pt>
                <c:pt idx="2189">
                  <c:v>40392</c:v>
                </c:pt>
                <c:pt idx="2190">
                  <c:v>40393</c:v>
                </c:pt>
                <c:pt idx="2191">
                  <c:v>40394</c:v>
                </c:pt>
                <c:pt idx="2192">
                  <c:v>40395</c:v>
                </c:pt>
                <c:pt idx="2193">
                  <c:v>40396</c:v>
                </c:pt>
                <c:pt idx="2194">
                  <c:v>40399</c:v>
                </c:pt>
                <c:pt idx="2195">
                  <c:v>40400</c:v>
                </c:pt>
                <c:pt idx="2196">
                  <c:v>40401</c:v>
                </c:pt>
                <c:pt idx="2197">
                  <c:v>40402</c:v>
                </c:pt>
                <c:pt idx="2198">
                  <c:v>40403</c:v>
                </c:pt>
                <c:pt idx="2199">
                  <c:v>40406</c:v>
                </c:pt>
                <c:pt idx="2200">
                  <c:v>40407</c:v>
                </c:pt>
                <c:pt idx="2201">
                  <c:v>40408</c:v>
                </c:pt>
                <c:pt idx="2202">
                  <c:v>40409</c:v>
                </c:pt>
                <c:pt idx="2203">
                  <c:v>40410</c:v>
                </c:pt>
                <c:pt idx="2204">
                  <c:v>40413</c:v>
                </c:pt>
                <c:pt idx="2205">
                  <c:v>40414</c:v>
                </c:pt>
                <c:pt idx="2206">
                  <c:v>40415</c:v>
                </c:pt>
                <c:pt idx="2207">
                  <c:v>40416</c:v>
                </c:pt>
                <c:pt idx="2208">
                  <c:v>40417</c:v>
                </c:pt>
                <c:pt idx="2209">
                  <c:v>40420</c:v>
                </c:pt>
                <c:pt idx="2210">
                  <c:v>40421</c:v>
                </c:pt>
                <c:pt idx="2211">
                  <c:v>40422</c:v>
                </c:pt>
                <c:pt idx="2212">
                  <c:v>40423</c:v>
                </c:pt>
                <c:pt idx="2213">
                  <c:v>40424</c:v>
                </c:pt>
                <c:pt idx="2214">
                  <c:v>40428</c:v>
                </c:pt>
                <c:pt idx="2215">
                  <c:v>40429</c:v>
                </c:pt>
                <c:pt idx="2216">
                  <c:v>40430</c:v>
                </c:pt>
                <c:pt idx="2217">
                  <c:v>40431</c:v>
                </c:pt>
                <c:pt idx="2218">
                  <c:v>40434</c:v>
                </c:pt>
                <c:pt idx="2219">
                  <c:v>40435</c:v>
                </c:pt>
                <c:pt idx="2220">
                  <c:v>40436</c:v>
                </c:pt>
                <c:pt idx="2221">
                  <c:v>40437</c:v>
                </c:pt>
                <c:pt idx="2222">
                  <c:v>40438</c:v>
                </c:pt>
                <c:pt idx="2223">
                  <c:v>40441</c:v>
                </c:pt>
                <c:pt idx="2224">
                  <c:v>40442</c:v>
                </c:pt>
                <c:pt idx="2225">
                  <c:v>40443</c:v>
                </c:pt>
                <c:pt idx="2226">
                  <c:v>40444</c:v>
                </c:pt>
                <c:pt idx="2227">
                  <c:v>40445</c:v>
                </c:pt>
                <c:pt idx="2228">
                  <c:v>40448</c:v>
                </c:pt>
                <c:pt idx="2229">
                  <c:v>40449</c:v>
                </c:pt>
                <c:pt idx="2230">
                  <c:v>40450</c:v>
                </c:pt>
                <c:pt idx="2231">
                  <c:v>40451</c:v>
                </c:pt>
                <c:pt idx="2232">
                  <c:v>40452</c:v>
                </c:pt>
                <c:pt idx="2233">
                  <c:v>40455</c:v>
                </c:pt>
                <c:pt idx="2234">
                  <c:v>40456</c:v>
                </c:pt>
                <c:pt idx="2235">
                  <c:v>40457</c:v>
                </c:pt>
                <c:pt idx="2236">
                  <c:v>40458</c:v>
                </c:pt>
                <c:pt idx="2237">
                  <c:v>40459</c:v>
                </c:pt>
                <c:pt idx="2238">
                  <c:v>40462</c:v>
                </c:pt>
                <c:pt idx="2239">
                  <c:v>40463</c:v>
                </c:pt>
                <c:pt idx="2240">
                  <c:v>40464</c:v>
                </c:pt>
                <c:pt idx="2241">
                  <c:v>40465</c:v>
                </c:pt>
                <c:pt idx="2242">
                  <c:v>40466</c:v>
                </c:pt>
                <c:pt idx="2243">
                  <c:v>40469</c:v>
                </c:pt>
                <c:pt idx="2244">
                  <c:v>40470</c:v>
                </c:pt>
                <c:pt idx="2245">
                  <c:v>40471</c:v>
                </c:pt>
                <c:pt idx="2246">
                  <c:v>40472</c:v>
                </c:pt>
                <c:pt idx="2247">
                  <c:v>40473</c:v>
                </c:pt>
                <c:pt idx="2248">
                  <c:v>40476</c:v>
                </c:pt>
                <c:pt idx="2249">
                  <c:v>40477</c:v>
                </c:pt>
                <c:pt idx="2250">
                  <c:v>40478</c:v>
                </c:pt>
                <c:pt idx="2251">
                  <c:v>40479</c:v>
                </c:pt>
                <c:pt idx="2252">
                  <c:v>40480</c:v>
                </c:pt>
                <c:pt idx="2253">
                  <c:v>40483</c:v>
                </c:pt>
                <c:pt idx="2254">
                  <c:v>40484</c:v>
                </c:pt>
              </c:numCache>
            </c:numRef>
          </c:cat>
          <c:val>
            <c:numRef>
              <c:f>'[PET_PRI_FUT_S1_D.xls]Data 1'!$B$4672:$B$6926</c:f>
              <c:numCache>
                <c:formatCode>General</c:formatCode>
                <c:ptCount val="2255"/>
                <c:pt idx="0">
                  <c:v>20.39</c:v>
                </c:pt>
                <c:pt idx="1">
                  <c:v>20.18</c:v>
                </c:pt>
                <c:pt idx="2">
                  <c:v>20.02</c:v>
                </c:pt>
                <c:pt idx="3">
                  <c:v>19.920000000000002</c:v>
                </c:pt>
                <c:pt idx="4">
                  <c:v>20.09</c:v>
                </c:pt>
                <c:pt idx="5">
                  <c:v>21.17</c:v>
                </c:pt>
                <c:pt idx="6">
                  <c:v>22.22</c:v>
                </c:pt>
                <c:pt idx="7">
                  <c:v>21.23</c:v>
                </c:pt>
                <c:pt idx="8">
                  <c:v>21.67</c:v>
                </c:pt>
                <c:pt idx="9">
                  <c:v>19.739999999999988</c:v>
                </c:pt>
                <c:pt idx="10">
                  <c:v>17.45</c:v>
                </c:pt>
                <c:pt idx="11">
                  <c:v>18.03</c:v>
                </c:pt>
                <c:pt idx="12">
                  <c:v>17.72</c:v>
                </c:pt>
                <c:pt idx="13">
                  <c:v>19.149999999999999</c:v>
                </c:pt>
                <c:pt idx="14">
                  <c:v>18.959999999999987</c:v>
                </c:pt>
                <c:pt idx="15">
                  <c:v>18.690000000000001</c:v>
                </c:pt>
                <c:pt idx="16">
                  <c:v>19.479999999999986</c:v>
                </c:pt>
                <c:pt idx="17">
                  <c:v>19.22</c:v>
                </c:pt>
                <c:pt idx="18">
                  <c:v>18.62</c:v>
                </c:pt>
                <c:pt idx="19">
                  <c:v>19.439999999999987</c:v>
                </c:pt>
                <c:pt idx="20">
                  <c:v>20.09</c:v>
                </c:pt>
                <c:pt idx="21">
                  <c:v>19.649999999999999</c:v>
                </c:pt>
                <c:pt idx="22">
                  <c:v>19.48999999999997</c:v>
                </c:pt>
                <c:pt idx="23">
                  <c:v>18.54</c:v>
                </c:pt>
                <c:pt idx="24">
                  <c:v>19.04</c:v>
                </c:pt>
                <c:pt idx="25">
                  <c:v>18.37</c:v>
                </c:pt>
                <c:pt idx="26">
                  <c:v>18.079999999999988</c:v>
                </c:pt>
                <c:pt idx="27">
                  <c:v>18.36</c:v>
                </c:pt>
                <c:pt idx="28">
                  <c:v>18.12</c:v>
                </c:pt>
                <c:pt idx="29">
                  <c:v>19.23</c:v>
                </c:pt>
                <c:pt idx="30">
                  <c:v>19.22</c:v>
                </c:pt>
                <c:pt idx="31">
                  <c:v>19.36</c:v>
                </c:pt>
                <c:pt idx="32">
                  <c:v>19.8</c:v>
                </c:pt>
                <c:pt idx="33">
                  <c:v>19.279999999999987</c:v>
                </c:pt>
                <c:pt idx="34">
                  <c:v>19.62</c:v>
                </c:pt>
                <c:pt idx="35">
                  <c:v>21.27</c:v>
                </c:pt>
                <c:pt idx="36">
                  <c:v>20.9</c:v>
                </c:pt>
                <c:pt idx="37">
                  <c:v>20.41</c:v>
                </c:pt>
                <c:pt idx="38">
                  <c:v>19.84</c:v>
                </c:pt>
                <c:pt idx="39">
                  <c:v>21.01</c:v>
                </c:pt>
                <c:pt idx="40">
                  <c:v>20.37</c:v>
                </c:pt>
                <c:pt idx="41">
                  <c:v>21.62</c:v>
                </c:pt>
                <c:pt idx="42">
                  <c:v>21.479999999999986</c:v>
                </c:pt>
                <c:pt idx="43">
                  <c:v>21.25</c:v>
                </c:pt>
                <c:pt idx="44">
                  <c:v>20.18</c:v>
                </c:pt>
                <c:pt idx="45">
                  <c:v>20.38</c:v>
                </c:pt>
                <c:pt idx="46">
                  <c:v>19.68</c:v>
                </c:pt>
                <c:pt idx="47">
                  <c:v>18.89</c:v>
                </c:pt>
                <c:pt idx="48">
                  <c:v>18.899999999999999</c:v>
                </c:pt>
                <c:pt idx="49">
                  <c:v>18.86</c:v>
                </c:pt>
                <c:pt idx="50">
                  <c:v>17.97</c:v>
                </c:pt>
                <c:pt idx="51">
                  <c:v>18</c:v>
                </c:pt>
                <c:pt idx="52">
                  <c:v>18.34</c:v>
                </c:pt>
                <c:pt idx="53">
                  <c:v>19.5</c:v>
                </c:pt>
                <c:pt idx="54">
                  <c:v>19.7</c:v>
                </c:pt>
                <c:pt idx="55">
                  <c:v>19.98999999999997</c:v>
                </c:pt>
                <c:pt idx="56">
                  <c:v>20.05</c:v>
                </c:pt>
                <c:pt idx="57">
                  <c:v>19.579999999999988</c:v>
                </c:pt>
                <c:pt idx="58">
                  <c:v>19.079999999999988</c:v>
                </c:pt>
                <c:pt idx="59">
                  <c:v>19.479999999999986</c:v>
                </c:pt>
                <c:pt idx="60">
                  <c:v>20.38</c:v>
                </c:pt>
                <c:pt idx="61">
                  <c:v>20.07</c:v>
                </c:pt>
                <c:pt idx="62">
                  <c:v>20.07</c:v>
                </c:pt>
                <c:pt idx="63">
                  <c:v>19.779999999999987</c:v>
                </c:pt>
                <c:pt idx="64">
                  <c:v>19.64</c:v>
                </c:pt>
                <c:pt idx="65">
                  <c:v>20.260000000000002</c:v>
                </c:pt>
                <c:pt idx="66">
                  <c:v>21.41</c:v>
                </c:pt>
                <c:pt idx="67">
                  <c:v>20.73</c:v>
                </c:pt>
                <c:pt idx="68">
                  <c:v>21.18</c:v>
                </c:pt>
                <c:pt idx="69">
                  <c:v>21.23</c:v>
                </c:pt>
                <c:pt idx="70">
                  <c:v>21.5</c:v>
                </c:pt>
                <c:pt idx="71">
                  <c:v>20.88</c:v>
                </c:pt>
                <c:pt idx="72">
                  <c:v>20.29</c:v>
                </c:pt>
                <c:pt idx="73">
                  <c:v>20.95</c:v>
                </c:pt>
                <c:pt idx="74">
                  <c:v>21.07</c:v>
                </c:pt>
                <c:pt idx="75">
                  <c:v>20.479999999999986</c:v>
                </c:pt>
                <c:pt idx="76">
                  <c:v>21.41</c:v>
                </c:pt>
                <c:pt idx="77">
                  <c:v>21.29</c:v>
                </c:pt>
                <c:pt idx="78">
                  <c:v>21.74</c:v>
                </c:pt>
                <c:pt idx="79">
                  <c:v>22.4</c:v>
                </c:pt>
                <c:pt idx="80">
                  <c:v>22.45</c:v>
                </c:pt>
                <c:pt idx="81">
                  <c:v>23.17</c:v>
                </c:pt>
                <c:pt idx="82">
                  <c:v>23.15000000000002</c:v>
                </c:pt>
                <c:pt idx="83">
                  <c:v>23.71</c:v>
                </c:pt>
                <c:pt idx="84">
                  <c:v>23.84</c:v>
                </c:pt>
                <c:pt idx="85">
                  <c:v>24.31000000000002</c:v>
                </c:pt>
                <c:pt idx="86">
                  <c:v>24.2</c:v>
                </c:pt>
                <c:pt idx="87">
                  <c:v>24.16</c:v>
                </c:pt>
                <c:pt idx="88">
                  <c:v>24.56</c:v>
                </c:pt>
                <c:pt idx="89">
                  <c:v>24.51</c:v>
                </c:pt>
                <c:pt idx="90">
                  <c:v>25.110000000000021</c:v>
                </c:pt>
                <c:pt idx="91">
                  <c:v>24.88</c:v>
                </c:pt>
                <c:pt idx="92">
                  <c:v>24.9</c:v>
                </c:pt>
                <c:pt idx="93">
                  <c:v>25.610000000000021</c:v>
                </c:pt>
                <c:pt idx="94">
                  <c:v>25.35</c:v>
                </c:pt>
                <c:pt idx="95">
                  <c:v>24.99</c:v>
                </c:pt>
                <c:pt idx="96">
                  <c:v>25.36</c:v>
                </c:pt>
                <c:pt idx="97">
                  <c:v>25.87</c:v>
                </c:pt>
                <c:pt idx="98">
                  <c:v>26.31000000000002</c:v>
                </c:pt>
                <c:pt idx="99">
                  <c:v>26.88</c:v>
                </c:pt>
                <c:pt idx="100">
                  <c:v>27.71</c:v>
                </c:pt>
                <c:pt idx="101">
                  <c:v>27.56</c:v>
                </c:pt>
                <c:pt idx="102">
                  <c:v>26.58</c:v>
                </c:pt>
                <c:pt idx="103">
                  <c:v>26.21</c:v>
                </c:pt>
                <c:pt idx="104">
                  <c:v>26.54</c:v>
                </c:pt>
                <c:pt idx="105">
                  <c:v>25.82</c:v>
                </c:pt>
                <c:pt idx="106">
                  <c:v>26.13000000000002</c:v>
                </c:pt>
                <c:pt idx="107">
                  <c:v>24.99</c:v>
                </c:pt>
                <c:pt idx="108">
                  <c:v>23.47</c:v>
                </c:pt>
                <c:pt idx="109">
                  <c:v>24.57</c:v>
                </c:pt>
                <c:pt idx="110">
                  <c:v>24.75</c:v>
                </c:pt>
                <c:pt idx="111">
                  <c:v>25.939999999999987</c:v>
                </c:pt>
                <c:pt idx="112">
                  <c:v>26.18</c:v>
                </c:pt>
                <c:pt idx="113">
                  <c:v>26.38</c:v>
                </c:pt>
                <c:pt idx="114">
                  <c:v>26.27</c:v>
                </c:pt>
                <c:pt idx="115">
                  <c:v>26.62</c:v>
                </c:pt>
                <c:pt idx="116">
                  <c:v>26.38</c:v>
                </c:pt>
                <c:pt idx="117">
                  <c:v>26.73</c:v>
                </c:pt>
                <c:pt idx="118">
                  <c:v>27.110000000000021</c:v>
                </c:pt>
                <c:pt idx="119">
                  <c:v>27.57</c:v>
                </c:pt>
                <c:pt idx="120">
                  <c:v>27.29</c:v>
                </c:pt>
                <c:pt idx="121">
                  <c:v>26.75</c:v>
                </c:pt>
                <c:pt idx="122">
                  <c:v>26.24</c:v>
                </c:pt>
                <c:pt idx="123">
                  <c:v>26.62</c:v>
                </c:pt>
                <c:pt idx="124">
                  <c:v>26.12</c:v>
                </c:pt>
                <c:pt idx="125">
                  <c:v>26.63000000000002</c:v>
                </c:pt>
                <c:pt idx="126">
                  <c:v>27.85</c:v>
                </c:pt>
                <c:pt idx="127">
                  <c:v>27.68</c:v>
                </c:pt>
                <c:pt idx="128">
                  <c:v>27.99</c:v>
                </c:pt>
                <c:pt idx="129">
                  <c:v>28.38</c:v>
                </c:pt>
                <c:pt idx="130">
                  <c:v>29.36</c:v>
                </c:pt>
                <c:pt idx="131">
                  <c:v>28.15000000000002</c:v>
                </c:pt>
                <c:pt idx="132">
                  <c:v>27.95</c:v>
                </c:pt>
                <c:pt idx="133">
                  <c:v>28.18</c:v>
                </c:pt>
                <c:pt idx="134">
                  <c:v>28.330000000000005</c:v>
                </c:pt>
                <c:pt idx="135">
                  <c:v>27.330000000000005</c:v>
                </c:pt>
                <c:pt idx="136">
                  <c:v>26.37</c:v>
                </c:pt>
                <c:pt idx="137">
                  <c:v>26.15000000000002</c:v>
                </c:pt>
                <c:pt idx="138">
                  <c:v>25.88</c:v>
                </c:pt>
                <c:pt idx="139">
                  <c:v>25.27</c:v>
                </c:pt>
                <c:pt idx="140">
                  <c:v>25.759999999999987</c:v>
                </c:pt>
                <c:pt idx="141">
                  <c:v>24.67</c:v>
                </c:pt>
                <c:pt idx="142">
                  <c:v>25.31000000000002</c:v>
                </c:pt>
                <c:pt idx="143">
                  <c:v>25.08</c:v>
                </c:pt>
                <c:pt idx="144">
                  <c:v>25.330000000000005</c:v>
                </c:pt>
                <c:pt idx="145">
                  <c:v>24.89</c:v>
                </c:pt>
                <c:pt idx="146">
                  <c:v>24.79</c:v>
                </c:pt>
                <c:pt idx="147">
                  <c:v>24.75</c:v>
                </c:pt>
                <c:pt idx="148">
                  <c:v>24.29</c:v>
                </c:pt>
                <c:pt idx="149">
                  <c:v>24.12</c:v>
                </c:pt>
                <c:pt idx="150">
                  <c:v>24.64</c:v>
                </c:pt>
                <c:pt idx="151">
                  <c:v>25.64</c:v>
                </c:pt>
                <c:pt idx="152">
                  <c:v>25.939999999999987</c:v>
                </c:pt>
                <c:pt idx="153">
                  <c:v>26.09</c:v>
                </c:pt>
                <c:pt idx="154">
                  <c:v>25.43</c:v>
                </c:pt>
                <c:pt idx="155">
                  <c:v>25.31000000000002</c:v>
                </c:pt>
                <c:pt idx="156">
                  <c:v>25.53</c:v>
                </c:pt>
                <c:pt idx="157">
                  <c:v>25.82</c:v>
                </c:pt>
                <c:pt idx="158">
                  <c:v>26.47</c:v>
                </c:pt>
                <c:pt idx="159">
                  <c:v>26.32</c:v>
                </c:pt>
                <c:pt idx="160">
                  <c:v>26.759999999999987</c:v>
                </c:pt>
                <c:pt idx="161">
                  <c:v>26.86</c:v>
                </c:pt>
                <c:pt idx="162">
                  <c:v>26.86</c:v>
                </c:pt>
                <c:pt idx="163">
                  <c:v>26.81000000000002</c:v>
                </c:pt>
                <c:pt idx="164">
                  <c:v>26.77</c:v>
                </c:pt>
                <c:pt idx="165">
                  <c:v>26.8</c:v>
                </c:pt>
                <c:pt idx="166">
                  <c:v>26.07</c:v>
                </c:pt>
                <c:pt idx="167">
                  <c:v>26.09</c:v>
                </c:pt>
                <c:pt idx="168">
                  <c:v>26.77</c:v>
                </c:pt>
                <c:pt idx="169">
                  <c:v>26.830000000000005</c:v>
                </c:pt>
                <c:pt idx="170">
                  <c:v>27.479999999999986</c:v>
                </c:pt>
                <c:pt idx="171">
                  <c:v>27.07</c:v>
                </c:pt>
                <c:pt idx="172">
                  <c:v>27.75</c:v>
                </c:pt>
                <c:pt idx="173">
                  <c:v>27.88</c:v>
                </c:pt>
                <c:pt idx="174">
                  <c:v>27.57</c:v>
                </c:pt>
                <c:pt idx="175">
                  <c:v>27.830000000000005</c:v>
                </c:pt>
                <c:pt idx="176">
                  <c:v>26.6</c:v>
                </c:pt>
                <c:pt idx="177">
                  <c:v>26.31000000000002</c:v>
                </c:pt>
                <c:pt idx="178">
                  <c:v>26.87</c:v>
                </c:pt>
                <c:pt idx="179">
                  <c:v>26.77</c:v>
                </c:pt>
                <c:pt idx="180">
                  <c:v>26.54</c:v>
                </c:pt>
                <c:pt idx="181">
                  <c:v>26.55</c:v>
                </c:pt>
                <c:pt idx="182">
                  <c:v>27.36</c:v>
                </c:pt>
                <c:pt idx="183">
                  <c:v>27.02</c:v>
                </c:pt>
                <c:pt idx="184">
                  <c:v>26.47</c:v>
                </c:pt>
                <c:pt idx="185">
                  <c:v>26.84</c:v>
                </c:pt>
                <c:pt idx="186">
                  <c:v>26.58</c:v>
                </c:pt>
                <c:pt idx="187">
                  <c:v>27.17</c:v>
                </c:pt>
                <c:pt idx="188">
                  <c:v>26.5</c:v>
                </c:pt>
                <c:pt idx="189">
                  <c:v>26.67</c:v>
                </c:pt>
                <c:pt idx="190">
                  <c:v>26.86</c:v>
                </c:pt>
                <c:pt idx="191">
                  <c:v>27.86</c:v>
                </c:pt>
                <c:pt idx="192">
                  <c:v>27.9</c:v>
                </c:pt>
                <c:pt idx="193">
                  <c:v>28.15000000000002</c:v>
                </c:pt>
                <c:pt idx="194">
                  <c:v>29.06</c:v>
                </c:pt>
                <c:pt idx="195">
                  <c:v>29.330000000000005</c:v>
                </c:pt>
                <c:pt idx="196">
                  <c:v>29.84</c:v>
                </c:pt>
                <c:pt idx="197">
                  <c:v>30.110000000000021</c:v>
                </c:pt>
                <c:pt idx="198">
                  <c:v>29.24</c:v>
                </c:pt>
                <c:pt idx="199">
                  <c:v>28.84</c:v>
                </c:pt>
                <c:pt idx="200">
                  <c:v>28.63000000000002</c:v>
                </c:pt>
                <c:pt idx="201">
                  <c:v>29.279999999999987</c:v>
                </c:pt>
                <c:pt idx="202">
                  <c:v>28.830000000000005</c:v>
                </c:pt>
                <c:pt idx="203">
                  <c:v>28.34</c:v>
                </c:pt>
                <c:pt idx="204">
                  <c:v>28.919999999999987</c:v>
                </c:pt>
                <c:pt idx="205">
                  <c:v>28.979999999999986</c:v>
                </c:pt>
                <c:pt idx="206">
                  <c:v>27.79</c:v>
                </c:pt>
                <c:pt idx="207">
                  <c:v>28.27</c:v>
                </c:pt>
                <c:pt idx="208">
                  <c:v>28.979999999999986</c:v>
                </c:pt>
                <c:pt idx="209">
                  <c:v>29.610000000000021</c:v>
                </c:pt>
                <c:pt idx="210">
                  <c:v>29.73</c:v>
                </c:pt>
                <c:pt idx="211">
                  <c:v>29.73</c:v>
                </c:pt>
                <c:pt idx="212">
                  <c:v>29.77</c:v>
                </c:pt>
                <c:pt idx="213">
                  <c:v>28.85</c:v>
                </c:pt>
                <c:pt idx="214">
                  <c:v>29.81000000000002</c:v>
                </c:pt>
                <c:pt idx="215">
                  <c:v>29.67</c:v>
                </c:pt>
                <c:pt idx="216">
                  <c:v>29.08</c:v>
                </c:pt>
                <c:pt idx="217">
                  <c:v>29.479999999999986</c:v>
                </c:pt>
                <c:pt idx="218">
                  <c:v>29.5</c:v>
                </c:pt>
                <c:pt idx="219">
                  <c:v>29.610000000000021</c:v>
                </c:pt>
                <c:pt idx="220">
                  <c:v>30.71</c:v>
                </c:pt>
                <c:pt idx="221">
                  <c:v>30.77</c:v>
                </c:pt>
                <c:pt idx="222">
                  <c:v>30.64</c:v>
                </c:pt>
                <c:pt idx="223">
                  <c:v>30.41</c:v>
                </c:pt>
                <c:pt idx="224">
                  <c:v>30.54</c:v>
                </c:pt>
                <c:pt idx="225">
                  <c:v>30.45</c:v>
                </c:pt>
                <c:pt idx="226">
                  <c:v>30.830000000000005</c:v>
                </c:pt>
                <c:pt idx="227">
                  <c:v>30.49</c:v>
                </c:pt>
                <c:pt idx="228">
                  <c:v>29.759999999999987</c:v>
                </c:pt>
                <c:pt idx="229">
                  <c:v>29.62</c:v>
                </c:pt>
                <c:pt idx="230">
                  <c:v>29.64</c:v>
                </c:pt>
                <c:pt idx="231">
                  <c:v>29.479999999999986</c:v>
                </c:pt>
                <c:pt idx="232">
                  <c:v>29.35</c:v>
                </c:pt>
                <c:pt idx="233">
                  <c:v>28.97</c:v>
                </c:pt>
                <c:pt idx="234">
                  <c:v>29.37</c:v>
                </c:pt>
                <c:pt idx="235">
                  <c:v>30.03</c:v>
                </c:pt>
                <c:pt idx="236">
                  <c:v>29.72</c:v>
                </c:pt>
                <c:pt idx="237">
                  <c:v>29.47</c:v>
                </c:pt>
                <c:pt idx="238">
                  <c:v>29.62</c:v>
                </c:pt>
                <c:pt idx="239">
                  <c:v>29.6</c:v>
                </c:pt>
                <c:pt idx="240">
                  <c:v>28.37</c:v>
                </c:pt>
                <c:pt idx="241">
                  <c:v>27.919999999999987</c:v>
                </c:pt>
                <c:pt idx="242">
                  <c:v>28.18</c:v>
                </c:pt>
                <c:pt idx="243">
                  <c:v>28.2</c:v>
                </c:pt>
                <c:pt idx="244">
                  <c:v>27.05</c:v>
                </c:pt>
                <c:pt idx="245">
                  <c:v>27.29</c:v>
                </c:pt>
                <c:pt idx="246">
                  <c:v>26.86</c:v>
                </c:pt>
                <c:pt idx="247">
                  <c:v>26.81000000000002</c:v>
                </c:pt>
                <c:pt idx="248">
                  <c:v>27.22</c:v>
                </c:pt>
                <c:pt idx="249">
                  <c:v>27.13000000000002</c:v>
                </c:pt>
                <c:pt idx="250">
                  <c:v>26.95</c:v>
                </c:pt>
                <c:pt idx="251">
                  <c:v>26.14</c:v>
                </c:pt>
                <c:pt idx="252">
                  <c:v>25.77</c:v>
                </c:pt>
                <c:pt idx="253">
                  <c:v>25.38</c:v>
                </c:pt>
                <c:pt idx="254">
                  <c:v>25.779999999999987</c:v>
                </c:pt>
                <c:pt idx="255">
                  <c:v>25.939999999999987</c:v>
                </c:pt>
                <c:pt idx="256">
                  <c:v>25.9</c:v>
                </c:pt>
                <c:pt idx="257">
                  <c:v>25.19</c:v>
                </c:pt>
                <c:pt idx="258">
                  <c:v>25.29</c:v>
                </c:pt>
                <c:pt idx="259">
                  <c:v>25.51</c:v>
                </c:pt>
                <c:pt idx="260">
                  <c:v>26.71</c:v>
                </c:pt>
                <c:pt idx="261">
                  <c:v>26.419999999999987</c:v>
                </c:pt>
                <c:pt idx="262">
                  <c:v>26.979999999999986</c:v>
                </c:pt>
                <c:pt idx="263">
                  <c:v>26.35</c:v>
                </c:pt>
                <c:pt idx="264">
                  <c:v>26.759999999999987</c:v>
                </c:pt>
                <c:pt idx="265">
                  <c:v>26.110000000000021</c:v>
                </c:pt>
                <c:pt idx="266">
                  <c:v>26.4</c:v>
                </c:pt>
                <c:pt idx="267">
                  <c:v>26.89</c:v>
                </c:pt>
                <c:pt idx="268">
                  <c:v>27.24</c:v>
                </c:pt>
                <c:pt idx="269">
                  <c:v>27.3</c:v>
                </c:pt>
                <c:pt idx="270">
                  <c:v>26.71</c:v>
                </c:pt>
                <c:pt idx="271">
                  <c:v>27.29</c:v>
                </c:pt>
                <c:pt idx="272">
                  <c:v>26.93</c:v>
                </c:pt>
                <c:pt idx="273">
                  <c:v>27.2</c:v>
                </c:pt>
                <c:pt idx="274">
                  <c:v>27.74</c:v>
                </c:pt>
                <c:pt idx="275">
                  <c:v>27.4</c:v>
                </c:pt>
                <c:pt idx="276">
                  <c:v>28.01</c:v>
                </c:pt>
                <c:pt idx="277">
                  <c:v>28.439999999999987</c:v>
                </c:pt>
                <c:pt idx="278">
                  <c:v>30.1</c:v>
                </c:pt>
                <c:pt idx="279">
                  <c:v>30.1</c:v>
                </c:pt>
                <c:pt idx="280">
                  <c:v>30.439999999999987</c:v>
                </c:pt>
                <c:pt idx="281">
                  <c:v>30.56</c:v>
                </c:pt>
                <c:pt idx="282">
                  <c:v>30.3</c:v>
                </c:pt>
                <c:pt idx="283">
                  <c:v>31.75</c:v>
                </c:pt>
                <c:pt idx="284">
                  <c:v>31.97</c:v>
                </c:pt>
                <c:pt idx="285">
                  <c:v>32.49</c:v>
                </c:pt>
                <c:pt idx="286">
                  <c:v>32.720000000000013</c:v>
                </c:pt>
                <c:pt idx="287">
                  <c:v>31.37</c:v>
                </c:pt>
                <c:pt idx="288">
                  <c:v>31.2</c:v>
                </c:pt>
                <c:pt idx="289">
                  <c:v>31.85</c:v>
                </c:pt>
                <c:pt idx="290">
                  <c:v>33.08</c:v>
                </c:pt>
                <c:pt idx="291">
                  <c:v>32.1</c:v>
                </c:pt>
                <c:pt idx="292">
                  <c:v>31.08</c:v>
                </c:pt>
                <c:pt idx="293">
                  <c:v>30.56</c:v>
                </c:pt>
                <c:pt idx="294">
                  <c:v>31.99</c:v>
                </c:pt>
                <c:pt idx="295">
                  <c:v>31.68</c:v>
                </c:pt>
                <c:pt idx="296">
                  <c:v>32.260000000000012</c:v>
                </c:pt>
                <c:pt idx="297">
                  <c:v>32.370000000000005</c:v>
                </c:pt>
                <c:pt idx="298">
                  <c:v>33.21</c:v>
                </c:pt>
                <c:pt idx="299">
                  <c:v>33.660000000000011</c:v>
                </c:pt>
                <c:pt idx="300">
                  <c:v>33.910000000000004</c:v>
                </c:pt>
                <c:pt idx="301">
                  <c:v>34.61</c:v>
                </c:pt>
                <c:pt idx="302">
                  <c:v>32.85</c:v>
                </c:pt>
                <c:pt idx="303">
                  <c:v>32.25</c:v>
                </c:pt>
                <c:pt idx="304">
                  <c:v>33.28</c:v>
                </c:pt>
                <c:pt idx="305">
                  <c:v>32.290000000000013</c:v>
                </c:pt>
                <c:pt idx="306">
                  <c:v>32.67</c:v>
                </c:pt>
                <c:pt idx="307">
                  <c:v>33.630000000000003</c:v>
                </c:pt>
                <c:pt idx="308">
                  <c:v>33.85</c:v>
                </c:pt>
                <c:pt idx="309">
                  <c:v>33.51</c:v>
                </c:pt>
                <c:pt idx="310">
                  <c:v>32.760000000000012</c:v>
                </c:pt>
                <c:pt idx="311">
                  <c:v>33.58</c:v>
                </c:pt>
                <c:pt idx="312">
                  <c:v>33.93</c:v>
                </c:pt>
                <c:pt idx="313">
                  <c:v>34.160000000000011</c:v>
                </c:pt>
                <c:pt idx="314">
                  <c:v>35.120000000000012</c:v>
                </c:pt>
                <c:pt idx="315">
                  <c:v>34.480000000000004</c:v>
                </c:pt>
                <c:pt idx="316">
                  <c:v>35.44</c:v>
                </c:pt>
                <c:pt idx="317">
                  <c:v>35.770000000000003</c:v>
                </c:pt>
                <c:pt idx="318">
                  <c:v>36.36</c:v>
                </c:pt>
                <c:pt idx="319">
                  <c:v>36.800000000000004</c:v>
                </c:pt>
                <c:pt idx="320">
                  <c:v>36.96</c:v>
                </c:pt>
                <c:pt idx="321">
                  <c:v>37.160000000000011</c:v>
                </c:pt>
                <c:pt idx="322">
                  <c:v>36.790000000000013</c:v>
                </c:pt>
                <c:pt idx="323">
                  <c:v>35.58</c:v>
                </c:pt>
                <c:pt idx="324">
                  <c:v>36.480000000000004</c:v>
                </c:pt>
                <c:pt idx="325">
                  <c:v>36.06</c:v>
                </c:pt>
                <c:pt idx="326">
                  <c:v>37.700000000000003</c:v>
                </c:pt>
                <c:pt idx="327">
                  <c:v>37.200000000000003</c:v>
                </c:pt>
                <c:pt idx="328">
                  <c:v>36.6</c:v>
                </c:pt>
                <c:pt idx="329">
                  <c:v>35.880000000000003</c:v>
                </c:pt>
                <c:pt idx="330">
                  <c:v>36.89</c:v>
                </c:pt>
                <c:pt idx="331">
                  <c:v>36.690000000000012</c:v>
                </c:pt>
                <c:pt idx="332">
                  <c:v>37</c:v>
                </c:pt>
                <c:pt idx="333">
                  <c:v>37.78</c:v>
                </c:pt>
                <c:pt idx="334">
                  <c:v>37.270000000000003</c:v>
                </c:pt>
                <c:pt idx="335">
                  <c:v>36.720000000000013</c:v>
                </c:pt>
                <c:pt idx="336">
                  <c:v>37.83</c:v>
                </c:pt>
                <c:pt idx="337">
                  <c:v>36.01</c:v>
                </c:pt>
                <c:pt idx="338">
                  <c:v>35.380000000000003</c:v>
                </c:pt>
                <c:pt idx="339">
                  <c:v>34.93</c:v>
                </c:pt>
                <c:pt idx="340">
                  <c:v>31.67</c:v>
                </c:pt>
                <c:pt idx="341">
                  <c:v>29.88</c:v>
                </c:pt>
                <c:pt idx="342">
                  <c:v>28.610000000000021</c:v>
                </c:pt>
                <c:pt idx="343">
                  <c:v>26.91</c:v>
                </c:pt>
                <c:pt idx="344">
                  <c:v>28.66</c:v>
                </c:pt>
                <c:pt idx="345">
                  <c:v>27.97</c:v>
                </c:pt>
                <c:pt idx="346">
                  <c:v>28.63000000000002</c:v>
                </c:pt>
                <c:pt idx="347">
                  <c:v>30.37</c:v>
                </c:pt>
                <c:pt idx="348">
                  <c:v>30.16</c:v>
                </c:pt>
                <c:pt idx="349">
                  <c:v>31.04</c:v>
                </c:pt>
                <c:pt idx="350">
                  <c:v>29.779999999999987</c:v>
                </c:pt>
                <c:pt idx="351">
                  <c:v>28.56</c:v>
                </c:pt>
                <c:pt idx="352">
                  <c:v>28.97</c:v>
                </c:pt>
                <c:pt idx="353">
                  <c:v>28.62</c:v>
                </c:pt>
                <c:pt idx="354">
                  <c:v>27.959999999999987</c:v>
                </c:pt>
                <c:pt idx="355">
                  <c:v>28</c:v>
                </c:pt>
                <c:pt idx="356">
                  <c:v>28.85</c:v>
                </c:pt>
                <c:pt idx="357">
                  <c:v>27.459999999999987</c:v>
                </c:pt>
                <c:pt idx="358">
                  <c:v>28.14</c:v>
                </c:pt>
                <c:pt idx="359">
                  <c:v>28.63000000000002</c:v>
                </c:pt>
                <c:pt idx="360">
                  <c:v>29.29</c:v>
                </c:pt>
                <c:pt idx="361">
                  <c:v>29.18</c:v>
                </c:pt>
                <c:pt idx="362">
                  <c:v>30.55</c:v>
                </c:pt>
                <c:pt idx="363">
                  <c:v>30.87</c:v>
                </c:pt>
                <c:pt idx="364">
                  <c:v>29.91</c:v>
                </c:pt>
                <c:pt idx="365">
                  <c:v>26.65000000000002</c:v>
                </c:pt>
                <c:pt idx="366">
                  <c:v>26.64</c:v>
                </c:pt>
                <c:pt idx="367">
                  <c:v>26.259999999999987</c:v>
                </c:pt>
                <c:pt idx="368">
                  <c:v>25.49</c:v>
                </c:pt>
                <c:pt idx="369">
                  <c:v>25.24</c:v>
                </c:pt>
                <c:pt idx="370">
                  <c:v>25.8</c:v>
                </c:pt>
                <c:pt idx="371">
                  <c:v>26.03</c:v>
                </c:pt>
                <c:pt idx="372">
                  <c:v>25.67</c:v>
                </c:pt>
                <c:pt idx="373">
                  <c:v>26.49</c:v>
                </c:pt>
                <c:pt idx="374">
                  <c:v>25.72</c:v>
                </c:pt>
                <c:pt idx="375">
                  <c:v>26.23</c:v>
                </c:pt>
                <c:pt idx="376">
                  <c:v>26.979999999999986</c:v>
                </c:pt>
                <c:pt idx="377">
                  <c:v>27.72</c:v>
                </c:pt>
                <c:pt idx="378">
                  <c:v>27.35</c:v>
                </c:pt>
                <c:pt idx="379">
                  <c:v>28.5</c:v>
                </c:pt>
                <c:pt idx="380">
                  <c:v>29.17</c:v>
                </c:pt>
                <c:pt idx="381">
                  <c:v>28.74</c:v>
                </c:pt>
                <c:pt idx="382">
                  <c:v>29.14</c:v>
                </c:pt>
                <c:pt idx="383">
                  <c:v>28.830000000000005</c:v>
                </c:pt>
                <c:pt idx="384">
                  <c:v>29.279999999999987</c:v>
                </c:pt>
                <c:pt idx="385">
                  <c:v>29.03</c:v>
                </c:pt>
                <c:pt idx="386">
                  <c:v>28.85</c:v>
                </c:pt>
                <c:pt idx="387">
                  <c:v>29.16</c:v>
                </c:pt>
                <c:pt idx="388">
                  <c:v>29.35</c:v>
                </c:pt>
                <c:pt idx="389">
                  <c:v>28.58</c:v>
                </c:pt>
                <c:pt idx="390">
                  <c:v>29.1</c:v>
                </c:pt>
                <c:pt idx="391">
                  <c:v>29.56</c:v>
                </c:pt>
                <c:pt idx="392">
                  <c:v>30.71</c:v>
                </c:pt>
                <c:pt idx="393">
                  <c:v>30.67</c:v>
                </c:pt>
                <c:pt idx="394">
                  <c:v>30.05</c:v>
                </c:pt>
                <c:pt idx="395">
                  <c:v>30.74</c:v>
                </c:pt>
                <c:pt idx="396">
                  <c:v>31.279999999999987</c:v>
                </c:pt>
                <c:pt idx="397">
                  <c:v>31.45</c:v>
                </c:pt>
                <c:pt idx="398">
                  <c:v>31.73</c:v>
                </c:pt>
                <c:pt idx="399">
                  <c:v>32.36</c:v>
                </c:pt>
                <c:pt idx="400">
                  <c:v>31.51</c:v>
                </c:pt>
                <c:pt idx="401">
                  <c:v>30.65000000000002</c:v>
                </c:pt>
                <c:pt idx="402">
                  <c:v>31.18</c:v>
                </c:pt>
                <c:pt idx="403">
                  <c:v>31.07</c:v>
                </c:pt>
                <c:pt idx="404">
                  <c:v>30.36</c:v>
                </c:pt>
                <c:pt idx="405">
                  <c:v>29.959999999999987</c:v>
                </c:pt>
                <c:pt idx="406">
                  <c:v>30.82</c:v>
                </c:pt>
                <c:pt idx="407">
                  <c:v>29.17</c:v>
                </c:pt>
                <c:pt idx="408">
                  <c:v>28.779999999999987</c:v>
                </c:pt>
                <c:pt idx="409">
                  <c:v>29.95</c:v>
                </c:pt>
                <c:pt idx="410">
                  <c:v>29.01</c:v>
                </c:pt>
                <c:pt idx="411">
                  <c:v>29.27</c:v>
                </c:pt>
                <c:pt idx="412">
                  <c:v>30.19</c:v>
                </c:pt>
                <c:pt idx="413">
                  <c:v>30.4</c:v>
                </c:pt>
                <c:pt idx="414">
                  <c:v>30.15000000000002</c:v>
                </c:pt>
                <c:pt idx="415">
                  <c:v>30.419999999999987</c:v>
                </c:pt>
                <c:pt idx="416">
                  <c:v>30.13000000000002</c:v>
                </c:pt>
                <c:pt idx="417">
                  <c:v>30.22</c:v>
                </c:pt>
                <c:pt idx="418">
                  <c:v>30.88</c:v>
                </c:pt>
                <c:pt idx="419">
                  <c:v>31.06</c:v>
                </c:pt>
                <c:pt idx="420">
                  <c:v>31.279999999999987</c:v>
                </c:pt>
                <c:pt idx="421">
                  <c:v>31.27</c:v>
                </c:pt>
                <c:pt idx="422">
                  <c:v>31.62</c:v>
                </c:pt>
                <c:pt idx="423">
                  <c:v>31.05</c:v>
                </c:pt>
                <c:pt idx="424">
                  <c:v>31.41</c:v>
                </c:pt>
                <c:pt idx="425">
                  <c:v>31.959999999999987</c:v>
                </c:pt>
                <c:pt idx="426">
                  <c:v>31.779999999999987</c:v>
                </c:pt>
                <c:pt idx="427">
                  <c:v>30.19</c:v>
                </c:pt>
                <c:pt idx="428">
                  <c:v>29.67</c:v>
                </c:pt>
                <c:pt idx="429">
                  <c:v>30.22</c:v>
                </c:pt>
                <c:pt idx="430">
                  <c:v>30.17</c:v>
                </c:pt>
                <c:pt idx="431">
                  <c:v>30.110000000000021</c:v>
                </c:pt>
                <c:pt idx="432">
                  <c:v>30.24</c:v>
                </c:pt>
                <c:pt idx="433">
                  <c:v>30.68</c:v>
                </c:pt>
                <c:pt idx="434">
                  <c:v>30.54</c:v>
                </c:pt>
                <c:pt idx="435">
                  <c:v>32.31</c:v>
                </c:pt>
                <c:pt idx="436">
                  <c:v>31.84</c:v>
                </c:pt>
                <c:pt idx="437">
                  <c:v>32.220000000000013</c:v>
                </c:pt>
                <c:pt idx="438">
                  <c:v>31.7</c:v>
                </c:pt>
                <c:pt idx="439">
                  <c:v>32.39</c:v>
                </c:pt>
                <c:pt idx="440">
                  <c:v>32.18</c:v>
                </c:pt>
                <c:pt idx="441">
                  <c:v>32.01</c:v>
                </c:pt>
                <c:pt idx="442">
                  <c:v>31.919999999999987</c:v>
                </c:pt>
                <c:pt idx="443">
                  <c:v>30.779999999999987</c:v>
                </c:pt>
                <c:pt idx="444">
                  <c:v>31.09</c:v>
                </c:pt>
                <c:pt idx="445">
                  <c:v>31.05</c:v>
                </c:pt>
                <c:pt idx="446">
                  <c:v>30.89</c:v>
                </c:pt>
                <c:pt idx="447">
                  <c:v>30.7</c:v>
                </c:pt>
                <c:pt idx="448">
                  <c:v>30.95</c:v>
                </c:pt>
                <c:pt idx="449">
                  <c:v>31.88</c:v>
                </c:pt>
                <c:pt idx="450">
                  <c:v>31.84</c:v>
                </c:pt>
                <c:pt idx="451">
                  <c:v>31.56</c:v>
                </c:pt>
                <c:pt idx="452">
                  <c:v>31.95</c:v>
                </c:pt>
                <c:pt idx="453">
                  <c:v>31.21</c:v>
                </c:pt>
                <c:pt idx="454">
                  <c:v>31.5</c:v>
                </c:pt>
                <c:pt idx="455">
                  <c:v>31.57</c:v>
                </c:pt>
                <c:pt idx="456">
                  <c:v>29.41</c:v>
                </c:pt>
                <c:pt idx="457">
                  <c:v>29.49</c:v>
                </c:pt>
                <c:pt idx="458">
                  <c:v>28.979999999999986</c:v>
                </c:pt>
                <c:pt idx="459">
                  <c:v>28.88</c:v>
                </c:pt>
                <c:pt idx="460">
                  <c:v>28.85</c:v>
                </c:pt>
                <c:pt idx="461">
                  <c:v>29.18</c:v>
                </c:pt>
                <c:pt idx="462">
                  <c:v>29.35</c:v>
                </c:pt>
                <c:pt idx="463">
                  <c:v>28.82</c:v>
                </c:pt>
                <c:pt idx="464">
                  <c:v>28.27</c:v>
                </c:pt>
                <c:pt idx="465">
                  <c:v>28.14</c:v>
                </c:pt>
                <c:pt idx="466">
                  <c:v>27.56</c:v>
                </c:pt>
                <c:pt idx="467">
                  <c:v>27.03</c:v>
                </c:pt>
                <c:pt idx="468">
                  <c:v>27.17</c:v>
                </c:pt>
                <c:pt idx="469">
                  <c:v>27.03</c:v>
                </c:pt>
                <c:pt idx="470">
                  <c:v>26.959999999999987</c:v>
                </c:pt>
                <c:pt idx="471">
                  <c:v>27.13000000000002</c:v>
                </c:pt>
                <c:pt idx="472">
                  <c:v>28.24</c:v>
                </c:pt>
                <c:pt idx="473">
                  <c:v>28.29</c:v>
                </c:pt>
                <c:pt idx="474">
                  <c:v>28.16</c:v>
                </c:pt>
                <c:pt idx="475">
                  <c:v>28.4</c:v>
                </c:pt>
                <c:pt idx="476">
                  <c:v>29.2</c:v>
                </c:pt>
                <c:pt idx="477">
                  <c:v>29.39</c:v>
                </c:pt>
                <c:pt idx="478">
                  <c:v>29.84</c:v>
                </c:pt>
                <c:pt idx="479">
                  <c:v>30.4</c:v>
                </c:pt>
                <c:pt idx="480">
                  <c:v>30.47</c:v>
                </c:pt>
                <c:pt idx="481">
                  <c:v>30.41</c:v>
                </c:pt>
                <c:pt idx="482">
                  <c:v>29.81000000000002</c:v>
                </c:pt>
                <c:pt idx="483">
                  <c:v>31.01</c:v>
                </c:pt>
                <c:pt idx="484">
                  <c:v>31.97</c:v>
                </c:pt>
                <c:pt idx="485">
                  <c:v>31.95</c:v>
                </c:pt>
                <c:pt idx="486">
                  <c:v>31.82</c:v>
                </c:pt>
                <c:pt idx="487">
                  <c:v>31.77</c:v>
                </c:pt>
                <c:pt idx="488">
                  <c:v>31.54</c:v>
                </c:pt>
                <c:pt idx="489">
                  <c:v>30.68</c:v>
                </c:pt>
                <c:pt idx="490">
                  <c:v>30.35</c:v>
                </c:pt>
                <c:pt idx="491">
                  <c:v>30.18</c:v>
                </c:pt>
                <c:pt idx="492">
                  <c:v>29.919999999999987</c:v>
                </c:pt>
                <c:pt idx="493">
                  <c:v>30.3</c:v>
                </c:pt>
                <c:pt idx="494">
                  <c:v>30.16</c:v>
                </c:pt>
                <c:pt idx="495">
                  <c:v>29.919999999999987</c:v>
                </c:pt>
                <c:pt idx="496">
                  <c:v>29.56</c:v>
                </c:pt>
                <c:pt idx="497">
                  <c:v>28.91</c:v>
                </c:pt>
                <c:pt idx="498">
                  <c:v>28.47</c:v>
                </c:pt>
                <c:pt idx="499">
                  <c:v>29.110000000000021</c:v>
                </c:pt>
                <c:pt idx="500">
                  <c:v>28.9</c:v>
                </c:pt>
                <c:pt idx="501">
                  <c:v>28.75</c:v>
                </c:pt>
                <c:pt idx="502">
                  <c:v>30.3</c:v>
                </c:pt>
                <c:pt idx="503">
                  <c:v>30.259999999999987</c:v>
                </c:pt>
                <c:pt idx="504">
                  <c:v>30.85</c:v>
                </c:pt>
                <c:pt idx="505">
                  <c:v>30.88</c:v>
                </c:pt>
                <c:pt idx="506">
                  <c:v>31.15000000000002</c:v>
                </c:pt>
                <c:pt idx="507">
                  <c:v>31.330000000000005</c:v>
                </c:pt>
                <c:pt idx="508">
                  <c:v>31.9</c:v>
                </c:pt>
                <c:pt idx="509">
                  <c:v>32.370000000000005</c:v>
                </c:pt>
                <c:pt idx="510">
                  <c:v>31.73</c:v>
                </c:pt>
                <c:pt idx="511">
                  <c:v>33.28</c:v>
                </c:pt>
                <c:pt idx="512">
                  <c:v>32.92</c:v>
                </c:pt>
                <c:pt idx="513">
                  <c:v>32.86</c:v>
                </c:pt>
                <c:pt idx="514">
                  <c:v>31.610000000000021</c:v>
                </c:pt>
                <c:pt idx="515">
                  <c:v>29.74</c:v>
                </c:pt>
                <c:pt idx="516">
                  <c:v>29.77</c:v>
                </c:pt>
                <c:pt idx="517">
                  <c:v>30.41</c:v>
                </c:pt>
                <c:pt idx="518">
                  <c:v>29.95</c:v>
                </c:pt>
                <c:pt idx="519">
                  <c:v>30.779999999999987</c:v>
                </c:pt>
                <c:pt idx="520">
                  <c:v>31.1</c:v>
                </c:pt>
                <c:pt idx="521">
                  <c:v>31.259999999999987</c:v>
                </c:pt>
                <c:pt idx="522">
                  <c:v>30.73</c:v>
                </c:pt>
                <c:pt idx="523">
                  <c:v>32.1</c:v>
                </c:pt>
                <c:pt idx="524">
                  <c:v>31.759999999999987</c:v>
                </c:pt>
                <c:pt idx="525">
                  <c:v>31.88</c:v>
                </c:pt>
                <c:pt idx="526">
                  <c:v>31.85</c:v>
                </c:pt>
                <c:pt idx="527">
                  <c:v>33.04</c:v>
                </c:pt>
                <c:pt idx="528">
                  <c:v>33.18</c:v>
                </c:pt>
                <c:pt idx="529">
                  <c:v>32.89</c:v>
                </c:pt>
                <c:pt idx="530">
                  <c:v>33.35</c:v>
                </c:pt>
                <c:pt idx="531">
                  <c:v>33.71</c:v>
                </c:pt>
                <c:pt idx="532">
                  <c:v>33.020000000000003</c:v>
                </c:pt>
                <c:pt idx="533">
                  <c:v>31.87</c:v>
                </c:pt>
                <c:pt idx="534">
                  <c:v>31.95</c:v>
                </c:pt>
                <c:pt idx="535">
                  <c:v>32.86</c:v>
                </c:pt>
                <c:pt idx="536">
                  <c:v>32.4</c:v>
                </c:pt>
                <c:pt idx="537">
                  <c:v>32.790000000000013</c:v>
                </c:pt>
                <c:pt idx="538">
                  <c:v>32.520000000000003</c:v>
                </c:pt>
                <c:pt idx="539">
                  <c:v>33.78</c:v>
                </c:pt>
                <c:pt idx="540">
                  <c:v>33.700000000000003</c:v>
                </c:pt>
                <c:pt idx="541">
                  <c:v>33.620000000000012</c:v>
                </c:pt>
                <c:pt idx="542">
                  <c:v>33.980000000000004</c:v>
                </c:pt>
                <c:pt idx="543">
                  <c:v>34.31</c:v>
                </c:pt>
                <c:pt idx="544">
                  <c:v>34.720000000000013</c:v>
                </c:pt>
                <c:pt idx="545">
                  <c:v>34.43</c:v>
                </c:pt>
                <c:pt idx="546">
                  <c:v>34.5</c:v>
                </c:pt>
                <c:pt idx="547">
                  <c:v>33.44</c:v>
                </c:pt>
                <c:pt idx="548">
                  <c:v>35.07</c:v>
                </c:pt>
                <c:pt idx="549">
                  <c:v>36.200000000000003</c:v>
                </c:pt>
                <c:pt idx="550">
                  <c:v>34.58</c:v>
                </c:pt>
                <c:pt idx="551">
                  <c:v>34.93</c:v>
                </c:pt>
                <c:pt idx="552">
                  <c:v>34.94</c:v>
                </c:pt>
                <c:pt idx="553">
                  <c:v>34.47</c:v>
                </c:pt>
                <c:pt idx="554">
                  <c:v>34.120000000000012</c:v>
                </c:pt>
                <c:pt idx="555">
                  <c:v>33.620000000000012</c:v>
                </c:pt>
                <c:pt idx="556">
                  <c:v>32.81</c:v>
                </c:pt>
                <c:pt idx="557">
                  <c:v>33.050000000000004</c:v>
                </c:pt>
                <c:pt idx="558">
                  <c:v>34.980000000000004</c:v>
                </c:pt>
                <c:pt idx="559">
                  <c:v>34.1</c:v>
                </c:pt>
                <c:pt idx="560">
                  <c:v>33.1</c:v>
                </c:pt>
                <c:pt idx="561">
                  <c:v>33.08</c:v>
                </c:pt>
                <c:pt idx="562">
                  <c:v>32.480000000000004</c:v>
                </c:pt>
                <c:pt idx="563">
                  <c:v>32.83</c:v>
                </c:pt>
                <c:pt idx="564">
                  <c:v>33.870000000000005</c:v>
                </c:pt>
                <c:pt idx="565">
                  <c:v>34</c:v>
                </c:pt>
                <c:pt idx="566">
                  <c:v>33.980000000000004</c:v>
                </c:pt>
                <c:pt idx="567">
                  <c:v>34.56</c:v>
                </c:pt>
                <c:pt idx="568">
                  <c:v>35.190000000000012</c:v>
                </c:pt>
                <c:pt idx="569">
                  <c:v>35.450000000000003</c:v>
                </c:pt>
                <c:pt idx="570">
                  <c:v>36</c:v>
                </c:pt>
                <c:pt idx="571">
                  <c:v>35.6</c:v>
                </c:pt>
                <c:pt idx="572">
                  <c:v>34.35</c:v>
                </c:pt>
                <c:pt idx="573">
                  <c:v>34.58</c:v>
                </c:pt>
                <c:pt idx="574">
                  <c:v>35.68</c:v>
                </c:pt>
                <c:pt idx="575">
                  <c:v>35.51</c:v>
                </c:pt>
                <c:pt idx="576">
                  <c:v>36.160000000000011</c:v>
                </c:pt>
                <c:pt idx="577">
                  <c:v>36.86</c:v>
                </c:pt>
                <c:pt idx="578">
                  <c:v>36.660000000000011</c:v>
                </c:pt>
                <c:pt idx="579">
                  <c:v>35.800000000000004</c:v>
                </c:pt>
                <c:pt idx="580">
                  <c:v>36.64</c:v>
                </c:pt>
                <c:pt idx="581">
                  <c:v>37.260000000000012</c:v>
                </c:pt>
                <c:pt idx="582">
                  <c:v>36.57</c:v>
                </c:pt>
                <c:pt idx="583">
                  <c:v>36.28</c:v>
                </c:pt>
                <c:pt idx="584">
                  <c:v>36.1</c:v>
                </c:pt>
                <c:pt idx="585">
                  <c:v>36.78</c:v>
                </c:pt>
                <c:pt idx="586">
                  <c:v>36.190000000000012</c:v>
                </c:pt>
                <c:pt idx="587">
                  <c:v>37.44</c:v>
                </c:pt>
                <c:pt idx="588">
                  <c:v>37.480000000000004</c:v>
                </c:pt>
                <c:pt idx="589">
                  <c:v>38.18</c:v>
                </c:pt>
                <c:pt idx="590">
                  <c:v>37.93</c:v>
                </c:pt>
                <c:pt idx="591">
                  <c:v>38.08</c:v>
                </c:pt>
                <c:pt idx="592">
                  <c:v>37.11</c:v>
                </c:pt>
                <c:pt idx="593">
                  <c:v>37.450000000000003</c:v>
                </c:pt>
                <c:pt idx="594">
                  <c:v>37.01</c:v>
                </c:pt>
                <c:pt idx="595">
                  <c:v>35.51</c:v>
                </c:pt>
                <c:pt idx="596">
                  <c:v>35.730000000000011</c:v>
                </c:pt>
                <c:pt idx="597">
                  <c:v>35.450000000000003</c:v>
                </c:pt>
                <c:pt idx="598">
                  <c:v>36.25</c:v>
                </c:pt>
                <c:pt idx="599">
                  <c:v>35.760000000000012</c:v>
                </c:pt>
                <c:pt idx="600">
                  <c:v>34.270000000000003</c:v>
                </c:pt>
                <c:pt idx="601">
                  <c:v>34.39</c:v>
                </c:pt>
                <c:pt idx="602">
                  <c:v>34.380000000000003</c:v>
                </c:pt>
                <c:pt idx="603">
                  <c:v>34.97</c:v>
                </c:pt>
                <c:pt idx="604">
                  <c:v>36.15</c:v>
                </c:pt>
                <c:pt idx="605">
                  <c:v>37.14</c:v>
                </c:pt>
                <c:pt idx="606">
                  <c:v>37.840000000000003</c:v>
                </c:pt>
                <c:pt idx="607">
                  <c:v>37.21</c:v>
                </c:pt>
                <c:pt idx="608">
                  <c:v>36.720000000000013</c:v>
                </c:pt>
                <c:pt idx="609">
                  <c:v>37.57</c:v>
                </c:pt>
                <c:pt idx="610">
                  <c:v>37.74</c:v>
                </c:pt>
                <c:pt idx="611">
                  <c:v>37.42</c:v>
                </c:pt>
                <c:pt idx="612">
                  <c:v>37.6</c:v>
                </c:pt>
                <c:pt idx="613">
                  <c:v>35.730000000000011</c:v>
                </c:pt>
                <c:pt idx="614">
                  <c:v>36.71</c:v>
                </c:pt>
                <c:pt idx="615">
                  <c:v>36.46</c:v>
                </c:pt>
                <c:pt idx="616">
                  <c:v>36.97</c:v>
                </c:pt>
                <c:pt idx="617">
                  <c:v>37.53</c:v>
                </c:pt>
                <c:pt idx="618">
                  <c:v>37.46</c:v>
                </c:pt>
                <c:pt idx="619">
                  <c:v>37.31</c:v>
                </c:pt>
                <c:pt idx="620">
                  <c:v>37.380000000000003</c:v>
                </c:pt>
                <c:pt idx="621">
                  <c:v>38.21</c:v>
                </c:pt>
                <c:pt idx="622">
                  <c:v>38.980000000000004</c:v>
                </c:pt>
                <c:pt idx="623">
                  <c:v>39.57</c:v>
                </c:pt>
                <c:pt idx="624">
                  <c:v>39.370000000000005</c:v>
                </c:pt>
                <c:pt idx="625">
                  <c:v>39.93</c:v>
                </c:pt>
                <c:pt idx="626">
                  <c:v>38.93</c:v>
                </c:pt>
                <c:pt idx="627">
                  <c:v>40.06</c:v>
                </c:pt>
                <c:pt idx="628">
                  <c:v>40.770000000000003</c:v>
                </c:pt>
                <c:pt idx="629">
                  <c:v>41.08</c:v>
                </c:pt>
                <c:pt idx="630">
                  <c:v>41.38</c:v>
                </c:pt>
                <c:pt idx="631">
                  <c:v>41.55</c:v>
                </c:pt>
                <c:pt idx="632">
                  <c:v>40.54</c:v>
                </c:pt>
                <c:pt idx="633">
                  <c:v>41.5</c:v>
                </c:pt>
                <c:pt idx="634">
                  <c:v>40.92</c:v>
                </c:pt>
                <c:pt idx="635">
                  <c:v>39.93</c:v>
                </c:pt>
                <c:pt idx="636">
                  <c:v>41.720000000000013</c:v>
                </c:pt>
                <c:pt idx="637">
                  <c:v>41.14</c:v>
                </c:pt>
                <c:pt idx="638">
                  <c:v>40.700000000000003</c:v>
                </c:pt>
                <c:pt idx="639">
                  <c:v>39.44</c:v>
                </c:pt>
                <c:pt idx="640">
                  <c:v>39.880000000000003</c:v>
                </c:pt>
                <c:pt idx="641">
                  <c:v>42.33</c:v>
                </c:pt>
                <c:pt idx="642">
                  <c:v>39.96</c:v>
                </c:pt>
                <c:pt idx="643">
                  <c:v>39.28</c:v>
                </c:pt>
                <c:pt idx="644">
                  <c:v>38.49</c:v>
                </c:pt>
                <c:pt idx="645">
                  <c:v>38.660000000000011</c:v>
                </c:pt>
                <c:pt idx="646">
                  <c:v>37.28</c:v>
                </c:pt>
                <c:pt idx="647">
                  <c:v>37.54</c:v>
                </c:pt>
                <c:pt idx="648">
                  <c:v>38.450000000000003</c:v>
                </c:pt>
                <c:pt idx="649">
                  <c:v>37.590000000000003</c:v>
                </c:pt>
                <c:pt idx="650">
                  <c:v>37.190000000000012</c:v>
                </c:pt>
                <c:pt idx="651">
                  <c:v>37.32</c:v>
                </c:pt>
                <c:pt idx="652">
                  <c:v>38.46</c:v>
                </c:pt>
                <c:pt idx="653">
                  <c:v>38.75</c:v>
                </c:pt>
                <c:pt idx="654">
                  <c:v>37.630000000000003</c:v>
                </c:pt>
                <c:pt idx="655">
                  <c:v>38.11</c:v>
                </c:pt>
                <c:pt idx="656">
                  <c:v>37.57</c:v>
                </c:pt>
                <c:pt idx="657">
                  <c:v>37.93</c:v>
                </c:pt>
                <c:pt idx="658">
                  <c:v>37.550000000000004</c:v>
                </c:pt>
                <c:pt idx="659">
                  <c:v>36.24</c:v>
                </c:pt>
                <c:pt idx="660">
                  <c:v>35.660000000000011</c:v>
                </c:pt>
                <c:pt idx="661">
                  <c:v>37.050000000000004</c:v>
                </c:pt>
                <c:pt idx="662">
                  <c:v>38.74</c:v>
                </c:pt>
                <c:pt idx="663">
                  <c:v>38.39</c:v>
                </c:pt>
                <c:pt idx="664">
                  <c:v>39.65</c:v>
                </c:pt>
                <c:pt idx="665">
                  <c:v>39.08</c:v>
                </c:pt>
                <c:pt idx="666">
                  <c:v>40.33</c:v>
                </c:pt>
                <c:pt idx="667">
                  <c:v>39.96</c:v>
                </c:pt>
                <c:pt idx="668">
                  <c:v>39.5</c:v>
                </c:pt>
                <c:pt idx="669">
                  <c:v>39.44</c:v>
                </c:pt>
                <c:pt idx="670">
                  <c:v>40.97</c:v>
                </c:pt>
                <c:pt idx="671">
                  <c:v>40.770000000000003</c:v>
                </c:pt>
                <c:pt idx="672">
                  <c:v>41.25</c:v>
                </c:pt>
                <c:pt idx="673">
                  <c:v>41.64</c:v>
                </c:pt>
                <c:pt idx="674">
                  <c:v>40.86</c:v>
                </c:pt>
                <c:pt idx="675">
                  <c:v>40.58</c:v>
                </c:pt>
                <c:pt idx="676">
                  <c:v>41.36</c:v>
                </c:pt>
                <c:pt idx="677">
                  <c:v>41.71</c:v>
                </c:pt>
                <c:pt idx="678">
                  <c:v>41.44</c:v>
                </c:pt>
                <c:pt idx="679">
                  <c:v>41.84</c:v>
                </c:pt>
                <c:pt idx="680">
                  <c:v>42.9</c:v>
                </c:pt>
                <c:pt idx="681">
                  <c:v>42.75</c:v>
                </c:pt>
                <c:pt idx="682">
                  <c:v>43.8</c:v>
                </c:pt>
                <c:pt idx="683">
                  <c:v>43.82</c:v>
                </c:pt>
                <c:pt idx="684">
                  <c:v>44.15</c:v>
                </c:pt>
                <c:pt idx="685">
                  <c:v>42.83</c:v>
                </c:pt>
                <c:pt idx="686">
                  <c:v>44.41</c:v>
                </c:pt>
                <c:pt idx="687">
                  <c:v>43.95</c:v>
                </c:pt>
                <c:pt idx="688">
                  <c:v>44.84</c:v>
                </c:pt>
                <c:pt idx="689">
                  <c:v>44.52</c:v>
                </c:pt>
                <c:pt idx="690">
                  <c:v>44.8</c:v>
                </c:pt>
                <c:pt idx="691">
                  <c:v>45.5</c:v>
                </c:pt>
                <c:pt idx="692">
                  <c:v>46.58</c:v>
                </c:pt>
                <c:pt idx="693">
                  <c:v>46.05</c:v>
                </c:pt>
                <c:pt idx="694">
                  <c:v>46.75</c:v>
                </c:pt>
                <c:pt idx="695">
                  <c:v>47.27</c:v>
                </c:pt>
                <c:pt idx="696">
                  <c:v>48.7</c:v>
                </c:pt>
                <c:pt idx="697">
                  <c:v>47.86</c:v>
                </c:pt>
                <c:pt idx="698">
                  <c:v>46.05</c:v>
                </c:pt>
                <c:pt idx="699">
                  <c:v>45.21</c:v>
                </c:pt>
                <c:pt idx="700">
                  <c:v>43.47</c:v>
                </c:pt>
                <c:pt idx="701">
                  <c:v>43.1</c:v>
                </c:pt>
                <c:pt idx="702">
                  <c:v>43.18</c:v>
                </c:pt>
                <c:pt idx="703">
                  <c:v>42.28</c:v>
                </c:pt>
                <c:pt idx="704">
                  <c:v>42.120000000000012</c:v>
                </c:pt>
                <c:pt idx="705">
                  <c:v>44</c:v>
                </c:pt>
                <c:pt idx="706">
                  <c:v>44.06</c:v>
                </c:pt>
                <c:pt idx="707">
                  <c:v>43.99</c:v>
                </c:pt>
                <c:pt idx="708">
                  <c:v>43.31</c:v>
                </c:pt>
                <c:pt idx="709">
                  <c:v>42.77</c:v>
                </c:pt>
                <c:pt idx="710">
                  <c:v>44.61</c:v>
                </c:pt>
                <c:pt idx="711">
                  <c:v>42.81</c:v>
                </c:pt>
                <c:pt idx="712">
                  <c:v>43.87</c:v>
                </c:pt>
                <c:pt idx="713">
                  <c:v>44.39</c:v>
                </c:pt>
                <c:pt idx="714">
                  <c:v>43.58</c:v>
                </c:pt>
                <c:pt idx="715">
                  <c:v>43.88</c:v>
                </c:pt>
                <c:pt idx="716">
                  <c:v>45.59</c:v>
                </c:pt>
                <c:pt idx="717">
                  <c:v>46.35</c:v>
                </c:pt>
                <c:pt idx="718">
                  <c:v>47.1</c:v>
                </c:pt>
                <c:pt idx="719">
                  <c:v>48.35</c:v>
                </c:pt>
                <c:pt idx="720">
                  <c:v>48.46</c:v>
                </c:pt>
                <c:pt idx="721">
                  <c:v>48.88</c:v>
                </c:pt>
                <c:pt idx="722">
                  <c:v>49.64</c:v>
                </c:pt>
                <c:pt idx="723">
                  <c:v>49.9</c:v>
                </c:pt>
                <c:pt idx="724">
                  <c:v>49.51</c:v>
                </c:pt>
                <c:pt idx="725">
                  <c:v>49.64</c:v>
                </c:pt>
                <c:pt idx="726">
                  <c:v>50.120000000000012</c:v>
                </c:pt>
                <c:pt idx="727">
                  <c:v>49.91</c:v>
                </c:pt>
                <c:pt idx="728">
                  <c:v>51.09</c:v>
                </c:pt>
                <c:pt idx="729">
                  <c:v>52.02</c:v>
                </c:pt>
                <c:pt idx="730">
                  <c:v>52.67</c:v>
                </c:pt>
                <c:pt idx="731">
                  <c:v>53.31</c:v>
                </c:pt>
                <c:pt idx="732">
                  <c:v>53.64</c:v>
                </c:pt>
                <c:pt idx="733">
                  <c:v>52.51</c:v>
                </c:pt>
                <c:pt idx="734">
                  <c:v>53.64</c:v>
                </c:pt>
                <c:pt idx="735">
                  <c:v>54.760000000000012</c:v>
                </c:pt>
                <c:pt idx="736">
                  <c:v>54.93</c:v>
                </c:pt>
                <c:pt idx="737">
                  <c:v>53.67</c:v>
                </c:pt>
                <c:pt idx="738">
                  <c:v>53.290000000000013</c:v>
                </c:pt>
                <c:pt idx="739">
                  <c:v>54.92</c:v>
                </c:pt>
                <c:pt idx="740">
                  <c:v>54.47</c:v>
                </c:pt>
                <c:pt idx="741">
                  <c:v>55.17</c:v>
                </c:pt>
                <c:pt idx="742">
                  <c:v>54.54</c:v>
                </c:pt>
                <c:pt idx="743">
                  <c:v>55.17</c:v>
                </c:pt>
                <c:pt idx="744">
                  <c:v>52.46</c:v>
                </c:pt>
                <c:pt idx="745">
                  <c:v>50.92</c:v>
                </c:pt>
                <c:pt idx="746">
                  <c:v>51.760000000000012</c:v>
                </c:pt>
                <c:pt idx="747">
                  <c:v>50.13</c:v>
                </c:pt>
                <c:pt idx="748">
                  <c:v>49.620000000000012</c:v>
                </c:pt>
                <c:pt idx="749">
                  <c:v>50.88</c:v>
                </c:pt>
                <c:pt idx="750">
                  <c:v>48.82</c:v>
                </c:pt>
                <c:pt idx="751">
                  <c:v>49.61</c:v>
                </c:pt>
                <c:pt idx="752">
                  <c:v>49.09</c:v>
                </c:pt>
                <c:pt idx="753">
                  <c:v>47.37</c:v>
                </c:pt>
                <c:pt idx="754">
                  <c:v>48.86</c:v>
                </c:pt>
                <c:pt idx="755">
                  <c:v>47.42</c:v>
                </c:pt>
                <c:pt idx="756">
                  <c:v>47.32</c:v>
                </c:pt>
                <c:pt idx="757">
                  <c:v>46.87</c:v>
                </c:pt>
                <c:pt idx="758">
                  <c:v>46.11</c:v>
                </c:pt>
                <c:pt idx="759">
                  <c:v>46.84</c:v>
                </c:pt>
                <c:pt idx="760">
                  <c:v>46.220000000000013</c:v>
                </c:pt>
                <c:pt idx="761">
                  <c:v>48.44</c:v>
                </c:pt>
                <c:pt idx="762">
                  <c:v>48.64</c:v>
                </c:pt>
                <c:pt idx="763">
                  <c:v>48.94</c:v>
                </c:pt>
                <c:pt idx="764">
                  <c:v>49.44</c:v>
                </c:pt>
                <c:pt idx="765">
                  <c:v>49.760000000000012</c:v>
                </c:pt>
                <c:pt idx="766">
                  <c:v>49.13</c:v>
                </c:pt>
                <c:pt idx="767">
                  <c:v>45.49</c:v>
                </c:pt>
                <c:pt idx="768">
                  <c:v>43.25</c:v>
                </c:pt>
                <c:pt idx="769">
                  <c:v>42.54</c:v>
                </c:pt>
                <c:pt idx="770">
                  <c:v>42.98</c:v>
                </c:pt>
                <c:pt idx="771">
                  <c:v>41.46</c:v>
                </c:pt>
                <c:pt idx="772">
                  <c:v>41.94</c:v>
                </c:pt>
                <c:pt idx="773">
                  <c:v>42.53</c:v>
                </c:pt>
                <c:pt idx="774">
                  <c:v>40.71</c:v>
                </c:pt>
                <c:pt idx="775">
                  <c:v>41.01</c:v>
                </c:pt>
                <c:pt idx="776">
                  <c:v>41.82</c:v>
                </c:pt>
                <c:pt idx="777">
                  <c:v>44.190000000000012</c:v>
                </c:pt>
                <c:pt idx="778">
                  <c:v>44.18</c:v>
                </c:pt>
                <c:pt idx="779">
                  <c:v>46.28</c:v>
                </c:pt>
                <c:pt idx="780">
                  <c:v>45.64</c:v>
                </c:pt>
                <c:pt idx="781">
                  <c:v>45.760000000000012</c:v>
                </c:pt>
                <c:pt idx="782">
                  <c:v>44.24</c:v>
                </c:pt>
                <c:pt idx="783">
                  <c:v>44.18</c:v>
                </c:pt>
                <c:pt idx="784">
                  <c:v>41.32</c:v>
                </c:pt>
                <c:pt idx="785">
                  <c:v>41.77</c:v>
                </c:pt>
                <c:pt idx="786">
                  <c:v>43.64</c:v>
                </c:pt>
                <c:pt idx="787">
                  <c:v>43.45</c:v>
                </c:pt>
                <c:pt idx="788">
                  <c:v>42.120000000000012</c:v>
                </c:pt>
                <c:pt idx="789">
                  <c:v>43.91</c:v>
                </c:pt>
                <c:pt idx="790">
                  <c:v>43.39</c:v>
                </c:pt>
                <c:pt idx="791">
                  <c:v>45.56</c:v>
                </c:pt>
                <c:pt idx="792">
                  <c:v>45.43</c:v>
                </c:pt>
                <c:pt idx="793">
                  <c:v>45.33</c:v>
                </c:pt>
                <c:pt idx="794">
                  <c:v>45.68</c:v>
                </c:pt>
                <c:pt idx="795">
                  <c:v>46.37</c:v>
                </c:pt>
                <c:pt idx="796">
                  <c:v>48.04</c:v>
                </c:pt>
                <c:pt idx="797">
                  <c:v>48.38</c:v>
                </c:pt>
                <c:pt idx="798">
                  <c:v>48.38</c:v>
                </c:pt>
                <c:pt idx="799">
                  <c:v>47.55</c:v>
                </c:pt>
                <c:pt idx="800">
                  <c:v>46.91</c:v>
                </c:pt>
                <c:pt idx="801">
                  <c:v>48.53</c:v>
                </c:pt>
                <c:pt idx="802">
                  <c:v>48.81</c:v>
                </c:pt>
                <c:pt idx="803">
                  <c:v>49.64</c:v>
                </c:pt>
                <c:pt idx="804">
                  <c:v>48.78</c:v>
                </c:pt>
                <c:pt idx="805">
                  <c:v>48.84</c:v>
                </c:pt>
                <c:pt idx="806">
                  <c:v>47.18</c:v>
                </c:pt>
                <c:pt idx="807">
                  <c:v>48.2</c:v>
                </c:pt>
                <c:pt idx="808">
                  <c:v>47.120000000000012</c:v>
                </c:pt>
                <c:pt idx="809">
                  <c:v>46.690000000000012</c:v>
                </c:pt>
                <c:pt idx="810">
                  <c:v>46.45</c:v>
                </c:pt>
                <c:pt idx="811">
                  <c:v>46.48</c:v>
                </c:pt>
                <c:pt idx="812">
                  <c:v>45.28</c:v>
                </c:pt>
                <c:pt idx="813">
                  <c:v>45.4</c:v>
                </c:pt>
                <c:pt idx="814">
                  <c:v>45.46</c:v>
                </c:pt>
                <c:pt idx="815">
                  <c:v>47.1</c:v>
                </c:pt>
                <c:pt idx="816">
                  <c:v>47.160000000000011</c:v>
                </c:pt>
                <c:pt idx="817">
                  <c:v>47.44</c:v>
                </c:pt>
                <c:pt idx="818">
                  <c:v>47.260000000000012</c:v>
                </c:pt>
                <c:pt idx="819">
                  <c:v>48.33</c:v>
                </c:pt>
                <c:pt idx="820">
                  <c:v>47.54</c:v>
                </c:pt>
                <c:pt idx="821">
                  <c:v>48.35</c:v>
                </c:pt>
                <c:pt idx="822">
                  <c:v>51.15</c:v>
                </c:pt>
                <c:pt idx="823">
                  <c:v>51.17</c:v>
                </c:pt>
                <c:pt idx="824">
                  <c:v>51.39</c:v>
                </c:pt>
                <c:pt idx="825">
                  <c:v>51.49</c:v>
                </c:pt>
                <c:pt idx="826">
                  <c:v>51.75</c:v>
                </c:pt>
                <c:pt idx="827">
                  <c:v>51.68</c:v>
                </c:pt>
                <c:pt idx="828">
                  <c:v>53.05</c:v>
                </c:pt>
                <c:pt idx="829">
                  <c:v>53.57</c:v>
                </c:pt>
                <c:pt idx="830">
                  <c:v>53.78</c:v>
                </c:pt>
                <c:pt idx="831">
                  <c:v>53.89</c:v>
                </c:pt>
                <c:pt idx="832">
                  <c:v>54.59</c:v>
                </c:pt>
                <c:pt idx="833">
                  <c:v>54.77</c:v>
                </c:pt>
                <c:pt idx="834">
                  <c:v>53.54</c:v>
                </c:pt>
                <c:pt idx="835">
                  <c:v>54.43</c:v>
                </c:pt>
                <c:pt idx="836">
                  <c:v>54.95</c:v>
                </c:pt>
                <c:pt idx="837">
                  <c:v>55.05</c:v>
                </c:pt>
                <c:pt idx="838">
                  <c:v>56.46</c:v>
                </c:pt>
                <c:pt idx="839">
                  <c:v>56.4</c:v>
                </c:pt>
                <c:pt idx="840">
                  <c:v>56.720000000000013</c:v>
                </c:pt>
                <c:pt idx="841">
                  <c:v>56.620000000000012</c:v>
                </c:pt>
                <c:pt idx="842">
                  <c:v>56.03</c:v>
                </c:pt>
                <c:pt idx="843">
                  <c:v>53.81</c:v>
                </c:pt>
                <c:pt idx="844">
                  <c:v>54.84</c:v>
                </c:pt>
                <c:pt idx="845">
                  <c:v>54.05</c:v>
                </c:pt>
                <c:pt idx="846">
                  <c:v>54.230000000000011</c:v>
                </c:pt>
                <c:pt idx="847">
                  <c:v>53.99</c:v>
                </c:pt>
                <c:pt idx="848">
                  <c:v>55.4</c:v>
                </c:pt>
                <c:pt idx="849">
                  <c:v>57.27</c:v>
                </c:pt>
                <c:pt idx="850">
                  <c:v>57.01</c:v>
                </c:pt>
                <c:pt idx="851">
                  <c:v>56.04</c:v>
                </c:pt>
                <c:pt idx="852">
                  <c:v>55.85</c:v>
                </c:pt>
                <c:pt idx="853">
                  <c:v>54.11</c:v>
                </c:pt>
                <c:pt idx="854">
                  <c:v>53.32</c:v>
                </c:pt>
                <c:pt idx="855">
                  <c:v>53.71</c:v>
                </c:pt>
                <c:pt idx="856">
                  <c:v>51.86</c:v>
                </c:pt>
                <c:pt idx="857">
                  <c:v>50.220000000000013</c:v>
                </c:pt>
                <c:pt idx="858">
                  <c:v>51.13</c:v>
                </c:pt>
                <c:pt idx="859">
                  <c:v>50.49</c:v>
                </c:pt>
                <c:pt idx="860">
                  <c:v>50.37</c:v>
                </c:pt>
                <c:pt idx="861">
                  <c:v>52.290000000000013</c:v>
                </c:pt>
                <c:pt idx="862">
                  <c:v>52.44</c:v>
                </c:pt>
                <c:pt idx="863">
                  <c:v>54.2</c:v>
                </c:pt>
                <c:pt idx="864">
                  <c:v>55.39</c:v>
                </c:pt>
                <c:pt idx="865">
                  <c:v>54.57</c:v>
                </c:pt>
                <c:pt idx="866">
                  <c:v>54.2</c:v>
                </c:pt>
                <c:pt idx="867">
                  <c:v>51.61</c:v>
                </c:pt>
                <c:pt idx="868">
                  <c:v>51.77</c:v>
                </c:pt>
                <c:pt idx="869">
                  <c:v>49.720000000000013</c:v>
                </c:pt>
                <c:pt idx="870">
                  <c:v>50.92</c:v>
                </c:pt>
                <c:pt idx="871">
                  <c:v>49.5</c:v>
                </c:pt>
                <c:pt idx="872">
                  <c:v>50.13</c:v>
                </c:pt>
                <c:pt idx="873">
                  <c:v>50.83</c:v>
                </c:pt>
                <c:pt idx="874">
                  <c:v>50.96</c:v>
                </c:pt>
                <c:pt idx="875">
                  <c:v>52.03</c:v>
                </c:pt>
                <c:pt idx="876">
                  <c:v>52.07</c:v>
                </c:pt>
                <c:pt idx="877">
                  <c:v>50.45</c:v>
                </c:pt>
                <c:pt idx="878">
                  <c:v>48.54</c:v>
                </c:pt>
                <c:pt idx="879">
                  <c:v>48.67</c:v>
                </c:pt>
                <c:pt idx="880">
                  <c:v>48.61</c:v>
                </c:pt>
                <c:pt idx="881">
                  <c:v>48.97</c:v>
                </c:pt>
                <c:pt idx="882">
                  <c:v>47.25</c:v>
                </c:pt>
                <c:pt idx="883">
                  <c:v>46.92</c:v>
                </c:pt>
                <c:pt idx="884">
                  <c:v>46.8</c:v>
                </c:pt>
                <c:pt idx="885">
                  <c:v>49.160000000000011</c:v>
                </c:pt>
                <c:pt idx="886">
                  <c:v>49.67</c:v>
                </c:pt>
                <c:pt idx="887">
                  <c:v>50.98</c:v>
                </c:pt>
                <c:pt idx="888">
                  <c:v>51.01</c:v>
                </c:pt>
                <c:pt idx="889">
                  <c:v>51.85</c:v>
                </c:pt>
                <c:pt idx="890">
                  <c:v>51.97</c:v>
                </c:pt>
                <c:pt idx="891">
                  <c:v>54.6</c:v>
                </c:pt>
                <c:pt idx="892">
                  <c:v>53.63</c:v>
                </c:pt>
                <c:pt idx="893">
                  <c:v>55.03</c:v>
                </c:pt>
                <c:pt idx="894">
                  <c:v>54.49</c:v>
                </c:pt>
                <c:pt idx="895">
                  <c:v>53.760000000000012</c:v>
                </c:pt>
                <c:pt idx="896">
                  <c:v>52.54</c:v>
                </c:pt>
                <c:pt idx="897">
                  <c:v>54.28</c:v>
                </c:pt>
                <c:pt idx="898">
                  <c:v>53.54</c:v>
                </c:pt>
                <c:pt idx="899">
                  <c:v>55.620000000000012</c:v>
                </c:pt>
                <c:pt idx="900">
                  <c:v>55</c:v>
                </c:pt>
                <c:pt idx="901">
                  <c:v>55.57</c:v>
                </c:pt>
                <c:pt idx="902">
                  <c:v>56.58</c:v>
                </c:pt>
                <c:pt idx="903">
                  <c:v>58.47</c:v>
                </c:pt>
                <c:pt idx="904">
                  <c:v>59.37</c:v>
                </c:pt>
                <c:pt idx="905">
                  <c:v>58.9</c:v>
                </c:pt>
                <c:pt idx="906">
                  <c:v>58.09</c:v>
                </c:pt>
                <c:pt idx="907">
                  <c:v>59.42</c:v>
                </c:pt>
                <c:pt idx="908">
                  <c:v>59.84</c:v>
                </c:pt>
                <c:pt idx="909">
                  <c:v>60.54</c:v>
                </c:pt>
                <c:pt idx="910">
                  <c:v>58.2</c:v>
                </c:pt>
                <c:pt idx="911">
                  <c:v>57.260000000000012</c:v>
                </c:pt>
                <c:pt idx="912">
                  <c:v>56.5</c:v>
                </c:pt>
                <c:pt idx="913">
                  <c:v>58.75</c:v>
                </c:pt>
                <c:pt idx="914">
                  <c:v>59.59</c:v>
                </c:pt>
                <c:pt idx="915">
                  <c:v>61.28</c:v>
                </c:pt>
                <c:pt idx="916">
                  <c:v>60.730000000000011</c:v>
                </c:pt>
                <c:pt idx="917">
                  <c:v>59.63</c:v>
                </c:pt>
                <c:pt idx="918">
                  <c:v>58.92</c:v>
                </c:pt>
                <c:pt idx="919">
                  <c:v>60.620000000000012</c:v>
                </c:pt>
                <c:pt idx="920">
                  <c:v>60.01</c:v>
                </c:pt>
                <c:pt idx="921">
                  <c:v>57.8</c:v>
                </c:pt>
                <c:pt idx="922">
                  <c:v>58.09</c:v>
                </c:pt>
                <c:pt idx="923">
                  <c:v>57.32</c:v>
                </c:pt>
                <c:pt idx="924">
                  <c:v>57.46</c:v>
                </c:pt>
                <c:pt idx="925">
                  <c:v>56.720000000000013</c:v>
                </c:pt>
                <c:pt idx="926">
                  <c:v>57.13</c:v>
                </c:pt>
                <c:pt idx="927">
                  <c:v>58.65</c:v>
                </c:pt>
                <c:pt idx="928">
                  <c:v>59</c:v>
                </c:pt>
                <c:pt idx="929">
                  <c:v>59.2</c:v>
                </c:pt>
                <c:pt idx="930">
                  <c:v>59.11</c:v>
                </c:pt>
                <c:pt idx="931">
                  <c:v>59.94</c:v>
                </c:pt>
                <c:pt idx="932">
                  <c:v>60.57</c:v>
                </c:pt>
                <c:pt idx="933">
                  <c:v>61.57</c:v>
                </c:pt>
                <c:pt idx="934">
                  <c:v>61.89</c:v>
                </c:pt>
                <c:pt idx="935">
                  <c:v>60.86</c:v>
                </c:pt>
                <c:pt idx="936">
                  <c:v>61.38</c:v>
                </c:pt>
                <c:pt idx="937">
                  <c:v>62.31</c:v>
                </c:pt>
                <c:pt idx="938">
                  <c:v>63.94</c:v>
                </c:pt>
                <c:pt idx="939">
                  <c:v>63.07</c:v>
                </c:pt>
                <c:pt idx="940">
                  <c:v>64.900000000000006</c:v>
                </c:pt>
                <c:pt idx="941">
                  <c:v>65.8</c:v>
                </c:pt>
                <c:pt idx="942">
                  <c:v>66.86</c:v>
                </c:pt>
                <c:pt idx="943">
                  <c:v>66.27</c:v>
                </c:pt>
                <c:pt idx="944">
                  <c:v>66.08</c:v>
                </c:pt>
                <c:pt idx="945">
                  <c:v>63.25</c:v>
                </c:pt>
                <c:pt idx="946">
                  <c:v>63.27</c:v>
                </c:pt>
                <c:pt idx="947">
                  <c:v>65.349999999999994</c:v>
                </c:pt>
                <c:pt idx="948">
                  <c:v>65.45</c:v>
                </c:pt>
                <c:pt idx="949">
                  <c:v>65.709999999999994</c:v>
                </c:pt>
                <c:pt idx="950">
                  <c:v>67.319999999999993</c:v>
                </c:pt>
                <c:pt idx="951">
                  <c:v>67.489999999999995</c:v>
                </c:pt>
                <c:pt idx="952">
                  <c:v>66.13</c:v>
                </c:pt>
                <c:pt idx="953">
                  <c:v>67.2</c:v>
                </c:pt>
                <c:pt idx="954">
                  <c:v>69.81</c:v>
                </c:pt>
                <c:pt idx="955">
                  <c:v>68.940000000000026</c:v>
                </c:pt>
                <c:pt idx="956">
                  <c:v>69.47</c:v>
                </c:pt>
                <c:pt idx="957">
                  <c:v>67.569999999999993</c:v>
                </c:pt>
                <c:pt idx="958">
                  <c:v>65.959999999999994</c:v>
                </c:pt>
                <c:pt idx="959">
                  <c:v>64.36999999999999</c:v>
                </c:pt>
                <c:pt idx="960">
                  <c:v>64.489999999999995</c:v>
                </c:pt>
                <c:pt idx="961">
                  <c:v>64.08</c:v>
                </c:pt>
                <c:pt idx="962">
                  <c:v>63.34</c:v>
                </c:pt>
                <c:pt idx="963">
                  <c:v>63.11</c:v>
                </c:pt>
                <c:pt idx="964">
                  <c:v>65.09</c:v>
                </c:pt>
                <c:pt idx="965">
                  <c:v>64.75</c:v>
                </c:pt>
                <c:pt idx="966">
                  <c:v>63</c:v>
                </c:pt>
                <c:pt idx="967">
                  <c:v>67.39</c:v>
                </c:pt>
                <c:pt idx="968">
                  <c:v>66.23</c:v>
                </c:pt>
                <c:pt idx="969">
                  <c:v>66.8</c:v>
                </c:pt>
                <c:pt idx="970">
                  <c:v>66.5</c:v>
                </c:pt>
                <c:pt idx="971">
                  <c:v>64.19</c:v>
                </c:pt>
                <c:pt idx="972">
                  <c:v>65.819999999999993</c:v>
                </c:pt>
                <c:pt idx="973">
                  <c:v>65.069999999999993</c:v>
                </c:pt>
                <c:pt idx="974">
                  <c:v>66.349999999999994</c:v>
                </c:pt>
                <c:pt idx="975">
                  <c:v>66.790000000000006</c:v>
                </c:pt>
                <c:pt idx="976">
                  <c:v>66.239999999999995</c:v>
                </c:pt>
                <c:pt idx="977">
                  <c:v>65.47</c:v>
                </c:pt>
                <c:pt idx="978">
                  <c:v>63.9</c:v>
                </c:pt>
                <c:pt idx="979">
                  <c:v>62.790000000000013</c:v>
                </c:pt>
                <c:pt idx="980">
                  <c:v>61.36</c:v>
                </c:pt>
                <c:pt idx="981">
                  <c:v>61.84</c:v>
                </c:pt>
                <c:pt idx="982">
                  <c:v>61.8</c:v>
                </c:pt>
                <c:pt idx="983">
                  <c:v>63.53</c:v>
                </c:pt>
                <c:pt idx="984">
                  <c:v>64.11999999999999</c:v>
                </c:pt>
                <c:pt idx="985">
                  <c:v>63.08</c:v>
                </c:pt>
                <c:pt idx="986">
                  <c:v>62.63</c:v>
                </c:pt>
                <c:pt idx="987">
                  <c:v>64.36</c:v>
                </c:pt>
                <c:pt idx="988">
                  <c:v>63.2</c:v>
                </c:pt>
                <c:pt idx="989">
                  <c:v>62.41</c:v>
                </c:pt>
                <c:pt idx="990">
                  <c:v>61.03</c:v>
                </c:pt>
                <c:pt idx="991">
                  <c:v>60.63</c:v>
                </c:pt>
                <c:pt idx="992">
                  <c:v>60.32</c:v>
                </c:pt>
                <c:pt idx="993">
                  <c:v>62.44</c:v>
                </c:pt>
                <c:pt idx="994">
                  <c:v>60.660000000000011</c:v>
                </c:pt>
                <c:pt idx="995">
                  <c:v>61.09</c:v>
                </c:pt>
                <c:pt idx="996">
                  <c:v>61.220000000000013</c:v>
                </c:pt>
                <c:pt idx="997">
                  <c:v>59.760000000000012</c:v>
                </c:pt>
                <c:pt idx="998">
                  <c:v>59.85</c:v>
                </c:pt>
                <c:pt idx="999">
                  <c:v>59.75</c:v>
                </c:pt>
                <c:pt idx="1000">
                  <c:v>61.78</c:v>
                </c:pt>
                <c:pt idx="1001">
                  <c:v>60.58</c:v>
                </c:pt>
                <c:pt idx="1002">
                  <c:v>59.47</c:v>
                </c:pt>
                <c:pt idx="1003">
                  <c:v>59.71</c:v>
                </c:pt>
                <c:pt idx="1004">
                  <c:v>58.93</c:v>
                </c:pt>
                <c:pt idx="1005">
                  <c:v>57.8</c:v>
                </c:pt>
                <c:pt idx="1006">
                  <c:v>57.53</c:v>
                </c:pt>
                <c:pt idx="1007">
                  <c:v>57.690000000000012</c:v>
                </c:pt>
                <c:pt idx="1008">
                  <c:v>56.98</c:v>
                </c:pt>
                <c:pt idx="1009">
                  <c:v>57.88</c:v>
                </c:pt>
                <c:pt idx="1010">
                  <c:v>56.34</c:v>
                </c:pt>
                <c:pt idx="1011">
                  <c:v>56.14</c:v>
                </c:pt>
                <c:pt idx="1012">
                  <c:v>57.7</c:v>
                </c:pt>
                <c:pt idx="1013">
                  <c:v>58.84</c:v>
                </c:pt>
                <c:pt idx="1014">
                  <c:v>58.71</c:v>
                </c:pt>
                <c:pt idx="1015">
                  <c:v>57.36</c:v>
                </c:pt>
                <c:pt idx="1016">
                  <c:v>56.5</c:v>
                </c:pt>
                <c:pt idx="1017">
                  <c:v>57.32</c:v>
                </c:pt>
                <c:pt idx="1018">
                  <c:v>58.47</c:v>
                </c:pt>
                <c:pt idx="1019">
                  <c:v>59.32</c:v>
                </c:pt>
                <c:pt idx="1020">
                  <c:v>59.91</c:v>
                </c:pt>
                <c:pt idx="1021">
                  <c:v>59.94</c:v>
                </c:pt>
                <c:pt idx="1022">
                  <c:v>59.21</c:v>
                </c:pt>
                <c:pt idx="1023">
                  <c:v>60.660000000000011</c:v>
                </c:pt>
                <c:pt idx="1024">
                  <c:v>59.39</c:v>
                </c:pt>
                <c:pt idx="1025">
                  <c:v>61.3</c:v>
                </c:pt>
                <c:pt idx="1026">
                  <c:v>61.37</c:v>
                </c:pt>
                <c:pt idx="1027">
                  <c:v>60.85</c:v>
                </c:pt>
                <c:pt idx="1028">
                  <c:v>59.99</c:v>
                </c:pt>
                <c:pt idx="1029">
                  <c:v>58.06</c:v>
                </c:pt>
                <c:pt idx="1030">
                  <c:v>57.34</c:v>
                </c:pt>
                <c:pt idx="1031">
                  <c:v>57.98</c:v>
                </c:pt>
                <c:pt idx="1032">
                  <c:v>58.56</c:v>
                </c:pt>
                <c:pt idx="1033">
                  <c:v>58.28</c:v>
                </c:pt>
                <c:pt idx="1034">
                  <c:v>58.43</c:v>
                </c:pt>
                <c:pt idx="1035">
                  <c:v>58.160000000000011</c:v>
                </c:pt>
                <c:pt idx="1036">
                  <c:v>59.82</c:v>
                </c:pt>
                <c:pt idx="1037">
                  <c:v>60.32</c:v>
                </c:pt>
                <c:pt idx="1038">
                  <c:v>61.04</c:v>
                </c:pt>
                <c:pt idx="1039">
                  <c:v>63.14</c:v>
                </c:pt>
                <c:pt idx="1040">
                  <c:v>63.42</c:v>
                </c:pt>
                <c:pt idx="1041">
                  <c:v>62.790000000000013</c:v>
                </c:pt>
                <c:pt idx="1042">
                  <c:v>64.209999999999994</c:v>
                </c:pt>
                <c:pt idx="1043">
                  <c:v>63.5</c:v>
                </c:pt>
                <c:pt idx="1044">
                  <c:v>63.37</c:v>
                </c:pt>
                <c:pt idx="1045">
                  <c:v>63.94</c:v>
                </c:pt>
                <c:pt idx="1046">
                  <c:v>63.94</c:v>
                </c:pt>
                <c:pt idx="1047">
                  <c:v>63.92</c:v>
                </c:pt>
                <c:pt idx="1048">
                  <c:v>66.31</c:v>
                </c:pt>
                <c:pt idx="1049">
                  <c:v>65.73</c:v>
                </c:pt>
                <c:pt idx="1050">
                  <c:v>66.83</c:v>
                </c:pt>
                <c:pt idx="1051">
                  <c:v>68.349999999999994</c:v>
                </c:pt>
                <c:pt idx="1052">
                  <c:v>68.099999999999994</c:v>
                </c:pt>
                <c:pt idx="1053">
                  <c:v>67.06</c:v>
                </c:pt>
                <c:pt idx="1054">
                  <c:v>65.849999999999994</c:v>
                </c:pt>
                <c:pt idx="1055">
                  <c:v>66.260000000000005</c:v>
                </c:pt>
                <c:pt idx="1056">
                  <c:v>67.760000000000005</c:v>
                </c:pt>
                <c:pt idx="1057">
                  <c:v>68.349999999999994</c:v>
                </c:pt>
                <c:pt idx="1058">
                  <c:v>67.92</c:v>
                </c:pt>
                <c:pt idx="1059">
                  <c:v>66.56</c:v>
                </c:pt>
                <c:pt idx="1060">
                  <c:v>64.679999999999978</c:v>
                </c:pt>
                <c:pt idx="1061">
                  <c:v>65.36999999999999</c:v>
                </c:pt>
                <c:pt idx="1062">
                  <c:v>65.11</c:v>
                </c:pt>
                <c:pt idx="1063">
                  <c:v>63.09</c:v>
                </c:pt>
                <c:pt idx="1064">
                  <c:v>62.55</c:v>
                </c:pt>
                <c:pt idx="1065">
                  <c:v>62.620000000000012</c:v>
                </c:pt>
                <c:pt idx="1066">
                  <c:v>61.84</c:v>
                </c:pt>
                <c:pt idx="1067">
                  <c:v>61.24</c:v>
                </c:pt>
                <c:pt idx="1068">
                  <c:v>59.57</c:v>
                </c:pt>
                <c:pt idx="1069">
                  <c:v>57.65</c:v>
                </c:pt>
                <c:pt idx="1070">
                  <c:v>58.46</c:v>
                </c:pt>
                <c:pt idx="1071">
                  <c:v>59.88</c:v>
                </c:pt>
                <c:pt idx="1072">
                  <c:v>61.1</c:v>
                </c:pt>
                <c:pt idx="1073">
                  <c:v>61.01</c:v>
                </c:pt>
                <c:pt idx="1074">
                  <c:v>60.54</c:v>
                </c:pt>
                <c:pt idx="1075">
                  <c:v>62.91</c:v>
                </c:pt>
                <c:pt idx="1076">
                  <c:v>61</c:v>
                </c:pt>
                <c:pt idx="1077">
                  <c:v>61.41</c:v>
                </c:pt>
                <c:pt idx="1078">
                  <c:v>61.97</c:v>
                </c:pt>
                <c:pt idx="1079">
                  <c:v>63.36</c:v>
                </c:pt>
                <c:pt idx="1080">
                  <c:v>63.67</c:v>
                </c:pt>
                <c:pt idx="1081">
                  <c:v>62.41</c:v>
                </c:pt>
                <c:pt idx="1082">
                  <c:v>61.58</c:v>
                </c:pt>
                <c:pt idx="1083">
                  <c:v>60.02</c:v>
                </c:pt>
                <c:pt idx="1084">
                  <c:v>60.47</c:v>
                </c:pt>
                <c:pt idx="1085">
                  <c:v>59.96</c:v>
                </c:pt>
                <c:pt idx="1086">
                  <c:v>61.77</c:v>
                </c:pt>
                <c:pt idx="1087">
                  <c:v>63.1</c:v>
                </c:pt>
                <c:pt idx="1088">
                  <c:v>62.17</c:v>
                </c:pt>
                <c:pt idx="1089">
                  <c:v>63.58</c:v>
                </c:pt>
                <c:pt idx="1090">
                  <c:v>62.77</c:v>
                </c:pt>
                <c:pt idx="1091">
                  <c:v>60.42</c:v>
                </c:pt>
                <c:pt idx="1092">
                  <c:v>60.57</c:v>
                </c:pt>
                <c:pt idx="1093">
                  <c:v>61.77</c:v>
                </c:pt>
                <c:pt idx="1094">
                  <c:v>63.91</c:v>
                </c:pt>
                <c:pt idx="1095">
                  <c:v>64.260000000000005</c:v>
                </c:pt>
                <c:pt idx="1096">
                  <c:v>64.16</c:v>
                </c:pt>
                <c:pt idx="1097">
                  <c:v>66.069999999999993</c:v>
                </c:pt>
                <c:pt idx="1098">
                  <c:v>66.45</c:v>
                </c:pt>
                <c:pt idx="1099">
                  <c:v>67.149999999999991</c:v>
                </c:pt>
                <c:pt idx="1100">
                  <c:v>66.63</c:v>
                </c:pt>
                <c:pt idx="1101">
                  <c:v>66.739999999999995</c:v>
                </c:pt>
                <c:pt idx="1102">
                  <c:v>66.23</c:v>
                </c:pt>
                <c:pt idx="1103">
                  <c:v>67.069999999999993</c:v>
                </c:pt>
                <c:pt idx="1104">
                  <c:v>67.940000000000026</c:v>
                </c:pt>
                <c:pt idx="1105">
                  <c:v>67.39</c:v>
                </c:pt>
                <c:pt idx="1106">
                  <c:v>68.739999999999995</c:v>
                </c:pt>
                <c:pt idx="1107">
                  <c:v>68.98</c:v>
                </c:pt>
                <c:pt idx="1108">
                  <c:v>68.61999999999999</c:v>
                </c:pt>
                <c:pt idx="1109">
                  <c:v>69.319999999999993</c:v>
                </c:pt>
                <c:pt idx="1110">
                  <c:v>70.400000000000006</c:v>
                </c:pt>
                <c:pt idx="1111">
                  <c:v>71.349999999999994</c:v>
                </c:pt>
                <c:pt idx="1112">
                  <c:v>72.169999999999987</c:v>
                </c:pt>
                <c:pt idx="1113">
                  <c:v>71.95</c:v>
                </c:pt>
                <c:pt idx="1114">
                  <c:v>75.169999999999987</c:v>
                </c:pt>
                <c:pt idx="1115">
                  <c:v>73.33</c:v>
                </c:pt>
                <c:pt idx="1116">
                  <c:v>72.88</c:v>
                </c:pt>
                <c:pt idx="1117">
                  <c:v>71.930000000000007</c:v>
                </c:pt>
                <c:pt idx="1118">
                  <c:v>70.97</c:v>
                </c:pt>
                <c:pt idx="1119">
                  <c:v>71.88</c:v>
                </c:pt>
                <c:pt idx="1120">
                  <c:v>73.7</c:v>
                </c:pt>
                <c:pt idx="1121">
                  <c:v>74.61</c:v>
                </c:pt>
                <c:pt idx="1122">
                  <c:v>72.28</c:v>
                </c:pt>
                <c:pt idx="1123">
                  <c:v>69.940000000000026</c:v>
                </c:pt>
                <c:pt idx="1124">
                  <c:v>70.19</c:v>
                </c:pt>
                <c:pt idx="1125">
                  <c:v>69.77</c:v>
                </c:pt>
                <c:pt idx="1126">
                  <c:v>70.69</c:v>
                </c:pt>
                <c:pt idx="1127">
                  <c:v>72.13</c:v>
                </c:pt>
                <c:pt idx="1128">
                  <c:v>73.319999999999993</c:v>
                </c:pt>
                <c:pt idx="1129">
                  <c:v>72.040000000000006</c:v>
                </c:pt>
                <c:pt idx="1130">
                  <c:v>69.410000000000025</c:v>
                </c:pt>
                <c:pt idx="1131">
                  <c:v>69.53</c:v>
                </c:pt>
                <c:pt idx="1132">
                  <c:v>68.69</c:v>
                </c:pt>
                <c:pt idx="1133">
                  <c:v>69.45</c:v>
                </c:pt>
                <c:pt idx="1134">
                  <c:v>68.53</c:v>
                </c:pt>
                <c:pt idx="1135">
                  <c:v>69.23</c:v>
                </c:pt>
                <c:pt idx="1136">
                  <c:v>71.760000000000005</c:v>
                </c:pt>
                <c:pt idx="1137">
                  <c:v>69.86</c:v>
                </c:pt>
                <c:pt idx="1138">
                  <c:v>71.319999999999993</c:v>
                </c:pt>
                <c:pt idx="1139">
                  <c:v>71.36999999999999</c:v>
                </c:pt>
                <c:pt idx="1140">
                  <c:v>72.03</c:v>
                </c:pt>
                <c:pt idx="1141">
                  <c:v>71.290000000000006</c:v>
                </c:pt>
                <c:pt idx="1142">
                  <c:v>70.34</c:v>
                </c:pt>
                <c:pt idx="1143">
                  <c:v>72.33</c:v>
                </c:pt>
                <c:pt idx="1144">
                  <c:v>72.599999999999994</c:v>
                </c:pt>
                <c:pt idx="1145">
                  <c:v>72.5</c:v>
                </c:pt>
                <c:pt idx="1146">
                  <c:v>70.819999999999993</c:v>
                </c:pt>
                <c:pt idx="1147">
                  <c:v>70.349999999999994</c:v>
                </c:pt>
                <c:pt idx="1148">
                  <c:v>71.63</c:v>
                </c:pt>
                <c:pt idx="1149">
                  <c:v>70.36</c:v>
                </c:pt>
                <c:pt idx="1150">
                  <c:v>68.56</c:v>
                </c:pt>
                <c:pt idx="1151">
                  <c:v>69.14</c:v>
                </c:pt>
                <c:pt idx="1152">
                  <c:v>69.5</c:v>
                </c:pt>
                <c:pt idx="1153">
                  <c:v>69.88</c:v>
                </c:pt>
                <c:pt idx="1154">
                  <c:v>68.98</c:v>
                </c:pt>
                <c:pt idx="1155">
                  <c:v>68.940000000000026</c:v>
                </c:pt>
                <c:pt idx="1156">
                  <c:v>70.33</c:v>
                </c:pt>
                <c:pt idx="1157">
                  <c:v>70.84</c:v>
                </c:pt>
                <c:pt idx="1158">
                  <c:v>70.86999999999999</c:v>
                </c:pt>
                <c:pt idx="1159">
                  <c:v>71.8</c:v>
                </c:pt>
                <c:pt idx="1160">
                  <c:v>71.92</c:v>
                </c:pt>
                <c:pt idx="1161">
                  <c:v>72.19</c:v>
                </c:pt>
                <c:pt idx="1162">
                  <c:v>73.52</c:v>
                </c:pt>
                <c:pt idx="1163">
                  <c:v>73.930000000000007</c:v>
                </c:pt>
                <c:pt idx="1164">
                  <c:v>75.19</c:v>
                </c:pt>
                <c:pt idx="1165">
                  <c:v>75.14</c:v>
                </c:pt>
                <c:pt idx="1166">
                  <c:v>74.09</c:v>
                </c:pt>
                <c:pt idx="1167">
                  <c:v>73.61</c:v>
                </c:pt>
                <c:pt idx="1168">
                  <c:v>74.16</c:v>
                </c:pt>
                <c:pt idx="1169">
                  <c:v>74.95</c:v>
                </c:pt>
                <c:pt idx="1170">
                  <c:v>76.7</c:v>
                </c:pt>
                <c:pt idx="1171">
                  <c:v>77.03</c:v>
                </c:pt>
                <c:pt idx="1172">
                  <c:v>75.3</c:v>
                </c:pt>
                <c:pt idx="1173">
                  <c:v>73.540000000000006</c:v>
                </c:pt>
                <c:pt idx="1174">
                  <c:v>72.66</c:v>
                </c:pt>
                <c:pt idx="1175">
                  <c:v>73.08</c:v>
                </c:pt>
                <c:pt idx="1176">
                  <c:v>74.430000000000007</c:v>
                </c:pt>
                <c:pt idx="1177">
                  <c:v>75.05</c:v>
                </c:pt>
                <c:pt idx="1178">
                  <c:v>73.75</c:v>
                </c:pt>
                <c:pt idx="1179">
                  <c:v>73.940000000000026</c:v>
                </c:pt>
                <c:pt idx="1180">
                  <c:v>74.540000000000006</c:v>
                </c:pt>
                <c:pt idx="1181">
                  <c:v>73.239999999999995</c:v>
                </c:pt>
                <c:pt idx="1182">
                  <c:v>74.400000000000006</c:v>
                </c:pt>
                <c:pt idx="1183">
                  <c:v>74.910000000000025</c:v>
                </c:pt>
                <c:pt idx="1184">
                  <c:v>75.81</c:v>
                </c:pt>
                <c:pt idx="1185">
                  <c:v>75.459999999999994</c:v>
                </c:pt>
                <c:pt idx="1186">
                  <c:v>74.760000000000005</c:v>
                </c:pt>
                <c:pt idx="1187">
                  <c:v>76.98</c:v>
                </c:pt>
                <c:pt idx="1188">
                  <c:v>76.31</c:v>
                </c:pt>
                <c:pt idx="1189">
                  <c:v>76.349999999999994</c:v>
                </c:pt>
                <c:pt idx="1190">
                  <c:v>74</c:v>
                </c:pt>
                <c:pt idx="1191">
                  <c:v>74.349999999999994</c:v>
                </c:pt>
                <c:pt idx="1192">
                  <c:v>73.53</c:v>
                </c:pt>
                <c:pt idx="1193">
                  <c:v>73.05</c:v>
                </c:pt>
                <c:pt idx="1194">
                  <c:v>71.89</c:v>
                </c:pt>
                <c:pt idx="1195">
                  <c:v>70.06</c:v>
                </c:pt>
                <c:pt idx="1196">
                  <c:v>71.14</c:v>
                </c:pt>
                <c:pt idx="1197">
                  <c:v>72.45</c:v>
                </c:pt>
                <c:pt idx="1198">
                  <c:v>72.63</c:v>
                </c:pt>
                <c:pt idx="1199">
                  <c:v>71.760000000000005</c:v>
                </c:pt>
                <c:pt idx="1200">
                  <c:v>72.36</c:v>
                </c:pt>
                <c:pt idx="1201">
                  <c:v>72.510000000000005</c:v>
                </c:pt>
                <c:pt idx="1202">
                  <c:v>70.61</c:v>
                </c:pt>
                <c:pt idx="1203">
                  <c:v>69.709999999999994</c:v>
                </c:pt>
                <c:pt idx="1204">
                  <c:v>70.03</c:v>
                </c:pt>
                <c:pt idx="1205">
                  <c:v>70.260000000000005</c:v>
                </c:pt>
                <c:pt idx="1206">
                  <c:v>69.19</c:v>
                </c:pt>
                <c:pt idx="1207">
                  <c:v>68.599999999999994</c:v>
                </c:pt>
                <c:pt idx="1208">
                  <c:v>67.5</c:v>
                </c:pt>
                <c:pt idx="1209">
                  <c:v>67.319999999999993</c:v>
                </c:pt>
                <c:pt idx="1210">
                  <c:v>66.25</c:v>
                </c:pt>
                <c:pt idx="1211">
                  <c:v>65.61</c:v>
                </c:pt>
                <c:pt idx="1212">
                  <c:v>63.760000000000012</c:v>
                </c:pt>
                <c:pt idx="1213">
                  <c:v>63.97</c:v>
                </c:pt>
                <c:pt idx="1214">
                  <c:v>63.220000000000013</c:v>
                </c:pt>
                <c:pt idx="1215">
                  <c:v>63.33</c:v>
                </c:pt>
                <c:pt idx="1216">
                  <c:v>63.8</c:v>
                </c:pt>
                <c:pt idx="1217">
                  <c:v>61.660000000000011</c:v>
                </c:pt>
                <c:pt idx="1218">
                  <c:v>60.46</c:v>
                </c:pt>
                <c:pt idx="1219">
                  <c:v>61.59</c:v>
                </c:pt>
                <c:pt idx="1220">
                  <c:v>60.55</c:v>
                </c:pt>
                <c:pt idx="1221">
                  <c:v>61.45</c:v>
                </c:pt>
                <c:pt idx="1222">
                  <c:v>61.01</c:v>
                </c:pt>
                <c:pt idx="1223">
                  <c:v>62.96</c:v>
                </c:pt>
                <c:pt idx="1224">
                  <c:v>62.760000000000012</c:v>
                </c:pt>
                <c:pt idx="1225">
                  <c:v>62.91</c:v>
                </c:pt>
                <c:pt idx="1226">
                  <c:v>61.03</c:v>
                </c:pt>
                <c:pt idx="1227">
                  <c:v>58.68</c:v>
                </c:pt>
                <c:pt idx="1228">
                  <c:v>59.41</c:v>
                </c:pt>
                <c:pt idx="1229">
                  <c:v>60.03</c:v>
                </c:pt>
                <c:pt idx="1230">
                  <c:v>59.760000000000012</c:v>
                </c:pt>
                <c:pt idx="1231">
                  <c:v>59.96</c:v>
                </c:pt>
                <c:pt idx="1232">
                  <c:v>58.52</c:v>
                </c:pt>
                <c:pt idx="1233">
                  <c:v>57.59</c:v>
                </c:pt>
                <c:pt idx="1234">
                  <c:v>57.86</c:v>
                </c:pt>
                <c:pt idx="1235">
                  <c:v>58.57</c:v>
                </c:pt>
                <c:pt idx="1236">
                  <c:v>59.94</c:v>
                </c:pt>
                <c:pt idx="1237">
                  <c:v>58.93</c:v>
                </c:pt>
                <c:pt idx="1238">
                  <c:v>57.65</c:v>
                </c:pt>
                <c:pt idx="1239">
                  <c:v>58.5</c:v>
                </c:pt>
                <c:pt idx="1240">
                  <c:v>56.82</c:v>
                </c:pt>
                <c:pt idx="1241">
                  <c:v>58.81</c:v>
                </c:pt>
                <c:pt idx="1242">
                  <c:v>59.35</c:v>
                </c:pt>
                <c:pt idx="1243">
                  <c:v>61.4</c:v>
                </c:pt>
                <c:pt idx="1244">
                  <c:v>60.36</c:v>
                </c:pt>
                <c:pt idx="1245">
                  <c:v>60.75</c:v>
                </c:pt>
                <c:pt idx="1246">
                  <c:v>58.36</c:v>
                </c:pt>
                <c:pt idx="1247">
                  <c:v>58.730000000000011</c:v>
                </c:pt>
                <c:pt idx="1248">
                  <c:v>58.71</c:v>
                </c:pt>
                <c:pt idx="1249">
                  <c:v>57.88</c:v>
                </c:pt>
                <c:pt idx="1250">
                  <c:v>59.14</c:v>
                </c:pt>
                <c:pt idx="1251">
                  <c:v>60.02</c:v>
                </c:pt>
                <c:pt idx="1252">
                  <c:v>58.93</c:v>
                </c:pt>
                <c:pt idx="1253">
                  <c:v>59.83</c:v>
                </c:pt>
                <c:pt idx="1254">
                  <c:v>61.160000000000011</c:v>
                </c:pt>
                <c:pt idx="1255">
                  <c:v>59.59</c:v>
                </c:pt>
                <c:pt idx="1256">
                  <c:v>58.58</c:v>
                </c:pt>
                <c:pt idx="1257">
                  <c:v>58.28</c:v>
                </c:pt>
                <c:pt idx="1258">
                  <c:v>58.760000000000012</c:v>
                </c:pt>
                <c:pt idx="1259">
                  <c:v>56.260000000000012</c:v>
                </c:pt>
                <c:pt idx="1260">
                  <c:v>55.81</c:v>
                </c:pt>
                <c:pt idx="1261">
                  <c:v>58.8</c:v>
                </c:pt>
                <c:pt idx="1262">
                  <c:v>60.17</c:v>
                </c:pt>
                <c:pt idx="1263">
                  <c:v>59.24</c:v>
                </c:pt>
                <c:pt idx="1264">
                  <c:v>60.32</c:v>
                </c:pt>
                <c:pt idx="1265">
                  <c:v>60.99</c:v>
                </c:pt>
                <c:pt idx="1266">
                  <c:v>62.46</c:v>
                </c:pt>
                <c:pt idx="1267">
                  <c:v>63.13</c:v>
                </c:pt>
                <c:pt idx="1268">
                  <c:v>63.43</c:v>
                </c:pt>
                <c:pt idx="1269">
                  <c:v>62.44</c:v>
                </c:pt>
                <c:pt idx="1270">
                  <c:v>62.43</c:v>
                </c:pt>
                <c:pt idx="1271">
                  <c:v>62.190000000000012</c:v>
                </c:pt>
                <c:pt idx="1272">
                  <c:v>62.49</c:v>
                </c:pt>
                <c:pt idx="1273">
                  <c:v>62.03</c:v>
                </c:pt>
                <c:pt idx="1274">
                  <c:v>61.220000000000013</c:v>
                </c:pt>
                <c:pt idx="1275">
                  <c:v>61.02</c:v>
                </c:pt>
                <c:pt idx="1276">
                  <c:v>61.37</c:v>
                </c:pt>
                <c:pt idx="1277">
                  <c:v>62.51</c:v>
                </c:pt>
                <c:pt idx="1278">
                  <c:v>63.43</c:v>
                </c:pt>
                <c:pt idx="1279">
                  <c:v>62.21</c:v>
                </c:pt>
                <c:pt idx="1280">
                  <c:v>63.15</c:v>
                </c:pt>
                <c:pt idx="1281">
                  <c:v>63.720000000000013</c:v>
                </c:pt>
                <c:pt idx="1282">
                  <c:v>62.660000000000011</c:v>
                </c:pt>
                <c:pt idx="1283">
                  <c:v>62.41</c:v>
                </c:pt>
                <c:pt idx="1284">
                  <c:v>61.1</c:v>
                </c:pt>
                <c:pt idx="1285">
                  <c:v>60.34</c:v>
                </c:pt>
                <c:pt idx="1286">
                  <c:v>60.53</c:v>
                </c:pt>
                <c:pt idx="1287">
                  <c:v>61.05</c:v>
                </c:pt>
                <c:pt idx="1288">
                  <c:v>58.32</c:v>
                </c:pt>
                <c:pt idx="1289">
                  <c:v>55.59</c:v>
                </c:pt>
                <c:pt idx="1290">
                  <c:v>56.31</c:v>
                </c:pt>
                <c:pt idx="1291">
                  <c:v>56.09</c:v>
                </c:pt>
                <c:pt idx="1292">
                  <c:v>55.64</c:v>
                </c:pt>
                <c:pt idx="1293">
                  <c:v>54.02</c:v>
                </c:pt>
                <c:pt idx="1294">
                  <c:v>51.88</c:v>
                </c:pt>
                <c:pt idx="1295">
                  <c:v>52.99</c:v>
                </c:pt>
                <c:pt idx="1296">
                  <c:v>51.21</c:v>
                </c:pt>
                <c:pt idx="1297">
                  <c:v>52.24</c:v>
                </c:pt>
                <c:pt idx="1298">
                  <c:v>50.48</c:v>
                </c:pt>
                <c:pt idx="1299">
                  <c:v>51.99</c:v>
                </c:pt>
                <c:pt idx="1300">
                  <c:v>51.13</c:v>
                </c:pt>
                <c:pt idx="1301">
                  <c:v>55.04</c:v>
                </c:pt>
                <c:pt idx="1302">
                  <c:v>55.37</c:v>
                </c:pt>
                <c:pt idx="1303">
                  <c:v>54.230000000000011</c:v>
                </c:pt>
                <c:pt idx="1304">
                  <c:v>55.42</c:v>
                </c:pt>
                <c:pt idx="1305">
                  <c:v>54.01</c:v>
                </c:pt>
                <c:pt idx="1306">
                  <c:v>56.97</c:v>
                </c:pt>
                <c:pt idx="1307">
                  <c:v>58.14</c:v>
                </c:pt>
                <c:pt idx="1308">
                  <c:v>57.3</c:v>
                </c:pt>
                <c:pt idx="1309">
                  <c:v>59.02</c:v>
                </c:pt>
                <c:pt idx="1310">
                  <c:v>58.74</c:v>
                </c:pt>
                <c:pt idx="1311">
                  <c:v>58.88</c:v>
                </c:pt>
                <c:pt idx="1312">
                  <c:v>57.71</c:v>
                </c:pt>
                <c:pt idx="1313">
                  <c:v>59.71</c:v>
                </c:pt>
                <c:pt idx="1314">
                  <c:v>59.89</c:v>
                </c:pt>
                <c:pt idx="1315">
                  <c:v>57.81</c:v>
                </c:pt>
                <c:pt idx="1316">
                  <c:v>59.06</c:v>
                </c:pt>
                <c:pt idx="1317">
                  <c:v>58</c:v>
                </c:pt>
                <c:pt idx="1318">
                  <c:v>57.99</c:v>
                </c:pt>
                <c:pt idx="1319">
                  <c:v>59.39</c:v>
                </c:pt>
                <c:pt idx="1320">
                  <c:v>58.07</c:v>
                </c:pt>
                <c:pt idx="1321">
                  <c:v>60.07</c:v>
                </c:pt>
                <c:pt idx="1322">
                  <c:v>60.95</c:v>
                </c:pt>
                <c:pt idx="1323">
                  <c:v>61.14</c:v>
                </c:pt>
                <c:pt idx="1324">
                  <c:v>61.39</c:v>
                </c:pt>
                <c:pt idx="1325">
                  <c:v>61.46</c:v>
                </c:pt>
                <c:pt idx="1326">
                  <c:v>61.790000000000013</c:v>
                </c:pt>
                <c:pt idx="1327">
                  <c:v>62</c:v>
                </c:pt>
                <c:pt idx="1328">
                  <c:v>61.64</c:v>
                </c:pt>
                <c:pt idx="1329">
                  <c:v>60.07</c:v>
                </c:pt>
                <c:pt idx="1330">
                  <c:v>60.690000000000012</c:v>
                </c:pt>
                <c:pt idx="1331">
                  <c:v>61.82</c:v>
                </c:pt>
                <c:pt idx="1332">
                  <c:v>61.64</c:v>
                </c:pt>
                <c:pt idx="1333">
                  <c:v>60.05</c:v>
                </c:pt>
                <c:pt idx="1334">
                  <c:v>58.91</c:v>
                </c:pt>
                <c:pt idx="1335">
                  <c:v>57.93</c:v>
                </c:pt>
                <c:pt idx="1336">
                  <c:v>58.160000000000011</c:v>
                </c:pt>
                <c:pt idx="1337">
                  <c:v>57.55</c:v>
                </c:pt>
                <c:pt idx="1338">
                  <c:v>57.11</c:v>
                </c:pt>
                <c:pt idx="1339">
                  <c:v>56.59</c:v>
                </c:pt>
                <c:pt idx="1340">
                  <c:v>56.730000000000011</c:v>
                </c:pt>
                <c:pt idx="1341">
                  <c:v>59.61</c:v>
                </c:pt>
                <c:pt idx="1342">
                  <c:v>61.690000000000012</c:v>
                </c:pt>
                <c:pt idx="1343">
                  <c:v>62.28</c:v>
                </c:pt>
                <c:pt idx="1344">
                  <c:v>62.91</c:v>
                </c:pt>
                <c:pt idx="1345">
                  <c:v>62.93</c:v>
                </c:pt>
                <c:pt idx="1346">
                  <c:v>64.08</c:v>
                </c:pt>
                <c:pt idx="1347">
                  <c:v>66.03</c:v>
                </c:pt>
                <c:pt idx="1348">
                  <c:v>65.86999999999999</c:v>
                </c:pt>
                <c:pt idx="1349">
                  <c:v>65.940000000000026</c:v>
                </c:pt>
                <c:pt idx="1350">
                  <c:v>64.64</c:v>
                </c:pt>
                <c:pt idx="1351">
                  <c:v>64.38</c:v>
                </c:pt>
                <c:pt idx="1352">
                  <c:v>64.28</c:v>
                </c:pt>
                <c:pt idx="1353">
                  <c:v>61.51</c:v>
                </c:pt>
                <c:pt idx="1354">
                  <c:v>61.89</c:v>
                </c:pt>
                <c:pt idx="1355">
                  <c:v>62.01</c:v>
                </c:pt>
                <c:pt idx="1356">
                  <c:v>63.85</c:v>
                </c:pt>
                <c:pt idx="1357">
                  <c:v>63.63</c:v>
                </c:pt>
                <c:pt idx="1358">
                  <c:v>63.61</c:v>
                </c:pt>
                <c:pt idx="1359">
                  <c:v>63.1</c:v>
                </c:pt>
                <c:pt idx="1360">
                  <c:v>63.13</c:v>
                </c:pt>
                <c:pt idx="1361">
                  <c:v>61.83</c:v>
                </c:pt>
                <c:pt idx="1362">
                  <c:v>63.38</c:v>
                </c:pt>
                <c:pt idx="1363">
                  <c:v>65.89</c:v>
                </c:pt>
                <c:pt idx="1364">
                  <c:v>64.58</c:v>
                </c:pt>
                <c:pt idx="1365">
                  <c:v>65.84</c:v>
                </c:pt>
                <c:pt idx="1366">
                  <c:v>65.06</c:v>
                </c:pt>
                <c:pt idx="1367">
                  <c:v>66.459999999999994</c:v>
                </c:pt>
                <c:pt idx="1368">
                  <c:v>65.709999999999994</c:v>
                </c:pt>
                <c:pt idx="1369">
                  <c:v>64.400000000000006</c:v>
                </c:pt>
                <c:pt idx="1370">
                  <c:v>63.68</c:v>
                </c:pt>
                <c:pt idx="1371">
                  <c:v>63.190000000000012</c:v>
                </c:pt>
                <c:pt idx="1372">
                  <c:v>61.93</c:v>
                </c:pt>
                <c:pt idx="1373">
                  <c:v>61.47</c:v>
                </c:pt>
                <c:pt idx="1374">
                  <c:v>62.260000000000012</c:v>
                </c:pt>
                <c:pt idx="1375">
                  <c:v>61.55</c:v>
                </c:pt>
                <c:pt idx="1376">
                  <c:v>61.81</c:v>
                </c:pt>
                <c:pt idx="1377">
                  <c:v>62.37</c:v>
                </c:pt>
                <c:pt idx="1378">
                  <c:v>62.46</c:v>
                </c:pt>
                <c:pt idx="1379">
                  <c:v>63.17</c:v>
                </c:pt>
                <c:pt idx="1380">
                  <c:v>62.55</c:v>
                </c:pt>
                <c:pt idx="1381">
                  <c:v>64.86</c:v>
                </c:pt>
                <c:pt idx="1382">
                  <c:v>64.940000000000026</c:v>
                </c:pt>
                <c:pt idx="1383">
                  <c:v>66.27</c:v>
                </c:pt>
                <c:pt idx="1384">
                  <c:v>64.97</c:v>
                </c:pt>
                <c:pt idx="1385">
                  <c:v>65.77</c:v>
                </c:pt>
                <c:pt idx="1386">
                  <c:v>64.179999999999978</c:v>
                </c:pt>
                <c:pt idx="1387">
                  <c:v>65.2</c:v>
                </c:pt>
                <c:pt idx="1388">
                  <c:v>63.15</c:v>
                </c:pt>
                <c:pt idx="1389">
                  <c:v>63.49</c:v>
                </c:pt>
                <c:pt idx="1390">
                  <c:v>64.010000000000005</c:v>
                </c:pt>
                <c:pt idx="1391">
                  <c:v>65.08</c:v>
                </c:pt>
                <c:pt idx="1392">
                  <c:v>66.209999999999994</c:v>
                </c:pt>
                <c:pt idx="1393">
                  <c:v>65.61</c:v>
                </c:pt>
                <c:pt idx="1394">
                  <c:v>65.959999999999994</c:v>
                </c:pt>
                <c:pt idx="1395">
                  <c:v>66.930000000000007</c:v>
                </c:pt>
                <c:pt idx="1396">
                  <c:v>64.760000000000005</c:v>
                </c:pt>
                <c:pt idx="1397">
                  <c:v>65.97</c:v>
                </c:pt>
                <c:pt idx="1398">
                  <c:v>65.349999999999994</c:v>
                </c:pt>
                <c:pt idx="1399">
                  <c:v>66.260000000000005</c:v>
                </c:pt>
                <c:pt idx="1400">
                  <c:v>67.649999999999991</c:v>
                </c:pt>
                <c:pt idx="1401">
                  <c:v>68</c:v>
                </c:pt>
                <c:pt idx="1402">
                  <c:v>69.09</c:v>
                </c:pt>
                <c:pt idx="1403">
                  <c:v>69.099999999999994</c:v>
                </c:pt>
                <c:pt idx="1404">
                  <c:v>68.19</c:v>
                </c:pt>
                <c:pt idx="1405">
                  <c:v>68.649999999999991</c:v>
                </c:pt>
                <c:pt idx="1406">
                  <c:v>69.14</c:v>
                </c:pt>
                <c:pt idx="1407">
                  <c:v>69.179999999999978</c:v>
                </c:pt>
                <c:pt idx="1408">
                  <c:v>67.77</c:v>
                </c:pt>
                <c:pt idx="1409">
                  <c:v>68.97</c:v>
                </c:pt>
                <c:pt idx="1410">
                  <c:v>69.569999999999993</c:v>
                </c:pt>
                <c:pt idx="1411">
                  <c:v>70.679999999999978</c:v>
                </c:pt>
                <c:pt idx="1412">
                  <c:v>71.09</c:v>
                </c:pt>
                <c:pt idx="1413">
                  <c:v>71.410000000000025</c:v>
                </c:pt>
                <c:pt idx="1414">
                  <c:v>71.81</c:v>
                </c:pt>
                <c:pt idx="1415">
                  <c:v>72.81</c:v>
                </c:pt>
                <c:pt idx="1416">
                  <c:v>72.19</c:v>
                </c:pt>
                <c:pt idx="1417">
                  <c:v>72.81</c:v>
                </c:pt>
                <c:pt idx="1418">
                  <c:v>72.56</c:v>
                </c:pt>
                <c:pt idx="1419">
                  <c:v>72.5</c:v>
                </c:pt>
                <c:pt idx="1420">
                  <c:v>73.930000000000007</c:v>
                </c:pt>
                <c:pt idx="1421">
                  <c:v>74.149999999999991</c:v>
                </c:pt>
                <c:pt idx="1422">
                  <c:v>74.02</c:v>
                </c:pt>
                <c:pt idx="1423">
                  <c:v>75.05</c:v>
                </c:pt>
                <c:pt idx="1424">
                  <c:v>75.92</c:v>
                </c:pt>
                <c:pt idx="1425">
                  <c:v>75.569999999999993</c:v>
                </c:pt>
                <c:pt idx="1426">
                  <c:v>74.89</c:v>
                </c:pt>
                <c:pt idx="1427">
                  <c:v>73.56</c:v>
                </c:pt>
                <c:pt idx="1428">
                  <c:v>75.88</c:v>
                </c:pt>
                <c:pt idx="1429">
                  <c:v>74.95</c:v>
                </c:pt>
                <c:pt idx="1430">
                  <c:v>77.02</c:v>
                </c:pt>
                <c:pt idx="1431">
                  <c:v>76.83</c:v>
                </c:pt>
                <c:pt idx="1432">
                  <c:v>78.209999999999994</c:v>
                </c:pt>
                <c:pt idx="1433">
                  <c:v>76.53</c:v>
                </c:pt>
                <c:pt idx="1434">
                  <c:v>76.86</c:v>
                </c:pt>
                <c:pt idx="1435">
                  <c:v>75.48</c:v>
                </c:pt>
                <c:pt idx="1436">
                  <c:v>72.06</c:v>
                </c:pt>
                <c:pt idx="1437">
                  <c:v>72.42</c:v>
                </c:pt>
                <c:pt idx="1438">
                  <c:v>72.149999999999991</c:v>
                </c:pt>
                <c:pt idx="1439">
                  <c:v>71.59</c:v>
                </c:pt>
                <c:pt idx="1440">
                  <c:v>71.47</c:v>
                </c:pt>
                <c:pt idx="1441">
                  <c:v>71.61999999999999</c:v>
                </c:pt>
                <c:pt idx="1442">
                  <c:v>72.38</c:v>
                </c:pt>
                <c:pt idx="1443">
                  <c:v>73.33</c:v>
                </c:pt>
                <c:pt idx="1444">
                  <c:v>71</c:v>
                </c:pt>
                <c:pt idx="1445">
                  <c:v>71.98</c:v>
                </c:pt>
                <c:pt idx="1446">
                  <c:v>71.11999999999999</c:v>
                </c:pt>
                <c:pt idx="1447">
                  <c:v>69.47</c:v>
                </c:pt>
                <c:pt idx="1448">
                  <c:v>69.260000000000005</c:v>
                </c:pt>
                <c:pt idx="1449">
                  <c:v>69.83</c:v>
                </c:pt>
                <c:pt idx="1450">
                  <c:v>71.09</c:v>
                </c:pt>
                <c:pt idx="1451">
                  <c:v>71.97</c:v>
                </c:pt>
                <c:pt idx="1452">
                  <c:v>71.73</c:v>
                </c:pt>
                <c:pt idx="1453">
                  <c:v>73.510000000000005</c:v>
                </c:pt>
                <c:pt idx="1454">
                  <c:v>73.36</c:v>
                </c:pt>
                <c:pt idx="1455">
                  <c:v>74.040000000000006</c:v>
                </c:pt>
                <c:pt idx="1456">
                  <c:v>75.08</c:v>
                </c:pt>
                <c:pt idx="1457">
                  <c:v>75.73</c:v>
                </c:pt>
                <c:pt idx="1458">
                  <c:v>76.3</c:v>
                </c:pt>
                <c:pt idx="1459">
                  <c:v>76.7</c:v>
                </c:pt>
                <c:pt idx="1460">
                  <c:v>77.489999999999995</c:v>
                </c:pt>
                <c:pt idx="1461">
                  <c:v>78.23</c:v>
                </c:pt>
                <c:pt idx="1462">
                  <c:v>79.910000000000025</c:v>
                </c:pt>
                <c:pt idx="1463">
                  <c:v>80.09</c:v>
                </c:pt>
                <c:pt idx="1464">
                  <c:v>79.099999999999994</c:v>
                </c:pt>
                <c:pt idx="1465">
                  <c:v>80.569999999999993</c:v>
                </c:pt>
                <c:pt idx="1466">
                  <c:v>81.510000000000005</c:v>
                </c:pt>
                <c:pt idx="1467">
                  <c:v>81.93</c:v>
                </c:pt>
                <c:pt idx="1468">
                  <c:v>83.32</c:v>
                </c:pt>
                <c:pt idx="1469">
                  <c:v>81.61999999999999</c:v>
                </c:pt>
                <c:pt idx="1470">
                  <c:v>80.95</c:v>
                </c:pt>
                <c:pt idx="1471">
                  <c:v>79.53</c:v>
                </c:pt>
                <c:pt idx="1472">
                  <c:v>80.3</c:v>
                </c:pt>
                <c:pt idx="1473">
                  <c:v>82.88</c:v>
                </c:pt>
                <c:pt idx="1474">
                  <c:v>81.66</c:v>
                </c:pt>
                <c:pt idx="1475">
                  <c:v>80.239999999999995</c:v>
                </c:pt>
                <c:pt idx="1476">
                  <c:v>80.05</c:v>
                </c:pt>
                <c:pt idx="1477">
                  <c:v>79.940000000000026</c:v>
                </c:pt>
                <c:pt idx="1478">
                  <c:v>81.440000000000026</c:v>
                </c:pt>
                <c:pt idx="1479">
                  <c:v>81.22</c:v>
                </c:pt>
                <c:pt idx="1480">
                  <c:v>79.02</c:v>
                </c:pt>
                <c:pt idx="1481">
                  <c:v>80.260000000000005</c:v>
                </c:pt>
                <c:pt idx="1482">
                  <c:v>81.3</c:v>
                </c:pt>
                <c:pt idx="1483">
                  <c:v>83.08</c:v>
                </c:pt>
                <c:pt idx="1484">
                  <c:v>83.69</c:v>
                </c:pt>
                <c:pt idx="1485">
                  <c:v>86.13</c:v>
                </c:pt>
                <c:pt idx="1486">
                  <c:v>87.61</c:v>
                </c:pt>
                <c:pt idx="1487">
                  <c:v>87.4</c:v>
                </c:pt>
                <c:pt idx="1488">
                  <c:v>89.47</c:v>
                </c:pt>
                <c:pt idx="1489">
                  <c:v>88.6</c:v>
                </c:pt>
                <c:pt idx="1490">
                  <c:v>87.56</c:v>
                </c:pt>
                <c:pt idx="1491">
                  <c:v>85.27</c:v>
                </c:pt>
                <c:pt idx="1492">
                  <c:v>87.1</c:v>
                </c:pt>
                <c:pt idx="1493">
                  <c:v>90.460000000000022</c:v>
                </c:pt>
                <c:pt idx="1494">
                  <c:v>91.86</c:v>
                </c:pt>
                <c:pt idx="1495">
                  <c:v>93.53</c:v>
                </c:pt>
                <c:pt idx="1496">
                  <c:v>90.38</c:v>
                </c:pt>
                <c:pt idx="1497">
                  <c:v>94.53</c:v>
                </c:pt>
                <c:pt idx="1498">
                  <c:v>93.490000000000023</c:v>
                </c:pt>
                <c:pt idx="1499">
                  <c:v>95.93</c:v>
                </c:pt>
                <c:pt idx="1500">
                  <c:v>93.98</c:v>
                </c:pt>
                <c:pt idx="1501">
                  <c:v>96.7</c:v>
                </c:pt>
                <c:pt idx="1502">
                  <c:v>96.36999999999999</c:v>
                </c:pt>
                <c:pt idx="1503">
                  <c:v>95.460000000000022</c:v>
                </c:pt>
                <c:pt idx="1504">
                  <c:v>96.32</c:v>
                </c:pt>
                <c:pt idx="1505">
                  <c:v>94.61999999999999</c:v>
                </c:pt>
                <c:pt idx="1506">
                  <c:v>91.169999999999987</c:v>
                </c:pt>
                <c:pt idx="1507">
                  <c:v>94.09</c:v>
                </c:pt>
                <c:pt idx="1508">
                  <c:v>93.43</c:v>
                </c:pt>
                <c:pt idx="1509">
                  <c:v>95.1</c:v>
                </c:pt>
                <c:pt idx="1510">
                  <c:v>94.64</c:v>
                </c:pt>
                <c:pt idx="1511">
                  <c:v>98.03</c:v>
                </c:pt>
                <c:pt idx="1512">
                  <c:v>97.29</c:v>
                </c:pt>
                <c:pt idx="1513">
                  <c:v>98.179999999999978</c:v>
                </c:pt>
                <c:pt idx="1514">
                  <c:v>97.7</c:v>
                </c:pt>
                <c:pt idx="1515">
                  <c:v>94.42</c:v>
                </c:pt>
                <c:pt idx="1516">
                  <c:v>90.61999999999999</c:v>
                </c:pt>
                <c:pt idx="1517">
                  <c:v>91.01</c:v>
                </c:pt>
                <c:pt idx="1518">
                  <c:v>88.710000000000022</c:v>
                </c:pt>
                <c:pt idx="1519">
                  <c:v>89.31</c:v>
                </c:pt>
                <c:pt idx="1520">
                  <c:v>88.32</c:v>
                </c:pt>
                <c:pt idx="1521">
                  <c:v>87.490000000000023</c:v>
                </c:pt>
                <c:pt idx="1522">
                  <c:v>90.23</c:v>
                </c:pt>
                <c:pt idx="1523">
                  <c:v>88.28</c:v>
                </c:pt>
                <c:pt idx="1524">
                  <c:v>87.86</c:v>
                </c:pt>
                <c:pt idx="1525">
                  <c:v>90.02</c:v>
                </c:pt>
                <c:pt idx="1526">
                  <c:v>94.39</c:v>
                </c:pt>
                <c:pt idx="1527">
                  <c:v>92.25</c:v>
                </c:pt>
                <c:pt idx="1528">
                  <c:v>91.27</c:v>
                </c:pt>
                <c:pt idx="1529">
                  <c:v>90.63</c:v>
                </c:pt>
                <c:pt idx="1530">
                  <c:v>90.490000000000023</c:v>
                </c:pt>
                <c:pt idx="1531">
                  <c:v>91.240000000000023</c:v>
                </c:pt>
                <c:pt idx="1532">
                  <c:v>91.06</c:v>
                </c:pt>
                <c:pt idx="1533">
                  <c:v>93.31</c:v>
                </c:pt>
                <c:pt idx="1534">
                  <c:v>94.13</c:v>
                </c:pt>
                <c:pt idx="1535">
                  <c:v>95.97</c:v>
                </c:pt>
                <c:pt idx="1536">
                  <c:v>96.61999999999999</c:v>
                </c:pt>
                <c:pt idx="1537">
                  <c:v>96</c:v>
                </c:pt>
                <c:pt idx="1538">
                  <c:v>95.98</c:v>
                </c:pt>
                <c:pt idx="1539">
                  <c:v>99.61999999999999</c:v>
                </c:pt>
                <c:pt idx="1540">
                  <c:v>99.179999999999978</c:v>
                </c:pt>
                <c:pt idx="1541">
                  <c:v>97.910000000000025</c:v>
                </c:pt>
                <c:pt idx="1542">
                  <c:v>95.09</c:v>
                </c:pt>
                <c:pt idx="1543">
                  <c:v>96.33</c:v>
                </c:pt>
                <c:pt idx="1544">
                  <c:v>95.669999999999987</c:v>
                </c:pt>
                <c:pt idx="1545">
                  <c:v>93.710000000000022</c:v>
                </c:pt>
                <c:pt idx="1546">
                  <c:v>92.69</c:v>
                </c:pt>
                <c:pt idx="1547">
                  <c:v>94.2</c:v>
                </c:pt>
                <c:pt idx="1548">
                  <c:v>91.9</c:v>
                </c:pt>
                <c:pt idx="1549">
                  <c:v>90.84</c:v>
                </c:pt>
                <c:pt idx="1550">
                  <c:v>90.13</c:v>
                </c:pt>
                <c:pt idx="1551">
                  <c:v>90.57</c:v>
                </c:pt>
                <c:pt idx="1552">
                  <c:v>89.85</c:v>
                </c:pt>
                <c:pt idx="1553">
                  <c:v>86.990000000000023</c:v>
                </c:pt>
                <c:pt idx="1554">
                  <c:v>89.410000000000025</c:v>
                </c:pt>
                <c:pt idx="1555">
                  <c:v>90.710000000000022</c:v>
                </c:pt>
                <c:pt idx="1556">
                  <c:v>90.990000000000023</c:v>
                </c:pt>
                <c:pt idx="1557">
                  <c:v>91.64</c:v>
                </c:pt>
                <c:pt idx="1558">
                  <c:v>92.33</c:v>
                </c:pt>
                <c:pt idx="1559">
                  <c:v>91.75</c:v>
                </c:pt>
                <c:pt idx="1560">
                  <c:v>88.960000000000022</c:v>
                </c:pt>
                <c:pt idx="1561">
                  <c:v>90.02</c:v>
                </c:pt>
                <c:pt idx="1562">
                  <c:v>88.410000000000025</c:v>
                </c:pt>
                <c:pt idx="1563">
                  <c:v>87.14</c:v>
                </c:pt>
                <c:pt idx="1564">
                  <c:v>88.11</c:v>
                </c:pt>
                <c:pt idx="1565">
                  <c:v>91.77</c:v>
                </c:pt>
                <c:pt idx="1566">
                  <c:v>93.59</c:v>
                </c:pt>
                <c:pt idx="1567">
                  <c:v>92.78</c:v>
                </c:pt>
                <c:pt idx="1568">
                  <c:v>93.27</c:v>
                </c:pt>
                <c:pt idx="1569">
                  <c:v>95.460000000000022</c:v>
                </c:pt>
                <c:pt idx="1570">
                  <c:v>95.5</c:v>
                </c:pt>
                <c:pt idx="1571">
                  <c:v>100.01</c:v>
                </c:pt>
                <c:pt idx="1572">
                  <c:v>100.74000000000002</c:v>
                </c:pt>
                <c:pt idx="1573">
                  <c:v>98.23</c:v>
                </c:pt>
                <c:pt idx="1574">
                  <c:v>98.81</c:v>
                </c:pt>
                <c:pt idx="1575">
                  <c:v>99.23</c:v>
                </c:pt>
                <c:pt idx="1576">
                  <c:v>100.88</c:v>
                </c:pt>
                <c:pt idx="1577">
                  <c:v>99.64</c:v>
                </c:pt>
                <c:pt idx="1578">
                  <c:v>102.59</c:v>
                </c:pt>
                <c:pt idx="1579">
                  <c:v>101.84</c:v>
                </c:pt>
                <c:pt idx="1580">
                  <c:v>102.45</c:v>
                </c:pt>
                <c:pt idx="1581">
                  <c:v>99.52</c:v>
                </c:pt>
                <c:pt idx="1582">
                  <c:v>104.52</c:v>
                </c:pt>
                <c:pt idx="1583">
                  <c:v>105.47</c:v>
                </c:pt>
                <c:pt idx="1584">
                  <c:v>105.14999999999999</c:v>
                </c:pt>
                <c:pt idx="1585">
                  <c:v>107.9</c:v>
                </c:pt>
                <c:pt idx="1586">
                  <c:v>108.75</c:v>
                </c:pt>
                <c:pt idx="1587">
                  <c:v>109.92</c:v>
                </c:pt>
                <c:pt idx="1588">
                  <c:v>110.33</c:v>
                </c:pt>
                <c:pt idx="1589">
                  <c:v>110.21000000000002</c:v>
                </c:pt>
                <c:pt idx="1590">
                  <c:v>105.67999999999998</c:v>
                </c:pt>
                <c:pt idx="1591">
                  <c:v>109.42</c:v>
                </c:pt>
                <c:pt idx="1592">
                  <c:v>104.48</c:v>
                </c:pt>
                <c:pt idx="1593">
                  <c:v>101.84</c:v>
                </c:pt>
                <c:pt idx="1594">
                  <c:v>100.86</c:v>
                </c:pt>
                <c:pt idx="1595">
                  <c:v>101.22</c:v>
                </c:pt>
                <c:pt idx="1596">
                  <c:v>105.9</c:v>
                </c:pt>
                <c:pt idx="1597">
                  <c:v>107.58</c:v>
                </c:pt>
                <c:pt idx="1598">
                  <c:v>105.61999999999999</c:v>
                </c:pt>
                <c:pt idx="1599">
                  <c:v>101.58</c:v>
                </c:pt>
                <c:pt idx="1600">
                  <c:v>100.98</c:v>
                </c:pt>
                <c:pt idx="1601">
                  <c:v>104.83</c:v>
                </c:pt>
                <c:pt idx="1602">
                  <c:v>103.83</c:v>
                </c:pt>
                <c:pt idx="1603">
                  <c:v>106.23</c:v>
                </c:pt>
                <c:pt idx="1604">
                  <c:v>109.09</c:v>
                </c:pt>
                <c:pt idx="1605">
                  <c:v>108.5</c:v>
                </c:pt>
                <c:pt idx="1606">
                  <c:v>110.86999999999999</c:v>
                </c:pt>
                <c:pt idx="1607">
                  <c:v>110.11</c:v>
                </c:pt>
                <c:pt idx="1608">
                  <c:v>110.14</c:v>
                </c:pt>
                <c:pt idx="1609">
                  <c:v>111.76</c:v>
                </c:pt>
                <c:pt idx="1610">
                  <c:v>113.79</c:v>
                </c:pt>
                <c:pt idx="1611">
                  <c:v>114.93</c:v>
                </c:pt>
                <c:pt idx="1612">
                  <c:v>114.86</c:v>
                </c:pt>
                <c:pt idx="1613">
                  <c:v>116.69</c:v>
                </c:pt>
                <c:pt idx="1614">
                  <c:v>117.48</c:v>
                </c:pt>
                <c:pt idx="1615">
                  <c:v>119.36999999999999</c:v>
                </c:pt>
                <c:pt idx="1616">
                  <c:v>118.3</c:v>
                </c:pt>
                <c:pt idx="1617">
                  <c:v>116.06</c:v>
                </c:pt>
                <c:pt idx="1618">
                  <c:v>118.52</c:v>
                </c:pt>
                <c:pt idx="1619">
                  <c:v>118.75</c:v>
                </c:pt>
                <c:pt idx="1620">
                  <c:v>115.63</c:v>
                </c:pt>
                <c:pt idx="1621">
                  <c:v>113.46000000000002</c:v>
                </c:pt>
                <c:pt idx="1622">
                  <c:v>112.52</c:v>
                </c:pt>
                <c:pt idx="1623">
                  <c:v>116.32</c:v>
                </c:pt>
                <c:pt idx="1624">
                  <c:v>119.97</c:v>
                </c:pt>
                <c:pt idx="1625">
                  <c:v>121.84</c:v>
                </c:pt>
                <c:pt idx="1626">
                  <c:v>123.53</c:v>
                </c:pt>
                <c:pt idx="1627">
                  <c:v>123.69</c:v>
                </c:pt>
                <c:pt idx="1628">
                  <c:v>125.96000000000002</c:v>
                </c:pt>
                <c:pt idx="1629">
                  <c:v>124.23</c:v>
                </c:pt>
                <c:pt idx="1630">
                  <c:v>125.8</c:v>
                </c:pt>
                <c:pt idx="1631">
                  <c:v>124.22</c:v>
                </c:pt>
                <c:pt idx="1632">
                  <c:v>124.11999999999999</c:v>
                </c:pt>
                <c:pt idx="1633">
                  <c:v>126.29</c:v>
                </c:pt>
                <c:pt idx="1634">
                  <c:v>127.05</c:v>
                </c:pt>
                <c:pt idx="1635">
                  <c:v>129.07</c:v>
                </c:pt>
                <c:pt idx="1636">
                  <c:v>133.16999999999999</c:v>
                </c:pt>
                <c:pt idx="1637">
                  <c:v>130.81</c:v>
                </c:pt>
                <c:pt idx="1638">
                  <c:v>132.19</c:v>
                </c:pt>
                <c:pt idx="1639">
                  <c:v>128.85000000000016</c:v>
                </c:pt>
                <c:pt idx="1640">
                  <c:v>131.03</c:v>
                </c:pt>
                <c:pt idx="1641">
                  <c:v>126.61999999999999</c:v>
                </c:pt>
                <c:pt idx="1642">
                  <c:v>127.35</c:v>
                </c:pt>
                <c:pt idx="1643">
                  <c:v>127.76</c:v>
                </c:pt>
                <c:pt idx="1644">
                  <c:v>124.31</c:v>
                </c:pt>
                <c:pt idx="1645">
                  <c:v>122.3</c:v>
                </c:pt>
                <c:pt idx="1646">
                  <c:v>127.79</c:v>
                </c:pt>
                <c:pt idx="1647">
                  <c:v>138.54</c:v>
                </c:pt>
                <c:pt idx="1648">
                  <c:v>134.35000000000016</c:v>
                </c:pt>
                <c:pt idx="1649">
                  <c:v>131.31</c:v>
                </c:pt>
                <c:pt idx="1650">
                  <c:v>136.38000000000017</c:v>
                </c:pt>
                <c:pt idx="1651">
                  <c:v>136.73999999999998</c:v>
                </c:pt>
                <c:pt idx="1652">
                  <c:v>134.86000000000001</c:v>
                </c:pt>
                <c:pt idx="1653">
                  <c:v>134.60999999999999</c:v>
                </c:pt>
                <c:pt idx="1654">
                  <c:v>134.01</c:v>
                </c:pt>
                <c:pt idx="1655">
                  <c:v>136.68</c:v>
                </c:pt>
                <c:pt idx="1656">
                  <c:v>131.93</c:v>
                </c:pt>
                <c:pt idx="1657">
                  <c:v>134.62</c:v>
                </c:pt>
                <c:pt idx="1658">
                  <c:v>136.73999999999998</c:v>
                </c:pt>
                <c:pt idx="1659">
                  <c:v>137</c:v>
                </c:pt>
                <c:pt idx="1660">
                  <c:v>134.55000000000001</c:v>
                </c:pt>
                <c:pt idx="1661">
                  <c:v>139.63999999999999</c:v>
                </c:pt>
                <c:pt idx="1662">
                  <c:v>140.20999999999998</c:v>
                </c:pt>
                <c:pt idx="1663">
                  <c:v>140</c:v>
                </c:pt>
                <c:pt idx="1664">
                  <c:v>140.97</c:v>
                </c:pt>
                <c:pt idx="1665">
                  <c:v>143.57</c:v>
                </c:pt>
                <c:pt idx="1666">
                  <c:v>145.29</c:v>
                </c:pt>
                <c:pt idx="1667">
                  <c:v>141.37</c:v>
                </c:pt>
                <c:pt idx="1668">
                  <c:v>136.04</c:v>
                </c:pt>
                <c:pt idx="1669">
                  <c:v>136.05000000000001</c:v>
                </c:pt>
                <c:pt idx="1670">
                  <c:v>141.65</c:v>
                </c:pt>
                <c:pt idx="1671">
                  <c:v>145.08000000000001</c:v>
                </c:pt>
                <c:pt idx="1672">
                  <c:v>145.18</c:v>
                </c:pt>
                <c:pt idx="1673">
                  <c:v>138.73999999999998</c:v>
                </c:pt>
                <c:pt idx="1674">
                  <c:v>134.6</c:v>
                </c:pt>
                <c:pt idx="1675">
                  <c:v>129.29</c:v>
                </c:pt>
                <c:pt idx="1676">
                  <c:v>128.88000000000017</c:v>
                </c:pt>
                <c:pt idx="1677">
                  <c:v>131.04</c:v>
                </c:pt>
                <c:pt idx="1678">
                  <c:v>127.95</c:v>
                </c:pt>
                <c:pt idx="1679">
                  <c:v>124.44000000000008</c:v>
                </c:pt>
                <c:pt idx="1680">
                  <c:v>125.49000000000002</c:v>
                </c:pt>
                <c:pt idx="1681">
                  <c:v>123.26</c:v>
                </c:pt>
                <c:pt idx="1682">
                  <c:v>124.73</c:v>
                </c:pt>
                <c:pt idx="1683">
                  <c:v>122.19</c:v>
                </c:pt>
                <c:pt idx="1684">
                  <c:v>126.77</c:v>
                </c:pt>
                <c:pt idx="1685">
                  <c:v>124.08</c:v>
                </c:pt>
                <c:pt idx="1686">
                  <c:v>125.1</c:v>
                </c:pt>
                <c:pt idx="1687">
                  <c:v>121.41000000000008</c:v>
                </c:pt>
                <c:pt idx="1688">
                  <c:v>119.16999999999999</c:v>
                </c:pt>
                <c:pt idx="1689">
                  <c:v>118.58</c:v>
                </c:pt>
                <c:pt idx="1690">
                  <c:v>120.02</c:v>
                </c:pt>
                <c:pt idx="1691">
                  <c:v>115.2</c:v>
                </c:pt>
                <c:pt idx="1692">
                  <c:v>114.45</c:v>
                </c:pt>
                <c:pt idx="1693">
                  <c:v>113.01</c:v>
                </c:pt>
                <c:pt idx="1694">
                  <c:v>116</c:v>
                </c:pt>
                <c:pt idx="1695">
                  <c:v>115.01</c:v>
                </c:pt>
                <c:pt idx="1696">
                  <c:v>113.77</c:v>
                </c:pt>
                <c:pt idx="1697">
                  <c:v>112.86999999999999</c:v>
                </c:pt>
                <c:pt idx="1698">
                  <c:v>114.53</c:v>
                </c:pt>
                <c:pt idx="1699">
                  <c:v>114.98</c:v>
                </c:pt>
                <c:pt idx="1700">
                  <c:v>121.17999999999998</c:v>
                </c:pt>
                <c:pt idx="1701">
                  <c:v>114.59</c:v>
                </c:pt>
                <c:pt idx="1702">
                  <c:v>115.11</c:v>
                </c:pt>
                <c:pt idx="1703">
                  <c:v>116.27</c:v>
                </c:pt>
                <c:pt idx="1704">
                  <c:v>118.14999999999999</c:v>
                </c:pt>
                <c:pt idx="1705">
                  <c:v>115.59</c:v>
                </c:pt>
                <c:pt idx="1706">
                  <c:v>115.46000000000002</c:v>
                </c:pt>
                <c:pt idx="1707">
                  <c:v>109.71000000000002</c:v>
                </c:pt>
                <c:pt idx="1708">
                  <c:v>109.35</c:v>
                </c:pt>
                <c:pt idx="1709">
                  <c:v>107.89</c:v>
                </c:pt>
                <c:pt idx="1710">
                  <c:v>106.23</c:v>
                </c:pt>
                <c:pt idx="1711">
                  <c:v>106.34</c:v>
                </c:pt>
                <c:pt idx="1712">
                  <c:v>103.26</c:v>
                </c:pt>
                <c:pt idx="1713">
                  <c:v>102.58</c:v>
                </c:pt>
                <c:pt idx="1714">
                  <c:v>100.86999999999999</c:v>
                </c:pt>
                <c:pt idx="1715">
                  <c:v>101.17999999999998</c:v>
                </c:pt>
                <c:pt idx="1716">
                  <c:v>95.710000000000022</c:v>
                </c:pt>
                <c:pt idx="1717">
                  <c:v>91.149999999999991</c:v>
                </c:pt>
                <c:pt idx="1718">
                  <c:v>97.16</c:v>
                </c:pt>
                <c:pt idx="1719">
                  <c:v>97.88</c:v>
                </c:pt>
                <c:pt idx="1720">
                  <c:v>104.55</c:v>
                </c:pt>
                <c:pt idx="1721">
                  <c:v>120.92</c:v>
                </c:pt>
                <c:pt idx="1722">
                  <c:v>106.61</c:v>
                </c:pt>
                <c:pt idx="1723">
                  <c:v>105.73</c:v>
                </c:pt>
                <c:pt idx="1724">
                  <c:v>108.02</c:v>
                </c:pt>
                <c:pt idx="1725">
                  <c:v>106.89</c:v>
                </c:pt>
                <c:pt idx="1726">
                  <c:v>96.36999999999999</c:v>
                </c:pt>
                <c:pt idx="1727">
                  <c:v>100.64</c:v>
                </c:pt>
                <c:pt idx="1728">
                  <c:v>98.53</c:v>
                </c:pt>
                <c:pt idx="1729">
                  <c:v>93.97</c:v>
                </c:pt>
                <c:pt idx="1730">
                  <c:v>93.88</c:v>
                </c:pt>
                <c:pt idx="1731">
                  <c:v>87.81</c:v>
                </c:pt>
                <c:pt idx="1732">
                  <c:v>90.06</c:v>
                </c:pt>
                <c:pt idx="1733">
                  <c:v>88.95</c:v>
                </c:pt>
                <c:pt idx="1734">
                  <c:v>86.59</c:v>
                </c:pt>
                <c:pt idx="1735">
                  <c:v>77.7</c:v>
                </c:pt>
                <c:pt idx="1736">
                  <c:v>81.19</c:v>
                </c:pt>
                <c:pt idx="1737">
                  <c:v>78.63</c:v>
                </c:pt>
                <c:pt idx="1738">
                  <c:v>74.540000000000006</c:v>
                </c:pt>
                <c:pt idx="1739">
                  <c:v>69.849999999999994</c:v>
                </c:pt>
                <c:pt idx="1740">
                  <c:v>71.849999999999994</c:v>
                </c:pt>
                <c:pt idx="1741">
                  <c:v>74.25</c:v>
                </c:pt>
                <c:pt idx="1742">
                  <c:v>70.89</c:v>
                </c:pt>
                <c:pt idx="1743">
                  <c:v>66.75</c:v>
                </c:pt>
                <c:pt idx="1744">
                  <c:v>67.84</c:v>
                </c:pt>
                <c:pt idx="1745">
                  <c:v>64.149999999999991</c:v>
                </c:pt>
                <c:pt idx="1746">
                  <c:v>63.220000000000013</c:v>
                </c:pt>
                <c:pt idx="1747">
                  <c:v>62.730000000000011</c:v>
                </c:pt>
                <c:pt idx="1748">
                  <c:v>67.5</c:v>
                </c:pt>
                <c:pt idx="1749">
                  <c:v>65.959999999999994</c:v>
                </c:pt>
                <c:pt idx="1750">
                  <c:v>67.81</c:v>
                </c:pt>
                <c:pt idx="1751">
                  <c:v>63.91</c:v>
                </c:pt>
                <c:pt idx="1752">
                  <c:v>70.53</c:v>
                </c:pt>
                <c:pt idx="1753">
                  <c:v>65.3</c:v>
                </c:pt>
                <c:pt idx="1754">
                  <c:v>60.77</c:v>
                </c:pt>
                <c:pt idx="1755">
                  <c:v>61.04</c:v>
                </c:pt>
                <c:pt idx="1756">
                  <c:v>62.41</c:v>
                </c:pt>
                <c:pt idx="1757">
                  <c:v>59.33</c:v>
                </c:pt>
                <c:pt idx="1758">
                  <c:v>56.160000000000011</c:v>
                </c:pt>
                <c:pt idx="1759">
                  <c:v>58.24</c:v>
                </c:pt>
                <c:pt idx="1760">
                  <c:v>57.04</c:v>
                </c:pt>
                <c:pt idx="1761">
                  <c:v>54.95</c:v>
                </c:pt>
                <c:pt idx="1762">
                  <c:v>54.39</c:v>
                </c:pt>
                <c:pt idx="1763">
                  <c:v>53.620000000000012</c:v>
                </c:pt>
                <c:pt idx="1764">
                  <c:v>49.620000000000012</c:v>
                </c:pt>
                <c:pt idx="1765">
                  <c:v>49.93</c:v>
                </c:pt>
                <c:pt idx="1766">
                  <c:v>54.5</c:v>
                </c:pt>
                <c:pt idx="1767">
                  <c:v>50.77</c:v>
                </c:pt>
                <c:pt idx="1768">
                  <c:v>54.44</c:v>
                </c:pt>
                <c:pt idx="1769">
                  <c:v>54.43</c:v>
                </c:pt>
                <c:pt idx="1770">
                  <c:v>49.28</c:v>
                </c:pt>
                <c:pt idx="1771">
                  <c:v>46.96</c:v>
                </c:pt>
                <c:pt idx="1772">
                  <c:v>46.790000000000013</c:v>
                </c:pt>
                <c:pt idx="1773">
                  <c:v>43.67</c:v>
                </c:pt>
                <c:pt idx="1774">
                  <c:v>40.81</c:v>
                </c:pt>
                <c:pt idx="1775">
                  <c:v>43.71</c:v>
                </c:pt>
                <c:pt idx="1776">
                  <c:v>42.07</c:v>
                </c:pt>
                <c:pt idx="1777">
                  <c:v>43.52</c:v>
                </c:pt>
                <c:pt idx="1778">
                  <c:v>47.98</c:v>
                </c:pt>
                <c:pt idx="1779">
                  <c:v>46.28</c:v>
                </c:pt>
                <c:pt idx="1780">
                  <c:v>44.51</c:v>
                </c:pt>
                <c:pt idx="1781">
                  <c:v>43.6</c:v>
                </c:pt>
                <c:pt idx="1782">
                  <c:v>40.06</c:v>
                </c:pt>
                <c:pt idx="1783">
                  <c:v>36.220000000000013</c:v>
                </c:pt>
                <c:pt idx="1784">
                  <c:v>33.870000000000005</c:v>
                </c:pt>
                <c:pt idx="1785">
                  <c:v>39.910000000000004</c:v>
                </c:pt>
                <c:pt idx="1786">
                  <c:v>38.980000000000004</c:v>
                </c:pt>
                <c:pt idx="1787">
                  <c:v>35.35</c:v>
                </c:pt>
                <c:pt idx="1788">
                  <c:v>37.71</c:v>
                </c:pt>
                <c:pt idx="1789">
                  <c:v>40.020000000000003</c:v>
                </c:pt>
                <c:pt idx="1790">
                  <c:v>39.03</c:v>
                </c:pt>
                <c:pt idx="1791">
                  <c:v>44.6</c:v>
                </c:pt>
                <c:pt idx="1792">
                  <c:v>46.34</c:v>
                </c:pt>
                <c:pt idx="1793">
                  <c:v>48.81</c:v>
                </c:pt>
                <c:pt idx="1794">
                  <c:v>48.58</c:v>
                </c:pt>
                <c:pt idx="1795">
                  <c:v>42.63</c:v>
                </c:pt>
                <c:pt idx="1796">
                  <c:v>41.7</c:v>
                </c:pt>
                <c:pt idx="1797">
                  <c:v>40.83</c:v>
                </c:pt>
                <c:pt idx="1798">
                  <c:v>37.590000000000003</c:v>
                </c:pt>
                <c:pt idx="1799">
                  <c:v>37.78</c:v>
                </c:pt>
                <c:pt idx="1800">
                  <c:v>37.28</c:v>
                </c:pt>
                <c:pt idx="1801">
                  <c:v>35.4</c:v>
                </c:pt>
                <c:pt idx="1802">
                  <c:v>36.51</c:v>
                </c:pt>
                <c:pt idx="1803">
                  <c:v>38.74</c:v>
                </c:pt>
                <c:pt idx="1804">
                  <c:v>43.55</c:v>
                </c:pt>
                <c:pt idx="1805">
                  <c:v>43.67</c:v>
                </c:pt>
                <c:pt idx="1806">
                  <c:v>46.47</c:v>
                </c:pt>
                <c:pt idx="1807">
                  <c:v>45.730000000000011</c:v>
                </c:pt>
                <c:pt idx="1808">
                  <c:v>41.58</c:v>
                </c:pt>
                <c:pt idx="1809">
                  <c:v>42.160000000000011</c:v>
                </c:pt>
                <c:pt idx="1810">
                  <c:v>41.44</c:v>
                </c:pt>
                <c:pt idx="1811">
                  <c:v>41.68</c:v>
                </c:pt>
                <c:pt idx="1812">
                  <c:v>40.08</c:v>
                </c:pt>
                <c:pt idx="1813">
                  <c:v>40.78</c:v>
                </c:pt>
                <c:pt idx="1814">
                  <c:v>40.32</c:v>
                </c:pt>
                <c:pt idx="1815">
                  <c:v>41.17</c:v>
                </c:pt>
                <c:pt idx="1816">
                  <c:v>40.17</c:v>
                </c:pt>
                <c:pt idx="1817">
                  <c:v>39.56</c:v>
                </c:pt>
                <c:pt idx="1818">
                  <c:v>37.550000000000004</c:v>
                </c:pt>
                <c:pt idx="1819">
                  <c:v>35.94</c:v>
                </c:pt>
                <c:pt idx="1820">
                  <c:v>33.980000000000004</c:v>
                </c:pt>
                <c:pt idx="1821">
                  <c:v>37.51</c:v>
                </c:pt>
                <c:pt idx="1822">
                  <c:v>34.93</c:v>
                </c:pt>
                <c:pt idx="1823">
                  <c:v>34.620000000000012</c:v>
                </c:pt>
                <c:pt idx="1824">
                  <c:v>39.480000000000004</c:v>
                </c:pt>
                <c:pt idx="1825">
                  <c:v>38.94</c:v>
                </c:pt>
                <c:pt idx="1826">
                  <c:v>38.44</c:v>
                </c:pt>
                <c:pt idx="1827">
                  <c:v>39.96</c:v>
                </c:pt>
                <c:pt idx="1828">
                  <c:v>42.5</c:v>
                </c:pt>
                <c:pt idx="1829">
                  <c:v>45.220000000000013</c:v>
                </c:pt>
                <c:pt idx="1830">
                  <c:v>44.760000000000012</c:v>
                </c:pt>
                <c:pt idx="1831">
                  <c:v>40.15</c:v>
                </c:pt>
                <c:pt idx="1832">
                  <c:v>41.65</c:v>
                </c:pt>
                <c:pt idx="1833">
                  <c:v>45.38</c:v>
                </c:pt>
                <c:pt idx="1834">
                  <c:v>43.61</c:v>
                </c:pt>
                <c:pt idx="1835">
                  <c:v>45.52</c:v>
                </c:pt>
                <c:pt idx="1836">
                  <c:v>47.07</c:v>
                </c:pt>
                <c:pt idx="1837">
                  <c:v>45.71</c:v>
                </c:pt>
                <c:pt idx="1838">
                  <c:v>42.33</c:v>
                </c:pt>
                <c:pt idx="1839">
                  <c:v>47.03</c:v>
                </c:pt>
                <c:pt idx="1840">
                  <c:v>46.25</c:v>
                </c:pt>
                <c:pt idx="1841">
                  <c:v>47.35</c:v>
                </c:pt>
                <c:pt idx="1842">
                  <c:v>49.160000000000011</c:v>
                </c:pt>
                <c:pt idx="1843">
                  <c:v>48.14</c:v>
                </c:pt>
                <c:pt idx="1844">
                  <c:v>51.61</c:v>
                </c:pt>
                <c:pt idx="1845">
                  <c:v>51.06</c:v>
                </c:pt>
                <c:pt idx="1846">
                  <c:v>53.8</c:v>
                </c:pt>
                <c:pt idx="1847">
                  <c:v>53.98</c:v>
                </c:pt>
                <c:pt idx="1848">
                  <c:v>52.77</c:v>
                </c:pt>
                <c:pt idx="1849">
                  <c:v>54.34</c:v>
                </c:pt>
                <c:pt idx="1850">
                  <c:v>52.38</c:v>
                </c:pt>
                <c:pt idx="1851">
                  <c:v>48.41</c:v>
                </c:pt>
                <c:pt idx="1852">
                  <c:v>49.660000000000011</c:v>
                </c:pt>
                <c:pt idx="1853">
                  <c:v>48.39</c:v>
                </c:pt>
                <c:pt idx="1854">
                  <c:v>52.64</c:v>
                </c:pt>
                <c:pt idx="1855">
                  <c:v>52.51</c:v>
                </c:pt>
                <c:pt idx="1856">
                  <c:v>51.05</c:v>
                </c:pt>
                <c:pt idx="1857">
                  <c:v>49.15</c:v>
                </c:pt>
                <c:pt idx="1858">
                  <c:v>49.38</c:v>
                </c:pt>
                <c:pt idx="1859">
                  <c:v>52.24</c:v>
                </c:pt>
                <c:pt idx="1860">
                  <c:v>50.05</c:v>
                </c:pt>
                <c:pt idx="1861">
                  <c:v>49.41</c:v>
                </c:pt>
                <c:pt idx="1862">
                  <c:v>49.25</c:v>
                </c:pt>
                <c:pt idx="1863">
                  <c:v>49.98</c:v>
                </c:pt>
                <c:pt idx="1864">
                  <c:v>50.33</c:v>
                </c:pt>
                <c:pt idx="1865">
                  <c:v>45.88</c:v>
                </c:pt>
                <c:pt idx="1866">
                  <c:v>46.51</c:v>
                </c:pt>
                <c:pt idx="1867">
                  <c:v>48.85</c:v>
                </c:pt>
                <c:pt idx="1868">
                  <c:v>49.620000000000012</c:v>
                </c:pt>
                <c:pt idx="1869">
                  <c:v>51.55</c:v>
                </c:pt>
                <c:pt idx="1870">
                  <c:v>50.14</c:v>
                </c:pt>
                <c:pt idx="1871">
                  <c:v>49.92</c:v>
                </c:pt>
                <c:pt idx="1872">
                  <c:v>50.97</c:v>
                </c:pt>
                <c:pt idx="1873">
                  <c:v>51.120000000000012</c:v>
                </c:pt>
                <c:pt idx="1874">
                  <c:v>53.2</c:v>
                </c:pt>
                <c:pt idx="1875">
                  <c:v>54.47</c:v>
                </c:pt>
                <c:pt idx="1876">
                  <c:v>53.84</c:v>
                </c:pt>
                <c:pt idx="1877">
                  <c:v>56.34</c:v>
                </c:pt>
                <c:pt idx="1878">
                  <c:v>56.71</c:v>
                </c:pt>
                <c:pt idx="1879">
                  <c:v>58.63</c:v>
                </c:pt>
                <c:pt idx="1880">
                  <c:v>58.5</c:v>
                </c:pt>
                <c:pt idx="1881">
                  <c:v>58.85</c:v>
                </c:pt>
                <c:pt idx="1882">
                  <c:v>58.02</c:v>
                </c:pt>
                <c:pt idx="1883">
                  <c:v>58.620000000000012</c:v>
                </c:pt>
                <c:pt idx="1884">
                  <c:v>56.34</c:v>
                </c:pt>
                <c:pt idx="1885">
                  <c:v>59.03</c:v>
                </c:pt>
                <c:pt idx="1886">
                  <c:v>59.65</c:v>
                </c:pt>
                <c:pt idx="1887">
                  <c:v>62.04</c:v>
                </c:pt>
                <c:pt idx="1888">
                  <c:v>61.05</c:v>
                </c:pt>
                <c:pt idx="1889">
                  <c:v>61.67</c:v>
                </c:pt>
                <c:pt idx="1890">
                  <c:v>62.45</c:v>
                </c:pt>
                <c:pt idx="1891">
                  <c:v>63.45</c:v>
                </c:pt>
                <c:pt idx="1892">
                  <c:v>65.08</c:v>
                </c:pt>
                <c:pt idx="1893">
                  <c:v>66.31</c:v>
                </c:pt>
                <c:pt idx="1894">
                  <c:v>68.58</c:v>
                </c:pt>
                <c:pt idx="1895">
                  <c:v>68.55</c:v>
                </c:pt>
                <c:pt idx="1896">
                  <c:v>66.11999999999999</c:v>
                </c:pt>
                <c:pt idx="1897">
                  <c:v>68.81</c:v>
                </c:pt>
                <c:pt idx="1898">
                  <c:v>68.440000000000026</c:v>
                </c:pt>
                <c:pt idx="1899">
                  <c:v>68.09</c:v>
                </c:pt>
                <c:pt idx="1900">
                  <c:v>70.010000000000005</c:v>
                </c:pt>
                <c:pt idx="1901">
                  <c:v>71.33</c:v>
                </c:pt>
                <c:pt idx="1902">
                  <c:v>72.679999999999978</c:v>
                </c:pt>
                <c:pt idx="1903">
                  <c:v>72.040000000000006</c:v>
                </c:pt>
                <c:pt idx="1904">
                  <c:v>70.61999999999999</c:v>
                </c:pt>
                <c:pt idx="1905">
                  <c:v>70.47</c:v>
                </c:pt>
                <c:pt idx="1906">
                  <c:v>71.03</c:v>
                </c:pt>
                <c:pt idx="1907">
                  <c:v>71.36999999999999</c:v>
                </c:pt>
                <c:pt idx="1908">
                  <c:v>69.55</c:v>
                </c:pt>
                <c:pt idx="1909">
                  <c:v>66.930000000000007</c:v>
                </c:pt>
                <c:pt idx="1910">
                  <c:v>69.239999999999995</c:v>
                </c:pt>
                <c:pt idx="1911">
                  <c:v>68.669999999999987</c:v>
                </c:pt>
                <c:pt idx="1912">
                  <c:v>70.23</c:v>
                </c:pt>
                <c:pt idx="1913">
                  <c:v>69.16</c:v>
                </c:pt>
                <c:pt idx="1914">
                  <c:v>71.489999999999995</c:v>
                </c:pt>
                <c:pt idx="1915">
                  <c:v>69.89</c:v>
                </c:pt>
                <c:pt idx="1916">
                  <c:v>69.31</c:v>
                </c:pt>
                <c:pt idx="1917">
                  <c:v>66.73</c:v>
                </c:pt>
                <c:pt idx="1918">
                  <c:v>64.05</c:v>
                </c:pt>
                <c:pt idx="1919">
                  <c:v>62.93</c:v>
                </c:pt>
                <c:pt idx="1920">
                  <c:v>60.14</c:v>
                </c:pt>
                <c:pt idx="1921">
                  <c:v>60.41</c:v>
                </c:pt>
                <c:pt idx="1922">
                  <c:v>59.89</c:v>
                </c:pt>
                <c:pt idx="1923">
                  <c:v>59.690000000000012</c:v>
                </c:pt>
                <c:pt idx="1924">
                  <c:v>59.52</c:v>
                </c:pt>
                <c:pt idx="1925">
                  <c:v>61.54</c:v>
                </c:pt>
                <c:pt idx="1926">
                  <c:v>62.02</c:v>
                </c:pt>
                <c:pt idx="1927">
                  <c:v>63.56</c:v>
                </c:pt>
                <c:pt idx="1928">
                  <c:v>63.98</c:v>
                </c:pt>
                <c:pt idx="1929">
                  <c:v>64.72</c:v>
                </c:pt>
                <c:pt idx="1930">
                  <c:v>65.400000000000006</c:v>
                </c:pt>
                <c:pt idx="1931">
                  <c:v>67.16</c:v>
                </c:pt>
                <c:pt idx="1932">
                  <c:v>68.05</c:v>
                </c:pt>
                <c:pt idx="1933">
                  <c:v>68.38</c:v>
                </c:pt>
                <c:pt idx="1934">
                  <c:v>67.23</c:v>
                </c:pt>
                <c:pt idx="1935">
                  <c:v>63.35</c:v>
                </c:pt>
                <c:pt idx="1936">
                  <c:v>66.940000000000026</c:v>
                </c:pt>
                <c:pt idx="1937">
                  <c:v>69.45</c:v>
                </c:pt>
                <c:pt idx="1938">
                  <c:v>71.58</c:v>
                </c:pt>
                <c:pt idx="1939">
                  <c:v>71.42</c:v>
                </c:pt>
                <c:pt idx="1940">
                  <c:v>71.97</c:v>
                </c:pt>
                <c:pt idx="1941">
                  <c:v>71.940000000000026</c:v>
                </c:pt>
                <c:pt idx="1942">
                  <c:v>70.930000000000007</c:v>
                </c:pt>
                <c:pt idx="1943">
                  <c:v>70.599999999999994</c:v>
                </c:pt>
                <c:pt idx="1944">
                  <c:v>69.45</c:v>
                </c:pt>
                <c:pt idx="1945">
                  <c:v>70.16</c:v>
                </c:pt>
                <c:pt idx="1946">
                  <c:v>70.52</c:v>
                </c:pt>
                <c:pt idx="1947">
                  <c:v>67.510000000000005</c:v>
                </c:pt>
                <c:pt idx="1948">
                  <c:v>66.75</c:v>
                </c:pt>
                <c:pt idx="1949">
                  <c:v>69.19</c:v>
                </c:pt>
                <c:pt idx="1950">
                  <c:v>72.42</c:v>
                </c:pt>
                <c:pt idx="1951">
                  <c:v>72.540000000000006</c:v>
                </c:pt>
                <c:pt idx="1952">
                  <c:v>73.89</c:v>
                </c:pt>
                <c:pt idx="1953">
                  <c:v>74.36999999999999</c:v>
                </c:pt>
                <c:pt idx="1954">
                  <c:v>72.05</c:v>
                </c:pt>
                <c:pt idx="1955">
                  <c:v>71.430000000000007</c:v>
                </c:pt>
                <c:pt idx="1956">
                  <c:v>72.489999999999995</c:v>
                </c:pt>
                <c:pt idx="1957">
                  <c:v>72.739999999999995</c:v>
                </c:pt>
                <c:pt idx="1958">
                  <c:v>69.959999999999994</c:v>
                </c:pt>
                <c:pt idx="1959">
                  <c:v>68.05</c:v>
                </c:pt>
                <c:pt idx="1960">
                  <c:v>68.05</c:v>
                </c:pt>
                <c:pt idx="1961">
                  <c:v>67.959999999999994</c:v>
                </c:pt>
                <c:pt idx="1962">
                  <c:v>68.02</c:v>
                </c:pt>
                <c:pt idx="1963">
                  <c:v>71.099999999999994</c:v>
                </c:pt>
                <c:pt idx="1964">
                  <c:v>71.31</c:v>
                </c:pt>
                <c:pt idx="1965">
                  <c:v>71.940000000000026</c:v>
                </c:pt>
                <c:pt idx="1966">
                  <c:v>69.290000000000006</c:v>
                </c:pt>
                <c:pt idx="1967">
                  <c:v>68.86</c:v>
                </c:pt>
                <c:pt idx="1968">
                  <c:v>70.930000000000007</c:v>
                </c:pt>
                <c:pt idx="1969">
                  <c:v>72.510000000000005</c:v>
                </c:pt>
                <c:pt idx="1970">
                  <c:v>72.47</c:v>
                </c:pt>
                <c:pt idx="1971">
                  <c:v>72.040000000000006</c:v>
                </c:pt>
                <c:pt idx="1972">
                  <c:v>69.709999999999994</c:v>
                </c:pt>
                <c:pt idx="1973">
                  <c:v>71.55</c:v>
                </c:pt>
                <c:pt idx="1974">
                  <c:v>68.97</c:v>
                </c:pt>
                <c:pt idx="1975">
                  <c:v>65.89</c:v>
                </c:pt>
                <c:pt idx="1976">
                  <c:v>66.02</c:v>
                </c:pt>
                <c:pt idx="1977">
                  <c:v>66.84</c:v>
                </c:pt>
                <c:pt idx="1978">
                  <c:v>66.709999999999994</c:v>
                </c:pt>
                <c:pt idx="1979">
                  <c:v>70.61</c:v>
                </c:pt>
                <c:pt idx="1980">
                  <c:v>70.819999999999993</c:v>
                </c:pt>
                <c:pt idx="1981">
                  <c:v>69.95</c:v>
                </c:pt>
                <c:pt idx="1982">
                  <c:v>70.410000000000025</c:v>
                </c:pt>
                <c:pt idx="1983">
                  <c:v>70.88</c:v>
                </c:pt>
                <c:pt idx="1984">
                  <c:v>69.569999999999993</c:v>
                </c:pt>
                <c:pt idx="1985">
                  <c:v>71.69</c:v>
                </c:pt>
                <c:pt idx="1986">
                  <c:v>71.77</c:v>
                </c:pt>
                <c:pt idx="1987">
                  <c:v>73.27</c:v>
                </c:pt>
                <c:pt idx="1988">
                  <c:v>74.149999999999991</c:v>
                </c:pt>
                <c:pt idx="1989">
                  <c:v>75.179999999999978</c:v>
                </c:pt>
                <c:pt idx="1990">
                  <c:v>77.58</c:v>
                </c:pt>
                <c:pt idx="1991">
                  <c:v>78.53</c:v>
                </c:pt>
                <c:pt idx="1992">
                  <c:v>79.61</c:v>
                </c:pt>
                <c:pt idx="1993">
                  <c:v>79.09</c:v>
                </c:pt>
                <c:pt idx="1994">
                  <c:v>81.36999999999999</c:v>
                </c:pt>
                <c:pt idx="1995">
                  <c:v>81.19</c:v>
                </c:pt>
                <c:pt idx="1996">
                  <c:v>80.5</c:v>
                </c:pt>
                <c:pt idx="1997">
                  <c:v>78.679999999999978</c:v>
                </c:pt>
                <c:pt idx="1998">
                  <c:v>79.55</c:v>
                </c:pt>
                <c:pt idx="1999">
                  <c:v>77.459999999999994</c:v>
                </c:pt>
                <c:pt idx="2000">
                  <c:v>79.86999999999999</c:v>
                </c:pt>
                <c:pt idx="2001">
                  <c:v>77</c:v>
                </c:pt>
                <c:pt idx="2002">
                  <c:v>78.13</c:v>
                </c:pt>
                <c:pt idx="2003">
                  <c:v>79.599999999999994</c:v>
                </c:pt>
                <c:pt idx="2004">
                  <c:v>80.400000000000006</c:v>
                </c:pt>
                <c:pt idx="2005">
                  <c:v>79.61999999999999</c:v>
                </c:pt>
                <c:pt idx="2006">
                  <c:v>77.430000000000007</c:v>
                </c:pt>
                <c:pt idx="2007">
                  <c:v>79.430000000000007</c:v>
                </c:pt>
                <c:pt idx="2008">
                  <c:v>79.05</c:v>
                </c:pt>
                <c:pt idx="2009">
                  <c:v>79.28</c:v>
                </c:pt>
                <c:pt idx="2010">
                  <c:v>76.940000000000026</c:v>
                </c:pt>
                <c:pt idx="2011">
                  <c:v>76.349999999999994</c:v>
                </c:pt>
                <c:pt idx="2012">
                  <c:v>78.900000000000006</c:v>
                </c:pt>
                <c:pt idx="2013">
                  <c:v>79.14</c:v>
                </c:pt>
                <c:pt idx="2014">
                  <c:v>79.58</c:v>
                </c:pt>
                <c:pt idx="2015">
                  <c:v>77.459999999999994</c:v>
                </c:pt>
                <c:pt idx="2016">
                  <c:v>76.72</c:v>
                </c:pt>
                <c:pt idx="2017">
                  <c:v>77.56</c:v>
                </c:pt>
                <c:pt idx="2018">
                  <c:v>76.02</c:v>
                </c:pt>
                <c:pt idx="2019">
                  <c:v>77.959999999999994</c:v>
                </c:pt>
                <c:pt idx="2020">
                  <c:v>76.05</c:v>
                </c:pt>
                <c:pt idx="2021">
                  <c:v>77.28</c:v>
                </c:pt>
                <c:pt idx="2022">
                  <c:v>78.36999999999999</c:v>
                </c:pt>
                <c:pt idx="2023">
                  <c:v>76.599999999999994</c:v>
                </c:pt>
                <c:pt idx="2024">
                  <c:v>76.459999999999994</c:v>
                </c:pt>
                <c:pt idx="2025">
                  <c:v>75.47</c:v>
                </c:pt>
                <c:pt idx="2026">
                  <c:v>73.930000000000007</c:v>
                </c:pt>
                <c:pt idx="2027">
                  <c:v>72.61999999999999</c:v>
                </c:pt>
                <c:pt idx="2028">
                  <c:v>70.669999999999987</c:v>
                </c:pt>
                <c:pt idx="2029">
                  <c:v>70.540000000000006</c:v>
                </c:pt>
                <c:pt idx="2030">
                  <c:v>69.86999999999999</c:v>
                </c:pt>
                <c:pt idx="2031">
                  <c:v>69.510000000000005</c:v>
                </c:pt>
                <c:pt idx="2032">
                  <c:v>70.69</c:v>
                </c:pt>
                <c:pt idx="2033">
                  <c:v>72.66</c:v>
                </c:pt>
                <c:pt idx="2034">
                  <c:v>72.649999999999991</c:v>
                </c:pt>
                <c:pt idx="2035">
                  <c:v>73.36</c:v>
                </c:pt>
                <c:pt idx="2036">
                  <c:v>72.47</c:v>
                </c:pt>
                <c:pt idx="2037">
                  <c:v>74.400000000000006</c:v>
                </c:pt>
                <c:pt idx="2038">
                  <c:v>76.669999999999987</c:v>
                </c:pt>
                <c:pt idx="2039">
                  <c:v>78.05</c:v>
                </c:pt>
                <c:pt idx="2040">
                  <c:v>78.77</c:v>
                </c:pt>
                <c:pt idx="2041">
                  <c:v>78.86999999999999</c:v>
                </c:pt>
                <c:pt idx="2042">
                  <c:v>79.28</c:v>
                </c:pt>
                <c:pt idx="2043">
                  <c:v>79.36</c:v>
                </c:pt>
                <c:pt idx="2044">
                  <c:v>81.510000000000005</c:v>
                </c:pt>
                <c:pt idx="2045">
                  <c:v>81.77</c:v>
                </c:pt>
                <c:pt idx="2046">
                  <c:v>83.179999999999978</c:v>
                </c:pt>
                <c:pt idx="2047">
                  <c:v>82.66</c:v>
                </c:pt>
                <c:pt idx="2048">
                  <c:v>82.75</c:v>
                </c:pt>
                <c:pt idx="2049">
                  <c:v>82.52</c:v>
                </c:pt>
                <c:pt idx="2050">
                  <c:v>80.790000000000006</c:v>
                </c:pt>
                <c:pt idx="2051">
                  <c:v>79.649999999999991</c:v>
                </c:pt>
                <c:pt idx="2052">
                  <c:v>79.39</c:v>
                </c:pt>
                <c:pt idx="2053">
                  <c:v>78</c:v>
                </c:pt>
                <c:pt idx="2054">
                  <c:v>79.02</c:v>
                </c:pt>
                <c:pt idx="2055">
                  <c:v>77.61999999999999</c:v>
                </c:pt>
                <c:pt idx="2056">
                  <c:v>76.08</c:v>
                </c:pt>
                <c:pt idx="2057">
                  <c:v>74.540000000000006</c:v>
                </c:pt>
                <c:pt idx="2058">
                  <c:v>75.260000000000005</c:v>
                </c:pt>
                <c:pt idx="2059">
                  <c:v>74.709999999999994</c:v>
                </c:pt>
                <c:pt idx="2060">
                  <c:v>73.669999999999987</c:v>
                </c:pt>
                <c:pt idx="2061">
                  <c:v>73.64</c:v>
                </c:pt>
                <c:pt idx="2062">
                  <c:v>72.89</c:v>
                </c:pt>
                <c:pt idx="2063">
                  <c:v>74.430000000000007</c:v>
                </c:pt>
                <c:pt idx="2064">
                  <c:v>77.23</c:v>
                </c:pt>
                <c:pt idx="2065">
                  <c:v>76.98</c:v>
                </c:pt>
                <c:pt idx="2066">
                  <c:v>73.14</c:v>
                </c:pt>
                <c:pt idx="2067">
                  <c:v>71.19</c:v>
                </c:pt>
                <c:pt idx="2068">
                  <c:v>71.89</c:v>
                </c:pt>
                <c:pt idx="2069">
                  <c:v>73.75</c:v>
                </c:pt>
                <c:pt idx="2070">
                  <c:v>74.52</c:v>
                </c:pt>
                <c:pt idx="2071">
                  <c:v>75.28</c:v>
                </c:pt>
                <c:pt idx="2072">
                  <c:v>74.13</c:v>
                </c:pt>
                <c:pt idx="2073">
                  <c:v>77.010000000000005</c:v>
                </c:pt>
                <c:pt idx="2074">
                  <c:v>77.33</c:v>
                </c:pt>
                <c:pt idx="2075">
                  <c:v>79.06</c:v>
                </c:pt>
                <c:pt idx="2076">
                  <c:v>79.81</c:v>
                </c:pt>
                <c:pt idx="2077">
                  <c:v>80.16</c:v>
                </c:pt>
                <c:pt idx="2078">
                  <c:v>78.86</c:v>
                </c:pt>
                <c:pt idx="2079">
                  <c:v>80</c:v>
                </c:pt>
                <c:pt idx="2080">
                  <c:v>78.169999999999987</c:v>
                </c:pt>
                <c:pt idx="2081">
                  <c:v>79.66</c:v>
                </c:pt>
                <c:pt idx="2082">
                  <c:v>78.7</c:v>
                </c:pt>
                <c:pt idx="2083">
                  <c:v>79.679999999999978</c:v>
                </c:pt>
                <c:pt idx="2084">
                  <c:v>80.86999999999999</c:v>
                </c:pt>
                <c:pt idx="2085">
                  <c:v>80.209999999999994</c:v>
                </c:pt>
                <c:pt idx="2086">
                  <c:v>81.5</c:v>
                </c:pt>
                <c:pt idx="2087">
                  <c:v>81.86999999999999</c:v>
                </c:pt>
                <c:pt idx="2088">
                  <c:v>81.489999999999995</c:v>
                </c:pt>
                <c:pt idx="2089">
                  <c:v>82.09</c:v>
                </c:pt>
                <c:pt idx="2090">
                  <c:v>82.11</c:v>
                </c:pt>
                <c:pt idx="2091">
                  <c:v>81.239999999999995</c:v>
                </c:pt>
                <c:pt idx="2092">
                  <c:v>79.8</c:v>
                </c:pt>
                <c:pt idx="2093">
                  <c:v>81.7</c:v>
                </c:pt>
                <c:pt idx="2094">
                  <c:v>82.93</c:v>
                </c:pt>
                <c:pt idx="2095">
                  <c:v>82.2</c:v>
                </c:pt>
                <c:pt idx="2096">
                  <c:v>80.679999999999978</c:v>
                </c:pt>
                <c:pt idx="2097">
                  <c:v>81.25</c:v>
                </c:pt>
                <c:pt idx="2098">
                  <c:v>81.910000000000025</c:v>
                </c:pt>
                <c:pt idx="2099">
                  <c:v>80.61</c:v>
                </c:pt>
                <c:pt idx="2100">
                  <c:v>80.53</c:v>
                </c:pt>
                <c:pt idx="2101">
                  <c:v>80</c:v>
                </c:pt>
                <c:pt idx="2102">
                  <c:v>82.169999999999987</c:v>
                </c:pt>
                <c:pt idx="2103">
                  <c:v>82.36999999999999</c:v>
                </c:pt>
                <c:pt idx="2104">
                  <c:v>83.76</c:v>
                </c:pt>
                <c:pt idx="2105">
                  <c:v>84.86999999999999</c:v>
                </c:pt>
                <c:pt idx="2106">
                  <c:v>86.61999999999999</c:v>
                </c:pt>
                <c:pt idx="2107">
                  <c:v>86.84</c:v>
                </c:pt>
                <c:pt idx="2108">
                  <c:v>85.88</c:v>
                </c:pt>
                <c:pt idx="2109">
                  <c:v>85.39</c:v>
                </c:pt>
                <c:pt idx="2110">
                  <c:v>84.92</c:v>
                </c:pt>
                <c:pt idx="2111">
                  <c:v>84.34</c:v>
                </c:pt>
                <c:pt idx="2112">
                  <c:v>84.05</c:v>
                </c:pt>
                <c:pt idx="2113">
                  <c:v>85.84</c:v>
                </c:pt>
                <c:pt idx="2114">
                  <c:v>85.51</c:v>
                </c:pt>
                <c:pt idx="2115">
                  <c:v>83.240000000000023</c:v>
                </c:pt>
                <c:pt idx="2116">
                  <c:v>81.45</c:v>
                </c:pt>
                <c:pt idx="2117">
                  <c:v>83.45</c:v>
                </c:pt>
                <c:pt idx="2118">
                  <c:v>83.679999999999978</c:v>
                </c:pt>
                <c:pt idx="2119">
                  <c:v>83.7</c:v>
                </c:pt>
                <c:pt idx="2120">
                  <c:v>85.11999999999999</c:v>
                </c:pt>
                <c:pt idx="2121">
                  <c:v>84.2</c:v>
                </c:pt>
                <c:pt idx="2122">
                  <c:v>82.440000000000026</c:v>
                </c:pt>
                <c:pt idx="2123">
                  <c:v>83.22</c:v>
                </c:pt>
                <c:pt idx="2124">
                  <c:v>85.169999999999987</c:v>
                </c:pt>
                <c:pt idx="2125">
                  <c:v>86.149999999999991</c:v>
                </c:pt>
                <c:pt idx="2126">
                  <c:v>86.19</c:v>
                </c:pt>
                <c:pt idx="2127">
                  <c:v>82.740000000000023</c:v>
                </c:pt>
                <c:pt idx="2128">
                  <c:v>79.97</c:v>
                </c:pt>
                <c:pt idx="2129">
                  <c:v>77.11</c:v>
                </c:pt>
                <c:pt idx="2130">
                  <c:v>75.11</c:v>
                </c:pt>
                <c:pt idx="2131">
                  <c:v>76.8</c:v>
                </c:pt>
                <c:pt idx="2132">
                  <c:v>76.36999999999999</c:v>
                </c:pt>
                <c:pt idx="2133">
                  <c:v>75.649999999999991</c:v>
                </c:pt>
                <c:pt idx="2134">
                  <c:v>74.400000000000006</c:v>
                </c:pt>
                <c:pt idx="2135">
                  <c:v>71.61</c:v>
                </c:pt>
                <c:pt idx="2136">
                  <c:v>70.08</c:v>
                </c:pt>
                <c:pt idx="2137">
                  <c:v>69.410000000000025</c:v>
                </c:pt>
                <c:pt idx="2138">
                  <c:v>69.86999999999999</c:v>
                </c:pt>
                <c:pt idx="2139">
                  <c:v>68.010000000000005</c:v>
                </c:pt>
                <c:pt idx="2140">
                  <c:v>70.040000000000006</c:v>
                </c:pt>
                <c:pt idx="2141">
                  <c:v>70.209999999999994</c:v>
                </c:pt>
                <c:pt idx="2142">
                  <c:v>68.75</c:v>
                </c:pt>
                <c:pt idx="2143">
                  <c:v>71.510000000000005</c:v>
                </c:pt>
                <c:pt idx="2144">
                  <c:v>74.55</c:v>
                </c:pt>
                <c:pt idx="2145">
                  <c:v>73.97</c:v>
                </c:pt>
                <c:pt idx="2146">
                  <c:v>72.58</c:v>
                </c:pt>
                <c:pt idx="2147">
                  <c:v>72.86</c:v>
                </c:pt>
                <c:pt idx="2148">
                  <c:v>74.61</c:v>
                </c:pt>
                <c:pt idx="2149">
                  <c:v>71.510000000000005</c:v>
                </c:pt>
                <c:pt idx="2150">
                  <c:v>71.440000000000026</c:v>
                </c:pt>
                <c:pt idx="2151">
                  <c:v>71.989999999999995</c:v>
                </c:pt>
                <c:pt idx="2152">
                  <c:v>74.38</c:v>
                </c:pt>
                <c:pt idx="2153">
                  <c:v>75.48</c:v>
                </c:pt>
                <c:pt idx="2154">
                  <c:v>73.78</c:v>
                </c:pt>
                <c:pt idx="2155">
                  <c:v>75.11999999999999</c:v>
                </c:pt>
                <c:pt idx="2156">
                  <c:v>76.940000000000026</c:v>
                </c:pt>
                <c:pt idx="2157">
                  <c:v>77.669999999999987</c:v>
                </c:pt>
                <c:pt idx="2158">
                  <c:v>76.790000000000006</c:v>
                </c:pt>
                <c:pt idx="2159">
                  <c:v>77.179999999999978</c:v>
                </c:pt>
                <c:pt idx="2160">
                  <c:v>77.819999999999993</c:v>
                </c:pt>
                <c:pt idx="2161">
                  <c:v>77.209999999999994</c:v>
                </c:pt>
                <c:pt idx="2162">
                  <c:v>76.349999999999994</c:v>
                </c:pt>
                <c:pt idx="2163">
                  <c:v>76.510000000000005</c:v>
                </c:pt>
                <c:pt idx="2164">
                  <c:v>78.86</c:v>
                </c:pt>
                <c:pt idx="2165">
                  <c:v>78.25</c:v>
                </c:pt>
                <c:pt idx="2166">
                  <c:v>75.940000000000026</c:v>
                </c:pt>
                <c:pt idx="2167">
                  <c:v>75.63</c:v>
                </c:pt>
                <c:pt idx="2168">
                  <c:v>72.95</c:v>
                </c:pt>
                <c:pt idx="2169">
                  <c:v>72.14</c:v>
                </c:pt>
                <c:pt idx="2170">
                  <c:v>71.98</c:v>
                </c:pt>
                <c:pt idx="2171">
                  <c:v>74.069999999999993</c:v>
                </c:pt>
                <c:pt idx="2172">
                  <c:v>75.440000000000026</c:v>
                </c:pt>
                <c:pt idx="2173">
                  <c:v>76.09</c:v>
                </c:pt>
                <c:pt idx="2174">
                  <c:v>74.95</c:v>
                </c:pt>
                <c:pt idx="2175">
                  <c:v>77.149999999999991</c:v>
                </c:pt>
                <c:pt idx="2176">
                  <c:v>77.040000000000006</c:v>
                </c:pt>
                <c:pt idx="2177">
                  <c:v>76.61999999999999</c:v>
                </c:pt>
                <c:pt idx="2178">
                  <c:v>76.010000000000005</c:v>
                </c:pt>
                <c:pt idx="2179">
                  <c:v>76.540000000000006</c:v>
                </c:pt>
                <c:pt idx="2180">
                  <c:v>77.440000000000026</c:v>
                </c:pt>
                <c:pt idx="2181">
                  <c:v>76.56</c:v>
                </c:pt>
                <c:pt idx="2182">
                  <c:v>79.3</c:v>
                </c:pt>
                <c:pt idx="2183">
                  <c:v>78.98</c:v>
                </c:pt>
                <c:pt idx="2184">
                  <c:v>78.98</c:v>
                </c:pt>
                <c:pt idx="2185">
                  <c:v>77.5</c:v>
                </c:pt>
                <c:pt idx="2186">
                  <c:v>76.989999999999995</c:v>
                </c:pt>
                <c:pt idx="2187">
                  <c:v>78.36</c:v>
                </c:pt>
                <c:pt idx="2188">
                  <c:v>78.95</c:v>
                </c:pt>
                <c:pt idx="2189">
                  <c:v>81.34</c:v>
                </c:pt>
                <c:pt idx="2190">
                  <c:v>82.55</c:v>
                </c:pt>
                <c:pt idx="2191">
                  <c:v>82.47</c:v>
                </c:pt>
                <c:pt idx="2192">
                  <c:v>82.01</c:v>
                </c:pt>
                <c:pt idx="2193">
                  <c:v>80.7</c:v>
                </c:pt>
                <c:pt idx="2194">
                  <c:v>81.48</c:v>
                </c:pt>
                <c:pt idx="2195">
                  <c:v>80.25</c:v>
                </c:pt>
                <c:pt idx="2196">
                  <c:v>78.02</c:v>
                </c:pt>
                <c:pt idx="2197">
                  <c:v>75.739999999999995</c:v>
                </c:pt>
                <c:pt idx="2198">
                  <c:v>75.39</c:v>
                </c:pt>
                <c:pt idx="2199">
                  <c:v>75.239999999999995</c:v>
                </c:pt>
                <c:pt idx="2200">
                  <c:v>75.77</c:v>
                </c:pt>
                <c:pt idx="2201">
                  <c:v>75.42</c:v>
                </c:pt>
                <c:pt idx="2202">
                  <c:v>74.430000000000007</c:v>
                </c:pt>
                <c:pt idx="2203">
                  <c:v>73.459999999999994</c:v>
                </c:pt>
                <c:pt idx="2204">
                  <c:v>73.099999999999994</c:v>
                </c:pt>
                <c:pt idx="2205">
                  <c:v>71.63</c:v>
                </c:pt>
                <c:pt idx="2206">
                  <c:v>72.52</c:v>
                </c:pt>
                <c:pt idx="2207">
                  <c:v>73.36</c:v>
                </c:pt>
                <c:pt idx="2208">
                  <c:v>75.169999999999987</c:v>
                </c:pt>
                <c:pt idx="2209">
                  <c:v>74.7</c:v>
                </c:pt>
                <c:pt idx="2210">
                  <c:v>71.92</c:v>
                </c:pt>
                <c:pt idx="2211">
                  <c:v>73.910000000000025</c:v>
                </c:pt>
                <c:pt idx="2212">
                  <c:v>75.02</c:v>
                </c:pt>
                <c:pt idx="2213">
                  <c:v>74.599999999999994</c:v>
                </c:pt>
                <c:pt idx="2214">
                  <c:v>74.09</c:v>
                </c:pt>
                <c:pt idx="2215">
                  <c:v>74.669999999999987</c:v>
                </c:pt>
                <c:pt idx="2216">
                  <c:v>74.25</c:v>
                </c:pt>
                <c:pt idx="2217">
                  <c:v>76.45</c:v>
                </c:pt>
                <c:pt idx="2218">
                  <c:v>77.19</c:v>
                </c:pt>
                <c:pt idx="2219">
                  <c:v>76.8</c:v>
                </c:pt>
                <c:pt idx="2220">
                  <c:v>76.02</c:v>
                </c:pt>
                <c:pt idx="2221">
                  <c:v>74.569999999999993</c:v>
                </c:pt>
                <c:pt idx="2222">
                  <c:v>73.66</c:v>
                </c:pt>
                <c:pt idx="2223">
                  <c:v>74.86</c:v>
                </c:pt>
                <c:pt idx="2224">
                  <c:v>73.52</c:v>
                </c:pt>
                <c:pt idx="2225">
                  <c:v>74.709999999999994</c:v>
                </c:pt>
                <c:pt idx="2226">
                  <c:v>75.179999999999978</c:v>
                </c:pt>
                <c:pt idx="2227">
                  <c:v>76.489999999999995</c:v>
                </c:pt>
                <c:pt idx="2228">
                  <c:v>76.52</c:v>
                </c:pt>
                <c:pt idx="2229">
                  <c:v>76.179999999999978</c:v>
                </c:pt>
                <c:pt idx="2230">
                  <c:v>77.86</c:v>
                </c:pt>
                <c:pt idx="2231">
                  <c:v>79.97</c:v>
                </c:pt>
                <c:pt idx="2232">
                  <c:v>81.58</c:v>
                </c:pt>
                <c:pt idx="2233">
                  <c:v>81.47</c:v>
                </c:pt>
                <c:pt idx="2234">
                  <c:v>82.82</c:v>
                </c:pt>
                <c:pt idx="2235">
                  <c:v>83.23</c:v>
                </c:pt>
                <c:pt idx="2236">
                  <c:v>81.669999999999987</c:v>
                </c:pt>
                <c:pt idx="2237">
                  <c:v>82.66</c:v>
                </c:pt>
                <c:pt idx="2238">
                  <c:v>81.33</c:v>
                </c:pt>
                <c:pt idx="2239">
                  <c:v>81.669999999999987</c:v>
                </c:pt>
                <c:pt idx="2240">
                  <c:v>83.36</c:v>
                </c:pt>
                <c:pt idx="2241">
                  <c:v>82.69</c:v>
                </c:pt>
                <c:pt idx="2242">
                  <c:v>81.25</c:v>
                </c:pt>
                <c:pt idx="2243">
                  <c:v>83.08</c:v>
                </c:pt>
                <c:pt idx="2244">
                  <c:v>79.489999999999995</c:v>
                </c:pt>
                <c:pt idx="2245">
                  <c:v>81.77</c:v>
                </c:pt>
                <c:pt idx="2246">
                  <c:v>80.56</c:v>
                </c:pt>
                <c:pt idx="2247">
                  <c:v>81.69</c:v>
                </c:pt>
                <c:pt idx="2248">
                  <c:v>82.52</c:v>
                </c:pt>
                <c:pt idx="2249">
                  <c:v>82.55</c:v>
                </c:pt>
                <c:pt idx="2250">
                  <c:v>81.940000000000026</c:v>
                </c:pt>
                <c:pt idx="2251">
                  <c:v>82.179999999999978</c:v>
                </c:pt>
                <c:pt idx="2252">
                  <c:v>81.430000000000007</c:v>
                </c:pt>
                <c:pt idx="2253">
                  <c:v>82.95</c:v>
                </c:pt>
                <c:pt idx="2254">
                  <c:v>83.9</c:v>
                </c:pt>
              </c:numCache>
            </c:numRef>
          </c:val>
        </c:ser>
        <c:marker val="1"/>
        <c:axId val="198316416"/>
        <c:axId val="198317952"/>
      </c:lineChart>
      <c:dateAx>
        <c:axId val="198316416"/>
        <c:scaling>
          <c:orientation val="minMax"/>
        </c:scaling>
        <c:axPos val="b"/>
        <c:numFmt formatCode="yyyy" sourceLinked="0"/>
        <c:tickLblPos val="nextTo"/>
        <c:txPr>
          <a:bodyPr/>
          <a:lstStyle/>
          <a:p>
            <a:pPr>
              <a:defRPr sz="1400"/>
            </a:pPr>
            <a:endParaRPr lang="en-US"/>
          </a:p>
        </c:txPr>
        <c:crossAx val="198317952"/>
        <c:crosses val="autoZero"/>
        <c:lblOffset val="100"/>
        <c:majorUnit val="1"/>
        <c:majorTimeUnit val="years"/>
      </c:dateAx>
      <c:valAx>
        <c:axId val="198317952"/>
        <c:scaling>
          <c:orientation val="minMax"/>
        </c:scaling>
        <c:axPos val="l"/>
        <c:majorGridlines/>
        <c:numFmt formatCode="General" sourceLinked="1"/>
        <c:tickLblPos val="nextTo"/>
        <c:txPr>
          <a:bodyPr/>
          <a:lstStyle/>
          <a:p>
            <a:pPr>
              <a:defRPr sz="1400"/>
            </a:pPr>
            <a:endParaRPr lang="en-US"/>
          </a:p>
        </c:txPr>
        <c:crossAx val="198316416"/>
        <c:crosses val="autoZero"/>
        <c:crossBetween val="between"/>
      </c:valAx>
    </c:plotArea>
    <c:legend>
      <c:legendPos val="r"/>
      <c:layout/>
      <c:txPr>
        <a:bodyPr/>
        <a:lstStyle/>
        <a:p>
          <a:pPr>
            <a:defRPr sz="16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878EF-AF7B-4730-99DB-17B58AB62687}" type="datetimeFigureOut">
              <a:rPr lang="en-CA" smtClean="0"/>
              <a:pPr/>
              <a:t>10/11/2010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63DB7-8CBF-4540-BD75-6907793C47BA}"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Penn West Energy is one of the largest conventional oil and natural gas producers in North America. With proved plus probable reserves of approximately 687 million </a:t>
            </a:r>
            <a:r>
              <a:rPr lang="en-US" dirty="0" err="1" smtClean="0"/>
              <a:t>boe</a:t>
            </a:r>
            <a:r>
              <a:rPr lang="en-US" dirty="0" smtClean="0"/>
              <a:t>, Penn West has a reserve life index of 11.1 years. Penn West operates a significant portfolio of opportunities with a dominant position in light oil in Canada. Based in Calgary, Alberta, Penn West operates throughout the Western Canadian Sedimentary Basin on a land base encompassing approximately 7 million acres.</a:t>
            </a:r>
            <a:endParaRPr lang="en-US" dirty="0"/>
          </a:p>
        </p:txBody>
      </p:sp>
      <p:sp>
        <p:nvSpPr>
          <p:cNvPr id="4" name="Slide Number Placeholder 3"/>
          <p:cNvSpPr>
            <a:spLocks noGrp="1"/>
          </p:cNvSpPr>
          <p:nvPr>
            <p:ph type="sldNum" sz="quarter" idx="10"/>
          </p:nvPr>
        </p:nvSpPr>
        <p:spPr/>
        <p:txBody>
          <a:bodyPr/>
          <a:lstStyle/>
          <a:p>
            <a:fld id="{7CEF4E52-B074-4776-BD75-785EB9A01340}"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519A2E4-9CC5-4128-83D6-7CF6D3CC591B}" type="slidenum">
              <a:rPr lang="en-CA" smtClean="0"/>
              <a:pPr/>
              <a:t>49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519A2E4-9CC5-4128-83D6-7CF6D3CC591B}" type="slidenum">
              <a:rPr lang="en-CA" smtClean="0"/>
              <a:pPr/>
              <a:t>50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519A2E4-9CC5-4128-83D6-7CF6D3CC591B}" type="slidenum">
              <a:rPr lang="en-CA" smtClean="0"/>
              <a:pPr/>
              <a:t>51</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519A2E4-9CC5-4128-83D6-7CF6D3CC591B}" type="slidenum">
              <a:rPr lang="en-CA" smtClean="0"/>
              <a:pPr/>
              <a:t>55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763DB7-8CBF-4540-BD75-6907793C47BA}" type="slidenum">
              <a:rPr lang="en-CA" smtClean="0"/>
              <a:pPr/>
              <a:t>57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519A2E4-9CC5-4128-83D6-7CF6D3CC591B}" type="slidenum">
              <a:rPr lang="en-CA" smtClean="0"/>
              <a:pPr/>
              <a:t>60</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P.66</a:t>
            </a:r>
            <a:endParaRPr lang="en-CA" dirty="0"/>
          </a:p>
        </p:txBody>
      </p:sp>
      <p:sp>
        <p:nvSpPr>
          <p:cNvPr id="4" name="Slide Number Placeholder 3"/>
          <p:cNvSpPr>
            <a:spLocks noGrp="1"/>
          </p:cNvSpPr>
          <p:nvPr>
            <p:ph type="sldNum" sz="quarter" idx="10"/>
          </p:nvPr>
        </p:nvSpPr>
        <p:spPr/>
        <p:txBody>
          <a:bodyPr/>
          <a:lstStyle/>
          <a:p>
            <a:fld id="{10763DB7-8CBF-4540-BD75-6907793C47BA}" type="slidenum">
              <a:rPr lang="en-CA" smtClean="0"/>
              <a:pPr/>
              <a:t>63</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763DB7-8CBF-4540-BD75-6907793C47BA}" type="slidenum">
              <a:rPr lang="en-CA" smtClean="0"/>
              <a:pPr/>
              <a:t>65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847D54F4-D361-41EA-B60C-26ECC6637796}" type="datetimeFigureOut">
              <a:rPr lang="en-US" smtClean="0"/>
              <a:pPr/>
              <a:t>11/10/2010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A1B4275-7681-438E-A9FC-C5C34E5CCB88}"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B4275-7681-438E-A9FC-C5C34E5CCB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B4275-7681-438E-A9FC-C5C34E5CCB88}"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B4275-7681-438E-A9FC-C5C34E5CCB88}"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47D54F4-D361-41EA-B60C-26ECC6637796}" type="datetimeFigureOut">
              <a:rPr lang="en-US" smtClean="0"/>
              <a:pPr/>
              <a:t>11/10/2010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A1B4275-7681-438E-A9FC-C5C34E5CCB88}"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B4275-7681-438E-A9FC-C5C34E5CCB88}"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B4275-7681-438E-A9FC-C5C34E5CCB88}"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B4275-7681-438E-A9FC-C5C34E5CCB88}"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B4275-7681-438E-A9FC-C5C34E5CCB88}"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B4275-7681-438E-A9FC-C5C34E5CCB88}"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7D54F4-D361-41EA-B60C-26ECC6637796}" type="datetimeFigureOut">
              <a:rPr lang="en-US" smtClean="0"/>
              <a:pPr/>
              <a:t>11/10/2010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B4275-7681-438E-A9FC-C5C34E5CCB88}"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47D54F4-D361-41EA-B60C-26ECC6637796}" type="datetimeFigureOut">
              <a:rPr lang="en-US" smtClean="0"/>
              <a:pPr/>
              <a:t>11/10/2010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A1B4275-7681-438E-A9FC-C5C34E5CCB88}"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 Management – Oil &amp; Gas</a:t>
            </a:r>
            <a:endParaRPr lang="en-US" dirty="0"/>
          </a:p>
        </p:txBody>
      </p:sp>
      <p:sp>
        <p:nvSpPr>
          <p:cNvPr id="3" name="Subtitle 2"/>
          <p:cNvSpPr>
            <a:spLocks noGrp="1"/>
          </p:cNvSpPr>
          <p:nvPr>
            <p:ph type="subTitle" idx="1"/>
          </p:nvPr>
        </p:nvSpPr>
        <p:spPr/>
        <p:txBody>
          <a:bodyPr>
            <a:noAutofit/>
          </a:bodyPr>
          <a:lstStyle/>
          <a:p>
            <a:r>
              <a:rPr lang="en-US" dirty="0" err="1" smtClean="0"/>
              <a:t>Angelin</a:t>
            </a:r>
            <a:r>
              <a:rPr lang="en-US" dirty="0" smtClean="0"/>
              <a:t> Liu, Jin Yan, Parry </a:t>
            </a:r>
            <a:r>
              <a:rPr lang="en-US" dirty="0" err="1" smtClean="0"/>
              <a:t>Pasricha</a:t>
            </a:r>
            <a:endParaRPr lang="en-US" dirty="0" smtClean="0"/>
          </a:p>
          <a:p>
            <a:endParaRPr lang="en-US" dirty="0" smtClean="0"/>
          </a:p>
          <a:p>
            <a:r>
              <a:rPr lang="en-US" sz="1400" dirty="0" smtClean="0"/>
              <a:t>November 10, 2010</a:t>
            </a:r>
            <a:endParaRPr lang="en-US" sz="1400" dirty="0"/>
          </a:p>
        </p:txBody>
      </p:sp>
      <p:pic>
        <p:nvPicPr>
          <p:cNvPr id="1033" name="Picture 9"/>
          <p:cNvPicPr>
            <a:picLocks noChangeAspect="1" noChangeArrowheads="1"/>
          </p:cNvPicPr>
          <p:nvPr/>
        </p:nvPicPr>
        <p:blipFill>
          <a:blip r:embed="rId2" cstate="print"/>
          <a:srcRect/>
          <a:stretch>
            <a:fillRect/>
          </a:stretch>
        </p:blipFill>
        <p:spPr bwMode="auto">
          <a:xfrm>
            <a:off x="0" y="0"/>
            <a:ext cx="9144000" cy="3515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Collar Hedge</a:t>
            </a:r>
            <a:endParaRPr lang="en-US" dirty="0"/>
          </a:p>
        </p:txBody>
      </p:sp>
      <p:sp>
        <p:nvSpPr>
          <p:cNvPr id="3" name="Content Placeholder 2"/>
          <p:cNvSpPr>
            <a:spLocks noGrp="1"/>
          </p:cNvSpPr>
          <p:nvPr>
            <p:ph sz="quarter" idx="1"/>
          </p:nvPr>
        </p:nvSpPr>
        <p:spPr/>
        <p:txBody>
          <a:bodyPr/>
          <a:lstStyle/>
          <a:p>
            <a:pPr>
              <a:buNone/>
            </a:pPr>
            <a:endParaRPr lang="en-US" dirty="0" smtClean="0"/>
          </a:p>
        </p:txBody>
      </p:sp>
      <p:pic>
        <p:nvPicPr>
          <p:cNvPr id="4" name="Picture 3"/>
          <p:cNvPicPr>
            <a:picLocks noChangeAspect="1" noChangeArrowheads="1"/>
          </p:cNvPicPr>
          <p:nvPr/>
        </p:nvPicPr>
        <p:blipFill>
          <a:blip r:embed="rId2" cstate="print"/>
          <a:srcRect r="2582" b="13791"/>
          <a:stretch>
            <a:fillRect/>
          </a:stretch>
        </p:blipFill>
        <p:spPr>
          <a:xfrm>
            <a:off x="1475656" y="2420888"/>
            <a:ext cx="5904139" cy="3657600"/>
          </a:xfrm>
          <a:prstGeom prst="rect">
            <a:avLst/>
          </a:prstGeom>
        </p:spPr>
      </p:pic>
      <p:sp>
        <p:nvSpPr>
          <p:cNvPr id="5" name="Content Placeholder 2"/>
          <p:cNvSpPr txBox="1">
            <a:spLocks/>
          </p:cNvSpPr>
          <p:nvPr/>
        </p:nvSpPr>
        <p:spPr>
          <a:xfrm>
            <a:off x="467544" y="1268760"/>
            <a:ext cx="8229600" cy="136815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CA" sz="2600" b="0" i="0" u="none" strike="noStrike" kern="1200" cap="none" spc="0" normalizeH="0" baseline="0" noProof="0" dirty="0" smtClean="0">
                <a:ln>
                  <a:noFill/>
                </a:ln>
                <a:solidFill>
                  <a:schemeClr val="tx1"/>
                </a:solidFill>
                <a:effectLst/>
                <a:uLnTx/>
                <a:uFillTx/>
                <a:latin typeface="+mn-lt"/>
                <a:ea typeface="+mn-ea"/>
                <a:cs typeface="+mn-cs"/>
              </a:rPr>
              <a:t>Price collar constructed by holding shares, purchasing a protective put and writing a covered call on the stock</a:t>
            </a: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Char char=""/>
              <a:tabLst/>
              <a:defRPr/>
            </a:pPr>
            <a:r>
              <a:rPr kumimoji="0" lang="en-CA" sz="2300" b="0" i="0" u="none" strike="noStrike" kern="1200" cap="none" spc="0" normalizeH="0" baseline="0" noProof="0" dirty="0" smtClean="0">
                <a:ln>
                  <a:noFill/>
                </a:ln>
                <a:solidFill>
                  <a:schemeClr val="tx2"/>
                </a:solidFill>
                <a:effectLst/>
                <a:uLnTx/>
                <a:uFillTx/>
                <a:latin typeface="+mn-lt"/>
                <a:ea typeface="+mn-ea"/>
                <a:cs typeface="+mn-cs"/>
              </a:rPr>
              <a:t>Limits transaction costs and downside risk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Swaps</a:t>
            </a:r>
            <a:endParaRPr lang="en-US" dirty="0"/>
          </a:p>
        </p:txBody>
      </p:sp>
      <p:sp>
        <p:nvSpPr>
          <p:cNvPr id="3" name="Content Placeholder 2"/>
          <p:cNvSpPr>
            <a:spLocks noGrp="1"/>
          </p:cNvSpPr>
          <p:nvPr>
            <p:ph sz="quarter" idx="1"/>
          </p:nvPr>
        </p:nvSpPr>
        <p:spPr/>
        <p:txBody>
          <a:bodyPr/>
          <a:lstStyle/>
          <a:p>
            <a:r>
              <a:rPr lang="en-US" dirty="0" smtClean="0"/>
              <a:t>Interest rate swap</a:t>
            </a:r>
          </a:p>
          <a:p>
            <a:pPr lvl="1"/>
            <a:r>
              <a:rPr lang="en-US" dirty="0" smtClean="0"/>
              <a:t>An agreement between two counterparties to exchange cash flows (Fixed vs. Float) in the same currency</a:t>
            </a:r>
          </a:p>
          <a:p>
            <a:r>
              <a:rPr lang="en-US" dirty="0" smtClean="0"/>
              <a:t>Cross-currency swap</a:t>
            </a:r>
          </a:p>
          <a:p>
            <a:pPr lvl="1"/>
            <a:r>
              <a:rPr lang="en-CA" dirty="0" smtClean="0"/>
              <a:t>An agreement between two counterparties to exchange cash flows (Float vs. Float) in different currencies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Rate Agreement (FRA)</a:t>
            </a:r>
            <a:endParaRPr lang="en-US" dirty="0"/>
          </a:p>
        </p:txBody>
      </p:sp>
      <p:sp>
        <p:nvSpPr>
          <p:cNvPr id="3" name="Content Placeholder 2"/>
          <p:cNvSpPr>
            <a:spLocks noGrp="1"/>
          </p:cNvSpPr>
          <p:nvPr>
            <p:ph sz="quarter" idx="1"/>
          </p:nvPr>
        </p:nvSpPr>
        <p:spPr/>
        <p:txBody>
          <a:bodyPr/>
          <a:lstStyle/>
          <a:p>
            <a:r>
              <a:rPr lang="en-US" dirty="0" smtClean="0"/>
              <a:t>Forward contract that determines the rate of interest, to be paid, or received, on an obligation beginning at some future start date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Share Price Performance</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95536" y="1772816"/>
            <a:ext cx="8045928" cy="357596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932784"/>
          </a:xfrm>
        </p:spPr>
        <p:txBody>
          <a:bodyPr anchor="ctr"/>
          <a:lstStyle/>
          <a:p>
            <a:pPr algn="ctr"/>
            <a:r>
              <a:rPr lang="en-CA" dirty="0" smtClean="0"/>
              <a:t/>
            </a:r>
            <a:br>
              <a:rPr lang="en-CA" dirty="0" smtClean="0"/>
            </a:br>
            <a:r>
              <a:rPr lang="en-CA" dirty="0" smtClean="0"/>
              <a:t/>
            </a:r>
            <a:br>
              <a:rPr lang="en-CA" dirty="0" smtClean="0"/>
            </a:br>
            <a:r>
              <a:rPr lang="en-CA" dirty="0" smtClean="0"/>
              <a:t/>
            </a:r>
            <a:br>
              <a:rPr lang="en-CA" dirty="0" smtClean="0"/>
            </a:br>
            <a:r>
              <a:rPr lang="en-CA" dirty="0" smtClean="0"/>
              <a:t>Penn West Energy Trust</a:t>
            </a:r>
            <a:br>
              <a:rPr lang="en-CA" dirty="0" smtClean="0"/>
            </a:br>
            <a:r>
              <a:rPr lang="en-CA" dirty="0" smtClean="0"/>
              <a:t/>
            </a:r>
            <a:br>
              <a:rPr lang="en-CA" dirty="0" smtClean="0"/>
            </a:br>
            <a:r>
              <a:rPr lang="en-CA" dirty="0" smtClean="0"/>
              <a:t>(TSE: PWE)</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Profile</a:t>
            </a:r>
            <a:endParaRPr lang="en-US" dirty="0"/>
          </a:p>
        </p:txBody>
      </p:sp>
      <p:sp>
        <p:nvSpPr>
          <p:cNvPr id="3" name="Content Placeholder 2"/>
          <p:cNvSpPr>
            <a:spLocks noGrp="1"/>
          </p:cNvSpPr>
          <p:nvPr>
            <p:ph sz="quarter" idx="1"/>
          </p:nvPr>
        </p:nvSpPr>
        <p:spPr/>
        <p:txBody>
          <a:bodyPr>
            <a:normAutofit/>
          </a:bodyPr>
          <a:lstStyle/>
          <a:p>
            <a:r>
              <a:rPr lang="en-US" sz="2400" dirty="0"/>
              <a:t>Market </a:t>
            </a:r>
            <a:r>
              <a:rPr lang="en-US" sz="2400" dirty="0" smtClean="0"/>
              <a:t>Capitalization $10 </a:t>
            </a:r>
            <a:r>
              <a:rPr lang="en-US" sz="2400" dirty="0"/>
              <a:t>Billion</a:t>
            </a:r>
          </a:p>
          <a:p>
            <a:r>
              <a:rPr lang="en-US" sz="2400" dirty="0"/>
              <a:t>Long Term Debt(2) $2.5 Billion</a:t>
            </a:r>
          </a:p>
          <a:p>
            <a:r>
              <a:rPr lang="en-US" sz="2400" dirty="0" smtClean="0"/>
              <a:t>Production averaged 164,087 </a:t>
            </a:r>
            <a:r>
              <a:rPr lang="en-US" sz="2400" dirty="0" err="1" smtClean="0"/>
              <a:t>boe</a:t>
            </a:r>
            <a:r>
              <a:rPr lang="en-US" sz="2400" dirty="0" smtClean="0"/>
              <a:t> per day and was weighted </a:t>
            </a:r>
            <a:r>
              <a:rPr lang="en-US" sz="2400" b="1" dirty="0" smtClean="0"/>
              <a:t>60 percent to liquids and 40 percent to natural gas</a:t>
            </a:r>
          </a:p>
          <a:p>
            <a:r>
              <a:rPr lang="en-US" sz="2400" dirty="0" smtClean="0"/>
              <a:t>Cap X 2010: </a:t>
            </a:r>
            <a:r>
              <a:rPr lang="en-US" sz="2400" dirty="0"/>
              <a:t>$0.9 – $1.0 billion</a:t>
            </a:r>
          </a:p>
          <a:p>
            <a:r>
              <a:rPr lang="en-US" sz="2400" dirty="0"/>
              <a:t>Forecast 2011 Production 172,000 – 177,000 </a:t>
            </a:r>
            <a:r>
              <a:rPr lang="en-US" sz="2400" dirty="0" err="1"/>
              <a:t>boe</a:t>
            </a:r>
            <a:r>
              <a:rPr lang="en-US" sz="2400" dirty="0"/>
              <a:t>/d</a:t>
            </a:r>
          </a:p>
          <a:p>
            <a:r>
              <a:rPr lang="en-US" sz="2400" dirty="0" smtClean="0"/>
              <a:t>Cap X 2011: $1.0 </a:t>
            </a:r>
            <a:r>
              <a:rPr lang="en-US" sz="2400" dirty="0"/>
              <a:t>– $1.2 </a:t>
            </a:r>
            <a:r>
              <a:rPr lang="en-US" sz="2400" dirty="0" smtClean="0"/>
              <a:t>billion</a:t>
            </a:r>
          </a:p>
          <a:p>
            <a:r>
              <a:rPr lang="en-US" sz="2400" dirty="0" smtClean="0"/>
              <a:t>#1 Producer of Light &amp; Medium oil in Western Canada</a:t>
            </a:r>
          </a:p>
          <a:p>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Report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Funds flow in the third quarter was $267 million compared to $349 million in the third quarter of 2009. The decline was primarily </a:t>
            </a:r>
            <a:r>
              <a:rPr lang="en-US" b="1" dirty="0" smtClean="0"/>
              <a:t>due to lower realized risk management gains</a:t>
            </a:r>
            <a:r>
              <a:rPr lang="en-US" dirty="0" smtClean="0"/>
              <a:t>.</a:t>
            </a:r>
          </a:p>
          <a:p>
            <a:r>
              <a:rPr lang="en-US" dirty="0" smtClean="0"/>
              <a:t>Net loss was $25 million compared to a net income of $7 million in the third quarter of 2009. The decrease in net income in 2010 was mainly </a:t>
            </a:r>
            <a:r>
              <a:rPr lang="en-US" b="1" dirty="0" smtClean="0"/>
              <a:t>due to lower realized risk management gains </a:t>
            </a:r>
            <a:r>
              <a:rPr lang="en-US" dirty="0" smtClean="0"/>
              <a:t>and </a:t>
            </a:r>
            <a:r>
              <a:rPr lang="en-US" b="1" dirty="0" smtClean="0"/>
              <a:t>unrealized foreign exchange gains</a:t>
            </a:r>
            <a:r>
              <a:rPr lang="en-US" dirty="0" smtClean="0"/>
              <a:t>.</a:t>
            </a:r>
          </a:p>
          <a:p>
            <a:r>
              <a:rPr lang="en-US" dirty="0" smtClean="0"/>
              <a:t>Netback was $23.13 per </a:t>
            </a:r>
            <a:r>
              <a:rPr lang="en-US" dirty="0" err="1" smtClean="0"/>
              <a:t>boe</a:t>
            </a:r>
            <a:r>
              <a:rPr lang="en-US" dirty="0" smtClean="0"/>
              <a:t> compared to $25.91 per </a:t>
            </a:r>
            <a:r>
              <a:rPr lang="en-US" dirty="0" err="1" smtClean="0"/>
              <a:t>boe</a:t>
            </a:r>
            <a:r>
              <a:rPr lang="en-US" dirty="0" smtClean="0"/>
              <a:t> in the third quarter of 2009. The decline was primarily </a:t>
            </a:r>
            <a:r>
              <a:rPr lang="en-US" b="1" dirty="0" smtClean="0"/>
              <a:t>due to lower realized risk management gains</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&amp; Gas</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cstate="print"/>
          <a:srcRect l="17188" t="42708" r="15625" b="12500"/>
          <a:stretch>
            <a:fillRect/>
          </a:stretch>
        </p:blipFill>
        <p:spPr bwMode="auto">
          <a:xfrm>
            <a:off x="76200" y="1676400"/>
            <a:ext cx="8991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Exposure</a:t>
            </a:r>
            <a:endParaRPr lang="en-US" dirty="0"/>
          </a:p>
        </p:txBody>
      </p:sp>
      <p:sp>
        <p:nvSpPr>
          <p:cNvPr id="3" name="Content Placeholder 2"/>
          <p:cNvSpPr>
            <a:spLocks noGrp="1"/>
          </p:cNvSpPr>
          <p:nvPr>
            <p:ph sz="quarter" idx="1"/>
          </p:nvPr>
        </p:nvSpPr>
        <p:spPr/>
        <p:txBody>
          <a:bodyPr/>
          <a:lstStyle/>
          <a:p>
            <a:endParaRPr lang="en-US"/>
          </a:p>
        </p:txBody>
      </p:sp>
      <p:pic>
        <p:nvPicPr>
          <p:cNvPr id="8194" name="Picture 2"/>
          <p:cNvPicPr>
            <a:picLocks noChangeAspect="1" noChangeArrowheads="1"/>
          </p:cNvPicPr>
          <p:nvPr/>
        </p:nvPicPr>
        <p:blipFill>
          <a:blip r:embed="rId2" cstate="print"/>
          <a:srcRect l="16406" t="36458" r="14844" b="11458"/>
          <a:stretch>
            <a:fillRect/>
          </a:stretch>
        </p:blipFill>
        <p:spPr bwMode="auto">
          <a:xfrm>
            <a:off x="170688" y="1524000"/>
            <a:ext cx="871728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cstate="print"/>
          <a:srcRect l="16406" t="23958" r="14063" b="1250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Overview</a:t>
            </a:r>
            <a:endParaRPr lang="en-US" dirty="0"/>
          </a:p>
        </p:txBody>
      </p:sp>
      <p:sp>
        <p:nvSpPr>
          <p:cNvPr id="3" name="Content Placeholder 2"/>
          <p:cNvSpPr>
            <a:spLocks noGrp="1"/>
          </p:cNvSpPr>
          <p:nvPr>
            <p:ph sz="quarter" idx="1"/>
          </p:nvPr>
        </p:nvSpPr>
        <p:spPr/>
        <p:txBody>
          <a:bodyPr/>
          <a:lstStyle/>
          <a:p>
            <a:r>
              <a:rPr lang="en-US" dirty="0" smtClean="0"/>
              <a:t>2 major sectors</a:t>
            </a:r>
          </a:p>
          <a:p>
            <a:pPr lvl="1"/>
            <a:r>
              <a:rPr lang="en-US" dirty="0" smtClean="0"/>
              <a:t>Upstream – applies to the operation of exploration, drilling, hydrocarbon production, and transmission via truck, rail or ship or pipe line to the refinery intake valve</a:t>
            </a:r>
          </a:p>
          <a:p>
            <a:pPr lvl="1"/>
            <a:r>
              <a:rPr lang="en-US" dirty="0" smtClean="0"/>
              <a:t>Downstream – includes all work done at the refinery, distillation, cracking, reforming , blending storage, mixing and shipping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sz="quarter" idx="1"/>
          </p:nvPr>
        </p:nvSpPr>
        <p:spPr/>
        <p:txBody>
          <a:bodyPr>
            <a:normAutofit/>
          </a:bodyPr>
          <a:lstStyle/>
          <a:p>
            <a:pPr>
              <a:buNone/>
            </a:pPr>
            <a:r>
              <a:rPr lang="en-US" sz="2400" dirty="0"/>
              <a:t>• Capital budget of approximately $800 million necessary </a:t>
            </a:r>
            <a:r>
              <a:rPr lang="en-US" sz="2400" dirty="0" smtClean="0"/>
              <a:t>to maintain </a:t>
            </a:r>
            <a:r>
              <a:rPr lang="en-US" sz="2400" dirty="0"/>
              <a:t>current production levels</a:t>
            </a:r>
          </a:p>
          <a:p>
            <a:pPr>
              <a:buNone/>
            </a:pPr>
            <a:r>
              <a:rPr lang="en-US" sz="2400" dirty="0"/>
              <a:t>• Focus funds to increase pace of development in key </a:t>
            </a:r>
            <a:r>
              <a:rPr lang="en-US" sz="2400" dirty="0" smtClean="0"/>
              <a:t>play areas </a:t>
            </a:r>
            <a:r>
              <a:rPr lang="en-US" sz="2400" dirty="0"/>
              <a:t>– anticipate $200 to $400 million for organic growth</a:t>
            </a:r>
          </a:p>
          <a:p>
            <a:pPr>
              <a:buNone/>
            </a:pPr>
            <a:r>
              <a:rPr lang="en-US" sz="2400" dirty="0"/>
              <a:t>• Timing for conversion at year-end 2010</a:t>
            </a:r>
          </a:p>
          <a:p>
            <a:pPr>
              <a:buNone/>
            </a:pPr>
            <a:r>
              <a:rPr lang="en-US" sz="2400" dirty="0"/>
              <a:t>• Set dividend with objective to remain within funds </a:t>
            </a:r>
            <a:r>
              <a:rPr lang="en-US" sz="2400" dirty="0" smtClean="0"/>
              <a:t>flow for </a:t>
            </a:r>
            <a:r>
              <a:rPr lang="en-US" sz="2400" dirty="0"/>
              <a:t>sustaining capital, growth capital and </a:t>
            </a:r>
            <a:r>
              <a:rPr lang="en-US" sz="2400" dirty="0" smtClean="0"/>
              <a:t>dividend</a:t>
            </a:r>
          </a:p>
          <a:p>
            <a:pPr>
              <a:buNone/>
            </a:pPr>
            <a:r>
              <a:rPr lang="en-US" sz="2400" dirty="0" smtClean="0"/>
              <a:t>• </a:t>
            </a:r>
            <a:r>
              <a:rPr lang="en-US" sz="2400" dirty="0"/>
              <a:t>Guidance for 2011 has been set at $1.0 - $1.2 </a:t>
            </a:r>
            <a:r>
              <a:rPr lang="en-US" sz="2400" dirty="0" smtClean="0"/>
              <a:t>billion capital </a:t>
            </a:r>
            <a:r>
              <a:rPr lang="en-US" sz="2400" dirty="0"/>
              <a:t>and average daily production of 172,000 – 177,000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William E. Andrew, (CEO) since 2005</a:t>
            </a:r>
          </a:p>
          <a:p>
            <a:pPr lvl="1"/>
            <a:r>
              <a:rPr lang="en-US" b="1" dirty="0" smtClean="0"/>
              <a:t>Former President until 1995-2008</a:t>
            </a:r>
          </a:p>
          <a:p>
            <a:pPr lvl="1"/>
            <a:r>
              <a:rPr lang="en-US" b="1" dirty="0" smtClean="0"/>
              <a:t>On the Board of Directors</a:t>
            </a:r>
          </a:p>
          <a:p>
            <a:r>
              <a:rPr lang="en-US" dirty="0" smtClean="0"/>
              <a:t>Bill is a Professional Engineer with 35 years of oil and natural gas industry experience, including 18 years with Penn West. </a:t>
            </a:r>
          </a:p>
          <a:p>
            <a:pPr marL="742950" lvl="2" indent="-342900"/>
            <a:r>
              <a:rPr lang="en-US" dirty="0" smtClean="0"/>
              <a:t>Former Board of </a:t>
            </a:r>
            <a:r>
              <a:rPr lang="en-US" dirty="0" err="1" smtClean="0"/>
              <a:t>Governers</a:t>
            </a:r>
            <a:r>
              <a:rPr lang="en-US" dirty="0" smtClean="0"/>
              <a:t> at CAPP</a:t>
            </a:r>
          </a:p>
          <a:p>
            <a:pPr marL="742950" lvl="2" indent="-342900"/>
            <a:r>
              <a:rPr lang="en-CA" dirty="0" smtClean="0"/>
              <a:t>Senior positions at Gulf Canada, Shell Canada, Canadian Occidental Petroleum, Ocelot Industries and </a:t>
            </a:r>
            <a:r>
              <a:rPr lang="en-CA" dirty="0" err="1" smtClean="0"/>
              <a:t>Opinac</a:t>
            </a:r>
            <a:r>
              <a:rPr lang="en-CA" dirty="0" smtClean="0"/>
              <a:t> Exploration. </a:t>
            </a:r>
            <a:endParaRPr lang="en-US" dirty="0" smtClean="0"/>
          </a:p>
          <a:p>
            <a:r>
              <a:rPr lang="en-US" dirty="0" smtClean="0"/>
              <a:t>Bill joined Penn West in 1992 as founding member of the team that led the company from a small cap to one of Canada’s largest senior oil and natural gas exploration and production companies.</a:t>
            </a:r>
          </a:p>
          <a:p>
            <a:r>
              <a:rPr lang="en-US" b="1" dirty="0" smtClean="0"/>
              <a:t>Education</a:t>
            </a:r>
          </a:p>
          <a:p>
            <a:pPr lvl="1"/>
            <a:r>
              <a:rPr lang="en-US" b="1" dirty="0" smtClean="0"/>
              <a:t>Engineering Diploma (UPEI)</a:t>
            </a:r>
          </a:p>
          <a:p>
            <a:pPr lvl="1"/>
            <a:r>
              <a:rPr lang="en-US" b="1" dirty="0" err="1" smtClean="0"/>
              <a:t>BEng</a:t>
            </a:r>
            <a:r>
              <a:rPr lang="en-US" b="1" dirty="0" smtClean="0"/>
              <a:t> (UNS)</a:t>
            </a:r>
          </a:p>
          <a:p>
            <a:endParaRPr lang="en-US" dirty="0"/>
          </a:p>
        </p:txBody>
      </p:sp>
      <p:pic>
        <p:nvPicPr>
          <p:cNvPr id="4" name="Picture 2" descr="C:\Users\Ali\Desktop\Merlin-Pennwest-019678.jpg"/>
          <p:cNvPicPr>
            <a:picLocks noChangeAspect="1" noChangeArrowheads="1"/>
          </p:cNvPicPr>
          <p:nvPr/>
        </p:nvPicPr>
        <p:blipFill>
          <a:blip r:embed="rId2" cstate="print"/>
          <a:srcRect/>
          <a:stretch>
            <a:fillRect/>
          </a:stretch>
        </p:blipFill>
        <p:spPr bwMode="auto">
          <a:xfrm>
            <a:off x="6939136" y="0"/>
            <a:ext cx="2204864" cy="2204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pic>
        <p:nvPicPr>
          <p:cNvPr id="5" name="Content Placeholder 4" descr="Murray_Trans_Back_5_001.gif"/>
          <p:cNvPicPr>
            <a:picLocks noGrp="1" noChangeAspect="1"/>
          </p:cNvPicPr>
          <p:nvPr>
            <p:ph sz="quarter" idx="1"/>
          </p:nvPr>
        </p:nvPicPr>
        <p:blipFill>
          <a:blip r:embed="rId2" cstate="print"/>
          <a:stretch>
            <a:fillRect/>
          </a:stretch>
        </p:blipFill>
        <p:spPr>
          <a:xfrm>
            <a:off x="7315200" y="0"/>
            <a:ext cx="1828800" cy="2286000"/>
          </a:xfrm>
        </p:spPr>
      </p:pic>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Murray R.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Nunns</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President &amp;</a:t>
            </a:r>
            <a:r>
              <a:rPr kumimoji="0" lang="en-US" sz="2800" b="1" i="0" u="none" strike="noStrike" kern="1200" cap="none" spc="0" normalizeH="0" noProof="0" dirty="0" smtClean="0">
                <a:ln>
                  <a:noFill/>
                </a:ln>
                <a:solidFill>
                  <a:schemeClr val="tx1"/>
                </a:solidFill>
                <a:effectLst/>
                <a:uLnTx/>
                <a:uFillTx/>
                <a:latin typeface="+mn-lt"/>
                <a:ea typeface="+mn-ea"/>
                <a:cs typeface="+mn-cs"/>
              </a:rPr>
              <a:t> COO (2008)</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Previously on the Board of Directors</a:t>
            </a:r>
          </a:p>
          <a:p>
            <a:pPr marL="285750" indent="-285750">
              <a:spcBef>
                <a:spcPct val="20000"/>
              </a:spcBef>
              <a:buFont typeface="Arial" pitchFamily="34" charset="0"/>
              <a:buChar char="•"/>
            </a:pPr>
            <a:r>
              <a:rPr lang="en-US" altLang="ko-KR" sz="2800" dirty="0" smtClean="0">
                <a:ea typeface="굴림" charset="-127"/>
              </a:rPr>
              <a:t>Professional Geologist with 30 years of growth oriented oil and natural gas experience</a:t>
            </a:r>
          </a:p>
          <a:p>
            <a:pPr marL="285750" indent="-285750">
              <a:spcBef>
                <a:spcPct val="20000"/>
              </a:spcBef>
              <a:buFont typeface="Arial" pitchFamily="34" charset="0"/>
              <a:buChar char="•"/>
            </a:pPr>
            <a:r>
              <a:rPr lang="en-US" altLang="ko-KR" sz="3200" dirty="0" smtClean="0">
                <a:ea typeface="굴림" charset="-127"/>
              </a:rPr>
              <a:t>Brings to Penn West a long history of consistent success as an exploration and operational executive. </a:t>
            </a:r>
          </a:p>
          <a:p>
            <a:pPr marL="285750" indent="-285750">
              <a:spcBef>
                <a:spcPct val="20000"/>
              </a:spcBef>
              <a:buFont typeface="Arial" pitchFamily="34" charset="0"/>
              <a:buChar char="•"/>
            </a:pPr>
            <a:r>
              <a:rPr lang="en-US" altLang="ko-KR" sz="3200" dirty="0" smtClean="0">
                <a:ea typeface="굴림" charset="-127"/>
              </a:rPr>
              <a:t>From 1993 to 2002, Murray held a Senior Vice President of Exploration and Development and Chief Operating Officer.</a:t>
            </a:r>
          </a:p>
          <a:p>
            <a:pPr marL="285750" indent="-285750">
              <a:spcBef>
                <a:spcPct val="20000"/>
              </a:spcBef>
              <a:buFont typeface="Arial" pitchFamily="34" charset="0"/>
              <a:buChar char="•"/>
            </a:pPr>
            <a:r>
              <a:rPr lang="en-US" altLang="ko-KR" sz="3200" b="1" dirty="0" smtClean="0">
                <a:ea typeface="굴림" charset="-127"/>
              </a:rPr>
              <a:t>Education</a:t>
            </a:r>
          </a:p>
          <a:p>
            <a:pPr marL="742950" lvl="1" indent="-285750">
              <a:spcBef>
                <a:spcPct val="20000"/>
              </a:spcBef>
              <a:buFont typeface="Arial" pitchFamily="34" charset="0"/>
              <a:buChar char="•"/>
            </a:pPr>
            <a:r>
              <a:rPr lang="en-US" sz="2800" b="1" dirty="0" smtClean="0"/>
              <a:t>Engineering Diploma (UPEI)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CA" b="1" dirty="0" smtClean="0"/>
              <a:t>Todd </a:t>
            </a:r>
            <a:r>
              <a:rPr lang="en-CA" b="1" dirty="0" err="1" smtClean="0"/>
              <a:t>Takeyasu</a:t>
            </a:r>
            <a:endParaRPr lang="en-CA" b="1" dirty="0" smtClean="0"/>
          </a:p>
          <a:p>
            <a:pPr lvl="1"/>
            <a:r>
              <a:rPr lang="en-CA" b="1" dirty="0" smtClean="0"/>
              <a:t>Senior Vice President &amp; CFO</a:t>
            </a:r>
          </a:p>
          <a:p>
            <a:r>
              <a:rPr lang="en-CA" dirty="0" smtClean="0"/>
              <a:t>25 years of oil and natural gas industry and public accounting experience.  </a:t>
            </a:r>
          </a:p>
          <a:p>
            <a:r>
              <a:rPr lang="en-CA" dirty="0" smtClean="0"/>
              <a:t>He has been with Penn West since 1994 in various positions including </a:t>
            </a:r>
          </a:p>
          <a:p>
            <a:pPr lvl="1"/>
            <a:r>
              <a:rPr lang="en-CA" dirty="0" smtClean="0"/>
              <a:t>Financial Controller, Treasurer from 2001 to 2005 and Vice President, Finance until 2006</a:t>
            </a:r>
          </a:p>
          <a:p>
            <a:r>
              <a:rPr lang="en-CA" b="1" dirty="0" smtClean="0"/>
              <a:t>Education</a:t>
            </a:r>
          </a:p>
          <a:p>
            <a:pPr lvl="1"/>
            <a:r>
              <a:rPr lang="en-CA" b="1" dirty="0" smtClean="0"/>
              <a:t>BBA (University of </a:t>
            </a:r>
            <a:r>
              <a:rPr lang="en-CA" b="1" dirty="0" err="1" smtClean="0"/>
              <a:t>Lethbridge</a:t>
            </a:r>
            <a:r>
              <a:rPr lang="en-CA" b="1" dirty="0" smtClean="0"/>
              <a:t>)</a:t>
            </a:r>
          </a:p>
          <a:p>
            <a:pPr lvl="1"/>
            <a:r>
              <a:rPr lang="en-CA" b="1" dirty="0" smtClean="0"/>
              <a:t>CA</a:t>
            </a:r>
            <a:endParaRPr lang="en-US" dirty="0"/>
          </a:p>
        </p:txBody>
      </p:sp>
      <p:pic>
        <p:nvPicPr>
          <p:cNvPr id="4" name="Picture 3" descr="Merlin-Pennwest-019637.jpg"/>
          <p:cNvPicPr>
            <a:picLocks noChangeAspect="1"/>
          </p:cNvPicPr>
          <p:nvPr/>
        </p:nvPicPr>
        <p:blipFill>
          <a:blip r:embed="rId2" cstate="print"/>
          <a:srcRect/>
          <a:stretch>
            <a:fillRect/>
          </a:stretch>
        </p:blipFill>
        <p:spPr bwMode="auto">
          <a:xfrm>
            <a:off x="6965950" y="0"/>
            <a:ext cx="2178050" cy="203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cstate="print"/>
          <a:srcRect l="14063" t="30208" r="6250" b="18750"/>
          <a:stretch>
            <a:fillRect/>
          </a:stretch>
        </p:blipFill>
        <p:spPr bwMode="auto">
          <a:xfrm>
            <a:off x="0" y="6858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8434" name="Picture 2"/>
          <p:cNvPicPr>
            <a:picLocks noChangeAspect="1" noChangeArrowheads="1"/>
          </p:cNvPicPr>
          <p:nvPr/>
        </p:nvPicPr>
        <p:blipFill>
          <a:blip r:embed="rId2" cstate="print"/>
          <a:srcRect l="22656" t="23958" r="19531" b="6250"/>
          <a:stretch>
            <a:fillRect/>
          </a:stretch>
        </p:blipFill>
        <p:spPr bwMode="auto">
          <a:xfrm>
            <a:off x="1524000" y="0"/>
            <a:ext cx="7620000" cy="6858000"/>
          </a:xfrm>
          <a:prstGeom prst="rect">
            <a:avLst/>
          </a:prstGeom>
          <a:noFill/>
          <a:ln w="9525">
            <a:noFill/>
            <a:miter lim="800000"/>
            <a:headEnd/>
            <a:tailEnd/>
          </a:ln>
        </p:spPr>
      </p:pic>
      <p:sp>
        <p:nvSpPr>
          <p:cNvPr id="5" name="Rectangle 4"/>
          <p:cNvSpPr/>
          <p:nvPr/>
        </p:nvSpPr>
        <p:spPr>
          <a:xfrm>
            <a:off x="2051720" y="5013176"/>
            <a:ext cx="67687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1720" y="4437112"/>
            <a:ext cx="67687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9458" name="Picture 2"/>
          <p:cNvPicPr>
            <a:picLocks noChangeAspect="1" noChangeArrowheads="1"/>
          </p:cNvPicPr>
          <p:nvPr/>
        </p:nvPicPr>
        <p:blipFill>
          <a:blip r:embed="rId2" cstate="print"/>
          <a:srcRect l="26563" t="21875" r="22656" b="6250"/>
          <a:stretch>
            <a:fillRect/>
          </a:stretch>
        </p:blipFill>
        <p:spPr bwMode="auto">
          <a:xfrm>
            <a:off x="2514600" y="-103163"/>
            <a:ext cx="6629400" cy="7037363"/>
          </a:xfrm>
          <a:prstGeom prst="rect">
            <a:avLst/>
          </a:prstGeom>
          <a:noFill/>
          <a:ln w="9525">
            <a:noFill/>
            <a:miter lim="800000"/>
            <a:headEnd/>
            <a:tailEnd/>
          </a:ln>
        </p:spPr>
      </p:pic>
      <p:sp>
        <p:nvSpPr>
          <p:cNvPr id="5" name="Rectangle 4"/>
          <p:cNvSpPr/>
          <p:nvPr/>
        </p:nvSpPr>
        <p:spPr>
          <a:xfrm>
            <a:off x="2915816" y="3429000"/>
            <a:ext cx="59766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15816" y="1628800"/>
            <a:ext cx="5976664"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482" name="Picture 2"/>
          <p:cNvPicPr>
            <a:picLocks noChangeAspect="1" noChangeArrowheads="1"/>
          </p:cNvPicPr>
          <p:nvPr/>
        </p:nvPicPr>
        <p:blipFill>
          <a:blip r:embed="rId2" cstate="print"/>
          <a:srcRect l="26563" t="26042" r="21094" b="11458"/>
          <a:stretch>
            <a:fillRect/>
          </a:stretch>
        </p:blipFill>
        <p:spPr bwMode="auto">
          <a:xfrm>
            <a:off x="1480820" y="0"/>
            <a:ext cx="7663180" cy="6858000"/>
          </a:xfrm>
          <a:prstGeom prst="rect">
            <a:avLst/>
          </a:prstGeom>
          <a:noFill/>
          <a:ln w="9525">
            <a:noFill/>
            <a:miter lim="800000"/>
            <a:headEnd/>
            <a:tailEnd/>
          </a:ln>
        </p:spPr>
      </p:pic>
      <p:sp>
        <p:nvSpPr>
          <p:cNvPr id="5" name="Rectangle 4"/>
          <p:cNvSpPr/>
          <p:nvPr/>
        </p:nvSpPr>
        <p:spPr>
          <a:xfrm>
            <a:off x="1907704" y="1772816"/>
            <a:ext cx="67687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srcRect l="13281" t="32292" r="8594" b="14583"/>
          <a:stretch>
            <a:fillRect/>
          </a:stretch>
        </p:blipFill>
        <p:spPr bwMode="auto">
          <a:xfrm>
            <a:off x="0" y="990600"/>
            <a:ext cx="9144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cstate="print"/>
          <a:srcRect l="13281" t="35417" r="11719" b="41666"/>
          <a:stretch>
            <a:fillRect/>
          </a:stretch>
        </p:blipFill>
        <p:spPr bwMode="auto">
          <a:xfrm>
            <a:off x="251520" y="2590800"/>
            <a:ext cx="889248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Overview</a:t>
            </a:r>
            <a:endParaRPr lang="en-US" dirty="0"/>
          </a:p>
        </p:txBody>
      </p:sp>
      <p:sp>
        <p:nvSpPr>
          <p:cNvPr id="3" name="Content Placeholder 2"/>
          <p:cNvSpPr>
            <a:spLocks noGrp="1"/>
          </p:cNvSpPr>
          <p:nvPr>
            <p:ph sz="quarter" idx="1"/>
          </p:nvPr>
        </p:nvSpPr>
        <p:spPr/>
        <p:txBody>
          <a:bodyPr/>
          <a:lstStyle/>
          <a:p>
            <a:r>
              <a:rPr lang="en-US" dirty="0" smtClean="0"/>
              <a:t>Energy products</a:t>
            </a:r>
          </a:p>
        </p:txBody>
      </p:sp>
      <p:pic>
        <p:nvPicPr>
          <p:cNvPr id="1026" name="Picture 2"/>
          <p:cNvPicPr>
            <a:picLocks noChangeAspect="1" noChangeArrowheads="1"/>
          </p:cNvPicPr>
          <p:nvPr/>
        </p:nvPicPr>
        <p:blipFill>
          <a:blip r:embed="rId2" cstate="print"/>
          <a:srcRect l="34383" t="21520" r="26767" b="33960"/>
          <a:stretch>
            <a:fillRect/>
          </a:stretch>
        </p:blipFill>
        <p:spPr bwMode="auto">
          <a:xfrm>
            <a:off x="1835696" y="1844824"/>
            <a:ext cx="5328592"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cstate="print"/>
          <a:srcRect l="15625" t="18750" r="26563" b="9375"/>
          <a:stretch>
            <a:fillRect/>
          </a:stretch>
        </p:blipFill>
        <p:spPr bwMode="auto">
          <a:xfrm>
            <a:off x="1523999" y="0"/>
            <a:ext cx="73152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Risks</a:t>
            </a:r>
            <a:endParaRPr lang="en-US" dirty="0"/>
          </a:p>
        </p:txBody>
      </p:sp>
      <p:sp>
        <p:nvSpPr>
          <p:cNvPr id="3" name="Content Placeholder 2"/>
          <p:cNvSpPr>
            <a:spLocks noGrp="1"/>
          </p:cNvSpPr>
          <p:nvPr>
            <p:ph sz="quarter" idx="1"/>
          </p:nvPr>
        </p:nvSpPr>
        <p:spPr/>
        <p:txBody>
          <a:bodyPr/>
          <a:lstStyle/>
          <a:p>
            <a:r>
              <a:rPr lang="en-US" dirty="0" smtClean="0"/>
              <a:t>Commodity Price Risk</a:t>
            </a:r>
          </a:p>
          <a:p>
            <a:r>
              <a:rPr lang="en-US" dirty="0" smtClean="0"/>
              <a:t>Foreign Currency Rate Risk</a:t>
            </a:r>
          </a:p>
          <a:p>
            <a:r>
              <a:rPr lang="en-US" dirty="0" smtClean="0"/>
              <a:t>Credit Risk</a:t>
            </a:r>
          </a:p>
          <a:p>
            <a:r>
              <a:rPr lang="en-US" dirty="0" smtClean="0"/>
              <a:t>Interest Rate Risk</a:t>
            </a:r>
          </a:p>
          <a:p>
            <a:r>
              <a:rPr lang="en-US" dirty="0" smtClean="0"/>
              <a:t>Liquidity Risk</a:t>
            </a:r>
          </a:p>
          <a:p>
            <a:r>
              <a:rPr lang="en-US" dirty="0" smtClean="0"/>
              <a:t>Environmental &amp; Climate Change Risk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Analysis</a:t>
            </a:r>
            <a:endParaRPr lang="en-US" dirty="0"/>
          </a:p>
        </p:txBody>
      </p:sp>
      <p:sp>
        <p:nvSpPr>
          <p:cNvPr id="3" name="Content Placeholder 2"/>
          <p:cNvSpPr>
            <a:spLocks noGrp="1"/>
          </p:cNvSpPr>
          <p:nvPr>
            <p:ph sz="quarter" idx="1"/>
          </p:nvPr>
        </p:nvSpPr>
        <p:spPr/>
        <p:txBody>
          <a:bodyPr/>
          <a:lstStyle/>
          <a:p>
            <a:endParaRPr lang="en-US"/>
          </a:p>
        </p:txBody>
      </p:sp>
      <p:pic>
        <p:nvPicPr>
          <p:cNvPr id="17410" name="Picture 2"/>
          <p:cNvPicPr>
            <a:picLocks noChangeAspect="1" noChangeArrowheads="1"/>
          </p:cNvPicPr>
          <p:nvPr/>
        </p:nvPicPr>
        <p:blipFill>
          <a:blip r:embed="rId2" cstate="print"/>
          <a:srcRect l="14063" t="45833" r="15625" b="29167"/>
          <a:stretch>
            <a:fillRect/>
          </a:stretch>
        </p:blipFill>
        <p:spPr bwMode="auto">
          <a:xfrm>
            <a:off x="304800" y="2743200"/>
            <a:ext cx="85725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Price Risk</a:t>
            </a:r>
            <a:endParaRPr lang="en-US" dirty="0"/>
          </a:p>
        </p:txBody>
      </p:sp>
      <p:sp>
        <p:nvSpPr>
          <p:cNvPr id="4" name="Content Placeholder 3"/>
          <p:cNvSpPr>
            <a:spLocks noGrp="1"/>
          </p:cNvSpPr>
          <p:nvPr>
            <p:ph sz="quarter" idx="1"/>
          </p:nvPr>
        </p:nvSpPr>
        <p:spPr/>
        <p:txBody>
          <a:bodyPr/>
          <a:lstStyle/>
          <a:p>
            <a:r>
              <a:rPr lang="en-US" dirty="0" smtClean="0"/>
              <a:t>Manage </a:t>
            </a:r>
            <a:r>
              <a:rPr lang="en-US" dirty="0"/>
              <a:t>these risks through the use of swaps, collars or other financial </a:t>
            </a:r>
            <a:r>
              <a:rPr lang="en-US" dirty="0" smtClean="0"/>
              <a:t>instruments up </a:t>
            </a:r>
            <a:r>
              <a:rPr lang="en-US" dirty="0"/>
              <a:t>to a maximum of 50 percent of forecast sales volumes, net of royalties, for the balance of any current year plus one </a:t>
            </a:r>
            <a:r>
              <a:rPr lang="en-US" dirty="0" smtClean="0"/>
              <a:t>additional year </a:t>
            </a:r>
            <a:r>
              <a:rPr lang="en-US" dirty="0"/>
              <a:t>forward and up to a maximum of 25 percent for one additional year thereafter.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Current Hedges</a:t>
            </a:r>
            <a:endParaRPr lang="en-US" dirty="0"/>
          </a:p>
        </p:txBody>
      </p:sp>
      <p:sp>
        <p:nvSpPr>
          <p:cNvPr id="3" name="Content Placeholder 2"/>
          <p:cNvSpPr>
            <a:spLocks noGrp="1"/>
          </p:cNvSpPr>
          <p:nvPr>
            <p:ph sz="quarter" idx="1"/>
          </p:nvPr>
        </p:nvSpPr>
        <p:spPr/>
        <p:txBody>
          <a:bodyPr/>
          <a:lstStyle/>
          <a:p>
            <a:endParaRPr lang="en-US"/>
          </a:p>
        </p:txBody>
      </p:sp>
      <p:pic>
        <p:nvPicPr>
          <p:cNvPr id="12290" name="Picture 2"/>
          <p:cNvPicPr>
            <a:picLocks noChangeAspect="1" noChangeArrowheads="1"/>
          </p:cNvPicPr>
          <p:nvPr/>
        </p:nvPicPr>
        <p:blipFill>
          <a:blip r:embed="rId2" cstate="print"/>
          <a:srcRect l="18750" t="30011" r="21094" b="44683"/>
          <a:stretch>
            <a:fillRect/>
          </a:stretch>
        </p:blipFill>
        <p:spPr bwMode="auto">
          <a:xfrm>
            <a:off x="457200" y="1185333"/>
            <a:ext cx="8077200" cy="2548467"/>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8750" t="61791" r="21094" b="13659"/>
          <a:stretch>
            <a:fillRect/>
          </a:stretch>
        </p:blipFill>
        <p:spPr bwMode="auto">
          <a:xfrm>
            <a:off x="457200" y="4114800"/>
            <a:ext cx="8077200" cy="2472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dirty="0" smtClean="0"/>
              <a:t>Profitability vs. Oil Price</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p:nvPr/>
        </p:nvPicPr>
        <p:blipFill>
          <a:blip r:embed="rId2" cstate="print"/>
          <a:srcRect/>
          <a:stretch>
            <a:fillRect/>
          </a:stretch>
        </p:blipFill>
        <p:spPr bwMode="auto">
          <a:xfrm>
            <a:off x="457200" y="1238250"/>
            <a:ext cx="8153400" cy="5619750"/>
          </a:xfrm>
          <a:prstGeom prst="rect">
            <a:avLst/>
          </a:prstGeom>
          <a:noFill/>
          <a:ln w="9525">
            <a:noFill/>
            <a:miter lim="800000"/>
            <a:headEnd/>
            <a:tailEnd/>
          </a:ln>
        </p:spPr>
      </p:pic>
      <p:sp>
        <p:nvSpPr>
          <p:cNvPr id="5" name="TextBox 4"/>
          <p:cNvSpPr txBox="1"/>
          <p:nvPr/>
        </p:nvSpPr>
        <p:spPr>
          <a:xfrm>
            <a:off x="5410200" y="914400"/>
            <a:ext cx="3266920" cy="369332"/>
          </a:xfrm>
          <a:prstGeom prst="rect">
            <a:avLst/>
          </a:prstGeom>
          <a:noFill/>
        </p:spPr>
        <p:txBody>
          <a:bodyPr wrap="none" rtlCol="0">
            <a:spAutoFit/>
          </a:bodyPr>
          <a:lstStyle/>
          <a:p>
            <a:r>
              <a:rPr lang="en-US" b="1" dirty="0" smtClean="0"/>
              <a:t>2009	      2008	      % Change</a:t>
            </a:r>
            <a:endParaRPr lang="en-US" b="1" dirty="0"/>
          </a:p>
        </p:txBody>
      </p:sp>
      <p:sp>
        <p:nvSpPr>
          <p:cNvPr id="6" name="Rectangle 5"/>
          <p:cNvSpPr/>
          <p:nvPr/>
        </p:nvSpPr>
        <p:spPr>
          <a:xfrm>
            <a:off x="685800" y="2057400"/>
            <a:ext cx="7848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6553200"/>
            <a:ext cx="7848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715000"/>
            <a:ext cx="7848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3886200"/>
            <a:ext cx="7848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5" name="Picture 4"/>
          <p:cNvPicPr/>
          <p:nvPr/>
        </p:nvPicPr>
        <p:blipFill>
          <a:blip r:embed="rId2" cstate="print"/>
          <a:srcRect/>
          <a:stretch>
            <a:fillRect/>
          </a:stretch>
        </p:blipFill>
        <p:spPr bwMode="auto">
          <a:xfrm>
            <a:off x="467544" y="1828800"/>
            <a:ext cx="8305800" cy="5029200"/>
          </a:xfrm>
          <a:prstGeom prst="rect">
            <a:avLst/>
          </a:prstGeom>
          <a:noFill/>
          <a:ln w="9525">
            <a:noFill/>
            <a:miter lim="800000"/>
            <a:headEnd/>
            <a:tailEnd/>
          </a:ln>
        </p:spPr>
      </p:pic>
      <p:sp>
        <p:nvSpPr>
          <p:cNvPr id="6" name="Rectangle 5"/>
          <p:cNvSpPr/>
          <p:nvPr/>
        </p:nvSpPr>
        <p:spPr>
          <a:xfrm>
            <a:off x="467544" y="5877272"/>
            <a:ext cx="81534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9552" y="6525344"/>
            <a:ext cx="8153400" cy="332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7544" y="2564904"/>
            <a:ext cx="81534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7544" y="4221088"/>
            <a:ext cx="81534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810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Profitability vs. Oil Price</a:t>
            </a:r>
          </a:p>
        </p:txBody>
      </p:sp>
      <p:pic>
        <p:nvPicPr>
          <p:cNvPr id="11" name="Picture 10"/>
          <p:cNvPicPr/>
          <p:nvPr/>
        </p:nvPicPr>
        <p:blipFill>
          <a:blip r:embed="rId3" cstate="print"/>
          <a:srcRect t="4478" b="76119"/>
          <a:stretch>
            <a:fillRect/>
          </a:stretch>
        </p:blipFill>
        <p:spPr bwMode="auto">
          <a:xfrm>
            <a:off x="251520" y="908720"/>
            <a:ext cx="8528247" cy="964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Exchange Risk</a:t>
            </a:r>
            <a:endParaRPr lang="en-US" dirty="0"/>
          </a:p>
        </p:txBody>
      </p:sp>
      <p:sp>
        <p:nvSpPr>
          <p:cNvPr id="3" name="Content Placeholder 2"/>
          <p:cNvSpPr>
            <a:spLocks noGrp="1"/>
          </p:cNvSpPr>
          <p:nvPr>
            <p:ph sz="quarter" idx="1"/>
          </p:nvPr>
        </p:nvSpPr>
        <p:spPr/>
        <p:txBody>
          <a:bodyPr>
            <a:normAutofit/>
          </a:bodyPr>
          <a:lstStyle/>
          <a:p>
            <a:r>
              <a:rPr lang="en-US" sz="2400" dirty="0"/>
              <a:t>Prices received for crude oil are referenced to or denominated directly in US dollars, thus our realized </a:t>
            </a:r>
            <a:r>
              <a:rPr lang="en-US" sz="2400" dirty="0" smtClean="0"/>
              <a:t>oil prices </a:t>
            </a:r>
            <a:r>
              <a:rPr lang="en-US" sz="2400" dirty="0"/>
              <a:t>are impacted by Canadian dollar to US dollar exchange rates. A portion of our debt capital </a:t>
            </a:r>
            <a:r>
              <a:rPr lang="en-US" sz="2400" dirty="0" smtClean="0"/>
              <a:t>is denominated </a:t>
            </a:r>
            <a:r>
              <a:rPr lang="en-US" sz="2400" dirty="0"/>
              <a:t>in US dollars, thus the principal and interest payments in Canadian dollars are </a:t>
            </a:r>
            <a:r>
              <a:rPr lang="en-US" sz="2400" dirty="0" smtClean="0"/>
              <a:t>also impacted </a:t>
            </a:r>
            <a:r>
              <a:rPr lang="en-US" sz="2400" dirty="0"/>
              <a:t>by exchange rates.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Exchange Forwards</a:t>
            </a:r>
            <a:endParaRPr lang="en-US" dirty="0"/>
          </a:p>
        </p:txBody>
      </p:sp>
      <p:sp>
        <p:nvSpPr>
          <p:cNvPr id="3" name="Content Placeholder 2"/>
          <p:cNvSpPr>
            <a:spLocks noGrp="1"/>
          </p:cNvSpPr>
          <p:nvPr>
            <p:ph sz="quarter" idx="1"/>
          </p:nvPr>
        </p:nvSpPr>
        <p:spPr/>
        <p:txBody>
          <a:bodyPr/>
          <a:lstStyle/>
          <a:p>
            <a:endParaRPr lang="en-US"/>
          </a:p>
        </p:txBody>
      </p:sp>
      <p:pic>
        <p:nvPicPr>
          <p:cNvPr id="13314" name="Picture 2"/>
          <p:cNvPicPr>
            <a:picLocks noChangeAspect="1" noChangeArrowheads="1"/>
          </p:cNvPicPr>
          <p:nvPr/>
        </p:nvPicPr>
        <p:blipFill>
          <a:blip r:embed="rId2" cstate="print"/>
          <a:srcRect l="22656" t="50000" r="23438" b="28125"/>
          <a:stretch>
            <a:fillRect/>
          </a:stretch>
        </p:blipFill>
        <p:spPr bwMode="auto">
          <a:xfrm>
            <a:off x="533400" y="2590800"/>
            <a:ext cx="8011886"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6386" name="Picture 2"/>
          <p:cNvPicPr>
            <a:picLocks noChangeAspect="1" noChangeArrowheads="1"/>
          </p:cNvPicPr>
          <p:nvPr/>
        </p:nvPicPr>
        <p:blipFill>
          <a:blip r:embed="rId2" cstate="print"/>
          <a:srcRect l="13281" t="38542" r="10938" b="41666"/>
          <a:stretch>
            <a:fillRect/>
          </a:stretch>
        </p:blipFill>
        <p:spPr bwMode="auto">
          <a:xfrm>
            <a:off x="381000" y="2819399"/>
            <a:ext cx="8305800" cy="1626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World Oil Net Exporters, 2008</a:t>
            </a:r>
            <a:endParaRPr lang="en-US" dirty="0"/>
          </a:p>
        </p:txBody>
      </p:sp>
      <p:graphicFrame>
        <p:nvGraphicFramePr>
          <p:cNvPr id="7" name="Content Placeholder 6"/>
          <p:cNvGraphicFramePr>
            <a:graphicFrameLocks noGrp="1"/>
          </p:cNvGraphicFramePr>
          <p:nvPr>
            <p:ph sz="quarter" idx="1"/>
          </p:nvPr>
        </p:nvGraphicFramePr>
        <p:xfrm>
          <a:off x="457200" y="1219201"/>
          <a:ext cx="8229600" cy="4730080"/>
        </p:xfrm>
        <a:graphic>
          <a:graphicData uri="http://schemas.openxmlformats.org/drawingml/2006/chart">
            <c:chart xmlns:c="http://schemas.openxmlformats.org/drawingml/2006/chart" xmlns:r="http://schemas.openxmlformats.org/officeDocument/2006/relationships" r:id="rId2"/>
          </a:graphicData>
        </a:graphic>
      </p:graphicFrame>
      <p:sp>
        <p:nvSpPr>
          <p:cNvPr id="8" name="Up Arrow 7"/>
          <p:cNvSpPr/>
          <p:nvPr/>
        </p:nvSpPr>
        <p:spPr>
          <a:xfrm>
            <a:off x="8100392" y="5517232"/>
            <a:ext cx="360040" cy="432048"/>
          </a:xfrm>
          <a:prstGeom prst="upArrow">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467544" y="5949280"/>
            <a:ext cx="6120680" cy="276999"/>
          </a:xfrm>
          <a:prstGeom prst="rect">
            <a:avLst/>
          </a:prstGeom>
          <a:noFill/>
        </p:spPr>
        <p:txBody>
          <a:bodyPr wrap="square" rtlCol="0">
            <a:spAutoFit/>
          </a:bodyPr>
          <a:lstStyle/>
          <a:p>
            <a:r>
              <a:rPr lang="en-US" sz="1200" dirty="0" smtClean="0"/>
              <a:t>Source: U.S. Energy Information Administration (2010)</a:t>
            </a:r>
            <a:endParaRPr lang="en-U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a:t>
            </a:r>
            <a:endParaRPr lang="en-US" dirty="0"/>
          </a:p>
        </p:txBody>
      </p:sp>
      <p:sp>
        <p:nvSpPr>
          <p:cNvPr id="3" name="Content Placeholder 2"/>
          <p:cNvSpPr>
            <a:spLocks noGrp="1"/>
          </p:cNvSpPr>
          <p:nvPr>
            <p:ph sz="quarter" idx="1"/>
          </p:nvPr>
        </p:nvSpPr>
        <p:spPr/>
        <p:txBody>
          <a:bodyPr>
            <a:normAutofit/>
          </a:bodyPr>
          <a:lstStyle/>
          <a:p>
            <a:r>
              <a:rPr lang="en-US" sz="2400" dirty="0"/>
              <a:t>Credit risk is the risk of loss if purchasers or counterparties do not fulfill their contractual </a:t>
            </a:r>
            <a:r>
              <a:rPr lang="en-US" sz="2400" dirty="0" smtClean="0"/>
              <a:t>obligations</a:t>
            </a:r>
          </a:p>
          <a:p>
            <a:r>
              <a:rPr lang="en-US" sz="2400" dirty="0" smtClean="0"/>
              <a:t>For </a:t>
            </a:r>
            <a:r>
              <a:rPr lang="en-US" sz="2400" dirty="0"/>
              <a:t>oil and natural gas sales and </a:t>
            </a:r>
            <a:r>
              <a:rPr lang="en-US" sz="2400" dirty="0" smtClean="0"/>
              <a:t>financial derivatives</a:t>
            </a:r>
            <a:r>
              <a:rPr lang="en-US" sz="2400" dirty="0"/>
              <a:t>, we follow a counterparty risk procedure whereby each counterparty is reviewed on a </a:t>
            </a:r>
            <a:r>
              <a:rPr lang="en-US" sz="2400" dirty="0" smtClean="0"/>
              <a:t>regular basis </a:t>
            </a:r>
            <a:r>
              <a:rPr lang="en-US" sz="2400" dirty="0"/>
              <a:t>for the purpose of assigning a credit limit and is requested to provide security if deemed </a:t>
            </a:r>
            <a:r>
              <a:rPr lang="en-US" sz="2400" dirty="0" smtClean="0"/>
              <a:t>necessary. </a:t>
            </a:r>
          </a:p>
          <a:p>
            <a:r>
              <a:rPr lang="en-US" sz="2400" dirty="0" smtClean="0"/>
              <a:t>For </a:t>
            </a:r>
            <a:r>
              <a:rPr lang="en-US" sz="2400" dirty="0"/>
              <a:t>financial derivatives, we normally transact with counterparties who are members of our </a:t>
            </a:r>
            <a:r>
              <a:rPr lang="en-US" sz="2400" dirty="0" smtClean="0"/>
              <a:t>banking syndicate </a:t>
            </a:r>
            <a:r>
              <a:rPr lang="en-US" sz="2400" dirty="0"/>
              <a:t>or other counterparties that have investment grade bond ratings.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 Risk</a:t>
            </a:r>
            <a:endParaRPr lang="en-US" dirty="0"/>
          </a:p>
        </p:txBody>
      </p:sp>
      <p:sp>
        <p:nvSpPr>
          <p:cNvPr id="3" name="Content Placeholder 2"/>
          <p:cNvSpPr>
            <a:spLocks noGrp="1"/>
          </p:cNvSpPr>
          <p:nvPr>
            <p:ph sz="quarter" idx="1"/>
          </p:nvPr>
        </p:nvSpPr>
        <p:spPr/>
        <p:txBody>
          <a:bodyPr>
            <a:normAutofit/>
          </a:bodyPr>
          <a:lstStyle/>
          <a:p>
            <a:r>
              <a:rPr lang="en-US" sz="2400" dirty="0"/>
              <a:t>We currently maintain a portion of our debt capital in floating-rate bank facilities which results in </a:t>
            </a:r>
            <a:r>
              <a:rPr lang="en-US" sz="2400" dirty="0" smtClean="0"/>
              <a:t>exposure to </a:t>
            </a:r>
            <a:r>
              <a:rPr lang="en-US" sz="2400" dirty="0"/>
              <a:t>fluctuations in short-term interest rates which remain at lower levels than longer-term rates. </a:t>
            </a:r>
            <a:endParaRPr lang="en-US" sz="2400" dirty="0" smtClean="0"/>
          </a:p>
          <a:p>
            <a:r>
              <a:rPr lang="en-US" sz="2400" dirty="0" smtClean="0"/>
              <a:t>From time to </a:t>
            </a:r>
            <a:r>
              <a:rPr lang="en-US" sz="2400" dirty="0"/>
              <a:t>time, we may increase the certainty of our future interest rates by entering fixed interest rate </a:t>
            </a:r>
            <a:r>
              <a:rPr lang="en-US" sz="2400" dirty="0" smtClean="0"/>
              <a:t>debt instruments </a:t>
            </a:r>
            <a:r>
              <a:rPr lang="en-US" sz="2400" dirty="0"/>
              <a:t>or by using financial instruments to swap floating interest rates for fixed rates or to </a:t>
            </a:r>
            <a:r>
              <a:rPr lang="en-US" sz="2400" dirty="0" smtClean="0"/>
              <a:t>collar interest </a:t>
            </a:r>
            <a:r>
              <a:rPr lang="en-US" sz="2400" dirty="0"/>
              <a:t>rates.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 Swaps</a:t>
            </a:r>
            <a:endParaRPr lang="en-US" dirty="0"/>
          </a:p>
        </p:txBody>
      </p:sp>
      <p:sp>
        <p:nvSpPr>
          <p:cNvPr id="3" name="Content Placeholder 2"/>
          <p:cNvSpPr>
            <a:spLocks noGrp="1"/>
          </p:cNvSpPr>
          <p:nvPr>
            <p:ph sz="quarter" idx="1"/>
          </p:nvPr>
        </p:nvSpPr>
        <p:spPr/>
        <p:txBody>
          <a:bodyPr>
            <a:normAutofit/>
          </a:bodyPr>
          <a:lstStyle/>
          <a:p>
            <a:r>
              <a:rPr lang="en-US" sz="2000" dirty="0"/>
              <a:t>As at September 30, 2010, we had a total of $1.6 billion of fixed interest rate debt instruments and $</a:t>
            </a:r>
            <a:r>
              <a:rPr lang="en-US" sz="2000" dirty="0" smtClean="0"/>
              <a:t>0.3 billion </a:t>
            </a:r>
            <a:r>
              <a:rPr lang="en-US" sz="2000" dirty="0"/>
              <a:t>of convertible debentures outstanding. On the fixed interest rate debt, as at September 30, </a:t>
            </a:r>
            <a:r>
              <a:rPr lang="en-US" sz="2000" dirty="0" smtClean="0"/>
              <a:t>2010, the </a:t>
            </a:r>
            <a:r>
              <a:rPr lang="en-US" sz="2000" dirty="0"/>
              <a:t>average remaining term was 7.2 years (2009 – 7.9 years) with an average interest rate of </a:t>
            </a:r>
            <a:r>
              <a:rPr lang="en-US" sz="2000" dirty="0" smtClean="0"/>
              <a:t>6.34 percent </a:t>
            </a:r>
            <a:r>
              <a:rPr lang="en-US" sz="2000" dirty="0"/>
              <a:t>(2009 – 6.54 percent).</a:t>
            </a:r>
          </a:p>
        </p:txBody>
      </p:sp>
      <p:pic>
        <p:nvPicPr>
          <p:cNvPr id="15362" name="Picture 2"/>
          <p:cNvPicPr>
            <a:picLocks noChangeAspect="1" noChangeArrowheads="1"/>
          </p:cNvPicPr>
          <p:nvPr/>
        </p:nvPicPr>
        <p:blipFill>
          <a:blip r:embed="rId2" cstate="print"/>
          <a:srcRect l="14063" t="30208" r="16406" b="48959"/>
          <a:stretch>
            <a:fillRect/>
          </a:stretch>
        </p:blipFill>
        <p:spPr bwMode="auto">
          <a:xfrm>
            <a:off x="-11430" y="4191000"/>
            <a:ext cx="915543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Risk</a:t>
            </a:r>
            <a:endParaRPr lang="en-US" dirty="0"/>
          </a:p>
        </p:txBody>
      </p:sp>
      <p:sp>
        <p:nvSpPr>
          <p:cNvPr id="3" name="Content Placeholder 2"/>
          <p:cNvSpPr>
            <a:spLocks noGrp="1"/>
          </p:cNvSpPr>
          <p:nvPr>
            <p:ph sz="quarter" idx="1"/>
          </p:nvPr>
        </p:nvSpPr>
        <p:spPr/>
        <p:txBody>
          <a:bodyPr>
            <a:normAutofit/>
          </a:bodyPr>
          <a:lstStyle/>
          <a:p>
            <a:r>
              <a:rPr lang="en-US" sz="2000" dirty="0"/>
              <a:t>Liquidity risk is the risk that we will be unable to meet our financial liabilities as they come due.</a:t>
            </a:r>
          </a:p>
          <a:p>
            <a:r>
              <a:rPr lang="en-US" sz="2000" dirty="0"/>
              <a:t>Management utilizes short and long-term financial and capital forecasting programs to ensure </a:t>
            </a:r>
            <a:r>
              <a:rPr lang="en-US" sz="2000" dirty="0" smtClean="0"/>
              <a:t>credit facilities </a:t>
            </a:r>
            <a:r>
              <a:rPr lang="en-US" sz="2000" dirty="0"/>
              <a:t>are sufficient relative to forecast debt levels, distribution and capital program levels </a:t>
            </a:r>
            <a:r>
              <a:rPr lang="en-US" sz="2000" dirty="0" smtClean="0"/>
              <a:t>are appropriate</a:t>
            </a:r>
            <a:r>
              <a:rPr lang="en-US" sz="2000" dirty="0"/>
              <a:t>, and that financial covenants will be met. </a:t>
            </a:r>
            <a:endParaRPr lang="en-US" sz="2000" dirty="0" smtClean="0"/>
          </a:p>
          <a:p>
            <a:r>
              <a:rPr lang="en-US" sz="2000" dirty="0" smtClean="0"/>
              <a:t>In </a:t>
            </a:r>
            <a:r>
              <a:rPr lang="en-US" sz="2000" dirty="0"/>
              <a:t>the short </a:t>
            </a:r>
            <a:r>
              <a:rPr lang="en-US" sz="2000" dirty="0" smtClean="0"/>
              <a:t>term, liquidity </a:t>
            </a:r>
            <a:r>
              <a:rPr lang="en-US" sz="2000" dirty="0"/>
              <a:t>is managed through daily cash management activities, short-term financing strategies and </a:t>
            </a:r>
            <a:r>
              <a:rPr lang="en-US" sz="2000" dirty="0" smtClean="0"/>
              <a:t>the use </a:t>
            </a:r>
            <a:r>
              <a:rPr lang="en-US" sz="2000" dirty="0"/>
              <a:t>of collars and other financial instruments to increase the predictability of cash flow from </a:t>
            </a:r>
            <a:r>
              <a:rPr lang="en-US" sz="2000" dirty="0" smtClean="0"/>
              <a:t>operating activities</a:t>
            </a:r>
            <a:r>
              <a:rPr lang="en-US" sz="2000" dirty="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Obligations</a:t>
            </a:r>
            <a:endParaRPr lang="en-US" dirty="0"/>
          </a:p>
        </p:txBody>
      </p:sp>
      <p:pic>
        <p:nvPicPr>
          <p:cNvPr id="14338" name="Picture 2"/>
          <p:cNvPicPr>
            <a:picLocks noChangeAspect="1" noChangeArrowheads="1"/>
          </p:cNvPicPr>
          <p:nvPr/>
        </p:nvPicPr>
        <p:blipFill>
          <a:blip r:embed="rId2" cstate="print"/>
          <a:srcRect l="14087" t="53125" r="8594" b="19792"/>
          <a:stretch>
            <a:fillRect/>
          </a:stretch>
        </p:blipFill>
        <p:spPr bwMode="auto">
          <a:xfrm>
            <a:off x="152400" y="1988840"/>
            <a:ext cx="8991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a:t>
            </a:r>
            <a:endParaRPr lang="en-US" dirty="0"/>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cstate="print"/>
          <a:srcRect l="21875" t="40625" r="18750" b="15625"/>
          <a:stretch>
            <a:fillRect/>
          </a:stretch>
        </p:blipFill>
        <p:spPr bwMode="auto">
          <a:xfrm>
            <a:off x="533400" y="1600200"/>
            <a:ext cx="8135257"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&amp; Climate Change Risk</a:t>
            </a:r>
            <a:endParaRPr lang="en-US" dirty="0"/>
          </a:p>
        </p:txBody>
      </p:sp>
      <p:sp>
        <p:nvSpPr>
          <p:cNvPr id="3" name="Content Placeholder 2"/>
          <p:cNvSpPr>
            <a:spLocks noGrp="1"/>
          </p:cNvSpPr>
          <p:nvPr>
            <p:ph sz="quarter" idx="1"/>
          </p:nvPr>
        </p:nvSpPr>
        <p:spPr/>
        <p:txBody>
          <a:bodyPr>
            <a:normAutofit/>
          </a:bodyPr>
          <a:lstStyle/>
          <a:p>
            <a:r>
              <a:rPr lang="en-US" dirty="0" smtClean="0"/>
              <a:t>The oil and gas industry has a number of environmental risks and hazards and is subject to regulation by all levels of government. Environmental legislation includes, but is not limited to, operational controls, site restoration requirements and restrictions on emissions of various substances produced in association with oil and natural gas operations.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932784"/>
          </a:xfrm>
        </p:spPr>
        <p:txBody>
          <a:bodyPr anchor="ctr"/>
          <a:lstStyle/>
          <a:p>
            <a:pPr algn="ctr"/>
            <a:r>
              <a:rPr lang="en-CA" dirty="0" smtClean="0"/>
              <a:t/>
            </a:r>
            <a:br>
              <a:rPr lang="en-CA" dirty="0" smtClean="0"/>
            </a:br>
            <a:r>
              <a:rPr lang="en-CA" dirty="0" smtClean="0"/>
              <a:t/>
            </a:r>
            <a:br>
              <a:rPr lang="en-CA" dirty="0" smtClean="0"/>
            </a:br>
            <a:r>
              <a:rPr lang="en-CA" dirty="0" smtClean="0"/>
              <a:t/>
            </a:r>
            <a:br>
              <a:rPr lang="en-CA" dirty="0" smtClean="0"/>
            </a:br>
            <a:r>
              <a:rPr lang="en-CA" dirty="0" smtClean="0"/>
              <a:t>Canadian Natural Resources</a:t>
            </a:r>
            <a:br>
              <a:rPr lang="en-CA" dirty="0" smtClean="0"/>
            </a:br>
            <a:r>
              <a:rPr lang="en-CA" dirty="0" smtClean="0"/>
              <a:t/>
            </a:r>
            <a:br>
              <a:rPr lang="en-CA" dirty="0" smtClean="0"/>
            </a:br>
            <a:r>
              <a:rPr lang="en-CA" dirty="0" smtClean="0"/>
              <a:t>(TSE: CNQ)</a:t>
            </a: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Corporate Profile</a:t>
            </a:r>
            <a:endParaRPr lang="en-CA" dirty="0"/>
          </a:p>
        </p:txBody>
      </p:sp>
      <p:sp>
        <p:nvSpPr>
          <p:cNvPr id="3" name="Content Placeholder 2"/>
          <p:cNvSpPr>
            <a:spLocks noGrp="1"/>
          </p:cNvSpPr>
          <p:nvPr>
            <p:ph sz="quarter" idx="1"/>
          </p:nvPr>
        </p:nvSpPr>
        <p:spPr/>
        <p:txBody>
          <a:bodyPr/>
          <a:lstStyle/>
          <a:p>
            <a:r>
              <a:rPr lang="en-CA" dirty="0" smtClean="0"/>
              <a:t>One of the largest natural gas and crude oil producers in the world</a:t>
            </a:r>
          </a:p>
          <a:p>
            <a:pPr>
              <a:buNone/>
            </a:pPr>
            <a:endParaRPr lang="en-CA" dirty="0" smtClean="0"/>
          </a:p>
          <a:p>
            <a:r>
              <a:rPr lang="en-CA" dirty="0" smtClean="0"/>
              <a:t>Targets cost effective alternatives for project development and growth</a:t>
            </a:r>
          </a:p>
          <a:p>
            <a:pPr>
              <a:buNone/>
            </a:pPr>
            <a:endParaRPr lang="en-CA" dirty="0" smtClean="0"/>
          </a:p>
          <a:p>
            <a:r>
              <a:rPr lang="en-CA" dirty="0" smtClean="0"/>
              <a:t>Low-cost, diversified operations in North America, the North Sea (UK), and offshore West Africa</a:t>
            </a:r>
          </a:p>
          <a:p>
            <a:pPr>
              <a:buNone/>
            </a:pP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Areas of Operation</a:t>
            </a:r>
            <a:endParaRPr lang="en-CA" dirty="0"/>
          </a:p>
        </p:txBody>
      </p:sp>
      <p:pic>
        <p:nvPicPr>
          <p:cNvPr id="13314" name="Picture 2"/>
          <p:cNvPicPr>
            <a:picLocks noGrp="1" noChangeAspect="1" noChangeArrowheads="1"/>
          </p:cNvPicPr>
          <p:nvPr>
            <p:ph sz="quarter" idx="1"/>
          </p:nvPr>
        </p:nvPicPr>
        <p:blipFill>
          <a:blip r:embed="rId3" cstate="print"/>
          <a:srcRect/>
          <a:stretch>
            <a:fillRect/>
          </a:stretch>
        </p:blipFill>
        <p:spPr bwMode="auto">
          <a:xfrm>
            <a:off x="181998" y="1556792"/>
            <a:ext cx="8497763"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Crude Oil Spot &amp; Futures Prices</a:t>
            </a:r>
            <a:endParaRPr lang="en-US" dirty="0"/>
          </a:p>
        </p:txBody>
      </p:sp>
      <p:graphicFrame>
        <p:nvGraphicFramePr>
          <p:cNvPr id="5" name="Chart 4"/>
          <p:cNvGraphicFramePr/>
          <p:nvPr/>
        </p:nvGraphicFramePr>
        <p:xfrm>
          <a:off x="467544" y="1196752"/>
          <a:ext cx="8208912"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67544" y="5949280"/>
            <a:ext cx="6120680" cy="276999"/>
          </a:xfrm>
          <a:prstGeom prst="rect">
            <a:avLst/>
          </a:prstGeom>
          <a:noFill/>
        </p:spPr>
        <p:txBody>
          <a:bodyPr wrap="square" rtlCol="0">
            <a:spAutoFit/>
          </a:bodyPr>
          <a:lstStyle/>
          <a:p>
            <a:r>
              <a:rPr lang="en-US" sz="1200" dirty="0" smtClean="0"/>
              <a:t>Source: U.S. Energy Information Administration (2010)</a:t>
            </a:r>
            <a:endParaRPr lang="en-US"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Areas of Operation</a:t>
            </a:r>
            <a:endParaRPr lang="en-CA" dirty="0"/>
          </a:p>
        </p:txBody>
      </p:sp>
      <p:pic>
        <p:nvPicPr>
          <p:cNvPr id="13314" name="Picture 2"/>
          <p:cNvPicPr>
            <a:picLocks noGrp="1" noChangeAspect="1" noChangeArrowheads="1"/>
          </p:cNvPicPr>
          <p:nvPr>
            <p:ph sz="quarter" idx="1"/>
          </p:nvPr>
        </p:nvPicPr>
        <p:blipFill>
          <a:blip r:embed="rId3" cstate="print"/>
          <a:srcRect/>
          <a:stretch>
            <a:fillRect/>
          </a:stretch>
        </p:blipFill>
        <p:spPr bwMode="auto">
          <a:xfrm>
            <a:off x="181998" y="1556792"/>
            <a:ext cx="8497763" cy="4464496"/>
          </a:xfrm>
          <a:prstGeom prst="rect">
            <a:avLst/>
          </a:prstGeom>
          <a:noFill/>
          <a:ln w="9525">
            <a:noFill/>
            <a:miter lim="800000"/>
            <a:headEnd/>
            <a:tailEnd/>
          </a:ln>
        </p:spPr>
      </p:pic>
      <p:cxnSp>
        <p:nvCxnSpPr>
          <p:cNvPr id="10" name="Straight Arrow Connector 9"/>
          <p:cNvCxnSpPr/>
          <p:nvPr/>
        </p:nvCxnSpPr>
        <p:spPr>
          <a:xfrm rot="10800000" flipV="1">
            <a:off x="1835696" y="2132856"/>
            <a:ext cx="2304256"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4" cstate="print"/>
          <a:srcRect l="32184" t="27045" r="17023" b="18146"/>
          <a:stretch>
            <a:fillRect/>
          </a:stretch>
        </p:blipFill>
        <p:spPr bwMode="auto">
          <a:xfrm>
            <a:off x="4355976" y="205257"/>
            <a:ext cx="3024336" cy="203966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30412" t="45000" r="17023" b="24760"/>
          <a:stretch>
            <a:fillRect/>
          </a:stretch>
        </p:blipFill>
        <p:spPr bwMode="auto">
          <a:xfrm>
            <a:off x="2411760" y="2509513"/>
            <a:ext cx="5976664" cy="214891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l="30510" t="23540" r="15744" b="50000"/>
          <a:stretch>
            <a:fillRect/>
          </a:stretch>
        </p:blipFill>
        <p:spPr bwMode="auto">
          <a:xfrm>
            <a:off x="2339752" y="4597745"/>
            <a:ext cx="6264696" cy="1927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Areas of Operation</a:t>
            </a:r>
            <a:endParaRPr lang="en-CA" dirty="0"/>
          </a:p>
        </p:txBody>
      </p:sp>
      <p:pic>
        <p:nvPicPr>
          <p:cNvPr id="13314" name="Picture 2"/>
          <p:cNvPicPr>
            <a:picLocks noGrp="1" noChangeAspect="1" noChangeArrowheads="1"/>
          </p:cNvPicPr>
          <p:nvPr>
            <p:ph sz="quarter" idx="1"/>
          </p:nvPr>
        </p:nvPicPr>
        <p:blipFill>
          <a:blip r:embed="rId3" cstate="print"/>
          <a:srcRect l="42369"/>
          <a:stretch>
            <a:fillRect/>
          </a:stretch>
        </p:blipFill>
        <p:spPr bwMode="auto">
          <a:xfrm>
            <a:off x="179512" y="1340768"/>
            <a:ext cx="4897363" cy="4464496"/>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b="37500"/>
          <a:stretch>
            <a:fillRect/>
          </a:stretch>
        </p:blipFill>
        <p:spPr bwMode="auto">
          <a:xfrm>
            <a:off x="4427984" y="620688"/>
            <a:ext cx="2015267" cy="252028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l="30413" t="41220" r="15841" b="20035"/>
          <a:stretch>
            <a:fillRect/>
          </a:stretch>
        </p:blipFill>
        <p:spPr bwMode="auto">
          <a:xfrm>
            <a:off x="3419872" y="3573016"/>
            <a:ext cx="5400600" cy="2520280"/>
          </a:xfrm>
          <a:prstGeom prst="rect">
            <a:avLst/>
          </a:prstGeom>
          <a:noFill/>
          <a:ln w="9525">
            <a:noFill/>
            <a:miter lim="800000"/>
            <a:headEnd/>
            <a:tailEnd/>
          </a:ln>
        </p:spPr>
      </p:pic>
      <p:cxnSp>
        <p:nvCxnSpPr>
          <p:cNvPr id="10" name="Straight Arrow Connector 9"/>
          <p:cNvCxnSpPr>
            <a:stCxn id="13316" idx="1"/>
          </p:cNvCxnSpPr>
          <p:nvPr/>
        </p:nvCxnSpPr>
        <p:spPr>
          <a:xfrm rot="10800000" flipV="1">
            <a:off x="827584" y="1880828"/>
            <a:ext cx="3600400" cy="6120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051" name="Picture 3"/>
          <p:cNvPicPr>
            <a:picLocks noChangeAspect="1" noChangeArrowheads="1"/>
          </p:cNvPicPr>
          <p:nvPr/>
        </p:nvPicPr>
        <p:blipFill>
          <a:blip r:embed="rId6" cstate="print"/>
          <a:srcRect l="30510" t="31100" r="36416" b="17871"/>
          <a:stretch>
            <a:fillRect/>
          </a:stretch>
        </p:blipFill>
        <p:spPr bwMode="auto">
          <a:xfrm>
            <a:off x="971600" y="4293096"/>
            <a:ext cx="2232248" cy="2152525"/>
          </a:xfrm>
          <a:prstGeom prst="rect">
            <a:avLst/>
          </a:prstGeom>
          <a:noFill/>
          <a:ln w="9525">
            <a:noFill/>
            <a:miter lim="800000"/>
            <a:headEnd/>
            <a:tailEnd/>
          </a:ln>
        </p:spPr>
      </p:pic>
      <p:cxnSp>
        <p:nvCxnSpPr>
          <p:cNvPr id="14" name="Straight Arrow Connector 13"/>
          <p:cNvCxnSpPr>
            <a:stCxn id="2051" idx="1"/>
          </p:cNvCxnSpPr>
          <p:nvPr/>
        </p:nvCxnSpPr>
        <p:spPr>
          <a:xfrm rot="10800000">
            <a:off x="755576" y="4293097"/>
            <a:ext cx="216024" cy="107626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Statements</a:t>
            </a:r>
            <a:endParaRPr lang="en-CA" dirty="0"/>
          </a:p>
        </p:txBody>
      </p:sp>
      <p:pic>
        <p:nvPicPr>
          <p:cNvPr id="5" name="Picture 5"/>
          <p:cNvPicPr>
            <a:picLocks noChangeAspect="1" noChangeArrowheads="1"/>
          </p:cNvPicPr>
          <p:nvPr/>
        </p:nvPicPr>
        <p:blipFill>
          <a:blip r:embed="rId2" cstate="print"/>
          <a:srcRect l="12500" t="13230" r="22241" b="22511"/>
          <a:stretch>
            <a:fillRect/>
          </a:stretch>
        </p:blipFill>
        <p:spPr bwMode="auto">
          <a:xfrm>
            <a:off x="467544" y="1268760"/>
            <a:ext cx="8307393" cy="5112568"/>
          </a:xfrm>
          <a:prstGeom prst="rect">
            <a:avLst/>
          </a:prstGeom>
          <a:noFill/>
          <a:ln w="9525">
            <a:noFill/>
            <a:miter lim="800000"/>
            <a:headEnd/>
            <a:tailEnd/>
          </a:ln>
        </p:spPr>
      </p:pic>
      <p:cxnSp>
        <p:nvCxnSpPr>
          <p:cNvPr id="8" name="Straight Arrow Connector 7"/>
          <p:cNvCxnSpPr/>
          <p:nvPr/>
        </p:nvCxnSpPr>
        <p:spPr>
          <a:xfrm>
            <a:off x="467544" y="4365104"/>
            <a:ext cx="216024"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a:off x="467544" y="4581128"/>
            <a:ext cx="216024"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Statements</a:t>
            </a:r>
            <a:endParaRPr lang="en-CA" dirty="0"/>
          </a:p>
        </p:txBody>
      </p:sp>
      <p:pic>
        <p:nvPicPr>
          <p:cNvPr id="5122" name="Picture 2"/>
          <p:cNvPicPr>
            <a:picLocks noChangeAspect="1" noChangeArrowheads="1"/>
          </p:cNvPicPr>
          <p:nvPr/>
        </p:nvPicPr>
        <p:blipFill>
          <a:blip r:embed="rId2" cstate="print"/>
          <a:srcRect l="25397" t="26100" r="22629" b="9641"/>
          <a:stretch>
            <a:fillRect/>
          </a:stretch>
        </p:blipFill>
        <p:spPr bwMode="auto">
          <a:xfrm>
            <a:off x="323528" y="1196752"/>
            <a:ext cx="8352928"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95536" y="3717032"/>
            <a:ext cx="7848872" cy="2570038"/>
          </a:xfrm>
          <a:prstGeom prst="rect">
            <a:avLst/>
          </a:prstGeom>
          <a:noFill/>
          <a:ln w="9525">
            <a:noFill/>
            <a:miter lim="800000"/>
            <a:headEnd/>
            <a:tailEnd/>
          </a:ln>
        </p:spPr>
      </p:pic>
      <p:sp>
        <p:nvSpPr>
          <p:cNvPr id="2" name="Title 1"/>
          <p:cNvSpPr>
            <a:spLocks noGrp="1"/>
          </p:cNvSpPr>
          <p:nvPr>
            <p:ph type="title"/>
          </p:nvPr>
        </p:nvSpPr>
        <p:spPr>
          <a:xfrm>
            <a:off x="395536" y="0"/>
            <a:ext cx="8229600" cy="1143000"/>
          </a:xfrm>
        </p:spPr>
        <p:txBody>
          <a:bodyPr/>
          <a:lstStyle/>
          <a:p>
            <a:r>
              <a:rPr lang="en-CA" dirty="0" smtClean="0"/>
              <a:t>Financial Highlights</a:t>
            </a:r>
            <a:endParaRPr lang="en-CA" dirty="0"/>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395536" y="1196752"/>
            <a:ext cx="7848872" cy="25492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Highlights</a:t>
            </a:r>
            <a:endParaRPr lang="en-CA"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323528" y="1268760"/>
            <a:ext cx="8635142"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075240" cy="2209800"/>
          </a:xfrm>
        </p:spPr>
        <p:txBody>
          <a:bodyPr>
            <a:normAutofit fontScale="85000" lnSpcReduction="20000"/>
          </a:bodyPr>
          <a:lstStyle/>
          <a:p>
            <a:r>
              <a:rPr lang="en-CA" dirty="0" smtClean="0"/>
              <a:t>Low cost producer</a:t>
            </a:r>
          </a:p>
          <a:p>
            <a:r>
              <a:rPr lang="en-CA" dirty="0" smtClean="0"/>
              <a:t>Focus on exploitation</a:t>
            </a:r>
          </a:p>
          <a:p>
            <a:r>
              <a:rPr lang="en-CA" dirty="0" smtClean="0"/>
              <a:t>Strategic acquisitions</a:t>
            </a:r>
          </a:p>
          <a:p>
            <a:r>
              <a:rPr lang="en-CA" dirty="0" smtClean="0"/>
              <a:t>Maintain flexibility and control allocation of capital</a:t>
            </a:r>
          </a:p>
          <a:p>
            <a:r>
              <a:rPr lang="en-CA" dirty="0" smtClean="0"/>
              <a:t>Strive for a balanced asset portfolio</a:t>
            </a:r>
          </a:p>
          <a:p>
            <a:r>
              <a:rPr lang="en-CA" dirty="0" smtClean="0"/>
              <a:t>Maintain a strong balance sheet and investment grade debt rating</a:t>
            </a:r>
          </a:p>
          <a:p>
            <a:pPr lvl="2">
              <a:buNone/>
            </a:pPr>
            <a:endParaRPr lang="en-CA" dirty="0" smtClean="0"/>
          </a:p>
          <a:p>
            <a:pPr>
              <a:buNone/>
            </a:pPr>
            <a:endParaRPr lang="en-CA" dirty="0" smtClean="0"/>
          </a:p>
          <a:p>
            <a:endParaRPr lang="en-CA" dirty="0"/>
          </a:p>
        </p:txBody>
      </p:sp>
      <p:sp>
        <p:nvSpPr>
          <p:cNvPr id="2" name="Title 1"/>
          <p:cNvSpPr>
            <a:spLocks noGrp="1"/>
          </p:cNvSpPr>
          <p:nvPr>
            <p:ph type="title"/>
          </p:nvPr>
        </p:nvSpPr>
        <p:spPr/>
        <p:txBody>
          <a:bodyPr/>
          <a:lstStyle/>
          <a:p>
            <a:r>
              <a:rPr lang="en-CA" dirty="0" smtClean="0"/>
              <a:t>Business Approach</a:t>
            </a:r>
            <a:endParaRPr lang="en-CA" dirty="0"/>
          </a:p>
        </p:txBody>
      </p:sp>
      <p:sp>
        <p:nvSpPr>
          <p:cNvPr id="5" name="Rounded Rectangle 4"/>
          <p:cNvSpPr/>
          <p:nvPr/>
        </p:nvSpPr>
        <p:spPr>
          <a:xfrm>
            <a:off x="467544" y="3501008"/>
            <a:ext cx="7704856"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Hedging Principle</a:t>
            </a:r>
          </a:p>
          <a:p>
            <a:endParaRPr lang="en-CA" dirty="0" smtClean="0"/>
          </a:p>
          <a:p>
            <a:pPr>
              <a:buFont typeface="Wingdings" pitchFamily="2" charset="2"/>
              <a:buChar char="Ø"/>
            </a:pPr>
            <a:r>
              <a:rPr lang="en-CA" dirty="0" smtClean="0"/>
              <a:t>To use derivatives to minimize price, interest rate, and foreign exchange risk</a:t>
            </a:r>
          </a:p>
          <a:p>
            <a:pPr>
              <a:buFont typeface="Wingdings" pitchFamily="2" charset="2"/>
              <a:buChar char="Ø"/>
            </a:pPr>
            <a:r>
              <a:rPr lang="en-CA" dirty="0" smtClean="0"/>
              <a:t>Not for speculative purpose</a:t>
            </a:r>
          </a:p>
          <a:p>
            <a:pPr>
              <a:buFont typeface="Wingdings" pitchFamily="2" charset="2"/>
              <a:buChar char="Ø"/>
            </a:pPr>
            <a:r>
              <a:rPr lang="en-CA" dirty="0" smtClean="0"/>
              <a:t>Rely on external, observable market inputs</a:t>
            </a:r>
          </a:p>
          <a:p>
            <a:pPr lvl="1">
              <a:buFont typeface="Wingdings" pitchFamily="2" charset="2"/>
              <a:buChar char="Ø"/>
            </a:pPr>
            <a:r>
              <a:rPr lang="en-CA" dirty="0" smtClean="0"/>
              <a:t>i.e. quoted commodity price, volatility, interest rate curves, </a:t>
            </a:r>
            <a:r>
              <a:rPr lang="en-CA" dirty="0" err="1" smtClean="0"/>
              <a:t>fx</a:t>
            </a:r>
            <a:r>
              <a:rPr lang="en-CA" dirty="0" smtClean="0"/>
              <a:t> rates</a:t>
            </a:r>
            <a:endParaRPr lang="en-CA"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Risks Management Overview</a:t>
            </a:r>
            <a:endParaRPr lang="en-CA" dirty="0"/>
          </a:p>
        </p:txBody>
      </p:sp>
      <p:sp>
        <p:nvSpPr>
          <p:cNvPr id="3" name="Content Placeholder 2"/>
          <p:cNvSpPr>
            <a:spLocks noGrp="1"/>
          </p:cNvSpPr>
          <p:nvPr>
            <p:ph sz="quarter" idx="1"/>
          </p:nvPr>
        </p:nvSpPr>
        <p:spPr>
          <a:xfrm>
            <a:off x="323528" y="1196753"/>
            <a:ext cx="8229600" cy="1080119"/>
          </a:xfrm>
        </p:spPr>
        <p:txBody>
          <a:bodyPr>
            <a:normAutofit fontScale="85000" lnSpcReduction="20000"/>
          </a:bodyPr>
          <a:lstStyle/>
          <a:p>
            <a:r>
              <a:rPr lang="en-CA" dirty="0" smtClean="0"/>
              <a:t>Commodity Price</a:t>
            </a:r>
          </a:p>
          <a:p>
            <a:r>
              <a:rPr lang="en-CA" dirty="0" smtClean="0"/>
              <a:t>Interest Rate</a:t>
            </a:r>
          </a:p>
          <a:p>
            <a:r>
              <a:rPr lang="en-CA" dirty="0" smtClean="0"/>
              <a:t>Foreign Exchange Rate</a:t>
            </a:r>
          </a:p>
        </p:txBody>
      </p:sp>
      <p:pic>
        <p:nvPicPr>
          <p:cNvPr id="5" name="Picture 3"/>
          <p:cNvPicPr>
            <a:picLocks noChangeAspect="1" noChangeArrowheads="1"/>
          </p:cNvPicPr>
          <p:nvPr/>
        </p:nvPicPr>
        <p:blipFill>
          <a:blip r:embed="rId3" cstate="print"/>
          <a:srcRect/>
          <a:stretch>
            <a:fillRect/>
          </a:stretch>
        </p:blipFill>
        <p:spPr bwMode="auto">
          <a:xfrm>
            <a:off x="323528" y="2204864"/>
            <a:ext cx="8496944" cy="44489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Commodity Price Risk</a:t>
            </a:r>
            <a:endParaRPr lang="en-CA" dirty="0"/>
          </a:p>
        </p:txBody>
      </p:sp>
      <p:sp>
        <p:nvSpPr>
          <p:cNvPr id="3" name="Content Placeholder 2"/>
          <p:cNvSpPr>
            <a:spLocks noGrp="1"/>
          </p:cNvSpPr>
          <p:nvPr>
            <p:ph sz="quarter" idx="1"/>
          </p:nvPr>
        </p:nvSpPr>
        <p:spPr/>
        <p:txBody>
          <a:bodyPr/>
          <a:lstStyle/>
          <a:p>
            <a:r>
              <a:rPr lang="en-CA" dirty="0" smtClean="0"/>
              <a:t>Production sold based on USD benchmark price</a:t>
            </a:r>
          </a:p>
          <a:p>
            <a:pPr lvl="1"/>
            <a:r>
              <a:rPr lang="en-CA" dirty="0" smtClean="0"/>
              <a:t>WTI and Brent indices for crude oil</a:t>
            </a:r>
          </a:p>
          <a:p>
            <a:pPr lvl="1"/>
            <a:r>
              <a:rPr lang="en-CA" dirty="0" smtClean="0"/>
              <a:t>NYMEX for natural gas</a:t>
            </a:r>
          </a:p>
          <a:p>
            <a:r>
              <a:rPr lang="en-CA" dirty="0" smtClean="0"/>
              <a:t>There is an overall decrease in WTI pricing in 2009</a:t>
            </a:r>
          </a:p>
          <a:p>
            <a:pPr lvl="1"/>
            <a:r>
              <a:rPr lang="en-CA" dirty="0" smtClean="0"/>
              <a:t>Worldwide financial economic events</a:t>
            </a:r>
          </a:p>
          <a:p>
            <a:pPr lvl="1"/>
            <a:r>
              <a:rPr lang="en-CA" dirty="0" smtClean="0"/>
              <a:t>Partially offset by strong Asian demand</a:t>
            </a:r>
          </a:p>
          <a:p>
            <a:r>
              <a:rPr lang="en-CA" dirty="0" smtClean="0"/>
              <a:t>Company anticipates continued volatility results from:</a:t>
            </a:r>
          </a:p>
          <a:p>
            <a:pPr lvl="1"/>
            <a:r>
              <a:rPr lang="en-CA" dirty="0" smtClean="0"/>
              <a:t>Unpredictable nature of supply and demand</a:t>
            </a:r>
          </a:p>
          <a:p>
            <a:pPr lvl="1"/>
            <a:r>
              <a:rPr lang="en-CA" dirty="0" smtClean="0"/>
              <a:t>Geopolitical events</a:t>
            </a:r>
          </a:p>
          <a:p>
            <a:pPr lvl="1"/>
            <a:r>
              <a:rPr lang="en-CA" dirty="0" smtClean="0"/>
              <a:t>Global economy</a:t>
            </a:r>
            <a:endParaRPr lang="en-C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Commodity Price Risk</a:t>
            </a:r>
            <a:endParaRPr lang="en-CA" dirty="0"/>
          </a:p>
        </p:txBody>
      </p:sp>
      <p:pic>
        <p:nvPicPr>
          <p:cNvPr id="7171" name="Picture 3"/>
          <p:cNvPicPr>
            <a:picLocks noChangeAspect="1" noChangeArrowheads="1"/>
          </p:cNvPicPr>
          <p:nvPr/>
        </p:nvPicPr>
        <p:blipFill>
          <a:blip r:embed="rId2" cstate="print"/>
          <a:srcRect/>
          <a:stretch>
            <a:fillRect/>
          </a:stretch>
        </p:blipFill>
        <p:spPr bwMode="auto">
          <a:xfrm>
            <a:off x="539552" y="1628800"/>
            <a:ext cx="8208912" cy="3892157"/>
          </a:xfrm>
          <a:prstGeom prst="rect">
            <a:avLst/>
          </a:prstGeom>
          <a:noFill/>
          <a:ln w="9525">
            <a:noFill/>
            <a:miter lim="800000"/>
            <a:headEnd/>
            <a:tailEnd/>
          </a:ln>
        </p:spPr>
      </p:pic>
      <p:sp>
        <p:nvSpPr>
          <p:cNvPr id="6" name="Content Placeholder 5"/>
          <p:cNvSpPr>
            <a:spLocks noGrp="1"/>
          </p:cNvSpPr>
          <p:nvPr>
            <p:ph sz="quarter"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srcRect l="51563" t="45833" r="14062" b="19792"/>
          <a:stretch>
            <a:fillRect/>
          </a:stretch>
        </p:blipFill>
        <p:spPr bwMode="auto">
          <a:xfrm>
            <a:off x="1524000" y="12954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Currency Risk</a:t>
            </a:r>
            <a:endParaRPr lang="en-CA" dirty="0"/>
          </a:p>
        </p:txBody>
      </p:sp>
      <p:sp>
        <p:nvSpPr>
          <p:cNvPr id="3" name="Content Placeholder 2"/>
          <p:cNvSpPr>
            <a:spLocks noGrp="1"/>
          </p:cNvSpPr>
          <p:nvPr>
            <p:ph sz="quarter" idx="1"/>
          </p:nvPr>
        </p:nvSpPr>
        <p:spPr>
          <a:xfrm>
            <a:off x="395536" y="1268760"/>
            <a:ext cx="8280920" cy="4968552"/>
          </a:xfrm>
        </p:spPr>
        <p:txBody>
          <a:bodyPr>
            <a:normAutofit/>
          </a:bodyPr>
          <a:lstStyle/>
          <a:p>
            <a:r>
              <a:rPr lang="en-CA" dirty="0" smtClean="0"/>
              <a:t>Operating results affected by fluctuations in the exchange rates between CAD, US, and UK sterling</a:t>
            </a:r>
          </a:p>
          <a:p>
            <a:r>
              <a:rPr lang="en-CA" dirty="0" smtClean="0"/>
              <a:t>Majority revenue based on US dollar</a:t>
            </a:r>
          </a:p>
          <a:p>
            <a:pPr lvl="1"/>
            <a:r>
              <a:rPr lang="en-CA" dirty="0" smtClean="0"/>
              <a:t>Strong CAD= decrease in revenue</a:t>
            </a:r>
          </a:p>
          <a:p>
            <a:r>
              <a:rPr lang="en-CA" dirty="0" smtClean="0"/>
              <a:t>US dollar denominated long term debt</a:t>
            </a:r>
          </a:p>
          <a:p>
            <a:r>
              <a:rPr lang="en-CA" dirty="0" smtClean="0"/>
              <a:t>Working capital</a:t>
            </a:r>
          </a:p>
          <a:p>
            <a:pPr lvl="1"/>
            <a:r>
              <a:rPr lang="en-CA" dirty="0" smtClean="0"/>
              <a:t>Operations in North Sea (UK)</a:t>
            </a:r>
          </a:p>
          <a:p>
            <a:pPr>
              <a:buNone/>
            </a:pPr>
            <a:endParaRPr lang="en-CA"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Currency Risk</a:t>
            </a:r>
            <a:endParaRPr lang="en-CA" dirty="0"/>
          </a:p>
        </p:txBody>
      </p:sp>
      <p:sp>
        <p:nvSpPr>
          <p:cNvPr id="3" name="Content Placeholder 2"/>
          <p:cNvSpPr>
            <a:spLocks noGrp="1"/>
          </p:cNvSpPr>
          <p:nvPr>
            <p:ph sz="quarter" idx="1"/>
          </p:nvPr>
        </p:nvSpPr>
        <p:spPr/>
        <p:txBody>
          <a:bodyPr>
            <a:normAutofit/>
          </a:bodyPr>
          <a:lstStyle/>
          <a:p>
            <a:r>
              <a:rPr lang="en-CA" dirty="0" smtClean="0"/>
              <a:t>Cross-currency swap outstanding year-end 2009:</a:t>
            </a:r>
          </a:p>
          <a:p>
            <a:endParaRPr lang="en-CA" dirty="0" smtClean="0"/>
          </a:p>
          <a:p>
            <a:endParaRPr lang="en-CA" dirty="0" smtClean="0"/>
          </a:p>
          <a:p>
            <a:endParaRPr lang="en-CA" dirty="0" smtClean="0"/>
          </a:p>
          <a:p>
            <a:r>
              <a:rPr lang="en-CA" dirty="0" smtClean="0"/>
              <a:t>Foreign currency forward</a:t>
            </a:r>
          </a:p>
          <a:p>
            <a:pPr lvl="1"/>
            <a:r>
              <a:rPr lang="en-CA" dirty="0" smtClean="0"/>
              <a:t>US$1,062 million contracts outstanding, with terms of approximately 30 days or less</a:t>
            </a:r>
            <a:endParaRPr lang="en-CA" dirty="0"/>
          </a:p>
        </p:txBody>
      </p:sp>
      <p:pic>
        <p:nvPicPr>
          <p:cNvPr id="4" name="Picture 3"/>
          <p:cNvPicPr>
            <a:picLocks noChangeAspect="1" noChangeArrowheads="1"/>
          </p:cNvPicPr>
          <p:nvPr/>
        </p:nvPicPr>
        <p:blipFill>
          <a:blip r:embed="rId2" cstate="print"/>
          <a:srcRect/>
          <a:stretch>
            <a:fillRect/>
          </a:stretch>
        </p:blipFill>
        <p:spPr bwMode="auto">
          <a:xfrm>
            <a:off x="251520" y="1844824"/>
            <a:ext cx="8633991" cy="1296144"/>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Interest Rate Risk</a:t>
            </a:r>
            <a:endParaRPr lang="en-CA" dirty="0"/>
          </a:p>
        </p:txBody>
      </p:sp>
      <p:sp>
        <p:nvSpPr>
          <p:cNvPr id="3" name="Content Placeholder 2"/>
          <p:cNvSpPr>
            <a:spLocks noGrp="1"/>
          </p:cNvSpPr>
          <p:nvPr>
            <p:ph sz="quarter" idx="1"/>
          </p:nvPr>
        </p:nvSpPr>
        <p:spPr>
          <a:xfrm>
            <a:off x="395536" y="1268760"/>
            <a:ext cx="2880320" cy="3528392"/>
          </a:xfrm>
        </p:spPr>
        <p:txBody>
          <a:bodyPr>
            <a:normAutofit/>
          </a:bodyPr>
          <a:lstStyle/>
          <a:p>
            <a:r>
              <a:rPr lang="en-CA" sz="2300" dirty="0" smtClean="0"/>
              <a:t>Company is exposed to:</a:t>
            </a:r>
          </a:p>
          <a:p>
            <a:pPr lvl="1"/>
            <a:r>
              <a:rPr lang="en-CA" sz="2000" dirty="0" smtClean="0"/>
              <a:t>Interest rate price risk on its fixed rate long-term debt</a:t>
            </a:r>
          </a:p>
          <a:p>
            <a:pPr lvl="1"/>
            <a:r>
              <a:rPr lang="en-CA" sz="2000" dirty="0" smtClean="0"/>
              <a:t>Interest rate cash flow risk on its floating rate long-term debt</a:t>
            </a:r>
            <a:endParaRPr lang="en-CA" sz="2000" dirty="0"/>
          </a:p>
        </p:txBody>
      </p:sp>
      <p:pic>
        <p:nvPicPr>
          <p:cNvPr id="5122" name="Picture 2"/>
          <p:cNvPicPr>
            <a:picLocks noChangeAspect="1" noChangeArrowheads="1"/>
          </p:cNvPicPr>
          <p:nvPr/>
        </p:nvPicPr>
        <p:blipFill>
          <a:blip r:embed="rId2" cstate="print"/>
          <a:srcRect l="26278" t="10035" r="27063" b="21926"/>
          <a:stretch>
            <a:fillRect/>
          </a:stretch>
        </p:blipFill>
        <p:spPr bwMode="auto">
          <a:xfrm>
            <a:off x="3275856" y="1196752"/>
            <a:ext cx="568863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Interest Rate Risk</a:t>
            </a:r>
            <a:endParaRPr lang="en-CA" dirty="0"/>
          </a:p>
        </p:txBody>
      </p:sp>
      <p:pic>
        <p:nvPicPr>
          <p:cNvPr id="3" name="Picture 3"/>
          <p:cNvPicPr>
            <a:picLocks noGrp="1" noChangeAspect="1" noChangeArrowheads="1"/>
          </p:cNvPicPr>
          <p:nvPr>
            <p:ph sz="quarter" idx="1"/>
          </p:nvPr>
        </p:nvPicPr>
        <p:blipFill>
          <a:blip r:embed="rId3" cstate="print"/>
          <a:srcRect l="9883" t="14739" r="10012" b="32226"/>
          <a:stretch>
            <a:fillRect/>
          </a:stretch>
        </p:blipFill>
        <p:spPr bwMode="auto">
          <a:xfrm>
            <a:off x="395536" y="1484784"/>
            <a:ext cx="8352928"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Sensitivity Analysis</a:t>
            </a:r>
            <a:endParaRPr lang="en-CA" dirty="0"/>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179512" y="1268760"/>
            <a:ext cx="8727558"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sz="quarter" idx="1"/>
          </p:nvPr>
        </p:nvSpPr>
        <p:spPr/>
        <p:txBody>
          <a:bodyPr>
            <a:normAutofit/>
          </a:bodyPr>
          <a:lstStyle/>
          <a:p>
            <a:r>
              <a:rPr lang="en-US" dirty="0" smtClean="0"/>
              <a:t>“…we find that there is generally no difference in firm values between firms that hedge and firms that do not hedge.”</a:t>
            </a:r>
          </a:p>
          <a:p>
            <a:pPr lvl="1"/>
            <a:r>
              <a:rPr lang="en-US" dirty="0" smtClean="0"/>
              <a:t>Commodity risk exposure can be easily identified and hedged by individual investors</a:t>
            </a:r>
          </a:p>
          <a:p>
            <a:pPr>
              <a:buNone/>
            </a:pPr>
            <a:r>
              <a:rPr lang="en-US" sz="1200" dirty="0" smtClean="0"/>
              <a:t>Source:  Jin and </a:t>
            </a:r>
            <a:r>
              <a:rPr lang="en-US" sz="1200" dirty="0" err="1" smtClean="0"/>
              <a:t>Jorion</a:t>
            </a:r>
            <a:r>
              <a:rPr lang="en-US" sz="1200" dirty="0" smtClean="0"/>
              <a:t> (2004), Journal of Finance</a:t>
            </a:r>
          </a:p>
          <a:p>
            <a:pPr>
              <a:buNone/>
            </a:pPr>
            <a:endParaRPr lang="en-US" sz="1200" dirty="0" smtClean="0"/>
          </a:p>
          <a:p>
            <a:r>
              <a:rPr lang="en-US" dirty="0" smtClean="0"/>
              <a:t> “By examining the impact of hedging on relationships between stock returns and oil/gas price changes, we find that stock returns indeed respond to these price changes in nonlinear ways and stock returns do not fall as oil and gas prices are falling.”</a:t>
            </a:r>
          </a:p>
          <a:p>
            <a:pPr>
              <a:buNone/>
            </a:pPr>
            <a:r>
              <a:rPr lang="en-US" sz="1200" dirty="0" smtClean="0"/>
              <a:t>Source: Dan, </a:t>
            </a:r>
            <a:r>
              <a:rPr lang="en-US" sz="1200" dirty="0" err="1" smtClean="0"/>
              <a:t>Gu</a:t>
            </a:r>
            <a:r>
              <a:rPr lang="en-US" sz="1200" dirty="0" smtClean="0"/>
              <a:t>, and </a:t>
            </a:r>
            <a:r>
              <a:rPr lang="en-US" sz="1200" dirty="0" err="1" smtClean="0"/>
              <a:t>Xu</a:t>
            </a:r>
            <a:endParaRPr lang="en-US" sz="1200" dirty="0" smtClean="0"/>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srcRect l="16406" t="27083" r="48438" b="38542"/>
          <a:stretch>
            <a:fillRect/>
          </a:stretch>
        </p:blipFill>
        <p:spPr bwMode="auto">
          <a:xfrm>
            <a:off x="1403648" y="1484784"/>
            <a:ext cx="6324600" cy="4246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 Oil vs. Natural Gas Prices</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1209675" y="1514475"/>
            <a:ext cx="6724650" cy="3829050"/>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O&amp;G Risk Management Tools</a:t>
            </a:r>
            <a:endParaRPr lang="en-US" dirty="0"/>
          </a:p>
        </p:txBody>
      </p:sp>
      <p:sp>
        <p:nvSpPr>
          <p:cNvPr id="3" name="Content Placeholder 2"/>
          <p:cNvSpPr>
            <a:spLocks noGrp="1"/>
          </p:cNvSpPr>
          <p:nvPr>
            <p:ph sz="quarter" idx="1"/>
          </p:nvPr>
        </p:nvSpPr>
        <p:spPr/>
        <p:txBody>
          <a:bodyPr/>
          <a:lstStyle/>
          <a:p>
            <a:r>
              <a:rPr lang="en-US" dirty="0" smtClean="0"/>
              <a:t>Price collar hedge</a:t>
            </a:r>
          </a:p>
          <a:p>
            <a:r>
              <a:rPr lang="en-US" dirty="0" smtClean="0"/>
              <a:t>Interest rate swap</a:t>
            </a:r>
          </a:p>
          <a:p>
            <a:r>
              <a:rPr lang="en-US" dirty="0" smtClean="0"/>
              <a:t>Cross-currency swap</a:t>
            </a:r>
          </a:p>
          <a:p>
            <a:r>
              <a:rPr lang="en-US" dirty="0" smtClean="0"/>
              <a:t>Forward rate agreement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787</TotalTime>
  <Words>1738</Words>
  <Application>Microsoft Office PowerPoint</Application>
  <PresentationFormat>On-screen Show (4:3)</PresentationFormat>
  <Paragraphs>197</Paragraphs>
  <Slides>65</Slides>
  <Notes>9</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Origin</vt:lpstr>
      <vt:lpstr>Risk Management – Oil &amp; Gas</vt:lpstr>
      <vt:lpstr>Industry Overview</vt:lpstr>
      <vt:lpstr>Industry Overview</vt:lpstr>
      <vt:lpstr>Top World Oil Net Exporters, 2008</vt:lpstr>
      <vt:lpstr>Historical Crude Oil Spot &amp; Futures Prices</vt:lpstr>
      <vt:lpstr>Slide 6</vt:lpstr>
      <vt:lpstr>Slide 7</vt:lpstr>
      <vt:lpstr>Crude Oil vs. Natural Gas Prices</vt:lpstr>
      <vt:lpstr>O&amp;G Risk Management Tools</vt:lpstr>
      <vt:lpstr>Collar Hedge</vt:lpstr>
      <vt:lpstr>Swaps</vt:lpstr>
      <vt:lpstr>Forward Rate Agreement (FRA)</vt:lpstr>
      <vt:lpstr>Relative Share Price Performance</vt:lpstr>
      <vt:lpstr>   Penn West Energy Trust  (TSE: PWE)</vt:lpstr>
      <vt:lpstr>Company Profile</vt:lpstr>
      <vt:lpstr>Q3 Report</vt:lpstr>
      <vt:lpstr>Oil &amp; Gas</vt:lpstr>
      <vt:lpstr>Operational Exposure</vt:lpstr>
      <vt:lpstr>Slide 19</vt:lpstr>
      <vt:lpstr>Strategy</vt:lpstr>
      <vt:lpstr>Management</vt:lpstr>
      <vt:lpstr>Management</vt:lpstr>
      <vt:lpstr>Management</vt:lpstr>
      <vt:lpstr>Slide 24</vt:lpstr>
      <vt:lpstr>Slide 25</vt:lpstr>
      <vt:lpstr>Slide 26</vt:lpstr>
      <vt:lpstr>Slide 27</vt:lpstr>
      <vt:lpstr>Slide 28</vt:lpstr>
      <vt:lpstr>Slide 29</vt:lpstr>
      <vt:lpstr>Slide 30</vt:lpstr>
      <vt:lpstr>Business Risks</vt:lpstr>
      <vt:lpstr>Sensitivity Analysis</vt:lpstr>
      <vt:lpstr>Commodity Price Risk</vt:lpstr>
      <vt:lpstr>Current Hedges</vt:lpstr>
      <vt:lpstr>Profitability vs. Oil Price</vt:lpstr>
      <vt:lpstr>Slide 36</vt:lpstr>
      <vt:lpstr>Foreign Exchange Risk</vt:lpstr>
      <vt:lpstr>Foreign Exchange Forwards</vt:lpstr>
      <vt:lpstr>Slide 39</vt:lpstr>
      <vt:lpstr>Credit Risk</vt:lpstr>
      <vt:lpstr>Interest Rate Risk</vt:lpstr>
      <vt:lpstr>Interest Rate Swaps</vt:lpstr>
      <vt:lpstr>Liquidity Risk</vt:lpstr>
      <vt:lpstr>Current Obligations</vt:lpstr>
      <vt:lpstr>Liquidity</vt:lpstr>
      <vt:lpstr>Environmental &amp; Climate Change Risk</vt:lpstr>
      <vt:lpstr>   Canadian Natural Resources  (TSE: CNQ)</vt:lpstr>
      <vt:lpstr>Corporate Profile</vt:lpstr>
      <vt:lpstr>Areas of Operation</vt:lpstr>
      <vt:lpstr>Areas of Operation</vt:lpstr>
      <vt:lpstr>Areas of Operation</vt:lpstr>
      <vt:lpstr>Financial Statements</vt:lpstr>
      <vt:lpstr>Financial Statements</vt:lpstr>
      <vt:lpstr>Financial Highlights</vt:lpstr>
      <vt:lpstr>Financial Highlights</vt:lpstr>
      <vt:lpstr>Business Approach</vt:lpstr>
      <vt:lpstr>Risks Management Overview</vt:lpstr>
      <vt:lpstr>Commodity Price Risk</vt:lpstr>
      <vt:lpstr>Commodity Price Risk</vt:lpstr>
      <vt:lpstr>Currency Risk</vt:lpstr>
      <vt:lpstr>Currency Risk</vt:lpstr>
      <vt:lpstr>Interest Rate Risk</vt:lpstr>
      <vt:lpstr>Interest Rate Risk</vt:lpstr>
      <vt:lpstr>Sensitivity Analysis</vt:lpstr>
      <vt:lpstr>Additional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Jin</dc:creator>
  <cp:lastModifiedBy>gp</cp:lastModifiedBy>
  <cp:revision>70</cp:revision>
  <dcterms:created xsi:type="dcterms:W3CDTF">2010-11-07T11:39:09Z</dcterms:created>
  <dcterms:modified xsi:type="dcterms:W3CDTF">2010-11-11T02:30:34Z</dcterms:modified>
</cp:coreProperties>
</file>