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8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3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2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0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2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1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5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85AC-4B3E-42F2-99BA-96AC37222F7D}" type="datetimeFigureOut">
              <a:rPr lang="en-US" smtClean="0"/>
              <a:t>14-Nov-15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A0A2-EA26-4D4E-8B37-3F8FB3FD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Making a Crankshaft in SolidWorks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r>
              <a:rPr lang="en-CA" dirty="0" smtClean="0"/>
              <a:t>IAT 106</a:t>
            </a:r>
          </a:p>
          <a:p>
            <a:r>
              <a:rPr lang="en-CA" dirty="0" smtClean="0"/>
              <a:t>AMT Project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51816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799" y="5725180"/>
            <a:ext cx="205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745050"/>
                </a:solidFill>
              </a:rPr>
              <a:t>Click the “speaker” icons to hear audio annotation:</a:t>
            </a:r>
            <a:endParaRPr lang="en-US" sz="1400" dirty="0">
              <a:solidFill>
                <a:srgbClr val="74505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48001" y="5500537"/>
            <a:ext cx="1163782" cy="461428"/>
          </a:xfrm>
          <a:custGeom>
            <a:avLst/>
            <a:gdLst>
              <a:gd name="connsiteX0" fmla="*/ 0 w 1126837"/>
              <a:gd name="connsiteY0" fmla="*/ 448329 h 453292"/>
              <a:gd name="connsiteX1" fmla="*/ 193964 w 1126837"/>
              <a:gd name="connsiteY1" fmla="*/ 439093 h 453292"/>
              <a:gd name="connsiteX2" fmla="*/ 461819 w 1126837"/>
              <a:gd name="connsiteY2" fmla="*/ 328256 h 453292"/>
              <a:gd name="connsiteX3" fmla="*/ 591128 w 1126837"/>
              <a:gd name="connsiteY3" fmla="*/ 162002 h 453292"/>
              <a:gd name="connsiteX4" fmla="*/ 895928 w 1126837"/>
              <a:gd name="connsiteY4" fmla="*/ 14220 h 453292"/>
              <a:gd name="connsiteX5" fmla="*/ 1126837 w 1126837"/>
              <a:gd name="connsiteY5" fmla="*/ 14220 h 453292"/>
              <a:gd name="connsiteX0" fmla="*/ 0 w 1126837"/>
              <a:gd name="connsiteY0" fmla="*/ 447693 h 452656"/>
              <a:gd name="connsiteX1" fmla="*/ 193964 w 1126837"/>
              <a:gd name="connsiteY1" fmla="*/ 438457 h 452656"/>
              <a:gd name="connsiteX2" fmla="*/ 461819 w 1126837"/>
              <a:gd name="connsiteY2" fmla="*/ 327620 h 452656"/>
              <a:gd name="connsiteX3" fmla="*/ 662673 w 1126837"/>
              <a:gd name="connsiteY3" fmla="*/ 152305 h 452656"/>
              <a:gd name="connsiteX4" fmla="*/ 895928 w 1126837"/>
              <a:gd name="connsiteY4" fmla="*/ 13584 h 452656"/>
              <a:gd name="connsiteX5" fmla="*/ 1126837 w 1126837"/>
              <a:gd name="connsiteY5" fmla="*/ 13584 h 45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837" h="452656">
                <a:moveTo>
                  <a:pt x="0" y="447693"/>
                </a:moveTo>
                <a:cubicBezTo>
                  <a:pt x="58497" y="453081"/>
                  <a:pt x="116994" y="458469"/>
                  <a:pt x="193964" y="438457"/>
                </a:cubicBezTo>
                <a:cubicBezTo>
                  <a:pt x="270934" y="418445"/>
                  <a:pt x="383701" y="375312"/>
                  <a:pt x="461819" y="327620"/>
                </a:cubicBezTo>
                <a:cubicBezTo>
                  <a:pt x="539937" y="279928"/>
                  <a:pt x="590322" y="204644"/>
                  <a:pt x="662673" y="152305"/>
                </a:cubicBezTo>
                <a:cubicBezTo>
                  <a:pt x="735025" y="99966"/>
                  <a:pt x="818567" y="36704"/>
                  <a:pt x="895928" y="13584"/>
                </a:cubicBezTo>
                <a:cubicBezTo>
                  <a:pt x="973289" y="-9536"/>
                  <a:pt x="1056025" y="1269"/>
                  <a:pt x="1126837" y="13584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333399"/>
                </a:solidFill>
              </a:rPr>
              <a:t>Sweep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468313" y="1447800"/>
            <a:ext cx="8207375" cy="160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Sweep </a:t>
            </a:r>
            <a:r>
              <a:rPr lang="en-US" dirty="0"/>
              <a:t>feature </a:t>
            </a:r>
            <a:r>
              <a:rPr lang="en-US" dirty="0" smtClean="0"/>
              <a:t>– create by:</a:t>
            </a:r>
          </a:p>
          <a:p>
            <a:pPr lvl="1" eaLnBrk="1" hangingPunct="1"/>
            <a:r>
              <a:rPr lang="en-US" dirty="0" smtClean="0"/>
              <a:t>Move </a:t>
            </a:r>
            <a:r>
              <a:rPr lang="en-US" dirty="0"/>
              <a:t>2D </a:t>
            </a:r>
            <a:r>
              <a:rPr lang="en-US" i="1" dirty="0" smtClean="0"/>
              <a:t>profile sketch </a:t>
            </a:r>
            <a:r>
              <a:rPr lang="en-US" dirty="0" smtClean="0"/>
              <a:t>(</a:t>
            </a:r>
            <a:r>
              <a:rPr lang="en-US" sz="2000" dirty="0" smtClean="0"/>
              <a:t>must be closed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along </a:t>
            </a:r>
            <a:r>
              <a:rPr lang="en-US" dirty="0"/>
              <a:t>a </a:t>
            </a:r>
            <a:r>
              <a:rPr lang="en-US" i="1" dirty="0" smtClean="0"/>
              <a:t>path</a:t>
            </a:r>
            <a:r>
              <a:rPr lang="en-US" dirty="0" smtClean="0"/>
              <a:t> (</a:t>
            </a:r>
            <a:r>
              <a:rPr lang="en-US" sz="2000" dirty="0" smtClean="0"/>
              <a:t>defined in another sketch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28345" t="17830" r="12595" b="12469"/>
          <a:stretch>
            <a:fillRect/>
          </a:stretch>
        </p:blipFill>
        <p:spPr bwMode="auto">
          <a:xfrm>
            <a:off x="468313" y="3573463"/>
            <a:ext cx="2159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 l="8656" t="16043" r="10626" b="10681"/>
          <a:stretch>
            <a:fillRect/>
          </a:stretch>
        </p:blipFill>
        <p:spPr bwMode="auto">
          <a:xfrm>
            <a:off x="2843213" y="3573463"/>
            <a:ext cx="29527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 l="29530" t="12511" b="3491"/>
          <a:stretch>
            <a:fillRect/>
          </a:stretch>
        </p:blipFill>
        <p:spPr bwMode="auto">
          <a:xfrm>
            <a:off x="6372225" y="3473450"/>
            <a:ext cx="2578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22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68362"/>
          </a:xfrm>
        </p:spPr>
        <p:txBody>
          <a:bodyPr>
            <a:normAutofit/>
          </a:bodyPr>
          <a:lstStyle/>
          <a:p>
            <a:r>
              <a:rPr lang="en-CA" sz="3600" dirty="0" err="1" smtClean="0">
                <a:solidFill>
                  <a:srgbClr val="002060"/>
                </a:solidFill>
              </a:rPr>
              <a:t>CrankShaft</a:t>
            </a:r>
            <a:r>
              <a:rPr lang="en-CA" sz="3600" dirty="0" smtClean="0">
                <a:solidFill>
                  <a:srgbClr val="002060"/>
                </a:solidFill>
              </a:rPr>
              <a:t> </a:t>
            </a:r>
            <a:r>
              <a:rPr lang="en-CA" sz="3600" dirty="0" smtClean="0">
                <a:solidFill>
                  <a:srgbClr val="002060"/>
                </a:solidFill>
              </a:rPr>
              <a:t>Profile </a:t>
            </a:r>
            <a:r>
              <a:rPr lang="en-CA" sz="3600" dirty="0" smtClean="0">
                <a:solidFill>
                  <a:srgbClr val="002060"/>
                </a:solidFill>
              </a:rPr>
              <a:t>&amp; </a:t>
            </a:r>
            <a:r>
              <a:rPr lang="en-CA" sz="3600" dirty="0" smtClean="0">
                <a:solidFill>
                  <a:srgbClr val="002060"/>
                </a:solidFill>
              </a:rPr>
              <a:t>Path </a:t>
            </a:r>
            <a:r>
              <a:rPr lang="en-CA" sz="3600" dirty="0" smtClean="0">
                <a:solidFill>
                  <a:srgbClr val="002060"/>
                </a:solidFill>
              </a:rPr>
              <a:t>Sketches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1752600"/>
            <a:ext cx="5281612" cy="340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57" y="3124200"/>
            <a:ext cx="3267748" cy="280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524000" y="4065520"/>
            <a:ext cx="465074" cy="4591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2927"/>
            <a:ext cx="1143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878676" y="3780606"/>
            <a:ext cx="3524597" cy="666703"/>
          </a:xfrm>
          <a:custGeom>
            <a:avLst/>
            <a:gdLst>
              <a:gd name="connsiteX0" fmla="*/ 0 w 3524597"/>
              <a:gd name="connsiteY0" fmla="*/ 226129 h 666703"/>
              <a:gd name="connsiteX1" fmla="*/ 706582 w 3524597"/>
              <a:gd name="connsiteY1" fmla="*/ 300943 h 666703"/>
              <a:gd name="connsiteX2" fmla="*/ 1238597 w 3524597"/>
              <a:gd name="connsiteY2" fmla="*/ 359132 h 666703"/>
              <a:gd name="connsiteX3" fmla="*/ 1579419 w 3524597"/>
              <a:gd name="connsiteY3" fmla="*/ 300943 h 666703"/>
              <a:gd name="connsiteX4" fmla="*/ 1953491 w 3524597"/>
              <a:gd name="connsiteY4" fmla="*/ 34936 h 666703"/>
              <a:gd name="connsiteX5" fmla="*/ 2477193 w 3524597"/>
              <a:gd name="connsiteY5" fmla="*/ 18310 h 666703"/>
              <a:gd name="connsiteX6" fmla="*/ 2867891 w 3524597"/>
              <a:gd name="connsiteY6" fmla="*/ 176252 h 666703"/>
              <a:gd name="connsiteX7" fmla="*/ 3000895 w 3524597"/>
              <a:gd name="connsiteY7" fmla="*/ 483823 h 666703"/>
              <a:gd name="connsiteX8" fmla="*/ 3275215 w 3524597"/>
              <a:gd name="connsiteY8" fmla="*/ 633452 h 666703"/>
              <a:gd name="connsiteX9" fmla="*/ 3524597 w 3524597"/>
              <a:gd name="connsiteY9" fmla="*/ 666703 h 6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4597" h="666703">
                <a:moveTo>
                  <a:pt x="0" y="226129"/>
                </a:moveTo>
                <a:lnTo>
                  <a:pt x="706582" y="300943"/>
                </a:lnTo>
                <a:cubicBezTo>
                  <a:pt x="913015" y="323110"/>
                  <a:pt x="1093124" y="359132"/>
                  <a:pt x="1238597" y="359132"/>
                </a:cubicBezTo>
                <a:cubicBezTo>
                  <a:pt x="1384070" y="359132"/>
                  <a:pt x="1460270" y="354976"/>
                  <a:pt x="1579419" y="300943"/>
                </a:cubicBezTo>
                <a:cubicBezTo>
                  <a:pt x="1698568" y="246910"/>
                  <a:pt x="1803862" y="82041"/>
                  <a:pt x="1953491" y="34936"/>
                </a:cubicBezTo>
                <a:cubicBezTo>
                  <a:pt x="2103120" y="-12170"/>
                  <a:pt x="2324793" y="-5243"/>
                  <a:pt x="2477193" y="18310"/>
                </a:cubicBezTo>
                <a:cubicBezTo>
                  <a:pt x="2629593" y="41863"/>
                  <a:pt x="2780607" y="98667"/>
                  <a:pt x="2867891" y="176252"/>
                </a:cubicBezTo>
                <a:cubicBezTo>
                  <a:pt x="2955175" y="253837"/>
                  <a:pt x="2933008" y="407623"/>
                  <a:pt x="3000895" y="483823"/>
                </a:cubicBezTo>
                <a:cubicBezTo>
                  <a:pt x="3068782" y="560023"/>
                  <a:pt x="3187931" y="602972"/>
                  <a:pt x="3275215" y="633452"/>
                </a:cubicBezTo>
                <a:cubicBezTo>
                  <a:pt x="3362499" y="663932"/>
                  <a:pt x="3443548" y="665317"/>
                  <a:pt x="3524597" y="666703"/>
                </a:cubicBezTo>
              </a:path>
            </a:pathLst>
          </a:custGeom>
          <a:noFill/>
          <a:ln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Right Arrow 4"/>
          <p:cNvSpPr/>
          <p:nvPr/>
        </p:nvSpPr>
        <p:spPr>
          <a:xfrm>
            <a:off x="1175327" y="4343400"/>
            <a:ext cx="304800" cy="990600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164976"/>
            <a:ext cx="7315200" cy="43204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Sweep Property Manager &amp; preview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8652"/>
            <a:ext cx="8991600" cy="599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Crank inserted into assembly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357938" cy="48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CA" dirty="0" err="1" smtClean="0">
                <a:solidFill>
                  <a:srgbClr val="002060"/>
                </a:solidFill>
              </a:rPr>
              <a:t>Conrod</a:t>
            </a:r>
            <a:r>
              <a:rPr lang="en-CA" dirty="0" smtClean="0">
                <a:solidFill>
                  <a:srgbClr val="002060"/>
                </a:solidFill>
              </a:rPr>
              <a:t> and Slider added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853113" cy="41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63</Words>
  <Application>Microsoft Office PowerPoint</Application>
  <PresentationFormat>On-screen Show (4:3)</PresentationFormat>
  <Paragraphs>12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Making a Crankshaft in SolidWorks</vt:lpstr>
      <vt:lpstr>Sweep</vt:lpstr>
      <vt:lpstr>CrankShaft Profile &amp; Path Sketches</vt:lpstr>
      <vt:lpstr>Sweep Property Manager &amp; preview</vt:lpstr>
      <vt:lpstr>Crank inserted into assembly</vt:lpstr>
      <vt:lpstr>Conrod and Slider added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Crankshaft in SolidWorks</dc:title>
  <dc:creator>John Dill</dc:creator>
  <cp:lastModifiedBy>John Dill</cp:lastModifiedBy>
  <cp:revision>11</cp:revision>
  <dcterms:created xsi:type="dcterms:W3CDTF">2015-11-14T19:14:08Z</dcterms:created>
  <dcterms:modified xsi:type="dcterms:W3CDTF">2015-11-14T23:02:00Z</dcterms:modified>
</cp:coreProperties>
</file>