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42" y="3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9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7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3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5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6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5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4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2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2A18C-8F18-4C55-BD8D-54850FB9EF31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F141-D2A7-4322-B9DA-D3320FA28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Macros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Text-based</a:t>
            </a:r>
          </a:p>
          <a:p>
            <a:r>
              <a:rPr lang="en-US" dirty="0"/>
              <a:t>Essentially just search-and-replace</a:t>
            </a:r>
          </a:p>
          <a:p>
            <a:r>
              <a:rPr lang="en-US" dirty="0"/>
              <a:t>Can be the source of subtle bugs</a:t>
            </a:r>
          </a:p>
          <a:p>
            <a:r>
              <a:rPr lang="en-US" dirty="0"/>
              <a:t>Use is </a:t>
            </a:r>
            <a:r>
              <a:rPr lang="en-US" b="1" dirty="0"/>
              <a:t>not</a:t>
            </a:r>
            <a:r>
              <a:rPr lang="en-US" dirty="0"/>
              <a:t> recommended in modern C++</a:t>
            </a:r>
          </a:p>
        </p:txBody>
      </p:sp>
    </p:spTree>
    <p:extLst>
      <p:ext uri="{BB962C8B-B14F-4D97-AF65-F5344CB8AC3E}">
        <p14:creationId xmlns:p14="http://schemas.microsoft.com/office/powerpoint/2010/main" val="301560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Macros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3139" y="3416967"/>
            <a:ext cx="237423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Handled by the pre-processer (not the compiler)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21770" y="3449050"/>
            <a:ext cx="237423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 same as function definitions (e.g. no type for parameter)</a:t>
            </a:r>
          </a:p>
        </p:txBody>
      </p:sp>
      <p:cxnSp>
        <p:nvCxnSpPr>
          <p:cNvPr id="11" name="Straight Arrow Connector 10"/>
          <p:cNvCxnSpPr>
            <a:stCxn id="8" idx="0"/>
          </p:cNvCxnSpPr>
          <p:nvPr/>
        </p:nvCxnSpPr>
        <p:spPr>
          <a:xfrm flipV="1">
            <a:off x="1620254" y="2525373"/>
            <a:ext cx="0" cy="891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0"/>
          </p:cNvCxnSpPr>
          <p:nvPr/>
        </p:nvCxnSpPr>
        <p:spPr>
          <a:xfrm flipH="1" flipV="1">
            <a:off x="3882189" y="2525373"/>
            <a:ext cx="1026696" cy="923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826168" y="2092998"/>
            <a:ext cx="104486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#define INCI(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do {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a=0; ++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 while(0)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64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733976" y="1190490"/>
            <a:ext cx="104486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#define INCI(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 do {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a=0; ++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 while(0)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16266" y="2414866"/>
            <a:ext cx="8866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INCI(k): do {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a=0; ++k; } while(0)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516266" y="3477005"/>
            <a:ext cx="106747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INCI("cat"): do {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a=0; ++"cat"; } while(0)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06793" y="2537976"/>
            <a:ext cx="1072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OKAY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50633" y="3538559"/>
            <a:ext cx="828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BAD</a:t>
            </a: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16266" y="4539145"/>
            <a:ext cx="8866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INCI(a): do {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a=0; ++a; } while(0)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950632" y="4662255"/>
            <a:ext cx="828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BAD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44323" y="5763520"/>
            <a:ext cx="288364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is the same name as local variable in the macro!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928553" y="5123920"/>
            <a:ext cx="931025" cy="553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017520" y="5054138"/>
            <a:ext cx="1596044" cy="623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588818" y="1704635"/>
            <a:ext cx="5232523" cy="254839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#define INCI(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do {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a=0; ++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} while(0)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main(void)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 = 4, b = 8;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INCI(a);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INCI(b);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("a is now %d, b is now %d\n", a, b);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6279218" y="1704635"/>
            <a:ext cx="5232523" cy="254839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main(void)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 = 4, b = 8;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do {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a=0; ++a; } while(0);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do {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a=0; ++b; } while(0);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("a is now %d, b is now %d\n", a, b);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lang="en-US" alt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// a is now 4, b is now 9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011679" y="2726575"/>
            <a:ext cx="4746567" cy="266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011679" y="2992582"/>
            <a:ext cx="4746567" cy="282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49574" y="4721630"/>
            <a:ext cx="288364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is unchanged because it was “captured” by the scope of the local </a:t>
            </a:r>
            <a:r>
              <a:rPr lang="en-US" dirty="0">
                <a:latin typeface="Consolas" panose="020B06090202040302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in the macro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7572894" y="4218766"/>
            <a:ext cx="116378" cy="499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3">
            <a:extLst>
              <a:ext uri="{FF2B5EF4-FFF2-40B4-BE49-F238E27FC236}">
                <a16:creationId xmlns:a16="http://schemas.microsoft.com/office/drawing/2014/main" id="{FFC8F697-58D2-4459-A1AA-EACF9BDC8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Macros Expansion</a:t>
            </a:r>
          </a:p>
        </p:txBody>
      </p:sp>
    </p:spTree>
    <p:extLst>
      <p:ext uri="{BB962C8B-B14F-4D97-AF65-F5344CB8AC3E}">
        <p14:creationId xmlns:p14="http://schemas.microsoft.com/office/powerpoint/2010/main" val="32576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Fix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96142" y="2806526"/>
            <a:ext cx="10515600" cy="501939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latin typeface="Consolas" panose="020B0609020204030204" pitchFamily="49" charset="0"/>
              </a:rPr>
              <a:t>#define INCI(i) do { int INCIa=0; ++i; } while(0)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4025" y="4006735"/>
            <a:ext cx="2268499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onsolas" panose="020B0609020204030204" pitchFamily="49" charset="0"/>
                <a:cs typeface="Courier New" panose="02070309020205020404" pitchFamily="49" charset="0"/>
              </a:rPr>
              <a:t>INCIa</a:t>
            </a:r>
            <a:r>
              <a:rPr lang="en-US" dirty="0">
                <a:cs typeface="Courier New" panose="02070309020205020404" pitchFamily="49" charset="0"/>
              </a:rPr>
              <a:t> is a name that is unlikely to be used by other code … but no guarantees!!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flipH="1" flipV="1">
            <a:off x="6508865" y="3233651"/>
            <a:ext cx="79410" cy="77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39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382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Courier New</vt:lpstr>
      <vt:lpstr>Office Theme</vt:lpstr>
      <vt:lpstr>C++ Macros</vt:lpstr>
      <vt:lpstr>C++ Macros</vt:lpstr>
      <vt:lpstr>PowerPoint Presentation</vt:lpstr>
      <vt:lpstr>Macros Expansion</vt:lpstr>
      <vt:lpstr>Possible Fix</vt:lpstr>
    </vt:vector>
  </TitlesOfParts>
  <Company>Simon Fraser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Macros</dc:title>
  <dc:creator>Toby Donaldson</dc:creator>
  <cp:lastModifiedBy>Toby Donaldson</cp:lastModifiedBy>
  <cp:revision>5</cp:revision>
  <dcterms:created xsi:type="dcterms:W3CDTF">2019-10-07T20:46:45Z</dcterms:created>
  <dcterms:modified xsi:type="dcterms:W3CDTF">2019-10-07T21:22:24Z</dcterms:modified>
</cp:coreProperties>
</file>